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16368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962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491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25274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1434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72580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55839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1894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16455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144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6187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64045-64AE-4C22-9E48-F81BB2CC9E80}" type="datetimeFigureOut">
              <a:rPr lang="el-GR" smtClean="0"/>
              <a:pPr/>
              <a:t>5/11/2018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FF2A2-DA5D-4177-BF1B-86360A4E3E5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75524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Objects in </a:t>
            </a:r>
            <a:r>
              <a:rPr lang="en-US" dirty="0" err="1" smtClean="0"/>
              <a:t>Javascript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A.G. </a:t>
            </a:r>
            <a:r>
              <a:rPr lang="en-US" dirty="0" err="1" smtClean="0"/>
              <a:t>Malamos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72718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new properties and methods to a constructor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939113" y="2801035"/>
            <a:ext cx="105032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JavaScript </a:t>
            </a:r>
            <a:r>
              <a:rPr lang="en-US" dirty="0" smtClean="0">
                <a:solidFill>
                  <a:srgbClr val="C00000"/>
                </a:solidFill>
              </a:rPr>
              <a:t>prototype</a:t>
            </a:r>
            <a:r>
              <a:rPr lang="en-US" dirty="0" smtClean="0"/>
              <a:t> property allows you to add new properties to an existing prototype: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930875" y="1878397"/>
            <a:ext cx="100007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1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Sometimes you want to add new properties (or methods) to a constructor.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1492" y="3698441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Person(first, last, age,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.firstName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first;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.lastName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last;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.age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age;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Person.prototype.nationality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 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"English"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lang="el-GR" dirty="0"/>
          </a:p>
        </p:txBody>
      </p:sp>
      <p:sp>
        <p:nvSpPr>
          <p:cNvPr id="8" name="Rectangle 7"/>
          <p:cNvSpPr/>
          <p:nvPr/>
        </p:nvSpPr>
        <p:spPr>
          <a:xfrm>
            <a:off x="584886" y="6153835"/>
            <a:ext cx="11368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Only modify your 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own</a:t>
            </a:r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 prototypes. Never modify the prototypes of standard JavaScript objects.</a:t>
            </a:r>
            <a:endParaRPr lang="el-GR" sz="1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449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Rectangle 2"/>
          <p:cNvSpPr/>
          <p:nvPr/>
        </p:nvSpPr>
        <p:spPr>
          <a:xfrm>
            <a:off x="1252152" y="2187310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Person(first, last, age,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.firstName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first;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.lastName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last;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.age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age;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eyecolor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Person.prototype.name = 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()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.firstName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+ 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 "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+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.lastName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74135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Inheritance with prototype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576649" y="1426834"/>
            <a:ext cx="108821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Example 16-1. Instantiating a new object, adding values, and extending the object</a:t>
            </a:r>
          </a:p>
          <a:p>
            <a:r>
              <a:rPr lang="en-US" dirty="0"/>
              <a:t>&lt;!DOCTYPE html&gt;</a:t>
            </a:r>
          </a:p>
          <a:p>
            <a:r>
              <a:rPr lang="en-US" dirty="0"/>
              <a:t>&lt;head&gt;</a:t>
            </a:r>
          </a:p>
          <a:p>
            <a:r>
              <a:rPr lang="en-US" dirty="0"/>
              <a:t>&lt;title&gt;Tune Object&lt;/title&gt;</a:t>
            </a:r>
          </a:p>
          <a:p>
            <a:r>
              <a:rPr lang="en-US" dirty="0"/>
              <a:t>&lt;script&gt;</a:t>
            </a:r>
          </a:p>
          <a:p>
            <a:r>
              <a:rPr lang="en-US" dirty="0"/>
              <a:t>function Tune(</a:t>
            </a:r>
            <a:r>
              <a:rPr lang="en-US" dirty="0" err="1"/>
              <a:t>song,artist</a:t>
            </a:r>
            <a:r>
              <a:rPr lang="en-US" dirty="0"/>
              <a:t>) {</a:t>
            </a:r>
          </a:p>
          <a:p>
            <a:r>
              <a:rPr lang="en-US" dirty="0" err="1"/>
              <a:t>var</a:t>
            </a:r>
            <a:r>
              <a:rPr lang="en-US" dirty="0"/>
              <a:t> title = song;</a:t>
            </a:r>
          </a:p>
          <a:p>
            <a:r>
              <a:rPr lang="en-US" dirty="0" err="1"/>
              <a:t>var</a:t>
            </a:r>
            <a:r>
              <a:rPr lang="en-US" dirty="0"/>
              <a:t> artist = artist;</a:t>
            </a:r>
          </a:p>
          <a:p>
            <a:r>
              <a:rPr lang="en-US" dirty="0" err="1"/>
              <a:t>this.concat</a:t>
            </a:r>
            <a:r>
              <a:rPr lang="en-US" dirty="0"/>
              <a:t> = function() {</a:t>
            </a:r>
          </a:p>
          <a:p>
            <a:r>
              <a:rPr lang="en-US" dirty="0"/>
              <a:t>return title + " " + artist;</a:t>
            </a:r>
          </a:p>
          <a:p>
            <a:r>
              <a:rPr lang="en-US" dirty="0"/>
              <a:t>}</a:t>
            </a:r>
          </a:p>
          <a:p>
            <a:r>
              <a:rPr lang="en-US" dirty="0" smtClean="0"/>
              <a:t>}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61284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9556" y="0"/>
            <a:ext cx="8657968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window.onload</a:t>
            </a:r>
            <a:r>
              <a:rPr lang="en-US" dirty="0"/>
              <a:t>=function() {</a:t>
            </a:r>
          </a:p>
          <a:p>
            <a:r>
              <a:rPr lang="en-US" dirty="0"/>
              <a:t>// create instance, print out values</a:t>
            </a:r>
          </a:p>
          <a:p>
            <a:r>
              <a:rPr lang="en-US" dirty="0" err="1"/>
              <a:t>var</a:t>
            </a:r>
            <a:r>
              <a:rPr lang="en-US" dirty="0"/>
              <a:t> </a:t>
            </a:r>
            <a:r>
              <a:rPr lang="en-US" dirty="0" err="1"/>
              <a:t>happySong</a:t>
            </a:r>
            <a:r>
              <a:rPr lang="en-US" dirty="0"/>
              <a:t> = new Tune("Putting on the Ritz", "Ella Fitzgerald");</a:t>
            </a:r>
          </a:p>
          <a:p>
            <a:r>
              <a:rPr lang="en-US" dirty="0"/>
              <a:t>// extend the object</a:t>
            </a:r>
          </a:p>
          <a:p>
            <a:r>
              <a:rPr lang="en-US" dirty="0" err="1"/>
              <a:t>Tune.prototype.addCategory</a:t>
            </a:r>
            <a:r>
              <a:rPr lang="en-US" dirty="0"/>
              <a:t> = function(</a:t>
            </a:r>
            <a:r>
              <a:rPr lang="en-US" dirty="0" err="1"/>
              <a:t>categoryName</a:t>
            </a:r>
            <a:r>
              <a:rPr lang="en-US" dirty="0"/>
              <a:t>) {</a:t>
            </a:r>
          </a:p>
          <a:p>
            <a:r>
              <a:rPr lang="en-US" dirty="0" err="1"/>
              <a:t>this.category</a:t>
            </a:r>
            <a:r>
              <a:rPr lang="en-US" dirty="0"/>
              <a:t> = </a:t>
            </a:r>
            <a:r>
              <a:rPr lang="en-US" dirty="0" err="1"/>
              <a:t>categoryName</a:t>
            </a:r>
            <a:r>
              <a:rPr lang="en-US" dirty="0"/>
              <a:t>;</a:t>
            </a:r>
          </a:p>
          <a:p>
            <a:r>
              <a:rPr lang="en-US" dirty="0"/>
              <a:t>}</a:t>
            </a:r>
          </a:p>
          <a:p>
            <a:r>
              <a:rPr lang="en-US" dirty="0"/>
              <a:t>// add category</a:t>
            </a:r>
          </a:p>
          <a:p>
            <a:r>
              <a:rPr lang="en-US" dirty="0" err="1"/>
              <a:t>happySong.addCategory</a:t>
            </a:r>
            <a:r>
              <a:rPr lang="en-US" dirty="0"/>
              <a:t>("Swing");</a:t>
            </a:r>
          </a:p>
          <a:p>
            <a:r>
              <a:rPr lang="en-US" dirty="0"/>
              <a:t>// print song out to new paragraph</a:t>
            </a:r>
          </a:p>
          <a:p>
            <a:r>
              <a:rPr lang="en-US" dirty="0" err="1"/>
              <a:t>var</a:t>
            </a:r>
            <a:r>
              <a:rPr lang="en-US" dirty="0"/>
              <a:t> song = "Title and artist: " + </a:t>
            </a:r>
            <a:r>
              <a:rPr lang="en-US" dirty="0" err="1"/>
              <a:t>happySong.concat</a:t>
            </a:r>
            <a:r>
              <a:rPr lang="en-US" dirty="0"/>
              <a:t>() +</a:t>
            </a:r>
          </a:p>
          <a:p>
            <a:r>
              <a:rPr lang="en-US" dirty="0"/>
              <a:t>" Category: " + </a:t>
            </a:r>
            <a:r>
              <a:rPr lang="en-US" dirty="0" err="1"/>
              <a:t>happySong.category</a:t>
            </a:r>
            <a:r>
              <a:rPr lang="en-US" dirty="0"/>
              <a:t>;</a:t>
            </a:r>
          </a:p>
          <a:p>
            <a:r>
              <a:rPr lang="en-US" dirty="0" err="1"/>
              <a:t>var</a:t>
            </a:r>
            <a:r>
              <a:rPr lang="en-US" dirty="0"/>
              <a:t> p = </a:t>
            </a:r>
            <a:r>
              <a:rPr lang="en-US" dirty="0" err="1"/>
              <a:t>document.createElement</a:t>
            </a:r>
            <a:r>
              <a:rPr lang="en-US" dirty="0"/>
              <a:t>("p");</a:t>
            </a:r>
          </a:p>
          <a:p>
            <a:r>
              <a:rPr lang="en-US" dirty="0" err="1"/>
              <a:t>var</a:t>
            </a:r>
            <a:r>
              <a:rPr lang="en-US" dirty="0"/>
              <a:t> txt = </a:t>
            </a:r>
            <a:r>
              <a:rPr lang="en-US" dirty="0" err="1"/>
              <a:t>document.createTextNode</a:t>
            </a:r>
            <a:r>
              <a:rPr lang="en-US" dirty="0"/>
              <a:t>(song);</a:t>
            </a:r>
          </a:p>
          <a:p>
            <a:r>
              <a:rPr lang="en-US" dirty="0" err="1"/>
              <a:t>p.appendChild</a:t>
            </a:r>
            <a:r>
              <a:rPr lang="en-US" dirty="0"/>
              <a:t>(txt);</a:t>
            </a:r>
          </a:p>
          <a:p>
            <a:r>
              <a:rPr lang="en-US" dirty="0" err="1"/>
              <a:t>document.getElementById</a:t>
            </a:r>
            <a:r>
              <a:rPr lang="en-US" dirty="0"/>
              <a:t>("song").</a:t>
            </a:r>
            <a:r>
              <a:rPr lang="en-US" dirty="0" err="1"/>
              <a:t>appendChild</a:t>
            </a:r>
            <a:r>
              <a:rPr lang="en-US" dirty="0"/>
              <a:t>(p);</a:t>
            </a:r>
          </a:p>
          <a:p>
            <a:r>
              <a:rPr lang="en-US" dirty="0"/>
              <a:t>}</a:t>
            </a:r>
          </a:p>
          <a:p>
            <a:r>
              <a:rPr lang="en-US" dirty="0"/>
              <a:t>&lt;/script&gt;</a:t>
            </a:r>
          </a:p>
          <a:p>
            <a:r>
              <a:rPr lang="en-US" dirty="0"/>
              <a:t>&lt;/head&gt;</a:t>
            </a:r>
          </a:p>
          <a:p>
            <a:r>
              <a:rPr lang="en-US" dirty="0"/>
              <a:t>&lt;body&gt;</a:t>
            </a:r>
          </a:p>
          <a:p>
            <a:r>
              <a:rPr lang="en-US" dirty="0"/>
              <a:t>&lt;h1&gt;Tune&lt;/h1</a:t>
            </a:r>
            <a:r>
              <a:rPr lang="en-US" dirty="0" smtClean="0"/>
              <a:t>&gt;</a:t>
            </a:r>
          </a:p>
          <a:p>
            <a:r>
              <a:rPr lang="en-US" dirty="0"/>
              <a:t>&lt;div id="song"&gt;</a:t>
            </a:r>
          </a:p>
          <a:p>
            <a:r>
              <a:rPr lang="en-US" dirty="0"/>
              <a:t>&lt;/div&gt;</a:t>
            </a:r>
          </a:p>
          <a:p>
            <a:r>
              <a:rPr lang="en-US" dirty="0"/>
              <a:t>&lt;/body&gt;</a:t>
            </a:r>
          </a:p>
          <a:p>
            <a:r>
              <a:rPr lang="en-US" dirty="0"/>
              <a:t>&lt;/html&gt;</a:t>
            </a:r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669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3254" y="1969000"/>
            <a:ext cx="79412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Object.defineProperty</a:t>
            </a:r>
            <a:r>
              <a:rPr lang="en-US" dirty="0"/>
              <a:t>(</a:t>
            </a:r>
            <a:r>
              <a:rPr lang="en-US" dirty="0" err="1"/>
              <a:t>newBook</a:t>
            </a:r>
            <a:r>
              <a:rPr lang="en-US" dirty="0"/>
              <a:t>, "publisher", {</a:t>
            </a:r>
          </a:p>
          <a:p>
            <a:r>
              <a:rPr lang="en-US" dirty="0"/>
              <a:t>value: "O'Reilly",</a:t>
            </a:r>
          </a:p>
          <a:p>
            <a:r>
              <a:rPr lang="en-US" dirty="0"/>
              <a:t>writable: false,</a:t>
            </a:r>
          </a:p>
          <a:p>
            <a:r>
              <a:rPr lang="en-US" dirty="0"/>
              <a:t>enumerable: true,</a:t>
            </a:r>
          </a:p>
          <a:p>
            <a:r>
              <a:rPr lang="en-US" dirty="0"/>
              <a:t>configurable: true});</a:t>
            </a:r>
          </a:p>
          <a:p>
            <a:r>
              <a:rPr lang="en-US" dirty="0"/>
              <a:t>Use the </a:t>
            </a:r>
            <a:r>
              <a:rPr lang="en-US" dirty="0" err="1"/>
              <a:t>Object.defineProperties</a:t>
            </a:r>
            <a:r>
              <a:rPr lang="en-US" dirty="0"/>
              <a:t> method to define more than one property:</a:t>
            </a:r>
          </a:p>
          <a:p>
            <a:r>
              <a:rPr lang="en-US" dirty="0" err="1"/>
              <a:t>Object.defineProperties</a:t>
            </a:r>
            <a:r>
              <a:rPr lang="en-US" dirty="0"/>
              <a:t>(</a:t>
            </a:r>
            <a:r>
              <a:rPr lang="en-US" dirty="0" err="1"/>
              <a:t>newBook</a:t>
            </a:r>
            <a:r>
              <a:rPr lang="en-US" dirty="0"/>
              <a:t>, {</a:t>
            </a:r>
          </a:p>
          <a:p>
            <a:r>
              <a:rPr lang="en-US" dirty="0"/>
              <a:t>"stock": {</a:t>
            </a:r>
          </a:p>
          <a:p>
            <a:r>
              <a:rPr lang="en-US" dirty="0"/>
              <a:t>value: true,</a:t>
            </a:r>
          </a:p>
          <a:p>
            <a:r>
              <a:rPr lang="en-US" dirty="0"/>
              <a:t>writable: true,</a:t>
            </a:r>
          </a:p>
          <a:p>
            <a:r>
              <a:rPr lang="en-US" dirty="0"/>
              <a:t>enumerable: true,</a:t>
            </a:r>
          </a:p>
          <a:p>
            <a:r>
              <a:rPr lang="en-US" dirty="0"/>
              <a:t>},</a:t>
            </a:r>
          </a:p>
          <a:p>
            <a:r>
              <a:rPr lang="en-US" dirty="0"/>
              <a:t>"age": {</a:t>
            </a:r>
          </a:p>
          <a:p>
            <a:r>
              <a:rPr lang="en-US" dirty="0"/>
              <a:t>value: "13 and up",</a:t>
            </a:r>
          </a:p>
          <a:p>
            <a:r>
              <a:rPr lang="en-US" dirty="0"/>
              <a:t>writable: false</a:t>
            </a:r>
          </a:p>
          <a:p>
            <a:r>
              <a:rPr lang="en-US" dirty="0"/>
              <a:t>}</a:t>
            </a:r>
          </a:p>
          <a:p>
            <a:r>
              <a:rPr lang="en-US" dirty="0"/>
              <a:t>});</a:t>
            </a:r>
            <a:endParaRPr lang="el-GR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new properties in objects with </a:t>
            </a:r>
            <a:r>
              <a:rPr lang="en-US" dirty="0" err="1" smtClean="0"/>
              <a:t>defineProperty</a:t>
            </a:r>
            <a:r>
              <a:rPr lang="en-US" dirty="0" smtClean="0"/>
              <a:t>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128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Objects, Properties, and Methods</a:t>
            </a:r>
            <a:endParaRPr lang="el-GR" dirty="0"/>
          </a:p>
        </p:txBody>
      </p:sp>
      <p:sp>
        <p:nvSpPr>
          <p:cNvPr id="5" name="AutoShape 2" descr="Αποτέλεσμα εικόνας για app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4" y="4178643"/>
            <a:ext cx="2143125" cy="21336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226010" y="2100649"/>
            <a:ext cx="4340158" cy="2616101"/>
            <a:chOff x="4263081" y="2533135"/>
            <a:chExt cx="4340158" cy="2616101"/>
          </a:xfrm>
        </p:grpSpPr>
        <p:sp>
          <p:nvSpPr>
            <p:cNvPr id="8" name="TextBox 7"/>
            <p:cNvSpPr txBox="1"/>
            <p:nvPr/>
          </p:nvSpPr>
          <p:spPr>
            <a:xfrm>
              <a:off x="4263081" y="2533135"/>
              <a:ext cx="2672848" cy="2616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Object Fruit</a:t>
              </a:r>
            </a:p>
            <a:p>
              <a:endParaRPr lang="en-US" dirty="0" smtClean="0"/>
            </a:p>
            <a:p>
              <a:r>
                <a:rPr lang="en-US" b="1" dirty="0" smtClean="0"/>
                <a:t>Properties</a:t>
              </a:r>
            </a:p>
            <a:p>
              <a:endParaRPr lang="en-US" dirty="0" smtClean="0"/>
            </a:p>
            <a:p>
              <a:r>
                <a:rPr lang="en-US" dirty="0" err="1" smtClean="0"/>
                <a:t>Fruit.Name</a:t>
              </a:r>
              <a:r>
                <a:rPr lang="en-US" dirty="0" smtClean="0"/>
                <a:t>=“apple”</a:t>
              </a:r>
              <a:endParaRPr lang="en-US" dirty="0"/>
            </a:p>
            <a:p>
              <a:r>
                <a:rPr lang="en-US" dirty="0" err="1" smtClean="0"/>
                <a:t>Fruit.Color</a:t>
              </a:r>
              <a:r>
                <a:rPr lang="en-US" dirty="0" smtClean="0"/>
                <a:t>=“red”</a:t>
              </a:r>
            </a:p>
            <a:p>
              <a:r>
                <a:rPr lang="en-US" dirty="0" err="1" smtClean="0"/>
                <a:t>Fruit.Type</a:t>
              </a:r>
              <a:r>
                <a:rPr lang="en-US" dirty="0" smtClean="0"/>
                <a:t>=“Red Delicious”</a:t>
              </a:r>
            </a:p>
            <a:p>
              <a:r>
                <a:rPr lang="en-US" dirty="0" err="1" smtClean="0"/>
                <a:t>Fruit.Size</a:t>
              </a:r>
              <a:r>
                <a:rPr lang="en-US" dirty="0" smtClean="0"/>
                <a:t>=“medium”</a:t>
              </a:r>
            </a:p>
            <a:p>
              <a:endParaRPr lang="el-GR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78133" y="3101546"/>
              <a:ext cx="1325106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Methods</a:t>
              </a:r>
            </a:p>
            <a:p>
              <a:endParaRPr lang="en-US" dirty="0"/>
            </a:p>
            <a:p>
              <a:r>
                <a:rPr lang="en-US" dirty="0" err="1" smtClean="0"/>
                <a:t>Fruit.Grow</a:t>
              </a:r>
              <a:r>
                <a:rPr lang="en-US" dirty="0" smtClean="0"/>
                <a:t>()</a:t>
              </a:r>
            </a:p>
            <a:p>
              <a:r>
                <a:rPr lang="en-US" dirty="0" err="1" smtClean="0"/>
                <a:t>Fruit.Cut</a:t>
              </a:r>
              <a:r>
                <a:rPr lang="en-US" dirty="0" smtClean="0"/>
                <a:t>()</a:t>
              </a:r>
            </a:p>
            <a:p>
              <a:r>
                <a:rPr lang="en-US" dirty="0" err="1" smtClean="0"/>
                <a:t>Fruit.Eat</a:t>
              </a:r>
              <a:r>
                <a:rPr lang="en-US" dirty="0" smtClean="0"/>
                <a:t>()</a:t>
              </a:r>
              <a:endParaRPr lang="el-GR" dirty="0"/>
            </a:p>
          </p:txBody>
        </p:sp>
      </p:grpSp>
    </p:spTree>
    <p:extLst>
      <p:ext uri="{BB962C8B-B14F-4D97-AF65-F5344CB8AC3E}">
        <p14:creationId xmlns:p14="http://schemas.microsoft.com/office/powerpoint/2010/main" val="134215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</a:t>
            </a:r>
            <a:r>
              <a:rPr lang="en-US" dirty="0" err="1" smtClean="0"/>
              <a:t>Javascript</a:t>
            </a:r>
            <a:r>
              <a:rPr lang="en-US" dirty="0" smtClean="0"/>
              <a:t> object properties by literal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1145059" y="4484642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You may access a property by:</a:t>
            </a:r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FF0000"/>
                </a:solidFill>
              </a:rPr>
              <a:t>objectName.propertyName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or</a:t>
            </a:r>
          </a:p>
          <a:p>
            <a:r>
              <a:rPr lang="en-US" dirty="0" err="1" smtClean="0"/>
              <a:t>objectName</a:t>
            </a:r>
            <a:r>
              <a:rPr lang="en-US" dirty="0" smtClean="0"/>
              <a:t>["</a:t>
            </a:r>
            <a:r>
              <a:rPr lang="en-US" dirty="0" err="1" smtClean="0"/>
              <a:t>propertyName</a:t>
            </a:r>
            <a:r>
              <a:rPr lang="en-US" dirty="0" smtClean="0"/>
              <a:t>"]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1095633" y="176100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Fruit =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“apple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”,</a:t>
            </a: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Color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“red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”,</a:t>
            </a: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“Red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Delicious”,</a:t>
            </a: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Size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“medium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”</a:t>
            </a:r>
          </a:p>
          <a:p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03198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</a:t>
            </a:r>
            <a:r>
              <a:rPr lang="en-US" dirty="0" err="1" smtClean="0"/>
              <a:t>Javascript</a:t>
            </a:r>
            <a:r>
              <a:rPr lang="en-US" dirty="0" smtClean="0"/>
              <a:t> object method by literal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1639329" y="1669876"/>
            <a:ext cx="801412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 Fruit = 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Name:"apple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",</a:t>
            </a: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Color:"red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",</a:t>
            </a: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Type:"Red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Delicious",</a:t>
            </a: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Size:"medium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",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Grow: function(){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 d = new Date();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theMonth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d.getMonth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();   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if (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this.Color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=="red" &amp;&amp; 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theMonth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&gt;=9)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{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return 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this.Grow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="mature"; 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   }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	}</a:t>
            </a:r>
          </a:p>
          <a:p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};</a:t>
            </a: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x=new Fruit;</a:t>
            </a:r>
          </a:p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document.getElementById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("demo").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innerHTML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x.Grow</a:t>
            </a:r>
            <a:r>
              <a:rPr lang="en-US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();</a:t>
            </a:r>
            <a:endParaRPr lang="el-GR" dirty="0" smtClean="0"/>
          </a:p>
        </p:txBody>
      </p:sp>
    </p:spTree>
    <p:extLst>
      <p:ext uri="{BB962C8B-B14F-4D97-AF65-F5344CB8AC3E}">
        <p14:creationId xmlns:p14="http://schemas.microsoft.com/office/powerpoint/2010/main" val="286208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</a:t>
            </a:r>
            <a:r>
              <a:rPr lang="en-US" dirty="0" err="1" smtClean="0"/>
              <a:t>Javascript</a:t>
            </a:r>
            <a:r>
              <a:rPr lang="en-US" dirty="0" smtClean="0"/>
              <a:t> object with new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873211" y="1944300"/>
            <a:ext cx="1014077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When a JavaScript variable is declared as "new", the variable is created as an object:</a:t>
            </a:r>
          </a:p>
          <a:p>
            <a:r>
              <a:rPr lang="en-US" dirty="0" smtClean="0"/>
              <a:t>Else is created as a primitive data types like string, number, </a:t>
            </a:r>
            <a:r>
              <a:rPr lang="en-US" dirty="0" err="1" smtClean="0"/>
              <a:t>boolean</a:t>
            </a:r>
            <a:r>
              <a:rPr lang="en-US" dirty="0" smtClean="0"/>
              <a:t>…..</a:t>
            </a: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solidFill>
                  <a:srgbClr val="0070C0"/>
                </a:solidFill>
              </a:rPr>
              <a:t>Booleans can be objects (if defined with the new keyword)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Numbers can be objects (if defined with the new keyword)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Strings can be objects (if defined with the new keyword)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Dates are always objects</a:t>
            </a:r>
          </a:p>
          <a:p>
            <a:r>
              <a:rPr lang="en-US" dirty="0" err="1" smtClean="0">
                <a:solidFill>
                  <a:srgbClr val="0070C0"/>
                </a:solidFill>
              </a:rPr>
              <a:t>Maths</a:t>
            </a:r>
            <a:r>
              <a:rPr lang="en-US" dirty="0" smtClean="0">
                <a:solidFill>
                  <a:srgbClr val="0070C0"/>
                </a:solidFill>
              </a:rPr>
              <a:t> are always objects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Regular expressions are always objects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Arrays are always objects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Functions are always objects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Objects are always objects</a:t>
            </a:r>
            <a:endParaRPr lang="en-US" dirty="0">
              <a:solidFill>
                <a:srgbClr val="0070C0"/>
              </a:solidFill>
            </a:endParaRP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129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</a:t>
            </a:r>
            <a:r>
              <a:rPr lang="en-US" dirty="0" err="1" smtClean="0"/>
              <a:t>Javascript</a:t>
            </a:r>
            <a:r>
              <a:rPr lang="en-US" dirty="0" smtClean="0"/>
              <a:t> object with new expression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1911179" y="2344347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var</a:t>
            </a:r>
            <a:r>
              <a:rPr lang="en-US" dirty="0" smtClean="0"/>
              <a:t> Fruit= new Object();</a:t>
            </a:r>
          </a:p>
          <a:p>
            <a:r>
              <a:rPr lang="en-US" dirty="0" err="1" smtClean="0"/>
              <a:t>Fruit.Name:“apple</a:t>
            </a:r>
            <a:r>
              <a:rPr lang="en-US" dirty="0" smtClean="0"/>
              <a:t>”;</a:t>
            </a:r>
          </a:p>
          <a:p>
            <a:r>
              <a:rPr lang="en-US" dirty="0" err="1" smtClean="0"/>
              <a:t>Fruit.Color:“red</a:t>
            </a:r>
            <a:r>
              <a:rPr lang="en-US" dirty="0" smtClean="0"/>
              <a:t>”;</a:t>
            </a:r>
          </a:p>
          <a:p>
            <a:r>
              <a:rPr lang="en-US" dirty="0" err="1" smtClean="0"/>
              <a:t>Fruit.Type:“Red</a:t>
            </a:r>
            <a:r>
              <a:rPr lang="en-US" dirty="0" smtClean="0"/>
              <a:t> Delicious”;</a:t>
            </a:r>
          </a:p>
          <a:p>
            <a:r>
              <a:rPr lang="en-US" dirty="0" err="1" smtClean="0"/>
              <a:t>Fruit.Size:“medium</a:t>
            </a:r>
            <a:r>
              <a:rPr lang="en-US" dirty="0" smtClean="0"/>
              <a:t>”;</a:t>
            </a:r>
          </a:p>
        </p:txBody>
      </p:sp>
    </p:spTree>
    <p:extLst>
      <p:ext uri="{BB962C8B-B14F-4D97-AF65-F5344CB8AC3E}">
        <p14:creationId xmlns:p14="http://schemas.microsoft.com/office/powerpoint/2010/main" val="33549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Javascript</a:t>
            </a:r>
            <a:r>
              <a:rPr lang="en-US" dirty="0" smtClean="0"/>
              <a:t> objects are addressed by reference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897923" y="1289891"/>
            <a:ext cx="1051148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If person is an object</a:t>
            </a:r>
          </a:p>
          <a:p>
            <a:endParaRPr lang="en-US" dirty="0" smtClean="0"/>
          </a:p>
          <a:p>
            <a:r>
              <a:rPr lang="en-US" dirty="0" err="1" smtClean="0"/>
              <a:t>var</a:t>
            </a:r>
            <a:r>
              <a:rPr lang="en-US" dirty="0" smtClean="0"/>
              <a:t> x = person;  </a:t>
            </a:r>
          </a:p>
          <a:p>
            <a:endParaRPr lang="en-US" dirty="0" smtClean="0"/>
          </a:p>
          <a:p>
            <a:r>
              <a:rPr lang="en-US" dirty="0" smtClean="0"/>
              <a:t>The object x is not a copy of person. It is person. Both x and person are the same object.</a:t>
            </a:r>
          </a:p>
          <a:p>
            <a:endParaRPr lang="en-US" dirty="0" smtClean="0"/>
          </a:p>
          <a:p>
            <a:r>
              <a:rPr lang="en-US" dirty="0" smtClean="0"/>
              <a:t>Any changes to x will also change person, because x and person are the same object.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6730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Define an object constructor, and then create objects of the constructed type.</a:t>
            </a:r>
            <a:br>
              <a:rPr lang="en-US" dirty="0"/>
            </a:b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832022" y="170179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Every JavaScript object has a prototype. The prototype is also an object.</a:t>
            </a:r>
          </a:p>
          <a:p>
            <a:endParaRPr lang="en-US" dirty="0" smtClean="0"/>
          </a:p>
          <a:p>
            <a:r>
              <a:rPr lang="en-US" dirty="0" smtClean="0"/>
              <a:t>All JavaScript objects inherit their properties and methods from their prototype.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1128584" y="358156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function Person(first, last, age, </a:t>
            </a:r>
            <a:r>
              <a:rPr lang="en-US" dirty="0" err="1" smtClean="0"/>
              <a:t>eyecolor</a:t>
            </a:r>
            <a:r>
              <a:rPr lang="en-US" dirty="0" smtClean="0"/>
              <a:t>) {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this.firstName</a:t>
            </a:r>
            <a:r>
              <a:rPr lang="en-US" dirty="0" smtClean="0"/>
              <a:t> = first;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this.lastName</a:t>
            </a:r>
            <a:r>
              <a:rPr lang="en-US" dirty="0" smtClean="0"/>
              <a:t> = last;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this.age</a:t>
            </a:r>
            <a:r>
              <a:rPr lang="en-US" dirty="0" smtClean="0"/>
              <a:t> = age;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this.eyeColor</a:t>
            </a:r>
            <a:r>
              <a:rPr lang="en-US" dirty="0" smtClean="0"/>
              <a:t> = </a:t>
            </a:r>
            <a:r>
              <a:rPr lang="en-US" dirty="0" err="1" smtClean="0"/>
              <a:t>eyecolor</a:t>
            </a:r>
            <a:r>
              <a:rPr lang="en-US" dirty="0" smtClean="0"/>
              <a:t>;</a:t>
            </a:r>
          </a:p>
          <a:p>
            <a:r>
              <a:rPr lang="en-US" dirty="0" smtClean="0"/>
              <a:t>}</a:t>
            </a:r>
            <a:endParaRPr lang="el-GR" dirty="0"/>
          </a:p>
        </p:txBody>
      </p:sp>
      <p:sp>
        <p:nvSpPr>
          <p:cNvPr id="5" name="Rectangle 4"/>
          <p:cNvSpPr/>
          <p:nvPr/>
        </p:nvSpPr>
        <p:spPr>
          <a:xfrm>
            <a:off x="1136821" y="597260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myFather</a:t>
            </a:r>
            <a:r>
              <a:rPr lang="en-US" dirty="0" smtClean="0"/>
              <a:t> = new Person("John", "Doe", 50, "blue");</a:t>
            </a:r>
          </a:p>
          <a:p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myMother</a:t>
            </a:r>
            <a:r>
              <a:rPr lang="en-US" dirty="0" smtClean="0"/>
              <a:t> = new Person("Sally", "Rally", 48, "green");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84139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new properties and methods to objects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370703" y="1703340"/>
            <a:ext cx="1150825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1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Sometimes you want to add new properties (or methods) to an existing object.</a:t>
            </a:r>
          </a:p>
          <a:p>
            <a:endParaRPr lang="en-US" i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r>
              <a:rPr lang="en-US" b="1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Example</a:t>
            </a: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myFather.nationality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= "English";</a:t>
            </a:r>
          </a:p>
          <a:p>
            <a:endParaRPr lang="en-US" dirty="0" smtClean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r>
              <a:rPr lang="en-US" sz="1600" i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This new property was added only to </a:t>
            </a:r>
            <a:r>
              <a:rPr lang="en-US" sz="1600" i="1" dirty="0" err="1" smtClean="0">
                <a:solidFill>
                  <a:srgbClr val="000000"/>
                </a:solidFill>
                <a:latin typeface="Verdana" panose="020B0604030504040204" pitchFamily="34" charset="0"/>
              </a:rPr>
              <a:t>myFather</a:t>
            </a:r>
            <a:r>
              <a:rPr lang="en-US" sz="1600" i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 not to person or other objects</a:t>
            </a:r>
            <a:endParaRPr lang="en-US" b="0" i="1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endParaRPr lang="en-US" b="0" i="0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endParaRPr lang="en-US" b="0" i="0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endParaRPr lang="en-US" b="0" i="0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18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703</Words>
  <Application>Microsoft Office PowerPoint</Application>
  <PresentationFormat>Widescreen</PresentationFormat>
  <Paragraphs>159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Consolas</vt:lpstr>
      <vt:lpstr>Verdana</vt:lpstr>
      <vt:lpstr>Office Theme</vt:lpstr>
      <vt:lpstr>Objects in Javascript</vt:lpstr>
      <vt:lpstr>Objects, Properties, and Methods</vt:lpstr>
      <vt:lpstr>Defining Javascript object properties by literal</vt:lpstr>
      <vt:lpstr>Defining Javascript object method by literal</vt:lpstr>
      <vt:lpstr>Defining Javascript object with new</vt:lpstr>
      <vt:lpstr>Defining Javascript object with new expression</vt:lpstr>
      <vt:lpstr>Javascript objects are addressed by reference</vt:lpstr>
      <vt:lpstr>Define an object constructor, and then create objects of the constructed type. </vt:lpstr>
      <vt:lpstr>Add new properties and methods to objects</vt:lpstr>
      <vt:lpstr>Add new properties and methods to a constructor</vt:lpstr>
      <vt:lpstr>PowerPoint Presentation</vt:lpstr>
      <vt:lpstr>Inheritance with prototype</vt:lpstr>
      <vt:lpstr>PowerPoint Presentation</vt:lpstr>
      <vt:lpstr>Adding new properties in objects with defineProperty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Objects in Javascript</dc:title>
  <dc:creator>amalamos</dc:creator>
  <cp:lastModifiedBy>Athanasios Malamos</cp:lastModifiedBy>
  <cp:revision>18</cp:revision>
  <dcterms:created xsi:type="dcterms:W3CDTF">2017-12-11T06:04:35Z</dcterms:created>
  <dcterms:modified xsi:type="dcterms:W3CDTF">2018-11-05T07:10:58Z</dcterms:modified>
</cp:coreProperties>
</file>