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3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916368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20962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23491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42527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31434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87258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55583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411894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4216455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6144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406187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64045-64AE-4C22-9E48-F81BB2CC9E80}" type="datetimeFigureOut">
              <a:rPr lang="el-GR" smtClean="0"/>
              <a:pPr/>
              <a:t>11/12/2017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57552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Objects in </a:t>
            </a:r>
            <a:r>
              <a:rPr lang="en-US" dirty="0" err="1" smtClean="0"/>
              <a:t>Javascript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A.G. </a:t>
            </a:r>
            <a:r>
              <a:rPr lang="en-US" dirty="0" err="1" smtClean="0"/>
              <a:t>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7271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new properties and methods to a constructor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939113" y="2801035"/>
            <a:ext cx="10503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JavaScript </a:t>
            </a:r>
            <a:r>
              <a:rPr lang="en-US" dirty="0" smtClean="0">
                <a:solidFill>
                  <a:srgbClr val="C00000"/>
                </a:solidFill>
              </a:rPr>
              <a:t>prototype</a:t>
            </a:r>
            <a:r>
              <a:rPr lang="en-US" dirty="0" smtClean="0"/>
              <a:t> property allows you to add new properties to an existing prototype: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930875" y="1878397"/>
            <a:ext cx="100007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Sometimes you want to add new properties (or methods) to a constructor.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1492" y="3698441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Person(first, last, age,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first;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last;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.age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age;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Person.prototype.nationality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"English"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lang="el-GR" dirty="0"/>
          </a:p>
        </p:txBody>
      </p:sp>
      <p:sp>
        <p:nvSpPr>
          <p:cNvPr id="8" name="Rectangle 7"/>
          <p:cNvSpPr/>
          <p:nvPr/>
        </p:nvSpPr>
        <p:spPr>
          <a:xfrm>
            <a:off x="584886" y="6153835"/>
            <a:ext cx="11368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Only modify your 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own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 prototypes. Never modify the prototypes of standard JavaScript objects.</a:t>
            </a:r>
            <a:endParaRPr lang="el-GR" sz="1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44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Rectangle 2"/>
          <p:cNvSpPr/>
          <p:nvPr/>
        </p:nvSpPr>
        <p:spPr>
          <a:xfrm>
            <a:off x="1252152" y="2187310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Person(first, last, age,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first;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last;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.age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age;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Person.prototype.name = 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+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 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+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7413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Objects, Properties, and Methods</a:t>
            </a:r>
            <a:endParaRPr lang="el-GR" dirty="0"/>
          </a:p>
        </p:txBody>
      </p:sp>
      <p:sp>
        <p:nvSpPr>
          <p:cNvPr id="5" name="AutoShape 2" descr="Αποτέλεσμα εικόνας για app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4" y="4178643"/>
            <a:ext cx="2143125" cy="2133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226010" y="2100649"/>
            <a:ext cx="4340158" cy="2616101"/>
            <a:chOff x="4263081" y="2533135"/>
            <a:chExt cx="4340158" cy="2616101"/>
          </a:xfrm>
        </p:grpSpPr>
        <p:sp>
          <p:nvSpPr>
            <p:cNvPr id="8" name="TextBox 7"/>
            <p:cNvSpPr txBox="1"/>
            <p:nvPr/>
          </p:nvSpPr>
          <p:spPr>
            <a:xfrm>
              <a:off x="4263081" y="2533135"/>
              <a:ext cx="2672848" cy="2616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Object Fruit</a:t>
              </a:r>
            </a:p>
            <a:p>
              <a:endParaRPr lang="en-US" dirty="0" smtClean="0"/>
            </a:p>
            <a:p>
              <a:r>
                <a:rPr lang="en-US" b="1" dirty="0" smtClean="0"/>
                <a:t>Properties</a:t>
              </a:r>
            </a:p>
            <a:p>
              <a:endParaRPr lang="en-US" dirty="0" smtClean="0"/>
            </a:p>
            <a:p>
              <a:r>
                <a:rPr lang="en-US" dirty="0" err="1" smtClean="0"/>
                <a:t>Fruit.Name</a:t>
              </a:r>
              <a:r>
                <a:rPr lang="en-US" dirty="0" smtClean="0"/>
                <a:t>=“apple”</a:t>
              </a:r>
              <a:endParaRPr lang="en-US" dirty="0"/>
            </a:p>
            <a:p>
              <a:r>
                <a:rPr lang="en-US" dirty="0" err="1" smtClean="0"/>
                <a:t>Fruit.Color</a:t>
              </a:r>
              <a:r>
                <a:rPr lang="en-US" dirty="0" smtClean="0"/>
                <a:t>=“red”</a:t>
              </a:r>
            </a:p>
            <a:p>
              <a:r>
                <a:rPr lang="en-US" dirty="0" err="1" smtClean="0"/>
                <a:t>Fruit.Type</a:t>
              </a:r>
              <a:r>
                <a:rPr lang="en-US" dirty="0" smtClean="0"/>
                <a:t>=“Red Delicious”</a:t>
              </a:r>
            </a:p>
            <a:p>
              <a:r>
                <a:rPr lang="en-US" dirty="0" err="1" smtClean="0"/>
                <a:t>Fruit.Size</a:t>
              </a:r>
              <a:r>
                <a:rPr lang="en-US" dirty="0" smtClean="0"/>
                <a:t>=“medium”</a:t>
              </a:r>
            </a:p>
            <a:p>
              <a:endParaRPr lang="el-GR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78133" y="3101546"/>
              <a:ext cx="1325106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Methods</a:t>
              </a:r>
            </a:p>
            <a:p>
              <a:endParaRPr lang="en-US" dirty="0"/>
            </a:p>
            <a:p>
              <a:r>
                <a:rPr lang="en-US" dirty="0" err="1" smtClean="0"/>
                <a:t>Fruit.Grow</a:t>
              </a:r>
              <a:r>
                <a:rPr lang="en-US" dirty="0" smtClean="0"/>
                <a:t>()</a:t>
              </a:r>
            </a:p>
            <a:p>
              <a:r>
                <a:rPr lang="en-US" dirty="0" err="1" smtClean="0"/>
                <a:t>Fruit.Cut</a:t>
              </a:r>
              <a:r>
                <a:rPr lang="en-US" dirty="0" smtClean="0"/>
                <a:t>()</a:t>
              </a:r>
            </a:p>
            <a:p>
              <a:r>
                <a:rPr lang="en-US" dirty="0" err="1" smtClean="0"/>
                <a:t>Fruit.Eat</a:t>
              </a:r>
              <a:r>
                <a:rPr lang="en-US" dirty="0" smtClean="0"/>
                <a:t>()</a:t>
              </a:r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34215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properties by literal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145059" y="448464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You may access a property by: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objectName.propertyName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or</a:t>
            </a:r>
          </a:p>
          <a:p>
            <a:r>
              <a:rPr lang="en-US" dirty="0" err="1" smtClean="0"/>
              <a:t>objectName</a:t>
            </a:r>
            <a:r>
              <a:rPr lang="en-US" dirty="0" smtClean="0"/>
              <a:t>["</a:t>
            </a:r>
            <a:r>
              <a:rPr lang="en-US" dirty="0" err="1" smtClean="0"/>
              <a:t>propertyName</a:t>
            </a:r>
            <a:r>
              <a:rPr lang="en-US" dirty="0" smtClean="0"/>
              <a:t>"]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095633" y="176100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Fruit =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“apple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Color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“red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“Red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Delicious”,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Size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“medium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</a:t>
            </a:r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03198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method by literal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639329" y="1669876"/>
            <a:ext cx="80141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Fruit =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Name:"apple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Color:"red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Type:"Red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Delicious",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Size:"medium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Grow: function(){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d = new Date();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theMonth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d.getMonth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();  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if (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this.Color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=="red" &amp;&amp;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theMonth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&gt;=9)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{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return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this.Grow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="mature";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   }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}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};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x=new Fruit;</a:t>
            </a:r>
            <a:endParaRPr lang="en-US" b="0" i="0" dirty="0" smtClean="0">
              <a:solidFill>
                <a:srgbClr val="0000CD"/>
              </a:solidFill>
              <a:effectLst/>
              <a:latin typeface="Consolas" panose="020B0609020204030204" pitchFamily="49" charset="0"/>
            </a:endParaRP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document.getElementById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("demo").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innerHTML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x.Grow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();</a:t>
            </a:r>
            <a:endParaRPr lang="el-GR" dirty="0" smtClean="0"/>
          </a:p>
        </p:txBody>
      </p:sp>
    </p:spTree>
    <p:extLst>
      <p:ext uri="{BB962C8B-B14F-4D97-AF65-F5344CB8AC3E}">
        <p14:creationId xmlns:p14="http://schemas.microsoft.com/office/powerpoint/2010/main" xmlns="" val="28620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with new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73211" y="1944300"/>
            <a:ext cx="101407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When a JavaScript variable is declared as "new", the variable is created as an object:</a:t>
            </a:r>
          </a:p>
          <a:p>
            <a:r>
              <a:rPr lang="en-US" dirty="0" smtClean="0"/>
              <a:t>Else is created as a primitive data types like string, number, </a:t>
            </a:r>
            <a:r>
              <a:rPr lang="en-US" dirty="0" err="1" smtClean="0"/>
              <a:t>boolean</a:t>
            </a:r>
            <a:r>
              <a:rPr lang="en-US" dirty="0" smtClean="0"/>
              <a:t>…..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rgbClr val="0070C0"/>
                </a:solidFill>
              </a:rPr>
              <a:t>Booleans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Numbers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Strings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Dates are always objects</a:t>
            </a:r>
          </a:p>
          <a:p>
            <a:r>
              <a:rPr lang="en-US" dirty="0" err="1" smtClean="0">
                <a:solidFill>
                  <a:srgbClr val="0070C0"/>
                </a:solidFill>
              </a:rPr>
              <a:t>Maths</a:t>
            </a:r>
            <a:r>
              <a:rPr lang="en-US" dirty="0" smtClean="0">
                <a:solidFill>
                  <a:srgbClr val="0070C0"/>
                </a:solidFill>
              </a:rPr>
              <a:t>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Regular expressions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Arrays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Functions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Objects are always objects</a:t>
            </a:r>
            <a:endParaRPr lang="en-US" dirty="0">
              <a:solidFill>
                <a:srgbClr val="0070C0"/>
              </a:solidFill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8129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with new expression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911179" y="234434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smtClean="0"/>
              <a:t>Fruit= </a:t>
            </a:r>
            <a:r>
              <a:rPr lang="en-US" dirty="0" smtClean="0"/>
              <a:t>new Object();</a:t>
            </a:r>
          </a:p>
          <a:p>
            <a:r>
              <a:rPr lang="en-US" dirty="0" err="1" smtClean="0"/>
              <a:t>Fruit.Name:“apple</a:t>
            </a:r>
            <a:r>
              <a:rPr lang="en-US" dirty="0" smtClean="0"/>
              <a:t>”;</a:t>
            </a:r>
          </a:p>
          <a:p>
            <a:r>
              <a:rPr lang="en-US" dirty="0" err="1" smtClean="0"/>
              <a:t>Fruit.Color:“red</a:t>
            </a:r>
            <a:r>
              <a:rPr lang="en-US" dirty="0" smtClean="0"/>
              <a:t>”;</a:t>
            </a:r>
          </a:p>
          <a:p>
            <a:r>
              <a:rPr lang="en-US" dirty="0" err="1" smtClean="0"/>
              <a:t>Fruit.Type:“Red</a:t>
            </a:r>
            <a:r>
              <a:rPr lang="en-US" dirty="0" smtClean="0"/>
              <a:t> Delicious”;</a:t>
            </a:r>
          </a:p>
          <a:p>
            <a:r>
              <a:rPr lang="en-US" dirty="0" err="1" smtClean="0"/>
              <a:t>Fruit.Size:“medium</a:t>
            </a:r>
            <a:r>
              <a:rPr lang="en-US" dirty="0" smtClean="0"/>
              <a:t>”;</a:t>
            </a:r>
          </a:p>
        </p:txBody>
      </p:sp>
    </p:spTree>
    <p:extLst>
      <p:ext uri="{BB962C8B-B14F-4D97-AF65-F5344CB8AC3E}">
        <p14:creationId xmlns:p14="http://schemas.microsoft.com/office/powerpoint/2010/main" xmlns="" val="33549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objects are addressed by reference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97923" y="1289891"/>
            <a:ext cx="105114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If person is an object</a:t>
            </a:r>
          </a:p>
          <a:p>
            <a:endParaRPr lang="en-US" dirty="0" smtClean="0"/>
          </a:p>
          <a:p>
            <a:r>
              <a:rPr lang="en-US" dirty="0" err="1" smtClean="0"/>
              <a:t>var</a:t>
            </a:r>
            <a:r>
              <a:rPr lang="en-US" dirty="0" smtClean="0"/>
              <a:t> x = person;  </a:t>
            </a:r>
          </a:p>
          <a:p>
            <a:endParaRPr lang="en-US" dirty="0" smtClean="0"/>
          </a:p>
          <a:p>
            <a:r>
              <a:rPr lang="en-US" dirty="0" smtClean="0"/>
              <a:t>The object x is not a copy of person. It is person. Both x and person are the same object.</a:t>
            </a:r>
          </a:p>
          <a:p>
            <a:endParaRPr lang="en-US" dirty="0" smtClean="0"/>
          </a:p>
          <a:p>
            <a:r>
              <a:rPr lang="en-US" dirty="0" smtClean="0"/>
              <a:t>Any changes to x will also change person, because x and person are the same object.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6730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Define an object constructor, and then create objects of the constructed type.</a:t>
            </a:r>
            <a:br>
              <a:rPr lang="en-US" dirty="0"/>
            </a:b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32022" y="170179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Every JavaScript object has a prototype. The prototype is also an object.</a:t>
            </a:r>
          </a:p>
          <a:p>
            <a:endParaRPr lang="en-US" dirty="0" smtClean="0"/>
          </a:p>
          <a:p>
            <a:r>
              <a:rPr lang="en-US" dirty="0" smtClean="0"/>
              <a:t>All JavaScript objects inherit their properties and methods from their prototype.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128584" y="358156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function Person(first, last, age, </a:t>
            </a:r>
            <a:r>
              <a:rPr lang="en-US" dirty="0" err="1" smtClean="0"/>
              <a:t>eyecolor</a:t>
            </a:r>
            <a:r>
              <a:rPr lang="en-US" dirty="0" smtClean="0"/>
              <a:t>) {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this.firstName</a:t>
            </a:r>
            <a:r>
              <a:rPr lang="en-US" dirty="0" smtClean="0"/>
              <a:t> = first;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this.lastName</a:t>
            </a:r>
            <a:r>
              <a:rPr lang="en-US" dirty="0" smtClean="0"/>
              <a:t> = last;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this.age</a:t>
            </a:r>
            <a:r>
              <a:rPr lang="en-US" dirty="0" smtClean="0"/>
              <a:t> = age;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this.eyeColor</a:t>
            </a:r>
            <a:r>
              <a:rPr lang="en-US" dirty="0" smtClean="0"/>
              <a:t> = </a:t>
            </a:r>
            <a:r>
              <a:rPr lang="en-US" dirty="0" err="1" smtClean="0"/>
              <a:t>eyecolor</a:t>
            </a:r>
            <a:r>
              <a:rPr lang="en-US" dirty="0" smtClean="0"/>
              <a:t>;</a:t>
            </a:r>
          </a:p>
          <a:p>
            <a:r>
              <a:rPr lang="en-US" dirty="0" smtClean="0"/>
              <a:t>}</a:t>
            </a:r>
            <a:endParaRPr lang="el-GR" dirty="0"/>
          </a:p>
        </p:txBody>
      </p:sp>
      <p:sp>
        <p:nvSpPr>
          <p:cNvPr id="5" name="Rectangle 4"/>
          <p:cNvSpPr/>
          <p:nvPr/>
        </p:nvSpPr>
        <p:spPr>
          <a:xfrm>
            <a:off x="1136821" y="597260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myFather</a:t>
            </a:r>
            <a:r>
              <a:rPr lang="en-US" dirty="0" smtClean="0"/>
              <a:t> = new Person("John", "Doe", 50, "blue");</a:t>
            </a:r>
          </a:p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myMother</a:t>
            </a:r>
            <a:r>
              <a:rPr lang="en-US" dirty="0" smtClean="0"/>
              <a:t> = new Person("Sally", "Rally", 48, "green");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84139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new properties and methods to objects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370703" y="1703340"/>
            <a:ext cx="115082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Sometimes you want to add new properties (or methods) to an existing object.</a:t>
            </a:r>
          </a:p>
          <a:p>
            <a:endParaRPr lang="en-US" i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r>
              <a:rPr lang="en-US" b="1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Example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myFather.nationality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= "English";</a:t>
            </a:r>
          </a:p>
          <a:p>
            <a:endParaRPr lang="en-US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en-US" sz="1600" i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This new property was added only to </a:t>
            </a:r>
            <a:r>
              <a:rPr lang="en-US" sz="1600" i="1" dirty="0" err="1" smtClean="0">
                <a:solidFill>
                  <a:srgbClr val="000000"/>
                </a:solidFill>
                <a:latin typeface="Verdana" panose="020B0604030504040204" pitchFamily="34" charset="0"/>
              </a:rPr>
              <a:t>myFather</a:t>
            </a:r>
            <a:r>
              <a:rPr lang="en-US" sz="1600" i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 not to person or other objects</a:t>
            </a:r>
            <a:endParaRPr lang="en-US" b="0" i="1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1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440</Words>
  <Application>Microsoft Office PowerPoint</Application>
  <PresentationFormat>Προσαρμογή</PresentationFormat>
  <Paragraphs>103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Office Theme</vt:lpstr>
      <vt:lpstr>Objects in Javascript</vt:lpstr>
      <vt:lpstr>Objects, Properties, and Methods</vt:lpstr>
      <vt:lpstr>Defining Javascript object properties by literal</vt:lpstr>
      <vt:lpstr>Defining Javascript object method by literal</vt:lpstr>
      <vt:lpstr>Defining Javascript object with new</vt:lpstr>
      <vt:lpstr>Defining Javascript object with new expression</vt:lpstr>
      <vt:lpstr>Javascript objects are addressed by reference</vt:lpstr>
      <vt:lpstr>Define an object constructor, and then create objects of the constructed type. </vt:lpstr>
      <vt:lpstr>Add new properties and methods to objects</vt:lpstr>
      <vt:lpstr>Add new properties and methods to a constructor</vt:lpstr>
      <vt:lpstr>Διαφάνεια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Objects in Javascript</dc:title>
  <dc:creator>amalamos</dc:creator>
  <cp:lastModifiedBy>Admin</cp:lastModifiedBy>
  <cp:revision>16</cp:revision>
  <dcterms:created xsi:type="dcterms:W3CDTF">2017-12-11T06:04:35Z</dcterms:created>
  <dcterms:modified xsi:type="dcterms:W3CDTF">2017-12-11T08:06:59Z</dcterms:modified>
</cp:coreProperties>
</file>