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8"/>
  </p:notesMasterIdLst>
  <p:sldIdLst>
    <p:sldId id="256" r:id="rId2"/>
    <p:sldId id="257" r:id="rId3"/>
    <p:sldId id="293" r:id="rId4"/>
    <p:sldId id="283" r:id="rId5"/>
    <p:sldId id="284" r:id="rId6"/>
    <p:sldId id="285" r:id="rId7"/>
    <p:sldId id="286" r:id="rId8"/>
    <p:sldId id="287" r:id="rId9"/>
    <p:sldId id="288" r:id="rId10"/>
    <p:sldId id="289" r:id="rId11"/>
    <p:sldId id="290" r:id="rId12"/>
    <p:sldId id="291" r:id="rId13"/>
    <p:sldId id="292"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379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8229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CD050FD-0BB5-472D-8375-1C89C5369E5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E487B83-B6FF-4C3D-9680-70AE0DA417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12/11/2016</a:t>
            </a:fld>
            <a:endParaRPr lang="en-US"/>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F15528-21DE-4FAA-801E-634DDDAF4B2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2393954"/>
            <a:ext cx="4803140" cy="109220"/>
          </a:xfrm>
          <a:custGeom>
            <a:avLst/>
            <a:gdLst/>
            <a:ahLst/>
            <a:cxnLst/>
            <a:rect l="l" t="t" r="r" b="b"/>
            <a:pathLst>
              <a:path w="4803140" h="109219">
                <a:moveTo>
                  <a:pt x="0" y="109215"/>
                </a:moveTo>
                <a:lnTo>
                  <a:pt x="4803129" y="109215"/>
                </a:lnTo>
                <a:lnTo>
                  <a:pt x="4803129" y="0"/>
                </a:lnTo>
                <a:lnTo>
                  <a:pt x="0" y="0"/>
                </a:lnTo>
                <a:lnTo>
                  <a:pt x="0" y="109215"/>
                </a:lnTo>
                <a:close/>
              </a:path>
            </a:pathLst>
          </a:custGeom>
          <a:solidFill>
            <a:srgbClr val="CC0000"/>
          </a:solidFill>
        </p:spPr>
        <p:txBody>
          <a:bodyPr wrap="square" lIns="0" tIns="0" rIns="0" bIns="0" rtlCol="0"/>
          <a:lstStyle/>
          <a:p>
            <a:endParaRPr/>
          </a:p>
        </p:txBody>
      </p:sp>
      <p:sp>
        <p:nvSpPr>
          <p:cNvPr id="3" name="object 3"/>
          <p:cNvSpPr/>
          <p:nvPr/>
        </p:nvSpPr>
        <p:spPr>
          <a:xfrm>
            <a:off x="685800" y="2393960"/>
            <a:ext cx="7772400" cy="0"/>
          </a:xfrm>
          <a:custGeom>
            <a:avLst/>
            <a:gdLst/>
            <a:ahLst/>
            <a:cxnLst/>
            <a:rect l="l" t="t" r="r" b="b"/>
            <a:pathLst>
              <a:path w="7772400">
                <a:moveTo>
                  <a:pt x="0" y="0"/>
                </a:moveTo>
                <a:lnTo>
                  <a:pt x="7772399" y="0"/>
                </a:lnTo>
              </a:path>
            </a:pathLst>
          </a:custGeom>
          <a:ln w="9344">
            <a:solidFill>
              <a:srgbClr val="CC0000"/>
            </a:solidFill>
          </a:ln>
        </p:spPr>
        <p:txBody>
          <a:bodyPr wrap="square" lIns="0" tIns="0" rIns="0" bIns="0" rtlCol="0"/>
          <a:lstStyle/>
          <a:p>
            <a:endParaRPr/>
          </a:p>
        </p:txBody>
      </p:sp>
      <p:sp>
        <p:nvSpPr>
          <p:cNvPr id="4" name="object 4"/>
          <p:cNvSpPr txBox="1"/>
          <p:nvPr/>
        </p:nvSpPr>
        <p:spPr>
          <a:xfrm>
            <a:off x="763266" y="1780668"/>
            <a:ext cx="4846320" cy="533400"/>
          </a:xfrm>
          <a:prstGeom prst="rect">
            <a:avLst/>
          </a:prstGeom>
        </p:spPr>
        <p:txBody>
          <a:bodyPr vert="horz" wrap="square" lIns="0" tIns="0" rIns="0" bIns="0" rtlCol="0">
            <a:spAutoFit/>
          </a:bodyPr>
          <a:lstStyle/>
          <a:p>
            <a:pPr marL="12700">
              <a:lnSpc>
                <a:spcPts val="4790"/>
              </a:lnSpc>
            </a:pPr>
            <a:r>
              <a:rPr sz="4000" spc="-40" dirty="0">
                <a:latin typeface="Verdana"/>
                <a:cs typeface="Verdana"/>
              </a:rPr>
              <a:t>Α</a:t>
            </a:r>
            <a:r>
              <a:rPr sz="4000" spc="-5" dirty="0">
                <a:latin typeface="Verdana"/>
                <a:cs typeface="Verdana"/>
              </a:rPr>
              <a:t>ισ</a:t>
            </a:r>
            <a:r>
              <a:rPr sz="4000" spc="-10" dirty="0">
                <a:latin typeface="Verdana"/>
                <a:cs typeface="Verdana"/>
              </a:rPr>
              <a:t>θ</a:t>
            </a:r>
            <a:r>
              <a:rPr sz="4000" spc="-35" dirty="0">
                <a:latin typeface="Verdana"/>
                <a:cs typeface="Verdana"/>
              </a:rPr>
              <a:t>η</a:t>
            </a:r>
            <a:r>
              <a:rPr sz="4000" dirty="0">
                <a:latin typeface="Verdana"/>
                <a:cs typeface="Verdana"/>
              </a:rPr>
              <a:t>τ</a:t>
            </a:r>
            <a:r>
              <a:rPr sz="4000" spc="-35" dirty="0">
                <a:latin typeface="Verdana"/>
                <a:cs typeface="Verdana"/>
              </a:rPr>
              <a:t>ή</a:t>
            </a:r>
            <a:r>
              <a:rPr sz="4000" spc="-15" dirty="0">
                <a:latin typeface="Verdana"/>
                <a:cs typeface="Verdana"/>
              </a:rPr>
              <a:t>ρ</a:t>
            </a:r>
            <a:r>
              <a:rPr sz="4000" spc="-5" dirty="0">
                <a:latin typeface="Verdana"/>
                <a:cs typeface="Verdana"/>
              </a:rPr>
              <a:t>ι</a:t>
            </a:r>
            <a:r>
              <a:rPr sz="4000" dirty="0">
                <a:latin typeface="Verdana"/>
                <a:cs typeface="Verdana"/>
              </a:rPr>
              <a:t>α</a:t>
            </a:r>
            <a:r>
              <a:rPr sz="4000" spc="385" dirty="0">
                <a:latin typeface="Times New Roman"/>
                <a:cs typeface="Times New Roman"/>
              </a:rPr>
              <a:t> </a:t>
            </a:r>
            <a:r>
              <a:rPr sz="4000" spc="-25" dirty="0">
                <a:latin typeface="Verdana"/>
                <a:cs typeface="Verdana"/>
              </a:rPr>
              <a:t>ό</a:t>
            </a:r>
            <a:r>
              <a:rPr sz="4000" spc="-15" dirty="0">
                <a:latin typeface="Verdana"/>
                <a:cs typeface="Verdana"/>
              </a:rPr>
              <a:t>ρ</a:t>
            </a:r>
            <a:r>
              <a:rPr sz="4000" spc="-25" dirty="0">
                <a:latin typeface="Verdana"/>
                <a:cs typeface="Verdana"/>
              </a:rPr>
              <a:t>γ</a:t>
            </a:r>
            <a:r>
              <a:rPr sz="4000" spc="-15" dirty="0">
                <a:latin typeface="Verdana"/>
                <a:cs typeface="Verdana"/>
              </a:rPr>
              <a:t>α</a:t>
            </a:r>
            <a:r>
              <a:rPr sz="4000" spc="-35" dirty="0">
                <a:latin typeface="Verdana"/>
                <a:cs typeface="Verdana"/>
              </a:rPr>
              <a:t>ν</a:t>
            </a:r>
            <a:r>
              <a:rPr sz="4000" dirty="0">
                <a:latin typeface="Verdana"/>
                <a:cs typeface="Verdana"/>
              </a:rPr>
              <a:t>α</a:t>
            </a:r>
            <a:endParaRPr sz="4000">
              <a:latin typeface="Verdana"/>
              <a:cs typeface="Verdana"/>
            </a:endParaRPr>
          </a:p>
        </p:txBody>
      </p:sp>
      <p:sp>
        <p:nvSpPr>
          <p:cNvPr id="6" name="object 5"/>
          <p:cNvSpPr txBox="1"/>
          <p:nvPr/>
        </p:nvSpPr>
        <p:spPr>
          <a:xfrm>
            <a:off x="609600" y="3657600"/>
            <a:ext cx="7772400" cy="2031325"/>
          </a:xfrm>
          <a:prstGeom prst="rect">
            <a:avLst/>
          </a:prstGeom>
        </p:spPr>
        <p:txBody>
          <a:bodyPr vert="horz" wrap="square" lIns="0" tIns="0" rIns="0" bIns="0" rtlCol="0">
            <a:spAutoFit/>
          </a:bodyPr>
          <a:lstStyle/>
          <a:p>
            <a:pPr algn="ctr">
              <a:tabLst>
                <a:tab pos="152400" algn="l"/>
                <a:tab pos="774700" algn="l"/>
              </a:tabLst>
            </a:pPr>
            <a:r>
              <a:rPr lang="en-US" altLang="zh-CN" sz="4400" b="1" dirty="0" smtClean="0">
                <a:latin typeface="Times New Roman" pitchFamily="18" charset="0"/>
                <a:cs typeface="Times New Roman" pitchFamily="18" charset="0"/>
              </a:rPr>
              <a:t>ΤΜΗΜΑ</a:t>
            </a:r>
            <a:r>
              <a:rPr lang="en-US" altLang="zh-CN" sz="4400" dirty="0" smtClean="0">
                <a:latin typeface="Times New Roman" pitchFamily="18" charset="0"/>
                <a:cs typeface="Times New Roman" pitchFamily="18" charset="0"/>
              </a:rPr>
              <a:t> </a:t>
            </a:r>
            <a:r>
              <a:rPr lang="en-US" altLang="zh-CN" sz="4400" b="1" dirty="0" smtClean="0">
                <a:latin typeface="Times New Roman" pitchFamily="18" charset="0"/>
                <a:cs typeface="Times New Roman" pitchFamily="18" charset="0"/>
              </a:rPr>
              <a:t>ΔΙΑΤΡΟΦΗΣ</a:t>
            </a:r>
            <a:r>
              <a:rPr lang="en-US" altLang="zh-CN" sz="4400" dirty="0" smtClean="0">
                <a:latin typeface="Times New Roman" pitchFamily="18" charset="0"/>
                <a:cs typeface="Times New Roman" pitchFamily="18" charset="0"/>
              </a:rPr>
              <a:t> </a:t>
            </a:r>
            <a:r>
              <a:rPr lang="en-US" altLang="zh-CN" sz="4400" b="1" dirty="0" smtClean="0">
                <a:latin typeface="Times New Roman" pitchFamily="18" charset="0"/>
                <a:cs typeface="Times New Roman" pitchFamily="18" charset="0"/>
              </a:rPr>
              <a:t>&amp;</a:t>
            </a:r>
            <a:r>
              <a:rPr lang="en-US" altLang="zh-CN" sz="4400" dirty="0" smtClean="0">
                <a:latin typeface="Times New Roman" pitchFamily="18" charset="0"/>
                <a:cs typeface="Times New Roman" pitchFamily="18" charset="0"/>
              </a:rPr>
              <a:t> </a:t>
            </a:r>
            <a:r>
              <a:rPr lang="en-US" altLang="zh-CN" sz="4400" b="1" dirty="0" smtClean="0">
                <a:latin typeface="Times New Roman" pitchFamily="18" charset="0"/>
                <a:cs typeface="Times New Roman" pitchFamily="18" charset="0"/>
              </a:rPr>
              <a:t>ΔΙΑΙΤΟΛΟΓΙΑΣ</a:t>
            </a:r>
          </a:p>
          <a:p>
            <a:pPr algn="ctr">
              <a:tabLst>
                <a:tab pos="152400" algn="l"/>
                <a:tab pos="774700" algn="l"/>
              </a:tabLst>
            </a:pPr>
            <a:r>
              <a:rPr lang="en-US" altLang="zh-CN" sz="4400" dirty="0" smtClean="0"/>
              <a:t>		</a:t>
            </a:r>
            <a:r>
              <a:rPr lang="en-US" altLang="zh-CN" sz="4400" b="1" dirty="0" smtClean="0">
                <a:latin typeface="Times New Roman" pitchFamily="18" charset="0"/>
                <a:cs typeface="Times New Roman" pitchFamily="18" charset="0"/>
              </a:rPr>
              <a:t>Τ.Ε.Ι.</a:t>
            </a:r>
            <a:r>
              <a:rPr lang="en-US" altLang="zh-CN" sz="4400" dirty="0" smtClean="0">
                <a:latin typeface="Times New Roman" pitchFamily="18" charset="0"/>
                <a:cs typeface="Times New Roman" pitchFamily="18" charset="0"/>
              </a:rPr>
              <a:t> </a:t>
            </a:r>
            <a:r>
              <a:rPr lang="en-US" altLang="zh-CN" sz="4400" b="1" dirty="0" smtClean="0">
                <a:latin typeface="Times New Roman" pitchFamily="18" charset="0"/>
                <a:cs typeface="Times New Roman" pitchFamily="18" charset="0"/>
              </a:rPr>
              <a:t>ΣΗΤΕΙΑ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z="3200"/>
              <a:t>ΡΟΛΟΣ ΤΟΥ ΔΕΡΜΑΤΟΣ ΣΤΗΝ ΠΡΟΣΤΑΣΙΑ ΤΟΥ ΟΡΓΑΝΙΣΜΟΥ</a:t>
            </a:r>
            <a:endParaRPr lang="en-US" sz="3200"/>
          </a:p>
        </p:txBody>
      </p:sp>
      <p:sp>
        <p:nvSpPr>
          <p:cNvPr id="11267" name="Rectangle 3"/>
          <p:cNvSpPr>
            <a:spLocks noGrp="1" noChangeArrowheads="1"/>
          </p:cNvSpPr>
          <p:nvPr>
            <p:ph type="body" idx="1"/>
          </p:nvPr>
        </p:nvSpPr>
        <p:spPr/>
        <p:txBody>
          <a:bodyPr/>
          <a:lstStyle/>
          <a:p>
            <a:pPr>
              <a:buFontTx/>
              <a:buNone/>
            </a:pPr>
            <a:r>
              <a:rPr lang="el-GR" sz="2400"/>
              <a:t>Προστατεύει απο: </a:t>
            </a:r>
          </a:p>
          <a:p>
            <a:r>
              <a:rPr lang="el-GR" sz="2400"/>
              <a:t>Μηχανικές κακώσεις</a:t>
            </a:r>
          </a:p>
          <a:p>
            <a:r>
              <a:rPr lang="el-GR" sz="2400"/>
              <a:t>Θερμικές  επιδράσεις</a:t>
            </a:r>
          </a:p>
          <a:p>
            <a:r>
              <a:rPr lang="el-GR" sz="2400"/>
              <a:t>Ηλεκτρικές κακώσεις</a:t>
            </a:r>
          </a:p>
          <a:p>
            <a:r>
              <a:rPr lang="el-GR" sz="2400"/>
              <a:t>Ηλιακή ακτινοβολία</a:t>
            </a:r>
          </a:p>
          <a:p>
            <a:r>
              <a:rPr lang="el-GR" sz="2400"/>
              <a:t>Μικροβιακές και παρασιτικές προσβολές</a:t>
            </a:r>
          </a:p>
          <a:p>
            <a:r>
              <a:rPr lang="el-GR" sz="2400"/>
              <a:t>Χημικές προσβολές</a:t>
            </a:r>
            <a:endParaRPr 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sz="4000"/>
              <a:t>ΛΕΙΤΟΥΡΓΙΕΣ ΤΟΥ ΔΕΡΜΑΤΟΣ</a:t>
            </a:r>
            <a:endParaRPr lang="en-US" sz="4000"/>
          </a:p>
        </p:txBody>
      </p:sp>
      <p:sp>
        <p:nvSpPr>
          <p:cNvPr id="9219" name="Rectangle 3"/>
          <p:cNvSpPr>
            <a:spLocks noGrp="1" noChangeArrowheads="1"/>
          </p:cNvSpPr>
          <p:nvPr>
            <p:ph type="body" idx="1"/>
          </p:nvPr>
        </p:nvSpPr>
        <p:spPr/>
        <p:txBody>
          <a:bodyPr/>
          <a:lstStyle/>
          <a:p>
            <a:pPr>
              <a:buFont typeface="Wingdings" pitchFamily="2" charset="2"/>
              <a:buChar char="v"/>
            </a:pPr>
            <a:r>
              <a:rPr lang="el-GR" sz="2000"/>
              <a:t>Συμβάλλει στη ρύθμιση της θερμοκρασίας μέσω: της παραγωγής και εξάτμισης του ιδρώτα και της συστολής και διαστολής των επιπολείς αγγείων</a:t>
            </a:r>
          </a:p>
          <a:p>
            <a:pPr>
              <a:buFont typeface="Wingdings" pitchFamily="2" charset="2"/>
              <a:buChar char="v"/>
            </a:pPr>
            <a:r>
              <a:rPr lang="el-GR" sz="2000"/>
              <a:t>Λειτουργεί ως αισθητήριο όργανο (αφής, ψύχους, πόνου, θερμού, πίεσης)</a:t>
            </a:r>
          </a:p>
          <a:p>
            <a:pPr>
              <a:buFont typeface="Wingdings" pitchFamily="2" charset="2"/>
              <a:buChar char="v"/>
            </a:pPr>
            <a:r>
              <a:rPr lang="el-GR" sz="2000"/>
              <a:t>Εκτελεί λειτουργίες σχετιζόμενες με λευκώματα, λίπη, υδατάνθρακες, νερό, βιταμίνες, ηλεκτρολύτες και την αποταμίευση λίπους στην υποδερμίδα</a:t>
            </a:r>
          </a:p>
          <a:p>
            <a:pPr>
              <a:buFont typeface="Wingdings" pitchFamily="2" charset="2"/>
              <a:buChar char="v"/>
            </a:pPr>
            <a:r>
              <a:rPr lang="el-GR" sz="2000"/>
              <a:t>Τέλος, έχει και μία ακόμη λειτουργία, την απεκκριτική-απορροφητική λειτουργία που περιλαμβάνει αποβολή ιδρώτα και σμήγματος και την είσοδο μέσω επιδερμίδας και τριχοσμηγματικών θυλάκων οξυγόνου, ύδατος, υδροδιαλυτών ουσιών</a:t>
            </a:r>
          </a:p>
          <a:p>
            <a:pPr>
              <a:buFont typeface="Wingdings" pitchFamily="2" charset="2"/>
              <a:buChar char="v"/>
            </a:pPr>
            <a:endParaRPr lang="el-G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sz="4000"/>
              <a:t>ΣΤΟΙΧΕΙΩΔΕΙΣ ΒΛΑΒΕΣ ΔΕΡΜΑΤΟΣ</a:t>
            </a:r>
            <a:endParaRPr lang="en-US" sz="4000"/>
          </a:p>
        </p:txBody>
      </p:sp>
      <p:sp>
        <p:nvSpPr>
          <p:cNvPr id="26628" name="Rectangle 4"/>
          <p:cNvSpPr>
            <a:spLocks noGrp="1" noChangeArrowheads="1"/>
          </p:cNvSpPr>
          <p:nvPr>
            <p:ph type="body" sz="half" idx="1"/>
          </p:nvPr>
        </p:nvSpPr>
        <p:spPr/>
        <p:txBody>
          <a:bodyPr/>
          <a:lstStyle/>
          <a:p>
            <a:pPr>
              <a:lnSpc>
                <a:spcPct val="80000"/>
              </a:lnSpc>
              <a:buFontTx/>
              <a:buNone/>
            </a:pPr>
            <a:r>
              <a:rPr lang="el-GR" u="sng"/>
              <a:t>Πρωτογενείς </a:t>
            </a:r>
          </a:p>
          <a:p>
            <a:pPr>
              <a:lnSpc>
                <a:spcPct val="80000"/>
              </a:lnSpc>
            </a:pPr>
            <a:r>
              <a:rPr lang="el-GR" sz="2400"/>
              <a:t>Κηλίδες</a:t>
            </a:r>
          </a:p>
          <a:p>
            <a:pPr>
              <a:lnSpc>
                <a:spcPct val="80000"/>
              </a:lnSpc>
            </a:pPr>
            <a:r>
              <a:rPr lang="el-GR" sz="2400"/>
              <a:t>Βλατίδες</a:t>
            </a:r>
          </a:p>
          <a:p>
            <a:pPr>
              <a:lnSpc>
                <a:spcPct val="80000"/>
              </a:lnSpc>
            </a:pPr>
            <a:r>
              <a:rPr lang="el-GR" sz="2400"/>
              <a:t>Πομφοί</a:t>
            </a:r>
          </a:p>
          <a:p>
            <a:pPr>
              <a:lnSpc>
                <a:spcPct val="80000"/>
              </a:lnSpc>
            </a:pPr>
            <a:r>
              <a:rPr lang="el-GR" sz="2400"/>
              <a:t>Φύματα</a:t>
            </a:r>
          </a:p>
          <a:p>
            <a:pPr>
              <a:lnSpc>
                <a:spcPct val="80000"/>
              </a:lnSpc>
            </a:pPr>
            <a:r>
              <a:rPr lang="el-GR" sz="2400"/>
              <a:t>Όζοι</a:t>
            </a:r>
          </a:p>
          <a:p>
            <a:pPr>
              <a:lnSpc>
                <a:spcPct val="80000"/>
              </a:lnSpc>
            </a:pPr>
            <a:r>
              <a:rPr lang="el-GR" sz="2400"/>
              <a:t>Κοκκιώματα</a:t>
            </a:r>
          </a:p>
          <a:p>
            <a:pPr>
              <a:lnSpc>
                <a:spcPct val="80000"/>
              </a:lnSpc>
            </a:pPr>
            <a:r>
              <a:rPr lang="el-GR" sz="2400"/>
              <a:t>Όγκοι</a:t>
            </a:r>
          </a:p>
          <a:p>
            <a:pPr>
              <a:lnSpc>
                <a:spcPct val="80000"/>
              </a:lnSpc>
            </a:pPr>
            <a:r>
              <a:rPr lang="el-GR" sz="2400"/>
              <a:t>Φυσαλίδες</a:t>
            </a:r>
          </a:p>
          <a:p>
            <a:pPr>
              <a:lnSpc>
                <a:spcPct val="80000"/>
              </a:lnSpc>
            </a:pPr>
            <a:r>
              <a:rPr lang="el-GR" sz="2400"/>
              <a:t>Πομφόλυγες</a:t>
            </a:r>
          </a:p>
          <a:p>
            <a:pPr>
              <a:lnSpc>
                <a:spcPct val="80000"/>
              </a:lnSpc>
            </a:pPr>
            <a:r>
              <a:rPr lang="el-GR" sz="2400"/>
              <a:t>Φλύκταινες</a:t>
            </a:r>
          </a:p>
          <a:p>
            <a:pPr>
              <a:lnSpc>
                <a:spcPct val="80000"/>
              </a:lnSpc>
            </a:pPr>
            <a:r>
              <a:rPr lang="el-GR" sz="2400"/>
              <a:t>Κύστες</a:t>
            </a:r>
            <a:endParaRPr lang="en-US" sz="2400"/>
          </a:p>
        </p:txBody>
      </p:sp>
      <p:sp>
        <p:nvSpPr>
          <p:cNvPr id="26629" name="Rectangle 5"/>
          <p:cNvSpPr>
            <a:spLocks noGrp="1" noChangeArrowheads="1"/>
          </p:cNvSpPr>
          <p:nvPr>
            <p:ph type="body" sz="half" idx="2"/>
          </p:nvPr>
        </p:nvSpPr>
        <p:spPr/>
        <p:txBody>
          <a:bodyPr/>
          <a:lstStyle/>
          <a:p>
            <a:pPr>
              <a:lnSpc>
                <a:spcPct val="80000"/>
              </a:lnSpc>
              <a:buFontTx/>
              <a:buNone/>
            </a:pPr>
            <a:r>
              <a:rPr lang="el-GR" u="sng"/>
              <a:t>Δευτερογενείς</a:t>
            </a:r>
          </a:p>
          <a:p>
            <a:pPr>
              <a:lnSpc>
                <a:spcPct val="80000"/>
              </a:lnSpc>
            </a:pPr>
            <a:r>
              <a:rPr lang="el-GR" sz="2400"/>
              <a:t>Λέπια</a:t>
            </a:r>
          </a:p>
          <a:p>
            <a:pPr>
              <a:lnSpc>
                <a:spcPct val="80000"/>
              </a:lnSpc>
            </a:pPr>
            <a:r>
              <a:rPr lang="el-GR" sz="2400"/>
              <a:t>Ραγάδες</a:t>
            </a:r>
          </a:p>
          <a:p>
            <a:pPr>
              <a:lnSpc>
                <a:spcPct val="80000"/>
              </a:lnSpc>
            </a:pPr>
            <a:r>
              <a:rPr lang="el-GR" sz="2400"/>
              <a:t>Διαβρώσεις</a:t>
            </a:r>
          </a:p>
          <a:p>
            <a:pPr>
              <a:lnSpc>
                <a:spcPct val="80000"/>
              </a:lnSpc>
            </a:pPr>
            <a:r>
              <a:rPr lang="el-GR" sz="2400"/>
              <a:t>Ελκώσεις</a:t>
            </a:r>
          </a:p>
          <a:p>
            <a:pPr>
              <a:lnSpc>
                <a:spcPct val="80000"/>
              </a:lnSpc>
            </a:pPr>
            <a:r>
              <a:rPr lang="el-GR" sz="2400"/>
              <a:t>Εφελκίδες</a:t>
            </a:r>
          </a:p>
          <a:p>
            <a:pPr>
              <a:lnSpc>
                <a:spcPct val="80000"/>
              </a:lnSpc>
            </a:pPr>
            <a:r>
              <a:rPr lang="el-GR" sz="2400"/>
              <a:t>Ουλές</a:t>
            </a:r>
          </a:p>
          <a:p>
            <a:pPr>
              <a:lnSpc>
                <a:spcPct val="80000"/>
              </a:lnSpc>
            </a:pPr>
            <a:r>
              <a:rPr lang="el-GR" sz="2400"/>
              <a:t>Λειχηνοποίηση</a:t>
            </a:r>
          </a:p>
          <a:p>
            <a:pPr>
              <a:lnSpc>
                <a:spcPct val="80000"/>
              </a:lnSpc>
            </a:pPr>
            <a:r>
              <a:rPr lang="el-GR" sz="2400"/>
              <a:t>Ατροφίες</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a:t>ΠΑΡΑΛΛΑΓΕΣ ΧΡΩΜΑΤΟΣ</a:t>
            </a:r>
            <a:endParaRPr lang="en-US"/>
          </a:p>
        </p:txBody>
      </p:sp>
      <p:sp>
        <p:nvSpPr>
          <p:cNvPr id="27651" name="Rectangle 3"/>
          <p:cNvSpPr>
            <a:spLocks noGrp="1" noChangeArrowheads="1"/>
          </p:cNvSpPr>
          <p:nvPr>
            <p:ph type="body" idx="1"/>
          </p:nvPr>
        </p:nvSpPr>
        <p:spPr/>
        <p:txBody>
          <a:bodyPr/>
          <a:lstStyle/>
          <a:p>
            <a:pPr>
              <a:lnSpc>
                <a:spcPct val="90000"/>
              </a:lnSpc>
              <a:buClr>
                <a:schemeClr val="tx1"/>
              </a:buClr>
              <a:buFont typeface="Wingdings" pitchFamily="2" charset="2"/>
              <a:buChar char="Ø"/>
            </a:pPr>
            <a:r>
              <a:rPr lang="el-GR"/>
              <a:t>Καφέ: εναπόθεση μελανίνης</a:t>
            </a:r>
          </a:p>
          <a:p>
            <a:pPr>
              <a:lnSpc>
                <a:spcPct val="90000"/>
              </a:lnSpc>
              <a:buClr>
                <a:schemeClr val="tx1"/>
              </a:buClr>
              <a:buFont typeface="Wingdings" pitchFamily="2" charset="2"/>
              <a:buChar char="Ø"/>
            </a:pPr>
            <a:r>
              <a:rPr lang="el-GR"/>
              <a:t>Κυανό: μεγάλη ποσότητα αναχθείσας αιμοσφαιρίνης</a:t>
            </a:r>
          </a:p>
          <a:p>
            <a:pPr>
              <a:lnSpc>
                <a:spcPct val="90000"/>
              </a:lnSpc>
              <a:buClr>
                <a:schemeClr val="tx1"/>
              </a:buClr>
              <a:buFont typeface="Wingdings" pitchFamily="2" charset="2"/>
              <a:buChar char="Ø"/>
            </a:pPr>
            <a:r>
              <a:rPr lang="el-GR"/>
              <a:t>Κόκκινο: αυξημένη οξυαιμοσφαιρίνη</a:t>
            </a:r>
          </a:p>
          <a:p>
            <a:pPr>
              <a:lnSpc>
                <a:spcPct val="90000"/>
              </a:lnSpc>
              <a:buClr>
                <a:schemeClr val="tx1"/>
              </a:buClr>
              <a:buFont typeface="Wingdings" pitchFamily="2" charset="2"/>
              <a:buChar char="Ø"/>
            </a:pPr>
            <a:r>
              <a:rPr lang="el-GR"/>
              <a:t>Κίτρινο: ίκτερος</a:t>
            </a:r>
          </a:p>
          <a:p>
            <a:pPr>
              <a:lnSpc>
                <a:spcPct val="90000"/>
              </a:lnSpc>
              <a:buClr>
                <a:schemeClr val="tx1"/>
              </a:buClr>
              <a:buFont typeface="Wingdings" pitchFamily="2" charset="2"/>
              <a:buChar char="Ø"/>
            </a:pPr>
            <a:r>
              <a:rPr lang="el-GR"/>
              <a:t>Αποχρωματισμός</a:t>
            </a:r>
          </a:p>
          <a:p>
            <a:pPr lvl="1">
              <a:lnSpc>
                <a:spcPct val="90000"/>
              </a:lnSpc>
              <a:buClr>
                <a:schemeClr val="tx1"/>
              </a:buClr>
              <a:buFont typeface="Wingdings" pitchFamily="2" charset="2"/>
              <a:buChar char="§"/>
            </a:pPr>
            <a:r>
              <a:rPr lang="el-GR"/>
              <a:t>Ελάττωση μελανίνης</a:t>
            </a:r>
          </a:p>
          <a:p>
            <a:pPr lvl="1">
              <a:lnSpc>
                <a:spcPct val="90000"/>
              </a:lnSpc>
              <a:buClr>
                <a:schemeClr val="tx1"/>
              </a:buClr>
              <a:buFont typeface="Wingdings" pitchFamily="2" charset="2"/>
              <a:buChar char="§"/>
            </a:pPr>
            <a:r>
              <a:rPr lang="el-GR"/>
              <a:t>Ελαττωμένη ρόη αίματος</a:t>
            </a:r>
          </a:p>
          <a:p>
            <a:pPr lvl="1">
              <a:lnSpc>
                <a:spcPct val="90000"/>
              </a:lnSpc>
              <a:buClr>
                <a:schemeClr val="tx1"/>
              </a:buClr>
              <a:buFont typeface="Wingdings" pitchFamily="2" charset="2"/>
              <a:buChar char="§"/>
            </a:pPr>
            <a:r>
              <a:rPr lang="el-GR"/>
              <a:t>Ελαττωμένη ποσότητα οξυαιμοσφαιρίνης </a:t>
            </a:r>
          </a:p>
          <a:p>
            <a:pPr>
              <a:lnSpc>
                <a:spcPct val="90000"/>
              </a:lnSpc>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77466" y="4975936"/>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6" name="object 6"/>
          <p:cNvSpPr txBox="1"/>
          <p:nvPr/>
        </p:nvSpPr>
        <p:spPr>
          <a:xfrm>
            <a:off x="544834" y="4931190"/>
            <a:ext cx="4010025" cy="406400"/>
          </a:xfrm>
          <a:prstGeom prst="rect">
            <a:avLst/>
          </a:prstGeom>
        </p:spPr>
        <p:txBody>
          <a:bodyPr vert="horz" wrap="square" lIns="0" tIns="0" rIns="0" bIns="0" rtlCol="0">
            <a:spAutoFit/>
          </a:bodyPr>
          <a:lstStyle/>
          <a:p>
            <a:pPr marL="12700">
              <a:lnSpc>
                <a:spcPct val="100000"/>
              </a:lnSpc>
            </a:pPr>
            <a:r>
              <a:rPr sz="3000" spc="-20" dirty="0">
                <a:latin typeface="Verdana"/>
                <a:cs typeface="Verdana"/>
              </a:rPr>
              <a:t>Α</a:t>
            </a:r>
            <a:r>
              <a:rPr sz="3000" spc="-5" dirty="0">
                <a:latin typeface="Verdana"/>
                <a:cs typeface="Verdana"/>
              </a:rPr>
              <a:t>ι</a:t>
            </a:r>
            <a:r>
              <a:rPr sz="3000" dirty="0">
                <a:latin typeface="Verdana"/>
                <a:cs typeface="Verdana"/>
              </a:rPr>
              <a:t>σ</a:t>
            </a:r>
            <a:r>
              <a:rPr sz="3000" spc="-5" dirty="0">
                <a:latin typeface="Verdana"/>
                <a:cs typeface="Verdana"/>
              </a:rPr>
              <a:t>θ</a:t>
            </a:r>
            <a:r>
              <a:rPr sz="3000" spc="-25" dirty="0">
                <a:latin typeface="Verdana"/>
                <a:cs typeface="Verdana"/>
              </a:rPr>
              <a:t>η</a:t>
            </a:r>
            <a:r>
              <a:rPr sz="3000" spc="-5" dirty="0">
                <a:latin typeface="Verdana"/>
                <a:cs typeface="Verdana"/>
              </a:rPr>
              <a:t>τι</a:t>
            </a:r>
            <a:r>
              <a:rPr sz="3000" spc="-20" dirty="0">
                <a:latin typeface="Verdana"/>
                <a:cs typeface="Verdana"/>
              </a:rPr>
              <a:t>κ</a:t>
            </a:r>
            <a:r>
              <a:rPr sz="3000" spc="-25" dirty="0">
                <a:latin typeface="Verdana"/>
                <a:cs typeface="Verdana"/>
              </a:rPr>
              <a:t>ότη</a:t>
            </a:r>
            <a:r>
              <a:rPr sz="3000" spc="-5" dirty="0">
                <a:latin typeface="Verdana"/>
                <a:cs typeface="Verdana"/>
              </a:rPr>
              <a:t>τ</a:t>
            </a:r>
            <a:r>
              <a:rPr sz="3000" dirty="0">
                <a:latin typeface="Verdana"/>
                <a:cs typeface="Verdana"/>
              </a:rPr>
              <a:t>α</a:t>
            </a:r>
            <a:r>
              <a:rPr sz="3000" spc="300" dirty="0">
                <a:latin typeface="Times New Roman"/>
                <a:cs typeface="Times New Roman"/>
              </a:rPr>
              <a:t> </a:t>
            </a:r>
            <a:r>
              <a:rPr sz="3000" spc="-25" dirty="0">
                <a:latin typeface="Verdana"/>
                <a:cs typeface="Verdana"/>
              </a:rPr>
              <a:t>μέ</a:t>
            </a:r>
            <a:r>
              <a:rPr sz="3000" dirty="0">
                <a:latin typeface="Verdana"/>
                <a:cs typeface="Verdana"/>
              </a:rPr>
              <a:t>σ</a:t>
            </a:r>
            <a:r>
              <a:rPr sz="3000" spc="-15" dirty="0">
                <a:latin typeface="Verdana"/>
                <a:cs typeface="Verdana"/>
              </a:rPr>
              <a:t>ω</a:t>
            </a:r>
            <a:r>
              <a:rPr sz="3000" dirty="0">
                <a:latin typeface="Verdana"/>
                <a:cs typeface="Verdana"/>
              </a:rPr>
              <a:t>:</a:t>
            </a:r>
            <a:endParaRPr sz="3000">
              <a:latin typeface="Verdana"/>
              <a:cs typeface="Verdana"/>
            </a:endParaRPr>
          </a:p>
        </p:txBody>
      </p:sp>
      <p:sp>
        <p:nvSpPr>
          <p:cNvPr id="7" name="object 7"/>
          <p:cNvSpPr txBox="1"/>
          <p:nvPr/>
        </p:nvSpPr>
        <p:spPr>
          <a:xfrm>
            <a:off x="547370" y="5462416"/>
            <a:ext cx="186055" cy="240029"/>
          </a:xfrm>
          <a:prstGeom prst="rect">
            <a:avLst/>
          </a:prstGeom>
        </p:spPr>
        <p:txBody>
          <a:bodyPr vert="horz" wrap="square" lIns="0" tIns="0" rIns="0" bIns="0" rtlCol="0">
            <a:spAutoFit/>
          </a:bodyPr>
          <a:lstStyle/>
          <a:p>
            <a:pPr marL="12700">
              <a:lnSpc>
                <a:spcPct val="100000"/>
              </a:lnSpc>
            </a:pPr>
            <a:r>
              <a:rPr sz="1700" spc="-15" dirty="0">
                <a:solidFill>
                  <a:srgbClr val="CC0000"/>
                </a:solidFill>
                <a:latin typeface="Wingdings"/>
                <a:cs typeface="Wingdings"/>
              </a:rPr>
              <a:t></a:t>
            </a:r>
            <a:endParaRPr sz="1700">
              <a:latin typeface="Wingdings"/>
              <a:cs typeface="Wingdings"/>
            </a:endParaRPr>
          </a:p>
        </p:txBody>
      </p:sp>
      <p:sp>
        <p:nvSpPr>
          <p:cNvPr id="8" name="object 8"/>
          <p:cNvSpPr txBox="1"/>
          <p:nvPr/>
        </p:nvSpPr>
        <p:spPr>
          <a:xfrm>
            <a:off x="982984" y="5421524"/>
            <a:ext cx="5434330" cy="795020"/>
          </a:xfrm>
          <a:prstGeom prst="rect">
            <a:avLst/>
          </a:prstGeom>
        </p:spPr>
        <p:txBody>
          <a:bodyPr vert="horz" wrap="square" lIns="0" tIns="0" rIns="0" bIns="0" rtlCol="0">
            <a:spAutoFit/>
          </a:bodyPr>
          <a:lstStyle/>
          <a:p>
            <a:pPr marL="12700" marR="5080">
              <a:lnSpc>
                <a:spcPct val="110900"/>
              </a:lnSpc>
            </a:pPr>
            <a:r>
              <a:rPr sz="2600" dirty="0">
                <a:latin typeface="Verdana"/>
                <a:cs typeface="Verdana"/>
              </a:rPr>
              <a:t>Ε</a:t>
            </a:r>
            <a:r>
              <a:rPr sz="2600" spc="-30" dirty="0">
                <a:latin typeface="Verdana"/>
                <a:cs typeface="Verdana"/>
              </a:rPr>
              <a:t>λ</a:t>
            </a:r>
            <a:r>
              <a:rPr sz="2600" spc="-15" dirty="0">
                <a:latin typeface="Verdana"/>
                <a:cs typeface="Verdana"/>
              </a:rPr>
              <a:t>ε</a:t>
            </a:r>
            <a:r>
              <a:rPr sz="2600" spc="-5" dirty="0">
                <a:latin typeface="Verdana"/>
                <a:cs typeface="Verdana"/>
              </a:rPr>
              <a:t>ύθ</a:t>
            </a:r>
            <a:r>
              <a:rPr sz="2600" spc="-20" dirty="0">
                <a:latin typeface="Verdana"/>
                <a:cs typeface="Verdana"/>
              </a:rPr>
              <a:t>ε</a:t>
            </a:r>
            <a:r>
              <a:rPr sz="2600" dirty="0">
                <a:latin typeface="Verdana"/>
                <a:cs typeface="Verdana"/>
              </a:rPr>
              <a:t>ρ</a:t>
            </a:r>
            <a:r>
              <a:rPr sz="2600" spc="10" dirty="0">
                <a:latin typeface="Verdana"/>
                <a:cs typeface="Verdana"/>
              </a:rPr>
              <a:t>ω</a:t>
            </a:r>
            <a:r>
              <a:rPr sz="2600" spc="-20" dirty="0">
                <a:latin typeface="Verdana"/>
                <a:cs typeface="Verdana"/>
              </a:rPr>
              <a:t>ν</a:t>
            </a:r>
            <a:r>
              <a:rPr sz="2600" spc="254" dirty="0">
                <a:latin typeface="Times New Roman"/>
                <a:cs typeface="Times New Roman"/>
              </a:rPr>
              <a:t> </a:t>
            </a:r>
            <a:r>
              <a:rPr sz="2600" spc="-30" dirty="0">
                <a:latin typeface="Verdana"/>
                <a:cs typeface="Verdana"/>
              </a:rPr>
              <a:t>ν</a:t>
            </a:r>
            <a:r>
              <a:rPr sz="2600" spc="-20" dirty="0">
                <a:latin typeface="Verdana"/>
                <a:cs typeface="Verdana"/>
              </a:rPr>
              <a:t>ε</a:t>
            </a:r>
            <a:r>
              <a:rPr sz="2600" spc="5" dirty="0">
                <a:latin typeface="Verdana"/>
                <a:cs typeface="Verdana"/>
              </a:rPr>
              <a:t>υ</a:t>
            </a:r>
            <a:r>
              <a:rPr sz="2600" dirty="0">
                <a:latin typeface="Verdana"/>
                <a:cs typeface="Verdana"/>
              </a:rPr>
              <a:t>ρι</a:t>
            </a:r>
            <a:r>
              <a:rPr sz="2600" spc="-25" dirty="0">
                <a:latin typeface="Verdana"/>
                <a:cs typeface="Verdana"/>
              </a:rPr>
              <a:t>κ</a:t>
            </a:r>
            <a:r>
              <a:rPr sz="2600" dirty="0">
                <a:latin typeface="Verdana"/>
                <a:cs typeface="Verdana"/>
              </a:rPr>
              <a:t>ώ</a:t>
            </a:r>
            <a:r>
              <a:rPr sz="2600" spc="-20" dirty="0">
                <a:latin typeface="Verdana"/>
                <a:cs typeface="Verdana"/>
              </a:rPr>
              <a:t>ν</a:t>
            </a:r>
            <a:r>
              <a:rPr sz="2600" spc="254" dirty="0">
                <a:latin typeface="Times New Roman"/>
                <a:cs typeface="Times New Roman"/>
              </a:rPr>
              <a:t> </a:t>
            </a:r>
            <a:r>
              <a:rPr sz="2600" spc="-5" dirty="0">
                <a:latin typeface="Verdana"/>
                <a:cs typeface="Verdana"/>
              </a:rPr>
              <a:t>α</a:t>
            </a:r>
            <a:r>
              <a:rPr sz="2600" spc="-10" dirty="0">
                <a:latin typeface="Verdana"/>
                <a:cs typeface="Verdana"/>
              </a:rPr>
              <a:t>πο</a:t>
            </a:r>
            <a:r>
              <a:rPr sz="2600" spc="-30" dirty="0">
                <a:latin typeface="Verdana"/>
                <a:cs typeface="Verdana"/>
              </a:rPr>
              <a:t>λ</a:t>
            </a:r>
            <a:r>
              <a:rPr sz="2600" spc="-15" dirty="0">
                <a:latin typeface="Verdana"/>
                <a:cs typeface="Verdana"/>
              </a:rPr>
              <a:t>ήξ</a:t>
            </a:r>
            <a:r>
              <a:rPr sz="2600" spc="-20" dirty="0">
                <a:latin typeface="Verdana"/>
                <a:cs typeface="Verdana"/>
              </a:rPr>
              <a:t>ε</a:t>
            </a:r>
            <a:r>
              <a:rPr sz="2600" dirty="0">
                <a:latin typeface="Verdana"/>
                <a:cs typeface="Verdana"/>
              </a:rPr>
              <a:t>ω</a:t>
            </a:r>
            <a:r>
              <a:rPr sz="2600" spc="-20" dirty="0">
                <a:latin typeface="Verdana"/>
                <a:cs typeface="Verdana"/>
              </a:rPr>
              <a:t>ν</a:t>
            </a:r>
            <a:r>
              <a:rPr sz="2600" spc="-10" dirty="0">
                <a:latin typeface="Times New Roman"/>
                <a:cs typeface="Times New Roman"/>
              </a:rPr>
              <a:t> </a:t>
            </a:r>
            <a:r>
              <a:rPr sz="2600" spc="10" dirty="0">
                <a:latin typeface="Verdana"/>
                <a:cs typeface="Verdana"/>
              </a:rPr>
              <a:t>Ο</a:t>
            </a:r>
            <a:r>
              <a:rPr sz="2600" dirty="0">
                <a:latin typeface="Verdana"/>
                <a:cs typeface="Verdana"/>
              </a:rPr>
              <a:t>ρ</a:t>
            </a:r>
            <a:r>
              <a:rPr sz="2600" spc="-30" dirty="0">
                <a:latin typeface="Verdana"/>
                <a:cs typeface="Verdana"/>
              </a:rPr>
              <a:t>γ</a:t>
            </a:r>
            <a:r>
              <a:rPr sz="2600" spc="-25" dirty="0">
                <a:latin typeface="Verdana"/>
                <a:cs typeface="Verdana"/>
              </a:rPr>
              <a:t>άν</a:t>
            </a:r>
            <a:r>
              <a:rPr sz="2600" dirty="0">
                <a:latin typeface="Verdana"/>
                <a:cs typeface="Verdana"/>
              </a:rPr>
              <a:t>ω</a:t>
            </a:r>
            <a:r>
              <a:rPr sz="2600" spc="-20" dirty="0">
                <a:latin typeface="Verdana"/>
                <a:cs typeface="Verdana"/>
              </a:rPr>
              <a:t>ν</a:t>
            </a:r>
            <a:r>
              <a:rPr sz="2600" spc="254" dirty="0">
                <a:latin typeface="Times New Roman"/>
                <a:cs typeface="Times New Roman"/>
              </a:rPr>
              <a:t> </a:t>
            </a:r>
            <a:r>
              <a:rPr sz="2600" spc="-15" dirty="0">
                <a:latin typeface="Verdana"/>
                <a:cs typeface="Verdana"/>
              </a:rPr>
              <a:t>με</a:t>
            </a:r>
            <a:r>
              <a:rPr sz="2600" spc="254" dirty="0">
                <a:latin typeface="Times New Roman"/>
                <a:cs typeface="Times New Roman"/>
              </a:rPr>
              <a:t> </a:t>
            </a:r>
            <a:r>
              <a:rPr sz="2600" spc="-25" dirty="0">
                <a:latin typeface="Verdana"/>
                <a:cs typeface="Verdana"/>
              </a:rPr>
              <a:t>κάψ</a:t>
            </a:r>
            <a:r>
              <a:rPr sz="2600" dirty="0">
                <a:latin typeface="Verdana"/>
                <a:cs typeface="Verdana"/>
              </a:rPr>
              <a:t>α</a:t>
            </a:r>
            <a:endParaRPr sz="2600">
              <a:latin typeface="Verdana"/>
              <a:cs typeface="Verdana"/>
            </a:endParaRPr>
          </a:p>
        </p:txBody>
      </p:sp>
      <p:sp>
        <p:nvSpPr>
          <p:cNvPr id="9" name="object 9"/>
          <p:cNvSpPr txBox="1"/>
          <p:nvPr/>
        </p:nvSpPr>
        <p:spPr>
          <a:xfrm>
            <a:off x="547370" y="5900567"/>
            <a:ext cx="186055" cy="240029"/>
          </a:xfrm>
          <a:prstGeom prst="rect">
            <a:avLst/>
          </a:prstGeom>
        </p:spPr>
        <p:txBody>
          <a:bodyPr vert="horz" wrap="square" lIns="0" tIns="0" rIns="0" bIns="0" rtlCol="0">
            <a:spAutoFit/>
          </a:bodyPr>
          <a:lstStyle/>
          <a:p>
            <a:pPr marL="12700">
              <a:lnSpc>
                <a:spcPct val="100000"/>
              </a:lnSpc>
            </a:pPr>
            <a:r>
              <a:rPr sz="1700" spc="-15" dirty="0">
                <a:solidFill>
                  <a:srgbClr val="CC0000"/>
                </a:solidFill>
                <a:latin typeface="Wingdings"/>
                <a:cs typeface="Wingdings"/>
              </a:rPr>
              <a:t></a:t>
            </a:r>
            <a:endParaRPr sz="1700">
              <a:latin typeface="Wingdings"/>
              <a:cs typeface="Wingdings"/>
            </a:endParaRPr>
          </a:p>
        </p:txBody>
      </p:sp>
      <p:sp>
        <p:nvSpPr>
          <p:cNvPr id="10" name="object 10"/>
          <p:cNvSpPr/>
          <p:nvPr/>
        </p:nvSpPr>
        <p:spPr>
          <a:xfrm>
            <a:off x="826769" y="21579"/>
            <a:ext cx="8317230" cy="482474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089655" y="191432"/>
            <a:ext cx="1363345" cy="457200"/>
          </a:xfrm>
          <a:prstGeom prst="rect">
            <a:avLst/>
          </a:prstGeom>
        </p:spPr>
        <p:txBody>
          <a:bodyPr vert="horz" wrap="square" lIns="0" tIns="0" rIns="0" bIns="0" rtlCol="0">
            <a:spAutoFit/>
          </a:bodyPr>
          <a:lstStyle/>
          <a:p>
            <a:pPr marL="12700">
              <a:lnSpc>
                <a:spcPct val="100000"/>
              </a:lnSpc>
            </a:pPr>
            <a:r>
              <a:rPr sz="3400" spc="-15" dirty="0">
                <a:latin typeface="Verdana"/>
                <a:cs typeface="Verdana"/>
              </a:rPr>
              <a:t>Δ</a:t>
            </a:r>
            <a:r>
              <a:rPr sz="3400" spc="-25" dirty="0">
                <a:latin typeface="Verdana"/>
                <a:cs typeface="Verdana"/>
              </a:rPr>
              <a:t>έρ</a:t>
            </a:r>
            <a:r>
              <a:rPr sz="3400" spc="-35" dirty="0">
                <a:latin typeface="Verdana"/>
                <a:cs typeface="Verdana"/>
              </a:rPr>
              <a:t>μ</a:t>
            </a:r>
            <a:r>
              <a:rPr sz="3400" dirty="0">
                <a:latin typeface="Verdana"/>
                <a:cs typeface="Verdana"/>
              </a:rPr>
              <a:t>α</a:t>
            </a:r>
            <a:endParaRPr sz="3400">
              <a:latin typeface="Verdana"/>
              <a:cs typeface="Verdana"/>
            </a:endParaRPr>
          </a:p>
        </p:txBody>
      </p:sp>
      <p:sp>
        <p:nvSpPr>
          <p:cNvPr id="12" name="object 12"/>
          <p:cNvSpPr txBox="1"/>
          <p:nvPr/>
        </p:nvSpPr>
        <p:spPr>
          <a:xfrm>
            <a:off x="5226054" y="1988939"/>
            <a:ext cx="2603500" cy="254000"/>
          </a:xfrm>
          <a:prstGeom prst="rect">
            <a:avLst/>
          </a:prstGeom>
        </p:spPr>
        <p:txBody>
          <a:bodyPr vert="horz" wrap="square" lIns="0" tIns="0" rIns="0" bIns="0" rtlCol="0">
            <a:spAutoFit/>
          </a:bodyPr>
          <a:lstStyle/>
          <a:p>
            <a:pPr marL="12700">
              <a:lnSpc>
                <a:spcPct val="100000"/>
              </a:lnSpc>
            </a:pPr>
            <a:r>
              <a:rPr sz="1800" spc="-5" dirty="0">
                <a:latin typeface="Verdana"/>
                <a:cs typeface="Verdana"/>
              </a:rPr>
              <a:t>Σμ</a:t>
            </a:r>
            <a:r>
              <a:rPr sz="1800" spc="-20" dirty="0">
                <a:latin typeface="Verdana"/>
                <a:cs typeface="Verdana"/>
              </a:rPr>
              <a:t>η</a:t>
            </a:r>
            <a:r>
              <a:rPr sz="1800" spc="-15" dirty="0">
                <a:latin typeface="Verdana"/>
                <a:cs typeface="Verdana"/>
              </a:rPr>
              <a:t>γ</a:t>
            </a:r>
            <a:r>
              <a:rPr sz="1800" spc="-20" dirty="0">
                <a:latin typeface="Verdana"/>
                <a:cs typeface="Verdana"/>
              </a:rPr>
              <a:t>μ</a:t>
            </a:r>
            <a:r>
              <a:rPr sz="1800" spc="-5" dirty="0">
                <a:latin typeface="Verdana"/>
                <a:cs typeface="Verdana"/>
              </a:rPr>
              <a:t>α</a:t>
            </a:r>
            <a:r>
              <a:rPr sz="1800" spc="-15" dirty="0">
                <a:latin typeface="Verdana"/>
                <a:cs typeface="Verdana"/>
              </a:rPr>
              <a:t>τ</a:t>
            </a:r>
            <a:r>
              <a:rPr sz="1800" spc="-10" dirty="0">
                <a:latin typeface="Verdana"/>
                <a:cs typeface="Verdana"/>
              </a:rPr>
              <a:t>ο</a:t>
            </a:r>
            <a:r>
              <a:rPr sz="1800" spc="-20" dirty="0">
                <a:latin typeface="Verdana"/>
                <a:cs typeface="Verdana"/>
              </a:rPr>
              <a:t>γ</a:t>
            </a:r>
            <a:r>
              <a:rPr sz="1800" spc="-10" dirty="0">
                <a:latin typeface="Verdana"/>
                <a:cs typeface="Verdana"/>
              </a:rPr>
              <a:t>ό</a:t>
            </a:r>
            <a:r>
              <a:rPr sz="1800" spc="-20" dirty="0">
                <a:latin typeface="Verdana"/>
                <a:cs typeface="Verdana"/>
              </a:rPr>
              <a:t>ν</a:t>
            </a:r>
            <a:r>
              <a:rPr sz="1800" spc="-10" dirty="0">
                <a:latin typeface="Verdana"/>
                <a:cs typeface="Verdana"/>
              </a:rPr>
              <a:t>ο</a:t>
            </a:r>
            <a:r>
              <a:rPr sz="1800" dirty="0">
                <a:latin typeface="Verdana"/>
                <a:cs typeface="Verdana"/>
              </a:rPr>
              <a:t>ι</a:t>
            </a:r>
            <a:r>
              <a:rPr sz="1800" spc="190" dirty="0">
                <a:latin typeface="Times New Roman"/>
                <a:cs typeface="Times New Roman"/>
              </a:rPr>
              <a:t> </a:t>
            </a:r>
            <a:r>
              <a:rPr sz="1800" spc="-15" dirty="0">
                <a:latin typeface="Verdana"/>
                <a:cs typeface="Verdana"/>
              </a:rPr>
              <a:t>αδένε</a:t>
            </a:r>
            <a:r>
              <a:rPr sz="1800" spc="-10" dirty="0">
                <a:latin typeface="Verdana"/>
                <a:cs typeface="Verdana"/>
              </a:rPr>
              <a:t>ς</a:t>
            </a:r>
            <a:endParaRPr sz="1800">
              <a:latin typeface="Verdana"/>
              <a:cs typeface="Verdana"/>
            </a:endParaRPr>
          </a:p>
        </p:txBody>
      </p:sp>
      <p:sp>
        <p:nvSpPr>
          <p:cNvPr id="13" name="object 13"/>
          <p:cNvSpPr txBox="1"/>
          <p:nvPr/>
        </p:nvSpPr>
        <p:spPr>
          <a:xfrm>
            <a:off x="77466" y="2565519"/>
            <a:ext cx="8340725" cy="1695450"/>
          </a:xfrm>
          <a:prstGeom prst="rect">
            <a:avLst/>
          </a:prstGeom>
        </p:spPr>
        <p:txBody>
          <a:bodyPr vert="horz" wrap="square" lIns="0" tIns="0" rIns="0" bIns="0" rtlCol="0">
            <a:spAutoFit/>
          </a:bodyPr>
          <a:lstStyle/>
          <a:p>
            <a:pPr marL="5015230" indent="144780">
              <a:lnSpc>
                <a:spcPct val="100000"/>
              </a:lnSpc>
            </a:pPr>
            <a:r>
              <a:rPr sz="1800" dirty="0">
                <a:latin typeface="Verdana"/>
                <a:cs typeface="Verdana"/>
              </a:rPr>
              <a:t>Ορ</a:t>
            </a:r>
            <a:r>
              <a:rPr sz="1800" spc="-5" dirty="0">
                <a:latin typeface="Verdana"/>
                <a:cs typeface="Verdana"/>
              </a:rPr>
              <a:t>θ</a:t>
            </a:r>
            <a:r>
              <a:rPr sz="1800" dirty="0">
                <a:latin typeface="Verdana"/>
                <a:cs typeface="Verdana"/>
              </a:rPr>
              <a:t>ω</a:t>
            </a:r>
            <a:r>
              <a:rPr sz="1800" spc="-5" dirty="0">
                <a:latin typeface="Verdana"/>
                <a:cs typeface="Verdana"/>
              </a:rPr>
              <a:t>τ</a:t>
            </a:r>
            <a:r>
              <a:rPr sz="1800" spc="-20" dirty="0">
                <a:latin typeface="Verdana"/>
                <a:cs typeface="Verdana"/>
              </a:rPr>
              <a:t>ή</a:t>
            </a:r>
            <a:r>
              <a:rPr sz="1800" dirty="0">
                <a:latin typeface="Verdana"/>
                <a:cs typeface="Verdana"/>
              </a:rPr>
              <a:t>ρ</a:t>
            </a:r>
            <a:r>
              <a:rPr sz="1800" spc="-15" dirty="0">
                <a:latin typeface="Verdana"/>
                <a:cs typeface="Verdana"/>
              </a:rPr>
              <a:t>α</a:t>
            </a:r>
            <a:r>
              <a:rPr sz="1800" spc="-10" dirty="0">
                <a:latin typeface="Verdana"/>
                <a:cs typeface="Verdana"/>
              </a:rPr>
              <a:t>ς</a:t>
            </a:r>
            <a:r>
              <a:rPr sz="1800" spc="180" dirty="0">
                <a:latin typeface="Times New Roman"/>
                <a:cs typeface="Times New Roman"/>
              </a:rPr>
              <a:t> </a:t>
            </a:r>
            <a:r>
              <a:rPr sz="1800" spc="-20" dirty="0">
                <a:latin typeface="Verdana"/>
                <a:cs typeface="Verdana"/>
              </a:rPr>
              <a:t>μ</a:t>
            </a:r>
            <a:r>
              <a:rPr sz="1800" dirty="0">
                <a:latin typeface="Verdana"/>
                <a:cs typeface="Verdana"/>
              </a:rPr>
              <a:t>υ</a:t>
            </a:r>
            <a:r>
              <a:rPr sz="1800" spc="-10" dirty="0">
                <a:latin typeface="Verdana"/>
                <a:cs typeface="Verdana"/>
              </a:rPr>
              <a:t>ς</a:t>
            </a:r>
            <a:r>
              <a:rPr sz="1800" spc="185" dirty="0">
                <a:latin typeface="Times New Roman"/>
                <a:cs typeface="Times New Roman"/>
              </a:rPr>
              <a:t> </a:t>
            </a:r>
            <a:r>
              <a:rPr sz="1800" spc="-5" dirty="0">
                <a:latin typeface="Verdana"/>
                <a:cs typeface="Verdana"/>
              </a:rPr>
              <a:t>τω</a:t>
            </a:r>
            <a:r>
              <a:rPr sz="1800" spc="-15" dirty="0">
                <a:latin typeface="Verdana"/>
                <a:cs typeface="Verdana"/>
              </a:rPr>
              <a:t>ν</a:t>
            </a:r>
            <a:r>
              <a:rPr sz="1800" spc="190" dirty="0">
                <a:latin typeface="Times New Roman"/>
                <a:cs typeface="Times New Roman"/>
              </a:rPr>
              <a:t> </a:t>
            </a:r>
            <a:r>
              <a:rPr sz="1800" spc="-15" dirty="0">
                <a:latin typeface="Verdana"/>
                <a:cs typeface="Verdana"/>
              </a:rPr>
              <a:t>τ</a:t>
            </a:r>
            <a:r>
              <a:rPr sz="1800" dirty="0">
                <a:latin typeface="Verdana"/>
                <a:cs typeface="Verdana"/>
              </a:rPr>
              <a:t>ρ</a:t>
            </a:r>
            <a:r>
              <a:rPr sz="1800" spc="10" dirty="0">
                <a:latin typeface="Verdana"/>
                <a:cs typeface="Verdana"/>
              </a:rPr>
              <a:t>ι</a:t>
            </a:r>
            <a:r>
              <a:rPr sz="1800" spc="-30" dirty="0">
                <a:latin typeface="Verdana"/>
                <a:cs typeface="Verdana"/>
              </a:rPr>
              <a:t>χ</a:t>
            </a:r>
            <a:r>
              <a:rPr sz="1800" dirty="0">
                <a:latin typeface="Verdana"/>
                <a:cs typeface="Verdana"/>
              </a:rPr>
              <a:t>ώ</a:t>
            </a:r>
            <a:r>
              <a:rPr sz="1800" spc="-15" dirty="0">
                <a:latin typeface="Verdana"/>
                <a:cs typeface="Verdana"/>
              </a:rPr>
              <a:t>ν</a:t>
            </a:r>
            <a:endParaRPr sz="1800">
              <a:latin typeface="Verdana"/>
              <a:cs typeface="Verdana"/>
            </a:endParaRPr>
          </a:p>
          <a:p>
            <a:pPr>
              <a:lnSpc>
                <a:spcPct val="100000"/>
              </a:lnSpc>
            </a:pPr>
            <a:endParaRPr sz="1800">
              <a:latin typeface="Times New Roman"/>
              <a:cs typeface="Times New Roman"/>
            </a:endParaRPr>
          </a:p>
          <a:p>
            <a:pPr>
              <a:lnSpc>
                <a:spcPct val="100000"/>
              </a:lnSpc>
              <a:spcBef>
                <a:spcPts val="50"/>
              </a:spcBef>
            </a:pPr>
            <a:endParaRPr sz="2200">
              <a:latin typeface="Times New Roman"/>
              <a:cs typeface="Times New Roman"/>
            </a:endParaRPr>
          </a:p>
          <a:p>
            <a:pPr marL="3903345" algn="ctr">
              <a:lnSpc>
                <a:spcPts val="1930"/>
              </a:lnSpc>
            </a:pPr>
            <a:r>
              <a:rPr sz="1800" spc="-10" dirty="0">
                <a:latin typeface="Verdana"/>
                <a:cs typeface="Verdana"/>
              </a:rPr>
              <a:t>Ι</a:t>
            </a:r>
            <a:r>
              <a:rPr sz="1800" spc="-20" dirty="0">
                <a:latin typeface="Verdana"/>
                <a:cs typeface="Verdana"/>
              </a:rPr>
              <a:t>δ</a:t>
            </a:r>
            <a:r>
              <a:rPr sz="1800" dirty="0">
                <a:latin typeface="Verdana"/>
                <a:cs typeface="Verdana"/>
              </a:rPr>
              <a:t>ρ</a:t>
            </a:r>
            <a:r>
              <a:rPr sz="1800" spc="-5" dirty="0">
                <a:latin typeface="Verdana"/>
                <a:cs typeface="Verdana"/>
              </a:rPr>
              <a:t>ωτ</a:t>
            </a:r>
            <a:r>
              <a:rPr sz="1800" spc="-10" dirty="0">
                <a:latin typeface="Verdana"/>
                <a:cs typeface="Verdana"/>
              </a:rPr>
              <a:t>ο</a:t>
            </a:r>
            <a:r>
              <a:rPr sz="1800" dirty="0">
                <a:latin typeface="Verdana"/>
                <a:cs typeface="Verdana"/>
              </a:rPr>
              <a:t>π</a:t>
            </a:r>
            <a:r>
              <a:rPr sz="1800" spc="-20" dirty="0">
                <a:latin typeface="Verdana"/>
                <a:cs typeface="Verdana"/>
              </a:rPr>
              <a:t>ο</a:t>
            </a:r>
            <a:r>
              <a:rPr sz="1800" dirty="0">
                <a:latin typeface="Verdana"/>
                <a:cs typeface="Verdana"/>
              </a:rPr>
              <a:t>ι</a:t>
            </a:r>
            <a:r>
              <a:rPr sz="1800" spc="-10" dirty="0">
                <a:latin typeface="Verdana"/>
                <a:cs typeface="Verdana"/>
              </a:rPr>
              <a:t>ο</a:t>
            </a:r>
            <a:r>
              <a:rPr sz="1800" dirty="0">
                <a:latin typeface="Verdana"/>
                <a:cs typeface="Verdana"/>
              </a:rPr>
              <a:t>ί</a:t>
            </a:r>
            <a:r>
              <a:rPr sz="1800" spc="190" dirty="0">
                <a:latin typeface="Times New Roman"/>
                <a:cs typeface="Times New Roman"/>
              </a:rPr>
              <a:t> </a:t>
            </a:r>
            <a:r>
              <a:rPr sz="1800" spc="-15" dirty="0">
                <a:latin typeface="Verdana"/>
                <a:cs typeface="Verdana"/>
              </a:rPr>
              <a:t>α</a:t>
            </a:r>
            <a:r>
              <a:rPr sz="1800" spc="-20" dirty="0">
                <a:latin typeface="Verdana"/>
                <a:cs typeface="Verdana"/>
              </a:rPr>
              <a:t>δ</a:t>
            </a:r>
            <a:r>
              <a:rPr sz="1800" spc="-5" dirty="0">
                <a:latin typeface="Verdana"/>
                <a:cs typeface="Verdana"/>
              </a:rPr>
              <a:t>έ</a:t>
            </a:r>
            <a:r>
              <a:rPr sz="1800" spc="-20" dirty="0">
                <a:latin typeface="Verdana"/>
                <a:cs typeface="Verdana"/>
              </a:rPr>
              <a:t>ν</a:t>
            </a:r>
            <a:r>
              <a:rPr sz="1800" spc="-5" dirty="0">
                <a:latin typeface="Verdana"/>
                <a:cs typeface="Verdana"/>
              </a:rPr>
              <a:t>ε</a:t>
            </a:r>
            <a:r>
              <a:rPr sz="1800" spc="-10" dirty="0">
                <a:latin typeface="Verdana"/>
                <a:cs typeface="Verdana"/>
              </a:rPr>
              <a:t>ς</a:t>
            </a:r>
            <a:endParaRPr sz="1800">
              <a:latin typeface="Verdana"/>
              <a:cs typeface="Verdana"/>
            </a:endParaRPr>
          </a:p>
          <a:p>
            <a:pPr marL="12700">
              <a:lnSpc>
                <a:spcPts val="1689"/>
              </a:lnSpc>
            </a:pPr>
            <a:r>
              <a:rPr sz="1600" spc="-5" dirty="0">
                <a:latin typeface="Verdana"/>
                <a:cs typeface="Verdana"/>
              </a:rPr>
              <a:t>υπο</a:t>
            </a:r>
            <a:r>
              <a:rPr sz="1600" spc="-15" dirty="0">
                <a:latin typeface="Verdana"/>
                <a:cs typeface="Verdana"/>
              </a:rPr>
              <a:t>δό</a:t>
            </a:r>
            <a:r>
              <a:rPr sz="1600" dirty="0">
                <a:latin typeface="Verdana"/>
                <a:cs typeface="Verdana"/>
              </a:rPr>
              <a:t>ρ</a:t>
            </a:r>
            <a:r>
              <a:rPr sz="1600" spc="-10" dirty="0">
                <a:latin typeface="Verdana"/>
                <a:cs typeface="Verdana"/>
              </a:rPr>
              <a:t>ιο</a:t>
            </a:r>
            <a:endParaRPr sz="1600">
              <a:latin typeface="Verdana"/>
              <a:cs typeface="Verdana"/>
            </a:endParaRPr>
          </a:p>
          <a:p>
            <a:pPr marL="5160010">
              <a:lnSpc>
                <a:spcPct val="100000"/>
              </a:lnSpc>
              <a:spcBef>
                <a:spcPts val="919"/>
              </a:spcBef>
            </a:pPr>
            <a:r>
              <a:rPr sz="1800" spc="5" dirty="0">
                <a:latin typeface="Verdana"/>
                <a:cs typeface="Verdana"/>
              </a:rPr>
              <a:t>Σ</a:t>
            </a:r>
            <a:r>
              <a:rPr sz="1800" spc="-5" dirty="0">
                <a:latin typeface="Verdana"/>
                <a:cs typeface="Verdana"/>
              </a:rPr>
              <a:t>ω</a:t>
            </a:r>
            <a:r>
              <a:rPr sz="1800" spc="-20" dirty="0">
                <a:latin typeface="Verdana"/>
                <a:cs typeface="Verdana"/>
              </a:rPr>
              <a:t>μ</a:t>
            </a:r>
            <a:r>
              <a:rPr sz="1800" spc="-5" dirty="0">
                <a:latin typeface="Verdana"/>
                <a:cs typeface="Verdana"/>
              </a:rPr>
              <a:t>ά</a:t>
            </a:r>
            <a:r>
              <a:rPr sz="1800" spc="-15" dirty="0">
                <a:latin typeface="Verdana"/>
                <a:cs typeface="Verdana"/>
              </a:rPr>
              <a:t>τ</a:t>
            </a:r>
            <a:r>
              <a:rPr sz="1800" spc="10" dirty="0">
                <a:latin typeface="Verdana"/>
                <a:cs typeface="Verdana"/>
              </a:rPr>
              <a:t>ι</a:t>
            </a:r>
            <a:r>
              <a:rPr sz="1800" dirty="0">
                <a:latin typeface="Verdana"/>
                <a:cs typeface="Verdana"/>
              </a:rPr>
              <a:t>α</a:t>
            </a:r>
            <a:r>
              <a:rPr sz="1800" spc="180" dirty="0">
                <a:latin typeface="Times New Roman"/>
                <a:cs typeface="Times New Roman"/>
              </a:rPr>
              <a:t> </a:t>
            </a:r>
            <a:r>
              <a:rPr sz="1800" spc="-10" dirty="0">
                <a:latin typeface="Verdana"/>
                <a:cs typeface="Verdana"/>
              </a:rPr>
              <a:t>P</a:t>
            </a:r>
            <a:r>
              <a:rPr sz="1800" spc="-20" dirty="0">
                <a:latin typeface="Verdana"/>
                <a:cs typeface="Verdana"/>
              </a:rPr>
              <a:t>a</a:t>
            </a:r>
            <a:r>
              <a:rPr sz="1800" spc="-10" dirty="0">
                <a:latin typeface="Verdana"/>
                <a:cs typeface="Verdana"/>
              </a:rPr>
              <a:t>c</a:t>
            </a:r>
            <a:r>
              <a:rPr sz="1800" spc="-20" dirty="0">
                <a:latin typeface="Verdana"/>
                <a:cs typeface="Verdana"/>
              </a:rPr>
              <a:t>c</a:t>
            </a:r>
            <a:r>
              <a:rPr sz="1800" spc="10" dirty="0">
                <a:latin typeface="Verdana"/>
                <a:cs typeface="Verdana"/>
              </a:rPr>
              <a:t>i</a:t>
            </a:r>
            <a:r>
              <a:rPr sz="1800" spc="-20" dirty="0">
                <a:latin typeface="Verdana"/>
                <a:cs typeface="Verdana"/>
              </a:rPr>
              <a:t>n</a:t>
            </a:r>
            <a:r>
              <a:rPr sz="1800" dirty="0">
                <a:latin typeface="Verdana"/>
                <a:cs typeface="Verdana"/>
              </a:rPr>
              <a:t>i</a:t>
            </a:r>
            <a:endParaRPr sz="1800">
              <a:latin typeface="Verdana"/>
              <a:cs typeface="Verdana"/>
            </a:endParaRPr>
          </a:p>
        </p:txBody>
      </p:sp>
      <p:sp>
        <p:nvSpPr>
          <p:cNvPr id="14" name="object 14"/>
          <p:cNvSpPr txBox="1"/>
          <p:nvPr/>
        </p:nvSpPr>
        <p:spPr>
          <a:xfrm>
            <a:off x="77466" y="1988935"/>
            <a:ext cx="644525" cy="254000"/>
          </a:xfrm>
          <a:prstGeom prst="rect">
            <a:avLst/>
          </a:prstGeom>
        </p:spPr>
        <p:txBody>
          <a:bodyPr vert="horz" wrap="square" lIns="0" tIns="0" rIns="0" bIns="0" rtlCol="0">
            <a:spAutoFit/>
          </a:bodyPr>
          <a:lstStyle/>
          <a:p>
            <a:pPr marL="12700">
              <a:lnSpc>
                <a:spcPct val="100000"/>
              </a:lnSpc>
            </a:pPr>
            <a:r>
              <a:rPr sz="1800" spc="-20" dirty="0">
                <a:latin typeface="Verdana"/>
                <a:cs typeface="Verdana"/>
              </a:rPr>
              <a:t>χό</a:t>
            </a:r>
            <a:r>
              <a:rPr sz="1800" dirty="0">
                <a:latin typeface="Verdana"/>
                <a:cs typeface="Verdana"/>
              </a:rPr>
              <a:t>ρι</a:t>
            </a:r>
            <a:r>
              <a:rPr sz="1800" spc="-15" dirty="0">
                <a:latin typeface="Verdana"/>
                <a:cs typeface="Verdana"/>
              </a:rPr>
              <a:t>ο</a:t>
            </a:r>
            <a:endParaRPr sz="1800">
              <a:latin typeface="Verdana"/>
              <a:cs typeface="Verdana"/>
            </a:endParaRPr>
          </a:p>
        </p:txBody>
      </p:sp>
      <p:sp>
        <p:nvSpPr>
          <p:cNvPr id="15" name="object 15"/>
          <p:cNvSpPr/>
          <p:nvPr/>
        </p:nvSpPr>
        <p:spPr>
          <a:xfrm>
            <a:off x="2470154" y="4149090"/>
            <a:ext cx="2750820" cy="2540"/>
          </a:xfrm>
          <a:custGeom>
            <a:avLst/>
            <a:gdLst/>
            <a:ahLst/>
            <a:cxnLst/>
            <a:rect l="l" t="t" r="r" b="b"/>
            <a:pathLst>
              <a:path w="2750820" h="2539">
                <a:moveTo>
                  <a:pt x="2750826" y="0"/>
                </a:moveTo>
                <a:lnTo>
                  <a:pt x="0" y="2535"/>
                </a:lnTo>
              </a:path>
            </a:pathLst>
          </a:custGeom>
          <a:ln w="8890">
            <a:solidFill>
              <a:srgbClr val="000000"/>
            </a:solidFill>
          </a:ln>
        </p:spPr>
        <p:txBody>
          <a:bodyPr wrap="square" lIns="0" tIns="0" rIns="0" bIns="0" rtlCol="0"/>
          <a:lstStyle/>
          <a:p>
            <a:endParaRPr/>
          </a:p>
        </p:txBody>
      </p:sp>
      <p:sp>
        <p:nvSpPr>
          <p:cNvPr id="16" name="object 16"/>
          <p:cNvSpPr/>
          <p:nvPr/>
        </p:nvSpPr>
        <p:spPr>
          <a:xfrm>
            <a:off x="2410455" y="4113526"/>
            <a:ext cx="74930" cy="74930"/>
          </a:xfrm>
          <a:custGeom>
            <a:avLst/>
            <a:gdLst/>
            <a:ahLst/>
            <a:cxnLst/>
            <a:rect l="l" t="t" r="r" b="b"/>
            <a:pathLst>
              <a:path w="74930" h="74929">
                <a:moveTo>
                  <a:pt x="74938" y="0"/>
                </a:moveTo>
                <a:lnTo>
                  <a:pt x="0" y="38099"/>
                </a:lnTo>
                <a:lnTo>
                  <a:pt x="74938" y="74938"/>
                </a:lnTo>
                <a:lnTo>
                  <a:pt x="74938" y="0"/>
                </a:lnTo>
                <a:close/>
              </a:path>
            </a:pathLst>
          </a:custGeom>
          <a:solidFill>
            <a:srgbClr val="000000"/>
          </a:solidFill>
        </p:spPr>
        <p:txBody>
          <a:bodyPr wrap="square" lIns="0" tIns="0" rIns="0" bIns="0" rtlCol="0"/>
          <a:lstStyle/>
          <a:p>
            <a:endParaRPr/>
          </a:p>
        </p:txBody>
      </p:sp>
      <p:sp>
        <p:nvSpPr>
          <p:cNvPr id="17" name="object 17"/>
          <p:cNvSpPr/>
          <p:nvPr/>
        </p:nvSpPr>
        <p:spPr>
          <a:xfrm>
            <a:off x="2254245" y="3360420"/>
            <a:ext cx="2824480" cy="214629"/>
          </a:xfrm>
          <a:custGeom>
            <a:avLst/>
            <a:gdLst/>
            <a:ahLst/>
            <a:cxnLst/>
            <a:rect l="l" t="t" r="r" b="b"/>
            <a:pathLst>
              <a:path w="2824479" h="214629">
                <a:moveTo>
                  <a:pt x="2824484" y="214640"/>
                </a:moveTo>
                <a:lnTo>
                  <a:pt x="0" y="0"/>
                </a:lnTo>
              </a:path>
            </a:pathLst>
          </a:custGeom>
          <a:ln w="8890">
            <a:solidFill>
              <a:srgbClr val="000000"/>
            </a:solidFill>
          </a:ln>
        </p:spPr>
        <p:txBody>
          <a:bodyPr wrap="square" lIns="0" tIns="0" rIns="0" bIns="0" rtlCol="0"/>
          <a:lstStyle/>
          <a:p>
            <a:endParaRPr/>
          </a:p>
        </p:txBody>
      </p:sp>
      <p:sp>
        <p:nvSpPr>
          <p:cNvPr id="18" name="object 18"/>
          <p:cNvSpPr/>
          <p:nvPr/>
        </p:nvSpPr>
        <p:spPr>
          <a:xfrm>
            <a:off x="2193285" y="3323600"/>
            <a:ext cx="78740" cy="74930"/>
          </a:xfrm>
          <a:custGeom>
            <a:avLst/>
            <a:gdLst/>
            <a:ahLst/>
            <a:cxnLst/>
            <a:rect l="l" t="t" r="r" b="b"/>
            <a:pathLst>
              <a:path w="78739" h="74929">
                <a:moveTo>
                  <a:pt x="78748" y="0"/>
                </a:moveTo>
                <a:lnTo>
                  <a:pt x="0" y="31729"/>
                </a:lnTo>
                <a:lnTo>
                  <a:pt x="72389" y="74919"/>
                </a:lnTo>
                <a:lnTo>
                  <a:pt x="78748" y="0"/>
                </a:lnTo>
                <a:close/>
              </a:path>
            </a:pathLst>
          </a:custGeom>
          <a:solidFill>
            <a:srgbClr val="000000"/>
          </a:solidFill>
        </p:spPr>
        <p:txBody>
          <a:bodyPr wrap="square" lIns="0" tIns="0" rIns="0" bIns="0" rtlCol="0"/>
          <a:lstStyle/>
          <a:p>
            <a:endParaRPr/>
          </a:p>
        </p:txBody>
      </p:sp>
      <p:sp>
        <p:nvSpPr>
          <p:cNvPr id="19" name="object 19"/>
          <p:cNvSpPr txBox="1"/>
          <p:nvPr/>
        </p:nvSpPr>
        <p:spPr>
          <a:xfrm>
            <a:off x="5081273" y="1270118"/>
            <a:ext cx="1818639" cy="254000"/>
          </a:xfrm>
          <a:prstGeom prst="rect">
            <a:avLst/>
          </a:prstGeom>
        </p:spPr>
        <p:txBody>
          <a:bodyPr vert="horz" wrap="square" lIns="0" tIns="0" rIns="0" bIns="0" rtlCol="0">
            <a:spAutoFit/>
          </a:bodyPr>
          <a:lstStyle/>
          <a:p>
            <a:pPr marL="12700">
              <a:lnSpc>
                <a:spcPct val="100000"/>
              </a:lnSpc>
            </a:pPr>
            <a:r>
              <a:rPr sz="1800" spc="-30" dirty="0">
                <a:latin typeface="Verdana"/>
                <a:cs typeface="Verdana"/>
              </a:rPr>
              <a:t>Μ</a:t>
            </a:r>
            <a:r>
              <a:rPr sz="1800" spc="-15" dirty="0">
                <a:latin typeface="Verdana"/>
                <a:cs typeface="Verdana"/>
              </a:rPr>
              <a:t>ελ</a:t>
            </a:r>
            <a:r>
              <a:rPr sz="1800" spc="-5" dirty="0">
                <a:latin typeface="Verdana"/>
                <a:cs typeface="Verdana"/>
              </a:rPr>
              <a:t>α</a:t>
            </a:r>
            <a:r>
              <a:rPr sz="1800" spc="-15" dirty="0">
                <a:latin typeface="Verdana"/>
                <a:cs typeface="Verdana"/>
              </a:rPr>
              <a:t>ν</a:t>
            </a:r>
            <a:r>
              <a:rPr sz="1800" spc="-20" dirty="0">
                <a:latin typeface="Verdana"/>
                <a:cs typeface="Verdana"/>
              </a:rPr>
              <a:t>ο</a:t>
            </a:r>
            <a:r>
              <a:rPr sz="1800" spc="-15" dirty="0">
                <a:latin typeface="Verdana"/>
                <a:cs typeface="Verdana"/>
              </a:rPr>
              <a:t>κ</a:t>
            </a:r>
            <a:r>
              <a:rPr sz="1800" dirty="0">
                <a:latin typeface="Verdana"/>
                <a:cs typeface="Verdana"/>
              </a:rPr>
              <a:t>ύ</a:t>
            </a:r>
            <a:r>
              <a:rPr sz="1800" spc="-15" dirty="0">
                <a:latin typeface="Verdana"/>
                <a:cs typeface="Verdana"/>
              </a:rPr>
              <a:t>τ</a:t>
            </a:r>
            <a:r>
              <a:rPr sz="1800" spc="-5" dirty="0">
                <a:latin typeface="Verdana"/>
                <a:cs typeface="Verdana"/>
              </a:rPr>
              <a:t>τα</a:t>
            </a:r>
            <a:r>
              <a:rPr sz="1800" dirty="0">
                <a:latin typeface="Verdana"/>
                <a:cs typeface="Verdana"/>
              </a:rPr>
              <a:t>ρα</a:t>
            </a:r>
            <a:endParaRPr sz="1800">
              <a:latin typeface="Verdana"/>
              <a:cs typeface="Verdana"/>
            </a:endParaRPr>
          </a:p>
        </p:txBody>
      </p:sp>
      <p:sp>
        <p:nvSpPr>
          <p:cNvPr id="20" name="object 20"/>
          <p:cNvSpPr/>
          <p:nvPr/>
        </p:nvSpPr>
        <p:spPr>
          <a:xfrm>
            <a:off x="2829555" y="848349"/>
            <a:ext cx="2249170" cy="494665"/>
          </a:xfrm>
          <a:custGeom>
            <a:avLst/>
            <a:gdLst/>
            <a:ahLst/>
            <a:cxnLst/>
            <a:rect l="l" t="t" r="r" b="b"/>
            <a:pathLst>
              <a:path w="2249170" h="494665">
                <a:moveTo>
                  <a:pt x="2249174" y="494050"/>
                </a:moveTo>
                <a:lnTo>
                  <a:pt x="0" y="0"/>
                </a:lnTo>
              </a:path>
            </a:pathLst>
          </a:custGeom>
          <a:ln w="8890">
            <a:solidFill>
              <a:srgbClr val="000000"/>
            </a:solidFill>
          </a:ln>
        </p:spPr>
        <p:txBody>
          <a:bodyPr wrap="square" lIns="0" tIns="0" rIns="0" bIns="0" rtlCol="0"/>
          <a:lstStyle/>
          <a:p>
            <a:endParaRPr/>
          </a:p>
        </p:txBody>
      </p:sp>
      <p:sp>
        <p:nvSpPr>
          <p:cNvPr id="21" name="object 21"/>
          <p:cNvSpPr/>
          <p:nvPr/>
        </p:nvSpPr>
        <p:spPr>
          <a:xfrm>
            <a:off x="2769869" y="814060"/>
            <a:ext cx="82550" cy="73660"/>
          </a:xfrm>
          <a:custGeom>
            <a:avLst/>
            <a:gdLst/>
            <a:ahLst/>
            <a:cxnLst/>
            <a:rect l="l" t="t" r="r" b="b"/>
            <a:pathLst>
              <a:path w="82550" h="73659">
                <a:moveTo>
                  <a:pt x="82545" y="0"/>
                </a:moveTo>
                <a:lnTo>
                  <a:pt x="0" y="20330"/>
                </a:lnTo>
                <a:lnTo>
                  <a:pt x="66044" y="73670"/>
                </a:lnTo>
                <a:lnTo>
                  <a:pt x="82545" y="0"/>
                </a:lnTo>
                <a:close/>
              </a:path>
            </a:pathLst>
          </a:custGeom>
          <a:solidFill>
            <a:srgbClr val="0000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5" dirty="0"/>
              <a:t>Ε</a:t>
            </a:r>
            <a:r>
              <a:rPr spc="5" dirty="0"/>
              <a:t>λ</a:t>
            </a:r>
            <a:r>
              <a:rPr spc="-25" dirty="0"/>
              <a:t>ε</a:t>
            </a:r>
            <a:r>
              <a:rPr spc="-5" dirty="0"/>
              <a:t>ύ</a:t>
            </a:r>
            <a:r>
              <a:rPr dirty="0"/>
              <a:t>θ</a:t>
            </a:r>
            <a:r>
              <a:rPr spc="-25" dirty="0"/>
              <a:t>ερ</a:t>
            </a:r>
            <a:r>
              <a:rPr spc="-15" dirty="0"/>
              <a:t>ε</a:t>
            </a:r>
            <a:r>
              <a:rPr spc="-20" dirty="0"/>
              <a:t>ς</a:t>
            </a:r>
            <a:r>
              <a:rPr spc="375" dirty="0">
                <a:latin typeface="Times New Roman"/>
                <a:cs typeface="Times New Roman"/>
              </a:rPr>
              <a:t> </a:t>
            </a:r>
            <a:r>
              <a:rPr spc="-20" dirty="0"/>
              <a:t>ν</a:t>
            </a:r>
            <a:r>
              <a:rPr spc="-25" dirty="0"/>
              <a:t>ε</a:t>
            </a:r>
            <a:r>
              <a:rPr spc="-5" dirty="0"/>
              <a:t>υρι</a:t>
            </a:r>
            <a:r>
              <a:rPr spc="5" dirty="0"/>
              <a:t>κ</a:t>
            </a:r>
            <a:r>
              <a:rPr spc="-25" dirty="0"/>
              <a:t>έ</a:t>
            </a:r>
            <a:r>
              <a:rPr spc="-20" dirty="0"/>
              <a:t>ς</a:t>
            </a:r>
            <a:r>
              <a:rPr spc="385" dirty="0">
                <a:latin typeface="Times New Roman"/>
                <a:cs typeface="Times New Roman"/>
              </a:rPr>
              <a:t> </a:t>
            </a:r>
            <a:r>
              <a:rPr spc="-5" dirty="0"/>
              <a:t>α</a:t>
            </a:r>
            <a:r>
              <a:rPr dirty="0"/>
              <a:t>π</a:t>
            </a:r>
            <a:r>
              <a:rPr spc="-35" dirty="0"/>
              <a:t>ο</a:t>
            </a:r>
            <a:r>
              <a:rPr spc="-20" dirty="0"/>
              <a:t>λ</a:t>
            </a:r>
            <a:r>
              <a:rPr spc="-25" dirty="0"/>
              <a:t>ήξε</a:t>
            </a:r>
            <a:r>
              <a:rPr dirty="0"/>
              <a:t>ι</a:t>
            </a:r>
            <a:r>
              <a:rPr spc="-20" dirty="0"/>
              <a:t>ς</a:t>
            </a:r>
          </a:p>
        </p:txBody>
      </p:sp>
      <p:sp>
        <p:nvSpPr>
          <p:cNvPr id="6" name="object 6"/>
          <p:cNvSpPr txBox="1"/>
          <p:nvPr/>
        </p:nvSpPr>
        <p:spPr>
          <a:xfrm>
            <a:off x="977900" y="2343298"/>
            <a:ext cx="217170" cy="240029"/>
          </a:xfrm>
          <a:prstGeom prst="rect">
            <a:avLst/>
          </a:prstGeom>
        </p:spPr>
        <p:txBody>
          <a:bodyPr vert="horz" wrap="square" lIns="0" tIns="0" rIns="0" bIns="0" rtlCol="0">
            <a:spAutoFit/>
          </a:bodyPr>
          <a:lstStyle/>
          <a:p>
            <a:pPr marL="12700">
              <a:lnSpc>
                <a:spcPct val="100000"/>
              </a:lnSpc>
            </a:pPr>
            <a:r>
              <a:rPr sz="1700" spc="-20" dirty="0">
                <a:solidFill>
                  <a:srgbClr val="CC0000"/>
                </a:solidFill>
                <a:latin typeface="Wingdings"/>
                <a:cs typeface="Wingdings"/>
              </a:rPr>
              <a:t></a:t>
            </a:r>
            <a:endParaRPr sz="1700">
              <a:latin typeface="Wingdings"/>
              <a:cs typeface="Wingdings"/>
            </a:endParaRPr>
          </a:p>
        </p:txBody>
      </p:sp>
      <p:sp>
        <p:nvSpPr>
          <p:cNvPr id="7" name="object 7"/>
          <p:cNvSpPr txBox="1"/>
          <p:nvPr/>
        </p:nvSpPr>
        <p:spPr>
          <a:xfrm>
            <a:off x="1445261" y="2303671"/>
            <a:ext cx="1666239" cy="355600"/>
          </a:xfrm>
          <a:prstGeom prst="rect">
            <a:avLst/>
          </a:prstGeom>
        </p:spPr>
        <p:txBody>
          <a:bodyPr vert="horz" wrap="square" lIns="0" tIns="0" rIns="0" bIns="0" rtlCol="0">
            <a:spAutoFit/>
          </a:bodyPr>
          <a:lstStyle/>
          <a:p>
            <a:pPr marL="12700">
              <a:lnSpc>
                <a:spcPct val="100000"/>
              </a:lnSpc>
            </a:pPr>
            <a:r>
              <a:rPr sz="2600" spc="5" dirty="0">
                <a:latin typeface="Verdana"/>
                <a:cs typeface="Verdana"/>
              </a:rPr>
              <a:t>Υ</a:t>
            </a:r>
            <a:r>
              <a:rPr sz="2600" spc="-10" dirty="0">
                <a:latin typeface="Verdana"/>
                <a:cs typeface="Verdana"/>
              </a:rPr>
              <a:t>πο</a:t>
            </a:r>
            <a:r>
              <a:rPr sz="2600" spc="-25" dirty="0">
                <a:latin typeface="Verdana"/>
                <a:cs typeface="Verdana"/>
              </a:rPr>
              <a:t>δ</a:t>
            </a:r>
            <a:r>
              <a:rPr sz="2600" spc="-10" dirty="0">
                <a:latin typeface="Verdana"/>
                <a:cs typeface="Verdana"/>
              </a:rPr>
              <a:t>ο</a:t>
            </a:r>
            <a:r>
              <a:rPr sz="2600" spc="-25" dirty="0">
                <a:latin typeface="Verdana"/>
                <a:cs typeface="Verdana"/>
              </a:rPr>
              <a:t>χ</a:t>
            </a:r>
            <a:r>
              <a:rPr sz="2600" spc="-15" dirty="0">
                <a:latin typeface="Verdana"/>
                <a:cs typeface="Verdana"/>
              </a:rPr>
              <a:t>ε</a:t>
            </a:r>
            <a:r>
              <a:rPr sz="2600" dirty="0">
                <a:latin typeface="Verdana"/>
                <a:cs typeface="Verdana"/>
              </a:rPr>
              <a:t>ί</a:t>
            </a:r>
            <a:r>
              <a:rPr sz="2600" spc="-15" dirty="0">
                <a:latin typeface="Verdana"/>
                <a:cs typeface="Verdana"/>
              </a:rPr>
              <a:t>ς</a:t>
            </a:r>
            <a:endParaRPr sz="2600">
              <a:latin typeface="Verdana"/>
              <a:cs typeface="Verdana"/>
            </a:endParaRPr>
          </a:p>
        </p:txBody>
      </p:sp>
      <p:sp>
        <p:nvSpPr>
          <p:cNvPr id="8" name="object 8"/>
          <p:cNvSpPr txBox="1"/>
          <p:nvPr/>
        </p:nvSpPr>
        <p:spPr>
          <a:xfrm>
            <a:off x="1446531" y="2794223"/>
            <a:ext cx="161290" cy="207010"/>
          </a:xfrm>
          <a:prstGeom prst="rect">
            <a:avLst/>
          </a:prstGeom>
        </p:spPr>
        <p:txBody>
          <a:bodyPr vert="horz" wrap="square" lIns="0" tIns="0" rIns="0" bIns="0" rtlCol="0">
            <a:spAutoFit/>
          </a:bodyPr>
          <a:lstStyle/>
          <a:p>
            <a:pPr marL="12700">
              <a:lnSpc>
                <a:spcPct val="100000"/>
              </a:lnSpc>
            </a:pPr>
            <a:r>
              <a:rPr sz="1400" spc="20" dirty="0">
                <a:solidFill>
                  <a:srgbClr val="CC0000"/>
                </a:solidFill>
                <a:latin typeface="Wingdings"/>
                <a:cs typeface="Wingdings"/>
              </a:rPr>
              <a:t></a:t>
            </a:r>
            <a:endParaRPr sz="1400">
              <a:latin typeface="Wingdings"/>
              <a:cs typeface="Wingdings"/>
            </a:endParaRPr>
          </a:p>
        </p:txBody>
      </p:sp>
      <p:sp>
        <p:nvSpPr>
          <p:cNvPr id="9" name="object 9"/>
          <p:cNvSpPr txBox="1"/>
          <p:nvPr/>
        </p:nvSpPr>
        <p:spPr>
          <a:xfrm>
            <a:off x="1883411" y="2760985"/>
            <a:ext cx="2773680" cy="1784350"/>
          </a:xfrm>
          <a:prstGeom prst="rect">
            <a:avLst/>
          </a:prstGeom>
        </p:spPr>
        <p:txBody>
          <a:bodyPr vert="horz" wrap="square" lIns="0" tIns="0" rIns="0" bIns="0" rtlCol="0">
            <a:spAutoFit/>
          </a:bodyPr>
          <a:lstStyle/>
          <a:p>
            <a:pPr marL="12700" marR="1682114">
              <a:lnSpc>
                <a:spcPct val="120800"/>
              </a:lnSpc>
            </a:pPr>
            <a:r>
              <a:rPr sz="2200" spc="5" dirty="0">
                <a:latin typeface="Verdana"/>
                <a:cs typeface="Verdana"/>
              </a:rPr>
              <a:t>Π</a:t>
            </a:r>
            <a:r>
              <a:rPr sz="2200" spc="-20" dirty="0">
                <a:latin typeface="Verdana"/>
                <a:cs typeface="Verdana"/>
              </a:rPr>
              <a:t>ό</a:t>
            </a:r>
            <a:r>
              <a:rPr sz="2200" spc="-30" dirty="0">
                <a:latin typeface="Verdana"/>
                <a:cs typeface="Verdana"/>
              </a:rPr>
              <a:t>ν</a:t>
            </a:r>
            <a:r>
              <a:rPr sz="2200" spc="-15" dirty="0">
                <a:latin typeface="Verdana"/>
                <a:cs typeface="Verdana"/>
              </a:rPr>
              <a:t>ο</a:t>
            </a:r>
            <a:r>
              <a:rPr sz="2200" dirty="0">
                <a:latin typeface="Verdana"/>
                <a:cs typeface="Verdana"/>
              </a:rPr>
              <a:t>υ</a:t>
            </a:r>
            <a:r>
              <a:rPr sz="2200" dirty="0">
                <a:latin typeface="Times New Roman"/>
                <a:cs typeface="Times New Roman"/>
              </a:rPr>
              <a:t> </a:t>
            </a:r>
            <a:r>
              <a:rPr sz="2200" spc="-30" dirty="0">
                <a:latin typeface="Verdana"/>
                <a:cs typeface="Verdana"/>
              </a:rPr>
              <a:t>Ψ</a:t>
            </a:r>
            <a:r>
              <a:rPr sz="2200" spc="-5" dirty="0">
                <a:latin typeface="Verdana"/>
                <a:cs typeface="Verdana"/>
              </a:rPr>
              <a:t>ύ</a:t>
            </a:r>
            <a:r>
              <a:rPr sz="2200" dirty="0">
                <a:latin typeface="Verdana"/>
                <a:cs typeface="Verdana"/>
              </a:rPr>
              <a:t>χ</a:t>
            </a:r>
            <a:r>
              <a:rPr sz="2200" spc="-20" dirty="0">
                <a:latin typeface="Verdana"/>
                <a:cs typeface="Verdana"/>
              </a:rPr>
              <a:t>ο</a:t>
            </a:r>
            <a:r>
              <a:rPr sz="2200" spc="-5" dirty="0">
                <a:latin typeface="Verdana"/>
                <a:cs typeface="Verdana"/>
              </a:rPr>
              <a:t>υς</a:t>
            </a:r>
            <a:endParaRPr sz="2200">
              <a:latin typeface="Verdana"/>
              <a:cs typeface="Verdana"/>
            </a:endParaRPr>
          </a:p>
          <a:p>
            <a:pPr marL="12700" marR="5080">
              <a:lnSpc>
                <a:spcPct val="99800"/>
              </a:lnSpc>
              <a:spcBef>
                <a:spcPts val="555"/>
              </a:spcBef>
            </a:pPr>
            <a:r>
              <a:rPr sz="2200" spc="-20" dirty="0">
                <a:latin typeface="Verdana"/>
                <a:cs typeface="Verdana"/>
              </a:rPr>
              <a:t>Αφή</a:t>
            </a:r>
            <a:r>
              <a:rPr sz="2200" spc="215" dirty="0">
                <a:latin typeface="Times New Roman"/>
                <a:cs typeface="Times New Roman"/>
              </a:rPr>
              <a:t> </a:t>
            </a:r>
            <a:r>
              <a:rPr sz="2200" spc="-5" dirty="0">
                <a:latin typeface="Verdana"/>
                <a:cs typeface="Verdana"/>
              </a:rPr>
              <a:t>απ</a:t>
            </a:r>
            <a:r>
              <a:rPr sz="2200" spc="-15" dirty="0">
                <a:latin typeface="Verdana"/>
                <a:cs typeface="Verdana"/>
              </a:rPr>
              <a:t>ό</a:t>
            </a:r>
            <a:r>
              <a:rPr sz="2200" spc="215" dirty="0">
                <a:latin typeface="Times New Roman"/>
                <a:cs typeface="Times New Roman"/>
              </a:rPr>
              <a:t> </a:t>
            </a:r>
            <a:r>
              <a:rPr sz="2200" spc="-20" dirty="0">
                <a:latin typeface="Verdana"/>
                <a:cs typeface="Verdana"/>
              </a:rPr>
              <a:t>ν</a:t>
            </a:r>
            <a:r>
              <a:rPr sz="2200" spc="-15" dirty="0">
                <a:latin typeface="Verdana"/>
                <a:cs typeface="Verdana"/>
              </a:rPr>
              <a:t>ε</a:t>
            </a:r>
            <a:r>
              <a:rPr sz="2200" spc="-5" dirty="0">
                <a:latin typeface="Verdana"/>
                <a:cs typeface="Verdana"/>
              </a:rPr>
              <a:t>υρι</a:t>
            </a:r>
            <a:r>
              <a:rPr sz="2200" spc="-30" dirty="0">
                <a:latin typeface="Verdana"/>
                <a:cs typeface="Verdana"/>
              </a:rPr>
              <a:t>κ</a:t>
            </a:r>
            <a:r>
              <a:rPr sz="2200" spc="-15" dirty="0">
                <a:latin typeface="Verdana"/>
                <a:cs typeface="Verdana"/>
              </a:rPr>
              <a:t>ές</a:t>
            </a:r>
            <a:r>
              <a:rPr sz="2200" spc="-10" dirty="0">
                <a:latin typeface="Times New Roman"/>
                <a:cs typeface="Times New Roman"/>
              </a:rPr>
              <a:t> </a:t>
            </a:r>
            <a:r>
              <a:rPr sz="2200" spc="-5" dirty="0">
                <a:latin typeface="Verdana"/>
                <a:cs typeface="Verdana"/>
              </a:rPr>
              <a:t>απ</a:t>
            </a:r>
            <a:r>
              <a:rPr sz="2200" spc="-20" dirty="0">
                <a:latin typeface="Verdana"/>
                <a:cs typeface="Verdana"/>
              </a:rPr>
              <a:t>ολή</a:t>
            </a:r>
            <a:r>
              <a:rPr sz="2200" spc="-15" dirty="0">
                <a:latin typeface="Verdana"/>
                <a:cs typeface="Verdana"/>
              </a:rPr>
              <a:t>ξ</a:t>
            </a:r>
            <a:r>
              <a:rPr sz="2200" spc="-25" dirty="0">
                <a:latin typeface="Verdana"/>
                <a:cs typeface="Verdana"/>
              </a:rPr>
              <a:t>ε</a:t>
            </a:r>
            <a:r>
              <a:rPr sz="2200" spc="-5" dirty="0">
                <a:latin typeface="Verdana"/>
                <a:cs typeface="Verdana"/>
              </a:rPr>
              <a:t>ι</a:t>
            </a:r>
            <a:r>
              <a:rPr sz="2200" spc="-15" dirty="0">
                <a:latin typeface="Verdana"/>
                <a:cs typeface="Verdana"/>
              </a:rPr>
              <a:t>ς</a:t>
            </a:r>
            <a:r>
              <a:rPr sz="2200" spc="220" dirty="0">
                <a:latin typeface="Times New Roman"/>
                <a:cs typeface="Times New Roman"/>
              </a:rPr>
              <a:t> </a:t>
            </a:r>
            <a:r>
              <a:rPr sz="2200" spc="-10" dirty="0">
                <a:latin typeface="Verdana"/>
                <a:cs typeface="Verdana"/>
              </a:rPr>
              <a:t>σ</a:t>
            </a:r>
            <a:r>
              <a:rPr sz="2200" spc="-5" dirty="0">
                <a:latin typeface="Verdana"/>
                <a:cs typeface="Verdana"/>
              </a:rPr>
              <a:t>τ</a:t>
            </a:r>
            <a:r>
              <a:rPr sz="2200" spc="-15" dirty="0">
                <a:latin typeface="Verdana"/>
                <a:cs typeface="Verdana"/>
              </a:rPr>
              <a:t>η</a:t>
            </a:r>
            <a:r>
              <a:rPr sz="2200" spc="215" dirty="0">
                <a:latin typeface="Times New Roman"/>
                <a:cs typeface="Times New Roman"/>
              </a:rPr>
              <a:t> </a:t>
            </a:r>
            <a:r>
              <a:rPr sz="2200" spc="-5" dirty="0">
                <a:latin typeface="Verdana"/>
                <a:cs typeface="Verdana"/>
              </a:rPr>
              <a:t>β</a:t>
            </a:r>
            <a:r>
              <a:rPr sz="2200" spc="-15" dirty="0">
                <a:latin typeface="Verdana"/>
                <a:cs typeface="Verdana"/>
              </a:rPr>
              <a:t>ά</a:t>
            </a:r>
            <a:r>
              <a:rPr sz="2200" dirty="0">
                <a:latin typeface="Verdana"/>
                <a:cs typeface="Verdana"/>
              </a:rPr>
              <a:t>σ</a:t>
            </a:r>
            <a:r>
              <a:rPr sz="2200" spc="-15" dirty="0">
                <a:latin typeface="Verdana"/>
                <a:cs typeface="Verdana"/>
              </a:rPr>
              <a:t>η</a:t>
            </a:r>
            <a:r>
              <a:rPr sz="2200" spc="-10" dirty="0">
                <a:latin typeface="Times New Roman"/>
                <a:cs typeface="Times New Roman"/>
              </a:rPr>
              <a:t> </a:t>
            </a:r>
            <a:r>
              <a:rPr sz="2200" spc="-5" dirty="0">
                <a:latin typeface="Verdana"/>
                <a:cs typeface="Verdana"/>
              </a:rPr>
              <a:t>τ</a:t>
            </a:r>
            <a:r>
              <a:rPr sz="2200" spc="-20" dirty="0">
                <a:latin typeface="Verdana"/>
                <a:cs typeface="Verdana"/>
              </a:rPr>
              <a:t>η</a:t>
            </a:r>
            <a:r>
              <a:rPr sz="2200" spc="-15" dirty="0">
                <a:latin typeface="Verdana"/>
                <a:cs typeface="Verdana"/>
              </a:rPr>
              <a:t>ς</a:t>
            </a:r>
            <a:r>
              <a:rPr sz="2200" spc="220" dirty="0">
                <a:latin typeface="Times New Roman"/>
                <a:cs typeface="Times New Roman"/>
              </a:rPr>
              <a:t> </a:t>
            </a:r>
            <a:r>
              <a:rPr sz="2200" spc="-5" dirty="0">
                <a:latin typeface="Verdana"/>
                <a:cs typeface="Verdana"/>
              </a:rPr>
              <a:t>τρί</a:t>
            </a:r>
            <a:r>
              <a:rPr sz="2200" spc="-15" dirty="0">
                <a:latin typeface="Verdana"/>
                <a:cs typeface="Verdana"/>
              </a:rPr>
              <a:t>χας</a:t>
            </a:r>
            <a:endParaRPr sz="2200">
              <a:latin typeface="Verdana"/>
              <a:cs typeface="Verdana"/>
            </a:endParaRPr>
          </a:p>
        </p:txBody>
      </p:sp>
      <p:sp>
        <p:nvSpPr>
          <p:cNvPr id="10" name="object 10"/>
          <p:cNvSpPr txBox="1"/>
          <p:nvPr/>
        </p:nvSpPr>
        <p:spPr>
          <a:xfrm>
            <a:off x="1446531" y="3199353"/>
            <a:ext cx="161290" cy="207010"/>
          </a:xfrm>
          <a:prstGeom prst="rect">
            <a:avLst/>
          </a:prstGeom>
        </p:spPr>
        <p:txBody>
          <a:bodyPr vert="horz" wrap="square" lIns="0" tIns="0" rIns="0" bIns="0" rtlCol="0">
            <a:spAutoFit/>
          </a:bodyPr>
          <a:lstStyle/>
          <a:p>
            <a:pPr marL="12700">
              <a:lnSpc>
                <a:spcPct val="100000"/>
              </a:lnSpc>
            </a:pPr>
            <a:r>
              <a:rPr sz="1400" spc="20" dirty="0">
                <a:solidFill>
                  <a:srgbClr val="CC0000"/>
                </a:solidFill>
                <a:latin typeface="Wingdings"/>
                <a:cs typeface="Wingdings"/>
              </a:rPr>
              <a:t></a:t>
            </a:r>
            <a:endParaRPr sz="1400">
              <a:latin typeface="Wingdings"/>
              <a:cs typeface="Wingdings"/>
            </a:endParaRPr>
          </a:p>
        </p:txBody>
      </p:sp>
      <p:sp>
        <p:nvSpPr>
          <p:cNvPr id="11" name="object 11"/>
          <p:cNvSpPr txBox="1"/>
          <p:nvPr/>
        </p:nvSpPr>
        <p:spPr>
          <a:xfrm>
            <a:off x="1446531" y="3604483"/>
            <a:ext cx="161290" cy="207010"/>
          </a:xfrm>
          <a:prstGeom prst="rect">
            <a:avLst/>
          </a:prstGeom>
        </p:spPr>
        <p:txBody>
          <a:bodyPr vert="horz" wrap="square" lIns="0" tIns="0" rIns="0" bIns="0" rtlCol="0">
            <a:spAutoFit/>
          </a:bodyPr>
          <a:lstStyle/>
          <a:p>
            <a:pPr marL="12700">
              <a:lnSpc>
                <a:spcPct val="100000"/>
              </a:lnSpc>
            </a:pPr>
            <a:r>
              <a:rPr sz="1400" spc="20" dirty="0">
                <a:solidFill>
                  <a:srgbClr val="CC0000"/>
                </a:solidFill>
                <a:latin typeface="Wingdings"/>
                <a:cs typeface="Wingdings"/>
              </a:rPr>
              <a:t></a:t>
            </a:r>
            <a:endParaRPr sz="1400">
              <a:latin typeface="Wingdings"/>
              <a:cs typeface="Wingdings"/>
            </a:endParaRPr>
          </a:p>
        </p:txBody>
      </p:sp>
      <p:sp>
        <p:nvSpPr>
          <p:cNvPr id="12" name="object 12"/>
          <p:cNvSpPr/>
          <p:nvPr/>
        </p:nvSpPr>
        <p:spPr>
          <a:xfrm>
            <a:off x="6516380" y="1701789"/>
            <a:ext cx="1073145" cy="44627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35" dirty="0"/>
              <a:t>Ό</a:t>
            </a:r>
            <a:r>
              <a:rPr spc="-5" dirty="0"/>
              <a:t>ρ</a:t>
            </a:r>
            <a:r>
              <a:rPr spc="-20" dirty="0"/>
              <a:t>γ</a:t>
            </a:r>
            <a:r>
              <a:rPr spc="-30" dirty="0"/>
              <a:t>α</a:t>
            </a:r>
            <a:r>
              <a:rPr spc="-20" dirty="0"/>
              <a:t>ν</a:t>
            </a:r>
            <a:r>
              <a:rPr dirty="0"/>
              <a:t>α</a:t>
            </a:r>
            <a:r>
              <a:rPr spc="385" dirty="0">
                <a:latin typeface="Times New Roman"/>
                <a:cs typeface="Times New Roman"/>
              </a:rPr>
              <a:t> </a:t>
            </a:r>
            <a:r>
              <a:rPr spc="-20" dirty="0"/>
              <a:t>με</a:t>
            </a:r>
            <a:r>
              <a:rPr spc="375" dirty="0">
                <a:latin typeface="Times New Roman"/>
                <a:cs typeface="Times New Roman"/>
              </a:rPr>
              <a:t> </a:t>
            </a:r>
            <a:r>
              <a:rPr spc="-20" dirty="0"/>
              <a:t>κ</a:t>
            </a:r>
            <a:r>
              <a:rPr spc="5" dirty="0"/>
              <a:t>ά</a:t>
            </a:r>
            <a:r>
              <a:rPr spc="-35" dirty="0"/>
              <a:t>ψ</a:t>
            </a:r>
            <a:r>
              <a:rPr dirty="0"/>
              <a:t>α</a:t>
            </a:r>
          </a:p>
        </p:txBody>
      </p:sp>
      <p:sp>
        <p:nvSpPr>
          <p:cNvPr id="6" name="object 6"/>
          <p:cNvSpPr txBox="1"/>
          <p:nvPr/>
        </p:nvSpPr>
        <p:spPr>
          <a:xfrm>
            <a:off x="327664" y="1868392"/>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7" name="object 7"/>
          <p:cNvSpPr txBox="1"/>
          <p:nvPr/>
        </p:nvSpPr>
        <p:spPr>
          <a:xfrm>
            <a:off x="796294" y="1835155"/>
            <a:ext cx="3939540" cy="304800"/>
          </a:xfrm>
          <a:prstGeom prst="rect">
            <a:avLst/>
          </a:prstGeom>
        </p:spPr>
        <p:txBody>
          <a:bodyPr vert="horz" wrap="square" lIns="0" tIns="0" rIns="0" bIns="0" rtlCol="0">
            <a:spAutoFit/>
          </a:bodyPr>
          <a:lstStyle/>
          <a:p>
            <a:pPr marL="12700">
              <a:lnSpc>
                <a:spcPct val="100000"/>
              </a:lnSpc>
            </a:pPr>
            <a:r>
              <a:rPr sz="2200" b="1" spc="-10" dirty="0">
                <a:latin typeface="Verdana"/>
                <a:cs typeface="Verdana"/>
              </a:rPr>
              <a:t>Α</a:t>
            </a:r>
            <a:r>
              <a:rPr sz="2200" b="1" spc="-15" dirty="0">
                <a:latin typeface="Verdana"/>
                <a:cs typeface="Verdana"/>
              </a:rPr>
              <a:t>π</a:t>
            </a:r>
            <a:r>
              <a:rPr sz="2200" b="1" spc="-10" dirty="0">
                <a:latin typeface="Verdana"/>
                <a:cs typeface="Verdana"/>
              </a:rPr>
              <a:t>τι</a:t>
            </a:r>
            <a:r>
              <a:rPr sz="2200" b="1" spc="-25" dirty="0">
                <a:latin typeface="Verdana"/>
                <a:cs typeface="Verdana"/>
              </a:rPr>
              <a:t>κ</a:t>
            </a:r>
            <a:r>
              <a:rPr sz="2200" b="1" dirty="0">
                <a:latin typeface="Verdana"/>
                <a:cs typeface="Verdana"/>
              </a:rPr>
              <a:t>ά</a:t>
            </a:r>
            <a:r>
              <a:rPr sz="2200" b="1" spc="204" dirty="0">
                <a:latin typeface="Times New Roman"/>
                <a:cs typeface="Times New Roman"/>
              </a:rPr>
              <a:t> </a:t>
            </a:r>
            <a:r>
              <a:rPr sz="2200" b="1" spc="-20" dirty="0">
                <a:latin typeface="Verdana"/>
                <a:cs typeface="Verdana"/>
              </a:rPr>
              <a:t>Σ</a:t>
            </a:r>
            <a:r>
              <a:rPr sz="2200" b="1" spc="-10" dirty="0">
                <a:latin typeface="Verdana"/>
                <a:cs typeface="Verdana"/>
              </a:rPr>
              <a:t>ω</a:t>
            </a:r>
            <a:r>
              <a:rPr sz="2200" b="1" dirty="0">
                <a:latin typeface="Verdana"/>
                <a:cs typeface="Verdana"/>
              </a:rPr>
              <a:t>μ</a:t>
            </a:r>
            <a:r>
              <a:rPr sz="2200" b="1" spc="-5" dirty="0">
                <a:latin typeface="Verdana"/>
                <a:cs typeface="Verdana"/>
              </a:rPr>
              <a:t>ά</a:t>
            </a:r>
            <a:r>
              <a:rPr sz="2200" b="1" spc="-10" dirty="0">
                <a:latin typeface="Verdana"/>
                <a:cs typeface="Verdana"/>
              </a:rPr>
              <a:t>τι</a:t>
            </a:r>
            <a:r>
              <a:rPr sz="2200" b="1" dirty="0">
                <a:latin typeface="Verdana"/>
                <a:cs typeface="Verdana"/>
              </a:rPr>
              <a:t>α</a:t>
            </a:r>
            <a:r>
              <a:rPr sz="2200" b="1" spc="215" dirty="0">
                <a:latin typeface="Times New Roman"/>
                <a:cs typeface="Times New Roman"/>
              </a:rPr>
              <a:t> </a:t>
            </a:r>
            <a:r>
              <a:rPr sz="2200" b="1" spc="-40" dirty="0">
                <a:latin typeface="Verdana"/>
                <a:cs typeface="Verdana"/>
              </a:rPr>
              <a:t>M</a:t>
            </a:r>
            <a:r>
              <a:rPr sz="2200" b="1" spc="5" dirty="0">
                <a:latin typeface="Verdana"/>
                <a:cs typeface="Verdana"/>
              </a:rPr>
              <a:t>e</a:t>
            </a:r>
            <a:r>
              <a:rPr sz="2200" b="1" spc="-10" dirty="0">
                <a:latin typeface="Verdana"/>
                <a:cs typeface="Verdana"/>
              </a:rPr>
              <a:t>i</a:t>
            </a:r>
            <a:r>
              <a:rPr sz="2200" b="1" spc="-5" dirty="0">
                <a:latin typeface="Verdana"/>
                <a:cs typeface="Verdana"/>
              </a:rPr>
              <a:t>s</a:t>
            </a:r>
            <a:r>
              <a:rPr sz="2200" b="1" dirty="0">
                <a:latin typeface="Verdana"/>
                <a:cs typeface="Verdana"/>
              </a:rPr>
              <a:t>s</a:t>
            </a:r>
            <a:r>
              <a:rPr sz="2200" b="1" spc="-10" dirty="0">
                <a:latin typeface="Verdana"/>
                <a:cs typeface="Verdana"/>
              </a:rPr>
              <a:t>n</a:t>
            </a:r>
            <a:r>
              <a:rPr sz="2200" b="1" spc="-5" dirty="0">
                <a:latin typeface="Verdana"/>
                <a:cs typeface="Verdana"/>
              </a:rPr>
              <a:t>er</a:t>
            </a:r>
            <a:endParaRPr sz="2200">
              <a:latin typeface="Verdana"/>
              <a:cs typeface="Verdana"/>
            </a:endParaRPr>
          </a:p>
        </p:txBody>
      </p:sp>
      <p:sp>
        <p:nvSpPr>
          <p:cNvPr id="8" name="object 8"/>
          <p:cNvSpPr txBox="1"/>
          <p:nvPr/>
        </p:nvSpPr>
        <p:spPr>
          <a:xfrm>
            <a:off x="797556" y="2258954"/>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1234444" y="2229547"/>
            <a:ext cx="3382010" cy="1016000"/>
          </a:xfrm>
          <a:prstGeom prst="rect">
            <a:avLst/>
          </a:prstGeom>
        </p:spPr>
        <p:txBody>
          <a:bodyPr vert="horz" wrap="square" lIns="0" tIns="0" rIns="0" bIns="0" rtlCol="0">
            <a:spAutoFit/>
          </a:bodyPr>
          <a:lstStyle/>
          <a:p>
            <a:pPr marL="12700" marR="5080">
              <a:lnSpc>
                <a:spcPct val="120800"/>
              </a:lnSpc>
            </a:pPr>
            <a:r>
              <a:rPr sz="2000" spc="-20" dirty="0">
                <a:latin typeface="Verdana"/>
                <a:cs typeface="Verdana"/>
              </a:rPr>
              <a:t>Β</a:t>
            </a:r>
            <a:r>
              <a:rPr sz="2000" dirty="0">
                <a:latin typeface="Verdana"/>
                <a:cs typeface="Verdana"/>
              </a:rPr>
              <a:t>ρ</a:t>
            </a:r>
            <a:r>
              <a:rPr sz="2000" spc="-20" dirty="0">
                <a:latin typeface="Verdana"/>
                <a:cs typeface="Verdana"/>
              </a:rPr>
              <a:t>ί</a:t>
            </a:r>
            <a:r>
              <a:rPr sz="2000" spc="5" dirty="0">
                <a:latin typeface="Verdana"/>
                <a:cs typeface="Verdana"/>
              </a:rPr>
              <a:t>σ</a:t>
            </a:r>
            <a:r>
              <a:rPr sz="2000" spc="-20" dirty="0">
                <a:latin typeface="Verdana"/>
                <a:cs typeface="Verdana"/>
              </a:rPr>
              <a:t>κ</a:t>
            </a:r>
            <a:r>
              <a:rPr sz="2000" spc="-15" dirty="0">
                <a:latin typeface="Verdana"/>
                <a:cs typeface="Verdana"/>
              </a:rPr>
              <a:t>ο</a:t>
            </a:r>
            <a:r>
              <a:rPr sz="2000" spc="-20" dirty="0">
                <a:latin typeface="Verdana"/>
                <a:cs typeface="Verdana"/>
              </a:rPr>
              <a:t>ν</a:t>
            </a:r>
            <a:r>
              <a:rPr sz="2000" spc="5" dirty="0">
                <a:latin typeface="Verdana"/>
                <a:cs typeface="Verdana"/>
              </a:rPr>
              <a:t>τ</a:t>
            </a:r>
            <a:r>
              <a:rPr sz="2000" dirty="0">
                <a:latin typeface="Verdana"/>
                <a:cs typeface="Verdana"/>
              </a:rPr>
              <a:t>αι</a:t>
            </a:r>
            <a:r>
              <a:rPr sz="2000" spc="195" dirty="0">
                <a:latin typeface="Times New Roman"/>
                <a:cs typeface="Times New Roman"/>
              </a:rPr>
              <a:t> </a:t>
            </a:r>
            <a:r>
              <a:rPr sz="2000" spc="-5" dirty="0">
                <a:latin typeface="Verdana"/>
                <a:cs typeface="Verdana"/>
              </a:rPr>
              <a:t>στ</a:t>
            </a:r>
            <a:r>
              <a:rPr sz="2000" spc="-15" dirty="0">
                <a:latin typeface="Verdana"/>
                <a:cs typeface="Verdana"/>
              </a:rPr>
              <a:t>ο</a:t>
            </a:r>
            <a:r>
              <a:rPr sz="2000" spc="200" dirty="0">
                <a:latin typeface="Times New Roman"/>
                <a:cs typeface="Times New Roman"/>
              </a:rPr>
              <a:t> </a:t>
            </a:r>
            <a:r>
              <a:rPr sz="2000" spc="-10" dirty="0">
                <a:latin typeface="Verdana"/>
                <a:cs typeface="Verdana"/>
              </a:rPr>
              <a:t>χ</a:t>
            </a:r>
            <a:r>
              <a:rPr sz="2000" spc="-20" dirty="0">
                <a:latin typeface="Verdana"/>
                <a:cs typeface="Verdana"/>
              </a:rPr>
              <a:t>ό</a:t>
            </a:r>
            <a:r>
              <a:rPr sz="2000" dirty="0">
                <a:latin typeface="Verdana"/>
                <a:cs typeface="Verdana"/>
              </a:rPr>
              <a:t>ρ</a:t>
            </a:r>
            <a:r>
              <a:rPr sz="2000" spc="-10" dirty="0">
                <a:latin typeface="Verdana"/>
                <a:cs typeface="Verdana"/>
              </a:rPr>
              <a:t>ι</a:t>
            </a:r>
            <a:r>
              <a:rPr sz="2000" spc="-15" dirty="0">
                <a:latin typeface="Verdana"/>
                <a:cs typeface="Verdana"/>
              </a:rPr>
              <a:t>ο</a:t>
            </a:r>
            <a:r>
              <a:rPr sz="2000" spc="-5" dirty="0">
                <a:latin typeface="Times New Roman"/>
                <a:cs typeface="Times New Roman"/>
              </a:rPr>
              <a:t> </a:t>
            </a:r>
            <a:r>
              <a:rPr sz="2000" spc="-15" dirty="0">
                <a:latin typeface="Verdana"/>
                <a:cs typeface="Verdana"/>
              </a:rPr>
              <a:t>Κ</a:t>
            </a:r>
            <a:r>
              <a:rPr sz="2000" spc="-5" dirty="0">
                <a:latin typeface="Verdana"/>
                <a:cs typeface="Verdana"/>
              </a:rPr>
              <a:t>ύ</a:t>
            </a:r>
            <a:r>
              <a:rPr sz="2000" dirty="0">
                <a:latin typeface="Verdana"/>
                <a:cs typeface="Verdana"/>
              </a:rPr>
              <a:t>ρ</a:t>
            </a:r>
            <a:r>
              <a:rPr sz="2000" spc="-10" dirty="0">
                <a:latin typeface="Verdana"/>
                <a:cs typeface="Verdana"/>
              </a:rPr>
              <a:t>ι</a:t>
            </a:r>
            <a:r>
              <a:rPr sz="2000" dirty="0">
                <a:latin typeface="Verdana"/>
                <a:cs typeface="Verdana"/>
              </a:rPr>
              <a:t>α</a:t>
            </a:r>
            <a:r>
              <a:rPr sz="2000" spc="200" dirty="0">
                <a:latin typeface="Times New Roman"/>
                <a:cs typeface="Times New Roman"/>
              </a:rPr>
              <a:t> </a:t>
            </a:r>
            <a:r>
              <a:rPr sz="2000" spc="5" dirty="0">
                <a:latin typeface="Verdana"/>
                <a:cs typeface="Verdana"/>
              </a:rPr>
              <a:t>σ</a:t>
            </a:r>
            <a:r>
              <a:rPr sz="2000" spc="-15" dirty="0">
                <a:latin typeface="Verdana"/>
                <a:cs typeface="Verdana"/>
              </a:rPr>
              <a:t>ε</a:t>
            </a:r>
            <a:r>
              <a:rPr sz="2000" spc="210" dirty="0">
                <a:latin typeface="Times New Roman"/>
                <a:cs typeface="Times New Roman"/>
              </a:rPr>
              <a:t> </a:t>
            </a:r>
            <a:r>
              <a:rPr sz="2000" spc="-5" dirty="0">
                <a:latin typeface="Verdana"/>
                <a:cs typeface="Verdana"/>
              </a:rPr>
              <a:t>π</a:t>
            </a:r>
            <a:r>
              <a:rPr sz="2000" spc="-15" dirty="0">
                <a:latin typeface="Verdana"/>
                <a:cs typeface="Verdana"/>
              </a:rPr>
              <a:t>έλ</a:t>
            </a:r>
            <a:r>
              <a:rPr sz="2000" spc="-20" dirty="0">
                <a:latin typeface="Verdana"/>
                <a:cs typeface="Verdana"/>
              </a:rPr>
              <a:t>μ</a:t>
            </a:r>
            <a:r>
              <a:rPr sz="2000" dirty="0">
                <a:latin typeface="Verdana"/>
                <a:cs typeface="Verdana"/>
              </a:rPr>
              <a:t>α</a:t>
            </a:r>
            <a:r>
              <a:rPr sz="2000" spc="210" dirty="0">
                <a:latin typeface="Times New Roman"/>
                <a:cs typeface="Times New Roman"/>
              </a:rPr>
              <a:t> </a:t>
            </a:r>
            <a:r>
              <a:rPr sz="2000" spc="-15" dirty="0">
                <a:latin typeface="Verdana"/>
                <a:cs typeface="Verdana"/>
              </a:rPr>
              <a:t>–</a:t>
            </a:r>
            <a:r>
              <a:rPr sz="2000" spc="204" dirty="0">
                <a:latin typeface="Times New Roman"/>
                <a:cs typeface="Times New Roman"/>
              </a:rPr>
              <a:t> </a:t>
            </a:r>
            <a:r>
              <a:rPr sz="2000" spc="-15" dirty="0">
                <a:latin typeface="Verdana"/>
                <a:cs typeface="Verdana"/>
              </a:rPr>
              <a:t>δ</a:t>
            </a:r>
            <a:r>
              <a:rPr sz="2000" dirty="0">
                <a:latin typeface="Verdana"/>
                <a:cs typeface="Verdana"/>
              </a:rPr>
              <a:t>ά</a:t>
            </a:r>
            <a:r>
              <a:rPr sz="2000" spc="-15" dirty="0">
                <a:latin typeface="Verdana"/>
                <a:cs typeface="Verdana"/>
              </a:rPr>
              <a:t>κ</a:t>
            </a:r>
            <a:r>
              <a:rPr sz="2000" spc="-5" dirty="0">
                <a:latin typeface="Verdana"/>
                <a:cs typeface="Verdana"/>
              </a:rPr>
              <a:t>τυ</a:t>
            </a:r>
            <a:r>
              <a:rPr sz="2000" spc="-15" dirty="0">
                <a:latin typeface="Verdana"/>
                <a:cs typeface="Verdana"/>
              </a:rPr>
              <a:t>λ</a:t>
            </a:r>
            <a:r>
              <a:rPr sz="2000" dirty="0">
                <a:latin typeface="Verdana"/>
                <a:cs typeface="Verdana"/>
              </a:rPr>
              <a:t>α</a:t>
            </a:r>
            <a:r>
              <a:rPr sz="2000" dirty="0">
                <a:latin typeface="Times New Roman"/>
                <a:cs typeface="Times New Roman"/>
              </a:rPr>
              <a:t> </a:t>
            </a:r>
            <a:r>
              <a:rPr sz="2000" spc="5" dirty="0">
                <a:latin typeface="Verdana"/>
                <a:cs typeface="Verdana"/>
              </a:rPr>
              <a:t>Γ</a:t>
            </a:r>
            <a:r>
              <a:rPr sz="2000" spc="-10" dirty="0">
                <a:latin typeface="Verdana"/>
                <a:cs typeface="Verdana"/>
              </a:rPr>
              <a:t>ι</a:t>
            </a:r>
            <a:r>
              <a:rPr sz="2000" dirty="0">
                <a:latin typeface="Verdana"/>
                <a:cs typeface="Verdana"/>
              </a:rPr>
              <a:t>α</a:t>
            </a:r>
            <a:r>
              <a:rPr sz="2000" spc="210" dirty="0">
                <a:latin typeface="Times New Roman"/>
                <a:cs typeface="Times New Roman"/>
              </a:rPr>
              <a:t> </a:t>
            </a:r>
            <a:r>
              <a:rPr sz="2000" spc="-5" dirty="0">
                <a:latin typeface="Verdana"/>
                <a:cs typeface="Verdana"/>
              </a:rPr>
              <a:t>τ</a:t>
            </a:r>
            <a:r>
              <a:rPr sz="2000" spc="-15" dirty="0">
                <a:latin typeface="Verdana"/>
                <a:cs typeface="Verdana"/>
              </a:rPr>
              <a:t>η</a:t>
            </a:r>
            <a:r>
              <a:rPr sz="2000" spc="210" dirty="0">
                <a:latin typeface="Times New Roman"/>
                <a:cs typeface="Times New Roman"/>
              </a:rPr>
              <a:t> </a:t>
            </a:r>
            <a:r>
              <a:rPr sz="2000" spc="-15" dirty="0">
                <a:latin typeface="Verdana"/>
                <a:cs typeface="Verdana"/>
              </a:rPr>
              <a:t>λε</a:t>
            </a:r>
            <a:r>
              <a:rPr sz="2000" spc="-5" dirty="0">
                <a:latin typeface="Verdana"/>
                <a:cs typeface="Verdana"/>
              </a:rPr>
              <a:t>π</a:t>
            </a:r>
            <a:r>
              <a:rPr sz="2000" spc="5" dirty="0">
                <a:latin typeface="Verdana"/>
                <a:cs typeface="Verdana"/>
              </a:rPr>
              <a:t>τ</a:t>
            </a:r>
            <a:r>
              <a:rPr sz="2000" spc="-15" dirty="0">
                <a:latin typeface="Verdana"/>
                <a:cs typeface="Verdana"/>
              </a:rPr>
              <a:t>ή</a:t>
            </a:r>
            <a:r>
              <a:rPr sz="2000" spc="210" dirty="0">
                <a:latin typeface="Times New Roman"/>
                <a:cs typeface="Times New Roman"/>
              </a:rPr>
              <a:t> </a:t>
            </a:r>
            <a:r>
              <a:rPr sz="2000" dirty="0">
                <a:latin typeface="Verdana"/>
                <a:cs typeface="Verdana"/>
              </a:rPr>
              <a:t>α</a:t>
            </a:r>
            <a:r>
              <a:rPr sz="2000" spc="-15" dirty="0">
                <a:latin typeface="Verdana"/>
                <a:cs typeface="Verdana"/>
              </a:rPr>
              <a:t>φή</a:t>
            </a:r>
            <a:endParaRPr sz="2000">
              <a:latin typeface="Verdana"/>
              <a:cs typeface="Verdana"/>
            </a:endParaRPr>
          </a:p>
        </p:txBody>
      </p:sp>
      <p:sp>
        <p:nvSpPr>
          <p:cNvPr id="10" name="object 10"/>
          <p:cNvSpPr txBox="1"/>
          <p:nvPr/>
        </p:nvSpPr>
        <p:spPr>
          <a:xfrm>
            <a:off x="797556" y="2627255"/>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1" name="object 11"/>
          <p:cNvSpPr txBox="1"/>
          <p:nvPr/>
        </p:nvSpPr>
        <p:spPr>
          <a:xfrm>
            <a:off x="797556" y="2995555"/>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2" name="object 12"/>
          <p:cNvSpPr txBox="1"/>
          <p:nvPr/>
        </p:nvSpPr>
        <p:spPr>
          <a:xfrm>
            <a:off x="327664" y="3378423"/>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13" name="object 13"/>
          <p:cNvSpPr txBox="1"/>
          <p:nvPr/>
        </p:nvSpPr>
        <p:spPr>
          <a:xfrm>
            <a:off x="796294" y="3345186"/>
            <a:ext cx="3582670" cy="304800"/>
          </a:xfrm>
          <a:prstGeom prst="rect">
            <a:avLst/>
          </a:prstGeom>
        </p:spPr>
        <p:txBody>
          <a:bodyPr vert="horz" wrap="square" lIns="0" tIns="0" rIns="0" bIns="0" rtlCol="0">
            <a:spAutoFit/>
          </a:bodyPr>
          <a:lstStyle/>
          <a:p>
            <a:pPr marL="12700">
              <a:lnSpc>
                <a:spcPct val="100000"/>
              </a:lnSpc>
            </a:pPr>
            <a:r>
              <a:rPr sz="2200" b="1" spc="-20" dirty="0">
                <a:latin typeface="Verdana"/>
                <a:cs typeface="Verdana"/>
              </a:rPr>
              <a:t>Σ</a:t>
            </a:r>
            <a:r>
              <a:rPr sz="2200" b="1" dirty="0">
                <a:latin typeface="Verdana"/>
                <a:cs typeface="Verdana"/>
              </a:rPr>
              <a:t>ω</a:t>
            </a:r>
            <a:r>
              <a:rPr sz="2200" b="1" spc="-10" dirty="0">
                <a:latin typeface="Verdana"/>
                <a:cs typeface="Verdana"/>
              </a:rPr>
              <a:t>μ</a:t>
            </a:r>
            <a:r>
              <a:rPr sz="2200" b="1" spc="-5" dirty="0">
                <a:latin typeface="Verdana"/>
                <a:cs typeface="Verdana"/>
              </a:rPr>
              <a:t>ά</a:t>
            </a:r>
            <a:r>
              <a:rPr sz="2200" b="1" spc="-10" dirty="0">
                <a:latin typeface="Verdana"/>
                <a:cs typeface="Verdana"/>
              </a:rPr>
              <a:t>τι</a:t>
            </a:r>
            <a:r>
              <a:rPr sz="2200" b="1" dirty="0">
                <a:latin typeface="Verdana"/>
                <a:cs typeface="Verdana"/>
              </a:rPr>
              <a:t>α</a:t>
            </a:r>
            <a:r>
              <a:rPr sz="2200" b="1" spc="210" dirty="0">
                <a:latin typeface="Times New Roman"/>
                <a:cs typeface="Times New Roman"/>
              </a:rPr>
              <a:t> </a:t>
            </a:r>
            <a:r>
              <a:rPr sz="2200" b="1" spc="-25" dirty="0">
                <a:latin typeface="Verdana"/>
                <a:cs typeface="Verdana"/>
              </a:rPr>
              <a:t>Va</a:t>
            </a:r>
            <a:r>
              <a:rPr sz="2200" b="1" spc="-15" dirty="0">
                <a:latin typeface="Verdana"/>
                <a:cs typeface="Verdana"/>
              </a:rPr>
              <a:t>t</a:t>
            </a:r>
            <a:r>
              <a:rPr sz="2200" b="1" spc="-5" dirty="0">
                <a:latin typeface="Verdana"/>
                <a:cs typeface="Verdana"/>
              </a:rPr>
              <a:t>e</a:t>
            </a:r>
            <a:r>
              <a:rPr sz="2200" b="1" dirty="0">
                <a:latin typeface="Verdana"/>
                <a:cs typeface="Verdana"/>
              </a:rPr>
              <a:t>r</a:t>
            </a:r>
            <a:r>
              <a:rPr sz="2200" b="1" spc="200" dirty="0">
                <a:latin typeface="Times New Roman"/>
                <a:cs typeface="Times New Roman"/>
              </a:rPr>
              <a:t> </a:t>
            </a:r>
            <a:r>
              <a:rPr sz="2200" b="1" spc="-20" dirty="0">
                <a:latin typeface="Verdana"/>
                <a:cs typeface="Verdana"/>
              </a:rPr>
              <a:t>–</a:t>
            </a:r>
            <a:r>
              <a:rPr sz="2200" b="1" spc="200" dirty="0">
                <a:latin typeface="Times New Roman"/>
                <a:cs typeface="Times New Roman"/>
              </a:rPr>
              <a:t> </a:t>
            </a:r>
            <a:r>
              <a:rPr sz="2200" b="1" spc="-25" dirty="0">
                <a:latin typeface="Verdana"/>
                <a:cs typeface="Verdana"/>
              </a:rPr>
              <a:t>Pa</a:t>
            </a:r>
            <a:r>
              <a:rPr sz="2200" b="1" dirty="0">
                <a:latin typeface="Verdana"/>
                <a:cs typeface="Verdana"/>
              </a:rPr>
              <a:t>c</a:t>
            </a:r>
            <a:r>
              <a:rPr sz="2200" b="1" spc="-15" dirty="0">
                <a:latin typeface="Verdana"/>
                <a:cs typeface="Verdana"/>
              </a:rPr>
              <a:t>i</a:t>
            </a:r>
            <a:r>
              <a:rPr sz="2200" b="1" spc="-10" dirty="0">
                <a:latin typeface="Verdana"/>
                <a:cs typeface="Verdana"/>
              </a:rPr>
              <a:t>ni</a:t>
            </a:r>
            <a:endParaRPr sz="2200">
              <a:latin typeface="Verdana"/>
              <a:cs typeface="Verdana"/>
            </a:endParaRPr>
          </a:p>
        </p:txBody>
      </p:sp>
      <p:sp>
        <p:nvSpPr>
          <p:cNvPr id="14" name="object 14"/>
          <p:cNvSpPr txBox="1"/>
          <p:nvPr/>
        </p:nvSpPr>
        <p:spPr>
          <a:xfrm>
            <a:off x="797556" y="3768985"/>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5" name="object 15"/>
          <p:cNvSpPr txBox="1"/>
          <p:nvPr/>
        </p:nvSpPr>
        <p:spPr>
          <a:xfrm>
            <a:off x="1234444" y="3739578"/>
            <a:ext cx="3688715" cy="647700"/>
          </a:xfrm>
          <a:prstGeom prst="rect">
            <a:avLst/>
          </a:prstGeom>
        </p:spPr>
        <p:txBody>
          <a:bodyPr vert="horz" wrap="square" lIns="0" tIns="0" rIns="0" bIns="0" rtlCol="0">
            <a:spAutoFit/>
          </a:bodyPr>
          <a:lstStyle/>
          <a:p>
            <a:pPr marL="12700" marR="5080">
              <a:lnSpc>
                <a:spcPct val="120800"/>
              </a:lnSpc>
            </a:pPr>
            <a:r>
              <a:rPr sz="2000" spc="-5" dirty="0">
                <a:latin typeface="Verdana"/>
                <a:cs typeface="Verdana"/>
              </a:rPr>
              <a:t>Σ</a:t>
            </a:r>
            <a:r>
              <a:rPr sz="2000" spc="5" dirty="0">
                <a:latin typeface="Verdana"/>
                <a:cs typeface="Verdana"/>
              </a:rPr>
              <a:t>τ</a:t>
            </a:r>
            <a:r>
              <a:rPr sz="2000" spc="-15" dirty="0">
                <a:latin typeface="Verdana"/>
                <a:cs typeface="Verdana"/>
              </a:rPr>
              <a:t>ο</a:t>
            </a:r>
            <a:r>
              <a:rPr sz="2000" spc="200" dirty="0">
                <a:latin typeface="Times New Roman"/>
                <a:cs typeface="Times New Roman"/>
              </a:rPr>
              <a:t> </a:t>
            </a:r>
            <a:r>
              <a:rPr sz="2000" spc="-5" dirty="0">
                <a:latin typeface="Verdana"/>
                <a:cs typeface="Verdana"/>
              </a:rPr>
              <a:t>υπ</a:t>
            </a:r>
            <a:r>
              <a:rPr sz="2000" spc="-20" dirty="0">
                <a:latin typeface="Verdana"/>
                <a:cs typeface="Verdana"/>
              </a:rPr>
              <a:t>ο</a:t>
            </a:r>
            <a:r>
              <a:rPr sz="2000" spc="-5" dirty="0">
                <a:latin typeface="Verdana"/>
                <a:cs typeface="Verdana"/>
              </a:rPr>
              <a:t>δ</a:t>
            </a:r>
            <a:r>
              <a:rPr sz="2000" spc="-20" dirty="0">
                <a:latin typeface="Verdana"/>
                <a:cs typeface="Verdana"/>
              </a:rPr>
              <a:t>ό</a:t>
            </a:r>
            <a:r>
              <a:rPr sz="2000" dirty="0">
                <a:latin typeface="Verdana"/>
                <a:cs typeface="Verdana"/>
              </a:rPr>
              <a:t>ρ</a:t>
            </a:r>
            <a:r>
              <a:rPr sz="2000" spc="-10" dirty="0">
                <a:latin typeface="Verdana"/>
                <a:cs typeface="Verdana"/>
              </a:rPr>
              <a:t>ι</a:t>
            </a:r>
            <a:r>
              <a:rPr sz="2000" spc="-20" dirty="0">
                <a:latin typeface="Verdana"/>
                <a:cs typeface="Verdana"/>
              </a:rPr>
              <a:t>ο</a:t>
            </a:r>
            <a:r>
              <a:rPr sz="2000" spc="-10" dirty="0">
                <a:latin typeface="Verdana"/>
                <a:cs typeface="Verdana"/>
              </a:rPr>
              <a:t>,</a:t>
            </a:r>
            <a:r>
              <a:rPr sz="2000" spc="204" dirty="0">
                <a:latin typeface="Times New Roman"/>
                <a:cs typeface="Times New Roman"/>
              </a:rPr>
              <a:t> </a:t>
            </a:r>
            <a:r>
              <a:rPr sz="2000" spc="-5" dirty="0">
                <a:latin typeface="Verdana"/>
                <a:cs typeface="Verdana"/>
              </a:rPr>
              <a:t>στ</a:t>
            </a:r>
            <a:r>
              <a:rPr sz="2000" spc="-15" dirty="0">
                <a:latin typeface="Verdana"/>
                <a:cs typeface="Verdana"/>
              </a:rPr>
              <a:t>ο</a:t>
            </a:r>
            <a:r>
              <a:rPr sz="2000" spc="210" dirty="0">
                <a:latin typeface="Times New Roman"/>
                <a:cs typeface="Times New Roman"/>
              </a:rPr>
              <a:t> </a:t>
            </a:r>
            <a:r>
              <a:rPr sz="2000" spc="-5" dirty="0">
                <a:latin typeface="Verdana"/>
                <a:cs typeface="Verdana"/>
              </a:rPr>
              <a:t>π</a:t>
            </a:r>
            <a:r>
              <a:rPr sz="2000" spc="-15" dirty="0">
                <a:latin typeface="Verdana"/>
                <a:cs typeface="Verdana"/>
              </a:rPr>
              <a:t>ε</a:t>
            </a:r>
            <a:r>
              <a:rPr sz="2000" dirty="0">
                <a:latin typeface="Verdana"/>
                <a:cs typeface="Verdana"/>
              </a:rPr>
              <a:t>ρ</a:t>
            </a:r>
            <a:r>
              <a:rPr sz="2000" spc="-10" dirty="0">
                <a:latin typeface="Verdana"/>
                <a:cs typeface="Verdana"/>
              </a:rPr>
              <a:t>ι</a:t>
            </a:r>
            <a:r>
              <a:rPr sz="2000" spc="-20" dirty="0">
                <a:latin typeface="Verdana"/>
                <a:cs typeface="Verdana"/>
              </a:rPr>
              <a:t>ό</a:t>
            </a:r>
            <a:r>
              <a:rPr sz="2000" spc="-5" dirty="0">
                <a:latin typeface="Verdana"/>
                <a:cs typeface="Verdana"/>
              </a:rPr>
              <a:t>σ</a:t>
            </a:r>
            <a:r>
              <a:rPr sz="2000" spc="5" dirty="0">
                <a:latin typeface="Verdana"/>
                <a:cs typeface="Verdana"/>
              </a:rPr>
              <a:t>τ</a:t>
            </a:r>
            <a:r>
              <a:rPr sz="2000" spc="-15" dirty="0">
                <a:latin typeface="Verdana"/>
                <a:cs typeface="Verdana"/>
              </a:rPr>
              <a:t>εο</a:t>
            </a:r>
            <a:r>
              <a:rPr sz="2000" spc="-5" dirty="0">
                <a:latin typeface="Times New Roman"/>
                <a:cs typeface="Times New Roman"/>
              </a:rPr>
              <a:t> </a:t>
            </a:r>
            <a:r>
              <a:rPr sz="2000" spc="5" dirty="0">
                <a:latin typeface="Verdana"/>
                <a:cs typeface="Verdana"/>
              </a:rPr>
              <a:t>Γ</a:t>
            </a:r>
            <a:r>
              <a:rPr sz="2000" spc="-10" dirty="0">
                <a:latin typeface="Verdana"/>
                <a:cs typeface="Verdana"/>
              </a:rPr>
              <a:t>ι</a:t>
            </a:r>
            <a:r>
              <a:rPr sz="2000" dirty="0">
                <a:latin typeface="Verdana"/>
                <a:cs typeface="Verdana"/>
              </a:rPr>
              <a:t>α</a:t>
            </a:r>
            <a:r>
              <a:rPr sz="2000" spc="210" dirty="0">
                <a:latin typeface="Times New Roman"/>
                <a:cs typeface="Times New Roman"/>
              </a:rPr>
              <a:t> </a:t>
            </a:r>
            <a:r>
              <a:rPr sz="2000" spc="-5" dirty="0">
                <a:latin typeface="Verdana"/>
                <a:cs typeface="Verdana"/>
              </a:rPr>
              <a:t>π</a:t>
            </a:r>
            <a:r>
              <a:rPr sz="2000" spc="-10" dirty="0">
                <a:latin typeface="Verdana"/>
                <a:cs typeface="Verdana"/>
              </a:rPr>
              <a:t>ί</a:t>
            </a:r>
            <a:r>
              <a:rPr sz="2000" spc="-15" dirty="0">
                <a:latin typeface="Verdana"/>
                <a:cs typeface="Verdana"/>
              </a:rPr>
              <a:t>ε</a:t>
            </a:r>
            <a:r>
              <a:rPr sz="2000" spc="-5" dirty="0">
                <a:latin typeface="Verdana"/>
                <a:cs typeface="Verdana"/>
              </a:rPr>
              <a:t>σ</a:t>
            </a:r>
            <a:r>
              <a:rPr sz="2000" dirty="0">
                <a:latin typeface="Verdana"/>
                <a:cs typeface="Verdana"/>
              </a:rPr>
              <a:t>η</a:t>
            </a:r>
            <a:r>
              <a:rPr sz="2000" spc="210" dirty="0">
                <a:latin typeface="Times New Roman"/>
                <a:cs typeface="Times New Roman"/>
              </a:rPr>
              <a:t> </a:t>
            </a:r>
            <a:r>
              <a:rPr sz="2000" spc="-15" dirty="0">
                <a:latin typeface="Verdana"/>
                <a:cs typeface="Verdana"/>
              </a:rPr>
              <a:t>κ</a:t>
            </a:r>
            <a:r>
              <a:rPr sz="2000" spc="-10" dirty="0">
                <a:latin typeface="Verdana"/>
                <a:cs typeface="Verdana"/>
              </a:rPr>
              <a:t>α</a:t>
            </a:r>
            <a:r>
              <a:rPr sz="2000" dirty="0">
                <a:latin typeface="Verdana"/>
                <a:cs typeface="Verdana"/>
              </a:rPr>
              <a:t>ι</a:t>
            </a:r>
            <a:r>
              <a:rPr sz="2000" spc="195" dirty="0">
                <a:latin typeface="Times New Roman"/>
                <a:cs typeface="Times New Roman"/>
              </a:rPr>
              <a:t> </a:t>
            </a:r>
            <a:r>
              <a:rPr sz="2000" spc="-5" dirty="0">
                <a:latin typeface="Verdana"/>
                <a:cs typeface="Verdana"/>
              </a:rPr>
              <a:t>δ</a:t>
            </a:r>
            <a:r>
              <a:rPr sz="2000" spc="-20" dirty="0">
                <a:latin typeface="Verdana"/>
                <a:cs typeface="Verdana"/>
              </a:rPr>
              <a:t>ο</a:t>
            </a:r>
            <a:r>
              <a:rPr sz="2000" spc="-15" dirty="0">
                <a:latin typeface="Verdana"/>
                <a:cs typeface="Verdana"/>
              </a:rPr>
              <a:t>νή</a:t>
            </a:r>
            <a:r>
              <a:rPr sz="2000" spc="-5" dirty="0">
                <a:latin typeface="Verdana"/>
                <a:cs typeface="Verdana"/>
              </a:rPr>
              <a:t>σ</a:t>
            </a:r>
            <a:r>
              <a:rPr sz="2000" dirty="0">
                <a:latin typeface="Verdana"/>
                <a:cs typeface="Verdana"/>
              </a:rPr>
              <a:t>ε</a:t>
            </a:r>
            <a:r>
              <a:rPr sz="2000" spc="-10" dirty="0">
                <a:latin typeface="Verdana"/>
                <a:cs typeface="Verdana"/>
              </a:rPr>
              <a:t>ι</a:t>
            </a:r>
            <a:r>
              <a:rPr sz="2000" spc="-15" dirty="0">
                <a:latin typeface="Verdana"/>
                <a:cs typeface="Verdana"/>
              </a:rPr>
              <a:t>ς</a:t>
            </a:r>
            <a:endParaRPr sz="2000">
              <a:latin typeface="Verdana"/>
              <a:cs typeface="Verdana"/>
            </a:endParaRPr>
          </a:p>
        </p:txBody>
      </p:sp>
      <p:sp>
        <p:nvSpPr>
          <p:cNvPr id="16" name="object 16"/>
          <p:cNvSpPr txBox="1"/>
          <p:nvPr/>
        </p:nvSpPr>
        <p:spPr>
          <a:xfrm>
            <a:off x="797556" y="4137286"/>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7" name="object 17"/>
          <p:cNvSpPr/>
          <p:nvPr/>
        </p:nvSpPr>
        <p:spPr>
          <a:xfrm>
            <a:off x="4972050" y="1649729"/>
            <a:ext cx="4170669" cy="186180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3347710" y="4654546"/>
            <a:ext cx="5619749" cy="199771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2702562" y="287952"/>
            <a:ext cx="4394835" cy="457200"/>
          </a:xfrm>
          <a:prstGeom prst="rect">
            <a:avLst/>
          </a:prstGeom>
        </p:spPr>
        <p:txBody>
          <a:bodyPr vert="horz" wrap="square" lIns="0" tIns="0" rIns="0" bIns="0" rtlCol="0">
            <a:spAutoFit/>
          </a:bodyPr>
          <a:lstStyle/>
          <a:p>
            <a:pPr marL="12700">
              <a:lnSpc>
                <a:spcPct val="100000"/>
              </a:lnSpc>
            </a:pPr>
            <a:r>
              <a:rPr sz="3400" spc="-5" dirty="0">
                <a:latin typeface="Verdana"/>
                <a:cs typeface="Verdana"/>
              </a:rPr>
              <a:t>Ο</a:t>
            </a:r>
            <a:r>
              <a:rPr sz="3400" spc="-10" dirty="0">
                <a:latin typeface="Verdana"/>
                <a:cs typeface="Verdana"/>
              </a:rPr>
              <a:t>δ</a:t>
            </a:r>
            <a:r>
              <a:rPr sz="3400" spc="-25" dirty="0">
                <a:latin typeface="Verdana"/>
                <a:cs typeface="Verdana"/>
              </a:rPr>
              <a:t>ο</a:t>
            </a:r>
            <a:r>
              <a:rPr sz="3400" dirty="0">
                <a:latin typeface="Verdana"/>
                <a:cs typeface="Verdana"/>
              </a:rPr>
              <a:t>ί</a:t>
            </a:r>
            <a:r>
              <a:rPr sz="3400" spc="330" dirty="0">
                <a:latin typeface="Times New Roman"/>
                <a:cs typeface="Times New Roman"/>
              </a:rPr>
              <a:t> </a:t>
            </a:r>
            <a:r>
              <a:rPr sz="3400" spc="-5" dirty="0">
                <a:latin typeface="Verdana"/>
                <a:cs typeface="Verdana"/>
              </a:rPr>
              <a:t>αι</a:t>
            </a:r>
            <a:r>
              <a:rPr sz="3400" spc="-10" dirty="0">
                <a:latin typeface="Verdana"/>
                <a:cs typeface="Verdana"/>
              </a:rPr>
              <a:t>σ</a:t>
            </a:r>
            <a:r>
              <a:rPr sz="3400" spc="-25" dirty="0">
                <a:latin typeface="Verdana"/>
                <a:cs typeface="Verdana"/>
              </a:rPr>
              <a:t>θ</a:t>
            </a:r>
            <a:r>
              <a:rPr sz="3400" spc="-30" dirty="0">
                <a:latin typeface="Verdana"/>
                <a:cs typeface="Verdana"/>
              </a:rPr>
              <a:t>η</a:t>
            </a:r>
            <a:r>
              <a:rPr sz="3400" spc="-10" dirty="0">
                <a:latin typeface="Verdana"/>
                <a:cs typeface="Verdana"/>
              </a:rPr>
              <a:t>τ</a:t>
            </a:r>
            <a:r>
              <a:rPr sz="3400" spc="-5" dirty="0">
                <a:latin typeface="Verdana"/>
                <a:cs typeface="Verdana"/>
              </a:rPr>
              <a:t>ικ</a:t>
            </a:r>
            <a:r>
              <a:rPr sz="3400" spc="-30" dirty="0">
                <a:latin typeface="Verdana"/>
                <a:cs typeface="Verdana"/>
              </a:rPr>
              <a:t>ό</a:t>
            </a:r>
            <a:r>
              <a:rPr sz="3400" spc="-10" dirty="0">
                <a:latin typeface="Verdana"/>
                <a:cs typeface="Verdana"/>
              </a:rPr>
              <a:t>τ</a:t>
            </a:r>
            <a:r>
              <a:rPr sz="3400" spc="-30" dirty="0">
                <a:latin typeface="Verdana"/>
                <a:cs typeface="Verdana"/>
              </a:rPr>
              <a:t>η</a:t>
            </a:r>
            <a:r>
              <a:rPr sz="3400" spc="-10" dirty="0">
                <a:latin typeface="Verdana"/>
                <a:cs typeface="Verdana"/>
              </a:rPr>
              <a:t>τα</a:t>
            </a:r>
            <a:r>
              <a:rPr sz="3400" spc="-20" dirty="0">
                <a:latin typeface="Verdana"/>
                <a:cs typeface="Verdana"/>
              </a:rPr>
              <a:t>ς</a:t>
            </a:r>
            <a:endParaRPr sz="3400">
              <a:latin typeface="Verdana"/>
              <a:cs typeface="Verdana"/>
            </a:endParaRPr>
          </a:p>
        </p:txBody>
      </p:sp>
      <p:sp>
        <p:nvSpPr>
          <p:cNvPr id="6" name="object 6"/>
          <p:cNvSpPr/>
          <p:nvPr/>
        </p:nvSpPr>
        <p:spPr>
          <a:xfrm>
            <a:off x="179069" y="6474459"/>
            <a:ext cx="3285490" cy="0"/>
          </a:xfrm>
          <a:custGeom>
            <a:avLst/>
            <a:gdLst/>
            <a:ahLst/>
            <a:cxnLst/>
            <a:rect l="l" t="t" r="r" b="b"/>
            <a:pathLst>
              <a:path w="3285490">
                <a:moveTo>
                  <a:pt x="0" y="0"/>
                </a:moveTo>
                <a:lnTo>
                  <a:pt x="3285500" y="0"/>
                </a:lnTo>
              </a:path>
            </a:pathLst>
          </a:custGeom>
          <a:ln w="13969">
            <a:solidFill>
              <a:srgbClr val="E6FF00"/>
            </a:solidFill>
          </a:ln>
        </p:spPr>
        <p:txBody>
          <a:bodyPr wrap="square" lIns="0" tIns="0" rIns="0" bIns="0" rtlCol="0"/>
          <a:lstStyle/>
          <a:p>
            <a:endParaRPr/>
          </a:p>
        </p:txBody>
      </p:sp>
      <p:sp>
        <p:nvSpPr>
          <p:cNvPr id="7" name="object 7"/>
          <p:cNvSpPr/>
          <p:nvPr/>
        </p:nvSpPr>
        <p:spPr>
          <a:xfrm>
            <a:off x="182242" y="772159"/>
            <a:ext cx="0" cy="5702300"/>
          </a:xfrm>
          <a:custGeom>
            <a:avLst/>
            <a:gdLst/>
            <a:ahLst/>
            <a:cxnLst/>
            <a:rect l="l" t="t" r="r" b="b"/>
            <a:pathLst>
              <a:path h="5702300">
                <a:moveTo>
                  <a:pt x="0" y="0"/>
                </a:moveTo>
                <a:lnTo>
                  <a:pt x="0" y="5702300"/>
                </a:lnTo>
              </a:path>
            </a:pathLst>
          </a:custGeom>
          <a:ln w="7615">
            <a:solidFill>
              <a:srgbClr val="E6FF00"/>
            </a:solidFill>
          </a:ln>
        </p:spPr>
        <p:txBody>
          <a:bodyPr wrap="square" lIns="0" tIns="0" rIns="0" bIns="0" rtlCol="0"/>
          <a:lstStyle/>
          <a:p>
            <a:endParaRPr/>
          </a:p>
        </p:txBody>
      </p:sp>
      <p:sp>
        <p:nvSpPr>
          <p:cNvPr id="8" name="object 8"/>
          <p:cNvSpPr/>
          <p:nvPr/>
        </p:nvSpPr>
        <p:spPr>
          <a:xfrm>
            <a:off x="179069" y="772159"/>
            <a:ext cx="3285490" cy="0"/>
          </a:xfrm>
          <a:custGeom>
            <a:avLst/>
            <a:gdLst/>
            <a:ahLst/>
            <a:cxnLst/>
            <a:rect l="l" t="t" r="r" b="b"/>
            <a:pathLst>
              <a:path w="3285490">
                <a:moveTo>
                  <a:pt x="0" y="0"/>
                </a:moveTo>
                <a:lnTo>
                  <a:pt x="3285500" y="0"/>
                </a:lnTo>
              </a:path>
            </a:pathLst>
          </a:custGeom>
          <a:ln w="13970">
            <a:solidFill>
              <a:srgbClr val="E6FF00"/>
            </a:solidFill>
          </a:ln>
        </p:spPr>
        <p:txBody>
          <a:bodyPr wrap="square" lIns="0" tIns="0" rIns="0" bIns="0" rtlCol="0"/>
          <a:lstStyle/>
          <a:p>
            <a:endParaRPr/>
          </a:p>
        </p:txBody>
      </p:sp>
      <p:sp>
        <p:nvSpPr>
          <p:cNvPr id="9" name="object 9"/>
          <p:cNvSpPr/>
          <p:nvPr/>
        </p:nvSpPr>
        <p:spPr>
          <a:xfrm>
            <a:off x="3461384" y="772149"/>
            <a:ext cx="0" cy="5702935"/>
          </a:xfrm>
          <a:custGeom>
            <a:avLst/>
            <a:gdLst/>
            <a:ahLst/>
            <a:cxnLst/>
            <a:rect l="l" t="t" r="r" b="b"/>
            <a:pathLst>
              <a:path h="5702935">
                <a:moveTo>
                  <a:pt x="0" y="0"/>
                </a:moveTo>
                <a:lnTo>
                  <a:pt x="0" y="5702314"/>
                </a:lnTo>
              </a:path>
            </a:pathLst>
          </a:custGeom>
          <a:ln w="7640">
            <a:solidFill>
              <a:srgbClr val="E6FF00"/>
            </a:solidFill>
          </a:ln>
        </p:spPr>
        <p:txBody>
          <a:bodyPr wrap="square" lIns="0" tIns="0" rIns="0" bIns="0" rtlCol="0"/>
          <a:lstStyle/>
          <a:p>
            <a:endParaRPr/>
          </a:p>
        </p:txBody>
      </p:sp>
      <p:sp>
        <p:nvSpPr>
          <p:cNvPr id="10" name="object 10"/>
          <p:cNvSpPr/>
          <p:nvPr/>
        </p:nvSpPr>
        <p:spPr>
          <a:xfrm>
            <a:off x="188594" y="778509"/>
            <a:ext cx="0" cy="5689600"/>
          </a:xfrm>
          <a:custGeom>
            <a:avLst/>
            <a:gdLst/>
            <a:ahLst/>
            <a:cxnLst/>
            <a:rect l="l" t="t" r="r" b="b"/>
            <a:pathLst>
              <a:path h="5689600">
                <a:moveTo>
                  <a:pt x="0" y="0"/>
                </a:moveTo>
                <a:lnTo>
                  <a:pt x="0" y="5689600"/>
                </a:lnTo>
              </a:path>
            </a:pathLst>
          </a:custGeom>
          <a:ln w="7628">
            <a:solidFill>
              <a:srgbClr val="E6FF00"/>
            </a:solidFill>
          </a:ln>
        </p:spPr>
        <p:txBody>
          <a:bodyPr wrap="square" lIns="0" tIns="0" rIns="0" bIns="0" rtlCol="0"/>
          <a:lstStyle/>
          <a:p>
            <a:endParaRPr/>
          </a:p>
        </p:txBody>
      </p:sp>
      <p:sp>
        <p:nvSpPr>
          <p:cNvPr id="11" name="object 11"/>
          <p:cNvSpPr/>
          <p:nvPr/>
        </p:nvSpPr>
        <p:spPr>
          <a:xfrm>
            <a:off x="3455029" y="778520"/>
            <a:ext cx="0" cy="5689600"/>
          </a:xfrm>
          <a:custGeom>
            <a:avLst/>
            <a:gdLst/>
            <a:ahLst/>
            <a:cxnLst/>
            <a:rect l="l" t="t" r="r" b="b"/>
            <a:pathLst>
              <a:path h="5689600">
                <a:moveTo>
                  <a:pt x="0" y="0"/>
                </a:moveTo>
                <a:lnTo>
                  <a:pt x="0" y="5689585"/>
                </a:lnTo>
              </a:path>
            </a:pathLst>
          </a:custGeom>
          <a:ln w="7609">
            <a:solidFill>
              <a:srgbClr val="E6FF00"/>
            </a:solidFill>
          </a:ln>
        </p:spPr>
        <p:txBody>
          <a:bodyPr wrap="square" lIns="0" tIns="0" rIns="0" bIns="0" rtlCol="0"/>
          <a:lstStyle/>
          <a:p>
            <a:endParaRPr/>
          </a:p>
        </p:txBody>
      </p:sp>
      <p:sp>
        <p:nvSpPr>
          <p:cNvPr id="12" name="object 12"/>
          <p:cNvSpPr/>
          <p:nvPr/>
        </p:nvSpPr>
        <p:spPr>
          <a:xfrm>
            <a:off x="191774" y="6464934"/>
            <a:ext cx="3260090" cy="0"/>
          </a:xfrm>
          <a:custGeom>
            <a:avLst/>
            <a:gdLst/>
            <a:ahLst/>
            <a:cxnLst/>
            <a:rect l="l" t="t" r="r" b="b"/>
            <a:pathLst>
              <a:path w="3260090">
                <a:moveTo>
                  <a:pt x="0" y="0"/>
                </a:moveTo>
                <a:lnTo>
                  <a:pt x="3260085" y="0"/>
                </a:lnTo>
              </a:path>
            </a:pathLst>
          </a:custGeom>
          <a:ln w="7620">
            <a:solidFill>
              <a:srgbClr val="E6FF01"/>
            </a:solidFill>
          </a:ln>
        </p:spPr>
        <p:txBody>
          <a:bodyPr wrap="square" lIns="0" tIns="0" rIns="0" bIns="0" rtlCol="0"/>
          <a:lstStyle/>
          <a:p>
            <a:endParaRPr/>
          </a:p>
        </p:txBody>
      </p:sp>
      <p:sp>
        <p:nvSpPr>
          <p:cNvPr id="13" name="object 13"/>
          <p:cNvSpPr/>
          <p:nvPr/>
        </p:nvSpPr>
        <p:spPr>
          <a:xfrm>
            <a:off x="194947" y="786130"/>
            <a:ext cx="0" cy="5675630"/>
          </a:xfrm>
          <a:custGeom>
            <a:avLst/>
            <a:gdLst/>
            <a:ahLst/>
            <a:cxnLst/>
            <a:rect l="l" t="t" r="r" b="b"/>
            <a:pathLst>
              <a:path h="5675630">
                <a:moveTo>
                  <a:pt x="0" y="0"/>
                </a:moveTo>
                <a:lnTo>
                  <a:pt x="0" y="5675630"/>
                </a:lnTo>
              </a:path>
            </a:pathLst>
          </a:custGeom>
          <a:ln w="7615">
            <a:solidFill>
              <a:srgbClr val="E6FF01"/>
            </a:solidFill>
          </a:ln>
        </p:spPr>
        <p:txBody>
          <a:bodyPr wrap="square" lIns="0" tIns="0" rIns="0" bIns="0" rtlCol="0"/>
          <a:lstStyle/>
          <a:p>
            <a:endParaRPr/>
          </a:p>
        </p:txBody>
      </p:sp>
      <p:sp>
        <p:nvSpPr>
          <p:cNvPr id="14" name="object 14"/>
          <p:cNvSpPr/>
          <p:nvPr/>
        </p:nvSpPr>
        <p:spPr>
          <a:xfrm>
            <a:off x="191774" y="782319"/>
            <a:ext cx="3260090" cy="0"/>
          </a:xfrm>
          <a:custGeom>
            <a:avLst/>
            <a:gdLst/>
            <a:ahLst/>
            <a:cxnLst/>
            <a:rect l="l" t="t" r="r" b="b"/>
            <a:pathLst>
              <a:path w="3260090">
                <a:moveTo>
                  <a:pt x="0" y="0"/>
                </a:moveTo>
                <a:lnTo>
                  <a:pt x="3260085" y="0"/>
                </a:lnTo>
              </a:path>
            </a:pathLst>
          </a:custGeom>
          <a:ln w="8889">
            <a:solidFill>
              <a:srgbClr val="E6FF01"/>
            </a:solidFill>
          </a:ln>
        </p:spPr>
        <p:txBody>
          <a:bodyPr wrap="square" lIns="0" tIns="0" rIns="0" bIns="0" rtlCol="0"/>
          <a:lstStyle/>
          <a:p>
            <a:endParaRPr/>
          </a:p>
        </p:txBody>
      </p:sp>
      <p:sp>
        <p:nvSpPr>
          <p:cNvPr id="15" name="object 15"/>
          <p:cNvSpPr/>
          <p:nvPr/>
        </p:nvSpPr>
        <p:spPr>
          <a:xfrm>
            <a:off x="3448050" y="786140"/>
            <a:ext cx="0" cy="5675630"/>
          </a:xfrm>
          <a:custGeom>
            <a:avLst/>
            <a:gdLst/>
            <a:ahLst/>
            <a:cxnLst/>
            <a:rect l="l" t="t" r="r" b="b"/>
            <a:pathLst>
              <a:path h="5675630">
                <a:moveTo>
                  <a:pt x="0" y="0"/>
                </a:moveTo>
                <a:lnTo>
                  <a:pt x="0" y="5675619"/>
                </a:lnTo>
              </a:path>
            </a:pathLst>
          </a:custGeom>
          <a:ln w="8889">
            <a:solidFill>
              <a:srgbClr val="E6FF01"/>
            </a:solidFill>
          </a:ln>
        </p:spPr>
        <p:txBody>
          <a:bodyPr wrap="square" lIns="0" tIns="0" rIns="0" bIns="0" rtlCol="0"/>
          <a:lstStyle/>
          <a:p>
            <a:endParaRPr/>
          </a:p>
        </p:txBody>
      </p:sp>
      <p:sp>
        <p:nvSpPr>
          <p:cNvPr id="16" name="object 16"/>
          <p:cNvSpPr/>
          <p:nvPr/>
        </p:nvSpPr>
        <p:spPr>
          <a:xfrm>
            <a:off x="198119" y="6458584"/>
            <a:ext cx="3246120" cy="0"/>
          </a:xfrm>
          <a:custGeom>
            <a:avLst/>
            <a:gdLst/>
            <a:ahLst/>
            <a:cxnLst/>
            <a:rect l="l" t="t" r="r" b="b"/>
            <a:pathLst>
              <a:path w="3246120">
                <a:moveTo>
                  <a:pt x="0" y="0"/>
                </a:moveTo>
                <a:lnTo>
                  <a:pt x="3246119" y="0"/>
                </a:lnTo>
              </a:path>
            </a:pathLst>
          </a:custGeom>
          <a:ln w="7619">
            <a:solidFill>
              <a:srgbClr val="E6FF02"/>
            </a:solidFill>
          </a:ln>
        </p:spPr>
        <p:txBody>
          <a:bodyPr wrap="square" lIns="0" tIns="0" rIns="0" bIns="0" rtlCol="0"/>
          <a:lstStyle/>
          <a:p>
            <a:endParaRPr/>
          </a:p>
        </p:txBody>
      </p:sp>
      <p:sp>
        <p:nvSpPr>
          <p:cNvPr id="17" name="object 17"/>
          <p:cNvSpPr/>
          <p:nvPr/>
        </p:nvSpPr>
        <p:spPr>
          <a:xfrm>
            <a:off x="201292" y="792480"/>
            <a:ext cx="0" cy="5662930"/>
          </a:xfrm>
          <a:custGeom>
            <a:avLst/>
            <a:gdLst/>
            <a:ahLst/>
            <a:cxnLst/>
            <a:rect l="l" t="t" r="r" b="b"/>
            <a:pathLst>
              <a:path h="5662930">
                <a:moveTo>
                  <a:pt x="0" y="0"/>
                </a:moveTo>
                <a:lnTo>
                  <a:pt x="0" y="5662930"/>
                </a:lnTo>
              </a:path>
            </a:pathLst>
          </a:custGeom>
          <a:ln w="7615">
            <a:solidFill>
              <a:srgbClr val="E6FF02"/>
            </a:solidFill>
          </a:ln>
        </p:spPr>
        <p:txBody>
          <a:bodyPr wrap="square" lIns="0" tIns="0" rIns="0" bIns="0" rtlCol="0"/>
          <a:lstStyle/>
          <a:p>
            <a:endParaRPr/>
          </a:p>
        </p:txBody>
      </p:sp>
      <p:sp>
        <p:nvSpPr>
          <p:cNvPr id="18" name="object 18"/>
          <p:cNvSpPr/>
          <p:nvPr/>
        </p:nvSpPr>
        <p:spPr>
          <a:xfrm>
            <a:off x="198119" y="789305"/>
            <a:ext cx="3246120" cy="0"/>
          </a:xfrm>
          <a:custGeom>
            <a:avLst/>
            <a:gdLst/>
            <a:ahLst/>
            <a:cxnLst/>
            <a:rect l="l" t="t" r="r" b="b"/>
            <a:pathLst>
              <a:path w="3246120">
                <a:moveTo>
                  <a:pt x="0" y="0"/>
                </a:moveTo>
                <a:lnTo>
                  <a:pt x="3246119" y="0"/>
                </a:lnTo>
              </a:path>
            </a:pathLst>
          </a:custGeom>
          <a:ln w="7620">
            <a:solidFill>
              <a:srgbClr val="E6FF02"/>
            </a:solidFill>
          </a:ln>
        </p:spPr>
        <p:txBody>
          <a:bodyPr wrap="square" lIns="0" tIns="0" rIns="0" bIns="0" rtlCol="0"/>
          <a:lstStyle/>
          <a:p>
            <a:endParaRPr/>
          </a:p>
        </p:txBody>
      </p:sp>
      <p:sp>
        <p:nvSpPr>
          <p:cNvPr id="19" name="object 19"/>
          <p:cNvSpPr/>
          <p:nvPr/>
        </p:nvSpPr>
        <p:spPr>
          <a:xfrm>
            <a:off x="3441070" y="792480"/>
            <a:ext cx="0" cy="5662930"/>
          </a:xfrm>
          <a:custGeom>
            <a:avLst/>
            <a:gdLst/>
            <a:ahLst/>
            <a:cxnLst/>
            <a:rect l="l" t="t" r="r" b="b"/>
            <a:pathLst>
              <a:path h="5662930">
                <a:moveTo>
                  <a:pt x="0" y="0"/>
                </a:moveTo>
                <a:lnTo>
                  <a:pt x="0" y="5662933"/>
                </a:lnTo>
              </a:path>
            </a:pathLst>
          </a:custGeom>
          <a:ln w="7609">
            <a:solidFill>
              <a:srgbClr val="E6FF02"/>
            </a:solidFill>
          </a:ln>
        </p:spPr>
        <p:txBody>
          <a:bodyPr wrap="square" lIns="0" tIns="0" rIns="0" bIns="0" rtlCol="0"/>
          <a:lstStyle/>
          <a:p>
            <a:endParaRPr/>
          </a:p>
        </p:txBody>
      </p:sp>
      <p:sp>
        <p:nvSpPr>
          <p:cNvPr id="20" name="object 20"/>
          <p:cNvSpPr/>
          <p:nvPr/>
        </p:nvSpPr>
        <p:spPr>
          <a:xfrm>
            <a:off x="204465" y="6451600"/>
            <a:ext cx="3234055" cy="0"/>
          </a:xfrm>
          <a:custGeom>
            <a:avLst/>
            <a:gdLst/>
            <a:ahLst/>
            <a:cxnLst/>
            <a:rect l="l" t="t" r="r" b="b"/>
            <a:pathLst>
              <a:path w="3234054">
                <a:moveTo>
                  <a:pt x="0" y="0"/>
                </a:moveTo>
                <a:lnTo>
                  <a:pt x="3233434" y="0"/>
                </a:lnTo>
              </a:path>
            </a:pathLst>
          </a:custGeom>
          <a:ln w="8889">
            <a:solidFill>
              <a:srgbClr val="E6FF03"/>
            </a:solidFill>
          </a:ln>
        </p:spPr>
        <p:txBody>
          <a:bodyPr wrap="square" lIns="0" tIns="0" rIns="0" bIns="0" rtlCol="0"/>
          <a:lstStyle/>
          <a:p>
            <a:endParaRPr/>
          </a:p>
        </p:txBody>
      </p:sp>
      <p:sp>
        <p:nvSpPr>
          <p:cNvPr id="21" name="object 21"/>
          <p:cNvSpPr/>
          <p:nvPr/>
        </p:nvSpPr>
        <p:spPr>
          <a:xfrm>
            <a:off x="207645" y="798830"/>
            <a:ext cx="0" cy="5648960"/>
          </a:xfrm>
          <a:custGeom>
            <a:avLst/>
            <a:gdLst/>
            <a:ahLst/>
            <a:cxnLst/>
            <a:rect l="l" t="t" r="r" b="b"/>
            <a:pathLst>
              <a:path h="5648960">
                <a:moveTo>
                  <a:pt x="0" y="0"/>
                </a:moveTo>
                <a:lnTo>
                  <a:pt x="0" y="5648960"/>
                </a:lnTo>
              </a:path>
            </a:pathLst>
          </a:custGeom>
          <a:ln w="7628">
            <a:solidFill>
              <a:srgbClr val="E6FF03"/>
            </a:solidFill>
          </a:ln>
        </p:spPr>
        <p:txBody>
          <a:bodyPr wrap="square" lIns="0" tIns="0" rIns="0" bIns="0" rtlCol="0"/>
          <a:lstStyle/>
          <a:p>
            <a:endParaRPr/>
          </a:p>
        </p:txBody>
      </p:sp>
      <p:sp>
        <p:nvSpPr>
          <p:cNvPr id="22" name="object 22"/>
          <p:cNvSpPr/>
          <p:nvPr/>
        </p:nvSpPr>
        <p:spPr>
          <a:xfrm>
            <a:off x="204465" y="795655"/>
            <a:ext cx="3234055" cy="0"/>
          </a:xfrm>
          <a:custGeom>
            <a:avLst/>
            <a:gdLst/>
            <a:ahLst/>
            <a:cxnLst/>
            <a:rect l="l" t="t" r="r" b="b"/>
            <a:pathLst>
              <a:path w="3234054">
                <a:moveTo>
                  <a:pt x="0" y="0"/>
                </a:moveTo>
                <a:lnTo>
                  <a:pt x="3233434" y="0"/>
                </a:lnTo>
              </a:path>
            </a:pathLst>
          </a:custGeom>
          <a:ln w="7619">
            <a:solidFill>
              <a:srgbClr val="E6FF03"/>
            </a:solidFill>
          </a:ln>
        </p:spPr>
        <p:txBody>
          <a:bodyPr wrap="square" lIns="0" tIns="0" rIns="0" bIns="0" rtlCol="0"/>
          <a:lstStyle/>
          <a:p>
            <a:endParaRPr/>
          </a:p>
        </p:txBody>
      </p:sp>
      <p:sp>
        <p:nvSpPr>
          <p:cNvPr id="23" name="object 23"/>
          <p:cNvSpPr/>
          <p:nvPr/>
        </p:nvSpPr>
        <p:spPr>
          <a:xfrm>
            <a:off x="3434714" y="798819"/>
            <a:ext cx="0" cy="5649595"/>
          </a:xfrm>
          <a:custGeom>
            <a:avLst/>
            <a:gdLst/>
            <a:ahLst/>
            <a:cxnLst/>
            <a:rect l="l" t="t" r="r" b="b"/>
            <a:pathLst>
              <a:path h="5649595">
                <a:moveTo>
                  <a:pt x="0" y="0"/>
                </a:moveTo>
                <a:lnTo>
                  <a:pt x="0" y="5648974"/>
                </a:lnTo>
              </a:path>
            </a:pathLst>
          </a:custGeom>
          <a:ln w="7640">
            <a:solidFill>
              <a:srgbClr val="E6FF03"/>
            </a:solidFill>
          </a:ln>
        </p:spPr>
        <p:txBody>
          <a:bodyPr wrap="square" lIns="0" tIns="0" rIns="0" bIns="0" rtlCol="0"/>
          <a:lstStyle/>
          <a:p>
            <a:endParaRPr/>
          </a:p>
        </p:txBody>
      </p:sp>
      <p:sp>
        <p:nvSpPr>
          <p:cNvPr id="24" name="object 24"/>
          <p:cNvSpPr/>
          <p:nvPr/>
        </p:nvSpPr>
        <p:spPr>
          <a:xfrm>
            <a:off x="210824" y="6444615"/>
            <a:ext cx="3220720" cy="0"/>
          </a:xfrm>
          <a:custGeom>
            <a:avLst/>
            <a:gdLst/>
            <a:ahLst/>
            <a:cxnLst/>
            <a:rect l="l" t="t" r="r" b="b"/>
            <a:pathLst>
              <a:path w="3220720">
                <a:moveTo>
                  <a:pt x="0" y="0"/>
                </a:moveTo>
                <a:lnTo>
                  <a:pt x="3220705" y="0"/>
                </a:lnTo>
              </a:path>
            </a:pathLst>
          </a:custGeom>
          <a:ln w="7620">
            <a:solidFill>
              <a:srgbClr val="E6FF04"/>
            </a:solidFill>
          </a:ln>
        </p:spPr>
        <p:txBody>
          <a:bodyPr wrap="square" lIns="0" tIns="0" rIns="0" bIns="0" rtlCol="0"/>
          <a:lstStyle/>
          <a:p>
            <a:endParaRPr/>
          </a:p>
        </p:txBody>
      </p:sp>
      <p:sp>
        <p:nvSpPr>
          <p:cNvPr id="25" name="object 25"/>
          <p:cNvSpPr/>
          <p:nvPr/>
        </p:nvSpPr>
        <p:spPr>
          <a:xfrm>
            <a:off x="213997" y="805180"/>
            <a:ext cx="0" cy="5636260"/>
          </a:xfrm>
          <a:custGeom>
            <a:avLst/>
            <a:gdLst/>
            <a:ahLst/>
            <a:cxnLst/>
            <a:rect l="l" t="t" r="r" b="b"/>
            <a:pathLst>
              <a:path h="5636260">
                <a:moveTo>
                  <a:pt x="0" y="0"/>
                </a:moveTo>
                <a:lnTo>
                  <a:pt x="0" y="5636260"/>
                </a:lnTo>
              </a:path>
            </a:pathLst>
          </a:custGeom>
          <a:ln w="7615">
            <a:solidFill>
              <a:srgbClr val="E6FF04"/>
            </a:solidFill>
          </a:ln>
        </p:spPr>
        <p:txBody>
          <a:bodyPr wrap="square" lIns="0" tIns="0" rIns="0" bIns="0" rtlCol="0"/>
          <a:lstStyle/>
          <a:p>
            <a:endParaRPr/>
          </a:p>
        </p:txBody>
      </p:sp>
      <p:sp>
        <p:nvSpPr>
          <p:cNvPr id="26" name="object 26"/>
          <p:cNvSpPr/>
          <p:nvPr/>
        </p:nvSpPr>
        <p:spPr>
          <a:xfrm>
            <a:off x="210824" y="802005"/>
            <a:ext cx="3220720" cy="0"/>
          </a:xfrm>
          <a:custGeom>
            <a:avLst/>
            <a:gdLst/>
            <a:ahLst/>
            <a:cxnLst/>
            <a:rect l="l" t="t" r="r" b="b"/>
            <a:pathLst>
              <a:path w="3220720">
                <a:moveTo>
                  <a:pt x="0" y="0"/>
                </a:moveTo>
                <a:lnTo>
                  <a:pt x="3220705" y="0"/>
                </a:lnTo>
              </a:path>
            </a:pathLst>
          </a:custGeom>
          <a:ln w="7620">
            <a:solidFill>
              <a:srgbClr val="E6FF04"/>
            </a:solidFill>
          </a:ln>
        </p:spPr>
        <p:txBody>
          <a:bodyPr wrap="square" lIns="0" tIns="0" rIns="0" bIns="0" rtlCol="0"/>
          <a:lstStyle/>
          <a:p>
            <a:endParaRPr/>
          </a:p>
        </p:txBody>
      </p:sp>
      <p:sp>
        <p:nvSpPr>
          <p:cNvPr id="27" name="object 27"/>
          <p:cNvSpPr/>
          <p:nvPr/>
        </p:nvSpPr>
        <p:spPr>
          <a:xfrm>
            <a:off x="3428359" y="805190"/>
            <a:ext cx="0" cy="5636260"/>
          </a:xfrm>
          <a:custGeom>
            <a:avLst/>
            <a:gdLst/>
            <a:ahLst/>
            <a:cxnLst/>
            <a:rect l="l" t="t" r="r" b="b"/>
            <a:pathLst>
              <a:path h="5636260">
                <a:moveTo>
                  <a:pt x="0" y="0"/>
                </a:moveTo>
                <a:lnTo>
                  <a:pt x="0" y="5636245"/>
                </a:lnTo>
              </a:path>
            </a:pathLst>
          </a:custGeom>
          <a:ln w="7609">
            <a:solidFill>
              <a:srgbClr val="E6FF04"/>
            </a:solidFill>
          </a:ln>
        </p:spPr>
        <p:txBody>
          <a:bodyPr wrap="square" lIns="0" tIns="0" rIns="0" bIns="0" rtlCol="0"/>
          <a:lstStyle/>
          <a:p>
            <a:endParaRPr/>
          </a:p>
        </p:txBody>
      </p:sp>
      <p:sp>
        <p:nvSpPr>
          <p:cNvPr id="28" name="object 28"/>
          <p:cNvSpPr/>
          <p:nvPr/>
        </p:nvSpPr>
        <p:spPr>
          <a:xfrm>
            <a:off x="217170" y="6438265"/>
            <a:ext cx="3208020" cy="0"/>
          </a:xfrm>
          <a:custGeom>
            <a:avLst/>
            <a:gdLst/>
            <a:ahLst/>
            <a:cxnLst/>
            <a:rect l="l" t="t" r="r" b="b"/>
            <a:pathLst>
              <a:path w="3208020">
                <a:moveTo>
                  <a:pt x="0" y="0"/>
                </a:moveTo>
                <a:lnTo>
                  <a:pt x="3208019" y="0"/>
                </a:lnTo>
              </a:path>
            </a:pathLst>
          </a:custGeom>
          <a:ln w="7620">
            <a:solidFill>
              <a:srgbClr val="E6FF05"/>
            </a:solidFill>
          </a:ln>
        </p:spPr>
        <p:txBody>
          <a:bodyPr wrap="square" lIns="0" tIns="0" rIns="0" bIns="0" rtlCol="0"/>
          <a:lstStyle/>
          <a:p>
            <a:endParaRPr/>
          </a:p>
        </p:txBody>
      </p:sp>
      <p:sp>
        <p:nvSpPr>
          <p:cNvPr id="29" name="object 29"/>
          <p:cNvSpPr/>
          <p:nvPr/>
        </p:nvSpPr>
        <p:spPr>
          <a:xfrm>
            <a:off x="220342" y="811530"/>
            <a:ext cx="0" cy="5623560"/>
          </a:xfrm>
          <a:custGeom>
            <a:avLst/>
            <a:gdLst/>
            <a:ahLst/>
            <a:cxnLst/>
            <a:rect l="l" t="t" r="r" b="b"/>
            <a:pathLst>
              <a:path h="5623560">
                <a:moveTo>
                  <a:pt x="0" y="0"/>
                </a:moveTo>
                <a:lnTo>
                  <a:pt x="0" y="5623560"/>
                </a:lnTo>
              </a:path>
            </a:pathLst>
          </a:custGeom>
          <a:ln w="7615">
            <a:solidFill>
              <a:srgbClr val="E6FF05"/>
            </a:solidFill>
          </a:ln>
        </p:spPr>
        <p:txBody>
          <a:bodyPr wrap="square" lIns="0" tIns="0" rIns="0" bIns="0" rtlCol="0"/>
          <a:lstStyle/>
          <a:p>
            <a:endParaRPr/>
          </a:p>
        </p:txBody>
      </p:sp>
      <p:sp>
        <p:nvSpPr>
          <p:cNvPr id="30" name="object 30"/>
          <p:cNvSpPr/>
          <p:nvPr/>
        </p:nvSpPr>
        <p:spPr>
          <a:xfrm>
            <a:off x="217170" y="808355"/>
            <a:ext cx="3208020" cy="0"/>
          </a:xfrm>
          <a:custGeom>
            <a:avLst/>
            <a:gdLst/>
            <a:ahLst/>
            <a:cxnLst/>
            <a:rect l="l" t="t" r="r" b="b"/>
            <a:pathLst>
              <a:path w="3208020">
                <a:moveTo>
                  <a:pt x="0" y="0"/>
                </a:moveTo>
                <a:lnTo>
                  <a:pt x="3208019" y="0"/>
                </a:lnTo>
              </a:path>
            </a:pathLst>
          </a:custGeom>
          <a:ln w="7620">
            <a:solidFill>
              <a:srgbClr val="E6FF05"/>
            </a:solidFill>
          </a:ln>
        </p:spPr>
        <p:txBody>
          <a:bodyPr wrap="square" lIns="0" tIns="0" rIns="0" bIns="0" rtlCol="0"/>
          <a:lstStyle/>
          <a:p>
            <a:endParaRPr/>
          </a:p>
        </p:txBody>
      </p:sp>
      <p:sp>
        <p:nvSpPr>
          <p:cNvPr id="31" name="object 31"/>
          <p:cNvSpPr/>
          <p:nvPr/>
        </p:nvSpPr>
        <p:spPr>
          <a:xfrm>
            <a:off x="3422020" y="811530"/>
            <a:ext cx="0" cy="5623560"/>
          </a:xfrm>
          <a:custGeom>
            <a:avLst/>
            <a:gdLst/>
            <a:ahLst/>
            <a:cxnLst/>
            <a:rect l="l" t="t" r="r" b="b"/>
            <a:pathLst>
              <a:path h="5623560">
                <a:moveTo>
                  <a:pt x="0" y="0"/>
                </a:moveTo>
                <a:lnTo>
                  <a:pt x="0" y="5623559"/>
                </a:lnTo>
              </a:path>
            </a:pathLst>
          </a:custGeom>
          <a:ln w="7609">
            <a:solidFill>
              <a:srgbClr val="E6FF05"/>
            </a:solidFill>
          </a:ln>
        </p:spPr>
        <p:txBody>
          <a:bodyPr wrap="square" lIns="0" tIns="0" rIns="0" bIns="0" rtlCol="0"/>
          <a:lstStyle/>
          <a:p>
            <a:endParaRPr/>
          </a:p>
        </p:txBody>
      </p:sp>
      <p:sp>
        <p:nvSpPr>
          <p:cNvPr id="32" name="object 32"/>
          <p:cNvSpPr/>
          <p:nvPr/>
        </p:nvSpPr>
        <p:spPr>
          <a:xfrm>
            <a:off x="223515" y="6431915"/>
            <a:ext cx="3195955" cy="0"/>
          </a:xfrm>
          <a:custGeom>
            <a:avLst/>
            <a:gdLst/>
            <a:ahLst/>
            <a:cxnLst/>
            <a:rect l="l" t="t" r="r" b="b"/>
            <a:pathLst>
              <a:path w="3195954">
                <a:moveTo>
                  <a:pt x="0" y="0"/>
                </a:moveTo>
                <a:lnTo>
                  <a:pt x="3195334" y="0"/>
                </a:lnTo>
              </a:path>
            </a:pathLst>
          </a:custGeom>
          <a:ln w="7620">
            <a:solidFill>
              <a:srgbClr val="E6FF06"/>
            </a:solidFill>
          </a:ln>
        </p:spPr>
        <p:txBody>
          <a:bodyPr wrap="square" lIns="0" tIns="0" rIns="0" bIns="0" rtlCol="0"/>
          <a:lstStyle/>
          <a:p>
            <a:endParaRPr/>
          </a:p>
        </p:txBody>
      </p:sp>
      <p:sp>
        <p:nvSpPr>
          <p:cNvPr id="33" name="object 33"/>
          <p:cNvSpPr/>
          <p:nvPr/>
        </p:nvSpPr>
        <p:spPr>
          <a:xfrm>
            <a:off x="226695" y="817880"/>
            <a:ext cx="0" cy="5610860"/>
          </a:xfrm>
          <a:custGeom>
            <a:avLst/>
            <a:gdLst/>
            <a:ahLst/>
            <a:cxnLst/>
            <a:rect l="l" t="t" r="r" b="b"/>
            <a:pathLst>
              <a:path h="5610860">
                <a:moveTo>
                  <a:pt x="0" y="0"/>
                </a:moveTo>
                <a:lnTo>
                  <a:pt x="0" y="5610860"/>
                </a:lnTo>
              </a:path>
            </a:pathLst>
          </a:custGeom>
          <a:ln w="7628">
            <a:solidFill>
              <a:srgbClr val="E6FF06"/>
            </a:solidFill>
          </a:ln>
        </p:spPr>
        <p:txBody>
          <a:bodyPr wrap="square" lIns="0" tIns="0" rIns="0" bIns="0" rtlCol="0"/>
          <a:lstStyle/>
          <a:p>
            <a:endParaRPr/>
          </a:p>
        </p:txBody>
      </p:sp>
      <p:sp>
        <p:nvSpPr>
          <p:cNvPr id="34" name="object 34"/>
          <p:cNvSpPr/>
          <p:nvPr/>
        </p:nvSpPr>
        <p:spPr>
          <a:xfrm>
            <a:off x="223515" y="814705"/>
            <a:ext cx="3195955" cy="0"/>
          </a:xfrm>
          <a:custGeom>
            <a:avLst/>
            <a:gdLst/>
            <a:ahLst/>
            <a:cxnLst/>
            <a:rect l="l" t="t" r="r" b="b"/>
            <a:pathLst>
              <a:path w="3195954">
                <a:moveTo>
                  <a:pt x="0" y="0"/>
                </a:moveTo>
                <a:lnTo>
                  <a:pt x="3195334" y="0"/>
                </a:lnTo>
              </a:path>
            </a:pathLst>
          </a:custGeom>
          <a:ln w="7619">
            <a:solidFill>
              <a:srgbClr val="E6FF06"/>
            </a:solidFill>
          </a:ln>
        </p:spPr>
        <p:txBody>
          <a:bodyPr wrap="square" lIns="0" tIns="0" rIns="0" bIns="0" rtlCol="0"/>
          <a:lstStyle/>
          <a:p>
            <a:endParaRPr/>
          </a:p>
        </p:txBody>
      </p:sp>
      <p:sp>
        <p:nvSpPr>
          <p:cNvPr id="35" name="object 35"/>
          <p:cNvSpPr/>
          <p:nvPr/>
        </p:nvSpPr>
        <p:spPr>
          <a:xfrm>
            <a:off x="3415664" y="817869"/>
            <a:ext cx="0" cy="5611495"/>
          </a:xfrm>
          <a:custGeom>
            <a:avLst/>
            <a:gdLst/>
            <a:ahLst/>
            <a:cxnLst/>
            <a:rect l="l" t="t" r="r" b="b"/>
            <a:pathLst>
              <a:path h="5611495">
                <a:moveTo>
                  <a:pt x="0" y="0"/>
                </a:moveTo>
                <a:lnTo>
                  <a:pt x="0" y="5610874"/>
                </a:lnTo>
              </a:path>
            </a:pathLst>
          </a:custGeom>
          <a:ln w="7640">
            <a:solidFill>
              <a:srgbClr val="E6FF06"/>
            </a:solidFill>
          </a:ln>
        </p:spPr>
        <p:txBody>
          <a:bodyPr wrap="square" lIns="0" tIns="0" rIns="0" bIns="0" rtlCol="0"/>
          <a:lstStyle/>
          <a:p>
            <a:endParaRPr/>
          </a:p>
        </p:txBody>
      </p:sp>
      <p:sp>
        <p:nvSpPr>
          <p:cNvPr id="36" name="object 36"/>
          <p:cNvSpPr/>
          <p:nvPr/>
        </p:nvSpPr>
        <p:spPr>
          <a:xfrm>
            <a:off x="229874" y="6425565"/>
            <a:ext cx="3182620" cy="0"/>
          </a:xfrm>
          <a:custGeom>
            <a:avLst/>
            <a:gdLst/>
            <a:ahLst/>
            <a:cxnLst/>
            <a:rect l="l" t="t" r="r" b="b"/>
            <a:pathLst>
              <a:path w="3182620">
                <a:moveTo>
                  <a:pt x="0" y="0"/>
                </a:moveTo>
                <a:lnTo>
                  <a:pt x="3182605" y="0"/>
                </a:lnTo>
              </a:path>
            </a:pathLst>
          </a:custGeom>
          <a:ln w="7620">
            <a:solidFill>
              <a:srgbClr val="E6FF07"/>
            </a:solidFill>
          </a:ln>
        </p:spPr>
        <p:txBody>
          <a:bodyPr wrap="square" lIns="0" tIns="0" rIns="0" bIns="0" rtlCol="0"/>
          <a:lstStyle/>
          <a:p>
            <a:endParaRPr/>
          </a:p>
        </p:txBody>
      </p:sp>
      <p:sp>
        <p:nvSpPr>
          <p:cNvPr id="37" name="object 37"/>
          <p:cNvSpPr/>
          <p:nvPr/>
        </p:nvSpPr>
        <p:spPr>
          <a:xfrm>
            <a:off x="233684" y="824230"/>
            <a:ext cx="0" cy="5598160"/>
          </a:xfrm>
          <a:custGeom>
            <a:avLst/>
            <a:gdLst/>
            <a:ahLst/>
            <a:cxnLst/>
            <a:rect l="l" t="t" r="r" b="b"/>
            <a:pathLst>
              <a:path h="5598160">
                <a:moveTo>
                  <a:pt x="0" y="0"/>
                </a:moveTo>
                <a:lnTo>
                  <a:pt x="0" y="5598160"/>
                </a:lnTo>
              </a:path>
            </a:pathLst>
          </a:custGeom>
          <a:ln w="8889">
            <a:solidFill>
              <a:srgbClr val="E6FF07"/>
            </a:solidFill>
          </a:ln>
        </p:spPr>
        <p:txBody>
          <a:bodyPr wrap="square" lIns="0" tIns="0" rIns="0" bIns="0" rtlCol="0"/>
          <a:lstStyle/>
          <a:p>
            <a:endParaRPr/>
          </a:p>
        </p:txBody>
      </p:sp>
      <p:sp>
        <p:nvSpPr>
          <p:cNvPr id="38" name="object 38"/>
          <p:cNvSpPr/>
          <p:nvPr/>
        </p:nvSpPr>
        <p:spPr>
          <a:xfrm>
            <a:off x="229874" y="821055"/>
            <a:ext cx="3182620" cy="0"/>
          </a:xfrm>
          <a:custGeom>
            <a:avLst/>
            <a:gdLst/>
            <a:ahLst/>
            <a:cxnLst/>
            <a:rect l="l" t="t" r="r" b="b"/>
            <a:pathLst>
              <a:path w="3182620">
                <a:moveTo>
                  <a:pt x="0" y="0"/>
                </a:moveTo>
                <a:lnTo>
                  <a:pt x="3182605" y="0"/>
                </a:lnTo>
              </a:path>
            </a:pathLst>
          </a:custGeom>
          <a:ln w="7620">
            <a:solidFill>
              <a:srgbClr val="E6FF07"/>
            </a:solidFill>
          </a:ln>
        </p:spPr>
        <p:txBody>
          <a:bodyPr wrap="square" lIns="0" tIns="0" rIns="0" bIns="0" rtlCol="0"/>
          <a:lstStyle/>
          <a:p>
            <a:endParaRPr/>
          </a:p>
        </p:txBody>
      </p:sp>
      <p:sp>
        <p:nvSpPr>
          <p:cNvPr id="39" name="object 39"/>
          <p:cNvSpPr/>
          <p:nvPr/>
        </p:nvSpPr>
        <p:spPr>
          <a:xfrm>
            <a:off x="3409309" y="824240"/>
            <a:ext cx="0" cy="5598160"/>
          </a:xfrm>
          <a:custGeom>
            <a:avLst/>
            <a:gdLst/>
            <a:ahLst/>
            <a:cxnLst/>
            <a:rect l="l" t="t" r="r" b="b"/>
            <a:pathLst>
              <a:path h="5598160">
                <a:moveTo>
                  <a:pt x="0" y="0"/>
                </a:moveTo>
                <a:lnTo>
                  <a:pt x="0" y="5598145"/>
                </a:lnTo>
              </a:path>
            </a:pathLst>
          </a:custGeom>
          <a:ln w="7609">
            <a:solidFill>
              <a:srgbClr val="E6FF07"/>
            </a:solidFill>
          </a:ln>
        </p:spPr>
        <p:txBody>
          <a:bodyPr wrap="square" lIns="0" tIns="0" rIns="0" bIns="0" rtlCol="0"/>
          <a:lstStyle/>
          <a:p>
            <a:endParaRPr/>
          </a:p>
        </p:txBody>
      </p:sp>
      <p:sp>
        <p:nvSpPr>
          <p:cNvPr id="40" name="object 40"/>
          <p:cNvSpPr/>
          <p:nvPr/>
        </p:nvSpPr>
        <p:spPr>
          <a:xfrm>
            <a:off x="237494" y="6419215"/>
            <a:ext cx="3168650" cy="0"/>
          </a:xfrm>
          <a:custGeom>
            <a:avLst/>
            <a:gdLst/>
            <a:ahLst/>
            <a:cxnLst/>
            <a:rect l="l" t="t" r="r" b="b"/>
            <a:pathLst>
              <a:path w="3168650">
                <a:moveTo>
                  <a:pt x="0" y="0"/>
                </a:moveTo>
                <a:lnTo>
                  <a:pt x="3168645" y="0"/>
                </a:lnTo>
              </a:path>
            </a:pathLst>
          </a:custGeom>
          <a:ln w="7620">
            <a:solidFill>
              <a:srgbClr val="E6FF08"/>
            </a:solidFill>
          </a:ln>
        </p:spPr>
        <p:txBody>
          <a:bodyPr wrap="square" lIns="0" tIns="0" rIns="0" bIns="0" rtlCol="0"/>
          <a:lstStyle/>
          <a:p>
            <a:endParaRPr/>
          </a:p>
        </p:txBody>
      </p:sp>
      <p:sp>
        <p:nvSpPr>
          <p:cNvPr id="41" name="object 41"/>
          <p:cNvSpPr/>
          <p:nvPr/>
        </p:nvSpPr>
        <p:spPr>
          <a:xfrm>
            <a:off x="240029" y="830580"/>
            <a:ext cx="0" cy="5585460"/>
          </a:xfrm>
          <a:custGeom>
            <a:avLst/>
            <a:gdLst/>
            <a:ahLst/>
            <a:cxnLst/>
            <a:rect l="l" t="t" r="r" b="b"/>
            <a:pathLst>
              <a:path h="5585460">
                <a:moveTo>
                  <a:pt x="0" y="0"/>
                </a:moveTo>
                <a:lnTo>
                  <a:pt x="0" y="5585460"/>
                </a:lnTo>
              </a:path>
            </a:pathLst>
          </a:custGeom>
          <a:ln w="6341">
            <a:solidFill>
              <a:srgbClr val="E6FF08"/>
            </a:solidFill>
          </a:ln>
        </p:spPr>
        <p:txBody>
          <a:bodyPr wrap="square" lIns="0" tIns="0" rIns="0" bIns="0" rtlCol="0"/>
          <a:lstStyle/>
          <a:p>
            <a:endParaRPr/>
          </a:p>
        </p:txBody>
      </p:sp>
      <p:sp>
        <p:nvSpPr>
          <p:cNvPr id="42" name="object 42"/>
          <p:cNvSpPr/>
          <p:nvPr/>
        </p:nvSpPr>
        <p:spPr>
          <a:xfrm>
            <a:off x="237494" y="827405"/>
            <a:ext cx="3168650" cy="0"/>
          </a:xfrm>
          <a:custGeom>
            <a:avLst/>
            <a:gdLst/>
            <a:ahLst/>
            <a:cxnLst/>
            <a:rect l="l" t="t" r="r" b="b"/>
            <a:pathLst>
              <a:path w="3168650">
                <a:moveTo>
                  <a:pt x="0" y="0"/>
                </a:moveTo>
                <a:lnTo>
                  <a:pt x="3168645" y="0"/>
                </a:lnTo>
              </a:path>
            </a:pathLst>
          </a:custGeom>
          <a:ln w="7620">
            <a:solidFill>
              <a:srgbClr val="E6FF08"/>
            </a:solidFill>
          </a:ln>
        </p:spPr>
        <p:txBody>
          <a:bodyPr wrap="square" lIns="0" tIns="0" rIns="0" bIns="0" rtlCol="0"/>
          <a:lstStyle/>
          <a:p>
            <a:endParaRPr/>
          </a:p>
        </p:txBody>
      </p:sp>
      <p:sp>
        <p:nvSpPr>
          <p:cNvPr id="43" name="object 43"/>
          <p:cNvSpPr/>
          <p:nvPr/>
        </p:nvSpPr>
        <p:spPr>
          <a:xfrm>
            <a:off x="3402970" y="830580"/>
            <a:ext cx="0" cy="5585460"/>
          </a:xfrm>
          <a:custGeom>
            <a:avLst/>
            <a:gdLst/>
            <a:ahLst/>
            <a:cxnLst/>
            <a:rect l="l" t="t" r="r" b="b"/>
            <a:pathLst>
              <a:path h="5585460">
                <a:moveTo>
                  <a:pt x="0" y="0"/>
                </a:moveTo>
                <a:lnTo>
                  <a:pt x="0" y="5585459"/>
                </a:lnTo>
              </a:path>
            </a:pathLst>
          </a:custGeom>
          <a:ln w="7609">
            <a:solidFill>
              <a:srgbClr val="E6FF08"/>
            </a:solidFill>
          </a:ln>
        </p:spPr>
        <p:txBody>
          <a:bodyPr wrap="square" lIns="0" tIns="0" rIns="0" bIns="0" rtlCol="0"/>
          <a:lstStyle/>
          <a:p>
            <a:endParaRPr/>
          </a:p>
        </p:txBody>
      </p:sp>
      <p:sp>
        <p:nvSpPr>
          <p:cNvPr id="44" name="object 44"/>
          <p:cNvSpPr/>
          <p:nvPr/>
        </p:nvSpPr>
        <p:spPr>
          <a:xfrm>
            <a:off x="242565" y="6412865"/>
            <a:ext cx="3157855" cy="0"/>
          </a:xfrm>
          <a:custGeom>
            <a:avLst/>
            <a:gdLst/>
            <a:ahLst/>
            <a:cxnLst/>
            <a:rect l="l" t="t" r="r" b="b"/>
            <a:pathLst>
              <a:path w="3157854">
                <a:moveTo>
                  <a:pt x="0" y="0"/>
                </a:moveTo>
                <a:lnTo>
                  <a:pt x="3157234" y="0"/>
                </a:lnTo>
              </a:path>
            </a:pathLst>
          </a:custGeom>
          <a:ln w="7620">
            <a:solidFill>
              <a:srgbClr val="E6FF09"/>
            </a:solidFill>
          </a:ln>
        </p:spPr>
        <p:txBody>
          <a:bodyPr wrap="square" lIns="0" tIns="0" rIns="0" bIns="0" rtlCol="0"/>
          <a:lstStyle/>
          <a:p>
            <a:endParaRPr/>
          </a:p>
        </p:txBody>
      </p:sp>
      <p:sp>
        <p:nvSpPr>
          <p:cNvPr id="45" name="object 45"/>
          <p:cNvSpPr/>
          <p:nvPr/>
        </p:nvSpPr>
        <p:spPr>
          <a:xfrm>
            <a:off x="245745" y="836930"/>
            <a:ext cx="0" cy="5572760"/>
          </a:xfrm>
          <a:custGeom>
            <a:avLst/>
            <a:gdLst/>
            <a:ahLst/>
            <a:cxnLst/>
            <a:rect l="l" t="t" r="r" b="b"/>
            <a:pathLst>
              <a:path h="5572760">
                <a:moveTo>
                  <a:pt x="0" y="0"/>
                </a:moveTo>
                <a:lnTo>
                  <a:pt x="0" y="5572760"/>
                </a:lnTo>
              </a:path>
            </a:pathLst>
          </a:custGeom>
          <a:ln w="7628">
            <a:solidFill>
              <a:srgbClr val="E6FF09"/>
            </a:solidFill>
          </a:ln>
        </p:spPr>
        <p:txBody>
          <a:bodyPr wrap="square" lIns="0" tIns="0" rIns="0" bIns="0" rtlCol="0"/>
          <a:lstStyle/>
          <a:p>
            <a:endParaRPr/>
          </a:p>
        </p:txBody>
      </p:sp>
      <p:sp>
        <p:nvSpPr>
          <p:cNvPr id="46" name="object 46"/>
          <p:cNvSpPr/>
          <p:nvPr/>
        </p:nvSpPr>
        <p:spPr>
          <a:xfrm>
            <a:off x="242565" y="833755"/>
            <a:ext cx="3157855" cy="0"/>
          </a:xfrm>
          <a:custGeom>
            <a:avLst/>
            <a:gdLst/>
            <a:ahLst/>
            <a:cxnLst/>
            <a:rect l="l" t="t" r="r" b="b"/>
            <a:pathLst>
              <a:path w="3157854">
                <a:moveTo>
                  <a:pt x="0" y="0"/>
                </a:moveTo>
                <a:lnTo>
                  <a:pt x="3157234" y="0"/>
                </a:lnTo>
              </a:path>
            </a:pathLst>
          </a:custGeom>
          <a:ln w="7619">
            <a:solidFill>
              <a:srgbClr val="E6FF09"/>
            </a:solidFill>
          </a:ln>
        </p:spPr>
        <p:txBody>
          <a:bodyPr wrap="square" lIns="0" tIns="0" rIns="0" bIns="0" rtlCol="0"/>
          <a:lstStyle/>
          <a:p>
            <a:endParaRPr/>
          </a:p>
        </p:txBody>
      </p:sp>
      <p:sp>
        <p:nvSpPr>
          <p:cNvPr id="47" name="object 47"/>
          <p:cNvSpPr/>
          <p:nvPr/>
        </p:nvSpPr>
        <p:spPr>
          <a:xfrm>
            <a:off x="3396614" y="836919"/>
            <a:ext cx="0" cy="5573395"/>
          </a:xfrm>
          <a:custGeom>
            <a:avLst/>
            <a:gdLst/>
            <a:ahLst/>
            <a:cxnLst/>
            <a:rect l="l" t="t" r="r" b="b"/>
            <a:pathLst>
              <a:path h="5573395">
                <a:moveTo>
                  <a:pt x="0" y="0"/>
                </a:moveTo>
                <a:lnTo>
                  <a:pt x="0" y="5572774"/>
                </a:lnTo>
              </a:path>
            </a:pathLst>
          </a:custGeom>
          <a:ln w="7640">
            <a:solidFill>
              <a:srgbClr val="E6FF09"/>
            </a:solidFill>
          </a:ln>
        </p:spPr>
        <p:txBody>
          <a:bodyPr wrap="square" lIns="0" tIns="0" rIns="0" bIns="0" rtlCol="0"/>
          <a:lstStyle/>
          <a:p>
            <a:endParaRPr/>
          </a:p>
        </p:txBody>
      </p:sp>
      <p:sp>
        <p:nvSpPr>
          <p:cNvPr id="48" name="object 48"/>
          <p:cNvSpPr/>
          <p:nvPr/>
        </p:nvSpPr>
        <p:spPr>
          <a:xfrm>
            <a:off x="248924" y="6406515"/>
            <a:ext cx="3144520" cy="0"/>
          </a:xfrm>
          <a:custGeom>
            <a:avLst/>
            <a:gdLst/>
            <a:ahLst/>
            <a:cxnLst/>
            <a:rect l="l" t="t" r="r" b="b"/>
            <a:pathLst>
              <a:path w="3144520">
                <a:moveTo>
                  <a:pt x="0" y="0"/>
                </a:moveTo>
                <a:lnTo>
                  <a:pt x="3144505" y="0"/>
                </a:lnTo>
              </a:path>
            </a:pathLst>
          </a:custGeom>
          <a:ln w="7619">
            <a:solidFill>
              <a:srgbClr val="E7FF0A"/>
            </a:solidFill>
          </a:ln>
        </p:spPr>
        <p:txBody>
          <a:bodyPr wrap="square" lIns="0" tIns="0" rIns="0" bIns="0" rtlCol="0"/>
          <a:lstStyle/>
          <a:p>
            <a:endParaRPr/>
          </a:p>
        </p:txBody>
      </p:sp>
      <p:sp>
        <p:nvSpPr>
          <p:cNvPr id="49" name="object 49"/>
          <p:cNvSpPr/>
          <p:nvPr/>
        </p:nvSpPr>
        <p:spPr>
          <a:xfrm>
            <a:off x="252734" y="843280"/>
            <a:ext cx="0" cy="5560060"/>
          </a:xfrm>
          <a:custGeom>
            <a:avLst/>
            <a:gdLst/>
            <a:ahLst/>
            <a:cxnLst/>
            <a:rect l="l" t="t" r="r" b="b"/>
            <a:pathLst>
              <a:path h="5560060">
                <a:moveTo>
                  <a:pt x="0" y="0"/>
                </a:moveTo>
                <a:lnTo>
                  <a:pt x="0" y="5560060"/>
                </a:lnTo>
              </a:path>
            </a:pathLst>
          </a:custGeom>
          <a:ln w="8889">
            <a:solidFill>
              <a:srgbClr val="E7FF0A"/>
            </a:solidFill>
          </a:ln>
        </p:spPr>
        <p:txBody>
          <a:bodyPr wrap="square" lIns="0" tIns="0" rIns="0" bIns="0" rtlCol="0"/>
          <a:lstStyle/>
          <a:p>
            <a:endParaRPr/>
          </a:p>
        </p:txBody>
      </p:sp>
      <p:sp>
        <p:nvSpPr>
          <p:cNvPr id="50" name="object 50"/>
          <p:cNvSpPr/>
          <p:nvPr/>
        </p:nvSpPr>
        <p:spPr>
          <a:xfrm>
            <a:off x="248924" y="840105"/>
            <a:ext cx="3144520" cy="0"/>
          </a:xfrm>
          <a:custGeom>
            <a:avLst/>
            <a:gdLst/>
            <a:ahLst/>
            <a:cxnLst/>
            <a:rect l="l" t="t" r="r" b="b"/>
            <a:pathLst>
              <a:path w="3144520">
                <a:moveTo>
                  <a:pt x="0" y="0"/>
                </a:moveTo>
                <a:lnTo>
                  <a:pt x="3144505" y="0"/>
                </a:lnTo>
              </a:path>
            </a:pathLst>
          </a:custGeom>
          <a:ln w="7620">
            <a:solidFill>
              <a:srgbClr val="E7FF0A"/>
            </a:solidFill>
          </a:ln>
        </p:spPr>
        <p:txBody>
          <a:bodyPr wrap="square" lIns="0" tIns="0" rIns="0" bIns="0" rtlCol="0"/>
          <a:lstStyle/>
          <a:p>
            <a:endParaRPr/>
          </a:p>
        </p:txBody>
      </p:sp>
      <p:sp>
        <p:nvSpPr>
          <p:cNvPr id="51" name="object 51"/>
          <p:cNvSpPr/>
          <p:nvPr/>
        </p:nvSpPr>
        <p:spPr>
          <a:xfrm>
            <a:off x="3390259" y="843290"/>
            <a:ext cx="0" cy="5560060"/>
          </a:xfrm>
          <a:custGeom>
            <a:avLst/>
            <a:gdLst/>
            <a:ahLst/>
            <a:cxnLst/>
            <a:rect l="l" t="t" r="r" b="b"/>
            <a:pathLst>
              <a:path h="5560060">
                <a:moveTo>
                  <a:pt x="0" y="0"/>
                </a:moveTo>
                <a:lnTo>
                  <a:pt x="0" y="5560045"/>
                </a:lnTo>
              </a:path>
            </a:pathLst>
          </a:custGeom>
          <a:ln w="7609">
            <a:solidFill>
              <a:srgbClr val="E7FF0A"/>
            </a:solidFill>
          </a:ln>
        </p:spPr>
        <p:txBody>
          <a:bodyPr wrap="square" lIns="0" tIns="0" rIns="0" bIns="0" rtlCol="0"/>
          <a:lstStyle/>
          <a:p>
            <a:endParaRPr/>
          </a:p>
        </p:txBody>
      </p:sp>
      <p:sp>
        <p:nvSpPr>
          <p:cNvPr id="52" name="object 52"/>
          <p:cNvSpPr/>
          <p:nvPr/>
        </p:nvSpPr>
        <p:spPr>
          <a:xfrm>
            <a:off x="256544" y="6400165"/>
            <a:ext cx="3130550" cy="0"/>
          </a:xfrm>
          <a:custGeom>
            <a:avLst/>
            <a:gdLst/>
            <a:ahLst/>
            <a:cxnLst/>
            <a:rect l="l" t="t" r="r" b="b"/>
            <a:pathLst>
              <a:path w="3130550">
                <a:moveTo>
                  <a:pt x="0" y="0"/>
                </a:moveTo>
                <a:lnTo>
                  <a:pt x="3130545" y="0"/>
                </a:lnTo>
              </a:path>
            </a:pathLst>
          </a:custGeom>
          <a:ln w="7620">
            <a:solidFill>
              <a:srgbClr val="E7FF0B"/>
            </a:solidFill>
          </a:ln>
        </p:spPr>
        <p:txBody>
          <a:bodyPr wrap="square" lIns="0" tIns="0" rIns="0" bIns="0" rtlCol="0"/>
          <a:lstStyle/>
          <a:p>
            <a:endParaRPr/>
          </a:p>
        </p:txBody>
      </p:sp>
      <p:sp>
        <p:nvSpPr>
          <p:cNvPr id="53" name="object 53"/>
          <p:cNvSpPr/>
          <p:nvPr/>
        </p:nvSpPr>
        <p:spPr>
          <a:xfrm>
            <a:off x="259717" y="849630"/>
            <a:ext cx="0" cy="5547360"/>
          </a:xfrm>
          <a:custGeom>
            <a:avLst/>
            <a:gdLst/>
            <a:ahLst/>
            <a:cxnLst/>
            <a:rect l="l" t="t" r="r" b="b"/>
            <a:pathLst>
              <a:path h="5547360">
                <a:moveTo>
                  <a:pt x="0" y="0"/>
                </a:moveTo>
                <a:lnTo>
                  <a:pt x="0" y="5547360"/>
                </a:lnTo>
              </a:path>
            </a:pathLst>
          </a:custGeom>
          <a:ln w="7615">
            <a:solidFill>
              <a:srgbClr val="E7FF0B"/>
            </a:solidFill>
          </a:ln>
        </p:spPr>
        <p:txBody>
          <a:bodyPr wrap="square" lIns="0" tIns="0" rIns="0" bIns="0" rtlCol="0"/>
          <a:lstStyle/>
          <a:p>
            <a:endParaRPr/>
          </a:p>
        </p:txBody>
      </p:sp>
      <p:sp>
        <p:nvSpPr>
          <p:cNvPr id="54" name="object 54"/>
          <p:cNvSpPr/>
          <p:nvPr/>
        </p:nvSpPr>
        <p:spPr>
          <a:xfrm>
            <a:off x="256544" y="846455"/>
            <a:ext cx="3130550" cy="0"/>
          </a:xfrm>
          <a:custGeom>
            <a:avLst/>
            <a:gdLst/>
            <a:ahLst/>
            <a:cxnLst/>
            <a:rect l="l" t="t" r="r" b="b"/>
            <a:pathLst>
              <a:path w="3130550">
                <a:moveTo>
                  <a:pt x="0" y="0"/>
                </a:moveTo>
                <a:lnTo>
                  <a:pt x="3130545" y="0"/>
                </a:lnTo>
              </a:path>
            </a:pathLst>
          </a:custGeom>
          <a:ln w="7620">
            <a:solidFill>
              <a:srgbClr val="E7FF0B"/>
            </a:solidFill>
          </a:ln>
        </p:spPr>
        <p:txBody>
          <a:bodyPr wrap="square" lIns="0" tIns="0" rIns="0" bIns="0" rtlCol="0"/>
          <a:lstStyle/>
          <a:p>
            <a:endParaRPr/>
          </a:p>
        </p:txBody>
      </p:sp>
      <p:sp>
        <p:nvSpPr>
          <p:cNvPr id="55" name="object 55"/>
          <p:cNvSpPr/>
          <p:nvPr/>
        </p:nvSpPr>
        <p:spPr>
          <a:xfrm>
            <a:off x="3383920" y="849630"/>
            <a:ext cx="0" cy="5547360"/>
          </a:xfrm>
          <a:custGeom>
            <a:avLst/>
            <a:gdLst/>
            <a:ahLst/>
            <a:cxnLst/>
            <a:rect l="l" t="t" r="r" b="b"/>
            <a:pathLst>
              <a:path h="5547360">
                <a:moveTo>
                  <a:pt x="0" y="0"/>
                </a:moveTo>
                <a:lnTo>
                  <a:pt x="0" y="5547359"/>
                </a:lnTo>
              </a:path>
            </a:pathLst>
          </a:custGeom>
          <a:ln w="7609">
            <a:solidFill>
              <a:srgbClr val="E7FF0B"/>
            </a:solidFill>
          </a:ln>
        </p:spPr>
        <p:txBody>
          <a:bodyPr wrap="square" lIns="0" tIns="0" rIns="0" bIns="0" rtlCol="0"/>
          <a:lstStyle/>
          <a:p>
            <a:endParaRPr/>
          </a:p>
        </p:txBody>
      </p:sp>
      <p:sp>
        <p:nvSpPr>
          <p:cNvPr id="56" name="object 56"/>
          <p:cNvSpPr/>
          <p:nvPr/>
        </p:nvSpPr>
        <p:spPr>
          <a:xfrm>
            <a:off x="262889" y="6390640"/>
            <a:ext cx="3117850" cy="0"/>
          </a:xfrm>
          <a:custGeom>
            <a:avLst/>
            <a:gdLst/>
            <a:ahLst/>
            <a:cxnLst/>
            <a:rect l="l" t="t" r="r" b="b"/>
            <a:pathLst>
              <a:path w="3117850">
                <a:moveTo>
                  <a:pt x="0" y="0"/>
                </a:moveTo>
                <a:lnTo>
                  <a:pt x="3117860" y="0"/>
                </a:lnTo>
              </a:path>
            </a:pathLst>
          </a:custGeom>
          <a:ln w="13969">
            <a:solidFill>
              <a:srgbClr val="E7FF0D"/>
            </a:solidFill>
          </a:ln>
        </p:spPr>
        <p:txBody>
          <a:bodyPr wrap="square" lIns="0" tIns="0" rIns="0" bIns="0" rtlCol="0"/>
          <a:lstStyle/>
          <a:p>
            <a:endParaRPr/>
          </a:p>
        </p:txBody>
      </p:sp>
      <p:sp>
        <p:nvSpPr>
          <p:cNvPr id="57" name="object 57"/>
          <p:cNvSpPr/>
          <p:nvPr/>
        </p:nvSpPr>
        <p:spPr>
          <a:xfrm>
            <a:off x="266062" y="855980"/>
            <a:ext cx="0" cy="5534660"/>
          </a:xfrm>
          <a:custGeom>
            <a:avLst/>
            <a:gdLst/>
            <a:ahLst/>
            <a:cxnLst/>
            <a:rect l="l" t="t" r="r" b="b"/>
            <a:pathLst>
              <a:path h="5534660">
                <a:moveTo>
                  <a:pt x="0" y="0"/>
                </a:moveTo>
                <a:lnTo>
                  <a:pt x="0" y="5534660"/>
                </a:lnTo>
              </a:path>
            </a:pathLst>
          </a:custGeom>
          <a:ln w="7615">
            <a:solidFill>
              <a:srgbClr val="E7FF0D"/>
            </a:solidFill>
          </a:ln>
        </p:spPr>
        <p:txBody>
          <a:bodyPr wrap="square" lIns="0" tIns="0" rIns="0" bIns="0" rtlCol="0"/>
          <a:lstStyle/>
          <a:p>
            <a:endParaRPr/>
          </a:p>
        </p:txBody>
      </p:sp>
      <p:sp>
        <p:nvSpPr>
          <p:cNvPr id="58" name="object 58"/>
          <p:cNvSpPr/>
          <p:nvPr/>
        </p:nvSpPr>
        <p:spPr>
          <a:xfrm>
            <a:off x="262889" y="855980"/>
            <a:ext cx="3117850" cy="0"/>
          </a:xfrm>
          <a:custGeom>
            <a:avLst/>
            <a:gdLst/>
            <a:ahLst/>
            <a:cxnLst/>
            <a:rect l="l" t="t" r="r" b="b"/>
            <a:pathLst>
              <a:path w="3117850">
                <a:moveTo>
                  <a:pt x="0" y="0"/>
                </a:moveTo>
                <a:lnTo>
                  <a:pt x="3117860" y="0"/>
                </a:lnTo>
              </a:path>
            </a:pathLst>
          </a:custGeom>
          <a:ln w="13969">
            <a:solidFill>
              <a:srgbClr val="E7FF0D"/>
            </a:solidFill>
          </a:ln>
        </p:spPr>
        <p:txBody>
          <a:bodyPr wrap="square" lIns="0" tIns="0" rIns="0" bIns="0" rtlCol="0"/>
          <a:lstStyle/>
          <a:p>
            <a:endParaRPr/>
          </a:p>
        </p:txBody>
      </p:sp>
      <p:sp>
        <p:nvSpPr>
          <p:cNvPr id="59" name="object 59"/>
          <p:cNvSpPr/>
          <p:nvPr/>
        </p:nvSpPr>
        <p:spPr>
          <a:xfrm>
            <a:off x="3377564" y="855969"/>
            <a:ext cx="0" cy="5535295"/>
          </a:xfrm>
          <a:custGeom>
            <a:avLst/>
            <a:gdLst/>
            <a:ahLst/>
            <a:cxnLst/>
            <a:rect l="l" t="t" r="r" b="b"/>
            <a:pathLst>
              <a:path h="5535295">
                <a:moveTo>
                  <a:pt x="0" y="0"/>
                </a:moveTo>
                <a:lnTo>
                  <a:pt x="0" y="5534674"/>
                </a:lnTo>
              </a:path>
            </a:pathLst>
          </a:custGeom>
          <a:ln w="7640">
            <a:solidFill>
              <a:srgbClr val="E7FF0D"/>
            </a:solidFill>
          </a:ln>
        </p:spPr>
        <p:txBody>
          <a:bodyPr wrap="square" lIns="0" tIns="0" rIns="0" bIns="0" rtlCol="0"/>
          <a:lstStyle/>
          <a:p>
            <a:endParaRPr/>
          </a:p>
        </p:txBody>
      </p:sp>
      <p:sp>
        <p:nvSpPr>
          <p:cNvPr id="60" name="object 60"/>
          <p:cNvSpPr/>
          <p:nvPr/>
        </p:nvSpPr>
        <p:spPr>
          <a:xfrm>
            <a:off x="272414" y="862330"/>
            <a:ext cx="0" cy="5521960"/>
          </a:xfrm>
          <a:custGeom>
            <a:avLst/>
            <a:gdLst/>
            <a:ahLst/>
            <a:cxnLst/>
            <a:rect l="l" t="t" r="r" b="b"/>
            <a:pathLst>
              <a:path h="5521960">
                <a:moveTo>
                  <a:pt x="0" y="0"/>
                </a:moveTo>
                <a:lnTo>
                  <a:pt x="0" y="5521960"/>
                </a:lnTo>
              </a:path>
            </a:pathLst>
          </a:custGeom>
          <a:ln w="7628">
            <a:solidFill>
              <a:srgbClr val="E7FF0D"/>
            </a:solidFill>
          </a:ln>
        </p:spPr>
        <p:txBody>
          <a:bodyPr wrap="square" lIns="0" tIns="0" rIns="0" bIns="0" rtlCol="0"/>
          <a:lstStyle/>
          <a:p>
            <a:endParaRPr/>
          </a:p>
        </p:txBody>
      </p:sp>
      <p:sp>
        <p:nvSpPr>
          <p:cNvPr id="61" name="object 61"/>
          <p:cNvSpPr/>
          <p:nvPr/>
        </p:nvSpPr>
        <p:spPr>
          <a:xfrm>
            <a:off x="3371209" y="862340"/>
            <a:ext cx="0" cy="5521960"/>
          </a:xfrm>
          <a:custGeom>
            <a:avLst/>
            <a:gdLst/>
            <a:ahLst/>
            <a:cxnLst/>
            <a:rect l="l" t="t" r="r" b="b"/>
            <a:pathLst>
              <a:path h="5521960">
                <a:moveTo>
                  <a:pt x="0" y="0"/>
                </a:moveTo>
                <a:lnTo>
                  <a:pt x="0" y="5521945"/>
                </a:lnTo>
              </a:path>
            </a:pathLst>
          </a:custGeom>
          <a:ln w="7609">
            <a:solidFill>
              <a:srgbClr val="E7FF0D"/>
            </a:solidFill>
          </a:ln>
        </p:spPr>
        <p:txBody>
          <a:bodyPr wrap="square" lIns="0" tIns="0" rIns="0" bIns="0" rtlCol="0"/>
          <a:lstStyle/>
          <a:p>
            <a:endParaRPr/>
          </a:p>
        </p:txBody>
      </p:sp>
      <p:sp>
        <p:nvSpPr>
          <p:cNvPr id="62" name="object 62"/>
          <p:cNvSpPr/>
          <p:nvPr/>
        </p:nvSpPr>
        <p:spPr>
          <a:xfrm>
            <a:off x="275594" y="6381115"/>
            <a:ext cx="3092450" cy="0"/>
          </a:xfrm>
          <a:custGeom>
            <a:avLst/>
            <a:gdLst/>
            <a:ahLst/>
            <a:cxnLst/>
            <a:rect l="l" t="t" r="r" b="b"/>
            <a:pathLst>
              <a:path w="3092450">
                <a:moveTo>
                  <a:pt x="0" y="0"/>
                </a:moveTo>
                <a:lnTo>
                  <a:pt x="3092445" y="0"/>
                </a:lnTo>
              </a:path>
            </a:pathLst>
          </a:custGeom>
          <a:ln w="7620">
            <a:solidFill>
              <a:srgbClr val="E7FF0E"/>
            </a:solidFill>
          </a:ln>
        </p:spPr>
        <p:txBody>
          <a:bodyPr wrap="square" lIns="0" tIns="0" rIns="0" bIns="0" rtlCol="0"/>
          <a:lstStyle/>
          <a:p>
            <a:endParaRPr/>
          </a:p>
        </p:txBody>
      </p:sp>
      <p:sp>
        <p:nvSpPr>
          <p:cNvPr id="63" name="object 63"/>
          <p:cNvSpPr/>
          <p:nvPr/>
        </p:nvSpPr>
        <p:spPr>
          <a:xfrm>
            <a:off x="278767" y="869950"/>
            <a:ext cx="0" cy="5507990"/>
          </a:xfrm>
          <a:custGeom>
            <a:avLst/>
            <a:gdLst/>
            <a:ahLst/>
            <a:cxnLst/>
            <a:rect l="l" t="t" r="r" b="b"/>
            <a:pathLst>
              <a:path h="5507990">
                <a:moveTo>
                  <a:pt x="0" y="0"/>
                </a:moveTo>
                <a:lnTo>
                  <a:pt x="0" y="5507990"/>
                </a:lnTo>
              </a:path>
            </a:pathLst>
          </a:custGeom>
          <a:ln w="7615">
            <a:solidFill>
              <a:srgbClr val="E7FF0E"/>
            </a:solidFill>
          </a:ln>
        </p:spPr>
        <p:txBody>
          <a:bodyPr wrap="square" lIns="0" tIns="0" rIns="0" bIns="0" rtlCol="0"/>
          <a:lstStyle/>
          <a:p>
            <a:endParaRPr/>
          </a:p>
        </p:txBody>
      </p:sp>
      <p:sp>
        <p:nvSpPr>
          <p:cNvPr id="64" name="object 64"/>
          <p:cNvSpPr/>
          <p:nvPr/>
        </p:nvSpPr>
        <p:spPr>
          <a:xfrm>
            <a:off x="275594" y="866139"/>
            <a:ext cx="3092450" cy="0"/>
          </a:xfrm>
          <a:custGeom>
            <a:avLst/>
            <a:gdLst/>
            <a:ahLst/>
            <a:cxnLst/>
            <a:rect l="l" t="t" r="r" b="b"/>
            <a:pathLst>
              <a:path w="3092450">
                <a:moveTo>
                  <a:pt x="0" y="0"/>
                </a:moveTo>
                <a:lnTo>
                  <a:pt x="3092445" y="0"/>
                </a:lnTo>
              </a:path>
            </a:pathLst>
          </a:custGeom>
          <a:ln w="8890">
            <a:solidFill>
              <a:srgbClr val="E7FF0E"/>
            </a:solidFill>
          </a:ln>
        </p:spPr>
        <p:txBody>
          <a:bodyPr wrap="square" lIns="0" tIns="0" rIns="0" bIns="0" rtlCol="0"/>
          <a:lstStyle/>
          <a:p>
            <a:endParaRPr/>
          </a:p>
        </p:txBody>
      </p:sp>
      <p:sp>
        <p:nvSpPr>
          <p:cNvPr id="65" name="object 65"/>
          <p:cNvSpPr/>
          <p:nvPr/>
        </p:nvSpPr>
        <p:spPr>
          <a:xfrm>
            <a:off x="3364229" y="869960"/>
            <a:ext cx="0" cy="5507990"/>
          </a:xfrm>
          <a:custGeom>
            <a:avLst/>
            <a:gdLst/>
            <a:ahLst/>
            <a:cxnLst/>
            <a:rect l="l" t="t" r="r" b="b"/>
            <a:pathLst>
              <a:path h="5507990">
                <a:moveTo>
                  <a:pt x="0" y="0"/>
                </a:moveTo>
                <a:lnTo>
                  <a:pt x="0" y="5507979"/>
                </a:lnTo>
              </a:path>
            </a:pathLst>
          </a:custGeom>
          <a:ln w="8889">
            <a:solidFill>
              <a:srgbClr val="E7FF0E"/>
            </a:solidFill>
          </a:ln>
        </p:spPr>
        <p:txBody>
          <a:bodyPr wrap="square" lIns="0" tIns="0" rIns="0" bIns="0" rtlCol="0"/>
          <a:lstStyle/>
          <a:p>
            <a:endParaRPr/>
          </a:p>
        </p:txBody>
      </p:sp>
      <p:sp>
        <p:nvSpPr>
          <p:cNvPr id="66" name="object 66"/>
          <p:cNvSpPr/>
          <p:nvPr/>
        </p:nvSpPr>
        <p:spPr>
          <a:xfrm>
            <a:off x="281939" y="6374129"/>
            <a:ext cx="3078480" cy="0"/>
          </a:xfrm>
          <a:custGeom>
            <a:avLst/>
            <a:gdLst/>
            <a:ahLst/>
            <a:cxnLst/>
            <a:rect l="l" t="t" r="r" b="b"/>
            <a:pathLst>
              <a:path w="3078479">
                <a:moveTo>
                  <a:pt x="0" y="0"/>
                </a:moveTo>
                <a:lnTo>
                  <a:pt x="3078479" y="0"/>
                </a:lnTo>
              </a:path>
            </a:pathLst>
          </a:custGeom>
          <a:ln w="8889">
            <a:solidFill>
              <a:srgbClr val="E7FF0F"/>
            </a:solidFill>
          </a:ln>
        </p:spPr>
        <p:txBody>
          <a:bodyPr wrap="square" lIns="0" tIns="0" rIns="0" bIns="0" rtlCol="0"/>
          <a:lstStyle/>
          <a:p>
            <a:endParaRPr/>
          </a:p>
        </p:txBody>
      </p:sp>
      <p:sp>
        <p:nvSpPr>
          <p:cNvPr id="67" name="object 67"/>
          <p:cNvSpPr/>
          <p:nvPr/>
        </p:nvSpPr>
        <p:spPr>
          <a:xfrm>
            <a:off x="285112" y="876300"/>
            <a:ext cx="0" cy="5494020"/>
          </a:xfrm>
          <a:custGeom>
            <a:avLst/>
            <a:gdLst/>
            <a:ahLst/>
            <a:cxnLst/>
            <a:rect l="l" t="t" r="r" b="b"/>
            <a:pathLst>
              <a:path h="5494020">
                <a:moveTo>
                  <a:pt x="0" y="0"/>
                </a:moveTo>
                <a:lnTo>
                  <a:pt x="0" y="5494020"/>
                </a:lnTo>
              </a:path>
            </a:pathLst>
          </a:custGeom>
          <a:ln w="7615">
            <a:solidFill>
              <a:srgbClr val="E7FF0F"/>
            </a:solidFill>
          </a:ln>
        </p:spPr>
        <p:txBody>
          <a:bodyPr wrap="square" lIns="0" tIns="0" rIns="0" bIns="0" rtlCol="0"/>
          <a:lstStyle/>
          <a:p>
            <a:endParaRPr/>
          </a:p>
        </p:txBody>
      </p:sp>
      <p:sp>
        <p:nvSpPr>
          <p:cNvPr id="68" name="object 68"/>
          <p:cNvSpPr/>
          <p:nvPr/>
        </p:nvSpPr>
        <p:spPr>
          <a:xfrm>
            <a:off x="281939" y="873125"/>
            <a:ext cx="3078480" cy="0"/>
          </a:xfrm>
          <a:custGeom>
            <a:avLst/>
            <a:gdLst/>
            <a:ahLst/>
            <a:cxnLst/>
            <a:rect l="l" t="t" r="r" b="b"/>
            <a:pathLst>
              <a:path w="3078479">
                <a:moveTo>
                  <a:pt x="0" y="0"/>
                </a:moveTo>
                <a:lnTo>
                  <a:pt x="3078479" y="0"/>
                </a:lnTo>
              </a:path>
            </a:pathLst>
          </a:custGeom>
          <a:ln w="7619">
            <a:solidFill>
              <a:srgbClr val="E7FF0F"/>
            </a:solidFill>
          </a:ln>
        </p:spPr>
        <p:txBody>
          <a:bodyPr wrap="square" lIns="0" tIns="0" rIns="0" bIns="0" rtlCol="0"/>
          <a:lstStyle/>
          <a:p>
            <a:endParaRPr/>
          </a:p>
        </p:txBody>
      </p:sp>
      <p:sp>
        <p:nvSpPr>
          <p:cNvPr id="69" name="object 69"/>
          <p:cNvSpPr/>
          <p:nvPr/>
        </p:nvSpPr>
        <p:spPr>
          <a:xfrm>
            <a:off x="3357250" y="876300"/>
            <a:ext cx="0" cy="5494020"/>
          </a:xfrm>
          <a:custGeom>
            <a:avLst/>
            <a:gdLst/>
            <a:ahLst/>
            <a:cxnLst/>
            <a:rect l="l" t="t" r="r" b="b"/>
            <a:pathLst>
              <a:path h="5494020">
                <a:moveTo>
                  <a:pt x="0" y="0"/>
                </a:moveTo>
                <a:lnTo>
                  <a:pt x="0" y="5494019"/>
                </a:lnTo>
              </a:path>
            </a:pathLst>
          </a:custGeom>
          <a:ln w="7609">
            <a:solidFill>
              <a:srgbClr val="E7FF0F"/>
            </a:solidFill>
          </a:ln>
        </p:spPr>
        <p:txBody>
          <a:bodyPr wrap="square" lIns="0" tIns="0" rIns="0" bIns="0" rtlCol="0"/>
          <a:lstStyle/>
          <a:p>
            <a:endParaRPr/>
          </a:p>
        </p:txBody>
      </p:sp>
      <p:sp>
        <p:nvSpPr>
          <p:cNvPr id="70" name="object 70"/>
          <p:cNvSpPr/>
          <p:nvPr/>
        </p:nvSpPr>
        <p:spPr>
          <a:xfrm>
            <a:off x="288285" y="6367145"/>
            <a:ext cx="3066415" cy="0"/>
          </a:xfrm>
          <a:custGeom>
            <a:avLst/>
            <a:gdLst/>
            <a:ahLst/>
            <a:cxnLst/>
            <a:rect l="l" t="t" r="r" b="b"/>
            <a:pathLst>
              <a:path w="3066415">
                <a:moveTo>
                  <a:pt x="0" y="0"/>
                </a:moveTo>
                <a:lnTo>
                  <a:pt x="3065794" y="0"/>
                </a:lnTo>
              </a:path>
            </a:pathLst>
          </a:custGeom>
          <a:ln w="7620">
            <a:solidFill>
              <a:srgbClr val="E7FF10"/>
            </a:solidFill>
          </a:ln>
        </p:spPr>
        <p:txBody>
          <a:bodyPr wrap="square" lIns="0" tIns="0" rIns="0" bIns="0" rtlCol="0"/>
          <a:lstStyle/>
          <a:p>
            <a:endParaRPr/>
          </a:p>
        </p:txBody>
      </p:sp>
      <p:sp>
        <p:nvSpPr>
          <p:cNvPr id="71" name="object 71"/>
          <p:cNvSpPr/>
          <p:nvPr/>
        </p:nvSpPr>
        <p:spPr>
          <a:xfrm>
            <a:off x="291464" y="882650"/>
            <a:ext cx="0" cy="5481320"/>
          </a:xfrm>
          <a:custGeom>
            <a:avLst/>
            <a:gdLst/>
            <a:ahLst/>
            <a:cxnLst/>
            <a:rect l="l" t="t" r="r" b="b"/>
            <a:pathLst>
              <a:path h="5481320">
                <a:moveTo>
                  <a:pt x="0" y="0"/>
                </a:moveTo>
                <a:lnTo>
                  <a:pt x="0" y="5481320"/>
                </a:lnTo>
              </a:path>
            </a:pathLst>
          </a:custGeom>
          <a:ln w="7628">
            <a:solidFill>
              <a:srgbClr val="E7FF10"/>
            </a:solidFill>
          </a:ln>
        </p:spPr>
        <p:txBody>
          <a:bodyPr wrap="square" lIns="0" tIns="0" rIns="0" bIns="0" rtlCol="0"/>
          <a:lstStyle/>
          <a:p>
            <a:endParaRPr/>
          </a:p>
        </p:txBody>
      </p:sp>
      <p:sp>
        <p:nvSpPr>
          <p:cNvPr id="72" name="object 72"/>
          <p:cNvSpPr/>
          <p:nvPr/>
        </p:nvSpPr>
        <p:spPr>
          <a:xfrm>
            <a:off x="288285" y="879475"/>
            <a:ext cx="3066415" cy="0"/>
          </a:xfrm>
          <a:custGeom>
            <a:avLst/>
            <a:gdLst/>
            <a:ahLst/>
            <a:cxnLst/>
            <a:rect l="l" t="t" r="r" b="b"/>
            <a:pathLst>
              <a:path w="3066415">
                <a:moveTo>
                  <a:pt x="0" y="0"/>
                </a:moveTo>
                <a:lnTo>
                  <a:pt x="3065794" y="0"/>
                </a:lnTo>
              </a:path>
            </a:pathLst>
          </a:custGeom>
          <a:ln w="7620">
            <a:solidFill>
              <a:srgbClr val="E7FF10"/>
            </a:solidFill>
          </a:ln>
        </p:spPr>
        <p:txBody>
          <a:bodyPr wrap="square" lIns="0" tIns="0" rIns="0" bIns="0" rtlCol="0"/>
          <a:lstStyle/>
          <a:p>
            <a:endParaRPr/>
          </a:p>
        </p:txBody>
      </p:sp>
      <p:sp>
        <p:nvSpPr>
          <p:cNvPr id="73" name="object 73"/>
          <p:cNvSpPr/>
          <p:nvPr/>
        </p:nvSpPr>
        <p:spPr>
          <a:xfrm>
            <a:off x="3350895" y="882640"/>
            <a:ext cx="0" cy="5481955"/>
          </a:xfrm>
          <a:custGeom>
            <a:avLst/>
            <a:gdLst/>
            <a:ahLst/>
            <a:cxnLst/>
            <a:rect l="l" t="t" r="r" b="b"/>
            <a:pathLst>
              <a:path h="5481955">
                <a:moveTo>
                  <a:pt x="0" y="0"/>
                </a:moveTo>
                <a:lnTo>
                  <a:pt x="0" y="5481334"/>
                </a:lnTo>
              </a:path>
            </a:pathLst>
          </a:custGeom>
          <a:ln w="7640">
            <a:solidFill>
              <a:srgbClr val="E7FF10"/>
            </a:solidFill>
          </a:ln>
        </p:spPr>
        <p:txBody>
          <a:bodyPr wrap="square" lIns="0" tIns="0" rIns="0" bIns="0" rtlCol="0"/>
          <a:lstStyle/>
          <a:p>
            <a:endParaRPr/>
          </a:p>
        </p:txBody>
      </p:sp>
      <p:sp>
        <p:nvSpPr>
          <p:cNvPr id="74" name="object 74"/>
          <p:cNvSpPr/>
          <p:nvPr/>
        </p:nvSpPr>
        <p:spPr>
          <a:xfrm>
            <a:off x="294644" y="6360795"/>
            <a:ext cx="3053080" cy="0"/>
          </a:xfrm>
          <a:custGeom>
            <a:avLst/>
            <a:gdLst/>
            <a:ahLst/>
            <a:cxnLst/>
            <a:rect l="l" t="t" r="r" b="b"/>
            <a:pathLst>
              <a:path w="3053079">
                <a:moveTo>
                  <a:pt x="0" y="0"/>
                </a:moveTo>
                <a:lnTo>
                  <a:pt x="3053065" y="0"/>
                </a:lnTo>
              </a:path>
            </a:pathLst>
          </a:custGeom>
          <a:ln w="7620">
            <a:solidFill>
              <a:srgbClr val="E7FF11"/>
            </a:solidFill>
          </a:ln>
        </p:spPr>
        <p:txBody>
          <a:bodyPr wrap="square" lIns="0" tIns="0" rIns="0" bIns="0" rtlCol="0"/>
          <a:lstStyle/>
          <a:p>
            <a:endParaRPr/>
          </a:p>
        </p:txBody>
      </p:sp>
      <p:sp>
        <p:nvSpPr>
          <p:cNvPr id="75" name="object 75"/>
          <p:cNvSpPr/>
          <p:nvPr/>
        </p:nvSpPr>
        <p:spPr>
          <a:xfrm>
            <a:off x="297817" y="889000"/>
            <a:ext cx="0" cy="5468620"/>
          </a:xfrm>
          <a:custGeom>
            <a:avLst/>
            <a:gdLst/>
            <a:ahLst/>
            <a:cxnLst/>
            <a:rect l="l" t="t" r="r" b="b"/>
            <a:pathLst>
              <a:path h="5468620">
                <a:moveTo>
                  <a:pt x="0" y="0"/>
                </a:moveTo>
                <a:lnTo>
                  <a:pt x="0" y="5468620"/>
                </a:lnTo>
              </a:path>
            </a:pathLst>
          </a:custGeom>
          <a:ln w="7615">
            <a:solidFill>
              <a:srgbClr val="E7FF11"/>
            </a:solidFill>
          </a:ln>
        </p:spPr>
        <p:txBody>
          <a:bodyPr wrap="square" lIns="0" tIns="0" rIns="0" bIns="0" rtlCol="0"/>
          <a:lstStyle/>
          <a:p>
            <a:endParaRPr/>
          </a:p>
        </p:txBody>
      </p:sp>
      <p:sp>
        <p:nvSpPr>
          <p:cNvPr id="76" name="object 76"/>
          <p:cNvSpPr/>
          <p:nvPr/>
        </p:nvSpPr>
        <p:spPr>
          <a:xfrm>
            <a:off x="294644" y="885825"/>
            <a:ext cx="3053080" cy="0"/>
          </a:xfrm>
          <a:custGeom>
            <a:avLst/>
            <a:gdLst/>
            <a:ahLst/>
            <a:cxnLst/>
            <a:rect l="l" t="t" r="r" b="b"/>
            <a:pathLst>
              <a:path w="3053079">
                <a:moveTo>
                  <a:pt x="0" y="0"/>
                </a:moveTo>
                <a:lnTo>
                  <a:pt x="3053065" y="0"/>
                </a:lnTo>
              </a:path>
            </a:pathLst>
          </a:custGeom>
          <a:ln w="7620">
            <a:solidFill>
              <a:srgbClr val="E7FF11"/>
            </a:solidFill>
          </a:ln>
        </p:spPr>
        <p:txBody>
          <a:bodyPr wrap="square" lIns="0" tIns="0" rIns="0" bIns="0" rtlCol="0"/>
          <a:lstStyle/>
          <a:p>
            <a:endParaRPr/>
          </a:p>
        </p:txBody>
      </p:sp>
      <p:sp>
        <p:nvSpPr>
          <p:cNvPr id="77" name="object 77"/>
          <p:cNvSpPr/>
          <p:nvPr/>
        </p:nvSpPr>
        <p:spPr>
          <a:xfrm>
            <a:off x="3344539" y="889010"/>
            <a:ext cx="0" cy="5468620"/>
          </a:xfrm>
          <a:custGeom>
            <a:avLst/>
            <a:gdLst/>
            <a:ahLst/>
            <a:cxnLst/>
            <a:rect l="l" t="t" r="r" b="b"/>
            <a:pathLst>
              <a:path h="5468620">
                <a:moveTo>
                  <a:pt x="0" y="0"/>
                </a:moveTo>
                <a:lnTo>
                  <a:pt x="0" y="5468605"/>
                </a:lnTo>
              </a:path>
            </a:pathLst>
          </a:custGeom>
          <a:ln w="7609">
            <a:solidFill>
              <a:srgbClr val="E7FF11"/>
            </a:solidFill>
          </a:ln>
        </p:spPr>
        <p:txBody>
          <a:bodyPr wrap="square" lIns="0" tIns="0" rIns="0" bIns="0" rtlCol="0"/>
          <a:lstStyle/>
          <a:p>
            <a:endParaRPr/>
          </a:p>
        </p:txBody>
      </p:sp>
      <p:sp>
        <p:nvSpPr>
          <p:cNvPr id="78" name="object 78"/>
          <p:cNvSpPr/>
          <p:nvPr/>
        </p:nvSpPr>
        <p:spPr>
          <a:xfrm>
            <a:off x="300989" y="6354445"/>
            <a:ext cx="3040380" cy="0"/>
          </a:xfrm>
          <a:custGeom>
            <a:avLst/>
            <a:gdLst/>
            <a:ahLst/>
            <a:cxnLst/>
            <a:rect l="l" t="t" r="r" b="b"/>
            <a:pathLst>
              <a:path w="3040379">
                <a:moveTo>
                  <a:pt x="0" y="0"/>
                </a:moveTo>
                <a:lnTo>
                  <a:pt x="3040379" y="0"/>
                </a:lnTo>
              </a:path>
            </a:pathLst>
          </a:custGeom>
          <a:ln w="7619">
            <a:solidFill>
              <a:srgbClr val="E7FF12"/>
            </a:solidFill>
          </a:ln>
        </p:spPr>
        <p:txBody>
          <a:bodyPr wrap="square" lIns="0" tIns="0" rIns="0" bIns="0" rtlCol="0"/>
          <a:lstStyle/>
          <a:p>
            <a:endParaRPr/>
          </a:p>
        </p:txBody>
      </p:sp>
      <p:sp>
        <p:nvSpPr>
          <p:cNvPr id="79" name="object 79"/>
          <p:cNvSpPr/>
          <p:nvPr/>
        </p:nvSpPr>
        <p:spPr>
          <a:xfrm>
            <a:off x="304162" y="895350"/>
            <a:ext cx="0" cy="5455920"/>
          </a:xfrm>
          <a:custGeom>
            <a:avLst/>
            <a:gdLst/>
            <a:ahLst/>
            <a:cxnLst/>
            <a:rect l="l" t="t" r="r" b="b"/>
            <a:pathLst>
              <a:path h="5455920">
                <a:moveTo>
                  <a:pt x="0" y="0"/>
                </a:moveTo>
                <a:lnTo>
                  <a:pt x="0" y="5455920"/>
                </a:lnTo>
              </a:path>
            </a:pathLst>
          </a:custGeom>
          <a:ln w="7615">
            <a:solidFill>
              <a:srgbClr val="E7FF12"/>
            </a:solidFill>
          </a:ln>
        </p:spPr>
        <p:txBody>
          <a:bodyPr wrap="square" lIns="0" tIns="0" rIns="0" bIns="0" rtlCol="0"/>
          <a:lstStyle/>
          <a:p>
            <a:endParaRPr/>
          </a:p>
        </p:txBody>
      </p:sp>
      <p:sp>
        <p:nvSpPr>
          <p:cNvPr id="80" name="object 80"/>
          <p:cNvSpPr/>
          <p:nvPr/>
        </p:nvSpPr>
        <p:spPr>
          <a:xfrm>
            <a:off x="300989" y="892175"/>
            <a:ext cx="3040380" cy="0"/>
          </a:xfrm>
          <a:custGeom>
            <a:avLst/>
            <a:gdLst/>
            <a:ahLst/>
            <a:cxnLst/>
            <a:rect l="l" t="t" r="r" b="b"/>
            <a:pathLst>
              <a:path w="3040379">
                <a:moveTo>
                  <a:pt x="0" y="0"/>
                </a:moveTo>
                <a:lnTo>
                  <a:pt x="3040379" y="0"/>
                </a:lnTo>
              </a:path>
            </a:pathLst>
          </a:custGeom>
          <a:ln w="7619">
            <a:solidFill>
              <a:srgbClr val="E7FF12"/>
            </a:solidFill>
          </a:ln>
        </p:spPr>
        <p:txBody>
          <a:bodyPr wrap="square" lIns="0" tIns="0" rIns="0" bIns="0" rtlCol="0"/>
          <a:lstStyle/>
          <a:p>
            <a:endParaRPr/>
          </a:p>
        </p:txBody>
      </p:sp>
      <p:sp>
        <p:nvSpPr>
          <p:cNvPr id="81" name="object 81"/>
          <p:cNvSpPr/>
          <p:nvPr/>
        </p:nvSpPr>
        <p:spPr>
          <a:xfrm>
            <a:off x="3338200" y="895350"/>
            <a:ext cx="0" cy="5455920"/>
          </a:xfrm>
          <a:custGeom>
            <a:avLst/>
            <a:gdLst/>
            <a:ahLst/>
            <a:cxnLst/>
            <a:rect l="l" t="t" r="r" b="b"/>
            <a:pathLst>
              <a:path h="5455920">
                <a:moveTo>
                  <a:pt x="0" y="0"/>
                </a:moveTo>
                <a:lnTo>
                  <a:pt x="0" y="5455919"/>
                </a:lnTo>
              </a:path>
            </a:pathLst>
          </a:custGeom>
          <a:ln w="7609">
            <a:solidFill>
              <a:srgbClr val="E7FF12"/>
            </a:solidFill>
          </a:ln>
        </p:spPr>
        <p:txBody>
          <a:bodyPr wrap="square" lIns="0" tIns="0" rIns="0" bIns="0" rtlCol="0"/>
          <a:lstStyle/>
          <a:p>
            <a:endParaRPr/>
          </a:p>
        </p:txBody>
      </p:sp>
      <p:sp>
        <p:nvSpPr>
          <p:cNvPr id="82" name="object 82"/>
          <p:cNvSpPr/>
          <p:nvPr/>
        </p:nvSpPr>
        <p:spPr>
          <a:xfrm>
            <a:off x="307335" y="6348095"/>
            <a:ext cx="3028315" cy="0"/>
          </a:xfrm>
          <a:custGeom>
            <a:avLst/>
            <a:gdLst/>
            <a:ahLst/>
            <a:cxnLst/>
            <a:rect l="l" t="t" r="r" b="b"/>
            <a:pathLst>
              <a:path w="3028315">
                <a:moveTo>
                  <a:pt x="0" y="0"/>
                </a:moveTo>
                <a:lnTo>
                  <a:pt x="3027694" y="0"/>
                </a:lnTo>
              </a:path>
            </a:pathLst>
          </a:custGeom>
          <a:ln w="7620">
            <a:solidFill>
              <a:srgbClr val="E7FF13"/>
            </a:solidFill>
          </a:ln>
        </p:spPr>
        <p:txBody>
          <a:bodyPr wrap="square" lIns="0" tIns="0" rIns="0" bIns="0" rtlCol="0"/>
          <a:lstStyle/>
          <a:p>
            <a:endParaRPr/>
          </a:p>
        </p:txBody>
      </p:sp>
      <p:sp>
        <p:nvSpPr>
          <p:cNvPr id="83" name="object 83"/>
          <p:cNvSpPr/>
          <p:nvPr/>
        </p:nvSpPr>
        <p:spPr>
          <a:xfrm>
            <a:off x="310514" y="901700"/>
            <a:ext cx="0" cy="5443220"/>
          </a:xfrm>
          <a:custGeom>
            <a:avLst/>
            <a:gdLst/>
            <a:ahLst/>
            <a:cxnLst/>
            <a:rect l="l" t="t" r="r" b="b"/>
            <a:pathLst>
              <a:path h="5443220">
                <a:moveTo>
                  <a:pt x="0" y="0"/>
                </a:moveTo>
                <a:lnTo>
                  <a:pt x="0" y="5443220"/>
                </a:lnTo>
              </a:path>
            </a:pathLst>
          </a:custGeom>
          <a:ln w="7628">
            <a:solidFill>
              <a:srgbClr val="E7FF13"/>
            </a:solidFill>
          </a:ln>
        </p:spPr>
        <p:txBody>
          <a:bodyPr wrap="square" lIns="0" tIns="0" rIns="0" bIns="0" rtlCol="0"/>
          <a:lstStyle/>
          <a:p>
            <a:endParaRPr/>
          </a:p>
        </p:txBody>
      </p:sp>
      <p:sp>
        <p:nvSpPr>
          <p:cNvPr id="84" name="object 84"/>
          <p:cNvSpPr/>
          <p:nvPr/>
        </p:nvSpPr>
        <p:spPr>
          <a:xfrm>
            <a:off x="307335" y="898525"/>
            <a:ext cx="3028315" cy="0"/>
          </a:xfrm>
          <a:custGeom>
            <a:avLst/>
            <a:gdLst/>
            <a:ahLst/>
            <a:cxnLst/>
            <a:rect l="l" t="t" r="r" b="b"/>
            <a:pathLst>
              <a:path w="3028315">
                <a:moveTo>
                  <a:pt x="0" y="0"/>
                </a:moveTo>
                <a:lnTo>
                  <a:pt x="3027694" y="0"/>
                </a:lnTo>
              </a:path>
            </a:pathLst>
          </a:custGeom>
          <a:ln w="7620">
            <a:solidFill>
              <a:srgbClr val="E7FF13"/>
            </a:solidFill>
          </a:ln>
        </p:spPr>
        <p:txBody>
          <a:bodyPr wrap="square" lIns="0" tIns="0" rIns="0" bIns="0" rtlCol="0"/>
          <a:lstStyle/>
          <a:p>
            <a:endParaRPr/>
          </a:p>
        </p:txBody>
      </p:sp>
      <p:sp>
        <p:nvSpPr>
          <p:cNvPr id="85" name="object 85"/>
          <p:cNvSpPr/>
          <p:nvPr/>
        </p:nvSpPr>
        <p:spPr>
          <a:xfrm>
            <a:off x="3331845" y="901690"/>
            <a:ext cx="0" cy="5443855"/>
          </a:xfrm>
          <a:custGeom>
            <a:avLst/>
            <a:gdLst/>
            <a:ahLst/>
            <a:cxnLst/>
            <a:rect l="l" t="t" r="r" b="b"/>
            <a:pathLst>
              <a:path h="5443855">
                <a:moveTo>
                  <a:pt x="0" y="0"/>
                </a:moveTo>
                <a:lnTo>
                  <a:pt x="0" y="5443234"/>
                </a:lnTo>
              </a:path>
            </a:pathLst>
          </a:custGeom>
          <a:ln w="7640">
            <a:solidFill>
              <a:srgbClr val="E7FF13"/>
            </a:solidFill>
          </a:ln>
        </p:spPr>
        <p:txBody>
          <a:bodyPr wrap="square" lIns="0" tIns="0" rIns="0" bIns="0" rtlCol="0"/>
          <a:lstStyle/>
          <a:p>
            <a:endParaRPr/>
          </a:p>
        </p:txBody>
      </p:sp>
      <p:sp>
        <p:nvSpPr>
          <p:cNvPr id="86" name="object 86"/>
          <p:cNvSpPr/>
          <p:nvPr/>
        </p:nvSpPr>
        <p:spPr>
          <a:xfrm>
            <a:off x="313694" y="6341745"/>
            <a:ext cx="3014980" cy="0"/>
          </a:xfrm>
          <a:custGeom>
            <a:avLst/>
            <a:gdLst/>
            <a:ahLst/>
            <a:cxnLst/>
            <a:rect l="l" t="t" r="r" b="b"/>
            <a:pathLst>
              <a:path w="3014979">
                <a:moveTo>
                  <a:pt x="0" y="0"/>
                </a:moveTo>
                <a:lnTo>
                  <a:pt x="3014965" y="0"/>
                </a:lnTo>
              </a:path>
            </a:pathLst>
          </a:custGeom>
          <a:ln w="7620">
            <a:solidFill>
              <a:srgbClr val="E8FF14"/>
            </a:solidFill>
          </a:ln>
        </p:spPr>
        <p:txBody>
          <a:bodyPr wrap="square" lIns="0" tIns="0" rIns="0" bIns="0" rtlCol="0"/>
          <a:lstStyle/>
          <a:p>
            <a:endParaRPr/>
          </a:p>
        </p:txBody>
      </p:sp>
      <p:sp>
        <p:nvSpPr>
          <p:cNvPr id="87" name="object 87"/>
          <p:cNvSpPr/>
          <p:nvPr/>
        </p:nvSpPr>
        <p:spPr>
          <a:xfrm>
            <a:off x="316867" y="908050"/>
            <a:ext cx="0" cy="5430520"/>
          </a:xfrm>
          <a:custGeom>
            <a:avLst/>
            <a:gdLst/>
            <a:ahLst/>
            <a:cxnLst/>
            <a:rect l="l" t="t" r="r" b="b"/>
            <a:pathLst>
              <a:path h="5430520">
                <a:moveTo>
                  <a:pt x="0" y="0"/>
                </a:moveTo>
                <a:lnTo>
                  <a:pt x="0" y="5430520"/>
                </a:lnTo>
              </a:path>
            </a:pathLst>
          </a:custGeom>
          <a:ln w="7615">
            <a:solidFill>
              <a:srgbClr val="E8FF14"/>
            </a:solidFill>
          </a:ln>
        </p:spPr>
        <p:txBody>
          <a:bodyPr wrap="square" lIns="0" tIns="0" rIns="0" bIns="0" rtlCol="0"/>
          <a:lstStyle/>
          <a:p>
            <a:endParaRPr/>
          </a:p>
        </p:txBody>
      </p:sp>
      <p:sp>
        <p:nvSpPr>
          <p:cNvPr id="88" name="object 88"/>
          <p:cNvSpPr/>
          <p:nvPr/>
        </p:nvSpPr>
        <p:spPr>
          <a:xfrm>
            <a:off x="313694" y="904875"/>
            <a:ext cx="3014980" cy="0"/>
          </a:xfrm>
          <a:custGeom>
            <a:avLst/>
            <a:gdLst/>
            <a:ahLst/>
            <a:cxnLst/>
            <a:rect l="l" t="t" r="r" b="b"/>
            <a:pathLst>
              <a:path w="3014979">
                <a:moveTo>
                  <a:pt x="0" y="0"/>
                </a:moveTo>
                <a:lnTo>
                  <a:pt x="3014965" y="0"/>
                </a:lnTo>
              </a:path>
            </a:pathLst>
          </a:custGeom>
          <a:ln w="7620">
            <a:solidFill>
              <a:srgbClr val="E8FF14"/>
            </a:solidFill>
          </a:ln>
        </p:spPr>
        <p:txBody>
          <a:bodyPr wrap="square" lIns="0" tIns="0" rIns="0" bIns="0" rtlCol="0"/>
          <a:lstStyle/>
          <a:p>
            <a:endParaRPr/>
          </a:p>
        </p:txBody>
      </p:sp>
      <p:sp>
        <p:nvSpPr>
          <p:cNvPr id="89" name="object 89"/>
          <p:cNvSpPr/>
          <p:nvPr/>
        </p:nvSpPr>
        <p:spPr>
          <a:xfrm>
            <a:off x="3325490" y="908060"/>
            <a:ext cx="0" cy="5430520"/>
          </a:xfrm>
          <a:custGeom>
            <a:avLst/>
            <a:gdLst/>
            <a:ahLst/>
            <a:cxnLst/>
            <a:rect l="l" t="t" r="r" b="b"/>
            <a:pathLst>
              <a:path h="5430520">
                <a:moveTo>
                  <a:pt x="0" y="0"/>
                </a:moveTo>
                <a:lnTo>
                  <a:pt x="0" y="5430505"/>
                </a:lnTo>
              </a:path>
            </a:pathLst>
          </a:custGeom>
          <a:ln w="7609">
            <a:solidFill>
              <a:srgbClr val="E8FF14"/>
            </a:solidFill>
          </a:ln>
        </p:spPr>
        <p:txBody>
          <a:bodyPr wrap="square" lIns="0" tIns="0" rIns="0" bIns="0" rtlCol="0"/>
          <a:lstStyle/>
          <a:p>
            <a:endParaRPr/>
          </a:p>
        </p:txBody>
      </p:sp>
      <p:sp>
        <p:nvSpPr>
          <p:cNvPr id="90" name="object 90"/>
          <p:cNvSpPr/>
          <p:nvPr/>
        </p:nvSpPr>
        <p:spPr>
          <a:xfrm>
            <a:off x="320039" y="6335395"/>
            <a:ext cx="3002280" cy="0"/>
          </a:xfrm>
          <a:custGeom>
            <a:avLst/>
            <a:gdLst/>
            <a:ahLst/>
            <a:cxnLst/>
            <a:rect l="l" t="t" r="r" b="b"/>
            <a:pathLst>
              <a:path w="3002279">
                <a:moveTo>
                  <a:pt x="0" y="0"/>
                </a:moveTo>
                <a:lnTo>
                  <a:pt x="3002279" y="0"/>
                </a:lnTo>
              </a:path>
            </a:pathLst>
          </a:custGeom>
          <a:ln w="7620">
            <a:solidFill>
              <a:srgbClr val="E8FF15"/>
            </a:solidFill>
          </a:ln>
        </p:spPr>
        <p:txBody>
          <a:bodyPr wrap="square" lIns="0" tIns="0" rIns="0" bIns="0" rtlCol="0"/>
          <a:lstStyle/>
          <a:p>
            <a:endParaRPr/>
          </a:p>
        </p:txBody>
      </p:sp>
      <p:sp>
        <p:nvSpPr>
          <p:cNvPr id="91" name="object 91"/>
          <p:cNvSpPr/>
          <p:nvPr/>
        </p:nvSpPr>
        <p:spPr>
          <a:xfrm>
            <a:off x="323212" y="914400"/>
            <a:ext cx="0" cy="5417820"/>
          </a:xfrm>
          <a:custGeom>
            <a:avLst/>
            <a:gdLst/>
            <a:ahLst/>
            <a:cxnLst/>
            <a:rect l="l" t="t" r="r" b="b"/>
            <a:pathLst>
              <a:path h="5417820">
                <a:moveTo>
                  <a:pt x="0" y="0"/>
                </a:moveTo>
                <a:lnTo>
                  <a:pt x="0" y="5417820"/>
                </a:lnTo>
              </a:path>
            </a:pathLst>
          </a:custGeom>
          <a:ln w="7615">
            <a:solidFill>
              <a:srgbClr val="E8FF15"/>
            </a:solidFill>
          </a:ln>
        </p:spPr>
        <p:txBody>
          <a:bodyPr wrap="square" lIns="0" tIns="0" rIns="0" bIns="0" rtlCol="0"/>
          <a:lstStyle/>
          <a:p>
            <a:endParaRPr/>
          </a:p>
        </p:txBody>
      </p:sp>
      <p:sp>
        <p:nvSpPr>
          <p:cNvPr id="92" name="object 92"/>
          <p:cNvSpPr/>
          <p:nvPr/>
        </p:nvSpPr>
        <p:spPr>
          <a:xfrm>
            <a:off x="320039" y="911225"/>
            <a:ext cx="3002280" cy="0"/>
          </a:xfrm>
          <a:custGeom>
            <a:avLst/>
            <a:gdLst/>
            <a:ahLst/>
            <a:cxnLst/>
            <a:rect l="l" t="t" r="r" b="b"/>
            <a:pathLst>
              <a:path w="3002279">
                <a:moveTo>
                  <a:pt x="0" y="0"/>
                </a:moveTo>
                <a:lnTo>
                  <a:pt x="3002279" y="0"/>
                </a:lnTo>
              </a:path>
            </a:pathLst>
          </a:custGeom>
          <a:ln w="7619">
            <a:solidFill>
              <a:srgbClr val="E8FF15"/>
            </a:solidFill>
          </a:ln>
        </p:spPr>
        <p:txBody>
          <a:bodyPr wrap="square" lIns="0" tIns="0" rIns="0" bIns="0" rtlCol="0"/>
          <a:lstStyle/>
          <a:p>
            <a:endParaRPr/>
          </a:p>
        </p:txBody>
      </p:sp>
      <p:sp>
        <p:nvSpPr>
          <p:cNvPr id="93" name="object 93"/>
          <p:cNvSpPr/>
          <p:nvPr/>
        </p:nvSpPr>
        <p:spPr>
          <a:xfrm>
            <a:off x="3319150" y="914400"/>
            <a:ext cx="0" cy="5417820"/>
          </a:xfrm>
          <a:custGeom>
            <a:avLst/>
            <a:gdLst/>
            <a:ahLst/>
            <a:cxnLst/>
            <a:rect l="l" t="t" r="r" b="b"/>
            <a:pathLst>
              <a:path h="5417820">
                <a:moveTo>
                  <a:pt x="0" y="0"/>
                </a:moveTo>
                <a:lnTo>
                  <a:pt x="0" y="5417819"/>
                </a:lnTo>
              </a:path>
            </a:pathLst>
          </a:custGeom>
          <a:ln w="7609">
            <a:solidFill>
              <a:srgbClr val="E8FF15"/>
            </a:solidFill>
          </a:ln>
        </p:spPr>
        <p:txBody>
          <a:bodyPr wrap="square" lIns="0" tIns="0" rIns="0" bIns="0" rtlCol="0"/>
          <a:lstStyle/>
          <a:p>
            <a:endParaRPr/>
          </a:p>
        </p:txBody>
      </p:sp>
      <p:sp>
        <p:nvSpPr>
          <p:cNvPr id="94" name="object 94"/>
          <p:cNvSpPr/>
          <p:nvPr/>
        </p:nvSpPr>
        <p:spPr>
          <a:xfrm>
            <a:off x="326385" y="6329045"/>
            <a:ext cx="2990215" cy="0"/>
          </a:xfrm>
          <a:custGeom>
            <a:avLst/>
            <a:gdLst/>
            <a:ahLst/>
            <a:cxnLst/>
            <a:rect l="l" t="t" r="r" b="b"/>
            <a:pathLst>
              <a:path w="2990215">
                <a:moveTo>
                  <a:pt x="0" y="0"/>
                </a:moveTo>
                <a:lnTo>
                  <a:pt x="2989594" y="0"/>
                </a:lnTo>
              </a:path>
            </a:pathLst>
          </a:custGeom>
          <a:ln w="7619">
            <a:solidFill>
              <a:srgbClr val="E8FF16"/>
            </a:solidFill>
          </a:ln>
        </p:spPr>
        <p:txBody>
          <a:bodyPr wrap="square" lIns="0" tIns="0" rIns="0" bIns="0" rtlCol="0"/>
          <a:lstStyle/>
          <a:p>
            <a:endParaRPr/>
          </a:p>
        </p:txBody>
      </p:sp>
      <p:sp>
        <p:nvSpPr>
          <p:cNvPr id="95" name="object 95"/>
          <p:cNvSpPr/>
          <p:nvPr/>
        </p:nvSpPr>
        <p:spPr>
          <a:xfrm>
            <a:off x="329564" y="920750"/>
            <a:ext cx="0" cy="5405120"/>
          </a:xfrm>
          <a:custGeom>
            <a:avLst/>
            <a:gdLst/>
            <a:ahLst/>
            <a:cxnLst/>
            <a:rect l="l" t="t" r="r" b="b"/>
            <a:pathLst>
              <a:path h="5405120">
                <a:moveTo>
                  <a:pt x="0" y="0"/>
                </a:moveTo>
                <a:lnTo>
                  <a:pt x="0" y="5405120"/>
                </a:lnTo>
              </a:path>
            </a:pathLst>
          </a:custGeom>
          <a:ln w="7628">
            <a:solidFill>
              <a:srgbClr val="E8FF16"/>
            </a:solidFill>
          </a:ln>
        </p:spPr>
        <p:txBody>
          <a:bodyPr wrap="square" lIns="0" tIns="0" rIns="0" bIns="0" rtlCol="0"/>
          <a:lstStyle/>
          <a:p>
            <a:endParaRPr/>
          </a:p>
        </p:txBody>
      </p:sp>
      <p:sp>
        <p:nvSpPr>
          <p:cNvPr id="96" name="object 96"/>
          <p:cNvSpPr/>
          <p:nvPr/>
        </p:nvSpPr>
        <p:spPr>
          <a:xfrm>
            <a:off x="326385" y="917575"/>
            <a:ext cx="2990215" cy="0"/>
          </a:xfrm>
          <a:custGeom>
            <a:avLst/>
            <a:gdLst/>
            <a:ahLst/>
            <a:cxnLst/>
            <a:rect l="l" t="t" r="r" b="b"/>
            <a:pathLst>
              <a:path w="2990215">
                <a:moveTo>
                  <a:pt x="0" y="0"/>
                </a:moveTo>
                <a:lnTo>
                  <a:pt x="2989594" y="0"/>
                </a:lnTo>
              </a:path>
            </a:pathLst>
          </a:custGeom>
          <a:ln w="7620">
            <a:solidFill>
              <a:srgbClr val="E8FF16"/>
            </a:solidFill>
          </a:ln>
        </p:spPr>
        <p:txBody>
          <a:bodyPr wrap="square" lIns="0" tIns="0" rIns="0" bIns="0" rtlCol="0"/>
          <a:lstStyle/>
          <a:p>
            <a:endParaRPr/>
          </a:p>
        </p:txBody>
      </p:sp>
      <p:sp>
        <p:nvSpPr>
          <p:cNvPr id="97" name="object 97"/>
          <p:cNvSpPr/>
          <p:nvPr/>
        </p:nvSpPr>
        <p:spPr>
          <a:xfrm>
            <a:off x="3312795" y="920740"/>
            <a:ext cx="0" cy="5405755"/>
          </a:xfrm>
          <a:custGeom>
            <a:avLst/>
            <a:gdLst/>
            <a:ahLst/>
            <a:cxnLst/>
            <a:rect l="l" t="t" r="r" b="b"/>
            <a:pathLst>
              <a:path h="5405755">
                <a:moveTo>
                  <a:pt x="0" y="0"/>
                </a:moveTo>
                <a:lnTo>
                  <a:pt x="0" y="5405134"/>
                </a:lnTo>
              </a:path>
            </a:pathLst>
          </a:custGeom>
          <a:ln w="7640">
            <a:solidFill>
              <a:srgbClr val="E8FF16"/>
            </a:solidFill>
          </a:ln>
        </p:spPr>
        <p:txBody>
          <a:bodyPr wrap="square" lIns="0" tIns="0" rIns="0" bIns="0" rtlCol="0"/>
          <a:lstStyle/>
          <a:p>
            <a:endParaRPr/>
          </a:p>
        </p:txBody>
      </p:sp>
      <p:sp>
        <p:nvSpPr>
          <p:cNvPr id="98" name="object 98"/>
          <p:cNvSpPr/>
          <p:nvPr/>
        </p:nvSpPr>
        <p:spPr>
          <a:xfrm>
            <a:off x="332744" y="6322695"/>
            <a:ext cx="2976880" cy="0"/>
          </a:xfrm>
          <a:custGeom>
            <a:avLst/>
            <a:gdLst/>
            <a:ahLst/>
            <a:cxnLst/>
            <a:rect l="l" t="t" r="r" b="b"/>
            <a:pathLst>
              <a:path w="2976879">
                <a:moveTo>
                  <a:pt x="0" y="0"/>
                </a:moveTo>
                <a:lnTo>
                  <a:pt x="2976865" y="0"/>
                </a:lnTo>
              </a:path>
            </a:pathLst>
          </a:custGeom>
          <a:ln w="7620">
            <a:solidFill>
              <a:srgbClr val="E8FF17"/>
            </a:solidFill>
          </a:ln>
        </p:spPr>
        <p:txBody>
          <a:bodyPr wrap="square" lIns="0" tIns="0" rIns="0" bIns="0" rtlCol="0"/>
          <a:lstStyle/>
          <a:p>
            <a:endParaRPr/>
          </a:p>
        </p:txBody>
      </p:sp>
      <p:sp>
        <p:nvSpPr>
          <p:cNvPr id="99" name="object 99"/>
          <p:cNvSpPr/>
          <p:nvPr/>
        </p:nvSpPr>
        <p:spPr>
          <a:xfrm>
            <a:off x="336554" y="927100"/>
            <a:ext cx="0" cy="5392420"/>
          </a:xfrm>
          <a:custGeom>
            <a:avLst/>
            <a:gdLst/>
            <a:ahLst/>
            <a:cxnLst/>
            <a:rect l="l" t="t" r="r" b="b"/>
            <a:pathLst>
              <a:path h="5392420">
                <a:moveTo>
                  <a:pt x="0" y="0"/>
                </a:moveTo>
                <a:lnTo>
                  <a:pt x="0" y="5392420"/>
                </a:lnTo>
              </a:path>
            </a:pathLst>
          </a:custGeom>
          <a:ln w="8889">
            <a:solidFill>
              <a:srgbClr val="E8FF17"/>
            </a:solidFill>
          </a:ln>
        </p:spPr>
        <p:txBody>
          <a:bodyPr wrap="square" lIns="0" tIns="0" rIns="0" bIns="0" rtlCol="0"/>
          <a:lstStyle/>
          <a:p>
            <a:endParaRPr/>
          </a:p>
        </p:txBody>
      </p:sp>
      <p:sp>
        <p:nvSpPr>
          <p:cNvPr id="100" name="object 100"/>
          <p:cNvSpPr/>
          <p:nvPr/>
        </p:nvSpPr>
        <p:spPr>
          <a:xfrm>
            <a:off x="332744" y="923925"/>
            <a:ext cx="2976880" cy="0"/>
          </a:xfrm>
          <a:custGeom>
            <a:avLst/>
            <a:gdLst/>
            <a:ahLst/>
            <a:cxnLst/>
            <a:rect l="l" t="t" r="r" b="b"/>
            <a:pathLst>
              <a:path w="2976879">
                <a:moveTo>
                  <a:pt x="0" y="0"/>
                </a:moveTo>
                <a:lnTo>
                  <a:pt x="2976865" y="0"/>
                </a:lnTo>
              </a:path>
            </a:pathLst>
          </a:custGeom>
          <a:ln w="7620">
            <a:solidFill>
              <a:srgbClr val="E8FF17"/>
            </a:solidFill>
          </a:ln>
        </p:spPr>
        <p:txBody>
          <a:bodyPr wrap="square" lIns="0" tIns="0" rIns="0" bIns="0" rtlCol="0"/>
          <a:lstStyle/>
          <a:p>
            <a:endParaRPr/>
          </a:p>
        </p:txBody>
      </p:sp>
      <p:sp>
        <p:nvSpPr>
          <p:cNvPr id="101" name="object 101"/>
          <p:cNvSpPr/>
          <p:nvPr/>
        </p:nvSpPr>
        <p:spPr>
          <a:xfrm>
            <a:off x="3306440" y="927110"/>
            <a:ext cx="0" cy="5392420"/>
          </a:xfrm>
          <a:custGeom>
            <a:avLst/>
            <a:gdLst/>
            <a:ahLst/>
            <a:cxnLst/>
            <a:rect l="l" t="t" r="r" b="b"/>
            <a:pathLst>
              <a:path h="5392420">
                <a:moveTo>
                  <a:pt x="0" y="0"/>
                </a:moveTo>
                <a:lnTo>
                  <a:pt x="0" y="5392405"/>
                </a:lnTo>
              </a:path>
            </a:pathLst>
          </a:custGeom>
          <a:ln w="7609">
            <a:solidFill>
              <a:srgbClr val="E8FF17"/>
            </a:solidFill>
          </a:ln>
        </p:spPr>
        <p:txBody>
          <a:bodyPr wrap="square" lIns="0" tIns="0" rIns="0" bIns="0" rtlCol="0"/>
          <a:lstStyle/>
          <a:p>
            <a:endParaRPr/>
          </a:p>
        </p:txBody>
      </p:sp>
      <p:sp>
        <p:nvSpPr>
          <p:cNvPr id="102" name="object 102"/>
          <p:cNvSpPr/>
          <p:nvPr/>
        </p:nvSpPr>
        <p:spPr>
          <a:xfrm>
            <a:off x="340364" y="6316345"/>
            <a:ext cx="2962910" cy="0"/>
          </a:xfrm>
          <a:custGeom>
            <a:avLst/>
            <a:gdLst/>
            <a:ahLst/>
            <a:cxnLst/>
            <a:rect l="l" t="t" r="r" b="b"/>
            <a:pathLst>
              <a:path w="2962910">
                <a:moveTo>
                  <a:pt x="0" y="0"/>
                </a:moveTo>
                <a:lnTo>
                  <a:pt x="2962905" y="0"/>
                </a:lnTo>
              </a:path>
            </a:pathLst>
          </a:custGeom>
          <a:ln w="7620">
            <a:solidFill>
              <a:srgbClr val="E8FF19"/>
            </a:solidFill>
          </a:ln>
        </p:spPr>
        <p:txBody>
          <a:bodyPr wrap="square" lIns="0" tIns="0" rIns="0" bIns="0" rtlCol="0"/>
          <a:lstStyle/>
          <a:p>
            <a:endParaRPr/>
          </a:p>
        </p:txBody>
      </p:sp>
      <p:sp>
        <p:nvSpPr>
          <p:cNvPr id="103" name="object 103"/>
          <p:cNvSpPr/>
          <p:nvPr/>
        </p:nvSpPr>
        <p:spPr>
          <a:xfrm>
            <a:off x="343537" y="933450"/>
            <a:ext cx="0" cy="5379720"/>
          </a:xfrm>
          <a:custGeom>
            <a:avLst/>
            <a:gdLst/>
            <a:ahLst/>
            <a:cxnLst/>
            <a:rect l="l" t="t" r="r" b="b"/>
            <a:pathLst>
              <a:path h="5379720">
                <a:moveTo>
                  <a:pt x="0" y="0"/>
                </a:moveTo>
                <a:lnTo>
                  <a:pt x="0" y="5379720"/>
                </a:lnTo>
              </a:path>
            </a:pathLst>
          </a:custGeom>
          <a:ln w="7615">
            <a:solidFill>
              <a:srgbClr val="E8FF19"/>
            </a:solidFill>
          </a:ln>
        </p:spPr>
        <p:txBody>
          <a:bodyPr wrap="square" lIns="0" tIns="0" rIns="0" bIns="0" rtlCol="0"/>
          <a:lstStyle/>
          <a:p>
            <a:endParaRPr/>
          </a:p>
        </p:txBody>
      </p:sp>
      <p:sp>
        <p:nvSpPr>
          <p:cNvPr id="104" name="object 104"/>
          <p:cNvSpPr/>
          <p:nvPr/>
        </p:nvSpPr>
        <p:spPr>
          <a:xfrm>
            <a:off x="340364" y="930275"/>
            <a:ext cx="2962910" cy="0"/>
          </a:xfrm>
          <a:custGeom>
            <a:avLst/>
            <a:gdLst/>
            <a:ahLst/>
            <a:cxnLst/>
            <a:rect l="l" t="t" r="r" b="b"/>
            <a:pathLst>
              <a:path w="2962910">
                <a:moveTo>
                  <a:pt x="0" y="0"/>
                </a:moveTo>
                <a:lnTo>
                  <a:pt x="2962905" y="0"/>
                </a:lnTo>
              </a:path>
            </a:pathLst>
          </a:custGeom>
          <a:ln w="7619">
            <a:solidFill>
              <a:srgbClr val="E8FF19"/>
            </a:solidFill>
          </a:ln>
        </p:spPr>
        <p:txBody>
          <a:bodyPr wrap="square" lIns="0" tIns="0" rIns="0" bIns="0" rtlCol="0"/>
          <a:lstStyle/>
          <a:p>
            <a:endParaRPr/>
          </a:p>
        </p:txBody>
      </p:sp>
      <p:sp>
        <p:nvSpPr>
          <p:cNvPr id="105" name="object 105"/>
          <p:cNvSpPr/>
          <p:nvPr/>
        </p:nvSpPr>
        <p:spPr>
          <a:xfrm>
            <a:off x="3300100" y="933450"/>
            <a:ext cx="0" cy="5379720"/>
          </a:xfrm>
          <a:custGeom>
            <a:avLst/>
            <a:gdLst/>
            <a:ahLst/>
            <a:cxnLst/>
            <a:rect l="l" t="t" r="r" b="b"/>
            <a:pathLst>
              <a:path h="5379720">
                <a:moveTo>
                  <a:pt x="0" y="0"/>
                </a:moveTo>
                <a:lnTo>
                  <a:pt x="0" y="5379719"/>
                </a:lnTo>
              </a:path>
            </a:pathLst>
          </a:custGeom>
          <a:ln w="7609">
            <a:solidFill>
              <a:srgbClr val="E8FF19"/>
            </a:solidFill>
          </a:ln>
        </p:spPr>
        <p:txBody>
          <a:bodyPr wrap="square" lIns="0" tIns="0" rIns="0" bIns="0" rtlCol="0"/>
          <a:lstStyle/>
          <a:p>
            <a:endParaRPr/>
          </a:p>
        </p:txBody>
      </p:sp>
      <p:sp>
        <p:nvSpPr>
          <p:cNvPr id="106" name="object 106"/>
          <p:cNvSpPr/>
          <p:nvPr/>
        </p:nvSpPr>
        <p:spPr>
          <a:xfrm>
            <a:off x="346709" y="6309995"/>
            <a:ext cx="2950210" cy="0"/>
          </a:xfrm>
          <a:custGeom>
            <a:avLst/>
            <a:gdLst/>
            <a:ahLst/>
            <a:cxnLst/>
            <a:rect l="l" t="t" r="r" b="b"/>
            <a:pathLst>
              <a:path w="2950210">
                <a:moveTo>
                  <a:pt x="0" y="0"/>
                </a:moveTo>
                <a:lnTo>
                  <a:pt x="2950220" y="0"/>
                </a:lnTo>
              </a:path>
            </a:pathLst>
          </a:custGeom>
          <a:ln w="7619">
            <a:solidFill>
              <a:srgbClr val="E8FF1A"/>
            </a:solidFill>
          </a:ln>
        </p:spPr>
        <p:txBody>
          <a:bodyPr wrap="square" lIns="0" tIns="0" rIns="0" bIns="0" rtlCol="0"/>
          <a:lstStyle/>
          <a:p>
            <a:endParaRPr/>
          </a:p>
        </p:txBody>
      </p:sp>
      <p:sp>
        <p:nvSpPr>
          <p:cNvPr id="107" name="object 107"/>
          <p:cNvSpPr/>
          <p:nvPr/>
        </p:nvSpPr>
        <p:spPr>
          <a:xfrm>
            <a:off x="349882" y="939800"/>
            <a:ext cx="0" cy="5367020"/>
          </a:xfrm>
          <a:custGeom>
            <a:avLst/>
            <a:gdLst/>
            <a:ahLst/>
            <a:cxnLst/>
            <a:rect l="l" t="t" r="r" b="b"/>
            <a:pathLst>
              <a:path h="5367020">
                <a:moveTo>
                  <a:pt x="0" y="0"/>
                </a:moveTo>
                <a:lnTo>
                  <a:pt x="0" y="5367020"/>
                </a:lnTo>
              </a:path>
            </a:pathLst>
          </a:custGeom>
          <a:ln w="7615">
            <a:solidFill>
              <a:srgbClr val="E8FF1A"/>
            </a:solidFill>
          </a:ln>
        </p:spPr>
        <p:txBody>
          <a:bodyPr wrap="square" lIns="0" tIns="0" rIns="0" bIns="0" rtlCol="0"/>
          <a:lstStyle/>
          <a:p>
            <a:endParaRPr/>
          </a:p>
        </p:txBody>
      </p:sp>
      <p:sp>
        <p:nvSpPr>
          <p:cNvPr id="108" name="object 108"/>
          <p:cNvSpPr/>
          <p:nvPr/>
        </p:nvSpPr>
        <p:spPr>
          <a:xfrm>
            <a:off x="346709" y="936625"/>
            <a:ext cx="2950210" cy="0"/>
          </a:xfrm>
          <a:custGeom>
            <a:avLst/>
            <a:gdLst/>
            <a:ahLst/>
            <a:cxnLst/>
            <a:rect l="l" t="t" r="r" b="b"/>
            <a:pathLst>
              <a:path w="2950210">
                <a:moveTo>
                  <a:pt x="0" y="0"/>
                </a:moveTo>
                <a:lnTo>
                  <a:pt x="2950220" y="0"/>
                </a:lnTo>
              </a:path>
            </a:pathLst>
          </a:custGeom>
          <a:ln w="7620">
            <a:solidFill>
              <a:srgbClr val="E8FF1A"/>
            </a:solidFill>
          </a:ln>
        </p:spPr>
        <p:txBody>
          <a:bodyPr wrap="square" lIns="0" tIns="0" rIns="0" bIns="0" rtlCol="0"/>
          <a:lstStyle/>
          <a:p>
            <a:endParaRPr/>
          </a:p>
        </p:txBody>
      </p:sp>
      <p:sp>
        <p:nvSpPr>
          <p:cNvPr id="109" name="object 109"/>
          <p:cNvSpPr/>
          <p:nvPr/>
        </p:nvSpPr>
        <p:spPr>
          <a:xfrm>
            <a:off x="3293745" y="939790"/>
            <a:ext cx="0" cy="5367655"/>
          </a:xfrm>
          <a:custGeom>
            <a:avLst/>
            <a:gdLst/>
            <a:ahLst/>
            <a:cxnLst/>
            <a:rect l="l" t="t" r="r" b="b"/>
            <a:pathLst>
              <a:path h="5367655">
                <a:moveTo>
                  <a:pt x="0" y="0"/>
                </a:moveTo>
                <a:lnTo>
                  <a:pt x="0" y="5367034"/>
                </a:lnTo>
              </a:path>
            </a:pathLst>
          </a:custGeom>
          <a:ln w="7640">
            <a:solidFill>
              <a:srgbClr val="E8FF1A"/>
            </a:solidFill>
          </a:ln>
        </p:spPr>
        <p:txBody>
          <a:bodyPr wrap="square" lIns="0" tIns="0" rIns="0" bIns="0" rtlCol="0"/>
          <a:lstStyle/>
          <a:p>
            <a:endParaRPr/>
          </a:p>
        </p:txBody>
      </p:sp>
      <p:sp>
        <p:nvSpPr>
          <p:cNvPr id="110" name="object 110"/>
          <p:cNvSpPr/>
          <p:nvPr/>
        </p:nvSpPr>
        <p:spPr>
          <a:xfrm>
            <a:off x="353055" y="6303645"/>
            <a:ext cx="2937510" cy="0"/>
          </a:xfrm>
          <a:custGeom>
            <a:avLst/>
            <a:gdLst/>
            <a:ahLst/>
            <a:cxnLst/>
            <a:rect l="l" t="t" r="r" b="b"/>
            <a:pathLst>
              <a:path w="2937510">
                <a:moveTo>
                  <a:pt x="0" y="0"/>
                </a:moveTo>
                <a:lnTo>
                  <a:pt x="2937503" y="0"/>
                </a:lnTo>
              </a:path>
            </a:pathLst>
          </a:custGeom>
          <a:ln w="7620">
            <a:solidFill>
              <a:srgbClr val="E8FF1B"/>
            </a:solidFill>
          </a:ln>
        </p:spPr>
        <p:txBody>
          <a:bodyPr wrap="square" lIns="0" tIns="0" rIns="0" bIns="0" rtlCol="0"/>
          <a:lstStyle/>
          <a:p>
            <a:endParaRPr/>
          </a:p>
        </p:txBody>
      </p:sp>
      <p:sp>
        <p:nvSpPr>
          <p:cNvPr id="111" name="object 111"/>
          <p:cNvSpPr/>
          <p:nvPr/>
        </p:nvSpPr>
        <p:spPr>
          <a:xfrm>
            <a:off x="356234" y="947419"/>
            <a:ext cx="0" cy="5353050"/>
          </a:xfrm>
          <a:custGeom>
            <a:avLst/>
            <a:gdLst/>
            <a:ahLst/>
            <a:cxnLst/>
            <a:rect l="l" t="t" r="r" b="b"/>
            <a:pathLst>
              <a:path h="5353050">
                <a:moveTo>
                  <a:pt x="0" y="0"/>
                </a:moveTo>
                <a:lnTo>
                  <a:pt x="0" y="5353050"/>
                </a:lnTo>
              </a:path>
            </a:pathLst>
          </a:custGeom>
          <a:ln w="7628">
            <a:solidFill>
              <a:srgbClr val="E8FF1B"/>
            </a:solidFill>
          </a:ln>
        </p:spPr>
        <p:txBody>
          <a:bodyPr wrap="square" lIns="0" tIns="0" rIns="0" bIns="0" rtlCol="0"/>
          <a:lstStyle/>
          <a:p>
            <a:endParaRPr/>
          </a:p>
        </p:txBody>
      </p:sp>
      <p:sp>
        <p:nvSpPr>
          <p:cNvPr id="112" name="object 112"/>
          <p:cNvSpPr/>
          <p:nvPr/>
        </p:nvSpPr>
        <p:spPr>
          <a:xfrm>
            <a:off x="353055" y="943610"/>
            <a:ext cx="2937510" cy="0"/>
          </a:xfrm>
          <a:custGeom>
            <a:avLst/>
            <a:gdLst/>
            <a:ahLst/>
            <a:cxnLst/>
            <a:rect l="l" t="t" r="r" b="b"/>
            <a:pathLst>
              <a:path w="2937510">
                <a:moveTo>
                  <a:pt x="0" y="0"/>
                </a:moveTo>
                <a:lnTo>
                  <a:pt x="2937503" y="0"/>
                </a:lnTo>
              </a:path>
            </a:pathLst>
          </a:custGeom>
          <a:ln w="8890">
            <a:solidFill>
              <a:srgbClr val="E8FF1B"/>
            </a:solidFill>
          </a:ln>
        </p:spPr>
        <p:txBody>
          <a:bodyPr wrap="square" lIns="0" tIns="0" rIns="0" bIns="0" rtlCol="0"/>
          <a:lstStyle/>
          <a:p>
            <a:endParaRPr/>
          </a:p>
        </p:txBody>
      </p:sp>
      <p:sp>
        <p:nvSpPr>
          <p:cNvPr id="113" name="object 113"/>
          <p:cNvSpPr/>
          <p:nvPr/>
        </p:nvSpPr>
        <p:spPr>
          <a:xfrm>
            <a:off x="3286749" y="947410"/>
            <a:ext cx="0" cy="5353050"/>
          </a:xfrm>
          <a:custGeom>
            <a:avLst/>
            <a:gdLst/>
            <a:ahLst/>
            <a:cxnLst/>
            <a:rect l="l" t="t" r="r" b="b"/>
            <a:pathLst>
              <a:path h="5353050">
                <a:moveTo>
                  <a:pt x="0" y="0"/>
                </a:moveTo>
                <a:lnTo>
                  <a:pt x="0" y="5353055"/>
                </a:lnTo>
              </a:path>
            </a:pathLst>
          </a:custGeom>
          <a:ln w="8889">
            <a:solidFill>
              <a:srgbClr val="E8FF1B"/>
            </a:solidFill>
          </a:ln>
        </p:spPr>
        <p:txBody>
          <a:bodyPr wrap="square" lIns="0" tIns="0" rIns="0" bIns="0" rtlCol="0"/>
          <a:lstStyle/>
          <a:p>
            <a:endParaRPr/>
          </a:p>
        </p:txBody>
      </p:sp>
      <p:sp>
        <p:nvSpPr>
          <p:cNvPr id="114" name="object 114"/>
          <p:cNvSpPr/>
          <p:nvPr/>
        </p:nvSpPr>
        <p:spPr>
          <a:xfrm>
            <a:off x="359414" y="6297295"/>
            <a:ext cx="2923540" cy="0"/>
          </a:xfrm>
          <a:custGeom>
            <a:avLst/>
            <a:gdLst/>
            <a:ahLst/>
            <a:cxnLst/>
            <a:rect l="l" t="t" r="r" b="b"/>
            <a:pathLst>
              <a:path w="2923540">
                <a:moveTo>
                  <a:pt x="0" y="0"/>
                </a:moveTo>
                <a:lnTo>
                  <a:pt x="2923525" y="0"/>
                </a:lnTo>
              </a:path>
            </a:pathLst>
          </a:custGeom>
          <a:ln w="7620">
            <a:solidFill>
              <a:srgbClr val="E8FF1C"/>
            </a:solidFill>
          </a:ln>
        </p:spPr>
        <p:txBody>
          <a:bodyPr wrap="square" lIns="0" tIns="0" rIns="0" bIns="0" rtlCol="0"/>
          <a:lstStyle/>
          <a:p>
            <a:endParaRPr/>
          </a:p>
        </p:txBody>
      </p:sp>
      <p:sp>
        <p:nvSpPr>
          <p:cNvPr id="115" name="object 115"/>
          <p:cNvSpPr/>
          <p:nvPr/>
        </p:nvSpPr>
        <p:spPr>
          <a:xfrm>
            <a:off x="362587" y="952500"/>
            <a:ext cx="0" cy="5341620"/>
          </a:xfrm>
          <a:custGeom>
            <a:avLst/>
            <a:gdLst/>
            <a:ahLst/>
            <a:cxnLst/>
            <a:rect l="l" t="t" r="r" b="b"/>
            <a:pathLst>
              <a:path h="5341620">
                <a:moveTo>
                  <a:pt x="0" y="0"/>
                </a:moveTo>
                <a:lnTo>
                  <a:pt x="0" y="5341620"/>
                </a:lnTo>
              </a:path>
            </a:pathLst>
          </a:custGeom>
          <a:ln w="7615">
            <a:solidFill>
              <a:srgbClr val="E8FF1C"/>
            </a:solidFill>
          </a:ln>
        </p:spPr>
        <p:txBody>
          <a:bodyPr wrap="square" lIns="0" tIns="0" rIns="0" bIns="0" rtlCol="0"/>
          <a:lstStyle/>
          <a:p>
            <a:endParaRPr/>
          </a:p>
        </p:txBody>
      </p:sp>
      <p:sp>
        <p:nvSpPr>
          <p:cNvPr id="116" name="object 116"/>
          <p:cNvSpPr/>
          <p:nvPr/>
        </p:nvSpPr>
        <p:spPr>
          <a:xfrm>
            <a:off x="359414" y="949960"/>
            <a:ext cx="2923540" cy="0"/>
          </a:xfrm>
          <a:custGeom>
            <a:avLst/>
            <a:gdLst/>
            <a:ahLst/>
            <a:cxnLst/>
            <a:rect l="l" t="t" r="r" b="b"/>
            <a:pathLst>
              <a:path w="2923540">
                <a:moveTo>
                  <a:pt x="0" y="0"/>
                </a:moveTo>
                <a:lnTo>
                  <a:pt x="2923525" y="0"/>
                </a:lnTo>
              </a:path>
            </a:pathLst>
          </a:custGeom>
          <a:ln w="6349">
            <a:solidFill>
              <a:srgbClr val="E8FF1C"/>
            </a:solidFill>
          </a:ln>
        </p:spPr>
        <p:txBody>
          <a:bodyPr wrap="square" lIns="0" tIns="0" rIns="0" bIns="0" rtlCol="0"/>
          <a:lstStyle/>
          <a:p>
            <a:endParaRPr/>
          </a:p>
        </p:txBody>
      </p:sp>
      <p:sp>
        <p:nvSpPr>
          <p:cNvPr id="117" name="object 117"/>
          <p:cNvSpPr/>
          <p:nvPr/>
        </p:nvSpPr>
        <p:spPr>
          <a:xfrm>
            <a:off x="3280409" y="952500"/>
            <a:ext cx="0" cy="5341620"/>
          </a:xfrm>
          <a:custGeom>
            <a:avLst/>
            <a:gdLst/>
            <a:ahLst/>
            <a:cxnLst/>
            <a:rect l="l" t="t" r="r" b="b"/>
            <a:pathLst>
              <a:path h="5341620">
                <a:moveTo>
                  <a:pt x="0" y="0"/>
                </a:moveTo>
                <a:lnTo>
                  <a:pt x="0" y="5341619"/>
                </a:lnTo>
              </a:path>
            </a:pathLst>
          </a:custGeom>
          <a:ln w="6329">
            <a:solidFill>
              <a:srgbClr val="E8FF1C"/>
            </a:solidFill>
          </a:ln>
        </p:spPr>
        <p:txBody>
          <a:bodyPr wrap="square" lIns="0" tIns="0" rIns="0" bIns="0" rtlCol="0"/>
          <a:lstStyle/>
          <a:p>
            <a:endParaRPr/>
          </a:p>
        </p:txBody>
      </p:sp>
      <p:sp>
        <p:nvSpPr>
          <p:cNvPr id="118" name="object 118"/>
          <p:cNvSpPr/>
          <p:nvPr/>
        </p:nvSpPr>
        <p:spPr>
          <a:xfrm>
            <a:off x="365759" y="6290945"/>
            <a:ext cx="2912110" cy="0"/>
          </a:xfrm>
          <a:custGeom>
            <a:avLst/>
            <a:gdLst/>
            <a:ahLst/>
            <a:cxnLst/>
            <a:rect l="l" t="t" r="r" b="b"/>
            <a:pathLst>
              <a:path w="2912110">
                <a:moveTo>
                  <a:pt x="0" y="0"/>
                </a:moveTo>
                <a:lnTo>
                  <a:pt x="2912120" y="0"/>
                </a:lnTo>
              </a:path>
            </a:pathLst>
          </a:custGeom>
          <a:ln w="7619">
            <a:solidFill>
              <a:srgbClr val="E8FF1D"/>
            </a:solidFill>
          </a:ln>
        </p:spPr>
        <p:txBody>
          <a:bodyPr wrap="square" lIns="0" tIns="0" rIns="0" bIns="0" rtlCol="0"/>
          <a:lstStyle/>
          <a:p>
            <a:endParaRPr/>
          </a:p>
        </p:txBody>
      </p:sp>
      <p:sp>
        <p:nvSpPr>
          <p:cNvPr id="119" name="object 119"/>
          <p:cNvSpPr/>
          <p:nvPr/>
        </p:nvSpPr>
        <p:spPr>
          <a:xfrm>
            <a:off x="368932" y="958850"/>
            <a:ext cx="0" cy="5328920"/>
          </a:xfrm>
          <a:custGeom>
            <a:avLst/>
            <a:gdLst/>
            <a:ahLst/>
            <a:cxnLst/>
            <a:rect l="l" t="t" r="r" b="b"/>
            <a:pathLst>
              <a:path h="5328920">
                <a:moveTo>
                  <a:pt x="0" y="0"/>
                </a:moveTo>
                <a:lnTo>
                  <a:pt x="0" y="5328920"/>
                </a:lnTo>
              </a:path>
            </a:pathLst>
          </a:custGeom>
          <a:ln w="7615">
            <a:solidFill>
              <a:srgbClr val="E8FF1D"/>
            </a:solidFill>
          </a:ln>
        </p:spPr>
        <p:txBody>
          <a:bodyPr wrap="square" lIns="0" tIns="0" rIns="0" bIns="0" rtlCol="0"/>
          <a:lstStyle/>
          <a:p>
            <a:endParaRPr/>
          </a:p>
        </p:txBody>
      </p:sp>
      <p:sp>
        <p:nvSpPr>
          <p:cNvPr id="120" name="object 120"/>
          <p:cNvSpPr/>
          <p:nvPr/>
        </p:nvSpPr>
        <p:spPr>
          <a:xfrm>
            <a:off x="365759" y="955675"/>
            <a:ext cx="2912110" cy="0"/>
          </a:xfrm>
          <a:custGeom>
            <a:avLst/>
            <a:gdLst/>
            <a:ahLst/>
            <a:cxnLst/>
            <a:rect l="l" t="t" r="r" b="b"/>
            <a:pathLst>
              <a:path w="2912110">
                <a:moveTo>
                  <a:pt x="0" y="0"/>
                </a:moveTo>
                <a:lnTo>
                  <a:pt x="2912120" y="0"/>
                </a:lnTo>
              </a:path>
            </a:pathLst>
          </a:custGeom>
          <a:ln w="7620">
            <a:solidFill>
              <a:srgbClr val="E8FF1D"/>
            </a:solidFill>
          </a:ln>
        </p:spPr>
        <p:txBody>
          <a:bodyPr wrap="square" lIns="0" tIns="0" rIns="0" bIns="0" rtlCol="0"/>
          <a:lstStyle/>
          <a:p>
            <a:endParaRPr/>
          </a:p>
        </p:txBody>
      </p:sp>
      <p:sp>
        <p:nvSpPr>
          <p:cNvPr id="121" name="object 121"/>
          <p:cNvSpPr/>
          <p:nvPr/>
        </p:nvSpPr>
        <p:spPr>
          <a:xfrm>
            <a:off x="3274695" y="958840"/>
            <a:ext cx="0" cy="5329555"/>
          </a:xfrm>
          <a:custGeom>
            <a:avLst/>
            <a:gdLst/>
            <a:ahLst/>
            <a:cxnLst/>
            <a:rect l="l" t="t" r="r" b="b"/>
            <a:pathLst>
              <a:path h="5329555">
                <a:moveTo>
                  <a:pt x="0" y="0"/>
                </a:moveTo>
                <a:lnTo>
                  <a:pt x="0" y="5328934"/>
                </a:lnTo>
              </a:path>
            </a:pathLst>
          </a:custGeom>
          <a:ln w="7640">
            <a:solidFill>
              <a:srgbClr val="E8FF1D"/>
            </a:solidFill>
          </a:ln>
        </p:spPr>
        <p:txBody>
          <a:bodyPr wrap="square" lIns="0" tIns="0" rIns="0" bIns="0" rtlCol="0"/>
          <a:lstStyle/>
          <a:p>
            <a:endParaRPr/>
          </a:p>
        </p:txBody>
      </p:sp>
      <p:sp>
        <p:nvSpPr>
          <p:cNvPr id="122" name="object 122"/>
          <p:cNvSpPr/>
          <p:nvPr/>
        </p:nvSpPr>
        <p:spPr>
          <a:xfrm>
            <a:off x="372105" y="6284595"/>
            <a:ext cx="2899410" cy="0"/>
          </a:xfrm>
          <a:custGeom>
            <a:avLst/>
            <a:gdLst/>
            <a:ahLst/>
            <a:cxnLst/>
            <a:rect l="l" t="t" r="r" b="b"/>
            <a:pathLst>
              <a:path w="2899410">
                <a:moveTo>
                  <a:pt x="0" y="0"/>
                </a:moveTo>
                <a:lnTo>
                  <a:pt x="2899403" y="0"/>
                </a:lnTo>
              </a:path>
            </a:pathLst>
          </a:custGeom>
          <a:ln w="7620">
            <a:solidFill>
              <a:srgbClr val="E8FF1E"/>
            </a:solidFill>
          </a:ln>
        </p:spPr>
        <p:txBody>
          <a:bodyPr wrap="square" lIns="0" tIns="0" rIns="0" bIns="0" rtlCol="0"/>
          <a:lstStyle/>
          <a:p>
            <a:endParaRPr/>
          </a:p>
        </p:txBody>
      </p:sp>
      <p:sp>
        <p:nvSpPr>
          <p:cNvPr id="123" name="object 123"/>
          <p:cNvSpPr/>
          <p:nvPr/>
        </p:nvSpPr>
        <p:spPr>
          <a:xfrm>
            <a:off x="375284" y="966469"/>
            <a:ext cx="0" cy="5314950"/>
          </a:xfrm>
          <a:custGeom>
            <a:avLst/>
            <a:gdLst/>
            <a:ahLst/>
            <a:cxnLst/>
            <a:rect l="l" t="t" r="r" b="b"/>
            <a:pathLst>
              <a:path h="5314950">
                <a:moveTo>
                  <a:pt x="0" y="0"/>
                </a:moveTo>
                <a:lnTo>
                  <a:pt x="0" y="5314950"/>
                </a:lnTo>
              </a:path>
            </a:pathLst>
          </a:custGeom>
          <a:ln w="7628">
            <a:solidFill>
              <a:srgbClr val="E8FF1E"/>
            </a:solidFill>
          </a:ln>
        </p:spPr>
        <p:txBody>
          <a:bodyPr wrap="square" lIns="0" tIns="0" rIns="0" bIns="0" rtlCol="0"/>
          <a:lstStyle/>
          <a:p>
            <a:endParaRPr/>
          </a:p>
        </p:txBody>
      </p:sp>
      <p:sp>
        <p:nvSpPr>
          <p:cNvPr id="124" name="object 124"/>
          <p:cNvSpPr/>
          <p:nvPr/>
        </p:nvSpPr>
        <p:spPr>
          <a:xfrm>
            <a:off x="372105" y="962660"/>
            <a:ext cx="2899410" cy="0"/>
          </a:xfrm>
          <a:custGeom>
            <a:avLst/>
            <a:gdLst/>
            <a:ahLst/>
            <a:cxnLst/>
            <a:rect l="l" t="t" r="r" b="b"/>
            <a:pathLst>
              <a:path w="2899410">
                <a:moveTo>
                  <a:pt x="0" y="0"/>
                </a:moveTo>
                <a:lnTo>
                  <a:pt x="2899403" y="0"/>
                </a:lnTo>
              </a:path>
            </a:pathLst>
          </a:custGeom>
          <a:ln w="8890">
            <a:solidFill>
              <a:srgbClr val="E8FF1E"/>
            </a:solidFill>
          </a:ln>
        </p:spPr>
        <p:txBody>
          <a:bodyPr wrap="square" lIns="0" tIns="0" rIns="0" bIns="0" rtlCol="0"/>
          <a:lstStyle/>
          <a:p>
            <a:endParaRPr/>
          </a:p>
        </p:txBody>
      </p:sp>
      <p:sp>
        <p:nvSpPr>
          <p:cNvPr id="125" name="object 125"/>
          <p:cNvSpPr/>
          <p:nvPr/>
        </p:nvSpPr>
        <p:spPr>
          <a:xfrm>
            <a:off x="3267699" y="966460"/>
            <a:ext cx="0" cy="5314950"/>
          </a:xfrm>
          <a:custGeom>
            <a:avLst/>
            <a:gdLst/>
            <a:ahLst/>
            <a:cxnLst/>
            <a:rect l="l" t="t" r="r" b="b"/>
            <a:pathLst>
              <a:path h="5314950">
                <a:moveTo>
                  <a:pt x="0" y="0"/>
                </a:moveTo>
                <a:lnTo>
                  <a:pt x="0" y="5314955"/>
                </a:lnTo>
              </a:path>
            </a:pathLst>
          </a:custGeom>
          <a:ln w="8889">
            <a:solidFill>
              <a:srgbClr val="E8FF1E"/>
            </a:solidFill>
          </a:ln>
        </p:spPr>
        <p:txBody>
          <a:bodyPr wrap="square" lIns="0" tIns="0" rIns="0" bIns="0" rtlCol="0"/>
          <a:lstStyle/>
          <a:p>
            <a:endParaRPr/>
          </a:p>
        </p:txBody>
      </p:sp>
      <p:sp>
        <p:nvSpPr>
          <p:cNvPr id="126" name="object 126"/>
          <p:cNvSpPr/>
          <p:nvPr/>
        </p:nvSpPr>
        <p:spPr>
          <a:xfrm>
            <a:off x="378464" y="6274434"/>
            <a:ext cx="2885440" cy="0"/>
          </a:xfrm>
          <a:custGeom>
            <a:avLst/>
            <a:gdLst/>
            <a:ahLst/>
            <a:cxnLst/>
            <a:rect l="l" t="t" r="r" b="b"/>
            <a:pathLst>
              <a:path w="2885440">
                <a:moveTo>
                  <a:pt x="0" y="0"/>
                </a:moveTo>
                <a:lnTo>
                  <a:pt x="2885425" y="0"/>
                </a:lnTo>
              </a:path>
            </a:pathLst>
          </a:custGeom>
          <a:ln w="15239">
            <a:solidFill>
              <a:srgbClr val="E9FF1F"/>
            </a:solidFill>
          </a:ln>
        </p:spPr>
        <p:txBody>
          <a:bodyPr wrap="square" lIns="0" tIns="0" rIns="0" bIns="0" rtlCol="0"/>
          <a:lstStyle/>
          <a:p>
            <a:endParaRPr/>
          </a:p>
        </p:txBody>
      </p:sp>
      <p:sp>
        <p:nvSpPr>
          <p:cNvPr id="127" name="object 127"/>
          <p:cNvSpPr/>
          <p:nvPr/>
        </p:nvSpPr>
        <p:spPr>
          <a:xfrm>
            <a:off x="381637" y="972819"/>
            <a:ext cx="0" cy="5302250"/>
          </a:xfrm>
          <a:custGeom>
            <a:avLst/>
            <a:gdLst/>
            <a:ahLst/>
            <a:cxnLst/>
            <a:rect l="l" t="t" r="r" b="b"/>
            <a:pathLst>
              <a:path h="5302250">
                <a:moveTo>
                  <a:pt x="0" y="0"/>
                </a:moveTo>
                <a:lnTo>
                  <a:pt x="0" y="5302250"/>
                </a:lnTo>
              </a:path>
            </a:pathLst>
          </a:custGeom>
          <a:ln w="7615">
            <a:solidFill>
              <a:srgbClr val="E9FF1F"/>
            </a:solidFill>
          </a:ln>
        </p:spPr>
        <p:txBody>
          <a:bodyPr wrap="square" lIns="0" tIns="0" rIns="0" bIns="0" rtlCol="0"/>
          <a:lstStyle/>
          <a:p>
            <a:endParaRPr/>
          </a:p>
        </p:txBody>
      </p:sp>
      <p:sp>
        <p:nvSpPr>
          <p:cNvPr id="128" name="object 128"/>
          <p:cNvSpPr/>
          <p:nvPr/>
        </p:nvSpPr>
        <p:spPr>
          <a:xfrm>
            <a:off x="378464" y="972819"/>
            <a:ext cx="2885440" cy="0"/>
          </a:xfrm>
          <a:custGeom>
            <a:avLst/>
            <a:gdLst/>
            <a:ahLst/>
            <a:cxnLst/>
            <a:rect l="l" t="t" r="r" b="b"/>
            <a:pathLst>
              <a:path w="2885440">
                <a:moveTo>
                  <a:pt x="0" y="0"/>
                </a:moveTo>
                <a:lnTo>
                  <a:pt x="2885425" y="0"/>
                </a:lnTo>
              </a:path>
            </a:pathLst>
          </a:custGeom>
          <a:ln w="13970">
            <a:solidFill>
              <a:srgbClr val="E9FF1F"/>
            </a:solidFill>
          </a:ln>
        </p:spPr>
        <p:txBody>
          <a:bodyPr wrap="square" lIns="0" tIns="0" rIns="0" bIns="0" rtlCol="0"/>
          <a:lstStyle/>
          <a:p>
            <a:endParaRPr/>
          </a:p>
        </p:txBody>
      </p:sp>
      <p:sp>
        <p:nvSpPr>
          <p:cNvPr id="129" name="object 129"/>
          <p:cNvSpPr/>
          <p:nvPr/>
        </p:nvSpPr>
        <p:spPr>
          <a:xfrm>
            <a:off x="3260719" y="972830"/>
            <a:ext cx="0" cy="5302250"/>
          </a:xfrm>
          <a:custGeom>
            <a:avLst/>
            <a:gdLst/>
            <a:ahLst/>
            <a:cxnLst/>
            <a:rect l="l" t="t" r="r" b="b"/>
            <a:pathLst>
              <a:path h="5302250">
                <a:moveTo>
                  <a:pt x="0" y="0"/>
                </a:moveTo>
                <a:lnTo>
                  <a:pt x="0" y="5302239"/>
                </a:lnTo>
              </a:path>
            </a:pathLst>
          </a:custGeom>
          <a:ln w="7609">
            <a:solidFill>
              <a:srgbClr val="E9FF1F"/>
            </a:solidFill>
          </a:ln>
        </p:spPr>
        <p:txBody>
          <a:bodyPr wrap="square" lIns="0" tIns="0" rIns="0" bIns="0" rtlCol="0"/>
          <a:lstStyle/>
          <a:p>
            <a:endParaRPr/>
          </a:p>
        </p:txBody>
      </p:sp>
      <p:sp>
        <p:nvSpPr>
          <p:cNvPr id="130" name="object 130"/>
          <p:cNvSpPr/>
          <p:nvPr/>
        </p:nvSpPr>
        <p:spPr>
          <a:xfrm>
            <a:off x="387982" y="979169"/>
            <a:ext cx="0" cy="5288280"/>
          </a:xfrm>
          <a:custGeom>
            <a:avLst/>
            <a:gdLst/>
            <a:ahLst/>
            <a:cxnLst/>
            <a:rect l="l" t="t" r="r" b="b"/>
            <a:pathLst>
              <a:path h="5288280">
                <a:moveTo>
                  <a:pt x="0" y="0"/>
                </a:moveTo>
                <a:lnTo>
                  <a:pt x="0" y="5288280"/>
                </a:lnTo>
              </a:path>
            </a:pathLst>
          </a:custGeom>
          <a:ln w="7615">
            <a:solidFill>
              <a:srgbClr val="E9FF1F"/>
            </a:solidFill>
          </a:ln>
        </p:spPr>
        <p:txBody>
          <a:bodyPr wrap="square" lIns="0" tIns="0" rIns="0" bIns="0" rtlCol="0"/>
          <a:lstStyle/>
          <a:p>
            <a:endParaRPr/>
          </a:p>
        </p:txBody>
      </p:sp>
      <p:sp>
        <p:nvSpPr>
          <p:cNvPr id="131" name="object 131"/>
          <p:cNvSpPr/>
          <p:nvPr/>
        </p:nvSpPr>
        <p:spPr>
          <a:xfrm>
            <a:off x="3254380" y="979170"/>
            <a:ext cx="0" cy="5288280"/>
          </a:xfrm>
          <a:custGeom>
            <a:avLst/>
            <a:gdLst/>
            <a:ahLst/>
            <a:cxnLst/>
            <a:rect l="l" t="t" r="r" b="b"/>
            <a:pathLst>
              <a:path h="5288280">
                <a:moveTo>
                  <a:pt x="0" y="0"/>
                </a:moveTo>
                <a:lnTo>
                  <a:pt x="0" y="5288279"/>
                </a:lnTo>
              </a:path>
            </a:pathLst>
          </a:custGeom>
          <a:ln w="7609">
            <a:solidFill>
              <a:srgbClr val="E9FF1F"/>
            </a:solidFill>
          </a:ln>
        </p:spPr>
        <p:txBody>
          <a:bodyPr wrap="square" lIns="0" tIns="0" rIns="0" bIns="0" rtlCol="0"/>
          <a:lstStyle/>
          <a:p>
            <a:endParaRPr/>
          </a:p>
        </p:txBody>
      </p:sp>
      <p:sp>
        <p:nvSpPr>
          <p:cNvPr id="132" name="object 132"/>
          <p:cNvSpPr/>
          <p:nvPr/>
        </p:nvSpPr>
        <p:spPr>
          <a:xfrm>
            <a:off x="391155" y="6264275"/>
            <a:ext cx="2860675" cy="0"/>
          </a:xfrm>
          <a:custGeom>
            <a:avLst/>
            <a:gdLst/>
            <a:ahLst/>
            <a:cxnLst/>
            <a:rect l="l" t="t" r="r" b="b"/>
            <a:pathLst>
              <a:path w="2860675">
                <a:moveTo>
                  <a:pt x="0" y="0"/>
                </a:moveTo>
                <a:lnTo>
                  <a:pt x="2860054" y="0"/>
                </a:lnTo>
              </a:path>
            </a:pathLst>
          </a:custGeom>
          <a:ln w="7620">
            <a:solidFill>
              <a:srgbClr val="E9FF20"/>
            </a:solidFill>
          </a:ln>
        </p:spPr>
        <p:txBody>
          <a:bodyPr wrap="square" lIns="0" tIns="0" rIns="0" bIns="0" rtlCol="0"/>
          <a:lstStyle/>
          <a:p>
            <a:endParaRPr/>
          </a:p>
        </p:txBody>
      </p:sp>
      <p:sp>
        <p:nvSpPr>
          <p:cNvPr id="133" name="object 133"/>
          <p:cNvSpPr/>
          <p:nvPr/>
        </p:nvSpPr>
        <p:spPr>
          <a:xfrm>
            <a:off x="394334" y="985519"/>
            <a:ext cx="0" cy="5275580"/>
          </a:xfrm>
          <a:custGeom>
            <a:avLst/>
            <a:gdLst/>
            <a:ahLst/>
            <a:cxnLst/>
            <a:rect l="l" t="t" r="r" b="b"/>
            <a:pathLst>
              <a:path h="5275580">
                <a:moveTo>
                  <a:pt x="0" y="0"/>
                </a:moveTo>
                <a:lnTo>
                  <a:pt x="0" y="5275580"/>
                </a:lnTo>
              </a:path>
            </a:pathLst>
          </a:custGeom>
          <a:ln w="7628">
            <a:solidFill>
              <a:srgbClr val="E9FF20"/>
            </a:solidFill>
          </a:ln>
        </p:spPr>
        <p:txBody>
          <a:bodyPr wrap="square" lIns="0" tIns="0" rIns="0" bIns="0" rtlCol="0"/>
          <a:lstStyle/>
          <a:p>
            <a:endParaRPr/>
          </a:p>
        </p:txBody>
      </p:sp>
      <p:sp>
        <p:nvSpPr>
          <p:cNvPr id="134" name="object 134"/>
          <p:cNvSpPr/>
          <p:nvPr/>
        </p:nvSpPr>
        <p:spPr>
          <a:xfrm>
            <a:off x="391155" y="982344"/>
            <a:ext cx="2860675" cy="0"/>
          </a:xfrm>
          <a:custGeom>
            <a:avLst/>
            <a:gdLst/>
            <a:ahLst/>
            <a:cxnLst/>
            <a:rect l="l" t="t" r="r" b="b"/>
            <a:pathLst>
              <a:path w="2860675">
                <a:moveTo>
                  <a:pt x="0" y="0"/>
                </a:moveTo>
                <a:lnTo>
                  <a:pt x="2860054" y="0"/>
                </a:lnTo>
              </a:path>
            </a:pathLst>
          </a:custGeom>
          <a:ln w="7620">
            <a:solidFill>
              <a:srgbClr val="E9FF20"/>
            </a:solidFill>
          </a:ln>
        </p:spPr>
        <p:txBody>
          <a:bodyPr wrap="square" lIns="0" tIns="0" rIns="0" bIns="0" rtlCol="0"/>
          <a:lstStyle/>
          <a:p>
            <a:endParaRPr/>
          </a:p>
        </p:txBody>
      </p:sp>
      <p:sp>
        <p:nvSpPr>
          <p:cNvPr id="135" name="object 135"/>
          <p:cNvSpPr/>
          <p:nvPr/>
        </p:nvSpPr>
        <p:spPr>
          <a:xfrm>
            <a:off x="3248025" y="985510"/>
            <a:ext cx="0" cy="5276215"/>
          </a:xfrm>
          <a:custGeom>
            <a:avLst/>
            <a:gdLst/>
            <a:ahLst/>
            <a:cxnLst/>
            <a:rect l="l" t="t" r="r" b="b"/>
            <a:pathLst>
              <a:path h="5276215">
                <a:moveTo>
                  <a:pt x="0" y="0"/>
                </a:moveTo>
                <a:lnTo>
                  <a:pt x="0" y="5275594"/>
                </a:lnTo>
              </a:path>
            </a:pathLst>
          </a:custGeom>
          <a:ln w="7640">
            <a:solidFill>
              <a:srgbClr val="E9FF20"/>
            </a:solidFill>
          </a:ln>
        </p:spPr>
        <p:txBody>
          <a:bodyPr wrap="square" lIns="0" tIns="0" rIns="0" bIns="0" rtlCol="0"/>
          <a:lstStyle/>
          <a:p>
            <a:endParaRPr/>
          </a:p>
        </p:txBody>
      </p:sp>
      <p:sp>
        <p:nvSpPr>
          <p:cNvPr id="136" name="object 136"/>
          <p:cNvSpPr/>
          <p:nvPr/>
        </p:nvSpPr>
        <p:spPr>
          <a:xfrm>
            <a:off x="397514" y="6257925"/>
            <a:ext cx="2847340" cy="0"/>
          </a:xfrm>
          <a:custGeom>
            <a:avLst/>
            <a:gdLst/>
            <a:ahLst/>
            <a:cxnLst/>
            <a:rect l="l" t="t" r="r" b="b"/>
            <a:pathLst>
              <a:path w="2847340">
                <a:moveTo>
                  <a:pt x="0" y="0"/>
                </a:moveTo>
                <a:lnTo>
                  <a:pt x="2847325" y="0"/>
                </a:lnTo>
              </a:path>
            </a:pathLst>
          </a:custGeom>
          <a:ln w="7619">
            <a:solidFill>
              <a:srgbClr val="E9FF21"/>
            </a:solidFill>
          </a:ln>
        </p:spPr>
        <p:txBody>
          <a:bodyPr wrap="square" lIns="0" tIns="0" rIns="0" bIns="0" rtlCol="0"/>
          <a:lstStyle/>
          <a:p>
            <a:endParaRPr/>
          </a:p>
        </p:txBody>
      </p:sp>
      <p:sp>
        <p:nvSpPr>
          <p:cNvPr id="137" name="object 137"/>
          <p:cNvSpPr/>
          <p:nvPr/>
        </p:nvSpPr>
        <p:spPr>
          <a:xfrm>
            <a:off x="400687" y="991869"/>
            <a:ext cx="0" cy="5262880"/>
          </a:xfrm>
          <a:custGeom>
            <a:avLst/>
            <a:gdLst/>
            <a:ahLst/>
            <a:cxnLst/>
            <a:rect l="l" t="t" r="r" b="b"/>
            <a:pathLst>
              <a:path h="5262880">
                <a:moveTo>
                  <a:pt x="0" y="0"/>
                </a:moveTo>
                <a:lnTo>
                  <a:pt x="0" y="5262880"/>
                </a:lnTo>
              </a:path>
            </a:pathLst>
          </a:custGeom>
          <a:ln w="7615">
            <a:solidFill>
              <a:srgbClr val="E9FF21"/>
            </a:solidFill>
          </a:ln>
        </p:spPr>
        <p:txBody>
          <a:bodyPr wrap="square" lIns="0" tIns="0" rIns="0" bIns="0" rtlCol="0"/>
          <a:lstStyle/>
          <a:p>
            <a:endParaRPr/>
          </a:p>
        </p:txBody>
      </p:sp>
      <p:sp>
        <p:nvSpPr>
          <p:cNvPr id="138" name="object 138"/>
          <p:cNvSpPr/>
          <p:nvPr/>
        </p:nvSpPr>
        <p:spPr>
          <a:xfrm>
            <a:off x="397514" y="988694"/>
            <a:ext cx="2847340" cy="0"/>
          </a:xfrm>
          <a:custGeom>
            <a:avLst/>
            <a:gdLst/>
            <a:ahLst/>
            <a:cxnLst/>
            <a:rect l="l" t="t" r="r" b="b"/>
            <a:pathLst>
              <a:path w="2847340">
                <a:moveTo>
                  <a:pt x="0" y="0"/>
                </a:moveTo>
                <a:lnTo>
                  <a:pt x="2847325" y="0"/>
                </a:lnTo>
              </a:path>
            </a:pathLst>
          </a:custGeom>
          <a:ln w="7620">
            <a:solidFill>
              <a:srgbClr val="E9FF21"/>
            </a:solidFill>
          </a:ln>
        </p:spPr>
        <p:txBody>
          <a:bodyPr wrap="square" lIns="0" tIns="0" rIns="0" bIns="0" rtlCol="0"/>
          <a:lstStyle/>
          <a:p>
            <a:endParaRPr/>
          </a:p>
        </p:txBody>
      </p:sp>
      <p:sp>
        <p:nvSpPr>
          <p:cNvPr id="139" name="object 139"/>
          <p:cNvSpPr/>
          <p:nvPr/>
        </p:nvSpPr>
        <p:spPr>
          <a:xfrm>
            <a:off x="3241669" y="991880"/>
            <a:ext cx="0" cy="5262880"/>
          </a:xfrm>
          <a:custGeom>
            <a:avLst/>
            <a:gdLst/>
            <a:ahLst/>
            <a:cxnLst/>
            <a:rect l="l" t="t" r="r" b="b"/>
            <a:pathLst>
              <a:path h="5262880">
                <a:moveTo>
                  <a:pt x="0" y="0"/>
                </a:moveTo>
                <a:lnTo>
                  <a:pt x="0" y="5262865"/>
                </a:lnTo>
              </a:path>
            </a:pathLst>
          </a:custGeom>
          <a:ln w="7609">
            <a:solidFill>
              <a:srgbClr val="E9FF21"/>
            </a:solidFill>
          </a:ln>
        </p:spPr>
        <p:txBody>
          <a:bodyPr wrap="square" lIns="0" tIns="0" rIns="0" bIns="0" rtlCol="0"/>
          <a:lstStyle/>
          <a:p>
            <a:endParaRPr/>
          </a:p>
        </p:txBody>
      </p:sp>
      <p:sp>
        <p:nvSpPr>
          <p:cNvPr id="140" name="object 140"/>
          <p:cNvSpPr/>
          <p:nvPr/>
        </p:nvSpPr>
        <p:spPr>
          <a:xfrm>
            <a:off x="403859" y="6251575"/>
            <a:ext cx="2834640" cy="0"/>
          </a:xfrm>
          <a:custGeom>
            <a:avLst/>
            <a:gdLst/>
            <a:ahLst/>
            <a:cxnLst/>
            <a:rect l="l" t="t" r="r" b="b"/>
            <a:pathLst>
              <a:path w="2834640">
                <a:moveTo>
                  <a:pt x="0" y="0"/>
                </a:moveTo>
                <a:lnTo>
                  <a:pt x="2834639" y="0"/>
                </a:lnTo>
              </a:path>
            </a:pathLst>
          </a:custGeom>
          <a:ln w="7620">
            <a:solidFill>
              <a:srgbClr val="E9FF22"/>
            </a:solidFill>
          </a:ln>
        </p:spPr>
        <p:txBody>
          <a:bodyPr wrap="square" lIns="0" tIns="0" rIns="0" bIns="0" rtlCol="0"/>
          <a:lstStyle/>
          <a:p>
            <a:endParaRPr/>
          </a:p>
        </p:txBody>
      </p:sp>
      <p:sp>
        <p:nvSpPr>
          <p:cNvPr id="141" name="object 141"/>
          <p:cNvSpPr/>
          <p:nvPr/>
        </p:nvSpPr>
        <p:spPr>
          <a:xfrm>
            <a:off x="407032" y="998219"/>
            <a:ext cx="0" cy="5250180"/>
          </a:xfrm>
          <a:custGeom>
            <a:avLst/>
            <a:gdLst/>
            <a:ahLst/>
            <a:cxnLst/>
            <a:rect l="l" t="t" r="r" b="b"/>
            <a:pathLst>
              <a:path h="5250180">
                <a:moveTo>
                  <a:pt x="0" y="0"/>
                </a:moveTo>
                <a:lnTo>
                  <a:pt x="0" y="5250180"/>
                </a:lnTo>
              </a:path>
            </a:pathLst>
          </a:custGeom>
          <a:ln w="7615">
            <a:solidFill>
              <a:srgbClr val="E9FF22"/>
            </a:solidFill>
          </a:ln>
        </p:spPr>
        <p:txBody>
          <a:bodyPr wrap="square" lIns="0" tIns="0" rIns="0" bIns="0" rtlCol="0"/>
          <a:lstStyle/>
          <a:p>
            <a:endParaRPr/>
          </a:p>
        </p:txBody>
      </p:sp>
      <p:sp>
        <p:nvSpPr>
          <p:cNvPr id="142" name="object 142"/>
          <p:cNvSpPr/>
          <p:nvPr/>
        </p:nvSpPr>
        <p:spPr>
          <a:xfrm>
            <a:off x="403859" y="995044"/>
            <a:ext cx="2834640" cy="0"/>
          </a:xfrm>
          <a:custGeom>
            <a:avLst/>
            <a:gdLst/>
            <a:ahLst/>
            <a:cxnLst/>
            <a:rect l="l" t="t" r="r" b="b"/>
            <a:pathLst>
              <a:path w="2834640">
                <a:moveTo>
                  <a:pt x="0" y="0"/>
                </a:moveTo>
                <a:lnTo>
                  <a:pt x="2834639" y="0"/>
                </a:lnTo>
              </a:path>
            </a:pathLst>
          </a:custGeom>
          <a:ln w="7620">
            <a:solidFill>
              <a:srgbClr val="E9FF22"/>
            </a:solidFill>
          </a:ln>
        </p:spPr>
        <p:txBody>
          <a:bodyPr wrap="square" lIns="0" tIns="0" rIns="0" bIns="0" rtlCol="0"/>
          <a:lstStyle/>
          <a:p>
            <a:endParaRPr/>
          </a:p>
        </p:txBody>
      </p:sp>
      <p:sp>
        <p:nvSpPr>
          <p:cNvPr id="143" name="object 143"/>
          <p:cNvSpPr/>
          <p:nvPr/>
        </p:nvSpPr>
        <p:spPr>
          <a:xfrm>
            <a:off x="3235330" y="998220"/>
            <a:ext cx="0" cy="5250180"/>
          </a:xfrm>
          <a:custGeom>
            <a:avLst/>
            <a:gdLst/>
            <a:ahLst/>
            <a:cxnLst/>
            <a:rect l="l" t="t" r="r" b="b"/>
            <a:pathLst>
              <a:path h="5250180">
                <a:moveTo>
                  <a:pt x="0" y="0"/>
                </a:moveTo>
                <a:lnTo>
                  <a:pt x="0" y="5250179"/>
                </a:lnTo>
              </a:path>
            </a:pathLst>
          </a:custGeom>
          <a:ln w="7609">
            <a:solidFill>
              <a:srgbClr val="E9FF22"/>
            </a:solidFill>
          </a:ln>
        </p:spPr>
        <p:txBody>
          <a:bodyPr wrap="square" lIns="0" tIns="0" rIns="0" bIns="0" rtlCol="0"/>
          <a:lstStyle/>
          <a:p>
            <a:endParaRPr/>
          </a:p>
        </p:txBody>
      </p:sp>
      <p:sp>
        <p:nvSpPr>
          <p:cNvPr id="144" name="object 144"/>
          <p:cNvSpPr/>
          <p:nvPr/>
        </p:nvSpPr>
        <p:spPr>
          <a:xfrm>
            <a:off x="410205" y="6245225"/>
            <a:ext cx="2822575" cy="0"/>
          </a:xfrm>
          <a:custGeom>
            <a:avLst/>
            <a:gdLst/>
            <a:ahLst/>
            <a:cxnLst/>
            <a:rect l="l" t="t" r="r" b="b"/>
            <a:pathLst>
              <a:path w="2822575">
                <a:moveTo>
                  <a:pt x="0" y="0"/>
                </a:moveTo>
                <a:lnTo>
                  <a:pt x="2821954" y="0"/>
                </a:lnTo>
              </a:path>
            </a:pathLst>
          </a:custGeom>
          <a:ln w="7620">
            <a:solidFill>
              <a:srgbClr val="E9FF23"/>
            </a:solidFill>
          </a:ln>
        </p:spPr>
        <p:txBody>
          <a:bodyPr wrap="square" lIns="0" tIns="0" rIns="0" bIns="0" rtlCol="0"/>
          <a:lstStyle/>
          <a:p>
            <a:endParaRPr/>
          </a:p>
        </p:txBody>
      </p:sp>
      <p:sp>
        <p:nvSpPr>
          <p:cNvPr id="145" name="object 145"/>
          <p:cNvSpPr/>
          <p:nvPr/>
        </p:nvSpPr>
        <p:spPr>
          <a:xfrm>
            <a:off x="414015" y="1004569"/>
            <a:ext cx="0" cy="5237480"/>
          </a:xfrm>
          <a:custGeom>
            <a:avLst/>
            <a:gdLst/>
            <a:ahLst/>
            <a:cxnLst/>
            <a:rect l="l" t="t" r="r" b="b"/>
            <a:pathLst>
              <a:path h="5237480">
                <a:moveTo>
                  <a:pt x="0" y="0"/>
                </a:moveTo>
                <a:lnTo>
                  <a:pt x="0" y="5237480"/>
                </a:lnTo>
              </a:path>
            </a:pathLst>
          </a:custGeom>
          <a:ln w="8889">
            <a:solidFill>
              <a:srgbClr val="E9FF23"/>
            </a:solidFill>
          </a:ln>
        </p:spPr>
        <p:txBody>
          <a:bodyPr wrap="square" lIns="0" tIns="0" rIns="0" bIns="0" rtlCol="0"/>
          <a:lstStyle/>
          <a:p>
            <a:endParaRPr/>
          </a:p>
        </p:txBody>
      </p:sp>
      <p:sp>
        <p:nvSpPr>
          <p:cNvPr id="146" name="object 146"/>
          <p:cNvSpPr/>
          <p:nvPr/>
        </p:nvSpPr>
        <p:spPr>
          <a:xfrm>
            <a:off x="410205" y="1001394"/>
            <a:ext cx="2822575" cy="0"/>
          </a:xfrm>
          <a:custGeom>
            <a:avLst/>
            <a:gdLst/>
            <a:ahLst/>
            <a:cxnLst/>
            <a:rect l="l" t="t" r="r" b="b"/>
            <a:pathLst>
              <a:path w="2822575">
                <a:moveTo>
                  <a:pt x="0" y="0"/>
                </a:moveTo>
                <a:lnTo>
                  <a:pt x="2821954" y="0"/>
                </a:lnTo>
              </a:path>
            </a:pathLst>
          </a:custGeom>
          <a:ln w="7620">
            <a:solidFill>
              <a:srgbClr val="E9FF23"/>
            </a:solidFill>
          </a:ln>
        </p:spPr>
        <p:txBody>
          <a:bodyPr wrap="square" lIns="0" tIns="0" rIns="0" bIns="0" rtlCol="0"/>
          <a:lstStyle/>
          <a:p>
            <a:endParaRPr/>
          </a:p>
        </p:txBody>
      </p:sp>
      <p:sp>
        <p:nvSpPr>
          <p:cNvPr id="147" name="object 147"/>
          <p:cNvSpPr/>
          <p:nvPr/>
        </p:nvSpPr>
        <p:spPr>
          <a:xfrm>
            <a:off x="3228975" y="1004560"/>
            <a:ext cx="0" cy="5238115"/>
          </a:xfrm>
          <a:custGeom>
            <a:avLst/>
            <a:gdLst/>
            <a:ahLst/>
            <a:cxnLst/>
            <a:rect l="l" t="t" r="r" b="b"/>
            <a:pathLst>
              <a:path h="5238115">
                <a:moveTo>
                  <a:pt x="0" y="0"/>
                </a:moveTo>
                <a:lnTo>
                  <a:pt x="0" y="5237494"/>
                </a:lnTo>
              </a:path>
            </a:pathLst>
          </a:custGeom>
          <a:ln w="7640">
            <a:solidFill>
              <a:srgbClr val="E9FF23"/>
            </a:solidFill>
          </a:ln>
        </p:spPr>
        <p:txBody>
          <a:bodyPr wrap="square" lIns="0" tIns="0" rIns="0" bIns="0" rtlCol="0"/>
          <a:lstStyle/>
          <a:p>
            <a:endParaRPr/>
          </a:p>
        </p:txBody>
      </p:sp>
      <p:sp>
        <p:nvSpPr>
          <p:cNvPr id="148" name="object 148"/>
          <p:cNvSpPr/>
          <p:nvPr/>
        </p:nvSpPr>
        <p:spPr>
          <a:xfrm>
            <a:off x="417825" y="6238875"/>
            <a:ext cx="2807970" cy="0"/>
          </a:xfrm>
          <a:custGeom>
            <a:avLst/>
            <a:gdLst/>
            <a:ahLst/>
            <a:cxnLst/>
            <a:rect l="l" t="t" r="r" b="b"/>
            <a:pathLst>
              <a:path w="2807970">
                <a:moveTo>
                  <a:pt x="0" y="0"/>
                </a:moveTo>
                <a:lnTo>
                  <a:pt x="2807963" y="0"/>
                </a:lnTo>
              </a:path>
            </a:pathLst>
          </a:custGeom>
          <a:ln w="7619">
            <a:solidFill>
              <a:srgbClr val="E9FF24"/>
            </a:solidFill>
          </a:ln>
        </p:spPr>
        <p:txBody>
          <a:bodyPr wrap="square" lIns="0" tIns="0" rIns="0" bIns="0" rtlCol="0"/>
          <a:lstStyle/>
          <a:p>
            <a:endParaRPr/>
          </a:p>
        </p:txBody>
      </p:sp>
      <p:sp>
        <p:nvSpPr>
          <p:cNvPr id="149" name="object 149"/>
          <p:cNvSpPr/>
          <p:nvPr/>
        </p:nvSpPr>
        <p:spPr>
          <a:xfrm>
            <a:off x="421004" y="1010919"/>
            <a:ext cx="0" cy="5224780"/>
          </a:xfrm>
          <a:custGeom>
            <a:avLst/>
            <a:gdLst/>
            <a:ahLst/>
            <a:cxnLst/>
            <a:rect l="l" t="t" r="r" b="b"/>
            <a:pathLst>
              <a:path h="5224780">
                <a:moveTo>
                  <a:pt x="0" y="0"/>
                </a:moveTo>
                <a:lnTo>
                  <a:pt x="0" y="5224780"/>
                </a:lnTo>
              </a:path>
            </a:pathLst>
          </a:custGeom>
          <a:ln w="7628">
            <a:solidFill>
              <a:srgbClr val="E9FF24"/>
            </a:solidFill>
          </a:ln>
        </p:spPr>
        <p:txBody>
          <a:bodyPr wrap="square" lIns="0" tIns="0" rIns="0" bIns="0" rtlCol="0"/>
          <a:lstStyle/>
          <a:p>
            <a:endParaRPr/>
          </a:p>
        </p:txBody>
      </p:sp>
      <p:sp>
        <p:nvSpPr>
          <p:cNvPr id="150" name="object 150"/>
          <p:cNvSpPr/>
          <p:nvPr/>
        </p:nvSpPr>
        <p:spPr>
          <a:xfrm>
            <a:off x="417825" y="1007744"/>
            <a:ext cx="2807970" cy="0"/>
          </a:xfrm>
          <a:custGeom>
            <a:avLst/>
            <a:gdLst/>
            <a:ahLst/>
            <a:cxnLst/>
            <a:rect l="l" t="t" r="r" b="b"/>
            <a:pathLst>
              <a:path w="2807970">
                <a:moveTo>
                  <a:pt x="0" y="0"/>
                </a:moveTo>
                <a:lnTo>
                  <a:pt x="2807963" y="0"/>
                </a:lnTo>
              </a:path>
            </a:pathLst>
          </a:custGeom>
          <a:ln w="7620">
            <a:solidFill>
              <a:srgbClr val="E9FF24"/>
            </a:solidFill>
          </a:ln>
        </p:spPr>
        <p:txBody>
          <a:bodyPr wrap="square" lIns="0" tIns="0" rIns="0" bIns="0" rtlCol="0"/>
          <a:lstStyle/>
          <a:p>
            <a:endParaRPr/>
          </a:p>
        </p:txBody>
      </p:sp>
      <p:sp>
        <p:nvSpPr>
          <p:cNvPr id="151" name="object 151"/>
          <p:cNvSpPr/>
          <p:nvPr/>
        </p:nvSpPr>
        <p:spPr>
          <a:xfrm>
            <a:off x="3222619" y="1010930"/>
            <a:ext cx="0" cy="5224780"/>
          </a:xfrm>
          <a:custGeom>
            <a:avLst/>
            <a:gdLst/>
            <a:ahLst/>
            <a:cxnLst/>
            <a:rect l="l" t="t" r="r" b="b"/>
            <a:pathLst>
              <a:path h="5224780">
                <a:moveTo>
                  <a:pt x="0" y="0"/>
                </a:moveTo>
                <a:lnTo>
                  <a:pt x="0" y="5224765"/>
                </a:lnTo>
              </a:path>
            </a:pathLst>
          </a:custGeom>
          <a:ln w="7609">
            <a:solidFill>
              <a:srgbClr val="E9FF24"/>
            </a:solidFill>
          </a:ln>
        </p:spPr>
        <p:txBody>
          <a:bodyPr wrap="square" lIns="0" tIns="0" rIns="0" bIns="0" rtlCol="0"/>
          <a:lstStyle/>
          <a:p>
            <a:endParaRPr/>
          </a:p>
        </p:txBody>
      </p:sp>
      <p:sp>
        <p:nvSpPr>
          <p:cNvPr id="152" name="object 152"/>
          <p:cNvSpPr/>
          <p:nvPr/>
        </p:nvSpPr>
        <p:spPr>
          <a:xfrm>
            <a:off x="424184" y="6232525"/>
            <a:ext cx="2795270" cy="0"/>
          </a:xfrm>
          <a:custGeom>
            <a:avLst/>
            <a:gdLst/>
            <a:ahLst/>
            <a:cxnLst/>
            <a:rect l="l" t="t" r="r" b="b"/>
            <a:pathLst>
              <a:path w="2795270">
                <a:moveTo>
                  <a:pt x="0" y="0"/>
                </a:moveTo>
                <a:lnTo>
                  <a:pt x="2795265" y="0"/>
                </a:lnTo>
              </a:path>
            </a:pathLst>
          </a:custGeom>
          <a:ln w="7620">
            <a:solidFill>
              <a:srgbClr val="E9FF25"/>
            </a:solidFill>
          </a:ln>
        </p:spPr>
        <p:txBody>
          <a:bodyPr wrap="square" lIns="0" tIns="0" rIns="0" bIns="0" rtlCol="0"/>
          <a:lstStyle/>
          <a:p>
            <a:endParaRPr/>
          </a:p>
        </p:txBody>
      </p:sp>
      <p:sp>
        <p:nvSpPr>
          <p:cNvPr id="153" name="object 153"/>
          <p:cNvSpPr/>
          <p:nvPr/>
        </p:nvSpPr>
        <p:spPr>
          <a:xfrm>
            <a:off x="426719" y="1017269"/>
            <a:ext cx="0" cy="5212080"/>
          </a:xfrm>
          <a:custGeom>
            <a:avLst/>
            <a:gdLst/>
            <a:ahLst/>
            <a:cxnLst/>
            <a:rect l="l" t="t" r="r" b="b"/>
            <a:pathLst>
              <a:path h="5212080">
                <a:moveTo>
                  <a:pt x="0" y="0"/>
                </a:moveTo>
                <a:lnTo>
                  <a:pt x="0" y="5212080"/>
                </a:lnTo>
              </a:path>
            </a:pathLst>
          </a:custGeom>
          <a:ln w="6341">
            <a:solidFill>
              <a:srgbClr val="E9FF25"/>
            </a:solidFill>
          </a:ln>
        </p:spPr>
        <p:txBody>
          <a:bodyPr wrap="square" lIns="0" tIns="0" rIns="0" bIns="0" rtlCol="0"/>
          <a:lstStyle/>
          <a:p>
            <a:endParaRPr/>
          </a:p>
        </p:txBody>
      </p:sp>
      <p:sp>
        <p:nvSpPr>
          <p:cNvPr id="154" name="object 154"/>
          <p:cNvSpPr/>
          <p:nvPr/>
        </p:nvSpPr>
        <p:spPr>
          <a:xfrm>
            <a:off x="424184" y="1014094"/>
            <a:ext cx="2795270" cy="0"/>
          </a:xfrm>
          <a:custGeom>
            <a:avLst/>
            <a:gdLst/>
            <a:ahLst/>
            <a:cxnLst/>
            <a:rect l="l" t="t" r="r" b="b"/>
            <a:pathLst>
              <a:path w="2795270">
                <a:moveTo>
                  <a:pt x="0" y="0"/>
                </a:moveTo>
                <a:lnTo>
                  <a:pt x="2795265" y="0"/>
                </a:lnTo>
              </a:path>
            </a:pathLst>
          </a:custGeom>
          <a:ln w="7620">
            <a:solidFill>
              <a:srgbClr val="E9FF25"/>
            </a:solidFill>
          </a:ln>
        </p:spPr>
        <p:txBody>
          <a:bodyPr wrap="square" lIns="0" tIns="0" rIns="0" bIns="0" rtlCol="0"/>
          <a:lstStyle/>
          <a:p>
            <a:endParaRPr/>
          </a:p>
        </p:txBody>
      </p:sp>
      <p:sp>
        <p:nvSpPr>
          <p:cNvPr id="155" name="object 155"/>
          <p:cNvSpPr/>
          <p:nvPr/>
        </p:nvSpPr>
        <p:spPr>
          <a:xfrm>
            <a:off x="3216280" y="1017270"/>
            <a:ext cx="0" cy="5212080"/>
          </a:xfrm>
          <a:custGeom>
            <a:avLst/>
            <a:gdLst/>
            <a:ahLst/>
            <a:cxnLst/>
            <a:rect l="l" t="t" r="r" b="b"/>
            <a:pathLst>
              <a:path h="5212080">
                <a:moveTo>
                  <a:pt x="0" y="0"/>
                </a:moveTo>
                <a:lnTo>
                  <a:pt x="0" y="5212079"/>
                </a:lnTo>
              </a:path>
            </a:pathLst>
          </a:custGeom>
          <a:ln w="7609">
            <a:solidFill>
              <a:srgbClr val="E9FF25"/>
            </a:solidFill>
          </a:ln>
        </p:spPr>
        <p:txBody>
          <a:bodyPr wrap="square" lIns="0" tIns="0" rIns="0" bIns="0" rtlCol="0"/>
          <a:lstStyle/>
          <a:p>
            <a:endParaRPr/>
          </a:p>
        </p:txBody>
      </p:sp>
      <p:sp>
        <p:nvSpPr>
          <p:cNvPr id="156" name="object 156"/>
          <p:cNvSpPr/>
          <p:nvPr/>
        </p:nvSpPr>
        <p:spPr>
          <a:xfrm>
            <a:off x="429255" y="6226175"/>
            <a:ext cx="2784475" cy="0"/>
          </a:xfrm>
          <a:custGeom>
            <a:avLst/>
            <a:gdLst/>
            <a:ahLst/>
            <a:cxnLst/>
            <a:rect l="l" t="t" r="r" b="b"/>
            <a:pathLst>
              <a:path w="2784475">
                <a:moveTo>
                  <a:pt x="0" y="0"/>
                </a:moveTo>
                <a:lnTo>
                  <a:pt x="2783854" y="0"/>
                </a:lnTo>
              </a:path>
            </a:pathLst>
          </a:custGeom>
          <a:ln w="7620">
            <a:solidFill>
              <a:srgbClr val="E9FF26"/>
            </a:solidFill>
          </a:ln>
        </p:spPr>
        <p:txBody>
          <a:bodyPr wrap="square" lIns="0" tIns="0" rIns="0" bIns="0" rtlCol="0"/>
          <a:lstStyle/>
          <a:p>
            <a:endParaRPr/>
          </a:p>
        </p:txBody>
      </p:sp>
      <p:sp>
        <p:nvSpPr>
          <p:cNvPr id="157" name="object 157"/>
          <p:cNvSpPr/>
          <p:nvPr/>
        </p:nvSpPr>
        <p:spPr>
          <a:xfrm>
            <a:off x="433065" y="1023619"/>
            <a:ext cx="0" cy="5199380"/>
          </a:xfrm>
          <a:custGeom>
            <a:avLst/>
            <a:gdLst/>
            <a:ahLst/>
            <a:cxnLst/>
            <a:rect l="l" t="t" r="r" b="b"/>
            <a:pathLst>
              <a:path h="5199380">
                <a:moveTo>
                  <a:pt x="0" y="0"/>
                </a:moveTo>
                <a:lnTo>
                  <a:pt x="0" y="5199380"/>
                </a:lnTo>
              </a:path>
            </a:pathLst>
          </a:custGeom>
          <a:ln w="8889">
            <a:solidFill>
              <a:srgbClr val="E9FF26"/>
            </a:solidFill>
          </a:ln>
        </p:spPr>
        <p:txBody>
          <a:bodyPr wrap="square" lIns="0" tIns="0" rIns="0" bIns="0" rtlCol="0"/>
          <a:lstStyle/>
          <a:p>
            <a:endParaRPr/>
          </a:p>
        </p:txBody>
      </p:sp>
      <p:sp>
        <p:nvSpPr>
          <p:cNvPr id="158" name="object 158"/>
          <p:cNvSpPr/>
          <p:nvPr/>
        </p:nvSpPr>
        <p:spPr>
          <a:xfrm>
            <a:off x="429255" y="1020444"/>
            <a:ext cx="2784475" cy="0"/>
          </a:xfrm>
          <a:custGeom>
            <a:avLst/>
            <a:gdLst/>
            <a:ahLst/>
            <a:cxnLst/>
            <a:rect l="l" t="t" r="r" b="b"/>
            <a:pathLst>
              <a:path w="2784475">
                <a:moveTo>
                  <a:pt x="0" y="0"/>
                </a:moveTo>
                <a:lnTo>
                  <a:pt x="2783854" y="0"/>
                </a:lnTo>
              </a:path>
            </a:pathLst>
          </a:custGeom>
          <a:ln w="7620">
            <a:solidFill>
              <a:srgbClr val="E9FF26"/>
            </a:solidFill>
          </a:ln>
        </p:spPr>
        <p:txBody>
          <a:bodyPr wrap="square" lIns="0" tIns="0" rIns="0" bIns="0" rtlCol="0"/>
          <a:lstStyle/>
          <a:p>
            <a:endParaRPr/>
          </a:p>
        </p:txBody>
      </p:sp>
      <p:sp>
        <p:nvSpPr>
          <p:cNvPr id="159" name="object 159"/>
          <p:cNvSpPr/>
          <p:nvPr/>
        </p:nvSpPr>
        <p:spPr>
          <a:xfrm>
            <a:off x="3209925" y="1023610"/>
            <a:ext cx="0" cy="5200015"/>
          </a:xfrm>
          <a:custGeom>
            <a:avLst/>
            <a:gdLst/>
            <a:ahLst/>
            <a:cxnLst/>
            <a:rect l="l" t="t" r="r" b="b"/>
            <a:pathLst>
              <a:path h="5200015">
                <a:moveTo>
                  <a:pt x="0" y="0"/>
                </a:moveTo>
                <a:lnTo>
                  <a:pt x="0" y="5199394"/>
                </a:lnTo>
              </a:path>
            </a:pathLst>
          </a:custGeom>
          <a:ln w="7640">
            <a:solidFill>
              <a:srgbClr val="E9FF26"/>
            </a:solidFill>
          </a:ln>
        </p:spPr>
        <p:txBody>
          <a:bodyPr wrap="square" lIns="0" tIns="0" rIns="0" bIns="0" rtlCol="0"/>
          <a:lstStyle/>
          <a:p>
            <a:endParaRPr/>
          </a:p>
        </p:txBody>
      </p:sp>
      <p:sp>
        <p:nvSpPr>
          <p:cNvPr id="160" name="object 160"/>
          <p:cNvSpPr/>
          <p:nvPr/>
        </p:nvSpPr>
        <p:spPr>
          <a:xfrm>
            <a:off x="436875" y="6219825"/>
            <a:ext cx="2769870" cy="0"/>
          </a:xfrm>
          <a:custGeom>
            <a:avLst/>
            <a:gdLst/>
            <a:ahLst/>
            <a:cxnLst/>
            <a:rect l="l" t="t" r="r" b="b"/>
            <a:pathLst>
              <a:path w="2769870">
                <a:moveTo>
                  <a:pt x="0" y="0"/>
                </a:moveTo>
                <a:lnTo>
                  <a:pt x="2769863" y="0"/>
                </a:lnTo>
              </a:path>
            </a:pathLst>
          </a:custGeom>
          <a:ln w="7620">
            <a:solidFill>
              <a:srgbClr val="E9FF27"/>
            </a:solidFill>
          </a:ln>
        </p:spPr>
        <p:txBody>
          <a:bodyPr wrap="square" lIns="0" tIns="0" rIns="0" bIns="0" rtlCol="0"/>
          <a:lstStyle/>
          <a:p>
            <a:endParaRPr/>
          </a:p>
        </p:txBody>
      </p:sp>
      <p:sp>
        <p:nvSpPr>
          <p:cNvPr id="161" name="object 161"/>
          <p:cNvSpPr/>
          <p:nvPr/>
        </p:nvSpPr>
        <p:spPr>
          <a:xfrm>
            <a:off x="440054" y="1029969"/>
            <a:ext cx="0" cy="5186680"/>
          </a:xfrm>
          <a:custGeom>
            <a:avLst/>
            <a:gdLst/>
            <a:ahLst/>
            <a:cxnLst/>
            <a:rect l="l" t="t" r="r" b="b"/>
            <a:pathLst>
              <a:path h="5186680">
                <a:moveTo>
                  <a:pt x="0" y="0"/>
                </a:moveTo>
                <a:lnTo>
                  <a:pt x="0" y="5186680"/>
                </a:lnTo>
              </a:path>
            </a:pathLst>
          </a:custGeom>
          <a:ln w="7628">
            <a:solidFill>
              <a:srgbClr val="E9FF27"/>
            </a:solidFill>
          </a:ln>
        </p:spPr>
        <p:txBody>
          <a:bodyPr wrap="square" lIns="0" tIns="0" rIns="0" bIns="0" rtlCol="0"/>
          <a:lstStyle/>
          <a:p>
            <a:endParaRPr/>
          </a:p>
        </p:txBody>
      </p:sp>
      <p:sp>
        <p:nvSpPr>
          <p:cNvPr id="162" name="object 162"/>
          <p:cNvSpPr/>
          <p:nvPr/>
        </p:nvSpPr>
        <p:spPr>
          <a:xfrm>
            <a:off x="436875" y="1026794"/>
            <a:ext cx="2769870" cy="0"/>
          </a:xfrm>
          <a:custGeom>
            <a:avLst/>
            <a:gdLst/>
            <a:ahLst/>
            <a:cxnLst/>
            <a:rect l="l" t="t" r="r" b="b"/>
            <a:pathLst>
              <a:path w="2769870">
                <a:moveTo>
                  <a:pt x="0" y="0"/>
                </a:moveTo>
                <a:lnTo>
                  <a:pt x="2769863" y="0"/>
                </a:lnTo>
              </a:path>
            </a:pathLst>
          </a:custGeom>
          <a:ln w="7620">
            <a:solidFill>
              <a:srgbClr val="E9FF27"/>
            </a:solidFill>
          </a:ln>
        </p:spPr>
        <p:txBody>
          <a:bodyPr wrap="square" lIns="0" tIns="0" rIns="0" bIns="0" rtlCol="0"/>
          <a:lstStyle/>
          <a:p>
            <a:endParaRPr/>
          </a:p>
        </p:txBody>
      </p:sp>
      <p:sp>
        <p:nvSpPr>
          <p:cNvPr id="163" name="object 163"/>
          <p:cNvSpPr/>
          <p:nvPr/>
        </p:nvSpPr>
        <p:spPr>
          <a:xfrm>
            <a:off x="3203569" y="1029980"/>
            <a:ext cx="0" cy="5186680"/>
          </a:xfrm>
          <a:custGeom>
            <a:avLst/>
            <a:gdLst/>
            <a:ahLst/>
            <a:cxnLst/>
            <a:rect l="l" t="t" r="r" b="b"/>
            <a:pathLst>
              <a:path h="5186680">
                <a:moveTo>
                  <a:pt x="0" y="0"/>
                </a:moveTo>
                <a:lnTo>
                  <a:pt x="0" y="5186665"/>
                </a:lnTo>
              </a:path>
            </a:pathLst>
          </a:custGeom>
          <a:ln w="7609">
            <a:solidFill>
              <a:srgbClr val="E9FF27"/>
            </a:solidFill>
          </a:ln>
        </p:spPr>
        <p:txBody>
          <a:bodyPr wrap="square" lIns="0" tIns="0" rIns="0" bIns="0" rtlCol="0"/>
          <a:lstStyle/>
          <a:p>
            <a:endParaRPr/>
          </a:p>
        </p:txBody>
      </p:sp>
      <p:sp>
        <p:nvSpPr>
          <p:cNvPr id="164" name="object 164"/>
          <p:cNvSpPr/>
          <p:nvPr/>
        </p:nvSpPr>
        <p:spPr>
          <a:xfrm>
            <a:off x="443234" y="6213475"/>
            <a:ext cx="2757170" cy="0"/>
          </a:xfrm>
          <a:custGeom>
            <a:avLst/>
            <a:gdLst/>
            <a:ahLst/>
            <a:cxnLst/>
            <a:rect l="l" t="t" r="r" b="b"/>
            <a:pathLst>
              <a:path w="2757170">
                <a:moveTo>
                  <a:pt x="0" y="0"/>
                </a:moveTo>
                <a:lnTo>
                  <a:pt x="2757165" y="0"/>
                </a:lnTo>
              </a:path>
            </a:pathLst>
          </a:custGeom>
          <a:ln w="7619">
            <a:solidFill>
              <a:srgbClr val="EAFF29"/>
            </a:solidFill>
          </a:ln>
        </p:spPr>
        <p:txBody>
          <a:bodyPr wrap="square" lIns="0" tIns="0" rIns="0" bIns="0" rtlCol="0"/>
          <a:lstStyle/>
          <a:p>
            <a:endParaRPr/>
          </a:p>
        </p:txBody>
      </p:sp>
      <p:sp>
        <p:nvSpPr>
          <p:cNvPr id="165" name="object 165"/>
          <p:cNvSpPr/>
          <p:nvPr/>
        </p:nvSpPr>
        <p:spPr>
          <a:xfrm>
            <a:off x="446407" y="1036319"/>
            <a:ext cx="0" cy="5173980"/>
          </a:xfrm>
          <a:custGeom>
            <a:avLst/>
            <a:gdLst/>
            <a:ahLst/>
            <a:cxnLst/>
            <a:rect l="l" t="t" r="r" b="b"/>
            <a:pathLst>
              <a:path h="5173980">
                <a:moveTo>
                  <a:pt x="0" y="0"/>
                </a:moveTo>
                <a:lnTo>
                  <a:pt x="0" y="5173980"/>
                </a:lnTo>
              </a:path>
            </a:pathLst>
          </a:custGeom>
          <a:ln w="7615">
            <a:solidFill>
              <a:srgbClr val="EAFF29"/>
            </a:solidFill>
          </a:ln>
        </p:spPr>
        <p:txBody>
          <a:bodyPr wrap="square" lIns="0" tIns="0" rIns="0" bIns="0" rtlCol="0"/>
          <a:lstStyle/>
          <a:p>
            <a:endParaRPr/>
          </a:p>
        </p:txBody>
      </p:sp>
      <p:sp>
        <p:nvSpPr>
          <p:cNvPr id="166" name="object 166"/>
          <p:cNvSpPr/>
          <p:nvPr/>
        </p:nvSpPr>
        <p:spPr>
          <a:xfrm>
            <a:off x="443234" y="1033144"/>
            <a:ext cx="2757170" cy="0"/>
          </a:xfrm>
          <a:custGeom>
            <a:avLst/>
            <a:gdLst/>
            <a:ahLst/>
            <a:cxnLst/>
            <a:rect l="l" t="t" r="r" b="b"/>
            <a:pathLst>
              <a:path w="2757170">
                <a:moveTo>
                  <a:pt x="0" y="0"/>
                </a:moveTo>
                <a:lnTo>
                  <a:pt x="2757165" y="0"/>
                </a:lnTo>
              </a:path>
            </a:pathLst>
          </a:custGeom>
          <a:ln w="7620">
            <a:solidFill>
              <a:srgbClr val="EAFF29"/>
            </a:solidFill>
          </a:ln>
        </p:spPr>
        <p:txBody>
          <a:bodyPr wrap="square" lIns="0" tIns="0" rIns="0" bIns="0" rtlCol="0"/>
          <a:lstStyle/>
          <a:p>
            <a:endParaRPr/>
          </a:p>
        </p:txBody>
      </p:sp>
      <p:sp>
        <p:nvSpPr>
          <p:cNvPr id="167" name="object 167"/>
          <p:cNvSpPr/>
          <p:nvPr/>
        </p:nvSpPr>
        <p:spPr>
          <a:xfrm>
            <a:off x="3197230" y="1036320"/>
            <a:ext cx="0" cy="5173980"/>
          </a:xfrm>
          <a:custGeom>
            <a:avLst/>
            <a:gdLst/>
            <a:ahLst/>
            <a:cxnLst/>
            <a:rect l="l" t="t" r="r" b="b"/>
            <a:pathLst>
              <a:path h="5173980">
                <a:moveTo>
                  <a:pt x="0" y="0"/>
                </a:moveTo>
                <a:lnTo>
                  <a:pt x="0" y="5173979"/>
                </a:lnTo>
              </a:path>
            </a:pathLst>
          </a:custGeom>
          <a:ln w="7609">
            <a:solidFill>
              <a:srgbClr val="EAFF29"/>
            </a:solidFill>
          </a:ln>
        </p:spPr>
        <p:txBody>
          <a:bodyPr wrap="square" lIns="0" tIns="0" rIns="0" bIns="0" rtlCol="0"/>
          <a:lstStyle/>
          <a:p>
            <a:endParaRPr/>
          </a:p>
        </p:txBody>
      </p:sp>
      <p:sp>
        <p:nvSpPr>
          <p:cNvPr id="168" name="object 168"/>
          <p:cNvSpPr/>
          <p:nvPr/>
        </p:nvSpPr>
        <p:spPr>
          <a:xfrm>
            <a:off x="449579" y="6207125"/>
            <a:ext cx="2744470" cy="0"/>
          </a:xfrm>
          <a:custGeom>
            <a:avLst/>
            <a:gdLst/>
            <a:ahLst/>
            <a:cxnLst/>
            <a:rect l="l" t="t" r="r" b="b"/>
            <a:pathLst>
              <a:path w="2744470">
                <a:moveTo>
                  <a:pt x="0" y="0"/>
                </a:moveTo>
                <a:lnTo>
                  <a:pt x="2744480" y="0"/>
                </a:lnTo>
              </a:path>
            </a:pathLst>
          </a:custGeom>
          <a:ln w="7620">
            <a:solidFill>
              <a:srgbClr val="EAFF2A"/>
            </a:solidFill>
          </a:ln>
        </p:spPr>
        <p:txBody>
          <a:bodyPr wrap="square" lIns="0" tIns="0" rIns="0" bIns="0" rtlCol="0"/>
          <a:lstStyle/>
          <a:p>
            <a:endParaRPr/>
          </a:p>
        </p:txBody>
      </p:sp>
      <p:sp>
        <p:nvSpPr>
          <p:cNvPr id="169" name="object 169"/>
          <p:cNvSpPr/>
          <p:nvPr/>
        </p:nvSpPr>
        <p:spPr>
          <a:xfrm>
            <a:off x="452752" y="1042669"/>
            <a:ext cx="0" cy="5161280"/>
          </a:xfrm>
          <a:custGeom>
            <a:avLst/>
            <a:gdLst/>
            <a:ahLst/>
            <a:cxnLst/>
            <a:rect l="l" t="t" r="r" b="b"/>
            <a:pathLst>
              <a:path h="5161280">
                <a:moveTo>
                  <a:pt x="0" y="0"/>
                </a:moveTo>
                <a:lnTo>
                  <a:pt x="0" y="5161280"/>
                </a:lnTo>
              </a:path>
            </a:pathLst>
          </a:custGeom>
          <a:ln w="7615">
            <a:solidFill>
              <a:srgbClr val="EAFF2A"/>
            </a:solidFill>
          </a:ln>
        </p:spPr>
        <p:txBody>
          <a:bodyPr wrap="square" lIns="0" tIns="0" rIns="0" bIns="0" rtlCol="0"/>
          <a:lstStyle/>
          <a:p>
            <a:endParaRPr/>
          </a:p>
        </p:txBody>
      </p:sp>
      <p:sp>
        <p:nvSpPr>
          <p:cNvPr id="170" name="object 170"/>
          <p:cNvSpPr/>
          <p:nvPr/>
        </p:nvSpPr>
        <p:spPr>
          <a:xfrm>
            <a:off x="449579" y="1039494"/>
            <a:ext cx="2744470" cy="0"/>
          </a:xfrm>
          <a:custGeom>
            <a:avLst/>
            <a:gdLst/>
            <a:ahLst/>
            <a:cxnLst/>
            <a:rect l="l" t="t" r="r" b="b"/>
            <a:pathLst>
              <a:path w="2744470">
                <a:moveTo>
                  <a:pt x="0" y="0"/>
                </a:moveTo>
                <a:lnTo>
                  <a:pt x="2744480" y="0"/>
                </a:lnTo>
              </a:path>
            </a:pathLst>
          </a:custGeom>
          <a:ln w="7620">
            <a:solidFill>
              <a:srgbClr val="EAFF2A"/>
            </a:solidFill>
          </a:ln>
        </p:spPr>
        <p:txBody>
          <a:bodyPr wrap="square" lIns="0" tIns="0" rIns="0" bIns="0" rtlCol="0"/>
          <a:lstStyle/>
          <a:p>
            <a:endParaRPr/>
          </a:p>
        </p:txBody>
      </p:sp>
      <p:sp>
        <p:nvSpPr>
          <p:cNvPr id="171" name="object 171"/>
          <p:cNvSpPr/>
          <p:nvPr/>
        </p:nvSpPr>
        <p:spPr>
          <a:xfrm>
            <a:off x="3190875" y="1042660"/>
            <a:ext cx="0" cy="5161915"/>
          </a:xfrm>
          <a:custGeom>
            <a:avLst/>
            <a:gdLst/>
            <a:ahLst/>
            <a:cxnLst/>
            <a:rect l="l" t="t" r="r" b="b"/>
            <a:pathLst>
              <a:path h="5161915">
                <a:moveTo>
                  <a:pt x="0" y="0"/>
                </a:moveTo>
                <a:lnTo>
                  <a:pt x="0" y="5161294"/>
                </a:lnTo>
              </a:path>
            </a:pathLst>
          </a:custGeom>
          <a:ln w="7640">
            <a:solidFill>
              <a:srgbClr val="EAFF2A"/>
            </a:solidFill>
          </a:ln>
        </p:spPr>
        <p:txBody>
          <a:bodyPr wrap="square" lIns="0" tIns="0" rIns="0" bIns="0" rtlCol="0"/>
          <a:lstStyle/>
          <a:p>
            <a:endParaRPr/>
          </a:p>
        </p:txBody>
      </p:sp>
      <p:sp>
        <p:nvSpPr>
          <p:cNvPr id="172" name="object 172"/>
          <p:cNvSpPr/>
          <p:nvPr/>
        </p:nvSpPr>
        <p:spPr>
          <a:xfrm>
            <a:off x="455925" y="6200775"/>
            <a:ext cx="2731770" cy="0"/>
          </a:xfrm>
          <a:custGeom>
            <a:avLst/>
            <a:gdLst/>
            <a:ahLst/>
            <a:cxnLst/>
            <a:rect l="l" t="t" r="r" b="b"/>
            <a:pathLst>
              <a:path w="2731770">
                <a:moveTo>
                  <a:pt x="0" y="0"/>
                </a:moveTo>
                <a:lnTo>
                  <a:pt x="2731763" y="0"/>
                </a:lnTo>
              </a:path>
            </a:pathLst>
          </a:custGeom>
          <a:ln w="7620">
            <a:solidFill>
              <a:srgbClr val="EAFF2B"/>
            </a:solidFill>
          </a:ln>
        </p:spPr>
        <p:txBody>
          <a:bodyPr wrap="square" lIns="0" tIns="0" rIns="0" bIns="0" rtlCol="0"/>
          <a:lstStyle/>
          <a:p>
            <a:endParaRPr/>
          </a:p>
        </p:txBody>
      </p:sp>
      <p:sp>
        <p:nvSpPr>
          <p:cNvPr id="173" name="object 173"/>
          <p:cNvSpPr/>
          <p:nvPr/>
        </p:nvSpPr>
        <p:spPr>
          <a:xfrm>
            <a:off x="459104" y="1050289"/>
            <a:ext cx="0" cy="5147310"/>
          </a:xfrm>
          <a:custGeom>
            <a:avLst/>
            <a:gdLst/>
            <a:ahLst/>
            <a:cxnLst/>
            <a:rect l="l" t="t" r="r" b="b"/>
            <a:pathLst>
              <a:path h="5147310">
                <a:moveTo>
                  <a:pt x="0" y="0"/>
                </a:moveTo>
                <a:lnTo>
                  <a:pt x="0" y="5147310"/>
                </a:lnTo>
              </a:path>
            </a:pathLst>
          </a:custGeom>
          <a:ln w="7628">
            <a:solidFill>
              <a:srgbClr val="EAFF2B"/>
            </a:solidFill>
          </a:ln>
        </p:spPr>
        <p:txBody>
          <a:bodyPr wrap="square" lIns="0" tIns="0" rIns="0" bIns="0" rtlCol="0"/>
          <a:lstStyle/>
          <a:p>
            <a:endParaRPr/>
          </a:p>
        </p:txBody>
      </p:sp>
      <p:sp>
        <p:nvSpPr>
          <p:cNvPr id="174" name="object 174"/>
          <p:cNvSpPr/>
          <p:nvPr/>
        </p:nvSpPr>
        <p:spPr>
          <a:xfrm>
            <a:off x="455925" y="1046480"/>
            <a:ext cx="2731770" cy="0"/>
          </a:xfrm>
          <a:custGeom>
            <a:avLst/>
            <a:gdLst/>
            <a:ahLst/>
            <a:cxnLst/>
            <a:rect l="l" t="t" r="r" b="b"/>
            <a:pathLst>
              <a:path w="2731770">
                <a:moveTo>
                  <a:pt x="0" y="0"/>
                </a:moveTo>
                <a:lnTo>
                  <a:pt x="2731763" y="0"/>
                </a:lnTo>
              </a:path>
            </a:pathLst>
          </a:custGeom>
          <a:ln w="8889">
            <a:solidFill>
              <a:srgbClr val="EAFF2B"/>
            </a:solidFill>
          </a:ln>
        </p:spPr>
        <p:txBody>
          <a:bodyPr wrap="square" lIns="0" tIns="0" rIns="0" bIns="0" rtlCol="0"/>
          <a:lstStyle/>
          <a:p>
            <a:endParaRPr/>
          </a:p>
        </p:txBody>
      </p:sp>
      <p:sp>
        <p:nvSpPr>
          <p:cNvPr id="175" name="object 175"/>
          <p:cNvSpPr/>
          <p:nvPr/>
        </p:nvSpPr>
        <p:spPr>
          <a:xfrm>
            <a:off x="3183879" y="1050279"/>
            <a:ext cx="0" cy="5147310"/>
          </a:xfrm>
          <a:custGeom>
            <a:avLst/>
            <a:gdLst/>
            <a:ahLst/>
            <a:cxnLst/>
            <a:rect l="l" t="t" r="r" b="b"/>
            <a:pathLst>
              <a:path h="5147310">
                <a:moveTo>
                  <a:pt x="0" y="0"/>
                </a:moveTo>
                <a:lnTo>
                  <a:pt x="0" y="5147315"/>
                </a:lnTo>
              </a:path>
            </a:pathLst>
          </a:custGeom>
          <a:ln w="8889">
            <a:solidFill>
              <a:srgbClr val="EAFF2B"/>
            </a:solidFill>
          </a:ln>
        </p:spPr>
        <p:txBody>
          <a:bodyPr wrap="square" lIns="0" tIns="0" rIns="0" bIns="0" rtlCol="0"/>
          <a:lstStyle/>
          <a:p>
            <a:endParaRPr/>
          </a:p>
        </p:txBody>
      </p:sp>
      <p:sp>
        <p:nvSpPr>
          <p:cNvPr id="176" name="object 176"/>
          <p:cNvSpPr/>
          <p:nvPr/>
        </p:nvSpPr>
        <p:spPr>
          <a:xfrm>
            <a:off x="462284" y="6193790"/>
            <a:ext cx="2717800" cy="0"/>
          </a:xfrm>
          <a:custGeom>
            <a:avLst/>
            <a:gdLst/>
            <a:ahLst/>
            <a:cxnLst/>
            <a:rect l="l" t="t" r="r" b="b"/>
            <a:pathLst>
              <a:path w="2717800">
                <a:moveTo>
                  <a:pt x="0" y="0"/>
                </a:moveTo>
                <a:lnTo>
                  <a:pt x="2717785" y="0"/>
                </a:lnTo>
              </a:path>
            </a:pathLst>
          </a:custGeom>
          <a:ln w="8890">
            <a:solidFill>
              <a:srgbClr val="EAFF2C"/>
            </a:solidFill>
          </a:ln>
        </p:spPr>
        <p:txBody>
          <a:bodyPr wrap="square" lIns="0" tIns="0" rIns="0" bIns="0" rtlCol="0"/>
          <a:lstStyle/>
          <a:p>
            <a:endParaRPr/>
          </a:p>
        </p:txBody>
      </p:sp>
      <p:sp>
        <p:nvSpPr>
          <p:cNvPr id="177" name="object 177"/>
          <p:cNvSpPr/>
          <p:nvPr/>
        </p:nvSpPr>
        <p:spPr>
          <a:xfrm>
            <a:off x="465457" y="1056639"/>
            <a:ext cx="0" cy="5133340"/>
          </a:xfrm>
          <a:custGeom>
            <a:avLst/>
            <a:gdLst/>
            <a:ahLst/>
            <a:cxnLst/>
            <a:rect l="l" t="t" r="r" b="b"/>
            <a:pathLst>
              <a:path h="5133340">
                <a:moveTo>
                  <a:pt x="0" y="0"/>
                </a:moveTo>
                <a:lnTo>
                  <a:pt x="0" y="5133340"/>
                </a:lnTo>
              </a:path>
            </a:pathLst>
          </a:custGeom>
          <a:ln w="7615">
            <a:solidFill>
              <a:srgbClr val="EAFF2C"/>
            </a:solidFill>
          </a:ln>
        </p:spPr>
        <p:txBody>
          <a:bodyPr wrap="square" lIns="0" tIns="0" rIns="0" bIns="0" rtlCol="0"/>
          <a:lstStyle/>
          <a:p>
            <a:endParaRPr/>
          </a:p>
        </p:txBody>
      </p:sp>
      <p:sp>
        <p:nvSpPr>
          <p:cNvPr id="178" name="object 178"/>
          <p:cNvSpPr/>
          <p:nvPr/>
        </p:nvSpPr>
        <p:spPr>
          <a:xfrm>
            <a:off x="462284" y="1053464"/>
            <a:ext cx="2717800" cy="0"/>
          </a:xfrm>
          <a:custGeom>
            <a:avLst/>
            <a:gdLst/>
            <a:ahLst/>
            <a:cxnLst/>
            <a:rect l="l" t="t" r="r" b="b"/>
            <a:pathLst>
              <a:path w="2717800">
                <a:moveTo>
                  <a:pt x="0" y="0"/>
                </a:moveTo>
                <a:lnTo>
                  <a:pt x="2717785" y="0"/>
                </a:lnTo>
              </a:path>
            </a:pathLst>
          </a:custGeom>
          <a:ln w="7620">
            <a:solidFill>
              <a:srgbClr val="EAFF2C"/>
            </a:solidFill>
          </a:ln>
        </p:spPr>
        <p:txBody>
          <a:bodyPr wrap="square" lIns="0" tIns="0" rIns="0" bIns="0" rtlCol="0"/>
          <a:lstStyle/>
          <a:p>
            <a:endParaRPr/>
          </a:p>
        </p:txBody>
      </p:sp>
      <p:sp>
        <p:nvSpPr>
          <p:cNvPr id="179" name="object 179"/>
          <p:cNvSpPr/>
          <p:nvPr/>
        </p:nvSpPr>
        <p:spPr>
          <a:xfrm>
            <a:off x="3176899" y="1056650"/>
            <a:ext cx="0" cy="5133340"/>
          </a:xfrm>
          <a:custGeom>
            <a:avLst/>
            <a:gdLst/>
            <a:ahLst/>
            <a:cxnLst/>
            <a:rect l="l" t="t" r="r" b="b"/>
            <a:pathLst>
              <a:path h="5133340">
                <a:moveTo>
                  <a:pt x="0" y="0"/>
                </a:moveTo>
                <a:lnTo>
                  <a:pt x="0" y="5133325"/>
                </a:lnTo>
              </a:path>
            </a:pathLst>
          </a:custGeom>
          <a:ln w="7609">
            <a:solidFill>
              <a:srgbClr val="EAFF2C"/>
            </a:solidFill>
          </a:ln>
        </p:spPr>
        <p:txBody>
          <a:bodyPr wrap="square" lIns="0" tIns="0" rIns="0" bIns="0" rtlCol="0"/>
          <a:lstStyle/>
          <a:p>
            <a:endParaRPr/>
          </a:p>
        </p:txBody>
      </p:sp>
      <p:sp>
        <p:nvSpPr>
          <p:cNvPr id="180" name="object 180"/>
          <p:cNvSpPr/>
          <p:nvPr/>
        </p:nvSpPr>
        <p:spPr>
          <a:xfrm>
            <a:off x="468629" y="6186804"/>
            <a:ext cx="2705100" cy="0"/>
          </a:xfrm>
          <a:custGeom>
            <a:avLst/>
            <a:gdLst/>
            <a:ahLst/>
            <a:cxnLst/>
            <a:rect l="l" t="t" r="r" b="b"/>
            <a:pathLst>
              <a:path w="2705100">
                <a:moveTo>
                  <a:pt x="0" y="0"/>
                </a:moveTo>
                <a:lnTo>
                  <a:pt x="2705099" y="0"/>
                </a:lnTo>
              </a:path>
            </a:pathLst>
          </a:custGeom>
          <a:ln w="7619">
            <a:solidFill>
              <a:srgbClr val="EAFF2D"/>
            </a:solidFill>
          </a:ln>
        </p:spPr>
        <p:txBody>
          <a:bodyPr wrap="square" lIns="0" tIns="0" rIns="0" bIns="0" rtlCol="0"/>
          <a:lstStyle/>
          <a:p>
            <a:endParaRPr/>
          </a:p>
        </p:txBody>
      </p:sp>
      <p:sp>
        <p:nvSpPr>
          <p:cNvPr id="181" name="object 181"/>
          <p:cNvSpPr/>
          <p:nvPr/>
        </p:nvSpPr>
        <p:spPr>
          <a:xfrm>
            <a:off x="471802" y="1062989"/>
            <a:ext cx="0" cy="5120640"/>
          </a:xfrm>
          <a:custGeom>
            <a:avLst/>
            <a:gdLst/>
            <a:ahLst/>
            <a:cxnLst/>
            <a:rect l="l" t="t" r="r" b="b"/>
            <a:pathLst>
              <a:path h="5120640">
                <a:moveTo>
                  <a:pt x="0" y="0"/>
                </a:moveTo>
                <a:lnTo>
                  <a:pt x="0" y="5120640"/>
                </a:lnTo>
              </a:path>
            </a:pathLst>
          </a:custGeom>
          <a:ln w="7615">
            <a:solidFill>
              <a:srgbClr val="EAFF2D"/>
            </a:solidFill>
          </a:ln>
        </p:spPr>
        <p:txBody>
          <a:bodyPr wrap="square" lIns="0" tIns="0" rIns="0" bIns="0" rtlCol="0"/>
          <a:lstStyle/>
          <a:p>
            <a:endParaRPr/>
          </a:p>
        </p:txBody>
      </p:sp>
      <p:sp>
        <p:nvSpPr>
          <p:cNvPr id="182" name="object 182"/>
          <p:cNvSpPr/>
          <p:nvPr/>
        </p:nvSpPr>
        <p:spPr>
          <a:xfrm>
            <a:off x="468629" y="1059814"/>
            <a:ext cx="2705100" cy="0"/>
          </a:xfrm>
          <a:custGeom>
            <a:avLst/>
            <a:gdLst/>
            <a:ahLst/>
            <a:cxnLst/>
            <a:rect l="l" t="t" r="r" b="b"/>
            <a:pathLst>
              <a:path w="2705100">
                <a:moveTo>
                  <a:pt x="0" y="0"/>
                </a:moveTo>
                <a:lnTo>
                  <a:pt x="2705099" y="0"/>
                </a:lnTo>
              </a:path>
            </a:pathLst>
          </a:custGeom>
          <a:ln w="7619">
            <a:solidFill>
              <a:srgbClr val="EAFF2D"/>
            </a:solidFill>
          </a:ln>
        </p:spPr>
        <p:txBody>
          <a:bodyPr wrap="square" lIns="0" tIns="0" rIns="0" bIns="0" rtlCol="0"/>
          <a:lstStyle/>
          <a:p>
            <a:endParaRPr/>
          </a:p>
        </p:txBody>
      </p:sp>
      <p:sp>
        <p:nvSpPr>
          <p:cNvPr id="183" name="object 183"/>
          <p:cNvSpPr/>
          <p:nvPr/>
        </p:nvSpPr>
        <p:spPr>
          <a:xfrm>
            <a:off x="3170559" y="1062990"/>
            <a:ext cx="0" cy="5120640"/>
          </a:xfrm>
          <a:custGeom>
            <a:avLst/>
            <a:gdLst/>
            <a:ahLst/>
            <a:cxnLst/>
            <a:rect l="l" t="t" r="r" b="b"/>
            <a:pathLst>
              <a:path h="5120640">
                <a:moveTo>
                  <a:pt x="0" y="0"/>
                </a:moveTo>
                <a:lnTo>
                  <a:pt x="0" y="5120639"/>
                </a:lnTo>
              </a:path>
            </a:pathLst>
          </a:custGeom>
          <a:ln w="7609">
            <a:solidFill>
              <a:srgbClr val="EAFF2D"/>
            </a:solidFill>
          </a:ln>
        </p:spPr>
        <p:txBody>
          <a:bodyPr wrap="square" lIns="0" tIns="0" rIns="0" bIns="0" rtlCol="0"/>
          <a:lstStyle/>
          <a:p>
            <a:endParaRPr/>
          </a:p>
        </p:txBody>
      </p:sp>
      <p:sp>
        <p:nvSpPr>
          <p:cNvPr id="184" name="object 184"/>
          <p:cNvSpPr/>
          <p:nvPr/>
        </p:nvSpPr>
        <p:spPr>
          <a:xfrm>
            <a:off x="474975" y="6180454"/>
            <a:ext cx="2693035" cy="0"/>
          </a:xfrm>
          <a:custGeom>
            <a:avLst/>
            <a:gdLst/>
            <a:ahLst/>
            <a:cxnLst/>
            <a:rect l="l" t="t" r="r" b="b"/>
            <a:pathLst>
              <a:path w="2693035">
                <a:moveTo>
                  <a:pt x="0" y="0"/>
                </a:moveTo>
                <a:lnTo>
                  <a:pt x="2692414" y="0"/>
                </a:lnTo>
              </a:path>
            </a:pathLst>
          </a:custGeom>
          <a:ln w="7620">
            <a:solidFill>
              <a:srgbClr val="EAFF2E"/>
            </a:solidFill>
          </a:ln>
        </p:spPr>
        <p:txBody>
          <a:bodyPr wrap="square" lIns="0" tIns="0" rIns="0" bIns="0" rtlCol="0"/>
          <a:lstStyle/>
          <a:p>
            <a:endParaRPr/>
          </a:p>
        </p:txBody>
      </p:sp>
      <p:sp>
        <p:nvSpPr>
          <p:cNvPr id="185" name="object 185"/>
          <p:cNvSpPr/>
          <p:nvPr/>
        </p:nvSpPr>
        <p:spPr>
          <a:xfrm>
            <a:off x="478154" y="1069339"/>
            <a:ext cx="0" cy="5107940"/>
          </a:xfrm>
          <a:custGeom>
            <a:avLst/>
            <a:gdLst/>
            <a:ahLst/>
            <a:cxnLst/>
            <a:rect l="l" t="t" r="r" b="b"/>
            <a:pathLst>
              <a:path h="5107940">
                <a:moveTo>
                  <a:pt x="0" y="0"/>
                </a:moveTo>
                <a:lnTo>
                  <a:pt x="0" y="5107940"/>
                </a:lnTo>
              </a:path>
            </a:pathLst>
          </a:custGeom>
          <a:ln w="7628">
            <a:solidFill>
              <a:srgbClr val="EAFF2E"/>
            </a:solidFill>
          </a:ln>
        </p:spPr>
        <p:txBody>
          <a:bodyPr wrap="square" lIns="0" tIns="0" rIns="0" bIns="0" rtlCol="0"/>
          <a:lstStyle/>
          <a:p>
            <a:endParaRPr/>
          </a:p>
        </p:txBody>
      </p:sp>
      <p:sp>
        <p:nvSpPr>
          <p:cNvPr id="186" name="object 186"/>
          <p:cNvSpPr/>
          <p:nvPr/>
        </p:nvSpPr>
        <p:spPr>
          <a:xfrm>
            <a:off x="474975" y="1066164"/>
            <a:ext cx="2693035" cy="0"/>
          </a:xfrm>
          <a:custGeom>
            <a:avLst/>
            <a:gdLst/>
            <a:ahLst/>
            <a:cxnLst/>
            <a:rect l="l" t="t" r="r" b="b"/>
            <a:pathLst>
              <a:path w="2693035">
                <a:moveTo>
                  <a:pt x="0" y="0"/>
                </a:moveTo>
                <a:lnTo>
                  <a:pt x="2692414" y="0"/>
                </a:lnTo>
              </a:path>
            </a:pathLst>
          </a:custGeom>
          <a:ln w="7620">
            <a:solidFill>
              <a:srgbClr val="EAFF2E"/>
            </a:solidFill>
          </a:ln>
        </p:spPr>
        <p:txBody>
          <a:bodyPr wrap="square" lIns="0" tIns="0" rIns="0" bIns="0" rtlCol="0"/>
          <a:lstStyle/>
          <a:p>
            <a:endParaRPr/>
          </a:p>
        </p:txBody>
      </p:sp>
      <p:sp>
        <p:nvSpPr>
          <p:cNvPr id="187" name="object 187"/>
          <p:cNvSpPr/>
          <p:nvPr/>
        </p:nvSpPr>
        <p:spPr>
          <a:xfrm>
            <a:off x="3164204" y="1069329"/>
            <a:ext cx="0" cy="5108575"/>
          </a:xfrm>
          <a:custGeom>
            <a:avLst/>
            <a:gdLst/>
            <a:ahLst/>
            <a:cxnLst/>
            <a:rect l="l" t="t" r="r" b="b"/>
            <a:pathLst>
              <a:path h="5108575">
                <a:moveTo>
                  <a:pt x="0" y="0"/>
                </a:moveTo>
                <a:lnTo>
                  <a:pt x="0" y="5107954"/>
                </a:lnTo>
              </a:path>
            </a:pathLst>
          </a:custGeom>
          <a:ln w="7640">
            <a:solidFill>
              <a:srgbClr val="EAFF2E"/>
            </a:solidFill>
          </a:ln>
        </p:spPr>
        <p:txBody>
          <a:bodyPr wrap="square" lIns="0" tIns="0" rIns="0" bIns="0" rtlCol="0"/>
          <a:lstStyle/>
          <a:p>
            <a:endParaRPr/>
          </a:p>
        </p:txBody>
      </p:sp>
      <p:sp>
        <p:nvSpPr>
          <p:cNvPr id="188" name="object 188"/>
          <p:cNvSpPr/>
          <p:nvPr/>
        </p:nvSpPr>
        <p:spPr>
          <a:xfrm>
            <a:off x="481334" y="6170929"/>
            <a:ext cx="2679700" cy="0"/>
          </a:xfrm>
          <a:custGeom>
            <a:avLst/>
            <a:gdLst/>
            <a:ahLst/>
            <a:cxnLst/>
            <a:rect l="l" t="t" r="r" b="b"/>
            <a:pathLst>
              <a:path w="2679700">
                <a:moveTo>
                  <a:pt x="0" y="0"/>
                </a:moveTo>
                <a:lnTo>
                  <a:pt x="2679685" y="0"/>
                </a:lnTo>
              </a:path>
            </a:pathLst>
          </a:custGeom>
          <a:ln w="13970">
            <a:solidFill>
              <a:srgbClr val="EAFF2F"/>
            </a:solidFill>
          </a:ln>
        </p:spPr>
        <p:txBody>
          <a:bodyPr wrap="square" lIns="0" tIns="0" rIns="0" bIns="0" rtlCol="0"/>
          <a:lstStyle/>
          <a:p>
            <a:endParaRPr/>
          </a:p>
        </p:txBody>
      </p:sp>
      <p:sp>
        <p:nvSpPr>
          <p:cNvPr id="189" name="object 189"/>
          <p:cNvSpPr/>
          <p:nvPr/>
        </p:nvSpPr>
        <p:spPr>
          <a:xfrm>
            <a:off x="484507" y="1075689"/>
            <a:ext cx="0" cy="5095240"/>
          </a:xfrm>
          <a:custGeom>
            <a:avLst/>
            <a:gdLst/>
            <a:ahLst/>
            <a:cxnLst/>
            <a:rect l="l" t="t" r="r" b="b"/>
            <a:pathLst>
              <a:path h="5095240">
                <a:moveTo>
                  <a:pt x="0" y="0"/>
                </a:moveTo>
                <a:lnTo>
                  <a:pt x="0" y="5095240"/>
                </a:lnTo>
              </a:path>
            </a:pathLst>
          </a:custGeom>
          <a:ln w="7615">
            <a:solidFill>
              <a:srgbClr val="EAFF2F"/>
            </a:solidFill>
          </a:ln>
        </p:spPr>
        <p:txBody>
          <a:bodyPr wrap="square" lIns="0" tIns="0" rIns="0" bIns="0" rtlCol="0"/>
          <a:lstStyle/>
          <a:p>
            <a:endParaRPr/>
          </a:p>
        </p:txBody>
      </p:sp>
      <p:sp>
        <p:nvSpPr>
          <p:cNvPr id="190" name="object 190"/>
          <p:cNvSpPr/>
          <p:nvPr/>
        </p:nvSpPr>
        <p:spPr>
          <a:xfrm>
            <a:off x="481334" y="1075689"/>
            <a:ext cx="2679700" cy="0"/>
          </a:xfrm>
          <a:custGeom>
            <a:avLst/>
            <a:gdLst/>
            <a:ahLst/>
            <a:cxnLst/>
            <a:rect l="l" t="t" r="r" b="b"/>
            <a:pathLst>
              <a:path w="2679700">
                <a:moveTo>
                  <a:pt x="0" y="0"/>
                </a:moveTo>
                <a:lnTo>
                  <a:pt x="2679685" y="0"/>
                </a:lnTo>
              </a:path>
            </a:pathLst>
          </a:custGeom>
          <a:ln w="13969">
            <a:solidFill>
              <a:srgbClr val="EAFF2F"/>
            </a:solidFill>
          </a:ln>
        </p:spPr>
        <p:txBody>
          <a:bodyPr wrap="square" lIns="0" tIns="0" rIns="0" bIns="0" rtlCol="0"/>
          <a:lstStyle/>
          <a:p>
            <a:endParaRPr/>
          </a:p>
        </p:txBody>
      </p:sp>
      <p:sp>
        <p:nvSpPr>
          <p:cNvPr id="191" name="object 191"/>
          <p:cNvSpPr/>
          <p:nvPr/>
        </p:nvSpPr>
        <p:spPr>
          <a:xfrm>
            <a:off x="3157849" y="1075700"/>
            <a:ext cx="0" cy="5095240"/>
          </a:xfrm>
          <a:custGeom>
            <a:avLst/>
            <a:gdLst/>
            <a:ahLst/>
            <a:cxnLst/>
            <a:rect l="l" t="t" r="r" b="b"/>
            <a:pathLst>
              <a:path h="5095240">
                <a:moveTo>
                  <a:pt x="0" y="0"/>
                </a:moveTo>
                <a:lnTo>
                  <a:pt x="0" y="5095225"/>
                </a:lnTo>
              </a:path>
            </a:pathLst>
          </a:custGeom>
          <a:ln w="7609">
            <a:solidFill>
              <a:srgbClr val="EAFF2F"/>
            </a:solidFill>
          </a:ln>
        </p:spPr>
        <p:txBody>
          <a:bodyPr wrap="square" lIns="0" tIns="0" rIns="0" bIns="0" rtlCol="0"/>
          <a:lstStyle/>
          <a:p>
            <a:endParaRPr/>
          </a:p>
        </p:txBody>
      </p:sp>
      <p:sp>
        <p:nvSpPr>
          <p:cNvPr id="192" name="object 192"/>
          <p:cNvSpPr/>
          <p:nvPr/>
        </p:nvSpPr>
        <p:spPr>
          <a:xfrm>
            <a:off x="490852" y="1082039"/>
            <a:ext cx="0" cy="5082540"/>
          </a:xfrm>
          <a:custGeom>
            <a:avLst/>
            <a:gdLst/>
            <a:ahLst/>
            <a:cxnLst/>
            <a:rect l="l" t="t" r="r" b="b"/>
            <a:pathLst>
              <a:path h="5082540">
                <a:moveTo>
                  <a:pt x="0" y="0"/>
                </a:moveTo>
                <a:lnTo>
                  <a:pt x="0" y="5082540"/>
                </a:lnTo>
              </a:path>
            </a:pathLst>
          </a:custGeom>
          <a:ln w="7615">
            <a:solidFill>
              <a:srgbClr val="EAFF2F"/>
            </a:solidFill>
          </a:ln>
        </p:spPr>
        <p:txBody>
          <a:bodyPr wrap="square" lIns="0" tIns="0" rIns="0" bIns="0" rtlCol="0"/>
          <a:lstStyle/>
          <a:p>
            <a:endParaRPr/>
          </a:p>
        </p:txBody>
      </p:sp>
      <p:sp>
        <p:nvSpPr>
          <p:cNvPr id="193" name="object 193"/>
          <p:cNvSpPr/>
          <p:nvPr/>
        </p:nvSpPr>
        <p:spPr>
          <a:xfrm>
            <a:off x="3151509" y="1082040"/>
            <a:ext cx="0" cy="5082540"/>
          </a:xfrm>
          <a:custGeom>
            <a:avLst/>
            <a:gdLst/>
            <a:ahLst/>
            <a:cxnLst/>
            <a:rect l="l" t="t" r="r" b="b"/>
            <a:pathLst>
              <a:path h="5082540">
                <a:moveTo>
                  <a:pt x="0" y="0"/>
                </a:moveTo>
                <a:lnTo>
                  <a:pt x="0" y="5082539"/>
                </a:lnTo>
              </a:path>
            </a:pathLst>
          </a:custGeom>
          <a:ln w="7609">
            <a:solidFill>
              <a:srgbClr val="EAFF2F"/>
            </a:solidFill>
          </a:ln>
        </p:spPr>
        <p:txBody>
          <a:bodyPr wrap="square" lIns="0" tIns="0" rIns="0" bIns="0" rtlCol="0"/>
          <a:lstStyle/>
          <a:p>
            <a:endParaRPr/>
          </a:p>
        </p:txBody>
      </p:sp>
      <p:sp>
        <p:nvSpPr>
          <p:cNvPr id="194" name="object 194"/>
          <p:cNvSpPr/>
          <p:nvPr/>
        </p:nvSpPr>
        <p:spPr>
          <a:xfrm>
            <a:off x="494025" y="6161404"/>
            <a:ext cx="2654935" cy="0"/>
          </a:xfrm>
          <a:custGeom>
            <a:avLst/>
            <a:gdLst/>
            <a:ahLst/>
            <a:cxnLst/>
            <a:rect l="l" t="t" r="r" b="b"/>
            <a:pathLst>
              <a:path w="2654935">
                <a:moveTo>
                  <a:pt x="0" y="0"/>
                </a:moveTo>
                <a:lnTo>
                  <a:pt x="2654314" y="0"/>
                </a:lnTo>
              </a:path>
            </a:pathLst>
          </a:custGeom>
          <a:ln w="7619">
            <a:solidFill>
              <a:srgbClr val="EAFF30"/>
            </a:solidFill>
          </a:ln>
        </p:spPr>
        <p:txBody>
          <a:bodyPr wrap="square" lIns="0" tIns="0" rIns="0" bIns="0" rtlCol="0"/>
          <a:lstStyle/>
          <a:p>
            <a:endParaRPr/>
          </a:p>
        </p:txBody>
      </p:sp>
      <p:sp>
        <p:nvSpPr>
          <p:cNvPr id="195" name="object 195"/>
          <p:cNvSpPr/>
          <p:nvPr/>
        </p:nvSpPr>
        <p:spPr>
          <a:xfrm>
            <a:off x="497204" y="1088389"/>
            <a:ext cx="0" cy="5069840"/>
          </a:xfrm>
          <a:custGeom>
            <a:avLst/>
            <a:gdLst/>
            <a:ahLst/>
            <a:cxnLst/>
            <a:rect l="l" t="t" r="r" b="b"/>
            <a:pathLst>
              <a:path h="5069840">
                <a:moveTo>
                  <a:pt x="0" y="0"/>
                </a:moveTo>
                <a:lnTo>
                  <a:pt x="0" y="5069840"/>
                </a:lnTo>
              </a:path>
            </a:pathLst>
          </a:custGeom>
          <a:ln w="7628">
            <a:solidFill>
              <a:srgbClr val="EAFF30"/>
            </a:solidFill>
          </a:ln>
        </p:spPr>
        <p:txBody>
          <a:bodyPr wrap="square" lIns="0" tIns="0" rIns="0" bIns="0" rtlCol="0"/>
          <a:lstStyle/>
          <a:p>
            <a:endParaRPr/>
          </a:p>
        </p:txBody>
      </p:sp>
      <p:sp>
        <p:nvSpPr>
          <p:cNvPr id="196" name="object 196"/>
          <p:cNvSpPr/>
          <p:nvPr/>
        </p:nvSpPr>
        <p:spPr>
          <a:xfrm>
            <a:off x="494025" y="1085214"/>
            <a:ext cx="2654935" cy="0"/>
          </a:xfrm>
          <a:custGeom>
            <a:avLst/>
            <a:gdLst/>
            <a:ahLst/>
            <a:cxnLst/>
            <a:rect l="l" t="t" r="r" b="b"/>
            <a:pathLst>
              <a:path w="2654935">
                <a:moveTo>
                  <a:pt x="0" y="0"/>
                </a:moveTo>
                <a:lnTo>
                  <a:pt x="2654314" y="0"/>
                </a:lnTo>
              </a:path>
            </a:pathLst>
          </a:custGeom>
          <a:ln w="7620">
            <a:solidFill>
              <a:srgbClr val="EAFF30"/>
            </a:solidFill>
          </a:ln>
        </p:spPr>
        <p:txBody>
          <a:bodyPr wrap="square" lIns="0" tIns="0" rIns="0" bIns="0" rtlCol="0"/>
          <a:lstStyle/>
          <a:p>
            <a:endParaRPr/>
          </a:p>
        </p:txBody>
      </p:sp>
      <p:sp>
        <p:nvSpPr>
          <p:cNvPr id="197" name="object 197"/>
          <p:cNvSpPr/>
          <p:nvPr/>
        </p:nvSpPr>
        <p:spPr>
          <a:xfrm>
            <a:off x="3145154" y="1088379"/>
            <a:ext cx="0" cy="5070475"/>
          </a:xfrm>
          <a:custGeom>
            <a:avLst/>
            <a:gdLst/>
            <a:ahLst/>
            <a:cxnLst/>
            <a:rect l="l" t="t" r="r" b="b"/>
            <a:pathLst>
              <a:path h="5070475">
                <a:moveTo>
                  <a:pt x="0" y="0"/>
                </a:moveTo>
                <a:lnTo>
                  <a:pt x="0" y="5069854"/>
                </a:lnTo>
              </a:path>
            </a:pathLst>
          </a:custGeom>
          <a:ln w="7640">
            <a:solidFill>
              <a:srgbClr val="EAFF30"/>
            </a:solidFill>
          </a:ln>
        </p:spPr>
        <p:txBody>
          <a:bodyPr wrap="square" lIns="0" tIns="0" rIns="0" bIns="0" rtlCol="0"/>
          <a:lstStyle/>
          <a:p>
            <a:endParaRPr/>
          </a:p>
        </p:txBody>
      </p:sp>
      <p:sp>
        <p:nvSpPr>
          <p:cNvPr id="198" name="object 198"/>
          <p:cNvSpPr/>
          <p:nvPr/>
        </p:nvSpPr>
        <p:spPr>
          <a:xfrm>
            <a:off x="500384" y="6155054"/>
            <a:ext cx="2641600" cy="0"/>
          </a:xfrm>
          <a:custGeom>
            <a:avLst/>
            <a:gdLst/>
            <a:ahLst/>
            <a:cxnLst/>
            <a:rect l="l" t="t" r="r" b="b"/>
            <a:pathLst>
              <a:path w="2641600">
                <a:moveTo>
                  <a:pt x="0" y="0"/>
                </a:moveTo>
                <a:lnTo>
                  <a:pt x="2641585" y="0"/>
                </a:lnTo>
              </a:path>
            </a:pathLst>
          </a:custGeom>
          <a:ln w="7620">
            <a:solidFill>
              <a:srgbClr val="EAFF31"/>
            </a:solidFill>
          </a:ln>
        </p:spPr>
        <p:txBody>
          <a:bodyPr wrap="square" lIns="0" tIns="0" rIns="0" bIns="0" rtlCol="0"/>
          <a:lstStyle/>
          <a:p>
            <a:endParaRPr/>
          </a:p>
        </p:txBody>
      </p:sp>
      <p:sp>
        <p:nvSpPr>
          <p:cNvPr id="199" name="object 199"/>
          <p:cNvSpPr/>
          <p:nvPr/>
        </p:nvSpPr>
        <p:spPr>
          <a:xfrm>
            <a:off x="503557" y="1094739"/>
            <a:ext cx="0" cy="5057140"/>
          </a:xfrm>
          <a:custGeom>
            <a:avLst/>
            <a:gdLst/>
            <a:ahLst/>
            <a:cxnLst/>
            <a:rect l="l" t="t" r="r" b="b"/>
            <a:pathLst>
              <a:path h="5057140">
                <a:moveTo>
                  <a:pt x="0" y="0"/>
                </a:moveTo>
                <a:lnTo>
                  <a:pt x="0" y="5057140"/>
                </a:lnTo>
              </a:path>
            </a:pathLst>
          </a:custGeom>
          <a:ln w="7615">
            <a:solidFill>
              <a:srgbClr val="EAFF31"/>
            </a:solidFill>
          </a:ln>
        </p:spPr>
        <p:txBody>
          <a:bodyPr wrap="square" lIns="0" tIns="0" rIns="0" bIns="0" rtlCol="0"/>
          <a:lstStyle/>
          <a:p>
            <a:endParaRPr/>
          </a:p>
        </p:txBody>
      </p:sp>
      <p:sp>
        <p:nvSpPr>
          <p:cNvPr id="200" name="object 200"/>
          <p:cNvSpPr/>
          <p:nvPr/>
        </p:nvSpPr>
        <p:spPr>
          <a:xfrm>
            <a:off x="500384" y="1091564"/>
            <a:ext cx="2641600" cy="0"/>
          </a:xfrm>
          <a:custGeom>
            <a:avLst/>
            <a:gdLst/>
            <a:ahLst/>
            <a:cxnLst/>
            <a:rect l="l" t="t" r="r" b="b"/>
            <a:pathLst>
              <a:path w="2641600">
                <a:moveTo>
                  <a:pt x="0" y="0"/>
                </a:moveTo>
                <a:lnTo>
                  <a:pt x="2641585" y="0"/>
                </a:lnTo>
              </a:path>
            </a:pathLst>
          </a:custGeom>
          <a:ln w="7620">
            <a:solidFill>
              <a:srgbClr val="EAFF31"/>
            </a:solidFill>
          </a:ln>
        </p:spPr>
        <p:txBody>
          <a:bodyPr wrap="square" lIns="0" tIns="0" rIns="0" bIns="0" rtlCol="0"/>
          <a:lstStyle/>
          <a:p>
            <a:endParaRPr/>
          </a:p>
        </p:txBody>
      </p:sp>
      <p:sp>
        <p:nvSpPr>
          <p:cNvPr id="201" name="object 201"/>
          <p:cNvSpPr/>
          <p:nvPr/>
        </p:nvSpPr>
        <p:spPr>
          <a:xfrm>
            <a:off x="3138799" y="1094750"/>
            <a:ext cx="0" cy="5057140"/>
          </a:xfrm>
          <a:custGeom>
            <a:avLst/>
            <a:gdLst/>
            <a:ahLst/>
            <a:cxnLst/>
            <a:rect l="l" t="t" r="r" b="b"/>
            <a:pathLst>
              <a:path h="5057140">
                <a:moveTo>
                  <a:pt x="0" y="0"/>
                </a:moveTo>
                <a:lnTo>
                  <a:pt x="0" y="5057125"/>
                </a:lnTo>
              </a:path>
            </a:pathLst>
          </a:custGeom>
          <a:ln w="7609">
            <a:solidFill>
              <a:srgbClr val="EAFF31"/>
            </a:solidFill>
          </a:ln>
        </p:spPr>
        <p:txBody>
          <a:bodyPr wrap="square" lIns="0" tIns="0" rIns="0" bIns="0" rtlCol="0"/>
          <a:lstStyle/>
          <a:p>
            <a:endParaRPr/>
          </a:p>
        </p:txBody>
      </p:sp>
      <p:sp>
        <p:nvSpPr>
          <p:cNvPr id="202" name="object 202"/>
          <p:cNvSpPr/>
          <p:nvPr/>
        </p:nvSpPr>
        <p:spPr>
          <a:xfrm>
            <a:off x="506729" y="6148704"/>
            <a:ext cx="2628900" cy="0"/>
          </a:xfrm>
          <a:custGeom>
            <a:avLst/>
            <a:gdLst/>
            <a:ahLst/>
            <a:cxnLst/>
            <a:rect l="l" t="t" r="r" b="b"/>
            <a:pathLst>
              <a:path w="2628900">
                <a:moveTo>
                  <a:pt x="0" y="0"/>
                </a:moveTo>
                <a:lnTo>
                  <a:pt x="2628899" y="0"/>
                </a:lnTo>
              </a:path>
            </a:pathLst>
          </a:custGeom>
          <a:ln w="7620">
            <a:solidFill>
              <a:srgbClr val="EBFF32"/>
            </a:solidFill>
          </a:ln>
        </p:spPr>
        <p:txBody>
          <a:bodyPr wrap="square" lIns="0" tIns="0" rIns="0" bIns="0" rtlCol="0"/>
          <a:lstStyle/>
          <a:p>
            <a:endParaRPr/>
          </a:p>
        </p:txBody>
      </p:sp>
      <p:sp>
        <p:nvSpPr>
          <p:cNvPr id="203" name="object 203"/>
          <p:cNvSpPr/>
          <p:nvPr/>
        </p:nvSpPr>
        <p:spPr>
          <a:xfrm>
            <a:off x="510540" y="1101089"/>
            <a:ext cx="0" cy="5044440"/>
          </a:xfrm>
          <a:custGeom>
            <a:avLst/>
            <a:gdLst/>
            <a:ahLst/>
            <a:cxnLst/>
            <a:rect l="l" t="t" r="r" b="b"/>
            <a:pathLst>
              <a:path h="5044440">
                <a:moveTo>
                  <a:pt x="0" y="0"/>
                </a:moveTo>
                <a:lnTo>
                  <a:pt x="0" y="5044440"/>
                </a:lnTo>
              </a:path>
            </a:pathLst>
          </a:custGeom>
          <a:ln w="8889">
            <a:solidFill>
              <a:srgbClr val="EBFF32"/>
            </a:solidFill>
          </a:ln>
        </p:spPr>
        <p:txBody>
          <a:bodyPr wrap="square" lIns="0" tIns="0" rIns="0" bIns="0" rtlCol="0"/>
          <a:lstStyle/>
          <a:p>
            <a:endParaRPr/>
          </a:p>
        </p:txBody>
      </p:sp>
      <p:sp>
        <p:nvSpPr>
          <p:cNvPr id="204" name="object 204"/>
          <p:cNvSpPr/>
          <p:nvPr/>
        </p:nvSpPr>
        <p:spPr>
          <a:xfrm>
            <a:off x="506729" y="1097914"/>
            <a:ext cx="2628900" cy="0"/>
          </a:xfrm>
          <a:custGeom>
            <a:avLst/>
            <a:gdLst/>
            <a:ahLst/>
            <a:cxnLst/>
            <a:rect l="l" t="t" r="r" b="b"/>
            <a:pathLst>
              <a:path w="2628900">
                <a:moveTo>
                  <a:pt x="0" y="0"/>
                </a:moveTo>
                <a:lnTo>
                  <a:pt x="2628899" y="0"/>
                </a:lnTo>
              </a:path>
            </a:pathLst>
          </a:custGeom>
          <a:ln w="7619">
            <a:solidFill>
              <a:srgbClr val="EBFF32"/>
            </a:solidFill>
          </a:ln>
        </p:spPr>
        <p:txBody>
          <a:bodyPr wrap="square" lIns="0" tIns="0" rIns="0" bIns="0" rtlCol="0"/>
          <a:lstStyle/>
          <a:p>
            <a:endParaRPr/>
          </a:p>
        </p:txBody>
      </p:sp>
      <p:sp>
        <p:nvSpPr>
          <p:cNvPr id="205" name="object 205"/>
          <p:cNvSpPr/>
          <p:nvPr/>
        </p:nvSpPr>
        <p:spPr>
          <a:xfrm>
            <a:off x="3132459" y="1101090"/>
            <a:ext cx="0" cy="5044440"/>
          </a:xfrm>
          <a:custGeom>
            <a:avLst/>
            <a:gdLst/>
            <a:ahLst/>
            <a:cxnLst/>
            <a:rect l="l" t="t" r="r" b="b"/>
            <a:pathLst>
              <a:path h="5044440">
                <a:moveTo>
                  <a:pt x="0" y="0"/>
                </a:moveTo>
                <a:lnTo>
                  <a:pt x="0" y="5044439"/>
                </a:lnTo>
              </a:path>
            </a:pathLst>
          </a:custGeom>
          <a:ln w="7609">
            <a:solidFill>
              <a:srgbClr val="EBFF32"/>
            </a:solidFill>
          </a:ln>
        </p:spPr>
        <p:txBody>
          <a:bodyPr wrap="square" lIns="0" tIns="0" rIns="0" bIns="0" rtlCol="0"/>
          <a:lstStyle/>
          <a:p>
            <a:endParaRPr/>
          </a:p>
        </p:txBody>
      </p:sp>
      <p:sp>
        <p:nvSpPr>
          <p:cNvPr id="206" name="object 206"/>
          <p:cNvSpPr/>
          <p:nvPr/>
        </p:nvSpPr>
        <p:spPr>
          <a:xfrm>
            <a:off x="514350" y="6142354"/>
            <a:ext cx="2614930" cy="0"/>
          </a:xfrm>
          <a:custGeom>
            <a:avLst/>
            <a:gdLst/>
            <a:ahLst/>
            <a:cxnLst/>
            <a:rect l="l" t="t" r="r" b="b"/>
            <a:pathLst>
              <a:path w="2614930">
                <a:moveTo>
                  <a:pt x="0" y="0"/>
                </a:moveTo>
                <a:lnTo>
                  <a:pt x="2614940" y="0"/>
                </a:lnTo>
              </a:path>
            </a:pathLst>
          </a:custGeom>
          <a:ln w="7619">
            <a:solidFill>
              <a:srgbClr val="EBFF33"/>
            </a:solidFill>
          </a:ln>
        </p:spPr>
        <p:txBody>
          <a:bodyPr wrap="square" lIns="0" tIns="0" rIns="0" bIns="0" rtlCol="0"/>
          <a:lstStyle/>
          <a:p>
            <a:endParaRPr/>
          </a:p>
        </p:txBody>
      </p:sp>
      <p:sp>
        <p:nvSpPr>
          <p:cNvPr id="207" name="object 207"/>
          <p:cNvSpPr/>
          <p:nvPr/>
        </p:nvSpPr>
        <p:spPr>
          <a:xfrm>
            <a:off x="517522" y="1107439"/>
            <a:ext cx="0" cy="5031740"/>
          </a:xfrm>
          <a:custGeom>
            <a:avLst/>
            <a:gdLst/>
            <a:ahLst/>
            <a:cxnLst/>
            <a:rect l="l" t="t" r="r" b="b"/>
            <a:pathLst>
              <a:path h="5031740">
                <a:moveTo>
                  <a:pt x="0" y="0"/>
                </a:moveTo>
                <a:lnTo>
                  <a:pt x="0" y="5031740"/>
                </a:lnTo>
              </a:path>
            </a:pathLst>
          </a:custGeom>
          <a:ln w="7615">
            <a:solidFill>
              <a:srgbClr val="EBFF33"/>
            </a:solidFill>
          </a:ln>
        </p:spPr>
        <p:txBody>
          <a:bodyPr wrap="square" lIns="0" tIns="0" rIns="0" bIns="0" rtlCol="0"/>
          <a:lstStyle/>
          <a:p>
            <a:endParaRPr/>
          </a:p>
        </p:txBody>
      </p:sp>
      <p:sp>
        <p:nvSpPr>
          <p:cNvPr id="208" name="object 208"/>
          <p:cNvSpPr/>
          <p:nvPr/>
        </p:nvSpPr>
        <p:spPr>
          <a:xfrm>
            <a:off x="514350" y="1104264"/>
            <a:ext cx="2614930" cy="0"/>
          </a:xfrm>
          <a:custGeom>
            <a:avLst/>
            <a:gdLst/>
            <a:ahLst/>
            <a:cxnLst/>
            <a:rect l="l" t="t" r="r" b="b"/>
            <a:pathLst>
              <a:path w="2614930">
                <a:moveTo>
                  <a:pt x="0" y="0"/>
                </a:moveTo>
                <a:lnTo>
                  <a:pt x="2614940" y="0"/>
                </a:lnTo>
              </a:path>
            </a:pathLst>
          </a:custGeom>
          <a:ln w="7620">
            <a:solidFill>
              <a:srgbClr val="EBFF33"/>
            </a:solidFill>
          </a:ln>
        </p:spPr>
        <p:txBody>
          <a:bodyPr wrap="square" lIns="0" tIns="0" rIns="0" bIns="0" rtlCol="0"/>
          <a:lstStyle/>
          <a:p>
            <a:endParaRPr/>
          </a:p>
        </p:txBody>
      </p:sp>
      <p:sp>
        <p:nvSpPr>
          <p:cNvPr id="209" name="object 209"/>
          <p:cNvSpPr/>
          <p:nvPr/>
        </p:nvSpPr>
        <p:spPr>
          <a:xfrm>
            <a:off x="3126104" y="1107429"/>
            <a:ext cx="0" cy="5032375"/>
          </a:xfrm>
          <a:custGeom>
            <a:avLst/>
            <a:gdLst/>
            <a:ahLst/>
            <a:cxnLst/>
            <a:rect l="l" t="t" r="r" b="b"/>
            <a:pathLst>
              <a:path h="5032375">
                <a:moveTo>
                  <a:pt x="0" y="0"/>
                </a:moveTo>
                <a:lnTo>
                  <a:pt x="0" y="5031754"/>
                </a:lnTo>
              </a:path>
            </a:pathLst>
          </a:custGeom>
          <a:ln w="7640">
            <a:solidFill>
              <a:srgbClr val="EBFF33"/>
            </a:solidFill>
          </a:ln>
        </p:spPr>
        <p:txBody>
          <a:bodyPr wrap="square" lIns="0" tIns="0" rIns="0" bIns="0" rtlCol="0"/>
          <a:lstStyle/>
          <a:p>
            <a:endParaRPr/>
          </a:p>
        </p:txBody>
      </p:sp>
      <p:sp>
        <p:nvSpPr>
          <p:cNvPr id="210" name="object 210"/>
          <p:cNvSpPr/>
          <p:nvPr/>
        </p:nvSpPr>
        <p:spPr>
          <a:xfrm>
            <a:off x="520695" y="6136004"/>
            <a:ext cx="2602230" cy="0"/>
          </a:xfrm>
          <a:custGeom>
            <a:avLst/>
            <a:gdLst/>
            <a:ahLst/>
            <a:cxnLst/>
            <a:rect l="l" t="t" r="r" b="b"/>
            <a:pathLst>
              <a:path w="2602230">
                <a:moveTo>
                  <a:pt x="0" y="0"/>
                </a:moveTo>
                <a:lnTo>
                  <a:pt x="2602223" y="0"/>
                </a:lnTo>
              </a:path>
            </a:pathLst>
          </a:custGeom>
          <a:ln w="7620">
            <a:solidFill>
              <a:srgbClr val="EBFF34"/>
            </a:solidFill>
          </a:ln>
        </p:spPr>
        <p:txBody>
          <a:bodyPr wrap="square" lIns="0" tIns="0" rIns="0" bIns="0" rtlCol="0"/>
          <a:lstStyle/>
          <a:p>
            <a:endParaRPr/>
          </a:p>
        </p:txBody>
      </p:sp>
      <p:sp>
        <p:nvSpPr>
          <p:cNvPr id="211" name="object 211"/>
          <p:cNvSpPr/>
          <p:nvPr/>
        </p:nvSpPr>
        <p:spPr>
          <a:xfrm>
            <a:off x="523875" y="1113789"/>
            <a:ext cx="0" cy="5019040"/>
          </a:xfrm>
          <a:custGeom>
            <a:avLst/>
            <a:gdLst/>
            <a:ahLst/>
            <a:cxnLst/>
            <a:rect l="l" t="t" r="r" b="b"/>
            <a:pathLst>
              <a:path h="5019040">
                <a:moveTo>
                  <a:pt x="0" y="0"/>
                </a:moveTo>
                <a:lnTo>
                  <a:pt x="0" y="5019040"/>
                </a:lnTo>
              </a:path>
            </a:pathLst>
          </a:custGeom>
          <a:ln w="7628">
            <a:solidFill>
              <a:srgbClr val="EBFF34"/>
            </a:solidFill>
          </a:ln>
        </p:spPr>
        <p:txBody>
          <a:bodyPr wrap="square" lIns="0" tIns="0" rIns="0" bIns="0" rtlCol="0"/>
          <a:lstStyle/>
          <a:p>
            <a:endParaRPr/>
          </a:p>
        </p:txBody>
      </p:sp>
      <p:sp>
        <p:nvSpPr>
          <p:cNvPr id="212" name="object 212"/>
          <p:cNvSpPr/>
          <p:nvPr/>
        </p:nvSpPr>
        <p:spPr>
          <a:xfrm>
            <a:off x="520695" y="1110614"/>
            <a:ext cx="2602230" cy="0"/>
          </a:xfrm>
          <a:custGeom>
            <a:avLst/>
            <a:gdLst/>
            <a:ahLst/>
            <a:cxnLst/>
            <a:rect l="l" t="t" r="r" b="b"/>
            <a:pathLst>
              <a:path w="2602230">
                <a:moveTo>
                  <a:pt x="0" y="0"/>
                </a:moveTo>
                <a:lnTo>
                  <a:pt x="2602223" y="0"/>
                </a:lnTo>
              </a:path>
            </a:pathLst>
          </a:custGeom>
          <a:ln w="7620">
            <a:solidFill>
              <a:srgbClr val="EBFF34"/>
            </a:solidFill>
          </a:ln>
        </p:spPr>
        <p:txBody>
          <a:bodyPr wrap="square" lIns="0" tIns="0" rIns="0" bIns="0" rtlCol="0"/>
          <a:lstStyle/>
          <a:p>
            <a:endParaRPr/>
          </a:p>
        </p:txBody>
      </p:sp>
      <p:sp>
        <p:nvSpPr>
          <p:cNvPr id="213" name="object 213"/>
          <p:cNvSpPr/>
          <p:nvPr/>
        </p:nvSpPr>
        <p:spPr>
          <a:xfrm>
            <a:off x="3119749" y="1113800"/>
            <a:ext cx="0" cy="5019040"/>
          </a:xfrm>
          <a:custGeom>
            <a:avLst/>
            <a:gdLst/>
            <a:ahLst/>
            <a:cxnLst/>
            <a:rect l="l" t="t" r="r" b="b"/>
            <a:pathLst>
              <a:path h="5019040">
                <a:moveTo>
                  <a:pt x="0" y="0"/>
                </a:moveTo>
                <a:lnTo>
                  <a:pt x="0" y="5019025"/>
                </a:lnTo>
              </a:path>
            </a:pathLst>
          </a:custGeom>
          <a:ln w="7609">
            <a:solidFill>
              <a:srgbClr val="EBFF34"/>
            </a:solidFill>
          </a:ln>
        </p:spPr>
        <p:txBody>
          <a:bodyPr wrap="square" lIns="0" tIns="0" rIns="0" bIns="0" rtlCol="0"/>
          <a:lstStyle/>
          <a:p>
            <a:endParaRPr/>
          </a:p>
        </p:txBody>
      </p:sp>
      <p:sp>
        <p:nvSpPr>
          <p:cNvPr id="214" name="object 214"/>
          <p:cNvSpPr/>
          <p:nvPr/>
        </p:nvSpPr>
        <p:spPr>
          <a:xfrm>
            <a:off x="527054" y="6129654"/>
            <a:ext cx="2589530" cy="0"/>
          </a:xfrm>
          <a:custGeom>
            <a:avLst/>
            <a:gdLst/>
            <a:ahLst/>
            <a:cxnLst/>
            <a:rect l="l" t="t" r="r" b="b"/>
            <a:pathLst>
              <a:path w="2589530">
                <a:moveTo>
                  <a:pt x="0" y="0"/>
                </a:moveTo>
                <a:lnTo>
                  <a:pt x="2589525" y="0"/>
                </a:lnTo>
              </a:path>
            </a:pathLst>
          </a:custGeom>
          <a:ln w="7620">
            <a:solidFill>
              <a:srgbClr val="EBFF35"/>
            </a:solidFill>
          </a:ln>
        </p:spPr>
        <p:txBody>
          <a:bodyPr wrap="square" lIns="0" tIns="0" rIns="0" bIns="0" rtlCol="0"/>
          <a:lstStyle/>
          <a:p>
            <a:endParaRPr/>
          </a:p>
        </p:txBody>
      </p:sp>
      <p:sp>
        <p:nvSpPr>
          <p:cNvPr id="215" name="object 215"/>
          <p:cNvSpPr/>
          <p:nvPr/>
        </p:nvSpPr>
        <p:spPr>
          <a:xfrm>
            <a:off x="530227" y="1120139"/>
            <a:ext cx="0" cy="5006340"/>
          </a:xfrm>
          <a:custGeom>
            <a:avLst/>
            <a:gdLst/>
            <a:ahLst/>
            <a:cxnLst/>
            <a:rect l="l" t="t" r="r" b="b"/>
            <a:pathLst>
              <a:path h="5006340">
                <a:moveTo>
                  <a:pt x="0" y="0"/>
                </a:moveTo>
                <a:lnTo>
                  <a:pt x="0" y="5006340"/>
                </a:lnTo>
              </a:path>
            </a:pathLst>
          </a:custGeom>
          <a:ln w="7615">
            <a:solidFill>
              <a:srgbClr val="EBFF35"/>
            </a:solidFill>
          </a:ln>
        </p:spPr>
        <p:txBody>
          <a:bodyPr wrap="square" lIns="0" tIns="0" rIns="0" bIns="0" rtlCol="0"/>
          <a:lstStyle/>
          <a:p>
            <a:endParaRPr/>
          </a:p>
        </p:txBody>
      </p:sp>
      <p:sp>
        <p:nvSpPr>
          <p:cNvPr id="216" name="object 216"/>
          <p:cNvSpPr/>
          <p:nvPr/>
        </p:nvSpPr>
        <p:spPr>
          <a:xfrm>
            <a:off x="527054" y="1116964"/>
            <a:ext cx="2589530" cy="0"/>
          </a:xfrm>
          <a:custGeom>
            <a:avLst/>
            <a:gdLst/>
            <a:ahLst/>
            <a:cxnLst/>
            <a:rect l="l" t="t" r="r" b="b"/>
            <a:pathLst>
              <a:path w="2589530">
                <a:moveTo>
                  <a:pt x="0" y="0"/>
                </a:moveTo>
                <a:lnTo>
                  <a:pt x="2589525" y="0"/>
                </a:lnTo>
              </a:path>
            </a:pathLst>
          </a:custGeom>
          <a:ln w="7619">
            <a:solidFill>
              <a:srgbClr val="EBFF35"/>
            </a:solidFill>
          </a:ln>
        </p:spPr>
        <p:txBody>
          <a:bodyPr wrap="square" lIns="0" tIns="0" rIns="0" bIns="0" rtlCol="0"/>
          <a:lstStyle/>
          <a:p>
            <a:endParaRPr/>
          </a:p>
        </p:txBody>
      </p:sp>
      <p:sp>
        <p:nvSpPr>
          <p:cNvPr id="217" name="object 217"/>
          <p:cNvSpPr/>
          <p:nvPr/>
        </p:nvSpPr>
        <p:spPr>
          <a:xfrm>
            <a:off x="3113409" y="1120140"/>
            <a:ext cx="0" cy="5006340"/>
          </a:xfrm>
          <a:custGeom>
            <a:avLst/>
            <a:gdLst/>
            <a:ahLst/>
            <a:cxnLst/>
            <a:rect l="l" t="t" r="r" b="b"/>
            <a:pathLst>
              <a:path h="5006340">
                <a:moveTo>
                  <a:pt x="0" y="0"/>
                </a:moveTo>
                <a:lnTo>
                  <a:pt x="0" y="5006339"/>
                </a:lnTo>
              </a:path>
            </a:pathLst>
          </a:custGeom>
          <a:ln w="7609">
            <a:solidFill>
              <a:srgbClr val="EBFF35"/>
            </a:solidFill>
          </a:ln>
        </p:spPr>
        <p:txBody>
          <a:bodyPr wrap="square" lIns="0" tIns="0" rIns="0" bIns="0" rtlCol="0"/>
          <a:lstStyle/>
          <a:p>
            <a:endParaRPr/>
          </a:p>
        </p:txBody>
      </p:sp>
      <p:sp>
        <p:nvSpPr>
          <p:cNvPr id="218" name="object 218"/>
          <p:cNvSpPr/>
          <p:nvPr/>
        </p:nvSpPr>
        <p:spPr>
          <a:xfrm>
            <a:off x="533400" y="6123304"/>
            <a:ext cx="2576830" cy="0"/>
          </a:xfrm>
          <a:custGeom>
            <a:avLst/>
            <a:gdLst/>
            <a:ahLst/>
            <a:cxnLst/>
            <a:rect l="l" t="t" r="r" b="b"/>
            <a:pathLst>
              <a:path w="2576830">
                <a:moveTo>
                  <a:pt x="0" y="0"/>
                </a:moveTo>
                <a:lnTo>
                  <a:pt x="2576840" y="0"/>
                </a:lnTo>
              </a:path>
            </a:pathLst>
          </a:custGeom>
          <a:ln w="7620">
            <a:solidFill>
              <a:srgbClr val="EBFF36"/>
            </a:solidFill>
          </a:ln>
        </p:spPr>
        <p:txBody>
          <a:bodyPr wrap="square" lIns="0" tIns="0" rIns="0" bIns="0" rtlCol="0"/>
          <a:lstStyle/>
          <a:p>
            <a:endParaRPr/>
          </a:p>
        </p:txBody>
      </p:sp>
      <p:sp>
        <p:nvSpPr>
          <p:cNvPr id="219" name="object 219"/>
          <p:cNvSpPr/>
          <p:nvPr/>
        </p:nvSpPr>
        <p:spPr>
          <a:xfrm>
            <a:off x="536572" y="1127760"/>
            <a:ext cx="0" cy="4992370"/>
          </a:xfrm>
          <a:custGeom>
            <a:avLst/>
            <a:gdLst/>
            <a:ahLst/>
            <a:cxnLst/>
            <a:rect l="l" t="t" r="r" b="b"/>
            <a:pathLst>
              <a:path h="4992370">
                <a:moveTo>
                  <a:pt x="0" y="0"/>
                </a:moveTo>
                <a:lnTo>
                  <a:pt x="0" y="4992370"/>
                </a:lnTo>
              </a:path>
            </a:pathLst>
          </a:custGeom>
          <a:ln w="7615">
            <a:solidFill>
              <a:srgbClr val="EBFF36"/>
            </a:solidFill>
          </a:ln>
        </p:spPr>
        <p:txBody>
          <a:bodyPr wrap="square" lIns="0" tIns="0" rIns="0" bIns="0" rtlCol="0"/>
          <a:lstStyle/>
          <a:p>
            <a:endParaRPr/>
          </a:p>
        </p:txBody>
      </p:sp>
      <p:sp>
        <p:nvSpPr>
          <p:cNvPr id="220" name="object 220"/>
          <p:cNvSpPr/>
          <p:nvPr/>
        </p:nvSpPr>
        <p:spPr>
          <a:xfrm>
            <a:off x="533400" y="1123950"/>
            <a:ext cx="2576830" cy="0"/>
          </a:xfrm>
          <a:custGeom>
            <a:avLst/>
            <a:gdLst/>
            <a:ahLst/>
            <a:cxnLst/>
            <a:rect l="l" t="t" r="r" b="b"/>
            <a:pathLst>
              <a:path w="2576830">
                <a:moveTo>
                  <a:pt x="0" y="0"/>
                </a:moveTo>
                <a:lnTo>
                  <a:pt x="2576840" y="0"/>
                </a:lnTo>
              </a:path>
            </a:pathLst>
          </a:custGeom>
          <a:ln w="8890">
            <a:solidFill>
              <a:srgbClr val="EBFF36"/>
            </a:solidFill>
          </a:ln>
        </p:spPr>
        <p:txBody>
          <a:bodyPr wrap="square" lIns="0" tIns="0" rIns="0" bIns="0" rtlCol="0"/>
          <a:lstStyle/>
          <a:p>
            <a:endParaRPr/>
          </a:p>
        </p:txBody>
      </p:sp>
      <p:sp>
        <p:nvSpPr>
          <p:cNvPr id="221" name="object 221"/>
          <p:cNvSpPr/>
          <p:nvPr/>
        </p:nvSpPr>
        <p:spPr>
          <a:xfrm>
            <a:off x="3106430" y="1127760"/>
            <a:ext cx="0" cy="4992370"/>
          </a:xfrm>
          <a:custGeom>
            <a:avLst/>
            <a:gdLst/>
            <a:ahLst/>
            <a:cxnLst/>
            <a:rect l="l" t="t" r="r" b="b"/>
            <a:pathLst>
              <a:path h="4992370">
                <a:moveTo>
                  <a:pt x="0" y="0"/>
                </a:moveTo>
                <a:lnTo>
                  <a:pt x="0" y="4992373"/>
                </a:lnTo>
              </a:path>
            </a:pathLst>
          </a:custGeom>
          <a:ln w="8889">
            <a:solidFill>
              <a:srgbClr val="EBFF36"/>
            </a:solidFill>
          </a:ln>
        </p:spPr>
        <p:txBody>
          <a:bodyPr wrap="square" lIns="0" tIns="0" rIns="0" bIns="0" rtlCol="0"/>
          <a:lstStyle/>
          <a:p>
            <a:endParaRPr/>
          </a:p>
        </p:txBody>
      </p:sp>
      <p:sp>
        <p:nvSpPr>
          <p:cNvPr id="222" name="object 222"/>
          <p:cNvSpPr/>
          <p:nvPr/>
        </p:nvSpPr>
        <p:spPr>
          <a:xfrm>
            <a:off x="539745" y="6116954"/>
            <a:ext cx="2563495" cy="0"/>
          </a:xfrm>
          <a:custGeom>
            <a:avLst/>
            <a:gdLst/>
            <a:ahLst/>
            <a:cxnLst/>
            <a:rect l="l" t="t" r="r" b="b"/>
            <a:pathLst>
              <a:path w="2563495">
                <a:moveTo>
                  <a:pt x="0" y="0"/>
                </a:moveTo>
                <a:lnTo>
                  <a:pt x="2562874" y="0"/>
                </a:lnTo>
              </a:path>
            </a:pathLst>
          </a:custGeom>
          <a:ln w="7619">
            <a:solidFill>
              <a:srgbClr val="EBFF37"/>
            </a:solidFill>
          </a:ln>
        </p:spPr>
        <p:txBody>
          <a:bodyPr wrap="square" lIns="0" tIns="0" rIns="0" bIns="0" rtlCol="0"/>
          <a:lstStyle/>
          <a:p>
            <a:endParaRPr/>
          </a:p>
        </p:txBody>
      </p:sp>
      <p:sp>
        <p:nvSpPr>
          <p:cNvPr id="223" name="object 223"/>
          <p:cNvSpPr/>
          <p:nvPr/>
        </p:nvSpPr>
        <p:spPr>
          <a:xfrm>
            <a:off x="542925" y="1134110"/>
            <a:ext cx="0" cy="4979670"/>
          </a:xfrm>
          <a:custGeom>
            <a:avLst/>
            <a:gdLst/>
            <a:ahLst/>
            <a:cxnLst/>
            <a:rect l="l" t="t" r="r" b="b"/>
            <a:pathLst>
              <a:path h="4979670">
                <a:moveTo>
                  <a:pt x="0" y="0"/>
                </a:moveTo>
                <a:lnTo>
                  <a:pt x="0" y="4979670"/>
                </a:lnTo>
              </a:path>
            </a:pathLst>
          </a:custGeom>
          <a:ln w="7628">
            <a:solidFill>
              <a:srgbClr val="EBFF37"/>
            </a:solidFill>
          </a:ln>
        </p:spPr>
        <p:txBody>
          <a:bodyPr wrap="square" lIns="0" tIns="0" rIns="0" bIns="0" rtlCol="0"/>
          <a:lstStyle/>
          <a:p>
            <a:endParaRPr/>
          </a:p>
        </p:txBody>
      </p:sp>
      <p:sp>
        <p:nvSpPr>
          <p:cNvPr id="224" name="object 224"/>
          <p:cNvSpPr/>
          <p:nvPr/>
        </p:nvSpPr>
        <p:spPr>
          <a:xfrm>
            <a:off x="539745" y="1130935"/>
            <a:ext cx="2563495" cy="0"/>
          </a:xfrm>
          <a:custGeom>
            <a:avLst/>
            <a:gdLst/>
            <a:ahLst/>
            <a:cxnLst/>
            <a:rect l="l" t="t" r="r" b="b"/>
            <a:pathLst>
              <a:path w="2563495">
                <a:moveTo>
                  <a:pt x="0" y="0"/>
                </a:moveTo>
                <a:lnTo>
                  <a:pt x="2562874" y="0"/>
                </a:lnTo>
              </a:path>
            </a:pathLst>
          </a:custGeom>
          <a:ln w="7620">
            <a:solidFill>
              <a:srgbClr val="EBFF37"/>
            </a:solidFill>
          </a:ln>
        </p:spPr>
        <p:txBody>
          <a:bodyPr wrap="square" lIns="0" tIns="0" rIns="0" bIns="0" rtlCol="0"/>
          <a:lstStyle/>
          <a:p>
            <a:endParaRPr/>
          </a:p>
        </p:txBody>
      </p:sp>
      <p:sp>
        <p:nvSpPr>
          <p:cNvPr id="225" name="object 225"/>
          <p:cNvSpPr/>
          <p:nvPr/>
        </p:nvSpPr>
        <p:spPr>
          <a:xfrm>
            <a:off x="3099434" y="1134099"/>
            <a:ext cx="0" cy="4979670"/>
          </a:xfrm>
          <a:custGeom>
            <a:avLst/>
            <a:gdLst/>
            <a:ahLst/>
            <a:cxnLst/>
            <a:rect l="l" t="t" r="r" b="b"/>
            <a:pathLst>
              <a:path h="4979670">
                <a:moveTo>
                  <a:pt x="0" y="0"/>
                </a:moveTo>
                <a:lnTo>
                  <a:pt x="0" y="4979675"/>
                </a:lnTo>
              </a:path>
            </a:pathLst>
          </a:custGeom>
          <a:ln w="7640">
            <a:solidFill>
              <a:srgbClr val="EBFF37"/>
            </a:solidFill>
          </a:ln>
        </p:spPr>
        <p:txBody>
          <a:bodyPr wrap="square" lIns="0" tIns="0" rIns="0" bIns="0" rtlCol="0"/>
          <a:lstStyle/>
          <a:p>
            <a:endParaRPr/>
          </a:p>
        </p:txBody>
      </p:sp>
      <p:sp>
        <p:nvSpPr>
          <p:cNvPr id="226" name="object 226"/>
          <p:cNvSpPr/>
          <p:nvPr/>
        </p:nvSpPr>
        <p:spPr>
          <a:xfrm>
            <a:off x="546104" y="6110604"/>
            <a:ext cx="2550160" cy="0"/>
          </a:xfrm>
          <a:custGeom>
            <a:avLst/>
            <a:gdLst/>
            <a:ahLst/>
            <a:cxnLst/>
            <a:rect l="l" t="t" r="r" b="b"/>
            <a:pathLst>
              <a:path w="2550160">
                <a:moveTo>
                  <a:pt x="0" y="0"/>
                </a:moveTo>
                <a:lnTo>
                  <a:pt x="2550145" y="0"/>
                </a:lnTo>
              </a:path>
            </a:pathLst>
          </a:custGeom>
          <a:ln w="7620">
            <a:solidFill>
              <a:srgbClr val="EBFF39"/>
            </a:solidFill>
          </a:ln>
        </p:spPr>
        <p:txBody>
          <a:bodyPr wrap="square" lIns="0" tIns="0" rIns="0" bIns="0" rtlCol="0"/>
          <a:lstStyle/>
          <a:p>
            <a:endParaRPr/>
          </a:p>
        </p:txBody>
      </p:sp>
      <p:sp>
        <p:nvSpPr>
          <p:cNvPr id="227" name="object 227"/>
          <p:cNvSpPr/>
          <p:nvPr/>
        </p:nvSpPr>
        <p:spPr>
          <a:xfrm>
            <a:off x="549277" y="1139189"/>
            <a:ext cx="0" cy="4968240"/>
          </a:xfrm>
          <a:custGeom>
            <a:avLst/>
            <a:gdLst/>
            <a:ahLst/>
            <a:cxnLst/>
            <a:rect l="l" t="t" r="r" b="b"/>
            <a:pathLst>
              <a:path h="4968240">
                <a:moveTo>
                  <a:pt x="0" y="0"/>
                </a:moveTo>
                <a:lnTo>
                  <a:pt x="0" y="4968240"/>
                </a:lnTo>
              </a:path>
            </a:pathLst>
          </a:custGeom>
          <a:ln w="7615">
            <a:solidFill>
              <a:srgbClr val="EBFF39"/>
            </a:solidFill>
          </a:ln>
        </p:spPr>
        <p:txBody>
          <a:bodyPr wrap="square" lIns="0" tIns="0" rIns="0" bIns="0" rtlCol="0"/>
          <a:lstStyle/>
          <a:p>
            <a:endParaRPr/>
          </a:p>
        </p:txBody>
      </p:sp>
      <p:sp>
        <p:nvSpPr>
          <p:cNvPr id="228" name="object 228"/>
          <p:cNvSpPr/>
          <p:nvPr/>
        </p:nvSpPr>
        <p:spPr>
          <a:xfrm>
            <a:off x="546104" y="1136650"/>
            <a:ext cx="2550160" cy="0"/>
          </a:xfrm>
          <a:custGeom>
            <a:avLst/>
            <a:gdLst/>
            <a:ahLst/>
            <a:cxnLst/>
            <a:rect l="l" t="t" r="r" b="b"/>
            <a:pathLst>
              <a:path w="2550160">
                <a:moveTo>
                  <a:pt x="0" y="0"/>
                </a:moveTo>
                <a:lnTo>
                  <a:pt x="2550145" y="0"/>
                </a:lnTo>
              </a:path>
            </a:pathLst>
          </a:custGeom>
          <a:ln w="6349">
            <a:solidFill>
              <a:srgbClr val="EBFF39"/>
            </a:solidFill>
          </a:ln>
        </p:spPr>
        <p:txBody>
          <a:bodyPr wrap="square" lIns="0" tIns="0" rIns="0" bIns="0" rtlCol="0"/>
          <a:lstStyle/>
          <a:p>
            <a:endParaRPr/>
          </a:p>
        </p:txBody>
      </p:sp>
      <p:sp>
        <p:nvSpPr>
          <p:cNvPr id="229" name="object 229"/>
          <p:cNvSpPr/>
          <p:nvPr/>
        </p:nvSpPr>
        <p:spPr>
          <a:xfrm>
            <a:off x="3093719" y="1139190"/>
            <a:ext cx="0" cy="4968240"/>
          </a:xfrm>
          <a:custGeom>
            <a:avLst/>
            <a:gdLst/>
            <a:ahLst/>
            <a:cxnLst/>
            <a:rect l="l" t="t" r="r" b="b"/>
            <a:pathLst>
              <a:path h="4968240">
                <a:moveTo>
                  <a:pt x="0" y="0"/>
                </a:moveTo>
                <a:lnTo>
                  <a:pt x="0" y="4968239"/>
                </a:lnTo>
              </a:path>
            </a:pathLst>
          </a:custGeom>
          <a:ln w="6329">
            <a:solidFill>
              <a:srgbClr val="EBFF39"/>
            </a:solidFill>
          </a:ln>
        </p:spPr>
        <p:txBody>
          <a:bodyPr wrap="square" lIns="0" tIns="0" rIns="0" bIns="0" rtlCol="0"/>
          <a:lstStyle/>
          <a:p>
            <a:endParaRPr/>
          </a:p>
        </p:txBody>
      </p:sp>
      <p:sp>
        <p:nvSpPr>
          <p:cNvPr id="230" name="object 230"/>
          <p:cNvSpPr/>
          <p:nvPr/>
        </p:nvSpPr>
        <p:spPr>
          <a:xfrm>
            <a:off x="552450" y="6104254"/>
            <a:ext cx="2538730" cy="0"/>
          </a:xfrm>
          <a:custGeom>
            <a:avLst/>
            <a:gdLst/>
            <a:ahLst/>
            <a:cxnLst/>
            <a:rect l="l" t="t" r="r" b="b"/>
            <a:pathLst>
              <a:path w="2538730">
                <a:moveTo>
                  <a:pt x="0" y="0"/>
                </a:moveTo>
                <a:lnTo>
                  <a:pt x="2538740" y="0"/>
                </a:lnTo>
              </a:path>
            </a:pathLst>
          </a:custGeom>
          <a:ln w="7620">
            <a:solidFill>
              <a:srgbClr val="EBFF3A"/>
            </a:solidFill>
          </a:ln>
        </p:spPr>
        <p:txBody>
          <a:bodyPr wrap="square" lIns="0" tIns="0" rIns="0" bIns="0" rtlCol="0"/>
          <a:lstStyle/>
          <a:p>
            <a:endParaRPr/>
          </a:p>
        </p:txBody>
      </p:sp>
      <p:sp>
        <p:nvSpPr>
          <p:cNvPr id="231" name="object 231"/>
          <p:cNvSpPr/>
          <p:nvPr/>
        </p:nvSpPr>
        <p:spPr>
          <a:xfrm>
            <a:off x="555622" y="1146810"/>
            <a:ext cx="0" cy="4954270"/>
          </a:xfrm>
          <a:custGeom>
            <a:avLst/>
            <a:gdLst/>
            <a:ahLst/>
            <a:cxnLst/>
            <a:rect l="l" t="t" r="r" b="b"/>
            <a:pathLst>
              <a:path h="4954270">
                <a:moveTo>
                  <a:pt x="0" y="0"/>
                </a:moveTo>
                <a:lnTo>
                  <a:pt x="0" y="4954270"/>
                </a:lnTo>
              </a:path>
            </a:pathLst>
          </a:custGeom>
          <a:ln w="7615">
            <a:solidFill>
              <a:srgbClr val="EBFF3A"/>
            </a:solidFill>
          </a:ln>
        </p:spPr>
        <p:txBody>
          <a:bodyPr wrap="square" lIns="0" tIns="0" rIns="0" bIns="0" rtlCol="0"/>
          <a:lstStyle/>
          <a:p>
            <a:endParaRPr/>
          </a:p>
        </p:txBody>
      </p:sp>
      <p:sp>
        <p:nvSpPr>
          <p:cNvPr id="232" name="object 232"/>
          <p:cNvSpPr/>
          <p:nvPr/>
        </p:nvSpPr>
        <p:spPr>
          <a:xfrm>
            <a:off x="552450" y="1143000"/>
            <a:ext cx="2538730" cy="0"/>
          </a:xfrm>
          <a:custGeom>
            <a:avLst/>
            <a:gdLst/>
            <a:ahLst/>
            <a:cxnLst/>
            <a:rect l="l" t="t" r="r" b="b"/>
            <a:pathLst>
              <a:path w="2538730">
                <a:moveTo>
                  <a:pt x="0" y="0"/>
                </a:moveTo>
                <a:lnTo>
                  <a:pt x="2538740" y="0"/>
                </a:lnTo>
              </a:path>
            </a:pathLst>
          </a:custGeom>
          <a:ln w="8890">
            <a:solidFill>
              <a:srgbClr val="EBFF3A"/>
            </a:solidFill>
          </a:ln>
        </p:spPr>
        <p:txBody>
          <a:bodyPr wrap="square" lIns="0" tIns="0" rIns="0" bIns="0" rtlCol="0"/>
          <a:lstStyle/>
          <a:p>
            <a:endParaRPr/>
          </a:p>
        </p:txBody>
      </p:sp>
      <p:sp>
        <p:nvSpPr>
          <p:cNvPr id="233" name="object 233"/>
          <p:cNvSpPr/>
          <p:nvPr/>
        </p:nvSpPr>
        <p:spPr>
          <a:xfrm>
            <a:off x="3087380" y="1146810"/>
            <a:ext cx="0" cy="4954270"/>
          </a:xfrm>
          <a:custGeom>
            <a:avLst/>
            <a:gdLst/>
            <a:ahLst/>
            <a:cxnLst/>
            <a:rect l="l" t="t" r="r" b="b"/>
            <a:pathLst>
              <a:path h="4954270">
                <a:moveTo>
                  <a:pt x="0" y="0"/>
                </a:moveTo>
                <a:lnTo>
                  <a:pt x="0" y="4954273"/>
                </a:lnTo>
              </a:path>
            </a:pathLst>
          </a:custGeom>
          <a:ln w="8889">
            <a:solidFill>
              <a:srgbClr val="EBFF3A"/>
            </a:solidFill>
          </a:ln>
        </p:spPr>
        <p:txBody>
          <a:bodyPr wrap="square" lIns="0" tIns="0" rIns="0" bIns="0" rtlCol="0"/>
          <a:lstStyle/>
          <a:p>
            <a:endParaRPr/>
          </a:p>
        </p:txBody>
      </p:sp>
      <p:sp>
        <p:nvSpPr>
          <p:cNvPr id="234" name="object 234"/>
          <p:cNvSpPr/>
          <p:nvPr/>
        </p:nvSpPr>
        <p:spPr>
          <a:xfrm>
            <a:off x="558795" y="6097270"/>
            <a:ext cx="2525395" cy="0"/>
          </a:xfrm>
          <a:custGeom>
            <a:avLst/>
            <a:gdLst/>
            <a:ahLst/>
            <a:cxnLst/>
            <a:rect l="l" t="t" r="r" b="b"/>
            <a:pathLst>
              <a:path w="2525395">
                <a:moveTo>
                  <a:pt x="0" y="0"/>
                </a:moveTo>
                <a:lnTo>
                  <a:pt x="2524774" y="0"/>
                </a:lnTo>
              </a:path>
            </a:pathLst>
          </a:custGeom>
          <a:ln w="8889">
            <a:solidFill>
              <a:srgbClr val="EBFF3B"/>
            </a:solidFill>
          </a:ln>
        </p:spPr>
        <p:txBody>
          <a:bodyPr wrap="square" lIns="0" tIns="0" rIns="0" bIns="0" rtlCol="0"/>
          <a:lstStyle/>
          <a:p>
            <a:endParaRPr/>
          </a:p>
        </p:txBody>
      </p:sp>
      <p:sp>
        <p:nvSpPr>
          <p:cNvPr id="235" name="object 235"/>
          <p:cNvSpPr/>
          <p:nvPr/>
        </p:nvSpPr>
        <p:spPr>
          <a:xfrm>
            <a:off x="561975" y="1153160"/>
            <a:ext cx="0" cy="4940300"/>
          </a:xfrm>
          <a:custGeom>
            <a:avLst/>
            <a:gdLst/>
            <a:ahLst/>
            <a:cxnLst/>
            <a:rect l="l" t="t" r="r" b="b"/>
            <a:pathLst>
              <a:path h="4940300">
                <a:moveTo>
                  <a:pt x="0" y="0"/>
                </a:moveTo>
                <a:lnTo>
                  <a:pt x="0" y="4940300"/>
                </a:lnTo>
              </a:path>
            </a:pathLst>
          </a:custGeom>
          <a:ln w="7628">
            <a:solidFill>
              <a:srgbClr val="EBFF3B"/>
            </a:solidFill>
          </a:ln>
        </p:spPr>
        <p:txBody>
          <a:bodyPr wrap="square" lIns="0" tIns="0" rIns="0" bIns="0" rtlCol="0"/>
          <a:lstStyle/>
          <a:p>
            <a:endParaRPr/>
          </a:p>
        </p:txBody>
      </p:sp>
      <p:sp>
        <p:nvSpPr>
          <p:cNvPr id="236" name="object 236"/>
          <p:cNvSpPr/>
          <p:nvPr/>
        </p:nvSpPr>
        <p:spPr>
          <a:xfrm>
            <a:off x="558795" y="1149985"/>
            <a:ext cx="2525395" cy="0"/>
          </a:xfrm>
          <a:custGeom>
            <a:avLst/>
            <a:gdLst/>
            <a:ahLst/>
            <a:cxnLst/>
            <a:rect l="l" t="t" r="r" b="b"/>
            <a:pathLst>
              <a:path w="2525395">
                <a:moveTo>
                  <a:pt x="0" y="0"/>
                </a:moveTo>
                <a:lnTo>
                  <a:pt x="2524774" y="0"/>
                </a:lnTo>
              </a:path>
            </a:pathLst>
          </a:custGeom>
          <a:ln w="7620">
            <a:solidFill>
              <a:srgbClr val="EBFF3B"/>
            </a:solidFill>
          </a:ln>
        </p:spPr>
        <p:txBody>
          <a:bodyPr wrap="square" lIns="0" tIns="0" rIns="0" bIns="0" rtlCol="0"/>
          <a:lstStyle/>
          <a:p>
            <a:endParaRPr/>
          </a:p>
        </p:txBody>
      </p:sp>
      <p:sp>
        <p:nvSpPr>
          <p:cNvPr id="237" name="object 237"/>
          <p:cNvSpPr/>
          <p:nvPr/>
        </p:nvSpPr>
        <p:spPr>
          <a:xfrm>
            <a:off x="3080384" y="1153149"/>
            <a:ext cx="0" cy="4940935"/>
          </a:xfrm>
          <a:custGeom>
            <a:avLst/>
            <a:gdLst/>
            <a:ahLst/>
            <a:cxnLst/>
            <a:rect l="l" t="t" r="r" b="b"/>
            <a:pathLst>
              <a:path h="4940935">
                <a:moveTo>
                  <a:pt x="0" y="0"/>
                </a:moveTo>
                <a:lnTo>
                  <a:pt x="0" y="4940314"/>
                </a:lnTo>
              </a:path>
            </a:pathLst>
          </a:custGeom>
          <a:ln w="7640">
            <a:solidFill>
              <a:srgbClr val="EBFF3B"/>
            </a:solidFill>
          </a:ln>
        </p:spPr>
        <p:txBody>
          <a:bodyPr wrap="square" lIns="0" tIns="0" rIns="0" bIns="0" rtlCol="0"/>
          <a:lstStyle/>
          <a:p>
            <a:endParaRPr/>
          </a:p>
        </p:txBody>
      </p:sp>
      <p:sp>
        <p:nvSpPr>
          <p:cNvPr id="238" name="object 238"/>
          <p:cNvSpPr/>
          <p:nvPr/>
        </p:nvSpPr>
        <p:spPr>
          <a:xfrm>
            <a:off x="565154" y="6090284"/>
            <a:ext cx="2512060" cy="0"/>
          </a:xfrm>
          <a:custGeom>
            <a:avLst/>
            <a:gdLst/>
            <a:ahLst/>
            <a:cxnLst/>
            <a:rect l="l" t="t" r="r" b="b"/>
            <a:pathLst>
              <a:path w="2512060">
                <a:moveTo>
                  <a:pt x="0" y="0"/>
                </a:moveTo>
                <a:lnTo>
                  <a:pt x="2512045" y="0"/>
                </a:lnTo>
              </a:path>
            </a:pathLst>
          </a:custGeom>
          <a:ln w="7620">
            <a:solidFill>
              <a:srgbClr val="EBFF3C"/>
            </a:solidFill>
          </a:ln>
        </p:spPr>
        <p:txBody>
          <a:bodyPr wrap="square" lIns="0" tIns="0" rIns="0" bIns="0" rtlCol="0"/>
          <a:lstStyle/>
          <a:p>
            <a:endParaRPr/>
          </a:p>
        </p:txBody>
      </p:sp>
      <p:sp>
        <p:nvSpPr>
          <p:cNvPr id="239" name="object 239"/>
          <p:cNvSpPr/>
          <p:nvPr/>
        </p:nvSpPr>
        <p:spPr>
          <a:xfrm>
            <a:off x="568327" y="1159510"/>
            <a:ext cx="0" cy="4927600"/>
          </a:xfrm>
          <a:custGeom>
            <a:avLst/>
            <a:gdLst/>
            <a:ahLst/>
            <a:cxnLst/>
            <a:rect l="l" t="t" r="r" b="b"/>
            <a:pathLst>
              <a:path h="4927600">
                <a:moveTo>
                  <a:pt x="0" y="0"/>
                </a:moveTo>
                <a:lnTo>
                  <a:pt x="0" y="4927600"/>
                </a:lnTo>
              </a:path>
            </a:pathLst>
          </a:custGeom>
          <a:ln w="7615">
            <a:solidFill>
              <a:srgbClr val="EBFF3C"/>
            </a:solidFill>
          </a:ln>
        </p:spPr>
        <p:txBody>
          <a:bodyPr wrap="square" lIns="0" tIns="0" rIns="0" bIns="0" rtlCol="0"/>
          <a:lstStyle/>
          <a:p>
            <a:endParaRPr/>
          </a:p>
        </p:txBody>
      </p:sp>
      <p:sp>
        <p:nvSpPr>
          <p:cNvPr id="240" name="object 240"/>
          <p:cNvSpPr/>
          <p:nvPr/>
        </p:nvSpPr>
        <p:spPr>
          <a:xfrm>
            <a:off x="565154" y="1156335"/>
            <a:ext cx="2512060" cy="0"/>
          </a:xfrm>
          <a:custGeom>
            <a:avLst/>
            <a:gdLst/>
            <a:ahLst/>
            <a:cxnLst/>
            <a:rect l="l" t="t" r="r" b="b"/>
            <a:pathLst>
              <a:path w="2512060">
                <a:moveTo>
                  <a:pt x="0" y="0"/>
                </a:moveTo>
                <a:lnTo>
                  <a:pt x="2512045" y="0"/>
                </a:lnTo>
              </a:path>
            </a:pathLst>
          </a:custGeom>
          <a:ln w="7619">
            <a:solidFill>
              <a:srgbClr val="EBFF3C"/>
            </a:solidFill>
          </a:ln>
        </p:spPr>
        <p:txBody>
          <a:bodyPr wrap="square" lIns="0" tIns="0" rIns="0" bIns="0" rtlCol="0"/>
          <a:lstStyle/>
          <a:p>
            <a:endParaRPr/>
          </a:p>
        </p:txBody>
      </p:sp>
      <p:sp>
        <p:nvSpPr>
          <p:cNvPr id="241" name="object 241"/>
          <p:cNvSpPr/>
          <p:nvPr/>
        </p:nvSpPr>
        <p:spPr>
          <a:xfrm>
            <a:off x="3074029" y="1159520"/>
            <a:ext cx="0" cy="4927600"/>
          </a:xfrm>
          <a:custGeom>
            <a:avLst/>
            <a:gdLst/>
            <a:ahLst/>
            <a:cxnLst/>
            <a:rect l="l" t="t" r="r" b="b"/>
            <a:pathLst>
              <a:path h="4927600">
                <a:moveTo>
                  <a:pt x="0" y="0"/>
                </a:moveTo>
                <a:lnTo>
                  <a:pt x="0" y="4927585"/>
                </a:lnTo>
              </a:path>
            </a:pathLst>
          </a:custGeom>
          <a:ln w="7609">
            <a:solidFill>
              <a:srgbClr val="EBFF3C"/>
            </a:solidFill>
          </a:ln>
        </p:spPr>
        <p:txBody>
          <a:bodyPr wrap="square" lIns="0" tIns="0" rIns="0" bIns="0" rtlCol="0"/>
          <a:lstStyle/>
          <a:p>
            <a:endParaRPr/>
          </a:p>
        </p:txBody>
      </p:sp>
      <p:sp>
        <p:nvSpPr>
          <p:cNvPr id="242" name="object 242"/>
          <p:cNvSpPr/>
          <p:nvPr/>
        </p:nvSpPr>
        <p:spPr>
          <a:xfrm>
            <a:off x="571500" y="6083934"/>
            <a:ext cx="2499360" cy="0"/>
          </a:xfrm>
          <a:custGeom>
            <a:avLst/>
            <a:gdLst/>
            <a:ahLst/>
            <a:cxnLst/>
            <a:rect l="l" t="t" r="r" b="b"/>
            <a:pathLst>
              <a:path w="2499360">
                <a:moveTo>
                  <a:pt x="0" y="0"/>
                </a:moveTo>
                <a:lnTo>
                  <a:pt x="2499359" y="0"/>
                </a:lnTo>
              </a:path>
            </a:pathLst>
          </a:custGeom>
          <a:ln w="7620">
            <a:solidFill>
              <a:srgbClr val="EBFF3D"/>
            </a:solidFill>
          </a:ln>
        </p:spPr>
        <p:txBody>
          <a:bodyPr wrap="square" lIns="0" tIns="0" rIns="0" bIns="0" rtlCol="0"/>
          <a:lstStyle/>
          <a:p>
            <a:endParaRPr/>
          </a:p>
        </p:txBody>
      </p:sp>
      <p:sp>
        <p:nvSpPr>
          <p:cNvPr id="243" name="object 243"/>
          <p:cNvSpPr/>
          <p:nvPr/>
        </p:nvSpPr>
        <p:spPr>
          <a:xfrm>
            <a:off x="574672" y="1165860"/>
            <a:ext cx="0" cy="4914900"/>
          </a:xfrm>
          <a:custGeom>
            <a:avLst/>
            <a:gdLst/>
            <a:ahLst/>
            <a:cxnLst/>
            <a:rect l="l" t="t" r="r" b="b"/>
            <a:pathLst>
              <a:path h="4914900">
                <a:moveTo>
                  <a:pt x="0" y="0"/>
                </a:moveTo>
                <a:lnTo>
                  <a:pt x="0" y="4914900"/>
                </a:lnTo>
              </a:path>
            </a:pathLst>
          </a:custGeom>
          <a:ln w="7615">
            <a:solidFill>
              <a:srgbClr val="EBFF3D"/>
            </a:solidFill>
          </a:ln>
        </p:spPr>
        <p:txBody>
          <a:bodyPr wrap="square" lIns="0" tIns="0" rIns="0" bIns="0" rtlCol="0"/>
          <a:lstStyle/>
          <a:p>
            <a:endParaRPr/>
          </a:p>
        </p:txBody>
      </p:sp>
      <p:sp>
        <p:nvSpPr>
          <p:cNvPr id="244" name="object 244"/>
          <p:cNvSpPr/>
          <p:nvPr/>
        </p:nvSpPr>
        <p:spPr>
          <a:xfrm>
            <a:off x="571500" y="1162685"/>
            <a:ext cx="2499360" cy="0"/>
          </a:xfrm>
          <a:custGeom>
            <a:avLst/>
            <a:gdLst/>
            <a:ahLst/>
            <a:cxnLst/>
            <a:rect l="l" t="t" r="r" b="b"/>
            <a:pathLst>
              <a:path w="2499360">
                <a:moveTo>
                  <a:pt x="0" y="0"/>
                </a:moveTo>
                <a:lnTo>
                  <a:pt x="2499359" y="0"/>
                </a:lnTo>
              </a:path>
            </a:pathLst>
          </a:custGeom>
          <a:ln w="7620">
            <a:solidFill>
              <a:srgbClr val="EBFF3D"/>
            </a:solidFill>
          </a:ln>
        </p:spPr>
        <p:txBody>
          <a:bodyPr wrap="square" lIns="0" tIns="0" rIns="0" bIns="0" rtlCol="0"/>
          <a:lstStyle/>
          <a:p>
            <a:endParaRPr/>
          </a:p>
        </p:txBody>
      </p:sp>
      <p:sp>
        <p:nvSpPr>
          <p:cNvPr id="245" name="object 245"/>
          <p:cNvSpPr/>
          <p:nvPr/>
        </p:nvSpPr>
        <p:spPr>
          <a:xfrm>
            <a:off x="3067690" y="1165860"/>
            <a:ext cx="0" cy="4914900"/>
          </a:xfrm>
          <a:custGeom>
            <a:avLst/>
            <a:gdLst/>
            <a:ahLst/>
            <a:cxnLst/>
            <a:rect l="l" t="t" r="r" b="b"/>
            <a:pathLst>
              <a:path h="4914900">
                <a:moveTo>
                  <a:pt x="0" y="0"/>
                </a:moveTo>
                <a:lnTo>
                  <a:pt x="0" y="4914899"/>
                </a:lnTo>
              </a:path>
            </a:pathLst>
          </a:custGeom>
          <a:ln w="7609">
            <a:solidFill>
              <a:srgbClr val="EBFF3D"/>
            </a:solidFill>
          </a:ln>
        </p:spPr>
        <p:txBody>
          <a:bodyPr wrap="square" lIns="0" tIns="0" rIns="0" bIns="0" rtlCol="0"/>
          <a:lstStyle/>
          <a:p>
            <a:endParaRPr/>
          </a:p>
        </p:txBody>
      </p:sp>
      <p:sp>
        <p:nvSpPr>
          <p:cNvPr id="246" name="object 246"/>
          <p:cNvSpPr/>
          <p:nvPr/>
        </p:nvSpPr>
        <p:spPr>
          <a:xfrm>
            <a:off x="577845" y="6077584"/>
            <a:ext cx="2487295" cy="0"/>
          </a:xfrm>
          <a:custGeom>
            <a:avLst/>
            <a:gdLst/>
            <a:ahLst/>
            <a:cxnLst/>
            <a:rect l="l" t="t" r="r" b="b"/>
            <a:pathLst>
              <a:path w="2487295">
                <a:moveTo>
                  <a:pt x="0" y="0"/>
                </a:moveTo>
                <a:lnTo>
                  <a:pt x="2486674" y="0"/>
                </a:lnTo>
              </a:path>
            </a:pathLst>
          </a:custGeom>
          <a:ln w="7620">
            <a:solidFill>
              <a:srgbClr val="ECFF3E"/>
            </a:solidFill>
          </a:ln>
        </p:spPr>
        <p:txBody>
          <a:bodyPr wrap="square" lIns="0" tIns="0" rIns="0" bIns="0" rtlCol="0"/>
          <a:lstStyle/>
          <a:p>
            <a:endParaRPr/>
          </a:p>
        </p:txBody>
      </p:sp>
      <p:sp>
        <p:nvSpPr>
          <p:cNvPr id="247" name="object 247"/>
          <p:cNvSpPr/>
          <p:nvPr/>
        </p:nvSpPr>
        <p:spPr>
          <a:xfrm>
            <a:off x="581025" y="1172210"/>
            <a:ext cx="0" cy="4902200"/>
          </a:xfrm>
          <a:custGeom>
            <a:avLst/>
            <a:gdLst/>
            <a:ahLst/>
            <a:cxnLst/>
            <a:rect l="l" t="t" r="r" b="b"/>
            <a:pathLst>
              <a:path h="4902200">
                <a:moveTo>
                  <a:pt x="0" y="0"/>
                </a:moveTo>
                <a:lnTo>
                  <a:pt x="0" y="4902200"/>
                </a:lnTo>
              </a:path>
            </a:pathLst>
          </a:custGeom>
          <a:ln w="7628">
            <a:solidFill>
              <a:srgbClr val="ECFF3E"/>
            </a:solidFill>
          </a:ln>
        </p:spPr>
        <p:txBody>
          <a:bodyPr wrap="square" lIns="0" tIns="0" rIns="0" bIns="0" rtlCol="0"/>
          <a:lstStyle/>
          <a:p>
            <a:endParaRPr/>
          </a:p>
        </p:txBody>
      </p:sp>
      <p:sp>
        <p:nvSpPr>
          <p:cNvPr id="248" name="object 248"/>
          <p:cNvSpPr/>
          <p:nvPr/>
        </p:nvSpPr>
        <p:spPr>
          <a:xfrm>
            <a:off x="577845" y="1169035"/>
            <a:ext cx="2487295" cy="0"/>
          </a:xfrm>
          <a:custGeom>
            <a:avLst/>
            <a:gdLst/>
            <a:ahLst/>
            <a:cxnLst/>
            <a:rect l="l" t="t" r="r" b="b"/>
            <a:pathLst>
              <a:path w="2487295">
                <a:moveTo>
                  <a:pt x="0" y="0"/>
                </a:moveTo>
                <a:lnTo>
                  <a:pt x="2486674" y="0"/>
                </a:lnTo>
              </a:path>
            </a:pathLst>
          </a:custGeom>
          <a:ln w="7620">
            <a:solidFill>
              <a:srgbClr val="ECFF3E"/>
            </a:solidFill>
          </a:ln>
        </p:spPr>
        <p:txBody>
          <a:bodyPr wrap="square" lIns="0" tIns="0" rIns="0" bIns="0" rtlCol="0"/>
          <a:lstStyle/>
          <a:p>
            <a:endParaRPr/>
          </a:p>
        </p:txBody>
      </p:sp>
      <p:sp>
        <p:nvSpPr>
          <p:cNvPr id="249" name="object 249"/>
          <p:cNvSpPr/>
          <p:nvPr/>
        </p:nvSpPr>
        <p:spPr>
          <a:xfrm>
            <a:off x="3061334" y="1172199"/>
            <a:ext cx="0" cy="4902835"/>
          </a:xfrm>
          <a:custGeom>
            <a:avLst/>
            <a:gdLst/>
            <a:ahLst/>
            <a:cxnLst/>
            <a:rect l="l" t="t" r="r" b="b"/>
            <a:pathLst>
              <a:path h="4902835">
                <a:moveTo>
                  <a:pt x="0" y="0"/>
                </a:moveTo>
                <a:lnTo>
                  <a:pt x="0" y="4902214"/>
                </a:lnTo>
              </a:path>
            </a:pathLst>
          </a:custGeom>
          <a:ln w="7640">
            <a:solidFill>
              <a:srgbClr val="ECFF3E"/>
            </a:solidFill>
          </a:ln>
        </p:spPr>
        <p:txBody>
          <a:bodyPr wrap="square" lIns="0" tIns="0" rIns="0" bIns="0" rtlCol="0"/>
          <a:lstStyle/>
          <a:p>
            <a:endParaRPr/>
          </a:p>
        </p:txBody>
      </p:sp>
      <p:sp>
        <p:nvSpPr>
          <p:cNvPr id="250" name="object 250"/>
          <p:cNvSpPr/>
          <p:nvPr/>
        </p:nvSpPr>
        <p:spPr>
          <a:xfrm>
            <a:off x="584204" y="6068059"/>
            <a:ext cx="2473960" cy="0"/>
          </a:xfrm>
          <a:custGeom>
            <a:avLst/>
            <a:gdLst/>
            <a:ahLst/>
            <a:cxnLst/>
            <a:rect l="l" t="t" r="r" b="b"/>
            <a:pathLst>
              <a:path w="2473960">
                <a:moveTo>
                  <a:pt x="0" y="0"/>
                </a:moveTo>
                <a:lnTo>
                  <a:pt x="2473945" y="0"/>
                </a:lnTo>
              </a:path>
            </a:pathLst>
          </a:custGeom>
          <a:ln w="13970">
            <a:solidFill>
              <a:srgbClr val="ECFF3F"/>
            </a:solidFill>
          </a:ln>
        </p:spPr>
        <p:txBody>
          <a:bodyPr wrap="square" lIns="0" tIns="0" rIns="0" bIns="0" rtlCol="0"/>
          <a:lstStyle/>
          <a:p>
            <a:endParaRPr/>
          </a:p>
        </p:txBody>
      </p:sp>
      <p:sp>
        <p:nvSpPr>
          <p:cNvPr id="251" name="object 251"/>
          <p:cNvSpPr/>
          <p:nvPr/>
        </p:nvSpPr>
        <p:spPr>
          <a:xfrm>
            <a:off x="587377" y="1178560"/>
            <a:ext cx="0" cy="4889500"/>
          </a:xfrm>
          <a:custGeom>
            <a:avLst/>
            <a:gdLst/>
            <a:ahLst/>
            <a:cxnLst/>
            <a:rect l="l" t="t" r="r" b="b"/>
            <a:pathLst>
              <a:path h="4889500">
                <a:moveTo>
                  <a:pt x="0" y="0"/>
                </a:moveTo>
                <a:lnTo>
                  <a:pt x="0" y="4889500"/>
                </a:lnTo>
              </a:path>
            </a:pathLst>
          </a:custGeom>
          <a:ln w="7615">
            <a:solidFill>
              <a:srgbClr val="ECFF3F"/>
            </a:solidFill>
          </a:ln>
        </p:spPr>
        <p:txBody>
          <a:bodyPr wrap="square" lIns="0" tIns="0" rIns="0" bIns="0" rtlCol="0"/>
          <a:lstStyle/>
          <a:p>
            <a:endParaRPr/>
          </a:p>
        </p:txBody>
      </p:sp>
      <p:sp>
        <p:nvSpPr>
          <p:cNvPr id="252" name="object 252"/>
          <p:cNvSpPr/>
          <p:nvPr/>
        </p:nvSpPr>
        <p:spPr>
          <a:xfrm>
            <a:off x="584204" y="1178560"/>
            <a:ext cx="2473960" cy="0"/>
          </a:xfrm>
          <a:custGeom>
            <a:avLst/>
            <a:gdLst/>
            <a:ahLst/>
            <a:cxnLst/>
            <a:rect l="l" t="t" r="r" b="b"/>
            <a:pathLst>
              <a:path w="2473960">
                <a:moveTo>
                  <a:pt x="0" y="0"/>
                </a:moveTo>
                <a:lnTo>
                  <a:pt x="2473945" y="0"/>
                </a:lnTo>
              </a:path>
            </a:pathLst>
          </a:custGeom>
          <a:ln w="13969">
            <a:solidFill>
              <a:srgbClr val="ECFF3F"/>
            </a:solidFill>
          </a:ln>
        </p:spPr>
        <p:txBody>
          <a:bodyPr wrap="square" lIns="0" tIns="0" rIns="0" bIns="0" rtlCol="0"/>
          <a:lstStyle/>
          <a:p>
            <a:endParaRPr/>
          </a:p>
        </p:txBody>
      </p:sp>
      <p:sp>
        <p:nvSpPr>
          <p:cNvPr id="253" name="object 253"/>
          <p:cNvSpPr/>
          <p:nvPr/>
        </p:nvSpPr>
        <p:spPr>
          <a:xfrm>
            <a:off x="3054979" y="1178570"/>
            <a:ext cx="0" cy="4889500"/>
          </a:xfrm>
          <a:custGeom>
            <a:avLst/>
            <a:gdLst/>
            <a:ahLst/>
            <a:cxnLst/>
            <a:rect l="l" t="t" r="r" b="b"/>
            <a:pathLst>
              <a:path h="4889500">
                <a:moveTo>
                  <a:pt x="0" y="0"/>
                </a:moveTo>
                <a:lnTo>
                  <a:pt x="0" y="4889485"/>
                </a:lnTo>
              </a:path>
            </a:pathLst>
          </a:custGeom>
          <a:ln w="7609">
            <a:solidFill>
              <a:srgbClr val="ECFF3F"/>
            </a:solidFill>
          </a:ln>
        </p:spPr>
        <p:txBody>
          <a:bodyPr wrap="square" lIns="0" tIns="0" rIns="0" bIns="0" rtlCol="0"/>
          <a:lstStyle/>
          <a:p>
            <a:endParaRPr/>
          </a:p>
        </p:txBody>
      </p:sp>
      <p:sp>
        <p:nvSpPr>
          <p:cNvPr id="254" name="object 254"/>
          <p:cNvSpPr/>
          <p:nvPr/>
        </p:nvSpPr>
        <p:spPr>
          <a:xfrm>
            <a:off x="594359" y="1184910"/>
            <a:ext cx="0" cy="4876800"/>
          </a:xfrm>
          <a:custGeom>
            <a:avLst/>
            <a:gdLst/>
            <a:ahLst/>
            <a:cxnLst/>
            <a:rect l="l" t="t" r="r" b="b"/>
            <a:pathLst>
              <a:path h="4876800">
                <a:moveTo>
                  <a:pt x="0" y="0"/>
                </a:moveTo>
                <a:lnTo>
                  <a:pt x="0" y="4876800"/>
                </a:lnTo>
              </a:path>
            </a:pathLst>
          </a:custGeom>
          <a:ln w="8889">
            <a:solidFill>
              <a:srgbClr val="ECFF3F"/>
            </a:solidFill>
          </a:ln>
        </p:spPr>
        <p:txBody>
          <a:bodyPr wrap="square" lIns="0" tIns="0" rIns="0" bIns="0" rtlCol="0"/>
          <a:lstStyle/>
          <a:p>
            <a:endParaRPr/>
          </a:p>
        </p:txBody>
      </p:sp>
      <p:sp>
        <p:nvSpPr>
          <p:cNvPr id="255" name="object 255"/>
          <p:cNvSpPr/>
          <p:nvPr/>
        </p:nvSpPr>
        <p:spPr>
          <a:xfrm>
            <a:off x="3048636" y="1184910"/>
            <a:ext cx="0" cy="4876800"/>
          </a:xfrm>
          <a:custGeom>
            <a:avLst/>
            <a:gdLst/>
            <a:ahLst/>
            <a:cxnLst/>
            <a:rect l="l" t="t" r="r" b="b"/>
            <a:pathLst>
              <a:path h="4876800">
                <a:moveTo>
                  <a:pt x="0" y="0"/>
                </a:moveTo>
                <a:lnTo>
                  <a:pt x="0" y="4876799"/>
                </a:lnTo>
              </a:path>
            </a:pathLst>
          </a:custGeom>
          <a:ln w="7615">
            <a:solidFill>
              <a:srgbClr val="ECFF3F"/>
            </a:solidFill>
          </a:ln>
        </p:spPr>
        <p:txBody>
          <a:bodyPr wrap="square" lIns="0" tIns="0" rIns="0" bIns="0" rtlCol="0"/>
          <a:lstStyle/>
          <a:p>
            <a:endParaRPr/>
          </a:p>
        </p:txBody>
      </p:sp>
      <p:sp>
        <p:nvSpPr>
          <p:cNvPr id="256" name="object 256"/>
          <p:cNvSpPr/>
          <p:nvPr/>
        </p:nvSpPr>
        <p:spPr>
          <a:xfrm>
            <a:off x="598169" y="6058534"/>
            <a:ext cx="2447290" cy="0"/>
          </a:xfrm>
          <a:custGeom>
            <a:avLst/>
            <a:gdLst/>
            <a:ahLst/>
            <a:cxnLst/>
            <a:rect l="l" t="t" r="r" b="b"/>
            <a:pathLst>
              <a:path w="2447290">
                <a:moveTo>
                  <a:pt x="0" y="0"/>
                </a:moveTo>
                <a:lnTo>
                  <a:pt x="2447294" y="0"/>
                </a:lnTo>
              </a:path>
            </a:pathLst>
          </a:custGeom>
          <a:ln w="7619">
            <a:solidFill>
              <a:srgbClr val="ECFF40"/>
            </a:solidFill>
          </a:ln>
        </p:spPr>
        <p:txBody>
          <a:bodyPr wrap="square" lIns="0" tIns="0" rIns="0" bIns="0" rtlCol="0"/>
          <a:lstStyle/>
          <a:p>
            <a:endParaRPr/>
          </a:p>
        </p:txBody>
      </p:sp>
      <p:sp>
        <p:nvSpPr>
          <p:cNvPr id="257" name="object 257"/>
          <p:cNvSpPr/>
          <p:nvPr/>
        </p:nvSpPr>
        <p:spPr>
          <a:xfrm>
            <a:off x="601342" y="1191260"/>
            <a:ext cx="0" cy="4864100"/>
          </a:xfrm>
          <a:custGeom>
            <a:avLst/>
            <a:gdLst/>
            <a:ahLst/>
            <a:cxnLst/>
            <a:rect l="l" t="t" r="r" b="b"/>
            <a:pathLst>
              <a:path h="4864100">
                <a:moveTo>
                  <a:pt x="0" y="0"/>
                </a:moveTo>
                <a:lnTo>
                  <a:pt x="0" y="4864100"/>
                </a:lnTo>
              </a:path>
            </a:pathLst>
          </a:custGeom>
          <a:ln w="7615">
            <a:solidFill>
              <a:srgbClr val="ECFF40"/>
            </a:solidFill>
          </a:ln>
        </p:spPr>
        <p:txBody>
          <a:bodyPr wrap="square" lIns="0" tIns="0" rIns="0" bIns="0" rtlCol="0"/>
          <a:lstStyle/>
          <a:p>
            <a:endParaRPr/>
          </a:p>
        </p:txBody>
      </p:sp>
      <p:sp>
        <p:nvSpPr>
          <p:cNvPr id="258" name="object 258"/>
          <p:cNvSpPr/>
          <p:nvPr/>
        </p:nvSpPr>
        <p:spPr>
          <a:xfrm>
            <a:off x="598169" y="1188085"/>
            <a:ext cx="2447290" cy="0"/>
          </a:xfrm>
          <a:custGeom>
            <a:avLst/>
            <a:gdLst/>
            <a:ahLst/>
            <a:cxnLst/>
            <a:rect l="l" t="t" r="r" b="b"/>
            <a:pathLst>
              <a:path w="2447290">
                <a:moveTo>
                  <a:pt x="0" y="0"/>
                </a:moveTo>
                <a:lnTo>
                  <a:pt x="2447294" y="0"/>
                </a:lnTo>
              </a:path>
            </a:pathLst>
          </a:custGeom>
          <a:ln w="7620">
            <a:solidFill>
              <a:srgbClr val="ECFF40"/>
            </a:solidFill>
          </a:ln>
        </p:spPr>
        <p:txBody>
          <a:bodyPr wrap="square" lIns="0" tIns="0" rIns="0" bIns="0" rtlCol="0"/>
          <a:lstStyle/>
          <a:p>
            <a:endParaRPr/>
          </a:p>
        </p:txBody>
      </p:sp>
      <p:sp>
        <p:nvSpPr>
          <p:cNvPr id="259" name="object 259"/>
          <p:cNvSpPr/>
          <p:nvPr/>
        </p:nvSpPr>
        <p:spPr>
          <a:xfrm>
            <a:off x="3042284" y="1191249"/>
            <a:ext cx="0" cy="4864735"/>
          </a:xfrm>
          <a:custGeom>
            <a:avLst/>
            <a:gdLst/>
            <a:ahLst/>
            <a:cxnLst/>
            <a:rect l="l" t="t" r="r" b="b"/>
            <a:pathLst>
              <a:path h="4864735">
                <a:moveTo>
                  <a:pt x="0" y="0"/>
                </a:moveTo>
                <a:lnTo>
                  <a:pt x="0" y="4864114"/>
                </a:lnTo>
              </a:path>
            </a:pathLst>
          </a:custGeom>
          <a:ln w="7628">
            <a:solidFill>
              <a:srgbClr val="ECFF40"/>
            </a:solidFill>
          </a:ln>
        </p:spPr>
        <p:txBody>
          <a:bodyPr wrap="square" lIns="0" tIns="0" rIns="0" bIns="0" rtlCol="0"/>
          <a:lstStyle/>
          <a:p>
            <a:endParaRPr/>
          </a:p>
        </p:txBody>
      </p:sp>
      <p:sp>
        <p:nvSpPr>
          <p:cNvPr id="260" name="object 260"/>
          <p:cNvSpPr/>
          <p:nvPr/>
        </p:nvSpPr>
        <p:spPr>
          <a:xfrm>
            <a:off x="604515" y="6052184"/>
            <a:ext cx="2434590" cy="0"/>
          </a:xfrm>
          <a:custGeom>
            <a:avLst/>
            <a:gdLst/>
            <a:ahLst/>
            <a:cxnLst/>
            <a:rect l="l" t="t" r="r" b="b"/>
            <a:pathLst>
              <a:path w="2434590">
                <a:moveTo>
                  <a:pt x="0" y="0"/>
                </a:moveTo>
                <a:lnTo>
                  <a:pt x="2434589" y="0"/>
                </a:lnTo>
              </a:path>
            </a:pathLst>
          </a:custGeom>
          <a:ln w="7620">
            <a:solidFill>
              <a:srgbClr val="ECFF41"/>
            </a:solidFill>
          </a:ln>
        </p:spPr>
        <p:txBody>
          <a:bodyPr wrap="square" lIns="0" tIns="0" rIns="0" bIns="0" rtlCol="0"/>
          <a:lstStyle/>
          <a:p>
            <a:endParaRPr/>
          </a:p>
        </p:txBody>
      </p:sp>
      <p:sp>
        <p:nvSpPr>
          <p:cNvPr id="261" name="object 261"/>
          <p:cNvSpPr/>
          <p:nvPr/>
        </p:nvSpPr>
        <p:spPr>
          <a:xfrm>
            <a:off x="607694" y="1197610"/>
            <a:ext cx="0" cy="4851400"/>
          </a:xfrm>
          <a:custGeom>
            <a:avLst/>
            <a:gdLst/>
            <a:ahLst/>
            <a:cxnLst/>
            <a:rect l="l" t="t" r="r" b="b"/>
            <a:pathLst>
              <a:path h="4851400">
                <a:moveTo>
                  <a:pt x="0" y="0"/>
                </a:moveTo>
                <a:lnTo>
                  <a:pt x="0" y="4851400"/>
                </a:lnTo>
              </a:path>
            </a:pathLst>
          </a:custGeom>
          <a:ln w="7628">
            <a:solidFill>
              <a:srgbClr val="ECFF41"/>
            </a:solidFill>
          </a:ln>
        </p:spPr>
        <p:txBody>
          <a:bodyPr wrap="square" lIns="0" tIns="0" rIns="0" bIns="0" rtlCol="0"/>
          <a:lstStyle/>
          <a:p>
            <a:endParaRPr/>
          </a:p>
        </p:txBody>
      </p:sp>
      <p:sp>
        <p:nvSpPr>
          <p:cNvPr id="262" name="object 262"/>
          <p:cNvSpPr/>
          <p:nvPr/>
        </p:nvSpPr>
        <p:spPr>
          <a:xfrm>
            <a:off x="604515" y="1194435"/>
            <a:ext cx="2434590" cy="0"/>
          </a:xfrm>
          <a:custGeom>
            <a:avLst/>
            <a:gdLst/>
            <a:ahLst/>
            <a:cxnLst/>
            <a:rect l="l" t="t" r="r" b="b"/>
            <a:pathLst>
              <a:path w="2434590">
                <a:moveTo>
                  <a:pt x="0" y="0"/>
                </a:moveTo>
                <a:lnTo>
                  <a:pt x="2434589" y="0"/>
                </a:lnTo>
              </a:path>
            </a:pathLst>
          </a:custGeom>
          <a:ln w="7619">
            <a:solidFill>
              <a:srgbClr val="ECFF41"/>
            </a:solidFill>
          </a:ln>
        </p:spPr>
        <p:txBody>
          <a:bodyPr wrap="square" lIns="0" tIns="0" rIns="0" bIns="0" rtlCol="0"/>
          <a:lstStyle/>
          <a:p>
            <a:endParaRPr/>
          </a:p>
        </p:txBody>
      </p:sp>
      <p:sp>
        <p:nvSpPr>
          <p:cNvPr id="263" name="object 263"/>
          <p:cNvSpPr/>
          <p:nvPr/>
        </p:nvSpPr>
        <p:spPr>
          <a:xfrm>
            <a:off x="3035932" y="1197620"/>
            <a:ext cx="0" cy="4851400"/>
          </a:xfrm>
          <a:custGeom>
            <a:avLst/>
            <a:gdLst/>
            <a:ahLst/>
            <a:cxnLst/>
            <a:rect l="l" t="t" r="r" b="b"/>
            <a:pathLst>
              <a:path h="4851400">
                <a:moveTo>
                  <a:pt x="0" y="0"/>
                </a:moveTo>
                <a:lnTo>
                  <a:pt x="0" y="4851385"/>
                </a:lnTo>
              </a:path>
            </a:pathLst>
          </a:custGeom>
          <a:ln w="7615">
            <a:solidFill>
              <a:srgbClr val="ECFF41"/>
            </a:solidFill>
          </a:ln>
        </p:spPr>
        <p:txBody>
          <a:bodyPr wrap="square" lIns="0" tIns="0" rIns="0" bIns="0" rtlCol="0"/>
          <a:lstStyle/>
          <a:p>
            <a:endParaRPr/>
          </a:p>
        </p:txBody>
      </p:sp>
      <p:sp>
        <p:nvSpPr>
          <p:cNvPr id="264" name="object 264"/>
          <p:cNvSpPr/>
          <p:nvPr/>
        </p:nvSpPr>
        <p:spPr>
          <a:xfrm>
            <a:off x="610874" y="6045834"/>
            <a:ext cx="2421890" cy="0"/>
          </a:xfrm>
          <a:custGeom>
            <a:avLst/>
            <a:gdLst/>
            <a:ahLst/>
            <a:cxnLst/>
            <a:rect l="l" t="t" r="r" b="b"/>
            <a:pathLst>
              <a:path w="2421890">
                <a:moveTo>
                  <a:pt x="0" y="0"/>
                </a:moveTo>
                <a:lnTo>
                  <a:pt x="2421885" y="0"/>
                </a:lnTo>
              </a:path>
            </a:pathLst>
          </a:custGeom>
          <a:ln w="7620">
            <a:solidFill>
              <a:srgbClr val="ECFF42"/>
            </a:solidFill>
          </a:ln>
        </p:spPr>
        <p:txBody>
          <a:bodyPr wrap="square" lIns="0" tIns="0" rIns="0" bIns="0" rtlCol="0"/>
          <a:lstStyle/>
          <a:p>
            <a:endParaRPr/>
          </a:p>
        </p:txBody>
      </p:sp>
      <p:sp>
        <p:nvSpPr>
          <p:cNvPr id="265" name="object 265"/>
          <p:cNvSpPr/>
          <p:nvPr/>
        </p:nvSpPr>
        <p:spPr>
          <a:xfrm>
            <a:off x="614047" y="1203960"/>
            <a:ext cx="0" cy="4838700"/>
          </a:xfrm>
          <a:custGeom>
            <a:avLst/>
            <a:gdLst/>
            <a:ahLst/>
            <a:cxnLst/>
            <a:rect l="l" t="t" r="r" b="b"/>
            <a:pathLst>
              <a:path h="4838700">
                <a:moveTo>
                  <a:pt x="0" y="0"/>
                </a:moveTo>
                <a:lnTo>
                  <a:pt x="0" y="4838700"/>
                </a:lnTo>
              </a:path>
            </a:pathLst>
          </a:custGeom>
          <a:ln w="7615">
            <a:solidFill>
              <a:srgbClr val="ECFF42"/>
            </a:solidFill>
          </a:ln>
        </p:spPr>
        <p:txBody>
          <a:bodyPr wrap="square" lIns="0" tIns="0" rIns="0" bIns="0" rtlCol="0"/>
          <a:lstStyle/>
          <a:p>
            <a:endParaRPr/>
          </a:p>
        </p:txBody>
      </p:sp>
      <p:sp>
        <p:nvSpPr>
          <p:cNvPr id="266" name="object 266"/>
          <p:cNvSpPr/>
          <p:nvPr/>
        </p:nvSpPr>
        <p:spPr>
          <a:xfrm>
            <a:off x="610874" y="1200785"/>
            <a:ext cx="2421890" cy="0"/>
          </a:xfrm>
          <a:custGeom>
            <a:avLst/>
            <a:gdLst/>
            <a:ahLst/>
            <a:cxnLst/>
            <a:rect l="l" t="t" r="r" b="b"/>
            <a:pathLst>
              <a:path w="2421890">
                <a:moveTo>
                  <a:pt x="0" y="0"/>
                </a:moveTo>
                <a:lnTo>
                  <a:pt x="2421885" y="0"/>
                </a:lnTo>
              </a:path>
            </a:pathLst>
          </a:custGeom>
          <a:ln w="7620">
            <a:solidFill>
              <a:srgbClr val="ECFF42"/>
            </a:solidFill>
          </a:ln>
        </p:spPr>
        <p:txBody>
          <a:bodyPr wrap="square" lIns="0" tIns="0" rIns="0" bIns="0" rtlCol="0"/>
          <a:lstStyle/>
          <a:p>
            <a:endParaRPr/>
          </a:p>
        </p:txBody>
      </p:sp>
      <p:sp>
        <p:nvSpPr>
          <p:cNvPr id="267" name="object 267"/>
          <p:cNvSpPr/>
          <p:nvPr/>
        </p:nvSpPr>
        <p:spPr>
          <a:xfrm>
            <a:off x="3029586" y="1203960"/>
            <a:ext cx="0" cy="4838700"/>
          </a:xfrm>
          <a:custGeom>
            <a:avLst/>
            <a:gdLst/>
            <a:ahLst/>
            <a:cxnLst/>
            <a:rect l="l" t="t" r="r" b="b"/>
            <a:pathLst>
              <a:path h="4838700">
                <a:moveTo>
                  <a:pt x="0" y="0"/>
                </a:moveTo>
                <a:lnTo>
                  <a:pt x="0" y="4838699"/>
                </a:lnTo>
              </a:path>
            </a:pathLst>
          </a:custGeom>
          <a:ln w="7615">
            <a:solidFill>
              <a:srgbClr val="ECFF42"/>
            </a:solidFill>
          </a:ln>
        </p:spPr>
        <p:txBody>
          <a:bodyPr wrap="square" lIns="0" tIns="0" rIns="0" bIns="0" rtlCol="0"/>
          <a:lstStyle/>
          <a:p>
            <a:endParaRPr/>
          </a:p>
        </p:txBody>
      </p:sp>
      <p:sp>
        <p:nvSpPr>
          <p:cNvPr id="268" name="object 268"/>
          <p:cNvSpPr/>
          <p:nvPr/>
        </p:nvSpPr>
        <p:spPr>
          <a:xfrm>
            <a:off x="617219" y="6039484"/>
            <a:ext cx="2409190" cy="0"/>
          </a:xfrm>
          <a:custGeom>
            <a:avLst/>
            <a:gdLst/>
            <a:ahLst/>
            <a:cxnLst/>
            <a:rect l="l" t="t" r="r" b="b"/>
            <a:pathLst>
              <a:path w="2409190">
                <a:moveTo>
                  <a:pt x="0" y="0"/>
                </a:moveTo>
                <a:lnTo>
                  <a:pt x="2409194" y="0"/>
                </a:lnTo>
              </a:path>
            </a:pathLst>
          </a:custGeom>
          <a:ln w="7620">
            <a:solidFill>
              <a:srgbClr val="ECFF43"/>
            </a:solidFill>
          </a:ln>
        </p:spPr>
        <p:txBody>
          <a:bodyPr wrap="square" lIns="0" tIns="0" rIns="0" bIns="0" rtlCol="0"/>
          <a:lstStyle/>
          <a:p>
            <a:endParaRPr/>
          </a:p>
        </p:txBody>
      </p:sp>
      <p:sp>
        <p:nvSpPr>
          <p:cNvPr id="269" name="object 269"/>
          <p:cNvSpPr/>
          <p:nvPr/>
        </p:nvSpPr>
        <p:spPr>
          <a:xfrm>
            <a:off x="620392" y="1210310"/>
            <a:ext cx="0" cy="4826000"/>
          </a:xfrm>
          <a:custGeom>
            <a:avLst/>
            <a:gdLst/>
            <a:ahLst/>
            <a:cxnLst/>
            <a:rect l="l" t="t" r="r" b="b"/>
            <a:pathLst>
              <a:path h="4826000">
                <a:moveTo>
                  <a:pt x="0" y="0"/>
                </a:moveTo>
                <a:lnTo>
                  <a:pt x="0" y="4826000"/>
                </a:lnTo>
              </a:path>
            </a:pathLst>
          </a:custGeom>
          <a:ln w="7615">
            <a:solidFill>
              <a:srgbClr val="ECFF43"/>
            </a:solidFill>
          </a:ln>
        </p:spPr>
        <p:txBody>
          <a:bodyPr wrap="square" lIns="0" tIns="0" rIns="0" bIns="0" rtlCol="0"/>
          <a:lstStyle/>
          <a:p>
            <a:endParaRPr/>
          </a:p>
        </p:txBody>
      </p:sp>
      <p:sp>
        <p:nvSpPr>
          <p:cNvPr id="270" name="object 270"/>
          <p:cNvSpPr/>
          <p:nvPr/>
        </p:nvSpPr>
        <p:spPr>
          <a:xfrm>
            <a:off x="617219" y="1207135"/>
            <a:ext cx="2409190" cy="0"/>
          </a:xfrm>
          <a:custGeom>
            <a:avLst/>
            <a:gdLst/>
            <a:ahLst/>
            <a:cxnLst/>
            <a:rect l="l" t="t" r="r" b="b"/>
            <a:pathLst>
              <a:path w="2409190">
                <a:moveTo>
                  <a:pt x="0" y="0"/>
                </a:moveTo>
                <a:lnTo>
                  <a:pt x="2409194" y="0"/>
                </a:lnTo>
              </a:path>
            </a:pathLst>
          </a:custGeom>
          <a:ln w="7620">
            <a:solidFill>
              <a:srgbClr val="ECFF43"/>
            </a:solidFill>
          </a:ln>
        </p:spPr>
        <p:txBody>
          <a:bodyPr wrap="square" lIns="0" tIns="0" rIns="0" bIns="0" rtlCol="0"/>
          <a:lstStyle/>
          <a:p>
            <a:endParaRPr/>
          </a:p>
        </p:txBody>
      </p:sp>
      <p:sp>
        <p:nvSpPr>
          <p:cNvPr id="271" name="object 271"/>
          <p:cNvSpPr/>
          <p:nvPr/>
        </p:nvSpPr>
        <p:spPr>
          <a:xfrm>
            <a:off x="3023234" y="1210299"/>
            <a:ext cx="0" cy="4826635"/>
          </a:xfrm>
          <a:custGeom>
            <a:avLst/>
            <a:gdLst/>
            <a:ahLst/>
            <a:cxnLst/>
            <a:rect l="l" t="t" r="r" b="b"/>
            <a:pathLst>
              <a:path h="4826635">
                <a:moveTo>
                  <a:pt x="0" y="0"/>
                </a:moveTo>
                <a:lnTo>
                  <a:pt x="0" y="4826014"/>
                </a:lnTo>
              </a:path>
            </a:pathLst>
          </a:custGeom>
          <a:ln w="7628">
            <a:solidFill>
              <a:srgbClr val="ECFF43"/>
            </a:solidFill>
          </a:ln>
        </p:spPr>
        <p:txBody>
          <a:bodyPr wrap="square" lIns="0" tIns="0" rIns="0" bIns="0" rtlCol="0"/>
          <a:lstStyle/>
          <a:p>
            <a:endParaRPr/>
          </a:p>
        </p:txBody>
      </p:sp>
      <p:sp>
        <p:nvSpPr>
          <p:cNvPr id="272" name="object 272"/>
          <p:cNvSpPr/>
          <p:nvPr/>
        </p:nvSpPr>
        <p:spPr>
          <a:xfrm>
            <a:off x="623565" y="6033134"/>
            <a:ext cx="2396490" cy="0"/>
          </a:xfrm>
          <a:custGeom>
            <a:avLst/>
            <a:gdLst/>
            <a:ahLst/>
            <a:cxnLst/>
            <a:rect l="l" t="t" r="r" b="b"/>
            <a:pathLst>
              <a:path w="2396490">
                <a:moveTo>
                  <a:pt x="0" y="0"/>
                </a:moveTo>
                <a:lnTo>
                  <a:pt x="2396489" y="0"/>
                </a:lnTo>
              </a:path>
            </a:pathLst>
          </a:custGeom>
          <a:ln w="7620">
            <a:solidFill>
              <a:srgbClr val="ECFF44"/>
            </a:solidFill>
          </a:ln>
        </p:spPr>
        <p:txBody>
          <a:bodyPr wrap="square" lIns="0" tIns="0" rIns="0" bIns="0" rtlCol="0"/>
          <a:lstStyle/>
          <a:p>
            <a:endParaRPr/>
          </a:p>
        </p:txBody>
      </p:sp>
      <p:sp>
        <p:nvSpPr>
          <p:cNvPr id="273" name="object 273"/>
          <p:cNvSpPr/>
          <p:nvPr/>
        </p:nvSpPr>
        <p:spPr>
          <a:xfrm>
            <a:off x="626744" y="1216660"/>
            <a:ext cx="0" cy="4813300"/>
          </a:xfrm>
          <a:custGeom>
            <a:avLst/>
            <a:gdLst/>
            <a:ahLst/>
            <a:cxnLst/>
            <a:rect l="l" t="t" r="r" b="b"/>
            <a:pathLst>
              <a:path h="4813300">
                <a:moveTo>
                  <a:pt x="0" y="0"/>
                </a:moveTo>
                <a:lnTo>
                  <a:pt x="0" y="4813300"/>
                </a:lnTo>
              </a:path>
            </a:pathLst>
          </a:custGeom>
          <a:ln w="7628">
            <a:solidFill>
              <a:srgbClr val="ECFF44"/>
            </a:solidFill>
          </a:ln>
        </p:spPr>
        <p:txBody>
          <a:bodyPr wrap="square" lIns="0" tIns="0" rIns="0" bIns="0" rtlCol="0"/>
          <a:lstStyle/>
          <a:p>
            <a:endParaRPr/>
          </a:p>
        </p:txBody>
      </p:sp>
      <p:sp>
        <p:nvSpPr>
          <p:cNvPr id="274" name="object 274"/>
          <p:cNvSpPr/>
          <p:nvPr/>
        </p:nvSpPr>
        <p:spPr>
          <a:xfrm>
            <a:off x="623565" y="1213485"/>
            <a:ext cx="2396490" cy="0"/>
          </a:xfrm>
          <a:custGeom>
            <a:avLst/>
            <a:gdLst/>
            <a:ahLst/>
            <a:cxnLst/>
            <a:rect l="l" t="t" r="r" b="b"/>
            <a:pathLst>
              <a:path w="2396490">
                <a:moveTo>
                  <a:pt x="0" y="0"/>
                </a:moveTo>
                <a:lnTo>
                  <a:pt x="2396489" y="0"/>
                </a:lnTo>
              </a:path>
            </a:pathLst>
          </a:custGeom>
          <a:ln w="7619">
            <a:solidFill>
              <a:srgbClr val="ECFF44"/>
            </a:solidFill>
          </a:ln>
        </p:spPr>
        <p:txBody>
          <a:bodyPr wrap="square" lIns="0" tIns="0" rIns="0" bIns="0" rtlCol="0"/>
          <a:lstStyle/>
          <a:p>
            <a:endParaRPr/>
          </a:p>
        </p:txBody>
      </p:sp>
      <p:sp>
        <p:nvSpPr>
          <p:cNvPr id="275" name="object 275"/>
          <p:cNvSpPr/>
          <p:nvPr/>
        </p:nvSpPr>
        <p:spPr>
          <a:xfrm>
            <a:off x="3016882" y="1216670"/>
            <a:ext cx="0" cy="4813300"/>
          </a:xfrm>
          <a:custGeom>
            <a:avLst/>
            <a:gdLst/>
            <a:ahLst/>
            <a:cxnLst/>
            <a:rect l="l" t="t" r="r" b="b"/>
            <a:pathLst>
              <a:path h="4813300">
                <a:moveTo>
                  <a:pt x="0" y="0"/>
                </a:moveTo>
                <a:lnTo>
                  <a:pt x="0" y="4813285"/>
                </a:lnTo>
              </a:path>
            </a:pathLst>
          </a:custGeom>
          <a:ln w="7615">
            <a:solidFill>
              <a:srgbClr val="ECFF44"/>
            </a:solidFill>
          </a:ln>
        </p:spPr>
        <p:txBody>
          <a:bodyPr wrap="square" lIns="0" tIns="0" rIns="0" bIns="0" rtlCol="0"/>
          <a:lstStyle/>
          <a:p>
            <a:endParaRPr/>
          </a:p>
        </p:txBody>
      </p:sp>
      <p:sp>
        <p:nvSpPr>
          <p:cNvPr id="276" name="object 276"/>
          <p:cNvSpPr/>
          <p:nvPr/>
        </p:nvSpPr>
        <p:spPr>
          <a:xfrm>
            <a:off x="629924" y="6026784"/>
            <a:ext cx="2383790" cy="0"/>
          </a:xfrm>
          <a:custGeom>
            <a:avLst/>
            <a:gdLst/>
            <a:ahLst/>
            <a:cxnLst/>
            <a:rect l="l" t="t" r="r" b="b"/>
            <a:pathLst>
              <a:path w="2383790">
                <a:moveTo>
                  <a:pt x="0" y="0"/>
                </a:moveTo>
                <a:lnTo>
                  <a:pt x="2383785" y="0"/>
                </a:lnTo>
              </a:path>
            </a:pathLst>
          </a:custGeom>
          <a:ln w="7620">
            <a:solidFill>
              <a:srgbClr val="ECFF45"/>
            </a:solidFill>
          </a:ln>
        </p:spPr>
        <p:txBody>
          <a:bodyPr wrap="square" lIns="0" tIns="0" rIns="0" bIns="0" rtlCol="0"/>
          <a:lstStyle/>
          <a:p>
            <a:endParaRPr/>
          </a:p>
        </p:txBody>
      </p:sp>
      <p:sp>
        <p:nvSpPr>
          <p:cNvPr id="277" name="object 277"/>
          <p:cNvSpPr/>
          <p:nvPr/>
        </p:nvSpPr>
        <p:spPr>
          <a:xfrm>
            <a:off x="633097" y="1223010"/>
            <a:ext cx="0" cy="4800600"/>
          </a:xfrm>
          <a:custGeom>
            <a:avLst/>
            <a:gdLst/>
            <a:ahLst/>
            <a:cxnLst/>
            <a:rect l="l" t="t" r="r" b="b"/>
            <a:pathLst>
              <a:path h="4800600">
                <a:moveTo>
                  <a:pt x="0" y="0"/>
                </a:moveTo>
                <a:lnTo>
                  <a:pt x="0" y="4800600"/>
                </a:lnTo>
              </a:path>
            </a:pathLst>
          </a:custGeom>
          <a:ln w="7615">
            <a:solidFill>
              <a:srgbClr val="ECFF45"/>
            </a:solidFill>
          </a:ln>
        </p:spPr>
        <p:txBody>
          <a:bodyPr wrap="square" lIns="0" tIns="0" rIns="0" bIns="0" rtlCol="0"/>
          <a:lstStyle/>
          <a:p>
            <a:endParaRPr/>
          </a:p>
        </p:txBody>
      </p:sp>
      <p:sp>
        <p:nvSpPr>
          <p:cNvPr id="278" name="object 278"/>
          <p:cNvSpPr/>
          <p:nvPr/>
        </p:nvSpPr>
        <p:spPr>
          <a:xfrm>
            <a:off x="629924" y="1219835"/>
            <a:ext cx="2383790" cy="0"/>
          </a:xfrm>
          <a:custGeom>
            <a:avLst/>
            <a:gdLst/>
            <a:ahLst/>
            <a:cxnLst/>
            <a:rect l="l" t="t" r="r" b="b"/>
            <a:pathLst>
              <a:path w="2383790">
                <a:moveTo>
                  <a:pt x="0" y="0"/>
                </a:moveTo>
                <a:lnTo>
                  <a:pt x="2383785" y="0"/>
                </a:lnTo>
              </a:path>
            </a:pathLst>
          </a:custGeom>
          <a:ln w="7620">
            <a:solidFill>
              <a:srgbClr val="ECFF45"/>
            </a:solidFill>
          </a:ln>
        </p:spPr>
        <p:txBody>
          <a:bodyPr wrap="square" lIns="0" tIns="0" rIns="0" bIns="0" rtlCol="0"/>
          <a:lstStyle/>
          <a:p>
            <a:endParaRPr/>
          </a:p>
        </p:txBody>
      </p:sp>
      <p:sp>
        <p:nvSpPr>
          <p:cNvPr id="279" name="object 279"/>
          <p:cNvSpPr/>
          <p:nvPr/>
        </p:nvSpPr>
        <p:spPr>
          <a:xfrm>
            <a:off x="3009900" y="1223010"/>
            <a:ext cx="0" cy="4800600"/>
          </a:xfrm>
          <a:custGeom>
            <a:avLst/>
            <a:gdLst/>
            <a:ahLst/>
            <a:cxnLst/>
            <a:rect l="l" t="t" r="r" b="b"/>
            <a:pathLst>
              <a:path h="4800600">
                <a:moveTo>
                  <a:pt x="0" y="0"/>
                </a:moveTo>
                <a:lnTo>
                  <a:pt x="0" y="4800599"/>
                </a:lnTo>
              </a:path>
            </a:pathLst>
          </a:custGeom>
          <a:ln w="8889">
            <a:solidFill>
              <a:srgbClr val="ECFF45"/>
            </a:solidFill>
          </a:ln>
        </p:spPr>
        <p:txBody>
          <a:bodyPr wrap="square" lIns="0" tIns="0" rIns="0" bIns="0" rtlCol="0"/>
          <a:lstStyle/>
          <a:p>
            <a:endParaRPr/>
          </a:p>
        </p:txBody>
      </p:sp>
      <p:sp>
        <p:nvSpPr>
          <p:cNvPr id="280" name="object 280"/>
          <p:cNvSpPr/>
          <p:nvPr/>
        </p:nvSpPr>
        <p:spPr>
          <a:xfrm>
            <a:off x="636269" y="6020434"/>
            <a:ext cx="2369820" cy="0"/>
          </a:xfrm>
          <a:custGeom>
            <a:avLst/>
            <a:gdLst/>
            <a:ahLst/>
            <a:cxnLst/>
            <a:rect l="l" t="t" r="r" b="b"/>
            <a:pathLst>
              <a:path w="2369820">
                <a:moveTo>
                  <a:pt x="0" y="0"/>
                </a:moveTo>
                <a:lnTo>
                  <a:pt x="2369819" y="0"/>
                </a:lnTo>
              </a:path>
            </a:pathLst>
          </a:custGeom>
          <a:ln w="7620">
            <a:solidFill>
              <a:srgbClr val="ECFF46"/>
            </a:solidFill>
          </a:ln>
        </p:spPr>
        <p:txBody>
          <a:bodyPr wrap="square" lIns="0" tIns="0" rIns="0" bIns="0" rtlCol="0"/>
          <a:lstStyle/>
          <a:p>
            <a:endParaRPr/>
          </a:p>
        </p:txBody>
      </p:sp>
      <p:sp>
        <p:nvSpPr>
          <p:cNvPr id="281" name="object 281"/>
          <p:cNvSpPr/>
          <p:nvPr/>
        </p:nvSpPr>
        <p:spPr>
          <a:xfrm>
            <a:off x="639442" y="1230630"/>
            <a:ext cx="0" cy="4786630"/>
          </a:xfrm>
          <a:custGeom>
            <a:avLst/>
            <a:gdLst/>
            <a:ahLst/>
            <a:cxnLst/>
            <a:rect l="l" t="t" r="r" b="b"/>
            <a:pathLst>
              <a:path h="4786630">
                <a:moveTo>
                  <a:pt x="0" y="0"/>
                </a:moveTo>
                <a:lnTo>
                  <a:pt x="0" y="4786630"/>
                </a:lnTo>
              </a:path>
            </a:pathLst>
          </a:custGeom>
          <a:ln w="7615">
            <a:solidFill>
              <a:srgbClr val="ECFF46"/>
            </a:solidFill>
          </a:ln>
        </p:spPr>
        <p:txBody>
          <a:bodyPr wrap="square" lIns="0" tIns="0" rIns="0" bIns="0" rtlCol="0"/>
          <a:lstStyle/>
          <a:p>
            <a:endParaRPr/>
          </a:p>
        </p:txBody>
      </p:sp>
      <p:sp>
        <p:nvSpPr>
          <p:cNvPr id="282" name="object 282"/>
          <p:cNvSpPr/>
          <p:nvPr/>
        </p:nvSpPr>
        <p:spPr>
          <a:xfrm>
            <a:off x="636269" y="1226819"/>
            <a:ext cx="2369820" cy="0"/>
          </a:xfrm>
          <a:custGeom>
            <a:avLst/>
            <a:gdLst/>
            <a:ahLst/>
            <a:cxnLst/>
            <a:rect l="l" t="t" r="r" b="b"/>
            <a:pathLst>
              <a:path w="2369820">
                <a:moveTo>
                  <a:pt x="0" y="0"/>
                </a:moveTo>
                <a:lnTo>
                  <a:pt x="2369819" y="0"/>
                </a:lnTo>
              </a:path>
            </a:pathLst>
          </a:custGeom>
          <a:ln w="8889">
            <a:solidFill>
              <a:srgbClr val="ECFF46"/>
            </a:solidFill>
          </a:ln>
        </p:spPr>
        <p:txBody>
          <a:bodyPr wrap="square" lIns="0" tIns="0" rIns="0" bIns="0" rtlCol="0"/>
          <a:lstStyle/>
          <a:p>
            <a:endParaRPr/>
          </a:p>
        </p:txBody>
      </p:sp>
      <p:sp>
        <p:nvSpPr>
          <p:cNvPr id="283" name="object 283"/>
          <p:cNvSpPr/>
          <p:nvPr/>
        </p:nvSpPr>
        <p:spPr>
          <a:xfrm>
            <a:off x="3002916" y="1230630"/>
            <a:ext cx="0" cy="4786630"/>
          </a:xfrm>
          <a:custGeom>
            <a:avLst/>
            <a:gdLst/>
            <a:ahLst/>
            <a:cxnLst/>
            <a:rect l="l" t="t" r="r" b="b"/>
            <a:pathLst>
              <a:path h="4786630">
                <a:moveTo>
                  <a:pt x="0" y="0"/>
                </a:moveTo>
                <a:lnTo>
                  <a:pt x="0" y="4786633"/>
                </a:lnTo>
              </a:path>
            </a:pathLst>
          </a:custGeom>
          <a:ln w="7615">
            <a:solidFill>
              <a:srgbClr val="ECFF46"/>
            </a:solidFill>
          </a:ln>
        </p:spPr>
        <p:txBody>
          <a:bodyPr wrap="square" lIns="0" tIns="0" rIns="0" bIns="0" rtlCol="0"/>
          <a:lstStyle/>
          <a:p>
            <a:endParaRPr/>
          </a:p>
        </p:txBody>
      </p:sp>
      <p:sp>
        <p:nvSpPr>
          <p:cNvPr id="284" name="object 284"/>
          <p:cNvSpPr/>
          <p:nvPr/>
        </p:nvSpPr>
        <p:spPr>
          <a:xfrm>
            <a:off x="642615" y="6013450"/>
            <a:ext cx="2357120" cy="0"/>
          </a:xfrm>
          <a:custGeom>
            <a:avLst/>
            <a:gdLst/>
            <a:ahLst/>
            <a:cxnLst/>
            <a:rect l="l" t="t" r="r" b="b"/>
            <a:pathLst>
              <a:path w="2357120">
                <a:moveTo>
                  <a:pt x="0" y="0"/>
                </a:moveTo>
                <a:lnTo>
                  <a:pt x="2357128" y="0"/>
                </a:lnTo>
              </a:path>
            </a:pathLst>
          </a:custGeom>
          <a:ln w="8889">
            <a:solidFill>
              <a:srgbClr val="EDFF48"/>
            </a:solidFill>
          </a:ln>
        </p:spPr>
        <p:txBody>
          <a:bodyPr wrap="square" lIns="0" tIns="0" rIns="0" bIns="0" rtlCol="0"/>
          <a:lstStyle/>
          <a:p>
            <a:endParaRPr/>
          </a:p>
        </p:txBody>
      </p:sp>
      <p:sp>
        <p:nvSpPr>
          <p:cNvPr id="285" name="object 285"/>
          <p:cNvSpPr/>
          <p:nvPr/>
        </p:nvSpPr>
        <p:spPr>
          <a:xfrm>
            <a:off x="645794" y="1236980"/>
            <a:ext cx="0" cy="4772660"/>
          </a:xfrm>
          <a:custGeom>
            <a:avLst/>
            <a:gdLst/>
            <a:ahLst/>
            <a:cxnLst/>
            <a:rect l="l" t="t" r="r" b="b"/>
            <a:pathLst>
              <a:path h="4772660">
                <a:moveTo>
                  <a:pt x="0" y="0"/>
                </a:moveTo>
                <a:lnTo>
                  <a:pt x="0" y="4772660"/>
                </a:lnTo>
              </a:path>
            </a:pathLst>
          </a:custGeom>
          <a:ln w="7628">
            <a:solidFill>
              <a:srgbClr val="EDFF48"/>
            </a:solidFill>
          </a:ln>
        </p:spPr>
        <p:txBody>
          <a:bodyPr wrap="square" lIns="0" tIns="0" rIns="0" bIns="0" rtlCol="0"/>
          <a:lstStyle/>
          <a:p>
            <a:endParaRPr/>
          </a:p>
        </p:txBody>
      </p:sp>
      <p:sp>
        <p:nvSpPr>
          <p:cNvPr id="286" name="object 286"/>
          <p:cNvSpPr/>
          <p:nvPr/>
        </p:nvSpPr>
        <p:spPr>
          <a:xfrm>
            <a:off x="642615" y="1233805"/>
            <a:ext cx="2357120" cy="0"/>
          </a:xfrm>
          <a:custGeom>
            <a:avLst/>
            <a:gdLst/>
            <a:ahLst/>
            <a:cxnLst/>
            <a:rect l="l" t="t" r="r" b="b"/>
            <a:pathLst>
              <a:path w="2357120">
                <a:moveTo>
                  <a:pt x="0" y="0"/>
                </a:moveTo>
                <a:lnTo>
                  <a:pt x="2357128" y="0"/>
                </a:lnTo>
              </a:path>
            </a:pathLst>
          </a:custGeom>
          <a:ln w="7620">
            <a:solidFill>
              <a:srgbClr val="EDFF48"/>
            </a:solidFill>
          </a:ln>
        </p:spPr>
        <p:txBody>
          <a:bodyPr wrap="square" lIns="0" tIns="0" rIns="0" bIns="0" rtlCol="0"/>
          <a:lstStyle/>
          <a:p>
            <a:endParaRPr/>
          </a:p>
        </p:txBody>
      </p:sp>
      <p:sp>
        <p:nvSpPr>
          <p:cNvPr id="287" name="object 287"/>
          <p:cNvSpPr/>
          <p:nvPr/>
        </p:nvSpPr>
        <p:spPr>
          <a:xfrm>
            <a:off x="2996564" y="1236969"/>
            <a:ext cx="0" cy="4773295"/>
          </a:xfrm>
          <a:custGeom>
            <a:avLst/>
            <a:gdLst/>
            <a:ahLst/>
            <a:cxnLst/>
            <a:rect l="l" t="t" r="r" b="b"/>
            <a:pathLst>
              <a:path h="4773295">
                <a:moveTo>
                  <a:pt x="0" y="0"/>
                </a:moveTo>
                <a:lnTo>
                  <a:pt x="0" y="4772674"/>
                </a:lnTo>
              </a:path>
            </a:pathLst>
          </a:custGeom>
          <a:ln w="7628">
            <a:solidFill>
              <a:srgbClr val="EDFF48"/>
            </a:solidFill>
          </a:ln>
        </p:spPr>
        <p:txBody>
          <a:bodyPr wrap="square" lIns="0" tIns="0" rIns="0" bIns="0" rtlCol="0"/>
          <a:lstStyle/>
          <a:p>
            <a:endParaRPr/>
          </a:p>
        </p:txBody>
      </p:sp>
      <p:sp>
        <p:nvSpPr>
          <p:cNvPr id="288" name="object 288"/>
          <p:cNvSpPr/>
          <p:nvPr/>
        </p:nvSpPr>
        <p:spPr>
          <a:xfrm>
            <a:off x="648974" y="6006465"/>
            <a:ext cx="2344420" cy="0"/>
          </a:xfrm>
          <a:custGeom>
            <a:avLst/>
            <a:gdLst/>
            <a:ahLst/>
            <a:cxnLst/>
            <a:rect l="l" t="t" r="r" b="b"/>
            <a:pathLst>
              <a:path w="2344420">
                <a:moveTo>
                  <a:pt x="0" y="0"/>
                </a:moveTo>
                <a:lnTo>
                  <a:pt x="2344411" y="0"/>
                </a:lnTo>
              </a:path>
            </a:pathLst>
          </a:custGeom>
          <a:ln w="7620">
            <a:solidFill>
              <a:srgbClr val="EDFF49"/>
            </a:solidFill>
          </a:ln>
        </p:spPr>
        <p:txBody>
          <a:bodyPr wrap="square" lIns="0" tIns="0" rIns="0" bIns="0" rtlCol="0"/>
          <a:lstStyle/>
          <a:p>
            <a:endParaRPr/>
          </a:p>
        </p:txBody>
      </p:sp>
      <p:sp>
        <p:nvSpPr>
          <p:cNvPr id="289" name="object 289"/>
          <p:cNvSpPr/>
          <p:nvPr/>
        </p:nvSpPr>
        <p:spPr>
          <a:xfrm>
            <a:off x="652147" y="1243330"/>
            <a:ext cx="0" cy="4759960"/>
          </a:xfrm>
          <a:custGeom>
            <a:avLst/>
            <a:gdLst/>
            <a:ahLst/>
            <a:cxnLst/>
            <a:rect l="l" t="t" r="r" b="b"/>
            <a:pathLst>
              <a:path h="4759960">
                <a:moveTo>
                  <a:pt x="0" y="0"/>
                </a:moveTo>
                <a:lnTo>
                  <a:pt x="0" y="4759960"/>
                </a:lnTo>
              </a:path>
            </a:pathLst>
          </a:custGeom>
          <a:ln w="7615">
            <a:solidFill>
              <a:srgbClr val="EDFF49"/>
            </a:solidFill>
          </a:ln>
        </p:spPr>
        <p:txBody>
          <a:bodyPr wrap="square" lIns="0" tIns="0" rIns="0" bIns="0" rtlCol="0"/>
          <a:lstStyle/>
          <a:p>
            <a:endParaRPr/>
          </a:p>
        </p:txBody>
      </p:sp>
      <p:sp>
        <p:nvSpPr>
          <p:cNvPr id="290" name="object 290"/>
          <p:cNvSpPr/>
          <p:nvPr/>
        </p:nvSpPr>
        <p:spPr>
          <a:xfrm>
            <a:off x="648974" y="1240155"/>
            <a:ext cx="2344420" cy="0"/>
          </a:xfrm>
          <a:custGeom>
            <a:avLst/>
            <a:gdLst/>
            <a:ahLst/>
            <a:cxnLst/>
            <a:rect l="l" t="t" r="r" b="b"/>
            <a:pathLst>
              <a:path w="2344420">
                <a:moveTo>
                  <a:pt x="0" y="0"/>
                </a:moveTo>
                <a:lnTo>
                  <a:pt x="2344411" y="0"/>
                </a:lnTo>
              </a:path>
            </a:pathLst>
          </a:custGeom>
          <a:ln w="7620">
            <a:solidFill>
              <a:srgbClr val="EDFF49"/>
            </a:solidFill>
          </a:ln>
        </p:spPr>
        <p:txBody>
          <a:bodyPr wrap="square" lIns="0" tIns="0" rIns="0" bIns="0" rtlCol="0"/>
          <a:lstStyle/>
          <a:p>
            <a:endParaRPr/>
          </a:p>
        </p:txBody>
      </p:sp>
      <p:sp>
        <p:nvSpPr>
          <p:cNvPr id="291" name="object 291"/>
          <p:cNvSpPr/>
          <p:nvPr/>
        </p:nvSpPr>
        <p:spPr>
          <a:xfrm>
            <a:off x="2990212" y="1243340"/>
            <a:ext cx="0" cy="4759960"/>
          </a:xfrm>
          <a:custGeom>
            <a:avLst/>
            <a:gdLst/>
            <a:ahLst/>
            <a:cxnLst/>
            <a:rect l="l" t="t" r="r" b="b"/>
            <a:pathLst>
              <a:path h="4759960">
                <a:moveTo>
                  <a:pt x="0" y="0"/>
                </a:moveTo>
                <a:lnTo>
                  <a:pt x="0" y="4759945"/>
                </a:lnTo>
              </a:path>
            </a:pathLst>
          </a:custGeom>
          <a:ln w="7615">
            <a:solidFill>
              <a:srgbClr val="EDFF49"/>
            </a:solidFill>
          </a:ln>
        </p:spPr>
        <p:txBody>
          <a:bodyPr wrap="square" lIns="0" tIns="0" rIns="0" bIns="0" rtlCol="0"/>
          <a:lstStyle/>
          <a:p>
            <a:endParaRPr/>
          </a:p>
        </p:txBody>
      </p:sp>
      <p:sp>
        <p:nvSpPr>
          <p:cNvPr id="292" name="object 292"/>
          <p:cNvSpPr/>
          <p:nvPr/>
        </p:nvSpPr>
        <p:spPr>
          <a:xfrm>
            <a:off x="655319" y="6000115"/>
            <a:ext cx="2331720" cy="0"/>
          </a:xfrm>
          <a:custGeom>
            <a:avLst/>
            <a:gdLst/>
            <a:ahLst/>
            <a:cxnLst/>
            <a:rect l="l" t="t" r="r" b="b"/>
            <a:pathLst>
              <a:path w="2331720">
                <a:moveTo>
                  <a:pt x="0" y="0"/>
                </a:moveTo>
                <a:lnTo>
                  <a:pt x="2331719" y="0"/>
                </a:lnTo>
              </a:path>
            </a:pathLst>
          </a:custGeom>
          <a:ln w="7620">
            <a:solidFill>
              <a:srgbClr val="EDFF4A"/>
            </a:solidFill>
          </a:ln>
        </p:spPr>
        <p:txBody>
          <a:bodyPr wrap="square" lIns="0" tIns="0" rIns="0" bIns="0" rtlCol="0"/>
          <a:lstStyle/>
          <a:p>
            <a:endParaRPr/>
          </a:p>
        </p:txBody>
      </p:sp>
      <p:sp>
        <p:nvSpPr>
          <p:cNvPr id="293" name="object 293"/>
          <p:cNvSpPr/>
          <p:nvPr/>
        </p:nvSpPr>
        <p:spPr>
          <a:xfrm>
            <a:off x="658492" y="1249680"/>
            <a:ext cx="0" cy="4747260"/>
          </a:xfrm>
          <a:custGeom>
            <a:avLst/>
            <a:gdLst/>
            <a:ahLst/>
            <a:cxnLst/>
            <a:rect l="l" t="t" r="r" b="b"/>
            <a:pathLst>
              <a:path h="4747260">
                <a:moveTo>
                  <a:pt x="0" y="0"/>
                </a:moveTo>
                <a:lnTo>
                  <a:pt x="0" y="4747260"/>
                </a:lnTo>
              </a:path>
            </a:pathLst>
          </a:custGeom>
          <a:ln w="7615">
            <a:solidFill>
              <a:srgbClr val="EDFF4A"/>
            </a:solidFill>
          </a:ln>
        </p:spPr>
        <p:txBody>
          <a:bodyPr wrap="square" lIns="0" tIns="0" rIns="0" bIns="0" rtlCol="0"/>
          <a:lstStyle/>
          <a:p>
            <a:endParaRPr/>
          </a:p>
        </p:txBody>
      </p:sp>
      <p:sp>
        <p:nvSpPr>
          <p:cNvPr id="294" name="object 294"/>
          <p:cNvSpPr/>
          <p:nvPr/>
        </p:nvSpPr>
        <p:spPr>
          <a:xfrm>
            <a:off x="655319" y="1246505"/>
            <a:ext cx="2331720" cy="0"/>
          </a:xfrm>
          <a:custGeom>
            <a:avLst/>
            <a:gdLst/>
            <a:ahLst/>
            <a:cxnLst/>
            <a:rect l="l" t="t" r="r" b="b"/>
            <a:pathLst>
              <a:path w="2331720">
                <a:moveTo>
                  <a:pt x="0" y="0"/>
                </a:moveTo>
                <a:lnTo>
                  <a:pt x="2331719" y="0"/>
                </a:lnTo>
              </a:path>
            </a:pathLst>
          </a:custGeom>
          <a:ln w="7619">
            <a:solidFill>
              <a:srgbClr val="EDFF4A"/>
            </a:solidFill>
          </a:ln>
        </p:spPr>
        <p:txBody>
          <a:bodyPr wrap="square" lIns="0" tIns="0" rIns="0" bIns="0" rtlCol="0"/>
          <a:lstStyle/>
          <a:p>
            <a:endParaRPr/>
          </a:p>
        </p:txBody>
      </p:sp>
      <p:sp>
        <p:nvSpPr>
          <p:cNvPr id="295" name="object 295"/>
          <p:cNvSpPr/>
          <p:nvPr/>
        </p:nvSpPr>
        <p:spPr>
          <a:xfrm>
            <a:off x="2983866" y="1249680"/>
            <a:ext cx="0" cy="4747260"/>
          </a:xfrm>
          <a:custGeom>
            <a:avLst/>
            <a:gdLst/>
            <a:ahLst/>
            <a:cxnLst/>
            <a:rect l="l" t="t" r="r" b="b"/>
            <a:pathLst>
              <a:path h="4747260">
                <a:moveTo>
                  <a:pt x="0" y="0"/>
                </a:moveTo>
                <a:lnTo>
                  <a:pt x="0" y="4747259"/>
                </a:lnTo>
              </a:path>
            </a:pathLst>
          </a:custGeom>
          <a:ln w="7615">
            <a:solidFill>
              <a:srgbClr val="EDFF4A"/>
            </a:solidFill>
          </a:ln>
        </p:spPr>
        <p:txBody>
          <a:bodyPr wrap="square" lIns="0" tIns="0" rIns="0" bIns="0" rtlCol="0"/>
          <a:lstStyle/>
          <a:p>
            <a:endParaRPr/>
          </a:p>
        </p:txBody>
      </p:sp>
      <p:sp>
        <p:nvSpPr>
          <p:cNvPr id="296" name="object 296"/>
          <p:cNvSpPr/>
          <p:nvPr/>
        </p:nvSpPr>
        <p:spPr>
          <a:xfrm>
            <a:off x="661665" y="5993765"/>
            <a:ext cx="2319020" cy="0"/>
          </a:xfrm>
          <a:custGeom>
            <a:avLst/>
            <a:gdLst/>
            <a:ahLst/>
            <a:cxnLst/>
            <a:rect l="l" t="t" r="r" b="b"/>
            <a:pathLst>
              <a:path w="2319020">
                <a:moveTo>
                  <a:pt x="0" y="0"/>
                </a:moveTo>
                <a:lnTo>
                  <a:pt x="2319028" y="0"/>
                </a:lnTo>
              </a:path>
            </a:pathLst>
          </a:custGeom>
          <a:ln w="7619">
            <a:solidFill>
              <a:srgbClr val="EDFF4B"/>
            </a:solidFill>
          </a:ln>
        </p:spPr>
        <p:txBody>
          <a:bodyPr wrap="square" lIns="0" tIns="0" rIns="0" bIns="0" rtlCol="0"/>
          <a:lstStyle/>
          <a:p>
            <a:endParaRPr/>
          </a:p>
        </p:txBody>
      </p:sp>
      <p:sp>
        <p:nvSpPr>
          <p:cNvPr id="297" name="object 297"/>
          <p:cNvSpPr/>
          <p:nvPr/>
        </p:nvSpPr>
        <p:spPr>
          <a:xfrm>
            <a:off x="664844" y="1256030"/>
            <a:ext cx="0" cy="4734560"/>
          </a:xfrm>
          <a:custGeom>
            <a:avLst/>
            <a:gdLst/>
            <a:ahLst/>
            <a:cxnLst/>
            <a:rect l="l" t="t" r="r" b="b"/>
            <a:pathLst>
              <a:path h="4734560">
                <a:moveTo>
                  <a:pt x="0" y="0"/>
                </a:moveTo>
                <a:lnTo>
                  <a:pt x="0" y="4734560"/>
                </a:lnTo>
              </a:path>
            </a:pathLst>
          </a:custGeom>
          <a:ln w="7628">
            <a:solidFill>
              <a:srgbClr val="EDFF4B"/>
            </a:solidFill>
          </a:ln>
        </p:spPr>
        <p:txBody>
          <a:bodyPr wrap="square" lIns="0" tIns="0" rIns="0" bIns="0" rtlCol="0"/>
          <a:lstStyle/>
          <a:p>
            <a:endParaRPr/>
          </a:p>
        </p:txBody>
      </p:sp>
      <p:sp>
        <p:nvSpPr>
          <p:cNvPr id="298" name="object 298"/>
          <p:cNvSpPr/>
          <p:nvPr/>
        </p:nvSpPr>
        <p:spPr>
          <a:xfrm>
            <a:off x="661665" y="1252855"/>
            <a:ext cx="2319020" cy="0"/>
          </a:xfrm>
          <a:custGeom>
            <a:avLst/>
            <a:gdLst/>
            <a:ahLst/>
            <a:cxnLst/>
            <a:rect l="l" t="t" r="r" b="b"/>
            <a:pathLst>
              <a:path w="2319020">
                <a:moveTo>
                  <a:pt x="0" y="0"/>
                </a:moveTo>
                <a:lnTo>
                  <a:pt x="2319028" y="0"/>
                </a:lnTo>
              </a:path>
            </a:pathLst>
          </a:custGeom>
          <a:ln w="7620">
            <a:solidFill>
              <a:srgbClr val="EDFF4B"/>
            </a:solidFill>
          </a:ln>
        </p:spPr>
        <p:txBody>
          <a:bodyPr wrap="square" lIns="0" tIns="0" rIns="0" bIns="0" rtlCol="0"/>
          <a:lstStyle/>
          <a:p>
            <a:endParaRPr/>
          </a:p>
        </p:txBody>
      </p:sp>
      <p:sp>
        <p:nvSpPr>
          <p:cNvPr id="299" name="object 299"/>
          <p:cNvSpPr/>
          <p:nvPr/>
        </p:nvSpPr>
        <p:spPr>
          <a:xfrm>
            <a:off x="2977514" y="1256019"/>
            <a:ext cx="0" cy="4735195"/>
          </a:xfrm>
          <a:custGeom>
            <a:avLst/>
            <a:gdLst/>
            <a:ahLst/>
            <a:cxnLst/>
            <a:rect l="l" t="t" r="r" b="b"/>
            <a:pathLst>
              <a:path h="4735195">
                <a:moveTo>
                  <a:pt x="0" y="0"/>
                </a:moveTo>
                <a:lnTo>
                  <a:pt x="0" y="4734574"/>
                </a:lnTo>
              </a:path>
            </a:pathLst>
          </a:custGeom>
          <a:ln w="7628">
            <a:solidFill>
              <a:srgbClr val="EDFF4B"/>
            </a:solidFill>
          </a:ln>
        </p:spPr>
        <p:txBody>
          <a:bodyPr wrap="square" lIns="0" tIns="0" rIns="0" bIns="0" rtlCol="0"/>
          <a:lstStyle/>
          <a:p>
            <a:endParaRPr/>
          </a:p>
        </p:txBody>
      </p:sp>
      <p:sp>
        <p:nvSpPr>
          <p:cNvPr id="300" name="object 300"/>
          <p:cNvSpPr/>
          <p:nvPr/>
        </p:nvSpPr>
        <p:spPr>
          <a:xfrm>
            <a:off x="668024" y="5987415"/>
            <a:ext cx="2306320" cy="0"/>
          </a:xfrm>
          <a:custGeom>
            <a:avLst/>
            <a:gdLst/>
            <a:ahLst/>
            <a:cxnLst/>
            <a:rect l="l" t="t" r="r" b="b"/>
            <a:pathLst>
              <a:path w="2306320">
                <a:moveTo>
                  <a:pt x="0" y="0"/>
                </a:moveTo>
                <a:lnTo>
                  <a:pt x="2306311" y="0"/>
                </a:lnTo>
              </a:path>
            </a:pathLst>
          </a:custGeom>
          <a:ln w="7620">
            <a:solidFill>
              <a:srgbClr val="EDFF4C"/>
            </a:solidFill>
          </a:ln>
        </p:spPr>
        <p:txBody>
          <a:bodyPr wrap="square" lIns="0" tIns="0" rIns="0" bIns="0" rtlCol="0"/>
          <a:lstStyle/>
          <a:p>
            <a:endParaRPr/>
          </a:p>
        </p:txBody>
      </p:sp>
      <p:sp>
        <p:nvSpPr>
          <p:cNvPr id="301" name="object 301"/>
          <p:cNvSpPr/>
          <p:nvPr/>
        </p:nvSpPr>
        <p:spPr>
          <a:xfrm>
            <a:off x="671197" y="1262380"/>
            <a:ext cx="0" cy="4721860"/>
          </a:xfrm>
          <a:custGeom>
            <a:avLst/>
            <a:gdLst/>
            <a:ahLst/>
            <a:cxnLst/>
            <a:rect l="l" t="t" r="r" b="b"/>
            <a:pathLst>
              <a:path h="4721860">
                <a:moveTo>
                  <a:pt x="0" y="0"/>
                </a:moveTo>
                <a:lnTo>
                  <a:pt x="0" y="4721860"/>
                </a:lnTo>
              </a:path>
            </a:pathLst>
          </a:custGeom>
          <a:ln w="7615">
            <a:solidFill>
              <a:srgbClr val="EDFF4C"/>
            </a:solidFill>
          </a:ln>
        </p:spPr>
        <p:txBody>
          <a:bodyPr wrap="square" lIns="0" tIns="0" rIns="0" bIns="0" rtlCol="0"/>
          <a:lstStyle/>
          <a:p>
            <a:endParaRPr/>
          </a:p>
        </p:txBody>
      </p:sp>
      <p:sp>
        <p:nvSpPr>
          <p:cNvPr id="302" name="object 302"/>
          <p:cNvSpPr/>
          <p:nvPr/>
        </p:nvSpPr>
        <p:spPr>
          <a:xfrm>
            <a:off x="668024" y="1259205"/>
            <a:ext cx="2306320" cy="0"/>
          </a:xfrm>
          <a:custGeom>
            <a:avLst/>
            <a:gdLst/>
            <a:ahLst/>
            <a:cxnLst/>
            <a:rect l="l" t="t" r="r" b="b"/>
            <a:pathLst>
              <a:path w="2306320">
                <a:moveTo>
                  <a:pt x="0" y="0"/>
                </a:moveTo>
                <a:lnTo>
                  <a:pt x="2306311" y="0"/>
                </a:lnTo>
              </a:path>
            </a:pathLst>
          </a:custGeom>
          <a:ln w="7620">
            <a:solidFill>
              <a:srgbClr val="EDFF4C"/>
            </a:solidFill>
          </a:ln>
        </p:spPr>
        <p:txBody>
          <a:bodyPr wrap="square" lIns="0" tIns="0" rIns="0" bIns="0" rtlCol="0"/>
          <a:lstStyle/>
          <a:p>
            <a:endParaRPr/>
          </a:p>
        </p:txBody>
      </p:sp>
      <p:sp>
        <p:nvSpPr>
          <p:cNvPr id="303" name="object 303"/>
          <p:cNvSpPr/>
          <p:nvPr/>
        </p:nvSpPr>
        <p:spPr>
          <a:xfrm>
            <a:off x="2971162" y="1262390"/>
            <a:ext cx="0" cy="4721860"/>
          </a:xfrm>
          <a:custGeom>
            <a:avLst/>
            <a:gdLst/>
            <a:ahLst/>
            <a:cxnLst/>
            <a:rect l="l" t="t" r="r" b="b"/>
            <a:pathLst>
              <a:path h="4721860">
                <a:moveTo>
                  <a:pt x="0" y="0"/>
                </a:moveTo>
                <a:lnTo>
                  <a:pt x="0" y="4721845"/>
                </a:lnTo>
              </a:path>
            </a:pathLst>
          </a:custGeom>
          <a:ln w="7615">
            <a:solidFill>
              <a:srgbClr val="EDFF4C"/>
            </a:solidFill>
          </a:ln>
        </p:spPr>
        <p:txBody>
          <a:bodyPr wrap="square" lIns="0" tIns="0" rIns="0" bIns="0" rtlCol="0"/>
          <a:lstStyle/>
          <a:p>
            <a:endParaRPr/>
          </a:p>
        </p:txBody>
      </p:sp>
      <p:sp>
        <p:nvSpPr>
          <p:cNvPr id="304" name="object 304"/>
          <p:cNvSpPr/>
          <p:nvPr/>
        </p:nvSpPr>
        <p:spPr>
          <a:xfrm>
            <a:off x="674369" y="5981065"/>
            <a:ext cx="2293620" cy="0"/>
          </a:xfrm>
          <a:custGeom>
            <a:avLst/>
            <a:gdLst/>
            <a:ahLst/>
            <a:cxnLst/>
            <a:rect l="l" t="t" r="r" b="b"/>
            <a:pathLst>
              <a:path w="2293620">
                <a:moveTo>
                  <a:pt x="0" y="0"/>
                </a:moveTo>
                <a:lnTo>
                  <a:pt x="2293619" y="0"/>
                </a:lnTo>
              </a:path>
            </a:pathLst>
          </a:custGeom>
          <a:ln w="7620">
            <a:solidFill>
              <a:srgbClr val="EDFF4D"/>
            </a:solidFill>
          </a:ln>
        </p:spPr>
        <p:txBody>
          <a:bodyPr wrap="square" lIns="0" tIns="0" rIns="0" bIns="0" rtlCol="0"/>
          <a:lstStyle/>
          <a:p>
            <a:endParaRPr/>
          </a:p>
        </p:txBody>
      </p:sp>
      <p:sp>
        <p:nvSpPr>
          <p:cNvPr id="305" name="object 305"/>
          <p:cNvSpPr/>
          <p:nvPr/>
        </p:nvSpPr>
        <p:spPr>
          <a:xfrm>
            <a:off x="677542" y="1268730"/>
            <a:ext cx="0" cy="4709160"/>
          </a:xfrm>
          <a:custGeom>
            <a:avLst/>
            <a:gdLst/>
            <a:ahLst/>
            <a:cxnLst/>
            <a:rect l="l" t="t" r="r" b="b"/>
            <a:pathLst>
              <a:path h="4709160">
                <a:moveTo>
                  <a:pt x="0" y="0"/>
                </a:moveTo>
                <a:lnTo>
                  <a:pt x="0" y="4709160"/>
                </a:lnTo>
              </a:path>
            </a:pathLst>
          </a:custGeom>
          <a:ln w="7615">
            <a:solidFill>
              <a:srgbClr val="EDFF4D"/>
            </a:solidFill>
          </a:ln>
        </p:spPr>
        <p:txBody>
          <a:bodyPr wrap="square" lIns="0" tIns="0" rIns="0" bIns="0" rtlCol="0"/>
          <a:lstStyle/>
          <a:p>
            <a:endParaRPr/>
          </a:p>
        </p:txBody>
      </p:sp>
      <p:sp>
        <p:nvSpPr>
          <p:cNvPr id="306" name="object 306"/>
          <p:cNvSpPr/>
          <p:nvPr/>
        </p:nvSpPr>
        <p:spPr>
          <a:xfrm>
            <a:off x="674369" y="1265555"/>
            <a:ext cx="2293620" cy="0"/>
          </a:xfrm>
          <a:custGeom>
            <a:avLst/>
            <a:gdLst/>
            <a:ahLst/>
            <a:cxnLst/>
            <a:rect l="l" t="t" r="r" b="b"/>
            <a:pathLst>
              <a:path w="2293620">
                <a:moveTo>
                  <a:pt x="0" y="0"/>
                </a:moveTo>
                <a:lnTo>
                  <a:pt x="2293619" y="0"/>
                </a:lnTo>
              </a:path>
            </a:pathLst>
          </a:custGeom>
          <a:ln w="7619">
            <a:solidFill>
              <a:srgbClr val="EDFF4D"/>
            </a:solidFill>
          </a:ln>
        </p:spPr>
        <p:txBody>
          <a:bodyPr wrap="square" lIns="0" tIns="0" rIns="0" bIns="0" rtlCol="0"/>
          <a:lstStyle/>
          <a:p>
            <a:endParaRPr/>
          </a:p>
        </p:txBody>
      </p:sp>
      <p:sp>
        <p:nvSpPr>
          <p:cNvPr id="307" name="object 307"/>
          <p:cNvSpPr/>
          <p:nvPr/>
        </p:nvSpPr>
        <p:spPr>
          <a:xfrm>
            <a:off x="2964816" y="1268730"/>
            <a:ext cx="0" cy="4709160"/>
          </a:xfrm>
          <a:custGeom>
            <a:avLst/>
            <a:gdLst/>
            <a:ahLst/>
            <a:cxnLst/>
            <a:rect l="l" t="t" r="r" b="b"/>
            <a:pathLst>
              <a:path h="4709160">
                <a:moveTo>
                  <a:pt x="0" y="0"/>
                </a:moveTo>
                <a:lnTo>
                  <a:pt x="0" y="4709159"/>
                </a:lnTo>
              </a:path>
            </a:pathLst>
          </a:custGeom>
          <a:ln w="7615">
            <a:solidFill>
              <a:srgbClr val="EDFF4D"/>
            </a:solidFill>
          </a:ln>
        </p:spPr>
        <p:txBody>
          <a:bodyPr wrap="square" lIns="0" tIns="0" rIns="0" bIns="0" rtlCol="0"/>
          <a:lstStyle/>
          <a:p>
            <a:endParaRPr/>
          </a:p>
        </p:txBody>
      </p:sp>
      <p:sp>
        <p:nvSpPr>
          <p:cNvPr id="308" name="object 308"/>
          <p:cNvSpPr/>
          <p:nvPr/>
        </p:nvSpPr>
        <p:spPr>
          <a:xfrm>
            <a:off x="680715" y="5974715"/>
            <a:ext cx="2280920" cy="0"/>
          </a:xfrm>
          <a:custGeom>
            <a:avLst/>
            <a:gdLst/>
            <a:ahLst/>
            <a:cxnLst/>
            <a:rect l="l" t="t" r="r" b="b"/>
            <a:pathLst>
              <a:path w="2280920">
                <a:moveTo>
                  <a:pt x="0" y="0"/>
                </a:moveTo>
                <a:lnTo>
                  <a:pt x="2280928" y="0"/>
                </a:lnTo>
              </a:path>
            </a:pathLst>
          </a:custGeom>
          <a:ln w="7619">
            <a:solidFill>
              <a:srgbClr val="EDFF4E"/>
            </a:solidFill>
          </a:ln>
        </p:spPr>
        <p:txBody>
          <a:bodyPr wrap="square" lIns="0" tIns="0" rIns="0" bIns="0" rtlCol="0"/>
          <a:lstStyle/>
          <a:p>
            <a:endParaRPr/>
          </a:p>
        </p:txBody>
      </p:sp>
      <p:sp>
        <p:nvSpPr>
          <p:cNvPr id="309" name="object 309"/>
          <p:cNvSpPr/>
          <p:nvPr/>
        </p:nvSpPr>
        <p:spPr>
          <a:xfrm>
            <a:off x="683894" y="1275080"/>
            <a:ext cx="0" cy="4696460"/>
          </a:xfrm>
          <a:custGeom>
            <a:avLst/>
            <a:gdLst/>
            <a:ahLst/>
            <a:cxnLst/>
            <a:rect l="l" t="t" r="r" b="b"/>
            <a:pathLst>
              <a:path h="4696460">
                <a:moveTo>
                  <a:pt x="0" y="0"/>
                </a:moveTo>
                <a:lnTo>
                  <a:pt x="0" y="4696460"/>
                </a:lnTo>
              </a:path>
            </a:pathLst>
          </a:custGeom>
          <a:ln w="7628">
            <a:solidFill>
              <a:srgbClr val="EDFF4E"/>
            </a:solidFill>
          </a:ln>
        </p:spPr>
        <p:txBody>
          <a:bodyPr wrap="square" lIns="0" tIns="0" rIns="0" bIns="0" rtlCol="0"/>
          <a:lstStyle/>
          <a:p>
            <a:endParaRPr/>
          </a:p>
        </p:txBody>
      </p:sp>
      <p:sp>
        <p:nvSpPr>
          <p:cNvPr id="310" name="object 310"/>
          <p:cNvSpPr/>
          <p:nvPr/>
        </p:nvSpPr>
        <p:spPr>
          <a:xfrm>
            <a:off x="680715" y="1271905"/>
            <a:ext cx="2280920" cy="0"/>
          </a:xfrm>
          <a:custGeom>
            <a:avLst/>
            <a:gdLst/>
            <a:ahLst/>
            <a:cxnLst/>
            <a:rect l="l" t="t" r="r" b="b"/>
            <a:pathLst>
              <a:path w="2280920">
                <a:moveTo>
                  <a:pt x="0" y="0"/>
                </a:moveTo>
                <a:lnTo>
                  <a:pt x="2280928" y="0"/>
                </a:lnTo>
              </a:path>
            </a:pathLst>
          </a:custGeom>
          <a:ln w="7620">
            <a:solidFill>
              <a:srgbClr val="EDFF4E"/>
            </a:solidFill>
          </a:ln>
        </p:spPr>
        <p:txBody>
          <a:bodyPr wrap="square" lIns="0" tIns="0" rIns="0" bIns="0" rtlCol="0"/>
          <a:lstStyle/>
          <a:p>
            <a:endParaRPr/>
          </a:p>
        </p:txBody>
      </p:sp>
      <p:sp>
        <p:nvSpPr>
          <p:cNvPr id="311" name="object 311"/>
          <p:cNvSpPr/>
          <p:nvPr/>
        </p:nvSpPr>
        <p:spPr>
          <a:xfrm>
            <a:off x="2958464" y="1275069"/>
            <a:ext cx="0" cy="4697095"/>
          </a:xfrm>
          <a:custGeom>
            <a:avLst/>
            <a:gdLst/>
            <a:ahLst/>
            <a:cxnLst/>
            <a:rect l="l" t="t" r="r" b="b"/>
            <a:pathLst>
              <a:path h="4697095">
                <a:moveTo>
                  <a:pt x="0" y="0"/>
                </a:moveTo>
                <a:lnTo>
                  <a:pt x="0" y="4696474"/>
                </a:lnTo>
              </a:path>
            </a:pathLst>
          </a:custGeom>
          <a:ln w="7628">
            <a:solidFill>
              <a:srgbClr val="EDFF4E"/>
            </a:solidFill>
          </a:ln>
        </p:spPr>
        <p:txBody>
          <a:bodyPr wrap="square" lIns="0" tIns="0" rIns="0" bIns="0" rtlCol="0"/>
          <a:lstStyle/>
          <a:p>
            <a:endParaRPr/>
          </a:p>
        </p:txBody>
      </p:sp>
      <p:sp>
        <p:nvSpPr>
          <p:cNvPr id="312" name="object 312"/>
          <p:cNvSpPr/>
          <p:nvPr/>
        </p:nvSpPr>
        <p:spPr>
          <a:xfrm>
            <a:off x="687074" y="5965190"/>
            <a:ext cx="2268220" cy="0"/>
          </a:xfrm>
          <a:custGeom>
            <a:avLst/>
            <a:gdLst/>
            <a:ahLst/>
            <a:cxnLst/>
            <a:rect l="l" t="t" r="r" b="b"/>
            <a:pathLst>
              <a:path w="2268220">
                <a:moveTo>
                  <a:pt x="0" y="0"/>
                </a:moveTo>
                <a:lnTo>
                  <a:pt x="2268211" y="0"/>
                </a:lnTo>
              </a:path>
            </a:pathLst>
          </a:custGeom>
          <a:ln w="13970">
            <a:solidFill>
              <a:srgbClr val="EDFF4F"/>
            </a:solidFill>
          </a:ln>
        </p:spPr>
        <p:txBody>
          <a:bodyPr wrap="square" lIns="0" tIns="0" rIns="0" bIns="0" rtlCol="0"/>
          <a:lstStyle/>
          <a:p>
            <a:endParaRPr/>
          </a:p>
        </p:txBody>
      </p:sp>
      <p:sp>
        <p:nvSpPr>
          <p:cNvPr id="313" name="object 313"/>
          <p:cNvSpPr/>
          <p:nvPr/>
        </p:nvSpPr>
        <p:spPr>
          <a:xfrm>
            <a:off x="690884" y="1281430"/>
            <a:ext cx="0" cy="4683760"/>
          </a:xfrm>
          <a:custGeom>
            <a:avLst/>
            <a:gdLst/>
            <a:ahLst/>
            <a:cxnLst/>
            <a:rect l="l" t="t" r="r" b="b"/>
            <a:pathLst>
              <a:path h="4683760">
                <a:moveTo>
                  <a:pt x="0" y="0"/>
                </a:moveTo>
                <a:lnTo>
                  <a:pt x="0" y="4683760"/>
                </a:lnTo>
              </a:path>
            </a:pathLst>
          </a:custGeom>
          <a:ln w="8889">
            <a:solidFill>
              <a:srgbClr val="EDFF4F"/>
            </a:solidFill>
          </a:ln>
        </p:spPr>
        <p:txBody>
          <a:bodyPr wrap="square" lIns="0" tIns="0" rIns="0" bIns="0" rtlCol="0"/>
          <a:lstStyle/>
          <a:p>
            <a:endParaRPr/>
          </a:p>
        </p:txBody>
      </p:sp>
      <p:sp>
        <p:nvSpPr>
          <p:cNvPr id="314" name="object 314"/>
          <p:cNvSpPr/>
          <p:nvPr/>
        </p:nvSpPr>
        <p:spPr>
          <a:xfrm>
            <a:off x="687074" y="1281430"/>
            <a:ext cx="2268220" cy="0"/>
          </a:xfrm>
          <a:custGeom>
            <a:avLst/>
            <a:gdLst/>
            <a:ahLst/>
            <a:cxnLst/>
            <a:rect l="l" t="t" r="r" b="b"/>
            <a:pathLst>
              <a:path w="2268220">
                <a:moveTo>
                  <a:pt x="0" y="0"/>
                </a:moveTo>
                <a:lnTo>
                  <a:pt x="2268211" y="0"/>
                </a:lnTo>
              </a:path>
            </a:pathLst>
          </a:custGeom>
          <a:ln w="13969">
            <a:solidFill>
              <a:srgbClr val="EDFF4F"/>
            </a:solidFill>
          </a:ln>
        </p:spPr>
        <p:txBody>
          <a:bodyPr wrap="square" lIns="0" tIns="0" rIns="0" bIns="0" rtlCol="0"/>
          <a:lstStyle/>
          <a:p>
            <a:endParaRPr/>
          </a:p>
        </p:txBody>
      </p:sp>
      <p:sp>
        <p:nvSpPr>
          <p:cNvPr id="315" name="object 315"/>
          <p:cNvSpPr/>
          <p:nvPr/>
        </p:nvSpPr>
        <p:spPr>
          <a:xfrm>
            <a:off x="2952112" y="1281440"/>
            <a:ext cx="0" cy="4683760"/>
          </a:xfrm>
          <a:custGeom>
            <a:avLst/>
            <a:gdLst/>
            <a:ahLst/>
            <a:cxnLst/>
            <a:rect l="l" t="t" r="r" b="b"/>
            <a:pathLst>
              <a:path h="4683760">
                <a:moveTo>
                  <a:pt x="0" y="0"/>
                </a:moveTo>
                <a:lnTo>
                  <a:pt x="0" y="4683745"/>
                </a:lnTo>
              </a:path>
            </a:pathLst>
          </a:custGeom>
          <a:ln w="7615">
            <a:solidFill>
              <a:srgbClr val="EDFF4F"/>
            </a:solidFill>
          </a:ln>
        </p:spPr>
        <p:txBody>
          <a:bodyPr wrap="square" lIns="0" tIns="0" rIns="0" bIns="0" rtlCol="0"/>
          <a:lstStyle/>
          <a:p>
            <a:endParaRPr/>
          </a:p>
        </p:txBody>
      </p:sp>
      <p:sp>
        <p:nvSpPr>
          <p:cNvPr id="316" name="object 316"/>
          <p:cNvSpPr/>
          <p:nvPr/>
        </p:nvSpPr>
        <p:spPr>
          <a:xfrm>
            <a:off x="697866" y="1287780"/>
            <a:ext cx="0" cy="4671060"/>
          </a:xfrm>
          <a:custGeom>
            <a:avLst/>
            <a:gdLst/>
            <a:ahLst/>
            <a:cxnLst/>
            <a:rect l="l" t="t" r="r" b="b"/>
            <a:pathLst>
              <a:path h="4671060">
                <a:moveTo>
                  <a:pt x="0" y="0"/>
                </a:moveTo>
                <a:lnTo>
                  <a:pt x="0" y="4671060"/>
                </a:lnTo>
              </a:path>
            </a:pathLst>
          </a:custGeom>
          <a:ln w="7615">
            <a:solidFill>
              <a:srgbClr val="EDFF4F"/>
            </a:solidFill>
          </a:ln>
        </p:spPr>
        <p:txBody>
          <a:bodyPr wrap="square" lIns="0" tIns="0" rIns="0" bIns="0" rtlCol="0"/>
          <a:lstStyle/>
          <a:p>
            <a:endParaRPr/>
          </a:p>
        </p:txBody>
      </p:sp>
      <p:sp>
        <p:nvSpPr>
          <p:cNvPr id="317" name="object 317"/>
          <p:cNvSpPr/>
          <p:nvPr/>
        </p:nvSpPr>
        <p:spPr>
          <a:xfrm>
            <a:off x="2945766" y="1287780"/>
            <a:ext cx="0" cy="4671060"/>
          </a:xfrm>
          <a:custGeom>
            <a:avLst/>
            <a:gdLst/>
            <a:ahLst/>
            <a:cxnLst/>
            <a:rect l="l" t="t" r="r" b="b"/>
            <a:pathLst>
              <a:path h="4671060">
                <a:moveTo>
                  <a:pt x="0" y="0"/>
                </a:moveTo>
                <a:lnTo>
                  <a:pt x="0" y="4671059"/>
                </a:lnTo>
              </a:path>
            </a:pathLst>
          </a:custGeom>
          <a:ln w="7615">
            <a:solidFill>
              <a:srgbClr val="EDFF4F"/>
            </a:solidFill>
          </a:ln>
        </p:spPr>
        <p:txBody>
          <a:bodyPr wrap="square" lIns="0" tIns="0" rIns="0" bIns="0" rtlCol="0"/>
          <a:lstStyle/>
          <a:p>
            <a:endParaRPr/>
          </a:p>
        </p:txBody>
      </p:sp>
      <p:sp>
        <p:nvSpPr>
          <p:cNvPr id="318" name="object 318"/>
          <p:cNvSpPr/>
          <p:nvPr/>
        </p:nvSpPr>
        <p:spPr>
          <a:xfrm>
            <a:off x="701039" y="5955665"/>
            <a:ext cx="2241550" cy="0"/>
          </a:xfrm>
          <a:custGeom>
            <a:avLst/>
            <a:gdLst/>
            <a:ahLst/>
            <a:cxnLst/>
            <a:rect l="l" t="t" r="r" b="b"/>
            <a:pathLst>
              <a:path w="2241550">
                <a:moveTo>
                  <a:pt x="0" y="0"/>
                </a:moveTo>
                <a:lnTo>
                  <a:pt x="2241554" y="0"/>
                </a:lnTo>
              </a:path>
            </a:pathLst>
          </a:custGeom>
          <a:ln w="7619">
            <a:solidFill>
              <a:srgbClr val="EDFF50"/>
            </a:solidFill>
          </a:ln>
        </p:spPr>
        <p:txBody>
          <a:bodyPr wrap="square" lIns="0" tIns="0" rIns="0" bIns="0" rtlCol="0"/>
          <a:lstStyle/>
          <a:p>
            <a:endParaRPr/>
          </a:p>
        </p:txBody>
      </p:sp>
      <p:sp>
        <p:nvSpPr>
          <p:cNvPr id="319" name="object 319"/>
          <p:cNvSpPr/>
          <p:nvPr/>
        </p:nvSpPr>
        <p:spPr>
          <a:xfrm>
            <a:off x="704212" y="1294130"/>
            <a:ext cx="0" cy="4658360"/>
          </a:xfrm>
          <a:custGeom>
            <a:avLst/>
            <a:gdLst/>
            <a:ahLst/>
            <a:cxnLst/>
            <a:rect l="l" t="t" r="r" b="b"/>
            <a:pathLst>
              <a:path h="4658360">
                <a:moveTo>
                  <a:pt x="0" y="0"/>
                </a:moveTo>
                <a:lnTo>
                  <a:pt x="0" y="4658360"/>
                </a:lnTo>
              </a:path>
            </a:pathLst>
          </a:custGeom>
          <a:ln w="7615">
            <a:solidFill>
              <a:srgbClr val="EDFF50"/>
            </a:solidFill>
          </a:ln>
        </p:spPr>
        <p:txBody>
          <a:bodyPr wrap="square" lIns="0" tIns="0" rIns="0" bIns="0" rtlCol="0"/>
          <a:lstStyle/>
          <a:p>
            <a:endParaRPr/>
          </a:p>
        </p:txBody>
      </p:sp>
      <p:sp>
        <p:nvSpPr>
          <p:cNvPr id="320" name="object 320"/>
          <p:cNvSpPr/>
          <p:nvPr/>
        </p:nvSpPr>
        <p:spPr>
          <a:xfrm>
            <a:off x="701039" y="1290955"/>
            <a:ext cx="2241550" cy="0"/>
          </a:xfrm>
          <a:custGeom>
            <a:avLst/>
            <a:gdLst/>
            <a:ahLst/>
            <a:cxnLst/>
            <a:rect l="l" t="t" r="r" b="b"/>
            <a:pathLst>
              <a:path w="2241550">
                <a:moveTo>
                  <a:pt x="0" y="0"/>
                </a:moveTo>
                <a:lnTo>
                  <a:pt x="2241554" y="0"/>
                </a:lnTo>
              </a:path>
            </a:pathLst>
          </a:custGeom>
          <a:ln w="7620">
            <a:solidFill>
              <a:srgbClr val="EDFF50"/>
            </a:solidFill>
          </a:ln>
        </p:spPr>
        <p:txBody>
          <a:bodyPr wrap="square" lIns="0" tIns="0" rIns="0" bIns="0" rtlCol="0"/>
          <a:lstStyle/>
          <a:p>
            <a:endParaRPr/>
          </a:p>
        </p:txBody>
      </p:sp>
      <p:sp>
        <p:nvSpPr>
          <p:cNvPr id="321" name="object 321"/>
          <p:cNvSpPr/>
          <p:nvPr/>
        </p:nvSpPr>
        <p:spPr>
          <a:xfrm>
            <a:off x="2939414" y="1294119"/>
            <a:ext cx="0" cy="4658995"/>
          </a:xfrm>
          <a:custGeom>
            <a:avLst/>
            <a:gdLst/>
            <a:ahLst/>
            <a:cxnLst/>
            <a:rect l="l" t="t" r="r" b="b"/>
            <a:pathLst>
              <a:path h="4658995">
                <a:moveTo>
                  <a:pt x="0" y="0"/>
                </a:moveTo>
                <a:lnTo>
                  <a:pt x="0" y="4658374"/>
                </a:lnTo>
              </a:path>
            </a:pathLst>
          </a:custGeom>
          <a:ln w="7628">
            <a:solidFill>
              <a:srgbClr val="EDFF50"/>
            </a:solidFill>
          </a:ln>
        </p:spPr>
        <p:txBody>
          <a:bodyPr wrap="square" lIns="0" tIns="0" rIns="0" bIns="0" rtlCol="0"/>
          <a:lstStyle/>
          <a:p>
            <a:endParaRPr/>
          </a:p>
        </p:txBody>
      </p:sp>
      <p:sp>
        <p:nvSpPr>
          <p:cNvPr id="322" name="object 322"/>
          <p:cNvSpPr/>
          <p:nvPr/>
        </p:nvSpPr>
        <p:spPr>
          <a:xfrm>
            <a:off x="707385" y="5949315"/>
            <a:ext cx="2228850" cy="0"/>
          </a:xfrm>
          <a:custGeom>
            <a:avLst/>
            <a:gdLst/>
            <a:ahLst/>
            <a:cxnLst/>
            <a:rect l="l" t="t" r="r" b="b"/>
            <a:pathLst>
              <a:path w="2228850">
                <a:moveTo>
                  <a:pt x="0" y="0"/>
                </a:moveTo>
                <a:lnTo>
                  <a:pt x="2228849" y="0"/>
                </a:lnTo>
              </a:path>
            </a:pathLst>
          </a:custGeom>
          <a:ln w="7620">
            <a:solidFill>
              <a:srgbClr val="EEFF51"/>
            </a:solidFill>
          </a:ln>
        </p:spPr>
        <p:txBody>
          <a:bodyPr wrap="square" lIns="0" tIns="0" rIns="0" bIns="0" rtlCol="0"/>
          <a:lstStyle/>
          <a:p>
            <a:endParaRPr/>
          </a:p>
        </p:txBody>
      </p:sp>
      <p:sp>
        <p:nvSpPr>
          <p:cNvPr id="323" name="object 323"/>
          <p:cNvSpPr/>
          <p:nvPr/>
        </p:nvSpPr>
        <p:spPr>
          <a:xfrm>
            <a:off x="710564" y="1300480"/>
            <a:ext cx="0" cy="4645660"/>
          </a:xfrm>
          <a:custGeom>
            <a:avLst/>
            <a:gdLst/>
            <a:ahLst/>
            <a:cxnLst/>
            <a:rect l="l" t="t" r="r" b="b"/>
            <a:pathLst>
              <a:path h="4645660">
                <a:moveTo>
                  <a:pt x="0" y="0"/>
                </a:moveTo>
                <a:lnTo>
                  <a:pt x="0" y="4645660"/>
                </a:lnTo>
              </a:path>
            </a:pathLst>
          </a:custGeom>
          <a:ln w="7628">
            <a:solidFill>
              <a:srgbClr val="EEFF51"/>
            </a:solidFill>
          </a:ln>
        </p:spPr>
        <p:txBody>
          <a:bodyPr wrap="square" lIns="0" tIns="0" rIns="0" bIns="0" rtlCol="0"/>
          <a:lstStyle/>
          <a:p>
            <a:endParaRPr/>
          </a:p>
        </p:txBody>
      </p:sp>
      <p:sp>
        <p:nvSpPr>
          <p:cNvPr id="324" name="object 324"/>
          <p:cNvSpPr/>
          <p:nvPr/>
        </p:nvSpPr>
        <p:spPr>
          <a:xfrm>
            <a:off x="707385" y="1297305"/>
            <a:ext cx="2228850" cy="0"/>
          </a:xfrm>
          <a:custGeom>
            <a:avLst/>
            <a:gdLst/>
            <a:ahLst/>
            <a:cxnLst/>
            <a:rect l="l" t="t" r="r" b="b"/>
            <a:pathLst>
              <a:path w="2228850">
                <a:moveTo>
                  <a:pt x="0" y="0"/>
                </a:moveTo>
                <a:lnTo>
                  <a:pt x="2228849" y="0"/>
                </a:lnTo>
              </a:path>
            </a:pathLst>
          </a:custGeom>
          <a:ln w="7620">
            <a:solidFill>
              <a:srgbClr val="EEFF51"/>
            </a:solidFill>
          </a:ln>
        </p:spPr>
        <p:txBody>
          <a:bodyPr wrap="square" lIns="0" tIns="0" rIns="0" bIns="0" rtlCol="0"/>
          <a:lstStyle/>
          <a:p>
            <a:endParaRPr/>
          </a:p>
        </p:txBody>
      </p:sp>
      <p:sp>
        <p:nvSpPr>
          <p:cNvPr id="325" name="object 325"/>
          <p:cNvSpPr/>
          <p:nvPr/>
        </p:nvSpPr>
        <p:spPr>
          <a:xfrm>
            <a:off x="2933062" y="1300490"/>
            <a:ext cx="0" cy="4645660"/>
          </a:xfrm>
          <a:custGeom>
            <a:avLst/>
            <a:gdLst/>
            <a:ahLst/>
            <a:cxnLst/>
            <a:rect l="l" t="t" r="r" b="b"/>
            <a:pathLst>
              <a:path h="4645660">
                <a:moveTo>
                  <a:pt x="0" y="0"/>
                </a:moveTo>
                <a:lnTo>
                  <a:pt x="0" y="4645645"/>
                </a:lnTo>
              </a:path>
            </a:pathLst>
          </a:custGeom>
          <a:ln w="7615">
            <a:solidFill>
              <a:srgbClr val="EEFF51"/>
            </a:solidFill>
          </a:ln>
        </p:spPr>
        <p:txBody>
          <a:bodyPr wrap="square" lIns="0" tIns="0" rIns="0" bIns="0" rtlCol="0"/>
          <a:lstStyle/>
          <a:p>
            <a:endParaRPr/>
          </a:p>
        </p:txBody>
      </p:sp>
      <p:sp>
        <p:nvSpPr>
          <p:cNvPr id="326" name="object 326"/>
          <p:cNvSpPr/>
          <p:nvPr/>
        </p:nvSpPr>
        <p:spPr>
          <a:xfrm>
            <a:off x="713744" y="5942965"/>
            <a:ext cx="2216150" cy="0"/>
          </a:xfrm>
          <a:custGeom>
            <a:avLst/>
            <a:gdLst/>
            <a:ahLst/>
            <a:cxnLst/>
            <a:rect l="l" t="t" r="r" b="b"/>
            <a:pathLst>
              <a:path w="2216150">
                <a:moveTo>
                  <a:pt x="0" y="0"/>
                </a:moveTo>
                <a:lnTo>
                  <a:pt x="2216145" y="0"/>
                </a:lnTo>
              </a:path>
            </a:pathLst>
          </a:custGeom>
          <a:ln w="7620">
            <a:solidFill>
              <a:srgbClr val="EEFF52"/>
            </a:solidFill>
          </a:ln>
        </p:spPr>
        <p:txBody>
          <a:bodyPr wrap="square" lIns="0" tIns="0" rIns="0" bIns="0" rtlCol="0"/>
          <a:lstStyle/>
          <a:p>
            <a:endParaRPr/>
          </a:p>
        </p:txBody>
      </p:sp>
      <p:sp>
        <p:nvSpPr>
          <p:cNvPr id="327" name="object 327"/>
          <p:cNvSpPr/>
          <p:nvPr/>
        </p:nvSpPr>
        <p:spPr>
          <a:xfrm>
            <a:off x="716916" y="1308100"/>
            <a:ext cx="0" cy="4631690"/>
          </a:xfrm>
          <a:custGeom>
            <a:avLst/>
            <a:gdLst/>
            <a:ahLst/>
            <a:cxnLst/>
            <a:rect l="l" t="t" r="r" b="b"/>
            <a:pathLst>
              <a:path h="4631690">
                <a:moveTo>
                  <a:pt x="0" y="0"/>
                </a:moveTo>
                <a:lnTo>
                  <a:pt x="0" y="4631690"/>
                </a:lnTo>
              </a:path>
            </a:pathLst>
          </a:custGeom>
          <a:ln w="7615">
            <a:solidFill>
              <a:srgbClr val="EEFF52"/>
            </a:solidFill>
          </a:ln>
        </p:spPr>
        <p:txBody>
          <a:bodyPr wrap="square" lIns="0" tIns="0" rIns="0" bIns="0" rtlCol="0"/>
          <a:lstStyle/>
          <a:p>
            <a:endParaRPr/>
          </a:p>
        </p:txBody>
      </p:sp>
      <p:sp>
        <p:nvSpPr>
          <p:cNvPr id="328" name="object 328"/>
          <p:cNvSpPr/>
          <p:nvPr/>
        </p:nvSpPr>
        <p:spPr>
          <a:xfrm>
            <a:off x="713744" y="1304289"/>
            <a:ext cx="2216150" cy="0"/>
          </a:xfrm>
          <a:custGeom>
            <a:avLst/>
            <a:gdLst/>
            <a:ahLst/>
            <a:cxnLst/>
            <a:rect l="l" t="t" r="r" b="b"/>
            <a:pathLst>
              <a:path w="2216150">
                <a:moveTo>
                  <a:pt x="0" y="0"/>
                </a:moveTo>
                <a:lnTo>
                  <a:pt x="2216145" y="0"/>
                </a:lnTo>
              </a:path>
            </a:pathLst>
          </a:custGeom>
          <a:ln w="8889">
            <a:solidFill>
              <a:srgbClr val="EEFF52"/>
            </a:solidFill>
          </a:ln>
        </p:spPr>
        <p:txBody>
          <a:bodyPr wrap="square" lIns="0" tIns="0" rIns="0" bIns="0" rtlCol="0"/>
          <a:lstStyle/>
          <a:p>
            <a:endParaRPr/>
          </a:p>
        </p:txBody>
      </p:sp>
      <p:sp>
        <p:nvSpPr>
          <p:cNvPr id="329" name="object 329"/>
          <p:cNvSpPr/>
          <p:nvPr/>
        </p:nvSpPr>
        <p:spPr>
          <a:xfrm>
            <a:off x="2926079" y="1308110"/>
            <a:ext cx="0" cy="4631690"/>
          </a:xfrm>
          <a:custGeom>
            <a:avLst/>
            <a:gdLst/>
            <a:ahLst/>
            <a:cxnLst/>
            <a:rect l="l" t="t" r="r" b="b"/>
            <a:pathLst>
              <a:path h="4631690">
                <a:moveTo>
                  <a:pt x="0" y="0"/>
                </a:moveTo>
                <a:lnTo>
                  <a:pt x="0" y="4631679"/>
                </a:lnTo>
              </a:path>
            </a:pathLst>
          </a:custGeom>
          <a:ln w="8889">
            <a:solidFill>
              <a:srgbClr val="EEFF52"/>
            </a:solidFill>
          </a:ln>
        </p:spPr>
        <p:txBody>
          <a:bodyPr wrap="square" lIns="0" tIns="0" rIns="0" bIns="0" rtlCol="0"/>
          <a:lstStyle/>
          <a:p>
            <a:endParaRPr/>
          </a:p>
        </p:txBody>
      </p:sp>
      <p:sp>
        <p:nvSpPr>
          <p:cNvPr id="330" name="object 330"/>
          <p:cNvSpPr/>
          <p:nvPr/>
        </p:nvSpPr>
        <p:spPr>
          <a:xfrm>
            <a:off x="720089" y="5935979"/>
            <a:ext cx="2202180" cy="0"/>
          </a:xfrm>
          <a:custGeom>
            <a:avLst/>
            <a:gdLst/>
            <a:ahLst/>
            <a:cxnLst/>
            <a:rect l="l" t="t" r="r" b="b"/>
            <a:pathLst>
              <a:path w="2202180">
                <a:moveTo>
                  <a:pt x="0" y="0"/>
                </a:moveTo>
                <a:lnTo>
                  <a:pt x="2202179" y="0"/>
                </a:lnTo>
              </a:path>
            </a:pathLst>
          </a:custGeom>
          <a:ln w="8889">
            <a:solidFill>
              <a:srgbClr val="EEFF53"/>
            </a:solidFill>
          </a:ln>
        </p:spPr>
        <p:txBody>
          <a:bodyPr wrap="square" lIns="0" tIns="0" rIns="0" bIns="0" rtlCol="0"/>
          <a:lstStyle/>
          <a:p>
            <a:endParaRPr/>
          </a:p>
        </p:txBody>
      </p:sp>
      <p:sp>
        <p:nvSpPr>
          <p:cNvPr id="331" name="object 331"/>
          <p:cNvSpPr/>
          <p:nvPr/>
        </p:nvSpPr>
        <p:spPr>
          <a:xfrm>
            <a:off x="723262" y="1314450"/>
            <a:ext cx="0" cy="4617720"/>
          </a:xfrm>
          <a:custGeom>
            <a:avLst/>
            <a:gdLst/>
            <a:ahLst/>
            <a:cxnLst/>
            <a:rect l="l" t="t" r="r" b="b"/>
            <a:pathLst>
              <a:path h="4617720">
                <a:moveTo>
                  <a:pt x="0" y="0"/>
                </a:moveTo>
                <a:lnTo>
                  <a:pt x="0" y="4617720"/>
                </a:lnTo>
              </a:path>
            </a:pathLst>
          </a:custGeom>
          <a:ln w="7615">
            <a:solidFill>
              <a:srgbClr val="EEFF53"/>
            </a:solidFill>
          </a:ln>
        </p:spPr>
        <p:txBody>
          <a:bodyPr wrap="square" lIns="0" tIns="0" rIns="0" bIns="0" rtlCol="0"/>
          <a:lstStyle/>
          <a:p>
            <a:endParaRPr/>
          </a:p>
        </p:txBody>
      </p:sp>
      <p:sp>
        <p:nvSpPr>
          <p:cNvPr id="332" name="object 332"/>
          <p:cNvSpPr/>
          <p:nvPr/>
        </p:nvSpPr>
        <p:spPr>
          <a:xfrm>
            <a:off x="720089" y="1311275"/>
            <a:ext cx="2202180" cy="0"/>
          </a:xfrm>
          <a:custGeom>
            <a:avLst/>
            <a:gdLst/>
            <a:ahLst/>
            <a:cxnLst/>
            <a:rect l="l" t="t" r="r" b="b"/>
            <a:pathLst>
              <a:path w="2202180">
                <a:moveTo>
                  <a:pt x="0" y="0"/>
                </a:moveTo>
                <a:lnTo>
                  <a:pt x="2202179" y="0"/>
                </a:lnTo>
              </a:path>
            </a:pathLst>
          </a:custGeom>
          <a:ln w="7620">
            <a:solidFill>
              <a:srgbClr val="EEFF53"/>
            </a:solidFill>
          </a:ln>
        </p:spPr>
        <p:txBody>
          <a:bodyPr wrap="square" lIns="0" tIns="0" rIns="0" bIns="0" rtlCol="0"/>
          <a:lstStyle/>
          <a:p>
            <a:endParaRPr/>
          </a:p>
        </p:txBody>
      </p:sp>
      <p:sp>
        <p:nvSpPr>
          <p:cNvPr id="333" name="object 333"/>
          <p:cNvSpPr/>
          <p:nvPr/>
        </p:nvSpPr>
        <p:spPr>
          <a:xfrm>
            <a:off x="2919097" y="1314450"/>
            <a:ext cx="0" cy="4617720"/>
          </a:xfrm>
          <a:custGeom>
            <a:avLst/>
            <a:gdLst/>
            <a:ahLst/>
            <a:cxnLst/>
            <a:rect l="l" t="t" r="r" b="b"/>
            <a:pathLst>
              <a:path h="4617720">
                <a:moveTo>
                  <a:pt x="0" y="0"/>
                </a:moveTo>
                <a:lnTo>
                  <a:pt x="0" y="4617719"/>
                </a:lnTo>
              </a:path>
            </a:pathLst>
          </a:custGeom>
          <a:ln w="7615">
            <a:solidFill>
              <a:srgbClr val="EEFF53"/>
            </a:solidFill>
          </a:ln>
        </p:spPr>
        <p:txBody>
          <a:bodyPr wrap="square" lIns="0" tIns="0" rIns="0" bIns="0" rtlCol="0"/>
          <a:lstStyle/>
          <a:p>
            <a:endParaRPr/>
          </a:p>
        </p:txBody>
      </p:sp>
      <p:sp>
        <p:nvSpPr>
          <p:cNvPr id="334" name="object 334"/>
          <p:cNvSpPr/>
          <p:nvPr/>
        </p:nvSpPr>
        <p:spPr>
          <a:xfrm>
            <a:off x="726435" y="5928995"/>
            <a:ext cx="2189480" cy="0"/>
          </a:xfrm>
          <a:custGeom>
            <a:avLst/>
            <a:gdLst/>
            <a:ahLst/>
            <a:cxnLst/>
            <a:rect l="l" t="t" r="r" b="b"/>
            <a:pathLst>
              <a:path w="2189480">
                <a:moveTo>
                  <a:pt x="0" y="0"/>
                </a:moveTo>
                <a:lnTo>
                  <a:pt x="2189488" y="0"/>
                </a:lnTo>
              </a:path>
            </a:pathLst>
          </a:custGeom>
          <a:ln w="7620">
            <a:solidFill>
              <a:srgbClr val="EEFF54"/>
            </a:solidFill>
          </a:ln>
        </p:spPr>
        <p:txBody>
          <a:bodyPr wrap="square" lIns="0" tIns="0" rIns="0" bIns="0" rtlCol="0"/>
          <a:lstStyle/>
          <a:p>
            <a:endParaRPr/>
          </a:p>
        </p:txBody>
      </p:sp>
      <p:sp>
        <p:nvSpPr>
          <p:cNvPr id="335" name="object 335"/>
          <p:cNvSpPr/>
          <p:nvPr/>
        </p:nvSpPr>
        <p:spPr>
          <a:xfrm>
            <a:off x="729614" y="1320800"/>
            <a:ext cx="0" cy="4605020"/>
          </a:xfrm>
          <a:custGeom>
            <a:avLst/>
            <a:gdLst/>
            <a:ahLst/>
            <a:cxnLst/>
            <a:rect l="l" t="t" r="r" b="b"/>
            <a:pathLst>
              <a:path h="4605020">
                <a:moveTo>
                  <a:pt x="0" y="0"/>
                </a:moveTo>
                <a:lnTo>
                  <a:pt x="0" y="4605020"/>
                </a:lnTo>
              </a:path>
            </a:pathLst>
          </a:custGeom>
          <a:ln w="7628">
            <a:solidFill>
              <a:srgbClr val="EEFF54"/>
            </a:solidFill>
          </a:ln>
        </p:spPr>
        <p:txBody>
          <a:bodyPr wrap="square" lIns="0" tIns="0" rIns="0" bIns="0" rtlCol="0"/>
          <a:lstStyle/>
          <a:p>
            <a:endParaRPr/>
          </a:p>
        </p:txBody>
      </p:sp>
      <p:sp>
        <p:nvSpPr>
          <p:cNvPr id="336" name="object 336"/>
          <p:cNvSpPr/>
          <p:nvPr/>
        </p:nvSpPr>
        <p:spPr>
          <a:xfrm>
            <a:off x="726435" y="1317625"/>
            <a:ext cx="2189480" cy="0"/>
          </a:xfrm>
          <a:custGeom>
            <a:avLst/>
            <a:gdLst/>
            <a:ahLst/>
            <a:cxnLst/>
            <a:rect l="l" t="t" r="r" b="b"/>
            <a:pathLst>
              <a:path w="2189480">
                <a:moveTo>
                  <a:pt x="0" y="0"/>
                </a:moveTo>
                <a:lnTo>
                  <a:pt x="2189488" y="0"/>
                </a:lnTo>
              </a:path>
            </a:pathLst>
          </a:custGeom>
          <a:ln w="7620">
            <a:solidFill>
              <a:srgbClr val="EEFF54"/>
            </a:solidFill>
          </a:ln>
        </p:spPr>
        <p:txBody>
          <a:bodyPr wrap="square" lIns="0" tIns="0" rIns="0" bIns="0" rtlCol="0"/>
          <a:lstStyle/>
          <a:p>
            <a:endParaRPr/>
          </a:p>
        </p:txBody>
      </p:sp>
      <p:sp>
        <p:nvSpPr>
          <p:cNvPr id="337" name="object 337"/>
          <p:cNvSpPr/>
          <p:nvPr/>
        </p:nvSpPr>
        <p:spPr>
          <a:xfrm>
            <a:off x="2912744" y="1320789"/>
            <a:ext cx="0" cy="4605655"/>
          </a:xfrm>
          <a:custGeom>
            <a:avLst/>
            <a:gdLst/>
            <a:ahLst/>
            <a:cxnLst/>
            <a:rect l="l" t="t" r="r" b="b"/>
            <a:pathLst>
              <a:path h="4605655">
                <a:moveTo>
                  <a:pt x="0" y="0"/>
                </a:moveTo>
                <a:lnTo>
                  <a:pt x="0" y="4605034"/>
                </a:lnTo>
              </a:path>
            </a:pathLst>
          </a:custGeom>
          <a:ln w="7628">
            <a:solidFill>
              <a:srgbClr val="EEFF54"/>
            </a:solidFill>
          </a:ln>
        </p:spPr>
        <p:txBody>
          <a:bodyPr wrap="square" lIns="0" tIns="0" rIns="0" bIns="0" rtlCol="0"/>
          <a:lstStyle/>
          <a:p>
            <a:endParaRPr/>
          </a:p>
        </p:txBody>
      </p:sp>
      <p:sp>
        <p:nvSpPr>
          <p:cNvPr id="338" name="object 338"/>
          <p:cNvSpPr/>
          <p:nvPr/>
        </p:nvSpPr>
        <p:spPr>
          <a:xfrm>
            <a:off x="732794" y="5923279"/>
            <a:ext cx="2176780" cy="0"/>
          </a:xfrm>
          <a:custGeom>
            <a:avLst/>
            <a:gdLst/>
            <a:ahLst/>
            <a:cxnLst/>
            <a:rect l="l" t="t" r="r" b="b"/>
            <a:pathLst>
              <a:path w="2176780">
                <a:moveTo>
                  <a:pt x="0" y="0"/>
                </a:moveTo>
                <a:lnTo>
                  <a:pt x="2176771" y="0"/>
                </a:lnTo>
              </a:path>
            </a:pathLst>
          </a:custGeom>
          <a:ln w="6349">
            <a:solidFill>
              <a:srgbClr val="EEFF55"/>
            </a:solidFill>
          </a:ln>
        </p:spPr>
        <p:txBody>
          <a:bodyPr wrap="square" lIns="0" tIns="0" rIns="0" bIns="0" rtlCol="0"/>
          <a:lstStyle/>
          <a:p>
            <a:endParaRPr/>
          </a:p>
        </p:txBody>
      </p:sp>
      <p:sp>
        <p:nvSpPr>
          <p:cNvPr id="339" name="object 339"/>
          <p:cNvSpPr/>
          <p:nvPr/>
        </p:nvSpPr>
        <p:spPr>
          <a:xfrm>
            <a:off x="735966" y="1327150"/>
            <a:ext cx="0" cy="4593590"/>
          </a:xfrm>
          <a:custGeom>
            <a:avLst/>
            <a:gdLst/>
            <a:ahLst/>
            <a:cxnLst/>
            <a:rect l="l" t="t" r="r" b="b"/>
            <a:pathLst>
              <a:path h="4593590">
                <a:moveTo>
                  <a:pt x="0" y="0"/>
                </a:moveTo>
                <a:lnTo>
                  <a:pt x="0" y="4593590"/>
                </a:lnTo>
              </a:path>
            </a:pathLst>
          </a:custGeom>
          <a:ln w="7615">
            <a:solidFill>
              <a:srgbClr val="EEFF55"/>
            </a:solidFill>
          </a:ln>
        </p:spPr>
        <p:txBody>
          <a:bodyPr wrap="square" lIns="0" tIns="0" rIns="0" bIns="0" rtlCol="0"/>
          <a:lstStyle/>
          <a:p>
            <a:endParaRPr/>
          </a:p>
        </p:txBody>
      </p:sp>
      <p:sp>
        <p:nvSpPr>
          <p:cNvPr id="340" name="object 340"/>
          <p:cNvSpPr/>
          <p:nvPr/>
        </p:nvSpPr>
        <p:spPr>
          <a:xfrm>
            <a:off x="732794" y="1323975"/>
            <a:ext cx="2176780" cy="0"/>
          </a:xfrm>
          <a:custGeom>
            <a:avLst/>
            <a:gdLst/>
            <a:ahLst/>
            <a:cxnLst/>
            <a:rect l="l" t="t" r="r" b="b"/>
            <a:pathLst>
              <a:path w="2176780">
                <a:moveTo>
                  <a:pt x="0" y="0"/>
                </a:moveTo>
                <a:lnTo>
                  <a:pt x="2176771" y="0"/>
                </a:lnTo>
              </a:path>
            </a:pathLst>
          </a:custGeom>
          <a:ln w="7619">
            <a:solidFill>
              <a:srgbClr val="EEFF55"/>
            </a:solidFill>
          </a:ln>
        </p:spPr>
        <p:txBody>
          <a:bodyPr wrap="square" lIns="0" tIns="0" rIns="0" bIns="0" rtlCol="0"/>
          <a:lstStyle/>
          <a:p>
            <a:endParaRPr/>
          </a:p>
        </p:txBody>
      </p:sp>
      <p:sp>
        <p:nvSpPr>
          <p:cNvPr id="341" name="object 341"/>
          <p:cNvSpPr/>
          <p:nvPr/>
        </p:nvSpPr>
        <p:spPr>
          <a:xfrm>
            <a:off x="2906392" y="1327160"/>
            <a:ext cx="0" cy="4593590"/>
          </a:xfrm>
          <a:custGeom>
            <a:avLst/>
            <a:gdLst/>
            <a:ahLst/>
            <a:cxnLst/>
            <a:rect l="l" t="t" r="r" b="b"/>
            <a:pathLst>
              <a:path h="4593590">
                <a:moveTo>
                  <a:pt x="0" y="0"/>
                </a:moveTo>
                <a:lnTo>
                  <a:pt x="0" y="4593579"/>
                </a:lnTo>
              </a:path>
            </a:pathLst>
          </a:custGeom>
          <a:ln w="7615">
            <a:solidFill>
              <a:srgbClr val="EEFF55"/>
            </a:solidFill>
          </a:ln>
        </p:spPr>
        <p:txBody>
          <a:bodyPr wrap="square" lIns="0" tIns="0" rIns="0" bIns="0" rtlCol="0"/>
          <a:lstStyle/>
          <a:p>
            <a:endParaRPr/>
          </a:p>
        </p:txBody>
      </p:sp>
      <p:sp>
        <p:nvSpPr>
          <p:cNvPr id="342" name="object 342"/>
          <p:cNvSpPr/>
          <p:nvPr/>
        </p:nvSpPr>
        <p:spPr>
          <a:xfrm>
            <a:off x="739139" y="5916929"/>
            <a:ext cx="2164080" cy="0"/>
          </a:xfrm>
          <a:custGeom>
            <a:avLst/>
            <a:gdLst/>
            <a:ahLst/>
            <a:cxnLst/>
            <a:rect l="l" t="t" r="r" b="b"/>
            <a:pathLst>
              <a:path w="2164080">
                <a:moveTo>
                  <a:pt x="0" y="0"/>
                </a:moveTo>
                <a:lnTo>
                  <a:pt x="2164079" y="0"/>
                </a:lnTo>
              </a:path>
            </a:pathLst>
          </a:custGeom>
          <a:ln w="8890">
            <a:solidFill>
              <a:srgbClr val="EEFF56"/>
            </a:solidFill>
          </a:ln>
        </p:spPr>
        <p:txBody>
          <a:bodyPr wrap="square" lIns="0" tIns="0" rIns="0" bIns="0" rtlCol="0"/>
          <a:lstStyle/>
          <a:p>
            <a:endParaRPr/>
          </a:p>
        </p:txBody>
      </p:sp>
      <p:sp>
        <p:nvSpPr>
          <p:cNvPr id="343" name="object 343"/>
          <p:cNvSpPr/>
          <p:nvPr/>
        </p:nvSpPr>
        <p:spPr>
          <a:xfrm>
            <a:off x="742312" y="1333500"/>
            <a:ext cx="0" cy="4579620"/>
          </a:xfrm>
          <a:custGeom>
            <a:avLst/>
            <a:gdLst/>
            <a:ahLst/>
            <a:cxnLst/>
            <a:rect l="l" t="t" r="r" b="b"/>
            <a:pathLst>
              <a:path h="4579620">
                <a:moveTo>
                  <a:pt x="0" y="0"/>
                </a:moveTo>
                <a:lnTo>
                  <a:pt x="0" y="4579620"/>
                </a:lnTo>
              </a:path>
            </a:pathLst>
          </a:custGeom>
          <a:ln w="7615">
            <a:solidFill>
              <a:srgbClr val="EEFF56"/>
            </a:solidFill>
          </a:ln>
        </p:spPr>
        <p:txBody>
          <a:bodyPr wrap="square" lIns="0" tIns="0" rIns="0" bIns="0" rtlCol="0"/>
          <a:lstStyle/>
          <a:p>
            <a:endParaRPr/>
          </a:p>
        </p:txBody>
      </p:sp>
      <p:sp>
        <p:nvSpPr>
          <p:cNvPr id="344" name="object 344"/>
          <p:cNvSpPr/>
          <p:nvPr/>
        </p:nvSpPr>
        <p:spPr>
          <a:xfrm>
            <a:off x="739139" y="1330325"/>
            <a:ext cx="2164080" cy="0"/>
          </a:xfrm>
          <a:custGeom>
            <a:avLst/>
            <a:gdLst/>
            <a:ahLst/>
            <a:cxnLst/>
            <a:rect l="l" t="t" r="r" b="b"/>
            <a:pathLst>
              <a:path w="2164080">
                <a:moveTo>
                  <a:pt x="0" y="0"/>
                </a:moveTo>
                <a:lnTo>
                  <a:pt x="2164079" y="0"/>
                </a:lnTo>
              </a:path>
            </a:pathLst>
          </a:custGeom>
          <a:ln w="7620">
            <a:solidFill>
              <a:srgbClr val="EEFF56"/>
            </a:solidFill>
          </a:ln>
        </p:spPr>
        <p:txBody>
          <a:bodyPr wrap="square" lIns="0" tIns="0" rIns="0" bIns="0" rtlCol="0"/>
          <a:lstStyle/>
          <a:p>
            <a:endParaRPr/>
          </a:p>
        </p:txBody>
      </p:sp>
      <p:sp>
        <p:nvSpPr>
          <p:cNvPr id="345" name="object 345"/>
          <p:cNvSpPr/>
          <p:nvPr/>
        </p:nvSpPr>
        <p:spPr>
          <a:xfrm>
            <a:off x="2900047" y="1333500"/>
            <a:ext cx="0" cy="4579620"/>
          </a:xfrm>
          <a:custGeom>
            <a:avLst/>
            <a:gdLst/>
            <a:ahLst/>
            <a:cxnLst/>
            <a:rect l="l" t="t" r="r" b="b"/>
            <a:pathLst>
              <a:path h="4579620">
                <a:moveTo>
                  <a:pt x="0" y="0"/>
                </a:moveTo>
                <a:lnTo>
                  <a:pt x="0" y="4579619"/>
                </a:lnTo>
              </a:path>
            </a:pathLst>
          </a:custGeom>
          <a:ln w="7615">
            <a:solidFill>
              <a:srgbClr val="EEFF56"/>
            </a:solidFill>
          </a:ln>
        </p:spPr>
        <p:txBody>
          <a:bodyPr wrap="square" lIns="0" tIns="0" rIns="0" bIns="0" rtlCol="0"/>
          <a:lstStyle/>
          <a:p>
            <a:endParaRPr/>
          </a:p>
        </p:txBody>
      </p:sp>
      <p:sp>
        <p:nvSpPr>
          <p:cNvPr id="346" name="object 346"/>
          <p:cNvSpPr/>
          <p:nvPr/>
        </p:nvSpPr>
        <p:spPr>
          <a:xfrm>
            <a:off x="745485" y="5909945"/>
            <a:ext cx="2151380" cy="0"/>
          </a:xfrm>
          <a:custGeom>
            <a:avLst/>
            <a:gdLst/>
            <a:ahLst/>
            <a:cxnLst/>
            <a:rect l="l" t="t" r="r" b="b"/>
            <a:pathLst>
              <a:path w="2151380">
                <a:moveTo>
                  <a:pt x="0" y="0"/>
                </a:moveTo>
                <a:lnTo>
                  <a:pt x="2151388" y="0"/>
                </a:lnTo>
              </a:path>
            </a:pathLst>
          </a:custGeom>
          <a:ln w="7620">
            <a:solidFill>
              <a:srgbClr val="EEFF57"/>
            </a:solidFill>
          </a:ln>
        </p:spPr>
        <p:txBody>
          <a:bodyPr wrap="square" lIns="0" tIns="0" rIns="0" bIns="0" rtlCol="0"/>
          <a:lstStyle/>
          <a:p>
            <a:endParaRPr/>
          </a:p>
        </p:txBody>
      </p:sp>
      <p:sp>
        <p:nvSpPr>
          <p:cNvPr id="347" name="object 347"/>
          <p:cNvSpPr/>
          <p:nvPr/>
        </p:nvSpPr>
        <p:spPr>
          <a:xfrm>
            <a:off x="748664" y="1339850"/>
            <a:ext cx="0" cy="4566920"/>
          </a:xfrm>
          <a:custGeom>
            <a:avLst/>
            <a:gdLst/>
            <a:ahLst/>
            <a:cxnLst/>
            <a:rect l="l" t="t" r="r" b="b"/>
            <a:pathLst>
              <a:path h="4566920">
                <a:moveTo>
                  <a:pt x="0" y="0"/>
                </a:moveTo>
                <a:lnTo>
                  <a:pt x="0" y="4566920"/>
                </a:lnTo>
              </a:path>
            </a:pathLst>
          </a:custGeom>
          <a:ln w="7628">
            <a:solidFill>
              <a:srgbClr val="EEFF57"/>
            </a:solidFill>
          </a:ln>
        </p:spPr>
        <p:txBody>
          <a:bodyPr wrap="square" lIns="0" tIns="0" rIns="0" bIns="0" rtlCol="0"/>
          <a:lstStyle/>
          <a:p>
            <a:endParaRPr/>
          </a:p>
        </p:txBody>
      </p:sp>
      <p:sp>
        <p:nvSpPr>
          <p:cNvPr id="348" name="object 348"/>
          <p:cNvSpPr/>
          <p:nvPr/>
        </p:nvSpPr>
        <p:spPr>
          <a:xfrm>
            <a:off x="745485" y="1336675"/>
            <a:ext cx="2151380" cy="0"/>
          </a:xfrm>
          <a:custGeom>
            <a:avLst/>
            <a:gdLst/>
            <a:ahLst/>
            <a:cxnLst/>
            <a:rect l="l" t="t" r="r" b="b"/>
            <a:pathLst>
              <a:path w="2151380">
                <a:moveTo>
                  <a:pt x="0" y="0"/>
                </a:moveTo>
                <a:lnTo>
                  <a:pt x="2151388" y="0"/>
                </a:lnTo>
              </a:path>
            </a:pathLst>
          </a:custGeom>
          <a:ln w="7620">
            <a:solidFill>
              <a:srgbClr val="EEFF57"/>
            </a:solidFill>
          </a:ln>
        </p:spPr>
        <p:txBody>
          <a:bodyPr wrap="square" lIns="0" tIns="0" rIns="0" bIns="0" rtlCol="0"/>
          <a:lstStyle/>
          <a:p>
            <a:endParaRPr/>
          </a:p>
        </p:txBody>
      </p:sp>
      <p:sp>
        <p:nvSpPr>
          <p:cNvPr id="349" name="object 349"/>
          <p:cNvSpPr/>
          <p:nvPr/>
        </p:nvSpPr>
        <p:spPr>
          <a:xfrm>
            <a:off x="2893694" y="1339839"/>
            <a:ext cx="0" cy="4567555"/>
          </a:xfrm>
          <a:custGeom>
            <a:avLst/>
            <a:gdLst/>
            <a:ahLst/>
            <a:cxnLst/>
            <a:rect l="l" t="t" r="r" b="b"/>
            <a:pathLst>
              <a:path h="4567555">
                <a:moveTo>
                  <a:pt x="0" y="0"/>
                </a:moveTo>
                <a:lnTo>
                  <a:pt x="0" y="4566934"/>
                </a:lnTo>
              </a:path>
            </a:pathLst>
          </a:custGeom>
          <a:ln w="7628">
            <a:solidFill>
              <a:srgbClr val="EEFF57"/>
            </a:solidFill>
          </a:ln>
        </p:spPr>
        <p:txBody>
          <a:bodyPr wrap="square" lIns="0" tIns="0" rIns="0" bIns="0" rtlCol="0"/>
          <a:lstStyle/>
          <a:p>
            <a:endParaRPr/>
          </a:p>
        </p:txBody>
      </p:sp>
      <p:sp>
        <p:nvSpPr>
          <p:cNvPr id="350" name="object 350"/>
          <p:cNvSpPr/>
          <p:nvPr/>
        </p:nvSpPr>
        <p:spPr>
          <a:xfrm>
            <a:off x="751844" y="5903595"/>
            <a:ext cx="2138680" cy="0"/>
          </a:xfrm>
          <a:custGeom>
            <a:avLst/>
            <a:gdLst/>
            <a:ahLst/>
            <a:cxnLst/>
            <a:rect l="l" t="t" r="r" b="b"/>
            <a:pathLst>
              <a:path w="2138680">
                <a:moveTo>
                  <a:pt x="0" y="0"/>
                </a:moveTo>
                <a:lnTo>
                  <a:pt x="2138671" y="0"/>
                </a:lnTo>
              </a:path>
            </a:pathLst>
          </a:custGeom>
          <a:ln w="7620">
            <a:solidFill>
              <a:srgbClr val="EEFF59"/>
            </a:solidFill>
          </a:ln>
        </p:spPr>
        <p:txBody>
          <a:bodyPr wrap="square" lIns="0" tIns="0" rIns="0" bIns="0" rtlCol="0"/>
          <a:lstStyle/>
          <a:p>
            <a:endParaRPr/>
          </a:p>
        </p:txBody>
      </p:sp>
      <p:sp>
        <p:nvSpPr>
          <p:cNvPr id="351" name="object 351"/>
          <p:cNvSpPr/>
          <p:nvPr/>
        </p:nvSpPr>
        <p:spPr>
          <a:xfrm>
            <a:off x="755016" y="1346200"/>
            <a:ext cx="0" cy="4554220"/>
          </a:xfrm>
          <a:custGeom>
            <a:avLst/>
            <a:gdLst/>
            <a:ahLst/>
            <a:cxnLst/>
            <a:rect l="l" t="t" r="r" b="b"/>
            <a:pathLst>
              <a:path h="4554220">
                <a:moveTo>
                  <a:pt x="0" y="0"/>
                </a:moveTo>
                <a:lnTo>
                  <a:pt x="0" y="4554220"/>
                </a:lnTo>
              </a:path>
            </a:pathLst>
          </a:custGeom>
          <a:ln w="7615">
            <a:solidFill>
              <a:srgbClr val="EEFF59"/>
            </a:solidFill>
          </a:ln>
        </p:spPr>
        <p:txBody>
          <a:bodyPr wrap="square" lIns="0" tIns="0" rIns="0" bIns="0" rtlCol="0"/>
          <a:lstStyle/>
          <a:p>
            <a:endParaRPr/>
          </a:p>
        </p:txBody>
      </p:sp>
      <p:sp>
        <p:nvSpPr>
          <p:cNvPr id="352" name="object 352"/>
          <p:cNvSpPr/>
          <p:nvPr/>
        </p:nvSpPr>
        <p:spPr>
          <a:xfrm>
            <a:off x="751844" y="1343025"/>
            <a:ext cx="2138680" cy="0"/>
          </a:xfrm>
          <a:custGeom>
            <a:avLst/>
            <a:gdLst/>
            <a:ahLst/>
            <a:cxnLst/>
            <a:rect l="l" t="t" r="r" b="b"/>
            <a:pathLst>
              <a:path w="2138680">
                <a:moveTo>
                  <a:pt x="0" y="0"/>
                </a:moveTo>
                <a:lnTo>
                  <a:pt x="2138671" y="0"/>
                </a:lnTo>
              </a:path>
            </a:pathLst>
          </a:custGeom>
          <a:ln w="7619">
            <a:solidFill>
              <a:srgbClr val="EEFF59"/>
            </a:solidFill>
          </a:ln>
        </p:spPr>
        <p:txBody>
          <a:bodyPr wrap="square" lIns="0" tIns="0" rIns="0" bIns="0" rtlCol="0"/>
          <a:lstStyle/>
          <a:p>
            <a:endParaRPr/>
          </a:p>
        </p:txBody>
      </p:sp>
      <p:sp>
        <p:nvSpPr>
          <p:cNvPr id="353" name="object 353"/>
          <p:cNvSpPr/>
          <p:nvPr/>
        </p:nvSpPr>
        <p:spPr>
          <a:xfrm>
            <a:off x="2887342" y="1346210"/>
            <a:ext cx="0" cy="4554220"/>
          </a:xfrm>
          <a:custGeom>
            <a:avLst/>
            <a:gdLst/>
            <a:ahLst/>
            <a:cxnLst/>
            <a:rect l="l" t="t" r="r" b="b"/>
            <a:pathLst>
              <a:path h="4554220">
                <a:moveTo>
                  <a:pt x="0" y="0"/>
                </a:moveTo>
                <a:lnTo>
                  <a:pt x="0" y="4554205"/>
                </a:lnTo>
              </a:path>
            </a:pathLst>
          </a:custGeom>
          <a:ln w="7615">
            <a:solidFill>
              <a:srgbClr val="EEFF59"/>
            </a:solidFill>
          </a:ln>
        </p:spPr>
        <p:txBody>
          <a:bodyPr wrap="square" lIns="0" tIns="0" rIns="0" bIns="0" rtlCol="0"/>
          <a:lstStyle/>
          <a:p>
            <a:endParaRPr/>
          </a:p>
        </p:txBody>
      </p:sp>
      <p:sp>
        <p:nvSpPr>
          <p:cNvPr id="354" name="object 354"/>
          <p:cNvSpPr/>
          <p:nvPr/>
        </p:nvSpPr>
        <p:spPr>
          <a:xfrm>
            <a:off x="758189" y="5897245"/>
            <a:ext cx="2125980" cy="0"/>
          </a:xfrm>
          <a:custGeom>
            <a:avLst/>
            <a:gdLst/>
            <a:ahLst/>
            <a:cxnLst/>
            <a:rect l="l" t="t" r="r" b="b"/>
            <a:pathLst>
              <a:path w="2125980">
                <a:moveTo>
                  <a:pt x="0" y="0"/>
                </a:moveTo>
                <a:lnTo>
                  <a:pt x="2125979" y="0"/>
                </a:lnTo>
              </a:path>
            </a:pathLst>
          </a:custGeom>
          <a:ln w="7620">
            <a:solidFill>
              <a:srgbClr val="EEFF5A"/>
            </a:solidFill>
          </a:ln>
        </p:spPr>
        <p:txBody>
          <a:bodyPr wrap="square" lIns="0" tIns="0" rIns="0" bIns="0" rtlCol="0"/>
          <a:lstStyle/>
          <a:p>
            <a:endParaRPr/>
          </a:p>
        </p:txBody>
      </p:sp>
      <p:sp>
        <p:nvSpPr>
          <p:cNvPr id="355" name="object 355"/>
          <p:cNvSpPr/>
          <p:nvPr/>
        </p:nvSpPr>
        <p:spPr>
          <a:xfrm>
            <a:off x="761362" y="1352550"/>
            <a:ext cx="0" cy="4541520"/>
          </a:xfrm>
          <a:custGeom>
            <a:avLst/>
            <a:gdLst/>
            <a:ahLst/>
            <a:cxnLst/>
            <a:rect l="l" t="t" r="r" b="b"/>
            <a:pathLst>
              <a:path h="4541520">
                <a:moveTo>
                  <a:pt x="0" y="0"/>
                </a:moveTo>
                <a:lnTo>
                  <a:pt x="0" y="4541520"/>
                </a:lnTo>
              </a:path>
            </a:pathLst>
          </a:custGeom>
          <a:ln w="7615">
            <a:solidFill>
              <a:srgbClr val="EEFF5A"/>
            </a:solidFill>
          </a:ln>
        </p:spPr>
        <p:txBody>
          <a:bodyPr wrap="square" lIns="0" tIns="0" rIns="0" bIns="0" rtlCol="0"/>
          <a:lstStyle/>
          <a:p>
            <a:endParaRPr/>
          </a:p>
        </p:txBody>
      </p:sp>
      <p:sp>
        <p:nvSpPr>
          <p:cNvPr id="356" name="object 356"/>
          <p:cNvSpPr/>
          <p:nvPr/>
        </p:nvSpPr>
        <p:spPr>
          <a:xfrm>
            <a:off x="758189" y="1349375"/>
            <a:ext cx="2125980" cy="0"/>
          </a:xfrm>
          <a:custGeom>
            <a:avLst/>
            <a:gdLst/>
            <a:ahLst/>
            <a:cxnLst/>
            <a:rect l="l" t="t" r="r" b="b"/>
            <a:pathLst>
              <a:path w="2125980">
                <a:moveTo>
                  <a:pt x="0" y="0"/>
                </a:moveTo>
                <a:lnTo>
                  <a:pt x="2125979" y="0"/>
                </a:lnTo>
              </a:path>
            </a:pathLst>
          </a:custGeom>
          <a:ln w="7620">
            <a:solidFill>
              <a:srgbClr val="EEFF5A"/>
            </a:solidFill>
          </a:ln>
        </p:spPr>
        <p:txBody>
          <a:bodyPr wrap="square" lIns="0" tIns="0" rIns="0" bIns="0" rtlCol="0"/>
          <a:lstStyle/>
          <a:p>
            <a:endParaRPr/>
          </a:p>
        </p:txBody>
      </p:sp>
      <p:sp>
        <p:nvSpPr>
          <p:cNvPr id="357" name="object 357"/>
          <p:cNvSpPr/>
          <p:nvPr/>
        </p:nvSpPr>
        <p:spPr>
          <a:xfrm>
            <a:off x="2880997" y="1352550"/>
            <a:ext cx="0" cy="4541520"/>
          </a:xfrm>
          <a:custGeom>
            <a:avLst/>
            <a:gdLst/>
            <a:ahLst/>
            <a:cxnLst/>
            <a:rect l="l" t="t" r="r" b="b"/>
            <a:pathLst>
              <a:path h="4541520">
                <a:moveTo>
                  <a:pt x="0" y="0"/>
                </a:moveTo>
                <a:lnTo>
                  <a:pt x="0" y="4541519"/>
                </a:lnTo>
              </a:path>
            </a:pathLst>
          </a:custGeom>
          <a:ln w="7615">
            <a:solidFill>
              <a:srgbClr val="EEFF5A"/>
            </a:solidFill>
          </a:ln>
        </p:spPr>
        <p:txBody>
          <a:bodyPr wrap="square" lIns="0" tIns="0" rIns="0" bIns="0" rtlCol="0"/>
          <a:lstStyle/>
          <a:p>
            <a:endParaRPr/>
          </a:p>
        </p:txBody>
      </p:sp>
      <p:sp>
        <p:nvSpPr>
          <p:cNvPr id="358" name="object 358"/>
          <p:cNvSpPr/>
          <p:nvPr/>
        </p:nvSpPr>
        <p:spPr>
          <a:xfrm>
            <a:off x="764535" y="5890895"/>
            <a:ext cx="2113280" cy="0"/>
          </a:xfrm>
          <a:custGeom>
            <a:avLst/>
            <a:gdLst/>
            <a:ahLst/>
            <a:cxnLst/>
            <a:rect l="l" t="t" r="r" b="b"/>
            <a:pathLst>
              <a:path w="2113280">
                <a:moveTo>
                  <a:pt x="0" y="0"/>
                </a:moveTo>
                <a:lnTo>
                  <a:pt x="2113288" y="0"/>
                </a:lnTo>
              </a:path>
            </a:pathLst>
          </a:custGeom>
          <a:ln w="7620">
            <a:solidFill>
              <a:srgbClr val="EEFF5B"/>
            </a:solidFill>
          </a:ln>
        </p:spPr>
        <p:txBody>
          <a:bodyPr wrap="square" lIns="0" tIns="0" rIns="0" bIns="0" rtlCol="0"/>
          <a:lstStyle/>
          <a:p>
            <a:endParaRPr/>
          </a:p>
        </p:txBody>
      </p:sp>
      <p:sp>
        <p:nvSpPr>
          <p:cNvPr id="359" name="object 359"/>
          <p:cNvSpPr/>
          <p:nvPr/>
        </p:nvSpPr>
        <p:spPr>
          <a:xfrm>
            <a:off x="767714" y="1358900"/>
            <a:ext cx="0" cy="4528820"/>
          </a:xfrm>
          <a:custGeom>
            <a:avLst/>
            <a:gdLst/>
            <a:ahLst/>
            <a:cxnLst/>
            <a:rect l="l" t="t" r="r" b="b"/>
            <a:pathLst>
              <a:path h="4528820">
                <a:moveTo>
                  <a:pt x="0" y="0"/>
                </a:moveTo>
                <a:lnTo>
                  <a:pt x="0" y="4528820"/>
                </a:lnTo>
              </a:path>
            </a:pathLst>
          </a:custGeom>
          <a:ln w="7628">
            <a:solidFill>
              <a:srgbClr val="EEFF5B"/>
            </a:solidFill>
          </a:ln>
        </p:spPr>
        <p:txBody>
          <a:bodyPr wrap="square" lIns="0" tIns="0" rIns="0" bIns="0" rtlCol="0"/>
          <a:lstStyle/>
          <a:p>
            <a:endParaRPr/>
          </a:p>
        </p:txBody>
      </p:sp>
      <p:sp>
        <p:nvSpPr>
          <p:cNvPr id="360" name="object 360"/>
          <p:cNvSpPr/>
          <p:nvPr/>
        </p:nvSpPr>
        <p:spPr>
          <a:xfrm>
            <a:off x="764535" y="1355725"/>
            <a:ext cx="2113280" cy="0"/>
          </a:xfrm>
          <a:custGeom>
            <a:avLst/>
            <a:gdLst/>
            <a:ahLst/>
            <a:cxnLst/>
            <a:rect l="l" t="t" r="r" b="b"/>
            <a:pathLst>
              <a:path w="2113280">
                <a:moveTo>
                  <a:pt x="0" y="0"/>
                </a:moveTo>
                <a:lnTo>
                  <a:pt x="2113288" y="0"/>
                </a:lnTo>
              </a:path>
            </a:pathLst>
          </a:custGeom>
          <a:ln w="7620">
            <a:solidFill>
              <a:srgbClr val="EEFF5B"/>
            </a:solidFill>
          </a:ln>
        </p:spPr>
        <p:txBody>
          <a:bodyPr wrap="square" lIns="0" tIns="0" rIns="0" bIns="0" rtlCol="0"/>
          <a:lstStyle/>
          <a:p>
            <a:endParaRPr/>
          </a:p>
        </p:txBody>
      </p:sp>
      <p:sp>
        <p:nvSpPr>
          <p:cNvPr id="361" name="object 361"/>
          <p:cNvSpPr/>
          <p:nvPr/>
        </p:nvSpPr>
        <p:spPr>
          <a:xfrm>
            <a:off x="2874644" y="1358889"/>
            <a:ext cx="0" cy="4529455"/>
          </a:xfrm>
          <a:custGeom>
            <a:avLst/>
            <a:gdLst/>
            <a:ahLst/>
            <a:cxnLst/>
            <a:rect l="l" t="t" r="r" b="b"/>
            <a:pathLst>
              <a:path h="4529455">
                <a:moveTo>
                  <a:pt x="0" y="0"/>
                </a:moveTo>
                <a:lnTo>
                  <a:pt x="0" y="4528834"/>
                </a:lnTo>
              </a:path>
            </a:pathLst>
          </a:custGeom>
          <a:ln w="7628">
            <a:solidFill>
              <a:srgbClr val="EEFF5B"/>
            </a:solidFill>
          </a:ln>
        </p:spPr>
        <p:txBody>
          <a:bodyPr wrap="square" lIns="0" tIns="0" rIns="0" bIns="0" rtlCol="0"/>
          <a:lstStyle/>
          <a:p>
            <a:endParaRPr/>
          </a:p>
        </p:txBody>
      </p:sp>
      <p:sp>
        <p:nvSpPr>
          <p:cNvPr id="362" name="object 362"/>
          <p:cNvSpPr/>
          <p:nvPr/>
        </p:nvSpPr>
        <p:spPr>
          <a:xfrm>
            <a:off x="770894" y="5884545"/>
            <a:ext cx="2100580" cy="0"/>
          </a:xfrm>
          <a:custGeom>
            <a:avLst/>
            <a:gdLst/>
            <a:ahLst/>
            <a:cxnLst/>
            <a:rect l="l" t="t" r="r" b="b"/>
            <a:pathLst>
              <a:path w="2100580">
                <a:moveTo>
                  <a:pt x="0" y="0"/>
                </a:moveTo>
                <a:lnTo>
                  <a:pt x="2100571" y="0"/>
                </a:lnTo>
              </a:path>
            </a:pathLst>
          </a:custGeom>
          <a:ln w="7620">
            <a:solidFill>
              <a:srgbClr val="EFFF5C"/>
            </a:solidFill>
          </a:ln>
        </p:spPr>
        <p:txBody>
          <a:bodyPr wrap="square" lIns="0" tIns="0" rIns="0" bIns="0" rtlCol="0"/>
          <a:lstStyle/>
          <a:p>
            <a:endParaRPr/>
          </a:p>
        </p:txBody>
      </p:sp>
      <p:sp>
        <p:nvSpPr>
          <p:cNvPr id="363" name="object 363"/>
          <p:cNvSpPr/>
          <p:nvPr/>
        </p:nvSpPr>
        <p:spPr>
          <a:xfrm>
            <a:off x="774704" y="1365250"/>
            <a:ext cx="0" cy="4516120"/>
          </a:xfrm>
          <a:custGeom>
            <a:avLst/>
            <a:gdLst/>
            <a:ahLst/>
            <a:cxnLst/>
            <a:rect l="l" t="t" r="r" b="b"/>
            <a:pathLst>
              <a:path h="4516120">
                <a:moveTo>
                  <a:pt x="0" y="0"/>
                </a:moveTo>
                <a:lnTo>
                  <a:pt x="0" y="4516120"/>
                </a:lnTo>
              </a:path>
            </a:pathLst>
          </a:custGeom>
          <a:ln w="8889">
            <a:solidFill>
              <a:srgbClr val="EFFF5C"/>
            </a:solidFill>
          </a:ln>
        </p:spPr>
        <p:txBody>
          <a:bodyPr wrap="square" lIns="0" tIns="0" rIns="0" bIns="0" rtlCol="0"/>
          <a:lstStyle/>
          <a:p>
            <a:endParaRPr/>
          </a:p>
        </p:txBody>
      </p:sp>
      <p:sp>
        <p:nvSpPr>
          <p:cNvPr id="364" name="object 364"/>
          <p:cNvSpPr/>
          <p:nvPr/>
        </p:nvSpPr>
        <p:spPr>
          <a:xfrm>
            <a:off x="770894" y="1362075"/>
            <a:ext cx="2100580" cy="0"/>
          </a:xfrm>
          <a:custGeom>
            <a:avLst/>
            <a:gdLst/>
            <a:ahLst/>
            <a:cxnLst/>
            <a:rect l="l" t="t" r="r" b="b"/>
            <a:pathLst>
              <a:path w="2100580">
                <a:moveTo>
                  <a:pt x="0" y="0"/>
                </a:moveTo>
                <a:lnTo>
                  <a:pt x="2100571" y="0"/>
                </a:lnTo>
              </a:path>
            </a:pathLst>
          </a:custGeom>
          <a:ln w="7619">
            <a:solidFill>
              <a:srgbClr val="EFFF5C"/>
            </a:solidFill>
          </a:ln>
        </p:spPr>
        <p:txBody>
          <a:bodyPr wrap="square" lIns="0" tIns="0" rIns="0" bIns="0" rtlCol="0"/>
          <a:lstStyle/>
          <a:p>
            <a:endParaRPr/>
          </a:p>
        </p:txBody>
      </p:sp>
      <p:sp>
        <p:nvSpPr>
          <p:cNvPr id="365" name="object 365"/>
          <p:cNvSpPr/>
          <p:nvPr/>
        </p:nvSpPr>
        <p:spPr>
          <a:xfrm>
            <a:off x="2868292" y="1365260"/>
            <a:ext cx="0" cy="4516120"/>
          </a:xfrm>
          <a:custGeom>
            <a:avLst/>
            <a:gdLst/>
            <a:ahLst/>
            <a:cxnLst/>
            <a:rect l="l" t="t" r="r" b="b"/>
            <a:pathLst>
              <a:path h="4516120">
                <a:moveTo>
                  <a:pt x="0" y="0"/>
                </a:moveTo>
                <a:lnTo>
                  <a:pt x="0" y="4516105"/>
                </a:lnTo>
              </a:path>
            </a:pathLst>
          </a:custGeom>
          <a:ln w="7615">
            <a:solidFill>
              <a:srgbClr val="EFFF5C"/>
            </a:solidFill>
          </a:ln>
        </p:spPr>
        <p:txBody>
          <a:bodyPr wrap="square" lIns="0" tIns="0" rIns="0" bIns="0" rtlCol="0"/>
          <a:lstStyle/>
          <a:p>
            <a:endParaRPr/>
          </a:p>
        </p:txBody>
      </p:sp>
      <p:sp>
        <p:nvSpPr>
          <p:cNvPr id="366" name="object 366"/>
          <p:cNvSpPr/>
          <p:nvPr/>
        </p:nvSpPr>
        <p:spPr>
          <a:xfrm>
            <a:off x="778514" y="5878195"/>
            <a:ext cx="2086610" cy="0"/>
          </a:xfrm>
          <a:custGeom>
            <a:avLst/>
            <a:gdLst/>
            <a:ahLst/>
            <a:cxnLst/>
            <a:rect l="l" t="t" r="r" b="b"/>
            <a:pathLst>
              <a:path w="2086610">
                <a:moveTo>
                  <a:pt x="0" y="0"/>
                </a:moveTo>
                <a:lnTo>
                  <a:pt x="2086605" y="0"/>
                </a:lnTo>
              </a:path>
            </a:pathLst>
          </a:custGeom>
          <a:ln w="7620">
            <a:solidFill>
              <a:srgbClr val="EFFF5D"/>
            </a:solidFill>
          </a:ln>
        </p:spPr>
        <p:txBody>
          <a:bodyPr wrap="square" lIns="0" tIns="0" rIns="0" bIns="0" rtlCol="0"/>
          <a:lstStyle/>
          <a:p>
            <a:endParaRPr/>
          </a:p>
        </p:txBody>
      </p:sp>
      <p:sp>
        <p:nvSpPr>
          <p:cNvPr id="367" name="object 367"/>
          <p:cNvSpPr/>
          <p:nvPr/>
        </p:nvSpPr>
        <p:spPr>
          <a:xfrm>
            <a:off x="781687" y="1371600"/>
            <a:ext cx="0" cy="4503420"/>
          </a:xfrm>
          <a:custGeom>
            <a:avLst/>
            <a:gdLst/>
            <a:ahLst/>
            <a:cxnLst/>
            <a:rect l="l" t="t" r="r" b="b"/>
            <a:pathLst>
              <a:path h="4503420">
                <a:moveTo>
                  <a:pt x="0" y="0"/>
                </a:moveTo>
                <a:lnTo>
                  <a:pt x="0" y="4503420"/>
                </a:lnTo>
              </a:path>
            </a:pathLst>
          </a:custGeom>
          <a:ln w="7615">
            <a:solidFill>
              <a:srgbClr val="EFFF5D"/>
            </a:solidFill>
          </a:ln>
        </p:spPr>
        <p:txBody>
          <a:bodyPr wrap="square" lIns="0" tIns="0" rIns="0" bIns="0" rtlCol="0"/>
          <a:lstStyle/>
          <a:p>
            <a:endParaRPr/>
          </a:p>
        </p:txBody>
      </p:sp>
      <p:sp>
        <p:nvSpPr>
          <p:cNvPr id="368" name="object 368"/>
          <p:cNvSpPr/>
          <p:nvPr/>
        </p:nvSpPr>
        <p:spPr>
          <a:xfrm>
            <a:off x="778514" y="1368425"/>
            <a:ext cx="2086610" cy="0"/>
          </a:xfrm>
          <a:custGeom>
            <a:avLst/>
            <a:gdLst/>
            <a:ahLst/>
            <a:cxnLst/>
            <a:rect l="l" t="t" r="r" b="b"/>
            <a:pathLst>
              <a:path w="2086610">
                <a:moveTo>
                  <a:pt x="0" y="0"/>
                </a:moveTo>
                <a:lnTo>
                  <a:pt x="2086605" y="0"/>
                </a:lnTo>
              </a:path>
            </a:pathLst>
          </a:custGeom>
          <a:ln w="7620">
            <a:solidFill>
              <a:srgbClr val="EFFF5D"/>
            </a:solidFill>
          </a:ln>
        </p:spPr>
        <p:txBody>
          <a:bodyPr wrap="square" lIns="0" tIns="0" rIns="0" bIns="0" rtlCol="0"/>
          <a:lstStyle/>
          <a:p>
            <a:endParaRPr/>
          </a:p>
        </p:txBody>
      </p:sp>
      <p:sp>
        <p:nvSpPr>
          <p:cNvPr id="369" name="object 369"/>
          <p:cNvSpPr/>
          <p:nvPr/>
        </p:nvSpPr>
        <p:spPr>
          <a:xfrm>
            <a:off x="2861947" y="1371600"/>
            <a:ext cx="0" cy="4503420"/>
          </a:xfrm>
          <a:custGeom>
            <a:avLst/>
            <a:gdLst/>
            <a:ahLst/>
            <a:cxnLst/>
            <a:rect l="l" t="t" r="r" b="b"/>
            <a:pathLst>
              <a:path h="4503420">
                <a:moveTo>
                  <a:pt x="0" y="0"/>
                </a:moveTo>
                <a:lnTo>
                  <a:pt x="0" y="4503419"/>
                </a:lnTo>
              </a:path>
            </a:pathLst>
          </a:custGeom>
          <a:ln w="7615">
            <a:solidFill>
              <a:srgbClr val="EFFF5D"/>
            </a:solidFill>
          </a:ln>
        </p:spPr>
        <p:txBody>
          <a:bodyPr wrap="square" lIns="0" tIns="0" rIns="0" bIns="0" rtlCol="0"/>
          <a:lstStyle/>
          <a:p>
            <a:endParaRPr/>
          </a:p>
        </p:txBody>
      </p:sp>
      <p:sp>
        <p:nvSpPr>
          <p:cNvPr id="370" name="object 370"/>
          <p:cNvSpPr/>
          <p:nvPr/>
        </p:nvSpPr>
        <p:spPr>
          <a:xfrm>
            <a:off x="784859" y="5871845"/>
            <a:ext cx="2073910" cy="0"/>
          </a:xfrm>
          <a:custGeom>
            <a:avLst/>
            <a:gdLst/>
            <a:ahLst/>
            <a:cxnLst/>
            <a:rect l="l" t="t" r="r" b="b"/>
            <a:pathLst>
              <a:path w="2073910">
                <a:moveTo>
                  <a:pt x="0" y="0"/>
                </a:moveTo>
                <a:lnTo>
                  <a:pt x="2073914" y="0"/>
                </a:lnTo>
              </a:path>
            </a:pathLst>
          </a:custGeom>
          <a:ln w="7620">
            <a:solidFill>
              <a:srgbClr val="EFFF5E"/>
            </a:solidFill>
          </a:ln>
        </p:spPr>
        <p:txBody>
          <a:bodyPr wrap="square" lIns="0" tIns="0" rIns="0" bIns="0" rtlCol="0"/>
          <a:lstStyle/>
          <a:p>
            <a:endParaRPr/>
          </a:p>
        </p:txBody>
      </p:sp>
      <p:sp>
        <p:nvSpPr>
          <p:cNvPr id="371" name="object 371"/>
          <p:cNvSpPr/>
          <p:nvPr/>
        </p:nvSpPr>
        <p:spPr>
          <a:xfrm>
            <a:off x="788032" y="1377950"/>
            <a:ext cx="0" cy="4490720"/>
          </a:xfrm>
          <a:custGeom>
            <a:avLst/>
            <a:gdLst/>
            <a:ahLst/>
            <a:cxnLst/>
            <a:rect l="l" t="t" r="r" b="b"/>
            <a:pathLst>
              <a:path h="4490720">
                <a:moveTo>
                  <a:pt x="0" y="0"/>
                </a:moveTo>
                <a:lnTo>
                  <a:pt x="0" y="4490720"/>
                </a:lnTo>
              </a:path>
            </a:pathLst>
          </a:custGeom>
          <a:ln w="7615">
            <a:solidFill>
              <a:srgbClr val="EFFF5E"/>
            </a:solidFill>
          </a:ln>
        </p:spPr>
        <p:txBody>
          <a:bodyPr wrap="square" lIns="0" tIns="0" rIns="0" bIns="0" rtlCol="0"/>
          <a:lstStyle/>
          <a:p>
            <a:endParaRPr/>
          </a:p>
        </p:txBody>
      </p:sp>
      <p:sp>
        <p:nvSpPr>
          <p:cNvPr id="372" name="object 372"/>
          <p:cNvSpPr/>
          <p:nvPr/>
        </p:nvSpPr>
        <p:spPr>
          <a:xfrm>
            <a:off x="784859" y="1374775"/>
            <a:ext cx="2073910" cy="0"/>
          </a:xfrm>
          <a:custGeom>
            <a:avLst/>
            <a:gdLst/>
            <a:ahLst/>
            <a:cxnLst/>
            <a:rect l="l" t="t" r="r" b="b"/>
            <a:pathLst>
              <a:path w="2073910">
                <a:moveTo>
                  <a:pt x="0" y="0"/>
                </a:moveTo>
                <a:lnTo>
                  <a:pt x="2073914" y="0"/>
                </a:lnTo>
              </a:path>
            </a:pathLst>
          </a:custGeom>
          <a:ln w="7620">
            <a:solidFill>
              <a:srgbClr val="EFFF5E"/>
            </a:solidFill>
          </a:ln>
        </p:spPr>
        <p:txBody>
          <a:bodyPr wrap="square" lIns="0" tIns="0" rIns="0" bIns="0" rtlCol="0"/>
          <a:lstStyle/>
          <a:p>
            <a:endParaRPr/>
          </a:p>
        </p:txBody>
      </p:sp>
      <p:sp>
        <p:nvSpPr>
          <p:cNvPr id="373" name="object 373"/>
          <p:cNvSpPr/>
          <p:nvPr/>
        </p:nvSpPr>
        <p:spPr>
          <a:xfrm>
            <a:off x="2855594" y="1377939"/>
            <a:ext cx="0" cy="4491355"/>
          </a:xfrm>
          <a:custGeom>
            <a:avLst/>
            <a:gdLst/>
            <a:ahLst/>
            <a:cxnLst/>
            <a:rect l="l" t="t" r="r" b="b"/>
            <a:pathLst>
              <a:path h="4491355">
                <a:moveTo>
                  <a:pt x="0" y="0"/>
                </a:moveTo>
                <a:lnTo>
                  <a:pt x="0" y="4490734"/>
                </a:lnTo>
              </a:path>
            </a:pathLst>
          </a:custGeom>
          <a:ln w="7628">
            <a:solidFill>
              <a:srgbClr val="EFFF5E"/>
            </a:solidFill>
          </a:ln>
        </p:spPr>
        <p:txBody>
          <a:bodyPr wrap="square" lIns="0" tIns="0" rIns="0" bIns="0" rtlCol="0"/>
          <a:lstStyle/>
          <a:p>
            <a:endParaRPr/>
          </a:p>
        </p:txBody>
      </p:sp>
      <p:sp>
        <p:nvSpPr>
          <p:cNvPr id="374" name="object 374"/>
          <p:cNvSpPr/>
          <p:nvPr/>
        </p:nvSpPr>
        <p:spPr>
          <a:xfrm>
            <a:off x="791205" y="5862320"/>
            <a:ext cx="2061210" cy="0"/>
          </a:xfrm>
          <a:custGeom>
            <a:avLst/>
            <a:gdLst/>
            <a:ahLst/>
            <a:cxnLst/>
            <a:rect l="l" t="t" r="r" b="b"/>
            <a:pathLst>
              <a:path w="2061210">
                <a:moveTo>
                  <a:pt x="0" y="0"/>
                </a:moveTo>
                <a:lnTo>
                  <a:pt x="2061209" y="0"/>
                </a:lnTo>
              </a:path>
            </a:pathLst>
          </a:custGeom>
          <a:ln w="13969">
            <a:solidFill>
              <a:srgbClr val="EFFF5F"/>
            </a:solidFill>
          </a:ln>
        </p:spPr>
        <p:txBody>
          <a:bodyPr wrap="square" lIns="0" tIns="0" rIns="0" bIns="0" rtlCol="0"/>
          <a:lstStyle/>
          <a:p>
            <a:endParaRPr/>
          </a:p>
        </p:txBody>
      </p:sp>
      <p:sp>
        <p:nvSpPr>
          <p:cNvPr id="375" name="object 375"/>
          <p:cNvSpPr/>
          <p:nvPr/>
        </p:nvSpPr>
        <p:spPr>
          <a:xfrm>
            <a:off x="794384" y="1384300"/>
            <a:ext cx="0" cy="4478020"/>
          </a:xfrm>
          <a:custGeom>
            <a:avLst/>
            <a:gdLst/>
            <a:ahLst/>
            <a:cxnLst/>
            <a:rect l="l" t="t" r="r" b="b"/>
            <a:pathLst>
              <a:path h="4478020">
                <a:moveTo>
                  <a:pt x="0" y="0"/>
                </a:moveTo>
                <a:lnTo>
                  <a:pt x="0" y="4478020"/>
                </a:lnTo>
              </a:path>
            </a:pathLst>
          </a:custGeom>
          <a:ln w="7628">
            <a:solidFill>
              <a:srgbClr val="EFFF5F"/>
            </a:solidFill>
          </a:ln>
        </p:spPr>
        <p:txBody>
          <a:bodyPr wrap="square" lIns="0" tIns="0" rIns="0" bIns="0" rtlCol="0"/>
          <a:lstStyle/>
          <a:p>
            <a:endParaRPr/>
          </a:p>
        </p:txBody>
      </p:sp>
      <p:sp>
        <p:nvSpPr>
          <p:cNvPr id="376" name="object 376"/>
          <p:cNvSpPr/>
          <p:nvPr/>
        </p:nvSpPr>
        <p:spPr>
          <a:xfrm>
            <a:off x="791205" y="1384300"/>
            <a:ext cx="2061210" cy="0"/>
          </a:xfrm>
          <a:custGeom>
            <a:avLst/>
            <a:gdLst/>
            <a:ahLst/>
            <a:cxnLst/>
            <a:rect l="l" t="t" r="r" b="b"/>
            <a:pathLst>
              <a:path w="2061210">
                <a:moveTo>
                  <a:pt x="0" y="0"/>
                </a:moveTo>
                <a:lnTo>
                  <a:pt x="2061209" y="0"/>
                </a:lnTo>
              </a:path>
            </a:pathLst>
          </a:custGeom>
          <a:ln w="13969">
            <a:solidFill>
              <a:srgbClr val="EFFF5F"/>
            </a:solidFill>
          </a:ln>
        </p:spPr>
        <p:txBody>
          <a:bodyPr wrap="square" lIns="0" tIns="0" rIns="0" bIns="0" rtlCol="0"/>
          <a:lstStyle/>
          <a:p>
            <a:endParaRPr/>
          </a:p>
        </p:txBody>
      </p:sp>
      <p:sp>
        <p:nvSpPr>
          <p:cNvPr id="377" name="object 377"/>
          <p:cNvSpPr/>
          <p:nvPr/>
        </p:nvSpPr>
        <p:spPr>
          <a:xfrm>
            <a:off x="2849242" y="1384310"/>
            <a:ext cx="0" cy="4478020"/>
          </a:xfrm>
          <a:custGeom>
            <a:avLst/>
            <a:gdLst/>
            <a:ahLst/>
            <a:cxnLst/>
            <a:rect l="l" t="t" r="r" b="b"/>
            <a:pathLst>
              <a:path h="4478020">
                <a:moveTo>
                  <a:pt x="0" y="0"/>
                </a:moveTo>
                <a:lnTo>
                  <a:pt x="0" y="4478005"/>
                </a:lnTo>
              </a:path>
            </a:pathLst>
          </a:custGeom>
          <a:ln w="7615">
            <a:solidFill>
              <a:srgbClr val="EFFF5F"/>
            </a:solidFill>
          </a:ln>
        </p:spPr>
        <p:txBody>
          <a:bodyPr wrap="square" lIns="0" tIns="0" rIns="0" bIns="0" rtlCol="0"/>
          <a:lstStyle/>
          <a:p>
            <a:endParaRPr/>
          </a:p>
        </p:txBody>
      </p:sp>
      <p:sp>
        <p:nvSpPr>
          <p:cNvPr id="378" name="object 378"/>
          <p:cNvSpPr/>
          <p:nvPr/>
        </p:nvSpPr>
        <p:spPr>
          <a:xfrm>
            <a:off x="800737" y="1390650"/>
            <a:ext cx="0" cy="4465320"/>
          </a:xfrm>
          <a:custGeom>
            <a:avLst/>
            <a:gdLst/>
            <a:ahLst/>
            <a:cxnLst/>
            <a:rect l="l" t="t" r="r" b="b"/>
            <a:pathLst>
              <a:path h="4465320">
                <a:moveTo>
                  <a:pt x="0" y="0"/>
                </a:moveTo>
                <a:lnTo>
                  <a:pt x="0" y="4465320"/>
                </a:lnTo>
              </a:path>
            </a:pathLst>
          </a:custGeom>
          <a:ln w="7615">
            <a:solidFill>
              <a:srgbClr val="EFFF5F"/>
            </a:solidFill>
          </a:ln>
        </p:spPr>
        <p:txBody>
          <a:bodyPr wrap="square" lIns="0" tIns="0" rIns="0" bIns="0" rtlCol="0"/>
          <a:lstStyle/>
          <a:p>
            <a:endParaRPr/>
          </a:p>
        </p:txBody>
      </p:sp>
      <p:sp>
        <p:nvSpPr>
          <p:cNvPr id="379" name="object 379"/>
          <p:cNvSpPr/>
          <p:nvPr/>
        </p:nvSpPr>
        <p:spPr>
          <a:xfrm>
            <a:off x="2842897" y="1390650"/>
            <a:ext cx="0" cy="4465320"/>
          </a:xfrm>
          <a:custGeom>
            <a:avLst/>
            <a:gdLst/>
            <a:ahLst/>
            <a:cxnLst/>
            <a:rect l="l" t="t" r="r" b="b"/>
            <a:pathLst>
              <a:path h="4465320">
                <a:moveTo>
                  <a:pt x="0" y="0"/>
                </a:moveTo>
                <a:lnTo>
                  <a:pt x="0" y="4465319"/>
                </a:lnTo>
              </a:path>
            </a:pathLst>
          </a:custGeom>
          <a:ln w="7615">
            <a:solidFill>
              <a:srgbClr val="EFFF5F"/>
            </a:solidFill>
          </a:ln>
        </p:spPr>
        <p:txBody>
          <a:bodyPr wrap="square" lIns="0" tIns="0" rIns="0" bIns="0" rtlCol="0"/>
          <a:lstStyle/>
          <a:p>
            <a:endParaRPr/>
          </a:p>
        </p:txBody>
      </p:sp>
      <p:sp>
        <p:nvSpPr>
          <p:cNvPr id="380" name="object 380"/>
          <p:cNvSpPr/>
          <p:nvPr/>
        </p:nvSpPr>
        <p:spPr>
          <a:xfrm>
            <a:off x="803909" y="5852795"/>
            <a:ext cx="2035810" cy="0"/>
          </a:xfrm>
          <a:custGeom>
            <a:avLst/>
            <a:gdLst/>
            <a:ahLst/>
            <a:cxnLst/>
            <a:rect l="l" t="t" r="r" b="b"/>
            <a:pathLst>
              <a:path w="2035810">
                <a:moveTo>
                  <a:pt x="0" y="0"/>
                </a:moveTo>
                <a:lnTo>
                  <a:pt x="2035814" y="0"/>
                </a:lnTo>
              </a:path>
            </a:pathLst>
          </a:custGeom>
          <a:ln w="7620">
            <a:solidFill>
              <a:srgbClr val="EFFF60"/>
            </a:solidFill>
          </a:ln>
        </p:spPr>
        <p:txBody>
          <a:bodyPr wrap="square" lIns="0" tIns="0" rIns="0" bIns="0" rtlCol="0"/>
          <a:lstStyle/>
          <a:p>
            <a:endParaRPr/>
          </a:p>
        </p:txBody>
      </p:sp>
      <p:sp>
        <p:nvSpPr>
          <p:cNvPr id="381" name="object 381"/>
          <p:cNvSpPr/>
          <p:nvPr/>
        </p:nvSpPr>
        <p:spPr>
          <a:xfrm>
            <a:off x="807082" y="1397000"/>
            <a:ext cx="0" cy="4452620"/>
          </a:xfrm>
          <a:custGeom>
            <a:avLst/>
            <a:gdLst/>
            <a:ahLst/>
            <a:cxnLst/>
            <a:rect l="l" t="t" r="r" b="b"/>
            <a:pathLst>
              <a:path h="4452620">
                <a:moveTo>
                  <a:pt x="0" y="0"/>
                </a:moveTo>
                <a:lnTo>
                  <a:pt x="0" y="4452620"/>
                </a:lnTo>
              </a:path>
            </a:pathLst>
          </a:custGeom>
          <a:ln w="7615">
            <a:solidFill>
              <a:srgbClr val="EFFF60"/>
            </a:solidFill>
          </a:ln>
        </p:spPr>
        <p:txBody>
          <a:bodyPr wrap="square" lIns="0" tIns="0" rIns="0" bIns="0" rtlCol="0"/>
          <a:lstStyle/>
          <a:p>
            <a:endParaRPr/>
          </a:p>
        </p:txBody>
      </p:sp>
      <p:sp>
        <p:nvSpPr>
          <p:cNvPr id="382" name="object 382"/>
          <p:cNvSpPr/>
          <p:nvPr/>
        </p:nvSpPr>
        <p:spPr>
          <a:xfrm>
            <a:off x="803909" y="1393825"/>
            <a:ext cx="2035810" cy="0"/>
          </a:xfrm>
          <a:custGeom>
            <a:avLst/>
            <a:gdLst/>
            <a:ahLst/>
            <a:cxnLst/>
            <a:rect l="l" t="t" r="r" b="b"/>
            <a:pathLst>
              <a:path w="2035810">
                <a:moveTo>
                  <a:pt x="0" y="0"/>
                </a:moveTo>
                <a:lnTo>
                  <a:pt x="2035814" y="0"/>
                </a:lnTo>
              </a:path>
            </a:pathLst>
          </a:custGeom>
          <a:ln w="7620">
            <a:solidFill>
              <a:srgbClr val="EFFF60"/>
            </a:solidFill>
          </a:ln>
        </p:spPr>
        <p:txBody>
          <a:bodyPr wrap="square" lIns="0" tIns="0" rIns="0" bIns="0" rtlCol="0"/>
          <a:lstStyle/>
          <a:p>
            <a:endParaRPr/>
          </a:p>
        </p:txBody>
      </p:sp>
      <p:sp>
        <p:nvSpPr>
          <p:cNvPr id="383" name="object 383"/>
          <p:cNvSpPr/>
          <p:nvPr/>
        </p:nvSpPr>
        <p:spPr>
          <a:xfrm>
            <a:off x="2836544" y="1396989"/>
            <a:ext cx="0" cy="4453255"/>
          </a:xfrm>
          <a:custGeom>
            <a:avLst/>
            <a:gdLst/>
            <a:ahLst/>
            <a:cxnLst/>
            <a:rect l="l" t="t" r="r" b="b"/>
            <a:pathLst>
              <a:path h="4453255">
                <a:moveTo>
                  <a:pt x="0" y="0"/>
                </a:moveTo>
                <a:lnTo>
                  <a:pt x="0" y="4452634"/>
                </a:lnTo>
              </a:path>
            </a:pathLst>
          </a:custGeom>
          <a:ln w="7628">
            <a:solidFill>
              <a:srgbClr val="EFFF60"/>
            </a:solidFill>
          </a:ln>
        </p:spPr>
        <p:txBody>
          <a:bodyPr wrap="square" lIns="0" tIns="0" rIns="0" bIns="0" rtlCol="0"/>
          <a:lstStyle/>
          <a:p>
            <a:endParaRPr/>
          </a:p>
        </p:txBody>
      </p:sp>
      <p:sp>
        <p:nvSpPr>
          <p:cNvPr id="384" name="object 384"/>
          <p:cNvSpPr/>
          <p:nvPr/>
        </p:nvSpPr>
        <p:spPr>
          <a:xfrm>
            <a:off x="810255" y="5846445"/>
            <a:ext cx="2023110" cy="0"/>
          </a:xfrm>
          <a:custGeom>
            <a:avLst/>
            <a:gdLst/>
            <a:ahLst/>
            <a:cxnLst/>
            <a:rect l="l" t="t" r="r" b="b"/>
            <a:pathLst>
              <a:path w="2023110">
                <a:moveTo>
                  <a:pt x="0" y="0"/>
                </a:moveTo>
                <a:lnTo>
                  <a:pt x="2023109" y="0"/>
                </a:lnTo>
              </a:path>
            </a:pathLst>
          </a:custGeom>
          <a:ln w="7620">
            <a:solidFill>
              <a:srgbClr val="EFFF61"/>
            </a:solidFill>
          </a:ln>
        </p:spPr>
        <p:txBody>
          <a:bodyPr wrap="square" lIns="0" tIns="0" rIns="0" bIns="0" rtlCol="0"/>
          <a:lstStyle/>
          <a:p>
            <a:endParaRPr/>
          </a:p>
        </p:txBody>
      </p:sp>
      <p:sp>
        <p:nvSpPr>
          <p:cNvPr id="385" name="object 385"/>
          <p:cNvSpPr/>
          <p:nvPr/>
        </p:nvSpPr>
        <p:spPr>
          <a:xfrm>
            <a:off x="813434" y="1404619"/>
            <a:ext cx="0" cy="4438650"/>
          </a:xfrm>
          <a:custGeom>
            <a:avLst/>
            <a:gdLst/>
            <a:ahLst/>
            <a:cxnLst/>
            <a:rect l="l" t="t" r="r" b="b"/>
            <a:pathLst>
              <a:path h="4438650">
                <a:moveTo>
                  <a:pt x="0" y="0"/>
                </a:moveTo>
                <a:lnTo>
                  <a:pt x="0" y="4438650"/>
                </a:lnTo>
              </a:path>
            </a:pathLst>
          </a:custGeom>
          <a:ln w="7628">
            <a:solidFill>
              <a:srgbClr val="EFFF61"/>
            </a:solidFill>
          </a:ln>
        </p:spPr>
        <p:txBody>
          <a:bodyPr wrap="square" lIns="0" tIns="0" rIns="0" bIns="0" rtlCol="0"/>
          <a:lstStyle/>
          <a:p>
            <a:endParaRPr/>
          </a:p>
        </p:txBody>
      </p:sp>
      <p:sp>
        <p:nvSpPr>
          <p:cNvPr id="386" name="object 386"/>
          <p:cNvSpPr/>
          <p:nvPr/>
        </p:nvSpPr>
        <p:spPr>
          <a:xfrm>
            <a:off x="810255" y="1400810"/>
            <a:ext cx="2023110" cy="0"/>
          </a:xfrm>
          <a:custGeom>
            <a:avLst/>
            <a:gdLst/>
            <a:ahLst/>
            <a:cxnLst/>
            <a:rect l="l" t="t" r="r" b="b"/>
            <a:pathLst>
              <a:path w="2023110">
                <a:moveTo>
                  <a:pt x="0" y="0"/>
                </a:moveTo>
                <a:lnTo>
                  <a:pt x="2023109" y="0"/>
                </a:lnTo>
              </a:path>
            </a:pathLst>
          </a:custGeom>
          <a:ln w="8889">
            <a:solidFill>
              <a:srgbClr val="EFFF61"/>
            </a:solidFill>
          </a:ln>
        </p:spPr>
        <p:txBody>
          <a:bodyPr wrap="square" lIns="0" tIns="0" rIns="0" bIns="0" rtlCol="0"/>
          <a:lstStyle/>
          <a:p>
            <a:endParaRPr/>
          </a:p>
        </p:txBody>
      </p:sp>
      <p:sp>
        <p:nvSpPr>
          <p:cNvPr id="387" name="object 387"/>
          <p:cNvSpPr/>
          <p:nvPr/>
        </p:nvSpPr>
        <p:spPr>
          <a:xfrm>
            <a:off x="2829555" y="1404610"/>
            <a:ext cx="0" cy="4438650"/>
          </a:xfrm>
          <a:custGeom>
            <a:avLst/>
            <a:gdLst/>
            <a:ahLst/>
            <a:cxnLst/>
            <a:rect l="l" t="t" r="r" b="b"/>
            <a:pathLst>
              <a:path h="4438650">
                <a:moveTo>
                  <a:pt x="0" y="0"/>
                </a:moveTo>
                <a:lnTo>
                  <a:pt x="0" y="4438655"/>
                </a:lnTo>
              </a:path>
            </a:pathLst>
          </a:custGeom>
          <a:ln w="8889">
            <a:solidFill>
              <a:srgbClr val="EFFF61"/>
            </a:solidFill>
          </a:ln>
        </p:spPr>
        <p:txBody>
          <a:bodyPr wrap="square" lIns="0" tIns="0" rIns="0" bIns="0" rtlCol="0"/>
          <a:lstStyle/>
          <a:p>
            <a:endParaRPr/>
          </a:p>
        </p:txBody>
      </p:sp>
      <p:sp>
        <p:nvSpPr>
          <p:cNvPr id="388" name="object 388"/>
          <p:cNvSpPr/>
          <p:nvPr/>
        </p:nvSpPr>
        <p:spPr>
          <a:xfrm>
            <a:off x="816614" y="5840095"/>
            <a:ext cx="2009139" cy="0"/>
          </a:xfrm>
          <a:custGeom>
            <a:avLst/>
            <a:gdLst/>
            <a:ahLst/>
            <a:cxnLst/>
            <a:rect l="l" t="t" r="r" b="b"/>
            <a:pathLst>
              <a:path w="2009139">
                <a:moveTo>
                  <a:pt x="0" y="0"/>
                </a:moveTo>
                <a:lnTo>
                  <a:pt x="2009131" y="0"/>
                </a:lnTo>
              </a:path>
            </a:pathLst>
          </a:custGeom>
          <a:ln w="7620">
            <a:solidFill>
              <a:srgbClr val="EFFF62"/>
            </a:solidFill>
          </a:ln>
        </p:spPr>
        <p:txBody>
          <a:bodyPr wrap="square" lIns="0" tIns="0" rIns="0" bIns="0" rtlCol="0"/>
          <a:lstStyle/>
          <a:p>
            <a:endParaRPr/>
          </a:p>
        </p:txBody>
      </p:sp>
      <p:sp>
        <p:nvSpPr>
          <p:cNvPr id="389" name="object 389"/>
          <p:cNvSpPr/>
          <p:nvPr/>
        </p:nvSpPr>
        <p:spPr>
          <a:xfrm>
            <a:off x="819786" y="1410969"/>
            <a:ext cx="0" cy="4425950"/>
          </a:xfrm>
          <a:custGeom>
            <a:avLst/>
            <a:gdLst/>
            <a:ahLst/>
            <a:cxnLst/>
            <a:rect l="l" t="t" r="r" b="b"/>
            <a:pathLst>
              <a:path h="4425950">
                <a:moveTo>
                  <a:pt x="0" y="0"/>
                </a:moveTo>
                <a:lnTo>
                  <a:pt x="0" y="4425950"/>
                </a:lnTo>
              </a:path>
            </a:pathLst>
          </a:custGeom>
          <a:ln w="7615">
            <a:solidFill>
              <a:srgbClr val="EFFF62"/>
            </a:solidFill>
          </a:ln>
        </p:spPr>
        <p:txBody>
          <a:bodyPr wrap="square" lIns="0" tIns="0" rIns="0" bIns="0" rtlCol="0"/>
          <a:lstStyle/>
          <a:p>
            <a:endParaRPr/>
          </a:p>
        </p:txBody>
      </p:sp>
      <p:sp>
        <p:nvSpPr>
          <p:cNvPr id="390" name="object 390"/>
          <p:cNvSpPr/>
          <p:nvPr/>
        </p:nvSpPr>
        <p:spPr>
          <a:xfrm>
            <a:off x="816614" y="1407794"/>
            <a:ext cx="2009139" cy="0"/>
          </a:xfrm>
          <a:custGeom>
            <a:avLst/>
            <a:gdLst/>
            <a:ahLst/>
            <a:cxnLst/>
            <a:rect l="l" t="t" r="r" b="b"/>
            <a:pathLst>
              <a:path w="2009139">
                <a:moveTo>
                  <a:pt x="0" y="0"/>
                </a:moveTo>
                <a:lnTo>
                  <a:pt x="2009131" y="0"/>
                </a:lnTo>
              </a:path>
            </a:pathLst>
          </a:custGeom>
          <a:ln w="7620">
            <a:solidFill>
              <a:srgbClr val="EFFF62"/>
            </a:solidFill>
          </a:ln>
        </p:spPr>
        <p:txBody>
          <a:bodyPr wrap="square" lIns="0" tIns="0" rIns="0" bIns="0" rtlCol="0"/>
          <a:lstStyle/>
          <a:p>
            <a:endParaRPr/>
          </a:p>
        </p:txBody>
      </p:sp>
      <p:sp>
        <p:nvSpPr>
          <p:cNvPr id="391" name="object 391"/>
          <p:cNvSpPr/>
          <p:nvPr/>
        </p:nvSpPr>
        <p:spPr>
          <a:xfrm>
            <a:off x="2822572" y="1410980"/>
            <a:ext cx="0" cy="4425950"/>
          </a:xfrm>
          <a:custGeom>
            <a:avLst/>
            <a:gdLst/>
            <a:ahLst/>
            <a:cxnLst/>
            <a:rect l="l" t="t" r="r" b="b"/>
            <a:pathLst>
              <a:path h="4425950">
                <a:moveTo>
                  <a:pt x="0" y="0"/>
                </a:moveTo>
                <a:lnTo>
                  <a:pt x="0" y="4425939"/>
                </a:lnTo>
              </a:path>
            </a:pathLst>
          </a:custGeom>
          <a:ln w="7615">
            <a:solidFill>
              <a:srgbClr val="EFFF62"/>
            </a:solidFill>
          </a:ln>
        </p:spPr>
        <p:txBody>
          <a:bodyPr wrap="square" lIns="0" tIns="0" rIns="0" bIns="0" rtlCol="0"/>
          <a:lstStyle/>
          <a:p>
            <a:endParaRPr/>
          </a:p>
        </p:txBody>
      </p:sp>
      <p:sp>
        <p:nvSpPr>
          <p:cNvPr id="392" name="object 392"/>
          <p:cNvSpPr/>
          <p:nvPr/>
        </p:nvSpPr>
        <p:spPr>
          <a:xfrm>
            <a:off x="822959" y="5833109"/>
            <a:ext cx="1996439" cy="0"/>
          </a:xfrm>
          <a:custGeom>
            <a:avLst/>
            <a:gdLst/>
            <a:ahLst/>
            <a:cxnLst/>
            <a:rect l="l" t="t" r="r" b="b"/>
            <a:pathLst>
              <a:path w="1996439">
                <a:moveTo>
                  <a:pt x="0" y="0"/>
                </a:moveTo>
                <a:lnTo>
                  <a:pt x="1996439" y="0"/>
                </a:lnTo>
              </a:path>
            </a:pathLst>
          </a:custGeom>
          <a:ln w="8889">
            <a:solidFill>
              <a:srgbClr val="EFFF63"/>
            </a:solidFill>
          </a:ln>
        </p:spPr>
        <p:txBody>
          <a:bodyPr wrap="square" lIns="0" tIns="0" rIns="0" bIns="0" rtlCol="0"/>
          <a:lstStyle/>
          <a:p>
            <a:endParaRPr/>
          </a:p>
        </p:txBody>
      </p:sp>
      <p:sp>
        <p:nvSpPr>
          <p:cNvPr id="393" name="object 393"/>
          <p:cNvSpPr/>
          <p:nvPr/>
        </p:nvSpPr>
        <p:spPr>
          <a:xfrm>
            <a:off x="826132" y="1417319"/>
            <a:ext cx="0" cy="4411980"/>
          </a:xfrm>
          <a:custGeom>
            <a:avLst/>
            <a:gdLst/>
            <a:ahLst/>
            <a:cxnLst/>
            <a:rect l="l" t="t" r="r" b="b"/>
            <a:pathLst>
              <a:path h="4411980">
                <a:moveTo>
                  <a:pt x="0" y="0"/>
                </a:moveTo>
                <a:lnTo>
                  <a:pt x="0" y="4411980"/>
                </a:lnTo>
              </a:path>
            </a:pathLst>
          </a:custGeom>
          <a:ln w="7615">
            <a:solidFill>
              <a:srgbClr val="EFFF63"/>
            </a:solidFill>
          </a:ln>
        </p:spPr>
        <p:txBody>
          <a:bodyPr wrap="square" lIns="0" tIns="0" rIns="0" bIns="0" rtlCol="0"/>
          <a:lstStyle/>
          <a:p>
            <a:endParaRPr/>
          </a:p>
        </p:txBody>
      </p:sp>
      <p:sp>
        <p:nvSpPr>
          <p:cNvPr id="394" name="object 394"/>
          <p:cNvSpPr/>
          <p:nvPr/>
        </p:nvSpPr>
        <p:spPr>
          <a:xfrm>
            <a:off x="822959" y="1414144"/>
            <a:ext cx="1996439" cy="0"/>
          </a:xfrm>
          <a:custGeom>
            <a:avLst/>
            <a:gdLst/>
            <a:ahLst/>
            <a:cxnLst/>
            <a:rect l="l" t="t" r="r" b="b"/>
            <a:pathLst>
              <a:path w="1996439">
                <a:moveTo>
                  <a:pt x="0" y="0"/>
                </a:moveTo>
                <a:lnTo>
                  <a:pt x="1996439" y="0"/>
                </a:lnTo>
              </a:path>
            </a:pathLst>
          </a:custGeom>
          <a:ln w="7620">
            <a:solidFill>
              <a:srgbClr val="EFFF63"/>
            </a:solidFill>
          </a:ln>
        </p:spPr>
        <p:txBody>
          <a:bodyPr wrap="square" lIns="0" tIns="0" rIns="0" bIns="0" rtlCol="0"/>
          <a:lstStyle/>
          <a:p>
            <a:endParaRPr/>
          </a:p>
        </p:txBody>
      </p:sp>
      <p:sp>
        <p:nvSpPr>
          <p:cNvPr id="395" name="object 395"/>
          <p:cNvSpPr/>
          <p:nvPr/>
        </p:nvSpPr>
        <p:spPr>
          <a:xfrm>
            <a:off x="2816226" y="1417320"/>
            <a:ext cx="0" cy="4411980"/>
          </a:xfrm>
          <a:custGeom>
            <a:avLst/>
            <a:gdLst/>
            <a:ahLst/>
            <a:cxnLst/>
            <a:rect l="l" t="t" r="r" b="b"/>
            <a:pathLst>
              <a:path h="4411980">
                <a:moveTo>
                  <a:pt x="0" y="0"/>
                </a:moveTo>
                <a:lnTo>
                  <a:pt x="0" y="4411979"/>
                </a:lnTo>
              </a:path>
            </a:pathLst>
          </a:custGeom>
          <a:ln w="7615">
            <a:solidFill>
              <a:srgbClr val="EFFF63"/>
            </a:solidFill>
          </a:ln>
        </p:spPr>
        <p:txBody>
          <a:bodyPr wrap="square" lIns="0" tIns="0" rIns="0" bIns="0" rtlCol="0"/>
          <a:lstStyle/>
          <a:p>
            <a:endParaRPr/>
          </a:p>
        </p:txBody>
      </p:sp>
      <p:sp>
        <p:nvSpPr>
          <p:cNvPr id="396" name="object 396"/>
          <p:cNvSpPr/>
          <p:nvPr/>
        </p:nvSpPr>
        <p:spPr>
          <a:xfrm>
            <a:off x="829305" y="5826125"/>
            <a:ext cx="1983739" cy="0"/>
          </a:xfrm>
          <a:custGeom>
            <a:avLst/>
            <a:gdLst/>
            <a:ahLst/>
            <a:cxnLst/>
            <a:rect l="l" t="t" r="r" b="b"/>
            <a:pathLst>
              <a:path w="1983739">
                <a:moveTo>
                  <a:pt x="0" y="0"/>
                </a:moveTo>
                <a:lnTo>
                  <a:pt x="1983748" y="0"/>
                </a:lnTo>
              </a:path>
            </a:pathLst>
          </a:custGeom>
          <a:ln w="7620">
            <a:solidFill>
              <a:srgbClr val="EFFF64"/>
            </a:solidFill>
          </a:ln>
        </p:spPr>
        <p:txBody>
          <a:bodyPr wrap="square" lIns="0" tIns="0" rIns="0" bIns="0" rtlCol="0"/>
          <a:lstStyle/>
          <a:p>
            <a:endParaRPr/>
          </a:p>
        </p:txBody>
      </p:sp>
      <p:sp>
        <p:nvSpPr>
          <p:cNvPr id="397" name="object 397"/>
          <p:cNvSpPr/>
          <p:nvPr/>
        </p:nvSpPr>
        <p:spPr>
          <a:xfrm>
            <a:off x="832484" y="1423669"/>
            <a:ext cx="0" cy="4399280"/>
          </a:xfrm>
          <a:custGeom>
            <a:avLst/>
            <a:gdLst/>
            <a:ahLst/>
            <a:cxnLst/>
            <a:rect l="l" t="t" r="r" b="b"/>
            <a:pathLst>
              <a:path h="4399280">
                <a:moveTo>
                  <a:pt x="0" y="0"/>
                </a:moveTo>
                <a:lnTo>
                  <a:pt x="0" y="4399280"/>
                </a:lnTo>
              </a:path>
            </a:pathLst>
          </a:custGeom>
          <a:ln w="7628">
            <a:solidFill>
              <a:srgbClr val="EFFF64"/>
            </a:solidFill>
          </a:ln>
        </p:spPr>
        <p:txBody>
          <a:bodyPr wrap="square" lIns="0" tIns="0" rIns="0" bIns="0" rtlCol="0"/>
          <a:lstStyle/>
          <a:p>
            <a:endParaRPr/>
          </a:p>
        </p:txBody>
      </p:sp>
      <p:sp>
        <p:nvSpPr>
          <p:cNvPr id="398" name="object 398"/>
          <p:cNvSpPr/>
          <p:nvPr/>
        </p:nvSpPr>
        <p:spPr>
          <a:xfrm>
            <a:off x="829305" y="1420494"/>
            <a:ext cx="1983739" cy="0"/>
          </a:xfrm>
          <a:custGeom>
            <a:avLst/>
            <a:gdLst/>
            <a:ahLst/>
            <a:cxnLst/>
            <a:rect l="l" t="t" r="r" b="b"/>
            <a:pathLst>
              <a:path w="1983739">
                <a:moveTo>
                  <a:pt x="0" y="0"/>
                </a:moveTo>
                <a:lnTo>
                  <a:pt x="1983748" y="0"/>
                </a:lnTo>
              </a:path>
            </a:pathLst>
          </a:custGeom>
          <a:ln w="7620">
            <a:solidFill>
              <a:srgbClr val="EFFF64"/>
            </a:solidFill>
          </a:ln>
        </p:spPr>
        <p:txBody>
          <a:bodyPr wrap="square" lIns="0" tIns="0" rIns="0" bIns="0" rtlCol="0"/>
          <a:lstStyle/>
          <a:p>
            <a:endParaRPr/>
          </a:p>
        </p:txBody>
      </p:sp>
      <p:sp>
        <p:nvSpPr>
          <p:cNvPr id="399" name="object 399"/>
          <p:cNvSpPr/>
          <p:nvPr/>
        </p:nvSpPr>
        <p:spPr>
          <a:xfrm>
            <a:off x="2809875" y="1423660"/>
            <a:ext cx="0" cy="4399915"/>
          </a:xfrm>
          <a:custGeom>
            <a:avLst/>
            <a:gdLst/>
            <a:ahLst/>
            <a:cxnLst/>
            <a:rect l="l" t="t" r="r" b="b"/>
            <a:pathLst>
              <a:path h="4399915">
                <a:moveTo>
                  <a:pt x="0" y="0"/>
                </a:moveTo>
                <a:lnTo>
                  <a:pt x="0" y="4399294"/>
                </a:lnTo>
              </a:path>
            </a:pathLst>
          </a:custGeom>
          <a:ln w="7628">
            <a:solidFill>
              <a:srgbClr val="EFFF64"/>
            </a:solidFill>
          </a:ln>
        </p:spPr>
        <p:txBody>
          <a:bodyPr wrap="square" lIns="0" tIns="0" rIns="0" bIns="0" rtlCol="0"/>
          <a:lstStyle/>
          <a:p>
            <a:endParaRPr/>
          </a:p>
        </p:txBody>
      </p:sp>
      <p:sp>
        <p:nvSpPr>
          <p:cNvPr id="400" name="object 400"/>
          <p:cNvSpPr/>
          <p:nvPr/>
        </p:nvSpPr>
        <p:spPr>
          <a:xfrm>
            <a:off x="835664" y="5819775"/>
            <a:ext cx="1971039" cy="0"/>
          </a:xfrm>
          <a:custGeom>
            <a:avLst/>
            <a:gdLst/>
            <a:ahLst/>
            <a:cxnLst/>
            <a:rect l="l" t="t" r="r" b="b"/>
            <a:pathLst>
              <a:path w="1971039">
                <a:moveTo>
                  <a:pt x="0" y="0"/>
                </a:moveTo>
                <a:lnTo>
                  <a:pt x="1971031" y="0"/>
                </a:lnTo>
              </a:path>
            </a:pathLst>
          </a:custGeom>
          <a:ln w="7619">
            <a:solidFill>
              <a:srgbClr val="F0FF65"/>
            </a:solidFill>
          </a:ln>
        </p:spPr>
        <p:txBody>
          <a:bodyPr wrap="square" lIns="0" tIns="0" rIns="0" bIns="0" rtlCol="0"/>
          <a:lstStyle/>
          <a:p>
            <a:endParaRPr/>
          </a:p>
        </p:txBody>
      </p:sp>
      <p:sp>
        <p:nvSpPr>
          <p:cNvPr id="401" name="object 401"/>
          <p:cNvSpPr/>
          <p:nvPr/>
        </p:nvSpPr>
        <p:spPr>
          <a:xfrm>
            <a:off x="838836" y="1430019"/>
            <a:ext cx="0" cy="4386580"/>
          </a:xfrm>
          <a:custGeom>
            <a:avLst/>
            <a:gdLst/>
            <a:ahLst/>
            <a:cxnLst/>
            <a:rect l="l" t="t" r="r" b="b"/>
            <a:pathLst>
              <a:path h="4386580">
                <a:moveTo>
                  <a:pt x="0" y="0"/>
                </a:moveTo>
                <a:lnTo>
                  <a:pt x="0" y="4386580"/>
                </a:lnTo>
              </a:path>
            </a:pathLst>
          </a:custGeom>
          <a:ln w="7615">
            <a:solidFill>
              <a:srgbClr val="F0FF65"/>
            </a:solidFill>
          </a:ln>
        </p:spPr>
        <p:txBody>
          <a:bodyPr wrap="square" lIns="0" tIns="0" rIns="0" bIns="0" rtlCol="0"/>
          <a:lstStyle/>
          <a:p>
            <a:endParaRPr/>
          </a:p>
        </p:txBody>
      </p:sp>
      <p:sp>
        <p:nvSpPr>
          <p:cNvPr id="402" name="object 402"/>
          <p:cNvSpPr/>
          <p:nvPr/>
        </p:nvSpPr>
        <p:spPr>
          <a:xfrm>
            <a:off x="835664" y="1426844"/>
            <a:ext cx="1971039" cy="0"/>
          </a:xfrm>
          <a:custGeom>
            <a:avLst/>
            <a:gdLst/>
            <a:ahLst/>
            <a:cxnLst/>
            <a:rect l="l" t="t" r="r" b="b"/>
            <a:pathLst>
              <a:path w="1971039">
                <a:moveTo>
                  <a:pt x="0" y="0"/>
                </a:moveTo>
                <a:lnTo>
                  <a:pt x="1971031" y="0"/>
                </a:lnTo>
              </a:path>
            </a:pathLst>
          </a:custGeom>
          <a:ln w="7620">
            <a:solidFill>
              <a:srgbClr val="F0FF65"/>
            </a:solidFill>
          </a:ln>
        </p:spPr>
        <p:txBody>
          <a:bodyPr wrap="square" lIns="0" tIns="0" rIns="0" bIns="0" rtlCol="0"/>
          <a:lstStyle/>
          <a:p>
            <a:endParaRPr/>
          </a:p>
        </p:txBody>
      </p:sp>
      <p:sp>
        <p:nvSpPr>
          <p:cNvPr id="403" name="object 403"/>
          <p:cNvSpPr/>
          <p:nvPr/>
        </p:nvSpPr>
        <p:spPr>
          <a:xfrm>
            <a:off x="2803522" y="1430030"/>
            <a:ext cx="0" cy="4386580"/>
          </a:xfrm>
          <a:custGeom>
            <a:avLst/>
            <a:gdLst/>
            <a:ahLst/>
            <a:cxnLst/>
            <a:rect l="l" t="t" r="r" b="b"/>
            <a:pathLst>
              <a:path h="4386580">
                <a:moveTo>
                  <a:pt x="0" y="0"/>
                </a:moveTo>
                <a:lnTo>
                  <a:pt x="0" y="4386565"/>
                </a:lnTo>
              </a:path>
            </a:pathLst>
          </a:custGeom>
          <a:ln w="7615">
            <a:solidFill>
              <a:srgbClr val="F0FF65"/>
            </a:solidFill>
          </a:ln>
        </p:spPr>
        <p:txBody>
          <a:bodyPr wrap="square" lIns="0" tIns="0" rIns="0" bIns="0" rtlCol="0"/>
          <a:lstStyle/>
          <a:p>
            <a:endParaRPr/>
          </a:p>
        </p:txBody>
      </p:sp>
      <p:sp>
        <p:nvSpPr>
          <p:cNvPr id="404" name="object 404"/>
          <p:cNvSpPr/>
          <p:nvPr/>
        </p:nvSpPr>
        <p:spPr>
          <a:xfrm>
            <a:off x="842009" y="5813425"/>
            <a:ext cx="1958339" cy="0"/>
          </a:xfrm>
          <a:custGeom>
            <a:avLst/>
            <a:gdLst/>
            <a:ahLst/>
            <a:cxnLst/>
            <a:rect l="l" t="t" r="r" b="b"/>
            <a:pathLst>
              <a:path w="1958339">
                <a:moveTo>
                  <a:pt x="0" y="0"/>
                </a:moveTo>
                <a:lnTo>
                  <a:pt x="1958339" y="0"/>
                </a:lnTo>
              </a:path>
            </a:pathLst>
          </a:custGeom>
          <a:ln w="7620">
            <a:solidFill>
              <a:srgbClr val="F0FF66"/>
            </a:solidFill>
          </a:ln>
        </p:spPr>
        <p:txBody>
          <a:bodyPr wrap="square" lIns="0" tIns="0" rIns="0" bIns="0" rtlCol="0"/>
          <a:lstStyle/>
          <a:p>
            <a:endParaRPr/>
          </a:p>
        </p:txBody>
      </p:sp>
      <p:sp>
        <p:nvSpPr>
          <p:cNvPr id="405" name="object 405"/>
          <p:cNvSpPr/>
          <p:nvPr/>
        </p:nvSpPr>
        <p:spPr>
          <a:xfrm>
            <a:off x="845182" y="1436369"/>
            <a:ext cx="0" cy="4373880"/>
          </a:xfrm>
          <a:custGeom>
            <a:avLst/>
            <a:gdLst/>
            <a:ahLst/>
            <a:cxnLst/>
            <a:rect l="l" t="t" r="r" b="b"/>
            <a:pathLst>
              <a:path h="4373880">
                <a:moveTo>
                  <a:pt x="0" y="0"/>
                </a:moveTo>
                <a:lnTo>
                  <a:pt x="0" y="4373880"/>
                </a:lnTo>
              </a:path>
            </a:pathLst>
          </a:custGeom>
          <a:ln w="7615">
            <a:solidFill>
              <a:srgbClr val="F0FF66"/>
            </a:solidFill>
          </a:ln>
        </p:spPr>
        <p:txBody>
          <a:bodyPr wrap="square" lIns="0" tIns="0" rIns="0" bIns="0" rtlCol="0"/>
          <a:lstStyle/>
          <a:p>
            <a:endParaRPr/>
          </a:p>
        </p:txBody>
      </p:sp>
      <p:sp>
        <p:nvSpPr>
          <p:cNvPr id="406" name="object 406"/>
          <p:cNvSpPr/>
          <p:nvPr/>
        </p:nvSpPr>
        <p:spPr>
          <a:xfrm>
            <a:off x="842009" y="1433194"/>
            <a:ext cx="1958339" cy="0"/>
          </a:xfrm>
          <a:custGeom>
            <a:avLst/>
            <a:gdLst/>
            <a:ahLst/>
            <a:cxnLst/>
            <a:rect l="l" t="t" r="r" b="b"/>
            <a:pathLst>
              <a:path w="1958339">
                <a:moveTo>
                  <a:pt x="0" y="0"/>
                </a:moveTo>
                <a:lnTo>
                  <a:pt x="1958339" y="0"/>
                </a:lnTo>
              </a:path>
            </a:pathLst>
          </a:custGeom>
          <a:ln w="7620">
            <a:solidFill>
              <a:srgbClr val="F0FF66"/>
            </a:solidFill>
          </a:ln>
        </p:spPr>
        <p:txBody>
          <a:bodyPr wrap="square" lIns="0" tIns="0" rIns="0" bIns="0" rtlCol="0"/>
          <a:lstStyle/>
          <a:p>
            <a:endParaRPr/>
          </a:p>
        </p:txBody>
      </p:sp>
      <p:sp>
        <p:nvSpPr>
          <p:cNvPr id="407" name="object 407"/>
          <p:cNvSpPr/>
          <p:nvPr/>
        </p:nvSpPr>
        <p:spPr>
          <a:xfrm>
            <a:off x="2797176" y="1436370"/>
            <a:ext cx="0" cy="4373880"/>
          </a:xfrm>
          <a:custGeom>
            <a:avLst/>
            <a:gdLst/>
            <a:ahLst/>
            <a:cxnLst/>
            <a:rect l="l" t="t" r="r" b="b"/>
            <a:pathLst>
              <a:path h="4373880">
                <a:moveTo>
                  <a:pt x="0" y="0"/>
                </a:moveTo>
                <a:lnTo>
                  <a:pt x="0" y="4373879"/>
                </a:lnTo>
              </a:path>
            </a:pathLst>
          </a:custGeom>
          <a:ln w="7615">
            <a:solidFill>
              <a:srgbClr val="F0FF66"/>
            </a:solidFill>
          </a:ln>
        </p:spPr>
        <p:txBody>
          <a:bodyPr wrap="square" lIns="0" tIns="0" rIns="0" bIns="0" rtlCol="0"/>
          <a:lstStyle/>
          <a:p>
            <a:endParaRPr/>
          </a:p>
        </p:txBody>
      </p:sp>
      <p:sp>
        <p:nvSpPr>
          <p:cNvPr id="408" name="object 408"/>
          <p:cNvSpPr/>
          <p:nvPr/>
        </p:nvSpPr>
        <p:spPr>
          <a:xfrm>
            <a:off x="848355" y="5807075"/>
            <a:ext cx="1945639" cy="0"/>
          </a:xfrm>
          <a:custGeom>
            <a:avLst/>
            <a:gdLst/>
            <a:ahLst/>
            <a:cxnLst/>
            <a:rect l="l" t="t" r="r" b="b"/>
            <a:pathLst>
              <a:path w="1945639">
                <a:moveTo>
                  <a:pt x="0" y="0"/>
                </a:moveTo>
                <a:lnTo>
                  <a:pt x="1945648" y="0"/>
                </a:lnTo>
              </a:path>
            </a:pathLst>
          </a:custGeom>
          <a:ln w="7620">
            <a:solidFill>
              <a:srgbClr val="F0FF68"/>
            </a:solidFill>
          </a:ln>
        </p:spPr>
        <p:txBody>
          <a:bodyPr wrap="square" lIns="0" tIns="0" rIns="0" bIns="0" rtlCol="0"/>
          <a:lstStyle/>
          <a:p>
            <a:endParaRPr/>
          </a:p>
        </p:txBody>
      </p:sp>
      <p:sp>
        <p:nvSpPr>
          <p:cNvPr id="409" name="object 409"/>
          <p:cNvSpPr/>
          <p:nvPr/>
        </p:nvSpPr>
        <p:spPr>
          <a:xfrm>
            <a:off x="852165" y="1442719"/>
            <a:ext cx="0" cy="4361180"/>
          </a:xfrm>
          <a:custGeom>
            <a:avLst/>
            <a:gdLst/>
            <a:ahLst/>
            <a:cxnLst/>
            <a:rect l="l" t="t" r="r" b="b"/>
            <a:pathLst>
              <a:path h="4361180">
                <a:moveTo>
                  <a:pt x="0" y="0"/>
                </a:moveTo>
                <a:lnTo>
                  <a:pt x="0" y="4361180"/>
                </a:lnTo>
              </a:path>
            </a:pathLst>
          </a:custGeom>
          <a:ln w="8889">
            <a:solidFill>
              <a:srgbClr val="F0FF68"/>
            </a:solidFill>
          </a:ln>
        </p:spPr>
        <p:txBody>
          <a:bodyPr wrap="square" lIns="0" tIns="0" rIns="0" bIns="0" rtlCol="0"/>
          <a:lstStyle/>
          <a:p>
            <a:endParaRPr/>
          </a:p>
        </p:txBody>
      </p:sp>
      <p:sp>
        <p:nvSpPr>
          <p:cNvPr id="410" name="object 410"/>
          <p:cNvSpPr/>
          <p:nvPr/>
        </p:nvSpPr>
        <p:spPr>
          <a:xfrm>
            <a:off x="848355" y="1439544"/>
            <a:ext cx="1945639" cy="0"/>
          </a:xfrm>
          <a:custGeom>
            <a:avLst/>
            <a:gdLst/>
            <a:ahLst/>
            <a:cxnLst/>
            <a:rect l="l" t="t" r="r" b="b"/>
            <a:pathLst>
              <a:path w="1945639">
                <a:moveTo>
                  <a:pt x="0" y="0"/>
                </a:moveTo>
                <a:lnTo>
                  <a:pt x="1945648" y="0"/>
                </a:lnTo>
              </a:path>
            </a:pathLst>
          </a:custGeom>
          <a:ln w="7620">
            <a:solidFill>
              <a:srgbClr val="F0FF68"/>
            </a:solidFill>
          </a:ln>
        </p:spPr>
        <p:txBody>
          <a:bodyPr wrap="square" lIns="0" tIns="0" rIns="0" bIns="0" rtlCol="0"/>
          <a:lstStyle/>
          <a:p>
            <a:endParaRPr/>
          </a:p>
        </p:txBody>
      </p:sp>
      <p:sp>
        <p:nvSpPr>
          <p:cNvPr id="411" name="object 411"/>
          <p:cNvSpPr/>
          <p:nvPr/>
        </p:nvSpPr>
        <p:spPr>
          <a:xfrm>
            <a:off x="2790825" y="1442710"/>
            <a:ext cx="0" cy="4361815"/>
          </a:xfrm>
          <a:custGeom>
            <a:avLst/>
            <a:gdLst/>
            <a:ahLst/>
            <a:cxnLst/>
            <a:rect l="l" t="t" r="r" b="b"/>
            <a:pathLst>
              <a:path h="4361815">
                <a:moveTo>
                  <a:pt x="0" y="0"/>
                </a:moveTo>
                <a:lnTo>
                  <a:pt x="0" y="4361194"/>
                </a:lnTo>
              </a:path>
            </a:pathLst>
          </a:custGeom>
          <a:ln w="7628">
            <a:solidFill>
              <a:srgbClr val="F0FF68"/>
            </a:solidFill>
          </a:ln>
        </p:spPr>
        <p:txBody>
          <a:bodyPr wrap="square" lIns="0" tIns="0" rIns="0" bIns="0" rtlCol="0"/>
          <a:lstStyle/>
          <a:p>
            <a:endParaRPr/>
          </a:p>
        </p:txBody>
      </p:sp>
      <p:sp>
        <p:nvSpPr>
          <p:cNvPr id="412" name="object 412"/>
          <p:cNvSpPr/>
          <p:nvPr/>
        </p:nvSpPr>
        <p:spPr>
          <a:xfrm>
            <a:off x="855975" y="5800725"/>
            <a:ext cx="1931670" cy="0"/>
          </a:xfrm>
          <a:custGeom>
            <a:avLst/>
            <a:gdLst/>
            <a:ahLst/>
            <a:cxnLst/>
            <a:rect l="l" t="t" r="r" b="b"/>
            <a:pathLst>
              <a:path w="1931670">
                <a:moveTo>
                  <a:pt x="0" y="0"/>
                </a:moveTo>
                <a:lnTo>
                  <a:pt x="1931669" y="0"/>
                </a:lnTo>
              </a:path>
            </a:pathLst>
          </a:custGeom>
          <a:ln w="7619">
            <a:solidFill>
              <a:srgbClr val="F0FF69"/>
            </a:solidFill>
          </a:ln>
        </p:spPr>
        <p:txBody>
          <a:bodyPr wrap="square" lIns="0" tIns="0" rIns="0" bIns="0" rtlCol="0"/>
          <a:lstStyle/>
          <a:p>
            <a:endParaRPr/>
          </a:p>
        </p:txBody>
      </p:sp>
      <p:sp>
        <p:nvSpPr>
          <p:cNvPr id="413" name="object 413"/>
          <p:cNvSpPr/>
          <p:nvPr/>
        </p:nvSpPr>
        <p:spPr>
          <a:xfrm>
            <a:off x="858517" y="1449069"/>
            <a:ext cx="0" cy="4348480"/>
          </a:xfrm>
          <a:custGeom>
            <a:avLst/>
            <a:gdLst/>
            <a:ahLst/>
            <a:cxnLst/>
            <a:rect l="l" t="t" r="r" b="b"/>
            <a:pathLst>
              <a:path h="4348480">
                <a:moveTo>
                  <a:pt x="0" y="0"/>
                </a:moveTo>
                <a:lnTo>
                  <a:pt x="0" y="4348480"/>
                </a:lnTo>
              </a:path>
            </a:pathLst>
          </a:custGeom>
          <a:ln w="6354">
            <a:solidFill>
              <a:srgbClr val="F0FF69"/>
            </a:solidFill>
          </a:ln>
        </p:spPr>
        <p:txBody>
          <a:bodyPr wrap="square" lIns="0" tIns="0" rIns="0" bIns="0" rtlCol="0"/>
          <a:lstStyle/>
          <a:p>
            <a:endParaRPr/>
          </a:p>
        </p:txBody>
      </p:sp>
      <p:sp>
        <p:nvSpPr>
          <p:cNvPr id="414" name="object 414"/>
          <p:cNvSpPr/>
          <p:nvPr/>
        </p:nvSpPr>
        <p:spPr>
          <a:xfrm>
            <a:off x="855975" y="1445894"/>
            <a:ext cx="1931670" cy="0"/>
          </a:xfrm>
          <a:custGeom>
            <a:avLst/>
            <a:gdLst/>
            <a:ahLst/>
            <a:cxnLst/>
            <a:rect l="l" t="t" r="r" b="b"/>
            <a:pathLst>
              <a:path w="1931670">
                <a:moveTo>
                  <a:pt x="0" y="0"/>
                </a:moveTo>
                <a:lnTo>
                  <a:pt x="1931669" y="0"/>
                </a:lnTo>
              </a:path>
            </a:pathLst>
          </a:custGeom>
          <a:ln w="7620">
            <a:solidFill>
              <a:srgbClr val="F0FF69"/>
            </a:solidFill>
          </a:ln>
        </p:spPr>
        <p:txBody>
          <a:bodyPr wrap="square" lIns="0" tIns="0" rIns="0" bIns="0" rtlCol="0"/>
          <a:lstStyle/>
          <a:p>
            <a:endParaRPr/>
          </a:p>
        </p:txBody>
      </p:sp>
      <p:sp>
        <p:nvSpPr>
          <p:cNvPr id="415" name="object 415"/>
          <p:cNvSpPr/>
          <p:nvPr/>
        </p:nvSpPr>
        <p:spPr>
          <a:xfrm>
            <a:off x="2784472" y="1449080"/>
            <a:ext cx="0" cy="4348480"/>
          </a:xfrm>
          <a:custGeom>
            <a:avLst/>
            <a:gdLst/>
            <a:ahLst/>
            <a:cxnLst/>
            <a:rect l="l" t="t" r="r" b="b"/>
            <a:pathLst>
              <a:path h="4348480">
                <a:moveTo>
                  <a:pt x="0" y="0"/>
                </a:moveTo>
                <a:lnTo>
                  <a:pt x="0" y="4348465"/>
                </a:lnTo>
              </a:path>
            </a:pathLst>
          </a:custGeom>
          <a:ln w="7615">
            <a:solidFill>
              <a:srgbClr val="F0FF69"/>
            </a:solidFill>
          </a:ln>
        </p:spPr>
        <p:txBody>
          <a:bodyPr wrap="square" lIns="0" tIns="0" rIns="0" bIns="0" rtlCol="0"/>
          <a:lstStyle/>
          <a:p>
            <a:endParaRPr/>
          </a:p>
        </p:txBody>
      </p:sp>
      <p:sp>
        <p:nvSpPr>
          <p:cNvPr id="416" name="object 416"/>
          <p:cNvSpPr/>
          <p:nvPr/>
        </p:nvSpPr>
        <p:spPr>
          <a:xfrm>
            <a:off x="861059" y="5794375"/>
            <a:ext cx="1920239" cy="0"/>
          </a:xfrm>
          <a:custGeom>
            <a:avLst/>
            <a:gdLst/>
            <a:ahLst/>
            <a:cxnLst/>
            <a:rect l="l" t="t" r="r" b="b"/>
            <a:pathLst>
              <a:path w="1920239">
                <a:moveTo>
                  <a:pt x="0" y="0"/>
                </a:moveTo>
                <a:lnTo>
                  <a:pt x="1920239" y="0"/>
                </a:lnTo>
              </a:path>
            </a:pathLst>
          </a:custGeom>
          <a:ln w="7620">
            <a:solidFill>
              <a:srgbClr val="F0FF6A"/>
            </a:solidFill>
          </a:ln>
        </p:spPr>
        <p:txBody>
          <a:bodyPr wrap="square" lIns="0" tIns="0" rIns="0" bIns="0" rtlCol="0"/>
          <a:lstStyle/>
          <a:p>
            <a:endParaRPr/>
          </a:p>
        </p:txBody>
      </p:sp>
      <p:sp>
        <p:nvSpPr>
          <p:cNvPr id="417" name="object 417"/>
          <p:cNvSpPr/>
          <p:nvPr/>
        </p:nvSpPr>
        <p:spPr>
          <a:xfrm>
            <a:off x="864232" y="1455419"/>
            <a:ext cx="0" cy="4335780"/>
          </a:xfrm>
          <a:custGeom>
            <a:avLst/>
            <a:gdLst/>
            <a:ahLst/>
            <a:cxnLst/>
            <a:rect l="l" t="t" r="r" b="b"/>
            <a:pathLst>
              <a:path h="4335780">
                <a:moveTo>
                  <a:pt x="0" y="0"/>
                </a:moveTo>
                <a:lnTo>
                  <a:pt x="0" y="4335780"/>
                </a:lnTo>
              </a:path>
            </a:pathLst>
          </a:custGeom>
          <a:ln w="7615">
            <a:solidFill>
              <a:srgbClr val="F0FF6A"/>
            </a:solidFill>
          </a:ln>
        </p:spPr>
        <p:txBody>
          <a:bodyPr wrap="square" lIns="0" tIns="0" rIns="0" bIns="0" rtlCol="0"/>
          <a:lstStyle/>
          <a:p>
            <a:endParaRPr/>
          </a:p>
        </p:txBody>
      </p:sp>
      <p:sp>
        <p:nvSpPr>
          <p:cNvPr id="418" name="object 418"/>
          <p:cNvSpPr/>
          <p:nvPr/>
        </p:nvSpPr>
        <p:spPr>
          <a:xfrm>
            <a:off x="861059" y="1452244"/>
            <a:ext cx="1920239" cy="0"/>
          </a:xfrm>
          <a:custGeom>
            <a:avLst/>
            <a:gdLst/>
            <a:ahLst/>
            <a:cxnLst/>
            <a:rect l="l" t="t" r="r" b="b"/>
            <a:pathLst>
              <a:path w="1920239">
                <a:moveTo>
                  <a:pt x="0" y="0"/>
                </a:moveTo>
                <a:lnTo>
                  <a:pt x="1920239" y="0"/>
                </a:lnTo>
              </a:path>
            </a:pathLst>
          </a:custGeom>
          <a:ln w="7620">
            <a:solidFill>
              <a:srgbClr val="F0FF6A"/>
            </a:solidFill>
          </a:ln>
        </p:spPr>
        <p:txBody>
          <a:bodyPr wrap="square" lIns="0" tIns="0" rIns="0" bIns="0" rtlCol="0"/>
          <a:lstStyle/>
          <a:p>
            <a:endParaRPr/>
          </a:p>
        </p:txBody>
      </p:sp>
      <p:sp>
        <p:nvSpPr>
          <p:cNvPr id="419" name="object 419"/>
          <p:cNvSpPr/>
          <p:nvPr/>
        </p:nvSpPr>
        <p:spPr>
          <a:xfrm>
            <a:off x="2778126" y="1455420"/>
            <a:ext cx="0" cy="4335780"/>
          </a:xfrm>
          <a:custGeom>
            <a:avLst/>
            <a:gdLst/>
            <a:ahLst/>
            <a:cxnLst/>
            <a:rect l="l" t="t" r="r" b="b"/>
            <a:pathLst>
              <a:path h="4335780">
                <a:moveTo>
                  <a:pt x="0" y="0"/>
                </a:moveTo>
                <a:lnTo>
                  <a:pt x="0" y="4335779"/>
                </a:lnTo>
              </a:path>
            </a:pathLst>
          </a:custGeom>
          <a:ln w="7615">
            <a:solidFill>
              <a:srgbClr val="F0FF6A"/>
            </a:solidFill>
          </a:ln>
        </p:spPr>
        <p:txBody>
          <a:bodyPr wrap="square" lIns="0" tIns="0" rIns="0" bIns="0" rtlCol="0"/>
          <a:lstStyle/>
          <a:p>
            <a:endParaRPr/>
          </a:p>
        </p:txBody>
      </p:sp>
      <p:sp>
        <p:nvSpPr>
          <p:cNvPr id="420" name="object 420"/>
          <p:cNvSpPr/>
          <p:nvPr/>
        </p:nvSpPr>
        <p:spPr>
          <a:xfrm>
            <a:off x="867405" y="5788025"/>
            <a:ext cx="1907539" cy="0"/>
          </a:xfrm>
          <a:custGeom>
            <a:avLst/>
            <a:gdLst/>
            <a:ahLst/>
            <a:cxnLst/>
            <a:rect l="l" t="t" r="r" b="b"/>
            <a:pathLst>
              <a:path w="1907539">
                <a:moveTo>
                  <a:pt x="0" y="0"/>
                </a:moveTo>
                <a:lnTo>
                  <a:pt x="1907548" y="0"/>
                </a:lnTo>
              </a:path>
            </a:pathLst>
          </a:custGeom>
          <a:ln w="7620">
            <a:solidFill>
              <a:srgbClr val="F0FF6B"/>
            </a:solidFill>
          </a:ln>
        </p:spPr>
        <p:txBody>
          <a:bodyPr wrap="square" lIns="0" tIns="0" rIns="0" bIns="0" rtlCol="0"/>
          <a:lstStyle/>
          <a:p>
            <a:endParaRPr/>
          </a:p>
        </p:txBody>
      </p:sp>
      <p:sp>
        <p:nvSpPr>
          <p:cNvPr id="421" name="object 421"/>
          <p:cNvSpPr/>
          <p:nvPr/>
        </p:nvSpPr>
        <p:spPr>
          <a:xfrm>
            <a:off x="871215" y="1461769"/>
            <a:ext cx="0" cy="4323080"/>
          </a:xfrm>
          <a:custGeom>
            <a:avLst/>
            <a:gdLst/>
            <a:ahLst/>
            <a:cxnLst/>
            <a:rect l="l" t="t" r="r" b="b"/>
            <a:pathLst>
              <a:path h="4323080">
                <a:moveTo>
                  <a:pt x="0" y="0"/>
                </a:moveTo>
                <a:lnTo>
                  <a:pt x="0" y="4323080"/>
                </a:lnTo>
              </a:path>
            </a:pathLst>
          </a:custGeom>
          <a:ln w="8889">
            <a:solidFill>
              <a:srgbClr val="F0FF6B"/>
            </a:solidFill>
          </a:ln>
        </p:spPr>
        <p:txBody>
          <a:bodyPr wrap="square" lIns="0" tIns="0" rIns="0" bIns="0" rtlCol="0"/>
          <a:lstStyle/>
          <a:p>
            <a:endParaRPr/>
          </a:p>
        </p:txBody>
      </p:sp>
      <p:sp>
        <p:nvSpPr>
          <p:cNvPr id="422" name="object 422"/>
          <p:cNvSpPr/>
          <p:nvPr/>
        </p:nvSpPr>
        <p:spPr>
          <a:xfrm>
            <a:off x="867405" y="1458594"/>
            <a:ext cx="1907539" cy="0"/>
          </a:xfrm>
          <a:custGeom>
            <a:avLst/>
            <a:gdLst/>
            <a:ahLst/>
            <a:cxnLst/>
            <a:rect l="l" t="t" r="r" b="b"/>
            <a:pathLst>
              <a:path w="1907539">
                <a:moveTo>
                  <a:pt x="0" y="0"/>
                </a:moveTo>
                <a:lnTo>
                  <a:pt x="1907548" y="0"/>
                </a:lnTo>
              </a:path>
            </a:pathLst>
          </a:custGeom>
          <a:ln w="7620">
            <a:solidFill>
              <a:srgbClr val="F0FF6B"/>
            </a:solidFill>
          </a:ln>
        </p:spPr>
        <p:txBody>
          <a:bodyPr wrap="square" lIns="0" tIns="0" rIns="0" bIns="0" rtlCol="0"/>
          <a:lstStyle/>
          <a:p>
            <a:endParaRPr/>
          </a:p>
        </p:txBody>
      </p:sp>
      <p:sp>
        <p:nvSpPr>
          <p:cNvPr id="423" name="object 423"/>
          <p:cNvSpPr/>
          <p:nvPr/>
        </p:nvSpPr>
        <p:spPr>
          <a:xfrm>
            <a:off x="2771775" y="1461760"/>
            <a:ext cx="0" cy="4323715"/>
          </a:xfrm>
          <a:custGeom>
            <a:avLst/>
            <a:gdLst/>
            <a:ahLst/>
            <a:cxnLst/>
            <a:rect l="l" t="t" r="r" b="b"/>
            <a:pathLst>
              <a:path h="4323715">
                <a:moveTo>
                  <a:pt x="0" y="0"/>
                </a:moveTo>
                <a:lnTo>
                  <a:pt x="0" y="4323094"/>
                </a:lnTo>
              </a:path>
            </a:pathLst>
          </a:custGeom>
          <a:ln w="7628">
            <a:solidFill>
              <a:srgbClr val="F0FF6B"/>
            </a:solidFill>
          </a:ln>
        </p:spPr>
        <p:txBody>
          <a:bodyPr wrap="square" lIns="0" tIns="0" rIns="0" bIns="0" rtlCol="0"/>
          <a:lstStyle/>
          <a:p>
            <a:endParaRPr/>
          </a:p>
        </p:txBody>
      </p:sp>
      <p:sp>
        <p:nvSpPr>
          <p:cNvPr id="424" name="object 424"/>
          <p:cNvSpPr/>
          <p:nvPr/>
        </p:nvSpPr>
        <p:spPr>
          <a:xfrm>
            <a:off x="875025" y="5781675"/>
            <a:ext cx="1893570" cy="0"/>
          </a:xfrm>
          <a:custGeom>
            <a:avLst/>
            <a:gdLst/>
            <a:ahLst/>
            <a:cxnLst/>
            <a:rect l="l" t="t" r="r" b="b"/>
            <a:pathLst>
              <a:path w="1893570">
                <a:moveTo>
                  <a:pt x="0" y="0"/>
                </a:moveTo>
                <a:lnTo>
                  <a:pt x="1893569" y="0"/>
                </a:lnTo>
              </a:path>
            </a:pathLst>
          </a:custGeom>
          <a:ln w="7619">
            <a:solidFill>
              <a:srgbClr val="F0FF6C"/>
            </a:solidFill>
          </a:ln>
        </p:spPr>
        <p:txBody>
          <a:bodyPr wrap="square" lIns="0" tIns="0" rIns="0" bIns="0" rtlCol="0"/>
          <a:lstStyle/>
          <a:p>
            <a:endParaRPr/>
          </a:p>
        </p:txBody>
      </p:sp>
      <p:sp>
        <p:nvSpPr>
          <p:cNvPr id="425" name="object 425"/>
          <p:cNvSpPr/>
          <p:nvPr/>
        </p:nvSpPr>
        <p:spPr>
          <a:xfrm>
            <a:off x="878205" y="1468119"/>
            <a:ext cx="0" cy="4310380"/>
          </a:xfrm>
          <a:custGeom>
            <a:avLst/>
            <a:gdLst/>
            <a:ahLst/>
            <a:cxnLst/>
            <a:rect l="l" t="t" r="r" b="b"/>
            <a:pathLst>
              <a:path h="4310380">
                <a:moveTo>
                  <a:pt x="0" y="0"/>
                </a:moveTo>
                <a:lnTo>
                  <a:pt x="0" y="4310380"/>
                </a:lnTo>
              </a:path>
            </a:pathLst>
          </a:custGeom>
          <a:ln w="7628">
            <a:solidFill>
              <a:srgbClr val="F0FF6C"/>
            </a:solidFill>
          </a:ln>
        </p:spPr>
        <p:txBody>
          <a:bodyPr wrap="square" lIns="0" tIns="0" rIns="0" bIns="0" rtlCol="0"/>
          <a:lstStyle/>
          <a:p>
            <a:endParaRPr/>
          </a:p>
        </p:txBody>
      </p:sp>
      <p:sp>
        <p:nvSpPr>
          <p:cNvPr id="426" name="object 426"/>
          <p:cNvSpPr/>
          <p:nvPr/>
        </p:nvSpPr>
        <p:spPr>
          <a:xfrm>
            <a:off x="875025" y="1464944"/>
            <a:ext cx="1893570" cy="0"/>
          </a:xfrm>
          <a:custGeom>
            <a:avLst/>
            <a:gdLst/>
            <a:ahLst/>
            <a:cxnLst/>
            <a:rect l="l" t="t" r="r" b="b"/>
            <a:pathLst>
              <a:path w="1893570">
                <a:moveTo>
                  <a:pt x="0" y="0"/>
                </a:moveTo>
                <a:lnTo>
                  <a:pt x="1893569" y="0"/>
                </a:lnTo>
              </a:path>
            </a:pathLst>
          </a:custGeom>
          <a:ln w="7620">
            <a:solidFill>
              <a:srgbClr val="F0FF6C"/>
            </a:solidFill>
          </a:ln>
        </p:spPr>
        <p:txBody>
          <a:bodyPr wrap="square" lIns="0" tIns="0" rIns="0" bIns="0" rtlCol="0"/>
          <a:lstStyle/>
          <a:p>
            <a:endParaRPr/>
          </a:p>
        </p:txBody>
      </p:sp>
      <p:sp>
        <p:nvSpPr>
          <p:cNvPr id="427" name="object 427"/>
          <p:cNvSpPr/>
          <p:nvPr/>
        </p:nvSpPr>
        <p:spPr>
          <a:xfrm>
            <a:off x="2765422" y="1468130"/>
            <a:ext cx="0" cy="4310380"/>
          </a:xfrm>
          <a:custGeom>
            <a:avLst/>
            <a:gdLst/>
            <a:ahLst/>
            <a:cxnLst/>
            <a:rect l="l" t="t" r="r" b="b"/>
            <a:pathLst>
              <a:path h="4310380">
                <a:moveTo>
                  <a:pt x="0" y="0"/>
                </a:moveTo>
                <a:lnTo>
                  <a:pt x="0" y="4310365"/>
                </a:lnTo>
              </a:path>
            </a:pathLst>
          </a:custGeom>
          <a:ln w="7615">
            <a:solidFill>
              <a:srgbClr val="F0FF6C"/>
            </a:solidFill>
          </a:ln>
        </p:spPr>
        <p:txBody>
          <a:bodyPr wrap="square" lIns="0" tIns="0" rIns="0" bIns="0" rtlCol="0"/>
          <a:lstStyle/>
          <a:p>
            <a:endParaRPr/>
          </a:p>
        </p:txBody>
      </p:sp>
      <p:sp>
        <p:nvSpPr>
          <p:cNvPr id="428" name="object 428"/>
          <p:cNvSpPr/>
          <p:nvPr/>
        </p:nvSpPr>
        <p:spPr>
          <a:xfrm>
            <a:off x="881384" y="5775325"/>
            <a:ext cx="1880870" cy="0"/>
          </a:xfrm>
          <a:custGeom>
            <a:avLst/>
            <a:gdLst/>
            <a:ahLst/>
            <a:cxnLst/>
            <a:rect l="l" t="t" r="r" b="b"/>
            <a:pathLst>
              <a:path w="1880870">
                <a:moveTo>
                  <a:pt x="0" y="0"/>
                </a:moveTo>
                <a:lnTo>
                  <a:pt x="1880865" y="0"/>
                </a:lnTo>
              </a:path>
            </a:pathLst>
          </a:custGeom>
          <a:ln w="7620">
            <a:solidFill>
              <a:srgbClr val="F0FF6D"/>
            </a:solidFill>
          </a:ln>
        </p:spPr>
        <p:txBody>
          <a:bodyPr wrap="square" lIns="0" tIns="0" rIns="0" bIns="0" rtlCol="0"/>
          <a:lstStyle/>
          <a:p>
            <a:endParaRPr/>
          </a:p>
        </p:txBody>
      </p:sp>
      <p:sp>
        <p:nvSpPr>
          <p:cNvPr id="429" name="object 429"/>
          <p:cNvSpPr/>
          <p:nvPr/>
        </p:nvSpPr>
        <p:spPr>
          <a:xfrm>
            <a:off x="884557" y="1474469"/>
            <a:ext cx="0" cy="4297680"/>
          </a:xfrm>
          <a:custGeom>
            <a:avLst/>
            <a:gdLst/>
            <a:ahLst/>
            <a:cxnLst/>
            <a:rect l="l" t="t" r="r" b="b"/>
            <a:pathLst>
              <a:path h="4297680">
                <a:moveTo>
                  <a:pt x="0" y="0"/>
                </a:moveTo>
                <a:lnTo>
                  <a:pt x="0" y="4297680"/>
                </a:lnTo>
              </a:path>
            </a:pathLst>
          </a:custGeom>
          <a:ln w="7615">
            <a:solidFill>
              <a:srgbClr val="F0FF6D"/>
            </a:solidFill>
          </a:ln>
        </p:spPr>
        <p:txBody>
          <a:bodyPr wrap="square" lIns="0" tIns="0" rIns="0" bIns="0" rtlCol="0"/>
          <a:lstStyle/>
          <a:p>
            <a:endParaRPr/>
          </a:p>
        </p:txBody>
      </p:sp>
      <p:sp>
        <p:nvSpPr>
          <p:cNvPr id="430" name="object 430"/>
          <p:cNvSpPr/>
          <p:nvPr/>
        </p:nvSpPr>
        <p:spPr>
          <a:xfrm>
            <a:off x="881384" y="1471294"/>
            <a:ext cx="1880870" cy="0"/>
          </a:xfrm>
          <a:custGeom>
            <a:avLst/>
            <a:gdLst/>
            <a:ahLst/>
            <a:cxnLst/>
            <a:rect l="l" t="t" r="r" b="b"/>
            <a:pathLst>
              <a:path w="1880870">
                <a:moveTo>
                  <a:pt x="0" y="0"/>
                </a:moveTo>
                <a:lnTo>
                  <a:pt x="1880865" y="0"/>
                </a:lnTo>
              </a:path>
            </a:pathLst>
          </a:custGeom>
          <a:ln w="7620">
            <a:solidFill>
              <a:srgbClr val="F0FF6D"/>
            </a:solidFill>
          </a:ln>
        </p:spPr>
        <p:txBody>
          <a:bodyPr wrap="square" lIns="0" tIns="0" rIns="0" bIns="0" rtlCol="0"/>
          <a:lstStyle/>
          <a:p>
            <a:endParaRPr/>
          </a:p>
        </p:txBody>
      </p:sp>
      <p:sp>
        <p:nvSpPr>
          <p:cNvPr id="431" name="object 431"/>
          <p:cNvSpPr/>
          <p:nvPr/>
        </p:nvSpPr>
        <p:spPr>
          <a:xfrm>
            <a:off x="2759076" y="1474470"/>
            <a:ext cx="0" cy="4297680"/>
          </a:xfrm>
          <a:custGeom>
            <a:avLst/>
            <a:gdLst/>
            <a:ahLst/>
            <a:cxnLst/>
            <a:rect l="l" t="t" r="r" b="b"/>
            <a:pathLst>
              <a:path h="4297680">
                <a:moveTo>
                  <a:pt x="0" y="0"/>
                </a:moveTo>
                <a:lnTo>
                  <a:pt x="0" y="4297679"/>
                </a:lnTo>
              </a:path>
            </a:pathLst>
          </a:custGeom>
          <a:ln w="7615">
            <a:solidFill>
              <a:srgbClr val="F0FF6D"/>
            </a:solidFill>
          </a:ln>
        </p:spPr>
        <p:txBody>
          <a:bodyPr wrap="square" lIns="0" tIns="0" rIns="0" bIns="0" rtlCol="0"/>
          <a:lstStyle/>
          <a:p>
            <a:endParaRPr/>
          </a:p>
        </p:txBody>
      </p:sp>
      <p:sp>
        <p:nvSpPr>
          <p:cNvPr id="432" name="object 432"/>
          <p:cNvSpPr/>
          <p:nvPr/>
        </p:nvSpPr>
        <p:spPr>
          <a:xfrm>
            <a:off x="887730" y="5768975"/>
            <a:ext cx="1868170" cy="0"/>
          </a:xfrm>
          <a:custGeom>
            <a:avLst/>
            <a:gdLst/>
            <a:ahLst/>
            <a:cxnLst/>
            <a:rect l="l" t="t" r="r" b="b"/>
            <a:pathLst>
              <a:path w="1868170">
                <a:moveTo>
                  <a:pt x="0" y="0"/>
                </a:moveTo>
                <a:lnTo>
                  <a:pt x="1868174" y="0"/>
                </a:lnTo>
              </a:path>
            </a:pathLst>
          </a:custGeom>
          <a:ln w="7619">
            <a:solidFill>
              <a:srgbClr val="F0FF6E"/>
            </a:solidFill>
          </a:ln>
        </p:spPr>
        <p:txBody>
          <a:bodyPr wrap="square" lIns="0" tIns="0" rIns="0" bIns="0" rtlCol="0"/>
          <a:lstStyle/>
          <a:p>
            <a:endParaRPr/>
          </a:p>
        </p:txBody>
      </p:sp>
      <p:sp>
        <p:nvSpPr>
          <p:cNvPr id="433" name="object 433"/>
          <p:cNvSpPr/>
          <p:nvPr/>
        </p:nvSpPr>
        <p:spPr>
          <a:xfrm>
            <a:off x="890902" y="1480819"/>
            <a:ext cx="0" cy="4284980"/>
          </a:xfrm>
          <a:custGeom>
            <a:avLst/>
            <a:gdLst/>
            <a:ahLst/>
            <a:cxnLst/>
            <a:rect l="l" t="t" r="r" b="b"/>
            <a:pathLst>
              <a:path h="4284980">
                <a:moveTo>
                  <a:pt x="0" y="0"/>
                </a:moveTo>
                <a:lnTo>
                  <a:pt x="0" y="4284980"/>
                </a:lnTo>
              </a:path>
            </a:pathLst>
          </a:custGeom>
          <a:ln w="7615">
            <a:solidFill>
              <a:srgbClr val="F0FF6E"/>
            </a:solidFill>
          </a:ln>
        </p:spPr>
        <p:txBody>
          <a:bodyPr wrap="square" lIns="0" tIns="0" rIns="0" bIns="0" rtlCol="0"/>
          <a:lstStyle/>
          <a:p>
            <a:endParaRPr/>
          </a:p>
        </p:txBody>
      </p:sp>
      <p:sp>
        <p:nvSpPr>
          <p:cNvPr id="434" name="object 434"/>
          <p:cNvSpPr/>
          <p:nvPr/>
        </p:nvSpPr>
        <p:spPr>
          <a:xfrm>
            <a:off x="887730" y="1477644"/>
            <a:ext cx="1868170" cy="0"/>
          </a:xfrm>
          <a:custGeom>
            <a:avLst/>
            <a:gdLst/>
            <a:ahLst/>
            <a:cxnLst/>
            <a:rect l="l" t="t" r="r" b="b"/>
            <a:pathLst>
              <a:path w="1868170">
                <a:moveTo>
                  <a:pt x="0" y="0"/>
                </a:moveTo>
                <a:lnTo>
                  <a:pt x="1868174" y="0"/>
                </a:lnTo>
              </a:path>
            </a:pathLst>
          </a:custGeom>
          <a:ln w="7620">
            <a:solidFill>
              <a:srgbClr val="F0FF6E"/>
            </a:solidFill>
          </a:ln>
        </p:spPr>
        <p:txBody>
          <a:bodyPr wrap="square" lIns="0" tIns="0" rIns="0" bIns="0" rtlCol="0"/>
          <a:lstStyle/>
          <a:p>
            <a:endParaRPr/>
          </a:p>
        </p:txBody>
      </p:sp>
      <p:sp>
        <p:nvSpPr>
          <p:cNvPr id="435" name="object 435"/>
          <p:cNvSpPr/>
          <p:nvPr/>
        </p:nvSpPr>
        <p:spPr>
          <a:xfrm>
            <a:off x="2752725" y="1480810"/>
            <a:ext cx="0" cy="4285615"/>
          </a:xfrm>
          <a:custGeom>
            <a:avLst/>
            <a:gdLst/>
            <a:ahLst/>
            <a:cxnLst/>
            <a:rect l="l" t="t" r="r" b="b"/>
            <a:pathLst>
              <a:path h="4285615">
                <a:moveTo>
                  <a:pt x="0" y="0"/>
                </a:moveTo>
                <a:lnTo>
                  <a:pt x="0" y="4284994"/>
                </a:lnTo>
              </a:path>
            </a:pathLst>
          </a:custGeom>
          <a:ln w="7628">
            <a:solidFill>
              <a:srgbClr val="F0FF6E"/>
            </a:solidFill>
          </a:ln>
        </p:spPr>
        <p:txBody>
          <a:bodyPr wrap="square" lIns="0" tIns="0" rIns="0" bIns="0" rtlCol="0"/>
          <a:lstStyle/>
          <a:p>
            <a:endParaRPr/>
          </a:p>
        </p:txBody>
      </p:sp>
      <p:sp>
        <p:nvSpPr>
          <p:cNvPr id="436" name="object 436"/>
          <p:cNvSpPr/>
          <p:nvPr/>
        </p:nvSpPr>
        <p:spPr>
          <a:xfrm>
            <a:off x="894075" y="5758815"/>
            <a:ext cx="1855470" cy="0"/>
          </a:xfrm>
          <a:custGeom>
            <a:avLst/>
            <a:gdLst/>
            <a:ahLst/>
            <a:cxnLst/>
            <a:rect l="l" t="t" r="r" b="b"/>
            <a:pathLst>
              <a:path w="1855470">
                <a:moveTo>
                  <a:pt x="0" y="0"/>
                </a:moveTo>
                <a:lnTo>
                  <a:pt x="1855469" y="0"/>
                </a:lnTo>
              </a:path>
            </a:pathLst>
          </a:custGeom>
          <a:ln w="15240">
            <a:solidFill>
              <a:srgbClr val="F0FF6F"/>
            </a:solidFill>
          </a:ln>
        </p:spPr>
        <p:txBody>
          <a:bodyPr wrap="square" lIns="0" tIns="0" rIns="0" bIns="0" rtlCol="0"/>
          <a:lstStyle/>
          <a:p>
            <a:endParaRPr/>
          </a:p>
        </p:txBody>
      </p:sp>
      <p:sp>
        <p:nvSpPr>
          <p:cNvPr id="437" name="object 437"/>
          <p:cNvSpPr/>
          <p:nvPr/>
        </p:nvSpPr>
        <p:spPr>
          <a:xfrm>
            <a:off x="897255" y="1488439"/>
            <a:ext cx="0" cy="4271010"/>
          </a:xfrm>
          <a:custGeom>
            <a:avLst/>
            <a:gdLst/>
            <a:ahLst/>
            <a:cxnLst/>
            <a:rect l="l" t="t" r="r" b="b"/>
            <a:pathLst>
              <a:path h="4271010">
                <a:moveTo>
                  <a:pt x="0" y="0"/>
                </a:moveTo>
                <a:lnTo>
                  <a:pt x="0" y="4271010"/>
                </a:lnTo>
              </a:path>
            </a:pathLst>
          </a:custGeom>
          <a:ln w="7628">
            <a:solidFill>
              <a:srgbClr val="F0FF6F"/>
            </a:solidFill>
          </a:ln>
        </p:spPr>
        <p:txBody>
          <a:bodyPr wrap="square" lIns="0" tIns="0" rIns="0" bIns="0" rtlCol="0"/>
          <a:lstStyle/>
          <a:p>
            <a:endParaRPr/>
          </a:p>
        </p:txBody>
      </p:sp>
      <p:sp>
        <p:nvSpPr>
          <p:cNvPr id="438" name="object 438"/>
          <p:cNvSpPr/>
          <p:nvPr/>
        </p:nvSpPr>
        <p:spPr>
          <a:xfrm>
            <a:off x="894075" y="1487805"/>
            <a:ext cx="1855470" cy="0"/>
          </a:xfrm>
          <a:custGeom>
            <a:avLst/>
            <a:gdLst/>
            <a:ahLst/>
            <a:cxnLst/>
            <a:rect l="l" t="t" r="r" b="b"/>
            <a:pathLst>
              <a:path w="1855470">
                <a:moveTo>
                  <a:pt x="0" y="0"/>
                </a:moveTo>
                <a:lnTo>
                  <a:pt x="1855469" y="0"/>
                </a:lnTo>
              </a:path>
            </a:pathLst>
          </a:custGeom>
          <a:ln w="15239">
            <a:solidFill>
              <a:srgbClr val="F0FF6F"/>
            </a:solidFill>
          </a:ln>
        </p:spPr>
        <p:txBody>
          <a:bodyPr wrap="square" lIns="0" tIns="0" rIns="0" bIns="0" rtlCol="0"/>
          <a:lstStyle/>
          <a:p>
            <a:endParaRPr/>
          </a:p>
        </p:txBody>
      </p:sp>
      <p:sp>
        <p:nvSpPr>
          <p:cNvPr id="439" name="object 439"/>
          <p:cNvSpPr/>
          <p:nvPr/>
        </p:nvSpPr>
        <p:spPr>
          <a:xfrm>
            <a:off x="2745735" y="1488429"/>
            <a:ext cx="0" cy="4271010"/>
          </a:xfrm>
          <a:custGeom>
            <a:avLst/>
            <a:gdLst/>
            <a:ahLst/>
            <a:cxnLst/>
            <a:rect l="l" t="t" r="r" b="b"/>
            <a:pathLst>
              <a:path h="4271010">
                <a:moveTo>
                  <a:pt x="0" y="0"/>
                </a:moveTo>
                <a:lnTo>
                  <a:pt x="0" y="4271016"/>
                </a:lnTo>
              </a:path>
            </a:pathLst>
          </a:custGeom>
          <a:ln w="8889">
            <a:solidFill>
              <a:srgbClr val="F0FF6F"/>
            </a:solidFill>
          </a:ln>
        </p:spPr>
        <p:txBody>
          <a:bodyPr wrap="square" lIns="0" tIns="0" rIns="0" bIns="0" rtlCol="0"/>
          <a:lstStyle/>
          <a:p>
            <a:endParaRPr/>
          </a:p>
        </p:txBody>
      </p:sp>
      <p:sp>
        <p:nvSpPr>
          <p:cNvPr id="440" name="object 440"/>
          <p:cNvSpPr/>
          <p:nvPr/>
        </p:nvSpPr>
        <p:spPr>
          <a:xfrm>
            <a:off x="903607" y="1494789"/>
            <a:ext cx="0" cy="4257040"/>
          </a:xfrm>
          <a:custGeom>
            <a:avLst/>
            <a:gdLst/>
            <a:ahLst/>
            <a:cxnLst/>
            <a:rect l="l" t="t" r="r" b="b"/>
            <a:pathLst>
              <a:path h="4257040">
                <a:moveTo>
                  <a:pt x="0" y="0"/>
                </a:moveTo>
                <a:lnTo>
                  <a:pt x="0" y="4257040"/>
                </a:lnTo>
              </a:path>
            </a:pathLst>
          </a:custGeom>
          <a:ln w="7615">
            <a:solidFill>
              <a:srgbClr val="F0FF6F"/>
            </a:solidFill>
          </a:ln>
        </p:spPr>
        <p:txBody>
          <a:bodyPr wrap="square" lIns="0" tIns="0" rIns="0" bIns="0" rtlCol="0"/>
          <a:lstStyle/>
          <a:p>
            <a:endParaRPr/>
          </a:p>
        </p:txBody>
      </p:sp>
      <p:sp>
        <p:nvSpPr>
          <p:cNvPr id="441" name="object 441"/>
          <p:cNvSpPr/>
          <p:nvPr/>
        </p:nvSpPr>
        <p:spPr>
          <a:xfrm>
            <a:off x="2738752" y="1494800"/>
            <a:ext cx="0" cy="4257040"/>
          </a:xfrm>
          <a:custGeom>
            <a:avLst/>
            <a:gdLst/>
            <a:ahLst/>
            <a:cxnLst/>
            <a:rect l="l" t="t" r="r" b="b"/>
            <a:pathLst>
              <a:path h="4257040">
                <a:moveTo>
                  <a:pt x="0" y="0"/>
                </a:moveTo>
                <a:lnTo>
                  <a:pt x="0" y="4257025"/>
                </a:lnTo>
              </a:path>
            </a:pathLst>
          </a:custGeom>
          <a:ln w="7615">
            <a:solidFill>
              <a:srgbClr val="F0FF6F"/>
            </a:solidFill>
          </a:ln>
        </p:spPr>
        <p:txBody>
          <a:bodyPr wrap="square" lIns="0" tIns="0" rIns="0" bIns="0" rtlCol="0"/>
          <a:lstStyle/>
          <a:p>
            <a:endParaRPr/>
          </a:p>
        </p:txBody>
      </p:sp>
      <p:sp>
        <p:nvSpPr>
          <p:cNvPr id="442" name="object 442"/>
          <p:cNvSpPr/>
          <p:nvPr/>
        </p:nvSpPr>
        <p:spPr>
          <a:xfrm>
            <a:off x="906780" y="5748654"/>
            <a:ext cx="1828800" cy="0"/>
          </a:xfrm>
          <a:custGeom>
            <a:avLst/>
            <a:gdLst/>
            <a:ahLst/>
            <a:cxnLst/>
            <a:rect l="l" t="t" r="r" b="b"/>
            <a:pathLst>
              <a:path w="1828800">
                <a:moveTo>
                  <a:pt x="0" y="0"/>
                </a:moveTo>
                <a:lnTo>
                  <a:pt x="1828799" y="0"/>
                </a:lnTo>
              </a:path>
            </a:pathLst>
          </a:custGeom>
          <a:ln w="7620">
            <a:solidFill>
              <a:srgbClr val="F1FF70"/>
            </a:solidFill>
          </a:ln>
        </p:spPr>
        <p:txBody>
          <a:bodyPr wrap="square" lIns="0" tIns="0" rIns="0" bIns="0" rtlCol="0"/>
          <a:lstStyle/>
          <a:p>
            <a:endParaRPr/>
          </a:p>
        </p:txBody>
      </p:sp>
      <p:sp>
        <p:nvSpPr>
          <p:cNvPr id="443" name="object 443"/>
          <p:cNvSpPr/>
          <p:nvPr/>
        </p:nvSpPr>
        <p:spPr>
          <a:xfrm>
            <a:off x="909952" y="1501139"/>
            <a:ext cx="0" cy="4244340"/>
          </a:xfrm>
          <a:custGeom>
            <a:avLst/>
            <a:gdLst/>
            <a:ahLst/>
            <a:cxnLst/>
            <a:rect l="l" t="t" r="r" b="b"/>
            <a:pathLst>
              <a:path h="4244340">
                <a:moveTo>
                  <a:pt x="0" y="0"/>
                </a:moveTo>
                <a:lnTo>
                  <a:pt x="0" y="4244340"/>
                </a:lnTo>
              </a:path>
            </a:pathLst>
          </a:custGeom>
          <a:ln w="7615">
            <a:solidFill>
              <a:srgbClr val="F1FF70"/>
            </a:solidFill>
          </a:ln>
        </p:spPr>
        <p:txBody>
          <a:bodyPr wrap="square" lIns="0" tIns="0" rIns="0" bIns="0" rtlCol="0"/>
          <a:lstStyle/>
          <a:p>
            <a:endParaRPr/>
          </a:p>
        </p:txBody>
      </p:sp>
      <p:sp>
        <p:nvSpPr>
          <p:cNvPr id="444" name="object 444"/>
          <p:cNvSpPr/>
          <p:nvPr/>
        </p:nvSpPr>
        <p:spPr>
          <a:xfrm>
            <a:off x="906780" y="1497964"/>
            <a:ext cx="1828800" cy="0"/>
          </a:xfrm>
          <a:custGeom>
            <a:avLst/>
            <a:gdLst/>
            <a:ahLst/>
            <a:cxnLst/>
            <a:rect l="l" t="t" r="r" b="b"/>
            <a:pathLst>
              <a:path w="1828800">
                <a:moveTo>
                  <a:pt x="0" y="0"/>
                </a:moveTo>
                <a:lnTo>
                  <a:pt x="1828799" y="0"/>
                </a:lnTo>
              </a:path>
            </a:pathLst>
          </a:custGeom>
          <a:ln w="7620">
            <a:solidFill>
              <a:srgbClr val="F1FF70"/>
            </a:solidFill>
          </a:ln>
        </p:spPr>
        <p:txBody>
          <a:bodyPr wrap="square" lIns="0" tIns="0" rIns="0" bIns="0" rtlCol="0"/>
          <a:lstStyle/>
          <a:p>
            <a:endParaRPr/>
          </a:p>
        </p:txBody>
      </p:sp>
      <p:sp>
        <p:nvSpPr>
          <p:cNvPr id="445" name="object 445"/>
          <p:cNvSpPr/>
          <p:nvPr/>
        </p:nvSpPr>
        <p:spPr>
          <a:xfrm>
            <a:off x="2732407" y="1501140"/>
            <a:ext cx="0" cy="4244340"/>
          </a:xfrm>
          <a:custGeom>
            <a:avLst/>
            <a:gdLst/>
            <a:ahLst/>
            <a:cxnLst/>
            <a:rect l="l" t="t" r="r" b="b"/>
            <a:pathLst>
              <a:path h="4244340">
                <a:moveTo>
                  <a:pt x="0" y="0"/>
                </a:moveTo>
                <a:lnTo>
                  <a:pt x="0" y="4244339"/>
                </a:lnTo>
              </a:path>
            </a:pathLst>
          </a:custGeom>
          <a:ln w="7615">
            <a:solidFill>
              <a:srgbClr val="F1FF70"/>
            </a:solidFill>
          </a:ln>
        </p:spPr>
        <p:txBody>
          <a:bodyPr wrap="square" lIns="0" tIns="0" rIns="0" bIns="0" rtlCol="0"/>
          <a:lstStyle/>
          <a:p>
            <a:endParaRPr/>
          </a:p>
        </p:txBody>
      </p:sp>
      <p:sp>
        <p:nvSpPr>
          <p:cNvPr id="446" name="object 446"/>
          <p:cNvSpPr/>
          <p:nvPr/>
        </p:nvSpPr>
        <p:spPr>
          <a:xfrm>
            <a:off x="913125" y="5742304"/>
            <a:ext cx="1816100" cy="0"/>
          </a:xfrm>
          <a:custGeom>
            <a:avLst/>
            <a:gdLst/>
            <a:ahLst/>
            <a:cxnLst/>
            <a:rect l="l" t="t" r="r" b="b"/>
            <a:pathLst>
              <a:path w="1816100">
                <a:moveTo>
                  <a:pt x="0" y="0"/>
                </a:moveTo>
                <a:lnTo>
                  <a:pt x="1816108" y="0"/>
                </a:lnTo>
              </a:path>
            </a:pathLst>
          </a:custGeom>
          <a:ln w="7620">
            <a:solidFill>
              <a:srgbClr val="F1FF71"/>
            </a:solidFill>
          </a:ln>
        </p:spPr>
        <p:txBody>
          <a:bodyPr wrap="square" lIns="0" tIns="0" rIns="0" bIns="0" rtlCol="0"/>
          <a:lstStyle/>
          <a:p>
            <a:endParaRPr/>
          </a:p>
        </p:txBody>
      </p:sp>
      <p:sp>
        <p:nvSpPr>
          <p:cNvPr id="447" name="object 447"/>
          <p:cNvSpPr/>
          <p:nvPr/>
        </p:nvSpPr>
        <p:spPr>
          <a:xfrm>
            <a:off x="916305" y="1507489"/>
            <a:ext cx="0" cy="4231640"/>
          </a:xfrm>
          <a:custGeom>
            <a:avLst/>
            <a:gdLst/>
            <a:ahLst/>
            <a:cxnLst/>
            <a:rect l="l" t="t" r="r" b="b"/>
            <a:pathLst>
              <a:path h="4231640">
                <a:moveTo>
                  <a:pt x="0" y="0"/>
                </a:moveTo>
                <a:lnTo>
                  <a:pt x="0" y="4231640"/>
                </a:lnTo>
              </a:path>
            </a:pathLst>
          </a:custGeom>
          <a:ln w="7628">
            <a:solidFill>
              <a:srgbClr val="F1FF71"/>
            </a:solidFill>
          </a:ln>
        </p:spPr>
        <p:txBody>
          <a:bodyPr wrap="square" lIns="0" tIns="0" rIns="0" bIns="0" rtlCol="0"/>
          <a:lstStyle/>
          <a:p>
            <a:endParaRPr/>
          </a:p>
        </p:txBody>
      </p:sp>
      <p:sp>
        <p:nvSpPr>
          <p:cNvPr id="448" name="object 448"/>
          <p:cNvSpPr/>
          <p:nvPr/>
        </p:nvSpPr>
        <p:spPr>
          <a:xfrm>
            <a:off x="913125" y="1504314"/>
            <a:ext cx="1816100" cy="0"/>
          </a:xfrm>
          <a:custGeom>
            <a:avLst/>
            <a:gdLst/>
            <a:ahLst/>
            <a:cxnLst/>
            <a:rect l="l" t="t" r="r" b="b"/>
            <a:pathLst>
              <a:path w="1816100">
                <a:moveTo>
                  <a:pt x="0" y="0"/>
                </a:moveTo>
                <a:lnTo>
                  <a:pt x="1816108" y="0"/>
                </a:lnTo>
              </a:path>
            </a:pathLst>
          </a:custGeom>
          <a:ln w="7620">
            <a:solidFill>
              <a:srgbClr val="F1FF71"/>
            </a:solidFill>
          </a:ln>
        </p:spPr>
        <p:txBody>
          <a:bodyPr wrap="square" lIns="0" tIns="0" rIns="0" bIns="0" rtlCol="0"/>
          <a:lstStyle/>
          <a:p>
            <a:endParaRPr/>
          </a:p>
        </p:txBody>
      </p:sp>
      <p:sp>
        <p:nvSpPr>
          <p:cNvPr id="449" name="object 449"/>
          <p:cNvSpPr/>
          <p:nvPr/>
        </p:nvSpPr>
        <p:spPr>
          <a:xfrm>
            <a:off x="2726054" y="1507479"/>
            <a:ext cx="0" cy="4232275"/>
          </a:xfrm>
          <a:custGeom>
            <a:avLst/>
            <a:gdLst/>
            <a:ahLst/>
            <a:cxnLst/>
            <a:rect l="l" t="t" r="r" b="b"/>
            <a:pathLst>
              <a:path h="4232275">
                <a:moveTo>
                  <a:pt x="0" y="0"/>
                </a:moveTo>
                <a:lnTo>
                  <a:pt x="0" y="4231654"/>
                </a:lnTo>
              </a:path>
            </a:pathLst>
          </a:custGeom>
          <a:ln w="7628">
            <a:solidFill>
              <a:srgbClr val="F1FF71"/>
            </a:solidFill>
          </a:ln>
        </p:spPr>
        <p:txBody>
          <a:bodyPr wrap="square" lIns="0" tIns="0" rIns="0" bIns="0" rtlCol="0"/>
          <a:lstStyle/>
          <a:p>
            <a:endParaRPr/>
          </a:p>
        </p:txBody>
      </p:sp>
      <p:sp>
        <p:nvSpPr>
          <p:cNvPr id="450" name="object 450"/>
          <p:cNvSpPr/>
          <p:nvPr/>
        </p:nvSpPr>
        <p:spPr>
          <a:xfrm>
            <a:off x="919484" y="5735954"/>
            <a:ext cx="1803400" cy="0"/>
          </a:xfrm>
          <a:custGeom>
            <a:avLst/>
            <a:gdLst/>
            <a:ahLst/>
            <a:cxnLst/>
            <a:rect l="l" t="t" r="r" b="b"/>
            <a:pathLst>
              <a:path w="1803400">
                <a:moveTo>
                  <a:pt x="0" y="0"/>
                </a:moveTo>
                <a:lnTo>
                  <a:pt x="1803391" y="0"/>
                </a:lnTo>
              </a:path>
            </a:pathLst>
          </a:custGeom>
          <a:ln w="7619">
            <a:solidFill>
              <a:srgbClr val="F1FF72"/>
            </a:solidFill>
          </a:ln>
        </p:spPr>
        <p:txBody>
          <a:bodyPr wrap="square" lIns="0" tIns="0" rIns="0" bIns="0" rtlCol="0"/>
          <a:lstStyle/>
          <a:p>
            <a:endParaRPr/>
          </a:p>
        </p:txBody>
      </p:sp>
      <p:sp>
        <p:nvSpPr>
          <p:cNvPr id="451" name="object 451"/>
          <p:cNvSpPr/>
          <p:nvPr/>
        </p:nvSpPr>
        <p:spPr>
          <a:xfrm>
            <a:off x="922657" y="1513839"/>
            <a:ext cx="0" cy="4218940"/>
          </a:xfrm>
          <a:custGeom>
            <a:avLst/>
            <a:gdLst/>
            <a:ahLst/>
            <a:cxnLst/>
            <a:rect l="l" t="t" r="r" b="b"/>
            <a:pathLst>
              <a:path h="4218940">
                <a:moveTo>
                  <a:pt x="0" y="0"/>
                </a:moveTo>
                <a:lnTo>
                  <a:pt x="0" y="4218940"/>
                </a:lnTo>
              </a:path>
            </a:pathLst>
          </a:custGeom>
          <a:ln w="7615">
            <a:solidFill>
              <a:srgbClr val="F1FF72"/>
            </a:solidFill>
          </a:ln>
        </p:spPr>
        <p:txBody>
          <a:bodyPr wrap="square" lIns="0" tIns="0" rIns="0" bIns="0" rtlCol="0"/>
          <a:lstStyle/>
          <a:p>
            <a:endParaRPr/>
          </a:p>
        </p:txBody>
      </p:sp>
      <p:sp>
        <p:nvSpPr>
          <p:cNvPr id="452" name="object 452"/>
          <p:cNvSpPr/>
          <p:nvPr/>
        </p:nvSpPr>
        <p:spPr>
          <a:xfrm>
            <a:off x="919484" y="1510664"/>
            <a:ext cx="1803400" cy="0"/>
          </a:xfrm>
          <a:custGeom>
            <a:avLst/>
            <a:gdLst/>
            <a:ahLst/>
            <a:cxnLst/>
            <a:rect l="l" t="t" r="r" b="b"/>
            <a:pathLst>
              <a:path w="1803400">
                <a:moveTo>
                  <a:pt x="0" y="0"/>
                </a:moveTo>
                <a:lnTo>
                  <a:pt x="1803391" y="0"/>
                </a:lnTo>
              </a:path>
            </a:pathLst>
          </a:custGeom>
          <a:ln w="7619">
            <a:solidFill>
              <a:srgbClr val="F1FF72"/>
            </a:solidFill>
          </a:ln>
        </p:spPr>
        <p:txBody>
          <a:bodyPr wrap="square" lIns="0" tIns="0" rIns="0" bIns="0" rtlCol="0"/>
          <a:lstStyle/>
          <a:p>
            <a:endParaRPr/>
          </a:p>
        </p:txBody>
      </p:sp>
      <p:sp>
        <p:nvSpPr>
          <p:cNvPr id="453" name="object 453"/>
          <p:cNvSpPr/>
          <p:nvPr/>
        </p:nvSpPr>
        <p:spPr>
          <a:xfrm>
            <a:off x="2719702" y="1513850"/>
            <a:ext cx="0" cy="4218940"/>
          </a:xfrm>
          <a:custGeom>
            <a:avLst/>
            <a:gdLst/>
            <a:ahLst/>
            <a:cxnLst/>
            <a:rect l="l" t="t" r="r" b="b"/>
            <a:pathLst>
              <a:path h="4218940">
                <a:moveTo>
                  <a:pt x="0" y="0"/>
                </a:moveTo>
                <a:lnTo>
                  <a:pt x="0" y="4218925"/>
                </a:lnTo>
              </a:path>
            </a:pathLst>
          </a:custGeom>
          <a:ln w="7615">
            <a:solidFill>
              <a:srgbClr val="F1FF72"/>
            </a:solidFill>
          </a:ln>
        </p:spPr>
        <p:txBody>
          <a:bodyPr wrap="square" lIns="0" tIns="0" rIns="0" bIns="0" rtlCol="0"/>
          <a:lstStyle/>
          <a:p>
            <a:endParaRPr/>
          </a:p>
        </p:txBody>
      </p:sp>
      <p:sp>
        <p:nvSpPr>
          <p:cNvPr id="454" name="object 454"/>
          <p:cNvSpPr/>
          <p:nvPr/>
        </p:nvSpPr>
        <p:spPr>
          <a:xfrm>
            <a:off x="925830" y="5729604"/>
            <a:ext cx="1790700" cy="0"/>
          </a:xfrm>
          <a:custGeom>
            <a:avLst/>
            <a:gdLst/>
            <a:ahLst/>
            <a:cxnLst/>
            <a:rect l="l" t="t" r="r" b="b"/>
            <a:pathLst>
              <a:path w="1790700">
                <a:moveTo>
                  <a:pt x="0" y="0"/>
                </a:moveTo>
                <a:lnTo>
                  <a:pt x="1790699" y="0"/>
                </a:lnTo>
              </a:path>
            </a:pathLst>
          </a:custGeom>
          <a:ln w="7620">
            <a:solidFill>
              <a:srgbClr val="F1FF73"/>
            </a:solidFill>
          </a:ln>
        </p:spPr>
        <p:txBody>
          <a:bodyPr wrap="square" lIns="0" tIns="0" rIns="0" bIns="0" rtlCol="0"/>
          <a:lstStyle/>
          <a:p>
            <a:endParaRPr/>
          </a:p>
        </p:txBody>
      </p:sp>
      <p:sp>
        <p:nvSpPr>
          <p:cNvPr id="455" name="object 455"/>
          <p:cNvSpPr/>
          <p:nvPr/>
        </p:nvSpPr>
        <p:spPr>
          <a:xfrm>
            <a:off x="929002" y="1520189"/>
            <a:ext cx="0" cy="4206240"/>
          </a:xfrm>
          <a:custGeom>
            <a:avLst/>
            <a:gdLst/>
            <a:ahLst/>
            <a:cxnLst/>
            <a:rect l="l" t="t" r="r" b="b"/>
            <a:pathLst>
              <a:path h="4206240">
                <a:moveTo>
                  <a:pt x="0" y="0"/>
                </a:moveTo>
                <a:lnTo>
                  <a:pt x="0" y="4206240"/>
                </a:lnTo>
              </a:path>
            </a:pathLst>
          </a:custGeom>
          <a:ln w="7615">
            <a:solidFill>
              <a:srgbClr val="F1FF73"/>
            </a:solidFill>
          </a:ln>
        </p:spPr>
        <p:txBody>
          <a:bodyPr wrap="square" lIns="0" tIns="0" rIns="0" bIns="0" rtlCol="0"/>
          <a:lstStyle/>
          <a:p>
            <a:endParaRPr/>
          </a:p>
        </p:txBody>
      </p:sp>
      <p:sp>
        <p:nvSpPr>
          <p:cNvPr id="456" name="object 456"/>
          <p:cNvSpPr/>
          <p:nvPr/>
        </p:nvSpPr>
        <p:spPr>
          <a:xfrm>
            <a:off x="925830" y="1517014"/>
            <a:ext cx="1790700" cy="0"/>
          </a:xfrm>
          <a:custGeom>
            <a:avLst/>
            <a:gdLst/>
            <a:ahLst/>
            <a:cxnLst/>
            <a:rect l="l" t="t" r="r" b="b"/>
            <a:pathLst>
              <a:path w="1790700">
                <a:moveTo>
                  <a:pt x="0" y="0"/>
                </a:moveTo>
                <a:lnTo>
                  <a:pt x="1790699" y="0"/>
                </a:lnTo>
              </a:path>
            </a:pathLst>
          </a:custGeom>
          <a:ln w="7620">
            <a:solidFill>
              <a:srgbClr val="F1FF73"/>
            </a:solidFill>
          </a:ln>
        </p:spPr>
        <p:txBody>
          <a:bodyPr wrap="square" lIns="0" tIns="0" rIns="0" bIns="0" rtlCol="0"/>
          <a:lstStyle/>
          <a:p>
            <a:endParaRPr/>
          </a:p>
        </p:txBody>
      </p:sp>
      <p:sp>
        <p:nvSpPr>
          <p:cNvPr id="457" name="object 457"/>
          <p:cNvSpPr/>
          <p:nvPr/>
        </p:nvSpPr>
        <p:spPr>
          <a:xfrm>
            <a:off x="2713357" y="1520190"/>
            <a:ext cx="0" cy="4206240"/>
          </a:xfrm>
          <a:custGeom>
            <a:avLst/>
            <a:gdLst/>
            <a:ahLst/>
            <a:cxnLst/>
            <a:rect l="l" t="t" r="r" b="b"/>
            <a:pathLst>
              <a:path h="4206240">
                <a:moveTo>
                  <a:pt x="0" y="0"/>
                </a:moveTo>
                <a:lnTo>
                  <a:pt x="0" y="4206239"/>
                </a:lnTo>
              </a:path>
            </a:pathLst>
          </a:custGeom>
          <a:ln w="7615">
            <a:solidFill>
              <a:srgbClr val="F1FF73"/>
            </a:solidFill>
          </a:ln>
        </p:spPr>
        <p:txBody>
          <a:bodyPr wrap="square" lIns="0" tIns="0" rIns="0" bIns="0" rtlCol="0"/>
          <a:lstStyle/>
          <a:p>
            <a:endParaRPr/>
          </a:p>
        </p:txBody>
      </p:sp>
      <p:sp>
        <p:nvSpPr>
          <p:cNvPr id="458" name="object 458"/>
          <p:cNvSpPr/>
          <p:nvPr/>
        </p:nvSpPr>
        <p:spPr>
          <a:xfrm>
            <a:off x="932175" y="5723254"/>
            <a:ext cx="1778000" cy="0"/>
          </a:xfrm>
          <a:custGeom>
            <a:avLst/>
            <a:gdLst/>
            <a:ahLst/>
            <a:cxnLst/>
            <a:rect l="l" t="t" r="r" b="b"/>
            <a:pathLst>
              <a:path w="1778000">
                <a:moveTo>
                  <a:pt x="0" y="0"/>
                </a:moveTo>
                <a:lnTo>
                  <a:pt x="1778008" y="0"/>
                </a:lnTo>
              </a:path>
            </a:pathLst>
          </a:custGeom>
          <a:ln w="7620">
            <a:solidFill>
              <a:srgbClr val="F1FF74"/>
            </a:solidFill>
          </a:ln>
        </p:spPr>
        <p:txBody>
          <a:bodyPr wrap="square" lIns="0" tIns="0" rIns="0" bIns="0" rtlCol="0"/>
          <a:lstStyle/>
          <a:p>
            <a:endParaRPr/>
          </a:p>
        </p:txBody>
      </p:sp>
      <p:sp>
        <p:nvSpPr>
          <p:cNvPr id="459" name="object 459"/>
          <p:cNvSpPr/>
          <p:nvPr/>
        </p:nvSpPr>
        <p:spPr>
          <a:xfrm>
            <a:off x="935355" y="1526539"/>
            <a:ext cx="0" cy="4193540"/>
          </a:xfrm>
          <a:custGeom>
            <a:avLst/>
            <a:gdLst/>
            <a:ahLst/>
            <a:cxnLst/>
            <a:rect l="l" t="t" r="r" b="b"/>
            <a:pathLst>
              <a:path h="4193540">
                <a:moveTo>
                  <a:pt x="0" y="0"/>
                </a:moveTo>
                <a:lnTo>
                  <a:pt x="0" y="4193540"/>
                </a:lnTo>
              </a:path>
            </a:pathLst>
          </a:custGeom>
          <a:ln w="7628">
            <a:solidFill>
              <a:srgbClr val="F1FF74"/>
            </a:solidFill>
          </a:ln>
        </p:spPr>
        <p:txBody>
          <a:bodyPr wrap="square" lIns="0" tIns="0" rIns="0" bIns="0" rtlCol="0"/>
          <a:lstStyle/>
          <a:p>
            <a:endParaRPr/>
          </a:p>
        </p:txBody>
      </p:sp>
      <p:sp>
        <p:nvSpPr>
          <p:cNvPr id="460" name="object 460"/>
          <p:cNvSpPr/>
          <p:nvPr/>
        </p:nvSpPr>
        <p:spPr>
          <a:xfrm>
            <a:off x="932175" y="1523364"/>
            <a:ext cx="1778000" cy="0"/>
          </a:xfrm>
          <a:custGeom>
            <a:avLst/>
            <a:gdLst/>
            <a:ahLst/>
            <a:cxnLst/>
            <a:rect l="l" t="t" r="r" b="b"/>
            <a:pathLst>
              <a:path w="1778000">
                <a:moveTo>
                  <a:pt x="0" y="0"/>
                </a:moveTo>
                <a:lnTo>
                  <a:pt x="1778008" y="0"/>
                </a:lnTo>
              </a:path>
            </a:pathLst>
          </a:custGeom>
          <a:ln w="7620">
            <a:solidFill>
              <a:srgbClr val="F1FF74"/>
            </a:solidFill>
          </a:ln>
        </p:spPr>
        <p:txBody>
          <a:bodyPr wrap="square" lIns="0" tIns="0" rIns="0" bIns="0" rtlCol="0"/>
          <a:lstStyle/>
          <a:p>
            <a:endParaRPr/>
          </a:p>
        </p:txBody>
      </p:sp>
      <p:sp>
        <p:nvSpPr>
          <p:cNvPr id="461" name="object 461"/>
          <p:cNvSpPr/>
          <p:nvPr/>
        </p:nvSpPr>
        <p:spPr>
          <a:xfrm>
            <a:off x="2707004" y="1526529"/>
            <a:ext cx="0" cy="4194175"/>
          </a:xfrm>
          <a:custGeom>
            <a:avLst/>
            <a:gdLst/>
            <a:ahLst/>
            <a:cxnLst/>
            <a:rect l="l" t="t" r="r" b="b"/>
            <a:pathLst>
              <a:path h="4194175">
                <a:moveTo>
                  <a:pt x="0" y="0"/>
                </a:moveTo>
                <a:lnTo>
                  <a:pt x="0" y="4193554"/>
                </a:lnTo>
              </a:path>
            </a:pathLst>
          </a:custGeom>
          <a:ln w="7628">
            <a:solidFill>
              <a:srgbClr val="F1FF74"/>
            </a:solidFill>
          </a:ln>
        </p:spPr>
        <p:txBody>
          <a:bodyPr wrap="square" lIns="0" tIns="0" rIns="0" bIns="0" rtlCol="0"/>
          <a:lstStyle/>
          <a:p>
            <a:endParaRPr/>
          </a:p>
        </p:txBody>
      </p:sp>
      <p:sp>
        <p:nvSpPr>
          <p:cNvPr id="462" name="object 462"/>
          <p:cNvSpPr/>
          <p:nvPr/>
        </p:nvSpPr>
        <p:spPr>
          <a:xfrm>
            <a:off x="938534" y="5716904"/>
            <a:ext cx="1765300" cy="0"/>
          </a:xfrm>
          <a:custGeom>
            <a:avLst/>
            <a:gdLst/>
            <a:ahLst/>
            <a:cxnLst/>
            <a:rect l="l" t="t" r="r" b="b"/>
            <a:pathLst>
              <a:path w="1765300">
                <a:moveTo>
                  <a:pt x="0" y="0"/>
                </a:moveTo>
                <a:lnTo>
                  <a:pt x="1765291" y="0"/>
                </a:lnTo>
              </a:path>
            </a:pathLst>
          </a:custGeom>
          <a:ln w="7619">
            <a:solidFill>
              <a:srgbClr val="F1FF75"/>
            </a:solidFill>
          </a:ln>
        </p:spPr>
        <p:txBody>
          <a:bodyPr wrap="square" lIns="0" tIns="0" rIns="0" bIns="0" rtlCol="0"/>
          <a:lstStyle/>
          <a:p>
            <a:endParaRPr/>
          </a:p>
        </p:txBody>
      </p:sp>
      <p:sp>
        <p:nvSpPr>
          <p:cNvPr id="463" name="object 463"/>
          <p:cNvSpPr/>
          <p:nvPr/>
        </p:nvSpPr>
        <p:spPr>
          <a:xfrm>
            <a:off x="941707" y="1532889"/>
            <a:ext cx="0" cy="4180840"/>
          </a:xfrm>
          <a:custGeom>
            <a:avLst/>
            <a:gdLst/>
            <a:ahLst/>
            <a:cxnLst/>
            <a:rect l="l" t="t" r="r" b="b"/>
            <a:pathLst>
              <a:path h="4180840">
                <a:moveTo>
                  <a:pt x="0" y="0"/>
                </a:moveTo>
                <a:lnTo>
                  <a:pt x="0" y="4180840"/>
                </a:lnTo>
              </a:path>
            </a:pathLst>
          </a:custGeom>
          <a:ln w="7615">
            <a:solidFill>
              <a:srgbClr val="F1FF75"/>
            </a:solidFill>
          </a:ln>
        </p:spPr>
        <p:txBody>
          <a:bodyPr wrap="square" lIns="0" tIns="0" rIns="0" bIns="0" rtlCol="0"/>
          <a:lstStyle/>
          <a:p>
            <a:endParaRPr/>
          </a:p>
        </p:txBody>
      </p:sp>
      <p:sp>
        <p:nvSpPr>
          <p:cNvPr id="464" name="object 464"/>
          <p:cNvSpPr/>
          <p:nvPr/>
        </p:nvSpPr>
        <p:spPr>
          <a:xfrm>
            <a:off x="938534" y="1529714"/>
            <a:ext cx="1765300" cy="0"/>
          </a:xfrm>
          <a:custGeom>
            <a:avLst/>
            <a:gdLst/>
            <a:ahLst/>
            <a:cxnLst/>
            <a:rect l="l" t="t" r="r" b="b"/>
            <a:pathLst>
              <a:path w="1765300">
                <a:moveTo>
                  <a:pt x="0" y="0"/>
                </a:moveTo>
                <a:lnTo>
                  <a:pt x="1765291" y="0"/>
                </a:lnTo>
              </a:path>
            </a:pathLst>
          </a:custGeom>
          <a:ln w="7619">
            <a:solidFill>
              <a:srgbClr val="F1FF75"/>
            </a:solidFill>
          </a:ln>
        </p:spPr>
        <p:txBody>
          <a:bodyPr wrap="square" lIns="0" tIns="0" rIns="0" bIns="0" rtlCol="0"/>
          <a:lstStyle/>
          <a:p>
            <a:endParaRPr/>
          </a:p>
        </p:txBody>
      </p:sp>
      <p:sp>
        <p:nvSpPr>
          <p:cNvPr id="465" name="object 465"/>
          <p:cNvSpPr/>
          <p:nvPr/>
        </p:nvSpPr>
        <p:spPr>
          <a:xfrm>
            <a:off x="2700652" y="1532900"/>
            <a:ext cx="0" cy="4180840"/>
          </a:xfrm>
          <a:custGeom>
            <a:avLst/>
            <a:gdLst/>
            <a:ahLst/>
            <a:cxnLst/>
            <a:rect l="l" t="t" r="r" b="b"/>
            <a:pathLst>
              <a:path h="4180840">
                <a:moveTo>
                  <a:pt x="0" y="0"/>
                </a:moveTo>
                <a:lnTo>
                  <a:pt x="0" y="4180825"/>
                </a:lnTo>
              </a:path>
            </a:pathLst>
          </a:custGeom>
          <a:ln w="7615">
            <a:solidFill>
              <a:srgbClr val="F1FF75"/>
            </a:solidFill>
          </a:ln>
        </p:spPr>
        <p:txBody>
          <a:bodyPr wrap="square" lIns="0" tIns="0" rIns="0" bIns="0" rtlCol="0"/>
          <a:lstStyle/>
          <a:p>
            <a:endParaRPr/>
          </a:p>
        </p:txBody>
      </p:sp>
      <p:sp>
        <p:nvSpPr>
          <p:cNvPr id="466" name="object 466"/>
          <p:cNvSpPr/>
          <p:nvPr/>
        </p:nvSpPr>
        <p:spPr>
          <a:xfrm>
            <a:off x="944880" y="5710554"/>
            <a:ext cx="1752600" cy="0"/>
          </a:xfrm>
          <a:custGeom>
            <a:avLst/>
            <a:gdLst/>
            <a:ahLst/>
            <a:cxnLst/>
            <a:rect l="l" t="t" r="r" b="b"/>
            <a:pathLst>
              <a:path w="1752600">
                <a:moveTo>
                  <a:pt x="0" y="0"/>
                </a:moveTo>
                <a:lnTo>
                  <a:pt x="1752599" y="0"/>
                </a:lnTo>
              </a:path>
            </a:pathLst>
          </a:custGeom>
          <a:ln w="7620">
            <a:solidFill>
              <a:srgbClr val="F1FF76"/>
            </a:solidFill>
          </a:ln>
        </p:spPr>
        <p:txBody>
          <a:bodyPr wrap="square" lIns="0" tIns="0" rIns="0" bIns="0" rtlCol="0"/>
          <a:lstStyle/>
          <a:p>
            <a:endParaRPr/>
          </a:p>
        </p:txBody>
      </p:sp>
      <p:sp>
        <p:nvSpPr>
          <p:cNvPr id="467" name="object 467"/>
          <p:cNvSpPr/>
          <p:nvPr/>
        </p:nvSpPr>
        <p:spPr>
          <a:xfrm>
            <a:off x="948052" y="1539239"/>
            <a:ext cx="0" cy="4168140"/>
          </a:xfrm>
          <a:custGeom>
            <a:avLst/>
            <a:gdLst/>
            <a:ahLst/>
            <a:cxnLst/>
            <a:rect l="l" t="t" r="r" b="b"/>
            <a:pathLst>
              <a:path h="4168140">
                <a:moveTo>
                  <a:pt x="0" y="0"/>
                </a:moveTo>
                <a:lnTo>
                  <a:pt x="0" y="4168140"/>
                </a:lnTo>
              </a:path>
            </a:pathLst>
          </a:custGeom>
          <a:ln w="7615">
            <a:solidFill>
              <a:srgbClr val="F1FF76"/>
            </a:solidFill>
          </a:ln>
        </p:spPr>
        <p:txBody>
          <a:bodyPr wrap="square" lIns="0" tIns="0" rIns="0" bIns="0" rtlCol="0"/>
          <a:lstStyle/>
          <a:p>
            <a:endParaRPr/>
          </a:p>
        </p:txBody>
      </p:sp>
      <p:sp>
        <p:nvSpPr>
          <p:cNvPr id="468" name="object 468"/>
          <p:cNvSpPr/>
          <p:nvPr/>
        </p:nvSpPr>
        <p:spPr>
          <a:xfrm>
            <a:off x="944880" y="1536064"/>
            <a:ext cx="1752600" cy="0"/>
          </a:xfrm>
          <a:custGeom>
            <a:avLst/>
            <a:gdLst/>
            <a:ahLst/>
            <a:cxnLst/>
            <a:rect l="l" t="t" r="r" b="b"/>
            <a:pathLst>
              <a:path w="1752600">
                <a:moveTo>
                  <a:pt x="0" y="0"/>
                </a:moveTo>
                <a:lnTo>
                  <a:pt x="1752599" y="0"/>
                </a:lnTo>
              </a:path>
            </a:pathLst>
          </a:custGeom>
          <a:ln w="7620">
            <a:solidFill>
              <a:srgbClr val="F1FF76"/>
            </a:solidFill>
          </a:ln>
        </p:spPr>
        <p:txBody>
          <a:bodyPr wrap="square" lIns="0" tIns="0" rIns="0" bIns="0" rtlCol="0"/>
          <a:lstStyle/>
          <a:p>
            <a:endParaRPr/>
          </a:p>
        </p:txBody>
      </p:sp>
      <p:sp>
        <p:nvSpPr>
          <p:cNvPr id="469" name="object 469"/>
          <p:cNvSpPr/>
          <p:nvPr/>
        </p:nvSpPr>
        <p:spPr>
          <a:xfrm>
            <a:off x="2694307" y="1539240"/>
            <a:ext cx="0" cy="4168140"/>
          </a:xfrm>
          <a:custGeom>
            <a:avLst/>
            <a:gdLst/>
            <a:ahLst/>
            <a:cxnLst/>
            <a:rect l="l" t="t" r="r" b="b"/>
            <a:pathLst>
              <a:path h="4168140">
                <a:moveTo>
                  <a:pt x="0" y="0"/>
                </a:moveTo>
                <a:lnTo>
                  <a:pt x="0" y="4168139"/>
                </a:lnTo>
              </a:path>
            </a:pathLst>
          </a:custGeom>
          <a:ln w="7615">
            <a:solidFill>
              <a:srgbClr val="F1FF76"/>
            </a:solidFill>
          </a:ln>
        </p:spPr>
        <p:txBody>
          <a:bodyPr wrap="square" lIns="0" tIns="0" rIns="0" bIns="0" rtlCol="0"/>
          <a:lstStyle/>
          <a:p>
            <a:endParaRPr/>
          </a:p>
        </p:txBody>
      </p:sp>
      <p:sp>
        <p:nvSpPr>
          <p:cNvPr id="470" name="object 470"/>
          <p:cNvSpPr/>
          <p:nvPr/>
        </p:nvSpPr>
        <p:spPr>
          <a:xfrm>
            <a:off x="951225" y="5704204"/>
            <a:ext cx="1739900" cy="0"/>
          </a:xfrm>
          <a:custGeom>
            <a:avLst/>
            <a:gdLst/>
            <a:ahLst/>
            <a:cxnLst/>
            <a:rect l="l" t="t" r="r" b="b"/>
            <a:pathLst>
              <a:path w="1739900">
                <a:moveTo>
                  <a:pt x="0" y="0"/>
                </a:moveTo>
                <a:lnTo>
                  <a:pt x="1739908" y="0"/>
                </a:lnTo>
              </a:path>
            </a:pathLst>
          </a:custGeom>
          <a:ln w="7620">
            <a:solidFill>
              <a:srgbClr val="F1FF77"/>
            </a:solidFill>
          </a:ln>
        </p:spPr>
        <p:txBody>
          <a:bodyPr wrap="square" lIns="0" tIns="0" rIns="0" bIns="0" rtlCol="0"/>
          <a:lstStyle/>
          <a:p>
            <a:endParaRPr/>
          </a:p>
        </p:txBody>
      </p:sp>
      <p:sp>
        <p:nvSpPr>
          <p:cNvPr id="471" name="object 471"/>
          <p:cNvSpPr/>
          <p:nvPr/>
        </p:nvSpPr>
        <p:spPr>
          <a:xfrm>
            <a:off x="955035" y="1545589"/>
            <a:ext cx="0" cy="4155440"/>
          </a:xfrm>
          <a:custGeom>
            <a:avLst/>
            <a:gdLst/>
            <a:ahLst/>
            <a:cxnLst/>
            <a:rect l="l" t="t" r="r" b="b"/>
            <a:pathLst>
              <a:path h="4155440">
                <a:moveTo>
                  <a:pt x="0" y="0"/>
                </a:moveTo>
                <a:lnTo>
                  <a:pt x="0" y="4155440"/>
                </a:lnTo>
              </a:path>
            </a:pathLst>
          </a:custGeom>
          <a:ln w="8889">
            <a:solidFill>
              <a:srgbClr val="F1FF77"/>
            </a:solidFill>
          </a:ln>
        </p:spPr>
        <p:txBody>
          <a:bodyPr wrap="square" lIns="0" tIns="0" rIns="0" bIns="0" rtlCol="0"/>
          <a:lstStyle/>
          <a:p>
            <a:endParaRPr/>
          </a:p>
        </p:txBody>
      </p:sp>
      <p:sp>
        <p:nvSpPr>
          <p:cNvPr id="472" name="object 472"/>
          <p:cNvSpPr/>
          <p:nvPr/>
        </p:nvSpPr>
        <p:spPr>
          <a:xfrm>
            <a:off x="951225" y="1542414"/>
            <a:ext cx="1739900" cy="0"/>
          </a:xfrm>
          <a:custGeom>
            <a:avLst/>
            <a:gdLst/>
            <a:ahLst/>
            <a:cxnLst/>
            <a:rect l="l" t="t" r="r" b="b"/>
            <a:pathLst>
              <a:path w="1739900">
                <a:moveTo>
                  <a:pt x="0" y="0"/>
                </a:moveTo>
                <a:lnTo>
                  <a:pt x="1739908" y="0"/>
                </a:lnTo>
              </a:path>
            </a:pathLst>
          </a:custGeom>
          <a:ln w="7620">
            <a:solidFill>
              <a:srgbClr val="F1FF77"/>
            </a:solidFill>
          </a:ln>
        </p:spPr>
        <p:txBody>
          <a:bodyPr wrap="square" lIns="0" tIns="0" rIns="0" bIns="0" rtlCol="0"/>
          <a:lstStyle/>
          <a:p>
            <a:endParaRPr/>
          </a:p>
        </p:txBody>
      </p:sp>
      <p:sp>
        <p:nvSpPr>
          <p:cNvPr id="473" name="object 473"/>
          <p:cNvSpPr/>
          <p:nvPr/>
        </p:nvSpPr>
        <p:spPr>
          <a:xfrm>
            <a:off x="2687954" y="1545579"/>
            <a:ext cx="0" cy="4156075"/>
          </a:xfrm>
          <a:custGeom>
            <a:avLst/>
            <a:gdLst/>
            <a:ahLst/>
            <a:cxnLst/>
            <a:rect l="l" t="t" r="r" b="b"/>
            <a:pathLst>
              <a:path h="4156075">
                <a:moveTo>
                  <a:pt x="0" y="0"/>
                </a:moveTo>
                <a:lnTo>
                  <a:pt x="0" y="4155454"/>
                </a:lnTo>
              </a:path>
            </a:pathLst>
          </a:custGeom>
          <a:ln w="7628">
            <a:solidFill>
              <a:srgbClr val="F1FF77"/>
            </a:solidFill>
          </a:ln>
        </p:spPr>
        <p:txBody>
          <a:bodyPr wrap="square" lIns="0" tIns="0" rIns="0" bIns="0" rtlCol="0"/>
          <a:lstStyle/>
          <a:p>
            <a:endParaRPr/>
          </a:p>
        </p:txBody>
      </p:sp>
      <p:sp>
        <p:nvSpPr>
          <p:cNvPr id="474" name="object 474"/>
          <p:cNvSpPr/>
          <p:nvPr/>
        </p:nvSpPr>
        <p:spPr>
          <a:xfrm>
            <a:off x="958845" y="5697854"/>
            <a:ext cx="1725930" cy="0"/>
          </a:xfrm>
          <a:custGeom>
            <a:avLst/>
            <a:gdLst/>
            <a:ahLst/>
            <a:cxnLst/>
            <a:rect l="l" t="t" r="r" b="b"/>
            <a:pathLst>
              <a:path w="1725930">
                <a:moveTo>
                  <a:pt x="0" y="0"/>
                </a:moveTo>
                <a:lnTo>
                  <a:pt x="1725929" y="0"/>
                </a:lnTo>
              </a:path>
            </a:pathLst>
          </a:custGeom>
          <a:ln w="7620">
            <a:solidFill>
              <a:srgbClr val="F1FF79"/>
            </a:solidFill>
          </a:ln>
        </p:spPr>
        <p:txBody>
          <a:bodyPr wrap="square" lIns="0" tIns="0" rIns="0" bIns="0" rtlCol="0"/>
          <a:lstStyle/>
          <a:p>
            <a:endParaRPr/>
          </a:p>
        </p:txBody>
      </p:sp>
      <p:sp>
        <p:nvSpPr>
          <p:cNvPr id="475" name="object 475"/>
          <p:cNvSpPr/>
          <p:nvPr/>
        </p:nvSpPr>
        <p:spPr>
          <a:xfrm>
            <a:off x="962025" y="1551939"/>
            <a:ext cx="0" cy="4142740"/>
          </a:xfrm>
          <a:custGeom>
            <a:avLst/>
            <a:gdLst/>
            <a:ahLst/>
            <a:cxnLst/>
            <a:rect l="l" t="t" r="r" b="b"/>
            <a:pathLst>
              <a:path h="4142740">
                <a:moveTo>
                  <a:pt x="0" y="0"/>
                </a:moveTo>
                <a:lnTo>
                  <a:pt x="0" y="4142740"/>
                </a:lnTo>
              </a:path>
            </a:pathLst>
          </a:custGeom>
          <a:ln w="7628">
            <a:solidFill>
              <a:srgbClr val="F1FF79"/>
            </a:solidFill>
          </a:ln>
        </p:spPr>
        <p:txBody>
          <a:bodyPr wrap="square" lIns="0" tIns="0" rIns="0" bIns="0" rtlCol="0"/>
          <a:lstStyle/>
          <a:p>
            <a:endParaRPr/>
          </a:p>
        </p:txBody>
      </p:sp>
      <p:sp>
        <p:nvSpPr>
          <p:cNvPr id="476" name="object 476"/>
          <p:cNvSpPr/>
          <p:nvPr/>
        </p:nvSpPr>
        <p:spPr>
          <a:xfrm>
            <a:off x="958845" y="1548764"/>
            <a:ext cx="1725930" cy="0"/>
          </a:xfrm>
          <a:custGeom>
            <a:avLst/>
            <a:gdLst/>
            <a:ahLst/>
            <a:cxnLst/>
            <a:rect l="l" t="t" r="r" b="b"/>
            <a:pathLst>
              <a:path w="1725930">
                <a:moveTo>
                  <a:pt x="0" y="0"/>
                </a:moveTo>
                <a:lnTo>
                  <a:pt x="1725929" y="0"/>
                </a:lnTo>
              </a:path>
            </a:pathLst>
          </a:custGeom>
          <a:ln w="7619">
            <a:solidFill>
              <a:srgbClr val="F1FF79"/>
            </a:solidFill>
          </a:ln>
        </p:spPr>
        <p:txBody>
          <a:bodyPr wrap="square" lIns="0" tIns="0" rIns="0" bIns="0" rtlCol="0"/>
          <a:lstStyle/>
          <a:p>
            <a:endParaRPr/>
          </a:p>
        </p:txBody>
      </p:sp>
      <p:sp>
        <p:nvSpPr>
          <p:cNvPr id="477" name="object 477"/>
          <p:cNvSpPr/>
          <p:nvPr/>
        </p:nvSpPr>
        <p:spPr>
          <a:xfrm>
            <a:off x="2681602" y="1551950"/>
            <a:ext cx="0" cy="4142740"/>
          </a:xfrm>
          <a:custGeom>
            <a:avLst/>
            <a:gdLst/>
            <a:ahLst/>
            <a:cxnLst/>
            <a:rect l="l" t="t" r="r" b="b"/>
            <a:pathLst>
              <a:path h="4142740">
                <a:moveTo>
                  <a:pt x="0" y="0"/>
                </a:moveTo>
                <a:lnTo>
                  <a:pt x="0" y="4142725"/>
                </a:lnTo>
              </a:path>
            </a:pathLst>
          </a:custGeom>
          <a:ln w="7615">
            <a:solidFill>
              <a:srgbClr val="F1FF79"/>
            </a:solidFill>
          </a:ln>
        </p:spPr>
        <p:txBody>
          <a:bodyPr wrap="square" lIns="0" tIns="0" rIns="0" bIns="0" rtlCol="0"/>
          <a:lstStyle/>
          <a:p>
            <a:endParaRPr/>
          </a:p>
        </p:txBody>
      </p:sp>
      <p:sp>
        <p:nvSpPr>
          <p:cNvPr id="478" name="object 478"/>
          <p:cNvSpPr/>
          <p:nvPr/>
        </p:nvSpPr>
        <p:spPr>
          <a:xfrm>
            <a:off x="965204" y="5691504"/>
            <a:ext cx="1713230" cy="0"/>
          </a:xfrm>
          <a:custGeom>
            <a:avLst/>
            <a:gdLst/>
            <a:ahLst/>
            <a:cxnLst/>
            <a:rect l="l" t="t" r="r" b="b"/>
            <a:pathLst>
              <a:path w="1713230">
                <a:moveTo>
                  <a:pt x="0" y="0"/>
                </a:moveTo>
                <a:lnTo>
                  <a:pt x="1713225" y="0"/>
                </a:lnTo>
              </a:path>
            </a:pathLst>
          </a:custGeom>
          <a:ln w="7620">
            <a:solidFill>
              <a:srgbClr val="F1FF7A"/>
            </a:solidFill>
          </a:ln>
        </p:spPr>
        <p:txBody>
          <a:bodyPr wrap="square" lIns="0" tIns="0" rIns="0" bIns="0" rtlCol="0"/>
          <a:lstStyle/>
          <a:p>
            <a:endParaRPr/>
          </a:p>
        </p:txBody>
      </p:sp>
      <p:sp>
        <p:nvSpPr>
          <p:cNvPr id="479" name="object 479"/>
          <p:cNvSpPr/>
          <p:nvPr/>
        </p:nvSpPr>
        <p:spPr>
          <a:xfrm>
            <a:off x="968377" y="1558289"/>
            <a:ext cx="0" cy="4130040"/>
          </a:xfrm>
          <a:custGeom>
            <a:avLst/>
            <a:gdLst/>
            <a:ahLst/>
            <a:cxnLst/>
            <a:rect l="l" t="t" r="r" b="b"/>
            <a:pathLst>
              <a:path h="4130040">
                <a:moveTo>
                  <a:pt x="0" y="0"/>
                </a:moveTo>
                <a:lnTo>
                  <a:pt x="0" y="4130040"/>
                </a:lnTo>
              </a:path>
            </a:pathLst>
          </a:custGeom>
          <a:ln w="7615">
            <a:solidFill>
              <a:srgbClr val="F1FF7A"/>
            </a:solidFill>
          </a:ln>
        </p:spPr>
        <p:txBody>
          <a:bodyPr wrap="square" lIns="0" tIns="0" rIns="0" bIns="0" rtlCol="0"/>
          <a:lstStyle/>
          <a:p>
            <a:endParaRPr/>
          </a:p>
        </p:txBody>
      </p:sp>
      <p:sp>
        <p:nvSpPr>
          <p:cNvPr id="480" name="object 480"/>
          <p:cNvSpPr/>
          <p:nvPr/>
        </p:nvSpPr>
        <p:spPr>
          <a:xfrm>
            <a:off x="965204" y="1555114"/>
            <a:ext cx="1713230" cy="0"/>
          </a:xfrm>
          <a:custGeom>
            <a:avLst/>
            <a:gdLst/>
            <a:ahLst/>
            <a:cxnLst/>
            <a:rect l="l" t="t" r="r" b="b"/>
            <a:pathLst>
              <a:path w="1713230">
                <a:moveTo>
                  <a:pt x="0" y="0"/>
                </a:moveTo>
                <a:lnTo>
                  <a:pt x="1713225" y="0"/>
                </a:lnTo>
              </a:path>
            </a:pathLst>
          </a:custGeom>
          <a:ln w="7620">
            <a:solidFill>
              <a:srgbClr val="F1FF7A"/>
            </a:solidFill>
          </a:ln>
        </p:spPr>
        <p:txBody>
          <a:bodyPr wrap="square" lIns="0" tIns="0" rIns="0" bIns="0" rtlCol="0"/>
          <a:lstStyle/>
          <a:p>
            <a:endParaRPr/>
          </a:p>
        </p:txBody>
      </p:sp>
      <p:sp>
        <p:nvSpPr>
          <p:cNvPr id="481" name="object 481"/>
          <p:cNvSpPr/>
          <p:nvPr/>
        </p:nvSpPr>
        <p:spPr>
          <a:xfrm>
            <a:off x="2675257" y="1558290"/>
            <a:ext cx="0" cy="4130040"/>
          </a:xfrm>
          <a:custGeom>
            <a:avLst/>
            <a:gdLst/>
            <a:ahLst/>
            <a:cxnLst/>
            <a:rect l="l" t="t" r="r" b="b"/>
            <a:pathLst>
              <a:path h="4130040">
                <a:moveTo>
                  <a:pt x="0" y="0"/>
                </a:moveTo>
                <a:lnTo>
                  <a:pt x="0" y="4130039"/>
                </a:lnTo>
              </a:path>
            </a:pathLst>
          </a:custGeom>
          <a:ln w="7615">
            <a:solidFill>
              <a:srgbClr val="F1FF7A"/>
            </a:solidFill>
          </a:ln>
        </p:spPr>
        <p:txBody>
          <a:bodyPr wrap="square" lIns="0" tIns="0" rIns="0" bIns="0" rtlCol="0"/>
          <a:lstStyle/>
          <a:p>
            <a:endParaRPr/>
          </a:p>
        </p:txBody>
      </p:sp>
      <p:sp>
        <p:nvSpPr>
          <p:cNvPr id="482" name="object 482"/>
          <p:cNvSpPr/>
          <p:nvPr/>
        </p:nvSpPr>
        <p:spPr>
          <a:xfrm>
            <a:off x="971550" y="5685154"/>
            <a:ext cx="1700530" cy="0"/>
          </a:xfrm>
          <a:custGeom>
            <a:avLst/>
            <a:gdLst/>
            <a:ahLst/>
            <a:cxnLst/>
            <a:rect l="l" t="t" r="r" b="b"/>
            <a:pathLst>
              <a:path w="1700530">
                <a:moveTo>
                  <a:pt x="0" y="0"/>
                </a:moveTo>
                <a:lnTo>
                  <a:pt x="1700534" y="0"/>
                </a:lnTo>
              </a:path>
            </a:pathLst>
          </a:custGeom>
          <a:ln w="7620">
            <a:solidFill>
              <a:srgbClr val="F2FF7B"/>
            </a:solidFill>
          </a:ln>
        </p:spPr>
        <p:txBody>
          <a:bodyPr wrap="square" lIns="0" tIns="0" rIns="0" bIns="0" rtlCol="0"/>
          <a:lstStyle/>
          <a:p>
            <a:endParaRPr/>
          </a:p>
        </p:txBody>
      </p:sp>
      <p:sp>
        <p:nvSpPr>
          <p:cNvPr id="483" name="object 483"/>
          <p:cNvSpPr/>
          <p:nvPr/>
        </p:nvSpPr>
        <p:spPr>
          <a:xfrm>
            <a:off x="974722" y="1565910"/>
            <a:ext cx="0" cy="4116070"/>
          </a:xfrm>
          <a:custGeom>
            <a:avLst/>
            <a:gdLst/>
            <a:ahLst/>
            <a:cxnLst/>
            <a:rect l="l" t="t" r="r" b="b"/>
            <a:pathLst>
              <a:path h="4116070">
                <a:moveTo>
                  <a:pt x="0" y="0"/>
                </a:moveTo>
                <a:lnTo>
                  <a:pt x="0" y="4116069"/>
                </a:lnTo>
              </a:path>
            </a:pathLst>
          </a:custGeom>
          <a:ln w="7615">
            <a:solidFill>
              <a:srgbClr val="F2FF7B"/>
            </a:solidFill>
          </a:ln>
        </p:spPr>
        <p:txBody>
          <a:bodyPr wrap="square" lIns="0" tIns="0" rIns="0" bIns="0" rtlCol="0"/>
          <a:lstStyle/>
          <a:p>
            <a:endParaRPr/>
          </a:p>
        </p:txBody>
      </p:sp>
      <p:sp>
        <p:nvSpPr>
          <p:cNvPr id="484" name="object 484"/>
          <p:cNvSpPr/>
          <p:nvPr/>
        </p:nvSpPr>
        <p:spPr>
          <a:xfrm>
            <a:off x="971550" y="1562100"/>
            <a:ext cx="1700530" cy="0"/>
          </a:xfrm>
          <a:custGeom>
            <a:avLst/>
            <a:gdLst/>
            <a:ahLst/>
            <a:cxnLst/>
            <a:rect l="l" t="t" r="r" b="b"/>
            <a:pathLst>
              <a:path w="1700530">
                <a:moveTo>
                  <a:pt x="0" y="0"/>
                </a:moveTo>
                <a:lnTo>
                  <a:pt x="1700534" y="0"/>
                </a:lnTo>
              </a:path>
            </a:pathLst>
          </a:custGeom>
          <a:ln w="8890">
            <a:solidFill>
              <a:srgbClr val="F2FF7B"/>
            </a:solidFill>
          </a:ln>
        </p:spPr>
        <p:txBody>
          <a:bodyPr wrap="square" lIns="0" tIns="0" rIns="0" bIns="0" rtlCol="0"/>
          <a:lstStyle/>
          <a:p>
            <a:endParaRPr/>
          </a:p>
        </p:txBody>
      </p:sp>
      <p:sp>
        <p:nvSpPr>
          <p:cNvPr id="485" name="object 485"/>
          <p:cNvSpPr/>
          <p:nvPr/>
        </p:nvSpPr>
        <p:spPr>
          <a:xfrm>
            <a:off x="2668273" y="1565910"/>
            <a:ext cx="0" cy="4116070"/>
          </a:xfrm>
          <a:custGeom>
            <a:avLst/>
            <a:gdLst/>
            <a:ahLst/>
            <a:cxnLst/>
            <a:rect l="l" t="t" r="r" b="b"/>
            <a:pathLst>
              <a:path h="4116070">
                <a:moveTo>
                  <a:pt x="0" y="0"/>
                </a:moveTo>
                <a:lnTo>
                  <a:pt x="0" y="4116073"/>
                </a:lnTo>
              </a:path>
            </a:pathLst>
          </a:custGeom>
          <a:ln w="8889">
            <a:solidFill>
              <a:srgbClr val="F2FF7B"/>
            </a:solidFill>
          </a:ln>
        </p:spPr>
        <p:txBody>
          <a:bodyPr wrap="square" lIns="0" tIns="0" rIns="0" bIns="0" rtlCol="0"/>
          <a:lstStyle/>
          <a:p>
            <a:endParaRPr/>
          </a:p>
        </p:txBody>
      </p:sp>
      <p:sp>
        <p:nvSpPr>
          <p:cNvPr id="486" name="object 486"/>
          <p:cNvSpPr/>
          <p:nvPr/>
        </p:nvSpPr>
        <p:spPr>
          <a:xfrm>
            <a:off x="977895" y="5678804"/>
            <a:ext cx="1686560" cy="0"/>
          </a:xfrm>
          <a:custGeom>
            <a:avLst/>
            <a:gdLst/>
            <a:ahLst/>
            <a:cxnLst/>
            <a:rect l="l" t="t" r="r" b="b"/>
            <a:pathLst>
              <a:path w="1686560">
                <a:moveTo>
                  <a:pt x="0" y="0"/>
                </a:moveTo>
                <a:lnTo>
                  <a:pt x="1686568" y="0"/>
                </a:lnTo>
              </a:path>
            </a:pathLst>
          </a:custGeom>
          <a:ln w="7620">
            <a:solidFill>
              <a:srgbClr val="F2FF7C"/>
            </a:solidFill>
          </a:ln>
        </p:spPr>
        <p:txBody>
          <a:bodyPr wrap="square" lIns="0" tIns="0" rIns="0" bIns="0" rtlCol="0"/>
          <a:lstStyle/>
          <a:p>
            <a:endParaRPr/>
          </a:p>
        </p:txBody>
      </p:sp>
      <p:sp>
        <p:nvSpPr>
          <p:cNvPr id="487" name="object 487"/>
          <p:cNvSpPr/>
          <p:nvPr/>
        </p:nvSpPr>
        <p:spPr>
          <a:xfrm>
            <a:off x="981075" y="1572260"/>
            <a:ext cx="0" cy="4103370"/>
          </a:xfrm>
          <a:custGeom>
            <a:avLst/>
            <a:gdLst/>
            <a:ahLst/>
            <a:cxnLst/>
            <a:rect l="l" t="t" r="r" b="b"/>
            <a:pathLst>
              <a:path h="4103370">
                <a:moveTo>
                  <a:pt x="0" y="0"/>
                </a:moveTo>
                <a:lnTo>
                  <a:pt x="0" y="4103370"/>
                </a:lnTo>
              </a:path>
            </a:pathLst>
          </a:custGeom>
          <a:ln w="7628">
            <a:solidFill>
              <a:srgbClr val="F2FF7C"/>
            </a:solidFill>
          </a:ln>
        </p:spPr>
        <p:txBody>
          <a:bodyPr wrap="square" lIns="0" tIns="0" rIns="0" bIns="0" rtlCol="0"/>
          <a:lstStyle/>
          <a:p>
            <a:endParaRPr/>
          </a:p>
        </p:txBody>
      </p:sp>
      <p:sp>
        <p:nvSpPr>
          <p:cNvPr id="488" name="object 488"/>
          <p:cNvSpPr/>
          <p:nvPr/>
        </p:nvSpPr>
        <p:spPr>
          <a:xfrm>
            <a:off x="977895" y="1569085"/>
            <a:ext cx="1686560" cy="0"/>
          </a:xfrm>
          <a:custGeom>
            <a:avLst/>
            <a:gdLst/>
            <a:ahLst/>
            <a:cxnLst/>
            <a:rect l="l" t="t" r="r" b="b"/>
            <a:pathLst>
              <a:path w="1686560">
                <a:moveTo>
                  <a:pt x="0" y="0"/>
                </a:moveTo>
                <a:lnTo>
                  <a:pt x="1686568" y="0"/>
                </a:lnTo>
              </a:path>
            </a:pathLst>
          </a:custGeom>
          <a:ln w="7619">
            <a:solidFill>
              <a:srgbClr val="F2FF7C"/>
            </a:solidFill>
          </a:ln>
        </p:spPr>
        <p:txBody>
          <a:bodyPr wrap="square" lIns="0" tIns="0" rIns="0" bIns="0" rtlCol="0"/>
          <a:lstStyle/>
          <a:p>
            <a:endParaRPr/>
          </a:p>
        </p:txBody>
      </p:sp>
      <p:sp>
        <p:nvSpPr>
          <p:cNvPr id="489" name="object 489"/>
          <p:cNvSpPr/>
          <p:nvPr/>
        </p:nvSpPr>
        <p:spPr>
          <a:xfrm>
            <a:off x="2661284" y="1572249"/>
            <a:ext cx="0" cy="4103370"/>
          </a:xfrm>
          <a:custGeom>
            <a:avLst/>
            <a:gdLst/>
            <a:ahLst/>
            <a:cxnLst/>
            <a:rect l="l" t="t" r="r" b="b"/>
            <a:pathLst>
              <a:path h="4103370">
                <a:moveTo>
                  <a:pt x="0" y="0"/>
                </a:moveTo>
                <a:lnTo>
                  <a:pt x="0" y="4103376"/>
                </a:lnTo>
              </a:path>
            </a:pathLst>
          </a:custGeom>
          <a:ln w="7628">
            <a:solidFill>
              <a:srgbClr val="F2FF7C"/>
            </a:solidFill>
          </a:ln>
        </p:spPr>
        <p:txBody>
          <a:bodyPr wrap="square" lIns="0" tIns="0" rIns="0" bIns="0" rtlCol="0"/>
          <a:lstStyle/>
          <a:p>
            <a:endParaRPr/>
          </a:p>
        </p:txBody>
      </p:sp>
      <p:sp>
        <p:nvSpPr>
          <p:cNvPr id="490" name="object 490"/>
          <p:cNvSpPr/>
          <p:nvPr/>
        </p:nvSpPr>
        <p:spPr>
          <a:xfrm>
            <a:off x="984254" y="5672454"/>
            <a:ext cx="1673860" cy="0"/>
          </a:xfrm>
          <a:custGeom>
            <a:avLst/>
            <a:gdLst/>
            <a:ahLst/>
            <a:cxnLst/>
            <a:rect l="l" t="t" r="r" b="b"/>
            <a:pathLst>
              <a:path w="1673860">
                <a:moveTo>
                  <a:pt x="0" y="0"/>
                </a:moveTo>
                <a:lnTo>
                  <a:pt x="1673851" y="0"/>
                </a:lnTo>
              </a:path>
            </a:pathLst>
          </a:custGeom>
          <a:ln w="7620">
            <a:solidFill>
              <a:srgbClr val="F2FF7D"/>
            </a:solidFill>
          </a:ln>
        </p:spPr>
        <p:txBody>
          <a:bodyPr wrap="square" lIns="0" tIns="0" rIns="0" bIns="0" rtlCol="0"/>
          <a:lstStyle/>
          <a:p>
            <a:endParaRPr/>
          </a:p>
        </p:txBody>
      </p:sp>
      <p:sp>
        <p:nvSpPr>
          <p:cNvPr id="491" name="object 491"/>
          <p:cNvSpPr/>
          <p:nvPr/>
        </p:nvSpPr>
        <p:spPr>
          <a:xfrm>
            <a:off x="987427" y="1577339"/>
            <a:ext cx="0" cy="4091940"/>
          </a:xfrm>
          <a:custGeom>
            <a:avLst/>
            <a:gdLst/>
            <a:ahLst/>
            <a:cxnLst/>
            <a:rect l="l" t="t" r="r" b="b"/>
            <a:pathLst>
              <a:path h="4091940">
                <a:moveTo>
                  <a:pt x="0" y="0"/>
                </a:moveTo>
                <a:lnTo>
                  <a:pt x="0" y="4091940"/>
                </a:lnTo>
              </a:path>
            </a:pathLst>
          </a:custGeom>
          <a:ln w="7615">
            <a:solidFill>
              <a:srgbClr val="F2FF7D"/>
            </a:solidFill>
          </a:ln>
        </p:spPr>
        <p:txBody>
          <a:bodyPr wrap="square" lIns="0" tIns="0" rIns="0" bIns="0" rtlCol="0"/>
          <a:lstStyle/>
          <a:p>
            <a:endParaRPr/>
          </a:p>
        </p:txBody>
      </p:sp>
      <p:sp>
        <p:nvSpPr>
          <p:cNvPr id="492" name="object 492"/>
          <p:cNvSpPr/>
          <p:nvPr/>
        </p:nvSpPr>
        <p:spPr>
          <a:xfrm>
            <a:off x="984254" y="1574800"/>
            <a:ext cx="1673860" cy="0"/>
          </a:xfrm>
          <a:custGeom>
            <a:avLst/>
            <a:gdLst/>
            <a:ahLst/>
            <a:cxnLst/>
            <a:rect l="l" t="t" r="r" b="b"/>
            <a:pathLst>
              <a:path w="1673860">
                <a:moveTo>
                  <a:pt x="0" y="0"/>
                </a:moveTo>
                <a:lnTo>
                  <a:pt x="1673851" y="0"/>
                </a:lnTo>
              </a:path>
            </a:pathLst>
          </a:custGeom>
          <a:ln w="6350">
            <a:solidFill>
              <a:srgbClr val="F2FF7D"/>
            </a:solidFill>
          </a:ln>
        </p:spPr>
        <p:txBody>
          <a:bodyPr wrap="square" lIns="0" tIns="0" rIns="0" bIns="0" rtlCol="0"/>
          <a:lstStyle/>
          <a:p>
            <a:endParaRPr/>
          </a:p>
        </p:txBody>
      </p:sp>
      <p:sp>
        <p:nvSpPr>
          <p:cNvPr id="493" name="object 493"/>
          <p:cNvSpPr/>
          <p:nvPr/>
        </p:nvSpPr>
        <p:spPr>
          <a:xfrm>
            <a:off x="2655569" y="1577340"/>
            <a:ext cx="0" cy="4091940"/>
          </a:xfrm>
          <a:custGeom>
            <a:avLst/>
            <a:gdLst/>
            <a:ahLst/>
            <a:cxnLst/>
            <a:rect l="l" t="t" r="r" b="b"/>
            <a:pathLst>
              <a:path h="4091940">
                <a:moveTo>
                  <a:pt x="0" y="0"/>
                </a:moveTo>
                <a:lnTo>
                  <a:pt x="0" y="4091939"/>
                </a:lnTo>
              </a:path>
            </a:pathLst>
          </a:custGeom>
          <a:ln w="6341">
            <a:solidFill>
              <a:srgbClr val="F2FF7D"/>
            </a:solidFill>
          </a:ln>
        </p:spPr>
        <p:txBody>
          <a:bodyPr wrap="square" lIns="0" tIns="0" rIns="0" bIns="0" rtlCol="0"/>
          <a:lstStyle/>
          <a:p>
            <a:endParaRPr/>
          </a:p>
        </p:txBody>
      </p:sp>
      <p:sp>
        <p:nvSpPr>
          <p:cNvPr id="494" name="object 494"/>
          <p:cNvSpPr/>
          <p:nvPr/>
        </p:nvSpPr>
        <p:spPr>
          <a:xfrm>
            <a:off x="990600" y="5666104"/>
            <a:ext cx="1662430" cy="0"/>
          </a:xfrm>
          <a:custGeom>
            <a:avLst/>
            <a:gdLst/>
            <a:ahLst/>
            <a:cxnLst/>
            <a:rect l="l" t="t" r="r" b="b"/>
            <a:pathLst>
              <a:path w="1662430">
                <a:moveTo>
                  <a:pt x="0" y="0"/>
                </a:moveTo>
                <a:lnTo>
                  <a:pt x="1662434" y="0"/>
                </a:lnTo>
              </a:path>
            </a:pathLst>
          </a:custGeom>
          <a:ln w="7620">
            <a:solidFill>
              <a:srgbClr val="F2FF7E"/>
            </a:solidFill>
          </a:ln>
        </p:spPr>
        <p:txBody>
          <a:bodyPr wrap="square" lIns="0" tIns="0" rIns="0" bIns="0" rtlCol="0"/>
          <a:lstStyle/>
          <a:p>
            <a:endParaRPr/>
          </a:p>
        </p:txBody>
      </p:sp>
      <p:sp>
        <p:nvSpPr>
          <p:cNvPr id="495" name="object 495"/>
          <p:cNvSpPr/>
          <p:nvPr/>
        </p:nvSpPr>
        <p:spPr>
          <a:xfrm>
            <a:off x="993772" y="1584960"/>
            <a:ext cx="0" cy="4077970"/>
          </a:xfrm>
          <a:custGeom>
            <a:avLst/>
            <a:gdLst/>
            <a:ahLst/>
            <a:cxnLst/>
            <a:rect l="l" t="t" r="r" b="b"/>
            <a:pathLst>
              <a:path h="4077970">
                <a:moveTo>
                  <a:pt x="0" y="0"/>
                </a:moveTo>
                <a:lnTo>
                  <a:pt x="0" y="4077969"/>
                </a:lnTo>
              </a:path>
            </a:pathLst>
          </a:custGeom>
          <a:ln w="7615">
            <a:solidFill>
              <a:srgbClr val="F2FF7E"/>
            </a:solidFill>
          </a:ln>
        </p:spPr>
        <p:txBody>
          <a:bodyPr wrap="square" lIns="0" tIns="0" rIns="0" bIns="0" rtlCol="0"/>
          <a:lstStyle/>
          <a:p>
            <a:endParaRPr/>
          </a:p>
        </p:txBody>
      </p:sp>
      <p:sp>
        <p:nvSpPr>
          <p:cNvPr id="496" name="object 496"/>
          <p:cNvSpPr/>
          <p:nvPr/>
        </p:nvSpPr>
        <p:spPr>
          <a:xfrm>
            <a:off x="990600" y="1581150"/>
            <a:ext cx="1662430" cy="0"/>
          </a:xfrm>
          <a:custGeom>
            <a:avLst/>
            <a:gdLst/>
            <a:ahLst/>
            <a:cxnLst/>
            <a:rect l="l" t="t" r="r" b="b"/>
            <a:pathLst>
              <a:path w="1662430">
                <a:moveTo>
                  <a:pt x="0" y="0"/>
                </a:moveTo>
                <a:lnTo>
                  <a:pt x="1662434" y="0"/>
                </a:lnTo>
              </a:path>
            </a:pathLst>
          </a:custGeom>
          <a:ln w="8890">
            <a:solidFill>
              <a:srgbClr val="F2FF7E"/>
            </a:solidFill>
          </a:ln>
        </p:spPr>
        <p:txBody>
          <a:bodyPr wrap="square" lIns="0" tIns="0" rIns="0" bIns="0" rtlCol="0"/>
          <a:lstStyle/>
          <a:p>
            <a:endParaRPr/>
          </a:p>
        </p:txBody>
      </p:sp>
      <p:sp>
        <p:nvSpPr>
          <p:cNvPr id="497" name="object 497"/>
          <p:cNvSpPr/>
          <p:nvPr/>
        </p:nvSpPr>
        <p:spPr>
          <a:xfrm>
            <a:off x="2649223" y="1584960"/>
            <a:ext cx="0" cy="4077970"/>
          </a:xfrm>
          <a:custGeom>
            <a:avLst/>
            <a:gdLst/>
            <a:ahLst/>
            <a:cxnLst/>
            <a:rect l="l" t="t" r="r" b="b"/>
            <a:pathLst>
              <a:path h="4077970">
                <a:moveTo>
                  <a:pt x="0" y="0"/>
                </a:moveTo>
                <a:lnTo>
                  <a:pt x="0" y="4077973"/>
                </a:lnTo>
              </a:path>
            </a:pathLst>
          </a:custGeom>
          <a:ln w="8889">
            <a:solidFill>
              <a:srgbClr val="F2FF7E"/>
            </a:solidFill>
          </a:ln>
        </p:spPr>
        <p:txBody>
          <a:bodyPr wrap="square" lIns="0" tIns="0" rIns="0" bIns="0" rtlCol="0"/>
          <a:lstStyle/>
          <a:p>
            <a:endParaRPr/>
          </a:p>
        </p:txBody>
      </p:sp>
      <p:sp>
        <p:nvSpPr>
          <p:cNvPr id="498" name="object 498"/>
          <p:cNvSpPr/>
          <p:nvPr/>
        </p:nvSpPr>
        <p:spPr>
          <a:xfrm>
            <a:off x="996945" y="5655945"/>
            <a:ext cx="1648460" cy="0"/>
          </a:xfrm>
          <a:custGeom>
            <a:avLst/>
            <a:gdLst/>
            <a:ahLst/>
            <a:cxnLst/>
            <a:rect l="l" t="t" r="r" b="b"/>
            <a:pathLst>
              <a:path w="1648460">
                <a:moveTo>
                  <a:pt x="0" y="0"/>
                </a:moveTo>
                <a:lnTo>
                  <a:pt x="1648468" y="0"/>
                </a:lnTo>
              </a:path>
            </a:pathLst>
          </a:custGeom>
          <a:ln w="15239">
            <a:solidFill>
              <a:srgbClr val="F2FF7F"/>
            </a:solidFill>
          </a:ln>
        </p:spPr>
        <p:txBody>
          <a:bodyPr wrap="square" lIns="0" tIns="0" rIns="0" bIns="0" rtlCol="0"/>
          <a:lstStyle/>
          <a:p>
            <a:endParaRPr/>
          </a:p>
        </p:txBody>
      </p:sp>
      <p:sp>
        <p:nvSpPr>
          <p:cNvPr id="499" name="object 499"/>
          <p:cNvSpPr/>
          <p:nvPr/>
        </p:nvSpPr>
        <p:spPr>
          <a:xfrm>
            <a:off x="1000125" y="1591310"/>
            <a:ext cx="0" cy="4065270"/>
          </a:xfrm>
          <a:custGeom>
            <a:avLst/>
            <a:gdLst/>
            <a:ahLst/>
            <a:cxnLst/>
            <a:rect l="l" t="t" r="r" b="b"/>
            <a:pathLst>
              <a:path h="4065270">
                <a:moveTo>
                  <a:pt x="0" y="0"/>
                </a:moveTo>
                <a:lnTo>
                  <a:pt x="0" y="4065270"/>
                </a:lnTo>
              </a:path>
            </a:pathLst>
          </a:custGeom>
          <a:ln w="7628">
            <a:solidFill>
              <a:srgbClr val="F2FF7F"/>
            </a:solidFill>
          </a:ln>
        </p:spPr>
        <p:txBody>
          <a:bodyPr wrap="square" lIns="0" tIns="0" rIns="0" bIns="0" rtlCol="0"/>
          <a:lstStyle/>
          <a:p>
            <a:endParaRPr/>
          </a:p>
        </p:txBody>
      </p:sp>
      <p:sp>
        <p:nvSpPr>
          <p:cNvPr id="500" name="object 500"/>
          <p:cNvSpPr/>
          <p:nvPr/>
        </p:nvSpPr>
        <p:spPr>
          <a:xfrm>
            <a:off x="996945" y="1591310"/>
            <a:ext cx="1648460" cy="0"/>
          </a:xfrm>
          <a:custGeom>
            <a:avLst/>
            <a:gdLst/>
            <a:ahLst/>
            <a:cxnLst/>
            <a:rect l="l" t="t" r="r" b="b"/>
            <a:pathLst>
              <a:path w="1648460">
                <a:moveTo>
                  <a:pt x="0" y="0"/>
                </a:moveTo>
                <a:lnTo>
                  <a:pt x="1648468" y="0"/>
                </a:lnTo>
              </a:path>
            </a:pathLst>
          </a:custGeom>
          <a:ln w="13969">
            <a:solidFill>
              <a:srgbClr val="F2FF7F"/>
            </a:solidFill>
          </a:ln>
        </p:spPr>
        <p:txBody>
          <a:bodyPr wrap="square" lIns="0" tIns="0" rIns="0" bIns="0" rtlCol="0"/>
          <a:lstStyle/>
          <a:p>
            <a:endParaRPr/>
          </a:p>
        </p:txBody>
      </p:sp>
      <p:sp>
        <p:nvSpPr>
          <p:cNvPr id="501" name="object 501"/>
          <p:cNvSpPr/>
          <p:nvPr/>
        </p:nvSpPr>
        <p:spPr>
          <a:xfrm>
            <a:off x="2642234" y="1591299"/>
            <a:ext cx="0" cy="4065270"/>
          </a:xfrm>
          <a:custGeom>
            <a:avLst/>
            <a:gdLst/>
            <a:ahLst/>
            <a:cxnLst/>
            <a:rect l="l" t="t" r="r" b="b"/>
            <a:pathLst>
              <a:path h="4065270">
                <a:moveTo>
                  <a:pt x="0" y="0"/>
                </a:moveTo>
                <a:lnTo>
                  <a:pt x="0" y="4065276"/>
                </a:lnTo>
              </a:path>
            </a:pathLst>
          </a:custGeom>
          <a:ln w="7628">
            <a:solidFill>
              <a:srgbClr val="F2FF7F"/>
            </a:solidFill>
          </a:ln>
        </p:spPr>
        <p:txBody>
          <a:bodyPr wrap="square" lIns="0" tIns="0" rIns="0" bIns="0" rtlCol="0"/>
          <a:lstStyle/>
          <a:p>
            <a:endParaRPr/>
          </a:p>
        </p:txBody>
      </p:sp>
      <p:sp>
        <p:nvSpPr>
          <p:cNvPr id="502" name="object 502"/>
          <p:cNvSpPr/>
          <p:nvPr/>
        </p:nvSpPr>
        <p:spPr>
          <a:xfrm>
            <a:off x="1006477" y="1597660"/>
            <a:ext cx="0" cy="4051300"/>
          </a:xfrm>
          <a:custGeom>
            <a:avLst/>
            <a:gdLst/>
            <a:ahLst/>
            <a:cxnLst/>
            <a:rect l="l" t="t" r="r" b="b"/>
            <a:pathLst>
              <a:path h="4051300">
                <a:moveTo>
                  <a:pt x="0" y="0"/>
                </a:moveTo>
                <a:lnTo>
                  <a:pt x="0" y="4051300"/>
                </a:lnTo>
              </a:path>
            </a:pathLst>
          </a:custGeom>
          <a:ln w="7615">
            <a:solidFill>
              <a:srgbClr val="F2FF7F"/>
            </a:solidFill>
          </a:ln>
        </p:spPr>
        <p:txBody>
          <a:bodyPr wrap="square" lIns="0" tIns="0" rIns="0" bIns="0" rtlCol="0"/>
          <a:lstStyle/>
          <a:p>
            <a:endParaRPr/>
          </a:p>
        </p:txBody>
      </p:sp>
      <p:sp>
        <p:nvSpPr>
          <p:cNvPr id="503" name="object 503"/>
          <p:cNvSpPr/>
          <p:nvPr/>
        </p:nvSpPr>
        <p:spPr>
          <a:xfrm>
            <a:off x="2635882" y="1597670"/>
            <a:ext cx="0" cy="4051300"/>
          </a:xfrm>
          <a:custGeom>
            <a:avLst/>
            <a:gdLst/>
            <a:ahLst/>
            <a:cxnLst/>
            <a:rect l="l" t="t" r="r" b="b"/>
            <a:pathLst>
              <a:path h="4051300">
                <a:moveTo>
                  <a:pt x="0" y="0"/>
                </a:moveTo>
                <a:lnTo>
                  <a:pt x="0" y="4051285"/>
                </a:lnTo>
              </a:path>
            </a:pathLst>
          </a:custGeom>
          <a:ln w="7615">
            <a:solidFill>
              <a:srgbClr val="F2FF7F"/>
            </a:solidFill>
          </a:ln>
        </p:spPr>
        <p:txBody>
          <a:bodyPr wrap="square" lIns="0" tIns="0" rIns="0" bIns="0" rtlCol="0"/>
          <a:lstStyle/>
          <a:p>
            <a:endParaRPr/>
          </a:p>
        </p:txBody>
      </p:sp>
      <p:sp>
        <p:nvSpPr>
          <p:cNvPr id="504" name="object 504"/>
          <p:cNvSpPr/>
          <p:nvPr/>
        </p:nvSpPr>
        <p:spPr>
          <a:xfrm>
            <a:off x="1009650" y="5645784"/>
            <a:ext cx="1623060" cy="0"/>
          </a:xfrm>
          <a:custGeom>
            <a:avLst/>
            <a:gdLst/>
            <a:ahLst/>
            <a:cxnLst/>
            <a:rect l="l" t="t" r="r" b="b"/>
            <a:pathLst>
              <a:path w="1623060">
                <a:moveTo>
                  <a:pt x="0" y="0"/>
                </a:moveTo>
                <a:lnTo>
                  <a:pt x="1623059" y="0"/>
                </a:lnTo>
              </a:path>
            </a:pathLst>
          </a:custGeom>
          <a:ln w="7619">
            <a:solidFill>
              <a:srgbClr val="F2FF80"/>
            </a:solidFill>
          </a:ln>
        </p:spPr>
        <p:txBody>
          <a:bodyPr wrap="square" lIns="0" tIns="0" rIns="0" bIns="0" rtlCol="0"/>
          <a:lstStyle/>
          <a:p>
            <a:endParaRPr/>
          </a:p>
        </p:txBody>
      </p:sp>
      <p:sp>
        <p:nvSpPr>
          <p:cNvPr id="505" name="object 505"/>
          <p:cNvSpPr/>
          <p:nvPr/>
        </p:nvSpPr>
        <p:spPr>
          <a:xfrm>
            <a:off x="1012822" y="1604010"/>
            <a:ext cx="0" cy="4038600"/>
          </a:xfrm>
          <a:custGeom>
            <a:avLst/>
            <a:gdLst/>
            <a:ahLst/>
            <a:cxnLst/>
            <a:rect l="l" t="t" r="r" b="b"/>
            <a:pathLst>
              <a:path h="4038600">
                <a:moveTo>
                  <a:pt x="0" y="0"/>
                </a:moveTo>
                <a:lnTo>
                  <a:pt x="0" y="4038600"/>
                </a:lnTo>
              </a:path>
            </a:pathLst>
          </a:custGeom>
          <a:ln w="7615">
            <a:solidFill>
              <a:srgbClr val="F2FF80"/>
            </a:solidFill>
          </a:ln>
        </p:spPr>
        <p:txBody>
          <a:bodyPr wrap="square" lIns="0" tIns="0" rIns="0" bIns="0" rtlCol="0"/>
          <a:lstStyle/>
          <a:p>
            <a:endParaRPr/>
          </a:p>
        </p:txBody>
      </p:sp>
      <p:sp>
        <p:nvSpPr>
          <p:cNvPr id="506" name="object 506"/>
          <p:cNvSpPr/>
          <p:nvPr/>
        </p:nvSpPr>
        <p:spPr>
          <a:xfrm>
            <a:off x="1009650" y="1600835"/>
            <a:ext cx="1623060" cy="0"/>
          </a:xfrm>
          <a:custGeom>
            <a:avLst/>
            <a:gdLst/>
            <a:ahLst/>
            <a:cxnLst/>
            <a:rect l="l" t="t" r="r" b="b"/>
            <a:pathLst>
              <a:path w="1623060">
                <a:moveTo>
                  <a:pt x="0" y="0"/>
                </a:moveTo>
                <a:lnTo>
                  <a:pt x="1623059" y="0"/>
                </a:lnTo>
              </a:path>
            </a:pathLst>
          </a:custGeom>
          <a:ln w="7620">
            <a:solidFill>
              <a:srgbClr val="F2FF80"/>
            </a:solidFill>
          </a:ln>
        </p:spPr>
        <p:txBody>
          <a:bodyPr wrap="square" lIns="0" tIns="0" rIns="0" bIns="0" rtlCol="0"/>
          <a:lstStyle/>
          <a:p>
            <a:endParaRPr/>
          </a:p>
        </p:txBody>
      </p:sp>
      <p:sp>
        <p:nvSpPr>
          <p:cNvPr id="507" name="object 507"/>
          <p:cNvSpPr/>
          <p:nvPr/>
        </p:nvSpPr>
        <p:spPr>
          <a:xfrm>
            <a:off x="2629536" y="1604010"/>
            <a:ext cx="0" cy="4038600"/>
          </a:xfrm>
          <a:custGeom>
            <a:avLst/>
            <a:gdLst/>
            <a:ahLst/>
            <a:cxnLst/>
            <a:rect l="l" t="t" r="r" b="b"/>
            <a:pathLst>
              <a:path h="4038600">
                <a:moveTo>
                  <a:pt x="0" y="0"/>
                </a:moveTo>
                <a:lnTo>
                  <a:pt x="0" y="4038599"/>
                </a:lnTo>
              </a:path>
            </a:pathLst>
          </a:custGeom>
          <a:ln w="7615">
            <a:solidFill>
              <a:srgbClr val="F2FF80"/>
            </a:solidFill>
          </a:ln>
        </p:spPr>
        <p:txBody>
          <a:bodyPr wrap="square" lIns="0" tIns="0" rIns="0" bIns="0" rtlCol="0"/>
          <a:lstStyle/>
          <a:p>
            <a:endParaRPr/>
          </a:p>
        </p:txBody>
      </p:sp>
      <p:sp>
        <p:nvSpPr>
          <p:cNvPr id="508" name="object 508"/>
          <p:cNvSpPr/>
          <p:nvPr/>
        </p:nvSpPr>
        <p:spPr>
          <a:xfrm>
            <a:off x="1015995" y="5639434"/>
            <a:ext cx="1610360" cy="0"/>
          </a:xfrm>
          <a:custGeom>
            <a:avLst/>
            <a:gdLst/>
            <a:ahLst/>
            <a:cxnLst/>
            <a:rect l="l" t="t" r="r" b="b"/>
            <a:pathLst>
              <a:path w="1610360">
                <a:moveTo>
                  <a:pt x="0" y="0"/>
                </a:moveTo>
                <a:lnTo>
                  <a:pt x="1610368" y="0"/>
                </a:lnTo>
              </a:path>
            </a:pathLst>
          </a:custGeom>
          <a:ln w="7620">
            <a:solidFill>
              <a:srgbClr val="F2FF81"/>
            </a:solidFill>
          </a:ln>
        </p:spPr>
        <p:txBody>
          <a:bodyPr wrap="square" lIns="0" tIns="0" rIns="0" bIns="0" rtlCol="0"/>
          <a:lstStyle/>
          <a:p>
            <a:endParaRPr/>
          </a:p>
        </p:txBody>
      </p:sp>
      <p:sp>
        <p:nvSpPr>
          <p:cNvPr id="509" name="object 509"/>
          <p:cNvSpPr/>
          <p:nvPr/>
        </p:nvSpPr>
        <p:spPr>
          <a:xfrm>
            <a:off x="1019175" y="1610360"/>
            <a:ext cx="0" cy="4025900"/>
          </a:xfrm>
          <a:custGeom>
            <a:avLst/>
            <a:gdLst/>
            <a:ahLst/>
            <a:cxnLst/>
            <a:rect l="l" t="t" r="r" b="b"/>
            <a:pathLst>
              <a:path h="4025900">
                <a:moveTo>
                  <a:pt x="0" y="0"/>
                </a:moveTo>
                <a:lnTo>
                  <a:pt x="0" y="4025900"/>
                </a:lnTo>
              </a:path>
            </a:pathLst>
          </a:custGeom>
          <a:ln w="7628">
            <a:solidFill>
              <a:srgbClr val="F2FF81"/>
            </a:solidFill>
          </a:ln>
        </p:spPr>
        <p:txBody>
          <a:bodyPr wrap="square" lIns="0" tIns="0" rIns="0" bIns="0" rtlCol="0"/>
          <a:lstStyle/>
          <a:p>
            <a:endParaRPr/>
          </a:p>
        </p:txBody>
      </p:sp>
      <p:sp>
        <p:nvSpPr>
          <p:cNvPr id="510" name="object 510"/>
          <p:cNvSpPr/>
          <p:nvPr/>
        </p:nvSpPr>
        <p:spPr>
          <a:xfrm>
            <a:off x="1015995" y="1607185"/>
            <a:ext cx="1610360" cy="0"/>
          </a:xfrm>
          <a:custGeom>
            <a:avLst/>
            <a:gdLst/>
            <a:ahLst/>
            <a:cxnLst/>
            <a:rect l="l" t="t" r="r" b="b"/>
            <a:pathLst>
              <a:path w="1610360">
                <a:moveTo>
                  <a:pt x="0" y="0"/>
                </a:moveTo>
                <a:lnTo>
                  <a:pt x="1610368" y="0"/>
                </a:lnTo>
              </a:path>
            </a:pathLst>
          </a:custGeom>
          <a:ln w="7619">
            <a:solidFill>
              <a:srgbClr val="F2FF81"/>
            </a:solidFill>
          </a:ln>
        </p:spPr>
        <p:txBody>
          <a:bodyPr wrap="square" lIns="0" tIns="0" rIns="0" bIns="0" rtlCol="0"/>
          <a:lstStyle/>
          <a:p>
            <a:endParaRPr/>
          </a:p>
        </p:txBody>
      </p:sp>
      <p:sp>
        <p:nvSpPr>
          <p:cNvPr id="511" name="object 511"/>
          <p:cNvSpPr/>
          <p:nvPr/>
        </p:nvSpPr>
        <p:spPr>
          <a:xfrm>
            <a:off x="2623184" y="1610349"/>
            <a:ext cx="0" cy="4026535"/>
          </a:xfrm>
          <a:custGeom>
            <a:avLst/>
            <a:gdLst/>
            <a:ahLst/>
            <a:cxnLst/>
            <a:rect l="l" t="t" r="r" b="b"/>
            <a:pathLst>
              <a:path h="4026535">
                <a:moveTo>
                  <a:pt x="0" y="0"/>
                </a:moveTo>
                <a:lnTo>
                  <a:pt x="0" y="4025914"/>
                </a:lnTo>
              </a:path>
            </a:pathLst>
          </a:custGeom>
          <a:ln w="7628">
            <a:solidFill>
              <a:srgbClr val="F2FF81"/>
            </a:solidFill>
          </a:ln>
        </p:spPr>
        <p:txBody>
          <a:bodyPr wrap="square" lIns="0" tIns="0" rIns="0" bIns="0" rtlCol="0"/>
          <a:lstStyle/>
          <a:p>
            <a:endParaRPr/>
          </a:p>
        </p:txBody>
      </p:sp>
      <p:sp>
        <p:nvSpPr>
          <p:cNvPr id="512" name="object 512"/>
          <p:cNvSpPr/>
          <p:nvPr/>
        </p:nvSpPr>
        <p:spPr>
          <a:xfrm>
            <a:off x="1022354" y="5633084"/>
            <a:ext cx="1597660" cy="0"/>
          </a:xfrm>
          <a:custGeom>
            <a:avLst/>
            <a:gdLst/>
            <a:ahLst/>
            <a:cxnLst/>
            <a:rect l="l" t="t" r="r" b="b"/>
            <a:pathLst>
              <a:path w="1597660">
                <a:moveTo>
                  <a:pt x="0" y="0"/>
                </a:moveTo>
                <a:lnTo>
                  <a:pt x="1597651" y="0"/>
                </a:lnTo>
              </a:path>
            </a:pathLst>
          </a:custGeom>
          <a:ln w="7620">
            <a:solidFill>
              <a:srgbClr val="F2FF82"/>
            </a:solidFill>
          </a:ln>
        </p:spPr>
        <p:txBody>
          <a:bodyPr wrap="square" lIns="0" tIns="0" rIns="0" bIns="0" rtlCol="0"/>
          <a:lstStyle/>
          <a:p>
            <a:endParaRPr/>
          </a:p>
        </p:txBody>
      </p:sp>
      <p:sp>
        <p:nvSpPr>
          <p:cNvPr id="513" name="object 513"/>
          <p:cNvSpPr/>
          <p:nvPr/>
        </p:nvSpPr>
        <p:spPr>
          <a:xfrm>
            <a:off x="1025527" y="1616710"/>
            <a:ext cx="0" cy="4013200"/>
          </a:xfrm>
          <a:custGeom>
            <a:avLst/>
            <a:gdLst/>
            <a:ahLst/>
            <a:cxnLst/>
            <a:rect l="l" t="t" r="r" b="b"/>
            <a:pathLst>
              <a:path h="4013200">
                <a:moveTo>
                  <a:pt x="0" y="0"/>
                </a:moveTo>
                <a:lnTo>
                  <a:pt x="0" y="4013200"/>
                </a:lnTo>
              </a:path>
            </a:pathLst>
          </a:custGeom>
          <a:ln w="7615">
            <a:solidFill>
              <a:srgbClr val="F2FF82"/>
            </a:solidFill>
          </a:ln>
        </p:spPr>
        <p:txBody>
          <a:bodyPr wrap="square" lIns="0" tIns="0" rIns="0" bIns="0" rtlCol="0"/>
          <a:lstStyle/>
          <a:p>
            <a:endParaRPr/>
          </a:p>
        </p:txBody>
      </p:sp>
      <p:sp>
        <p:nvSpPr>
          <p:cNvPr id="514" name="object 514"/>
          <p:cNvSpPr/>
          <p:nvPr/>
        </p:nvSpPr>
        <p:spPr>
          <a:xfrm>
            <a:off x="1022354" y="1613535"/>
            <a:ext cx="1597660" cy="0"/>
          </a:xfrm>
          <a:custGeom>
            <a:avLst/>
            <a:gdLst/>
            <a:ahLst/>
            <a:cxnLst/>
            <a:rect l="l" t="t" r="r" b="b"/>
            <a:pathLst>
              <a:path w="1597660">
                <a:moveTo>
                  <a:pt x="0" y="0"/>
                </a:moveTo>
                <a:lnTo>
                  <a:pt x="1597651" y="0"/>
                </a:lnTo>
              </a:path>
            </a:pathLst>
          </a:custGeom>
          <a:ln w="7620">
            <a:solidFill>
              <a:srgbClr val="F2FF82"/>
            </a:solidFill>
          </a:ln>
        </p:spPr>
        <p:txBody>
          <a:bodyPr wrap="square" lIns="0" tIns="0" rIns="0" bIns="0" rtlCol="0"/>
          <a:lstStyle/>
          <a:p>
            <a:endParaRPr/>
          </a:p>
        </p:txBody>
      </p:sp>
      <p:sp>
        <p:nvSpPr>
          <p:cNvPr id="515" name="object 515"/>
          <p:cNvSpPr/>
          <p:nvPr/>
        </p:nvSpPr>
        <p:spPr>
          <a:xfrm>
            <a:off x="2616832" y="1616720"/>
            <a:ext cx="0" cy="4013200"/>
          </a:xfrm>
          <a:custGeom>
            <a:avLst/>
            <a:gdLst/>
            <a:ahLst/>
            <a:cxnLst/>
            <a:rect l="l" t="t" r="r" b="b"/>
            <a:pathLst>
              <a:path h="4013200">
                <a:moveTo>
                  <a:pt x="0" y="0"/>
                </a:moveTo>
                <a:lnTo>
                  <a:pt x="0" y="4013185"/>
                </a:lnTo>
              </a:path>
            </a:pathLst>
          </a:custGeom>
          <a:ln w="7615">
            <a:solidFill>
              <a:srgbClr val="F2FF82"/>
            </a:solidFill>
          </a:ln>
        </p:spPr>
        <p:txBody>
          <a:bodyPr wrap="square" lIns="0" tIns="0" rIns="0" bIns="0" rtlCol="0"/>
          <a:lstStyle/>
          <a:p>
            <a:endParaRPr/>
          </a:p>
        </p:txBody>
      </p:sp>
      <p:sp>
        <p:nvSpPr>
          <p:cNvPr id="516" name="object 516"/>
          <p:cNvSpPr/>
          <p:nvPr/>
        </p:nvSpPr>
        <p:spPr>
          <a:xfrm>
            <a:off x="1028700" y="5626734"/>
            <a:ext cx="1584960" cy="0"/>
          </a:xfrm>
          <a:custGeom>
            <a:avLst/>
            <a:gdLst/>
            <a:ahLst/>
            <a:cxnLst/>
            <a:rect l="l" t="t" r="r" b="b"/>
            <a:pathLst>
              <a:path w="1584960">
                <a:moveTo>
                  <a:pt x="0" y="0"/>
                </a:moveTo>
                <a:lnTo>
                  <a:pt x="1584959" y="0"/>
                </a:lnTo>
              </a:path>
            </a:pathLst>
          </a:custGeom>
          <a:ln w="7619">
            <a:solidFill>
              <a:srgbClr val="F2FF83"/>
            </a:solidFill>
          </a:ln>
        </p:spPr>
        <p:txBody>
          <a:bodyPr wrap="square" lIns="0" tIns="0" rIns="0" bIns="0" rtlCol="0"/>
          <a:lstStyle/>
          <a:p>
            <a:endParaRPr/>
          </a:p>
        </p:txBody>
      </p:sp>
      <p:sp>
        <p:nvSpPr>
          <p:cNvPr id="517" name="object 517"/>
          <p:cNvSpPr/>
          <p:nvPr/>
        </p:nvSpPr>
        <p:spPr>
          <a:xfrm>
            <a:off x="1032509" y="1623060"/>
            <a:ext cx="0" cy="4000500"/>
          </a:xfrm>
          <a:custGeom>
            <a:avLst/>
            <a:gdLst/>
            <a:ahLst/>
            <a:cxnLst/>
            <a:rect l="l" t="t" r="r" b="b"/>
            <a:pathLst>
              <a:path h="4000500">
                <a:moveTo>
                  <a:pt x="0" y="0"/>
                </a:moveTo>
                <a:lnTo>
                  <a:pt x="0" y="4000500"/>
                </a:lnTo>
              </a:path>
            </a:pathLst>
          </a:custGeom>
          <a:ln w="8889">
            <a:solidFill>
              <a:srgbClr val="F2FF83"/>
            </a:solidFill>
          </a:ln>
        </p:spPr>
        <p:txBody>
          <a:bodyPr wrap="square" lIns="0" tIns="0" rIns="0" bIns="0" rtlCol="0"/>
          <a:lstStyle/>
          <a:p>
            <a:endParaRPr/>
          </a:p>
        </p:txBody>
      </p:sp>
      <p:sp>
        <p:nvSpPr>
          <p:cNvPr id="518" name="object 518"/>
          <p:cNvSpPr/>
          <p:nvPr/>
        </p:nvSpPr>
        <p:spPr>
          <a:xfrm>
            <a:off x="1028700" y="1619885"/>
            <a:ext cx="1584960" cy="0"/>
          </a:xfrm>
          <a:custGeom>
            <a:avLst/>
            <a:gdLst/>
            <a:ahLst/>
            <a:cxnLst/>
            <a:rect l="l" t="t" r="r" b="b"/>
            <a:pathLst>
              <a:path w="1584960">
                <a:moveTo>
                  <a:pt x="0" y="0"/>
                </a:moveTo>
                <a:lnTo>
                  <a:pt x="1584959" y="0"/>
                </a:lnTo>
              </a:path>
            </a:pathLst>
          </a:custGeom>
          <a:ln w="7620">
            <a:solidFill>
              <a:srgbClr val="F2FF83"/>
            </a:solidFill>
          </a:ln>
        </p:spPr>
        <p:txBody>
          <a:bodyPr wrap="square" lIns="0" tIns="0" rIns="0" bIns="0" rtlCol="0"/>
          <a:lstStyle/>
          <a:p>
            <a:endParaRPr/>
          </a:p>
        </p:txBody>
      </p:sp>
      <p:sp>
        <p:nvSpPr>
          <p:cNvPr id="519" name="object 519"/>
          <p:cNvSpPr/>
          <p:nvPr/>
        </p:nvSpPr>
        <p:spPr>
          <a:xfrm>
            <a:off x="2610486" y="1623060"/>
            <a:ext cx="0" cy="4000500"/>
          </a:xfrm>
          <a:custGeom>
            <a:avLst/>
            <a:gdLst/>
            <a:ahLst/>
            <a:cxnLst/>
            <a:rect l="l" t="t" r="r" b="b"/>
            <a:pathLst>
              <a:path h="4000500">
                <a:moveTo>
                  <a:pt x="0" y="0"/>
                </a:moveTo>
                <a:lnTo>
                  <a:pt x="0" y="4000499"/>
                </a:lnTo>
              </a:path>
            </a:pathLst>
          </a:custGeom>
          <a:ln w="7615">
            <a:solidFill>
              <a:srgbClr val="F2FF83"/>
            </a:solidFill>
          </a:ln>
        </p:spPr>
        <p:txBody>
          <a:bodyPr wrap="square" lIns="0" tIns="0" rIns="0" bIns="0" rtlCol="0"/>
          <a:lstStyle/>
          <a:p>
            <a:endParaRPr/>
          </a:p>
        </p:txBody>
      </p:sp>
      <p:sp>
        <p:nvSpPr>
          <p:cNvPr id="520" name="object 520"/>
          <p:cNvSpPr/>
          <p:nvPr/>
        </p:nvSpPr>
        <p:spPr>
          <a:xfrm>
            <a:off x="1036319" y="5620384"/>
            <a:ext cx="1570990" cy="0"/>
          </a:xfrm>
          <a:custGeom>
            <a:avLst/>
            <a:gdLst/>
            <a:ahLst/>
            <a:cxnLst/>
            <a:rect l="l" t="t" r="r" b="b"/>
            <a:pathLst>
              <a:path w="1570989">
                <a:moveTo>
                  <a:pt x="0" y="0"/>
                </a:moveTo>
                <a:lnTo>
                  <a:pt x="1570994" y="0"/>
                </a:lnTo>
              </a:path>
            </a:pathLst>
          </a:custGeom>
          <a:ln w="7620">
            <a:solidFill>
              <a:srgbClr val="F3FF84"/>
            </a:solidFill>
          </a:ln>
        </p:spPr>
        <p:txBody>
          <a:bodyPr wrap="square" lIns="0" tIns="0" rIns="0" bIns="0" rtlCol="0"/>
          <a:lstStyle/>
          <a:p>
            <a:endParaRPr/>
          </a:p>
        </p:txBody>
      </p:sp>
      <p:sp>
        <p:nvSpPr>
          <p:cNvPr id="521" name="object 521"/>
          <p:cNvSpPr/>
          <p:nvPr/>
        </p:nvSpPr>
        <p:spPr>
          <a:xfrm>
            <a:off x="1039492" y="1629410"/>
            <a:ext cx="0" cy="3987800"/>
          </a:xfrm>
          <a:custGeom>
            <a:avLst/>
            <a:gdLst/>
            <a:ahLst/>
            <a:cxnLst/>
            <a:rect l="l" t="t" r="r" b="b"/>
            <a:pathLst>
              <a:path h="3987800">
                <a:moveTo>
                  <a:pt x="0" y="0"/>
                </a:moveTo>
                <a:lnTo>
                  <a:pt x="0" y="3987800"/>
                </a:lnTo>
              </a:path>
            </a:pathLst>
          </a:custGeom>
          <a:ln w="7615">
            <a:solidFill>
              <a:srgbClr val="F3FF84"/>
            </a:solidFill>
          </a:ln>
        </p:spPr>
        <p:txBody>
          <a:bodyPr wrap="square" lIns="0" tIns="0" rIns="0" bIns="0" rtlCol="0"/>
          <a:lstStyle/>
          <a:p>
            <a:endParaRPr/>
          </a:p>
        </p:txBody>
      </p:sp>
      <p:sp>
        <p:nvSpPr>
          <p:cNvPr id="522" name="object 522"/>
          <p:cNvSpPr/>
          <p:nvPr/>
        </p:nvSpPr>
        <p:spPr>
          <a:xfrm>
            <a:off x="1036319" y="1626235"/>
            <a:ext cx="1570990" cy="0"/>
          </a:xfrm>
          <a:custGeom>
            <a:avLst/>
            <a:gdLst/>
            <a:ahLst/>
            <a:cxnLst/>
            <a:rect l="l" t="t" r="r" b="b"/>
            <a:pathLst>
              <a:path w="1570989">
                <a:moveTo>
                  <a:pt x="0" y="0"/>
                </a:moveTo>
                <a:lnTo>
                  <a:pt x="1570994" y="0"/>
                </a:lnTo>
              </a:path>
            </a:pathLst>
          </a:custGeom>
          <a:ln w="7619">
            <a:solidFill>
              <a:srgbClr val="F3FF84"/>
            </a:solidFill>
          </a:ln>
        </p:spPr>
        <p:txBody>
          <a:bodyPr wrap="square" lIns="0" tIns="0" rIns="0" bIns="0" rtlCol="0"/>
          <a:lstStyle/>
          <a:p>
            <a:endParaRPr/>
          </a:p>
        </p:txBody>
      </p:sp>
      <p:sp>
        <p:nvSpPr>
          <p:cNvPr id="523" name="object 523"/>
          <p:cNvSpPr/>
          <p:nvPr/>
        </p:nvSpPr>
        <p:spPr>
          <a:xfrm>
            <a:off x="2604134" y="1629399"/>
            <a:ext cx="0" cy="3988435"/>
          </a:xfrm>
          <a:custGeom>
            <a:avLst/>
            <a:gdLst/>
            <a:ahLst/>
            <a:cxnLst/>
            <a:rect l="l" t="t" r="r" b="b"/>
            <a:pathLst>
              <a:path h="3988435">
                <a:moveTo>
                  <a:pt x="0" y="0"/>
                </a:moveTo>
                <a:lnTo>
                  <a:pt x="0" y="3987814"/>
                </a:lnTo>
              </a:path>
            </a:pathLst>
          </a:custGeom>
          <a:ln w="7628">
            <a:solidFill>
              <a:srgbClr val="F3FF84"/>
            </a:solidFill>
          </a:ln>
        </p:spPr>
        <p:txBody>
          <a:bodyPr wrap="square" lIns="0" tIns="0" rIns="0" bIns="0" rtlCol="0"/>
          <a:lstStyle/>
          <a:p>
            <a:endParaRPr/>
          </a:p>
        </p:txBody>
      </p:sp>
      <p:sp>
        <p:nvSpPr>
          <p:cNvPr id="524" name="object 524"/>
          <p:cNvSpPr/>
          <p:nvPr/>
        </p:nvSpPr>
        <p:spPr>
          <a:xfrm>
            <a:off x="1042665" y="5614034"/>
            <a:ext cx="1558290" cy="0"/>
          </a:xfrm>
          <a:custGeom>
            <a:avLst/>
            <a:gdLst/>
            <a:ahLst/>
            <a:cxnLst/>
            <a:rect l="l" t="t" r="r" b="b"/>
            <a:pathLst>
              <a:path w="1558289">
                <a:moveTo>
                  <a:pt x="0" y="0"/>
                </a:moveTo>
                <a:lnTo>
                  <a:pt x="1558289" y="0"/>
                </a:lnTo>
              </a:path>
            </a:pathLst>
          </a:custGeom>
          <a:ln w="7620">
            <a:solidFill>
              <a:srgbClr val="F3FF85"/>
            </a:solidFill>
          </a:ln>
        </p:spPr>
        <p:txBody>
          <a:bodyPr wrap="square" lIns="0" tIns="0" rIns="0" bIns="0" rtlCol="0"/>
          <a:lstStyle/>
          <a:p>
            <a:endParaRPr/>
          </a:p>
        </p:txBody>
      </p:sp>
      <p:sp>
        <p:nvSpPr>
          <p:cNvPr id="525" name="object 525"/>
          <p:cNvSpPr/>
          <p:nvPr/>
        </p:nvSpPr>
        <p:spPr>
          <a:xfrm>
            <a:off x="1045207" y="1635760"/>
            <a:ext cx="0" cy="3975100"/>
          </a:xfrm>
          <a:custGeom>
            <a:avLst/>
            <a:gdLst/>
            <a:ahLst/>
            <a:cxnLst/>
            <a:rect l="l" t="t" r="r" b="b"/>
            <a:pathLst>
              <a:path h="3975100">
                <a:moveTo>
                  <a:pt x="0" y="0"/>
                </a:moveTo>
                <a:lnTo>
                  <a:pt x="0" y="3975100"/>
                </a:lnTo>
              </a:path>
            </a:pathLst>
          </a:custGeom>
          <a:ln w="6354">
            <a:solidFill>
              <a:srgbClr val="F3FF85"/>
            </a:solidFill>
          </a:ln>
        </p:spPr>
        <p:txBody>
          <a:bodyPr wrap="square" lIns="0" tIns="0" rIns="0" bIns="0" rtlCol="0"/>
          <a:lstStyle/>
          <a:p>
            <a:endParaRPr/>
          </a:p>
        </p:txBody>
      </p:sp>
      <p:sp>
        <p:nvSpPr>
          <p:cNvPr id="526" name="object 526"/>
          <p:cNvSpPr/>
          <p:nvPr/>
        </p:nvSpPr>
        <p:spPr>
          <a:xfrm>
            <a:off x="1042665" y="1632585"/>
            <a:ext cx="1558290" cy="0"/>
          </a:xfrm>
          <a:custGeom>
            <a:avLst/>
            <a:gdLst/>
            <a:ahLst/>
            <a:cxnLst/>
            <a:rect l="l" t="t" r="r" b="b"/>
            <a:pathLst>
              <a:path w="1558289">
                <a:moveTo>
                  <a:pt x="0" y="0"/>
                </a:moveTo>
                <a:lnTo>
                  <a:pt x="1558289" y="0"/>
                </a:lnTo>
              </a:path>
            </a:pathLst>
          </a:custGeom>
          <a:ln w="7620">
            <a:solidFill>
              <a:srgbClr val="F3FF85"/>
            </a:solidFill>
          </a:ln>
        </p:spPr>
        <p:txBody>
          <a:bodyPr wrap="square" lIns="0" tIns="0" rIns="0" bIns="0" rtlCol="0"/>
          <a:lstStyle/>
          <a:p>
            <a:endParaRPr/>
          </a:p>
        </p:txBody>
      </p:sp>
      <p:sp>
        <p:nvSpPr>
          <p:cNvPr id="527" name="object 527"/>
          <p:cNvSpPr/>
          <p:nvPr/>
        </p:nvSpPr>
        <p:spPr>
          <a:xfrm>
            <a:off x="2597782" y="1635770"/>
            <a:ext cx="0" cy="3975100"/>
          </a:xfrm>
          <a:custGeom>
            <a:avLst/>
            <a:gdLst/>
            <a:ahLst/>
            <a:cxnLst/>
            <a:rect l="l" t="t" r="r" b="b"/>
            <a:pathLst>
              <a:path h="3975100">
                <a:moveTo>
                  <a:pt x="0" y="0"/>
                </a:moveTo>
                <a:lnTo>
                  <a:pt x="0" y="3975085"/>
                </a:lnTo>
              </a:path>
            </a:pathLst>
          </a:custGeom>
          <a:ln w="7615">
            <a:solidFill>
              <a:srgbClr val="F3FF85"/>
            </a:solidFill>
          </a:ln>
        </p:spPr>
        <p:txBody>
          <a:bodyPr wrap="square" lIns="0" tIns="0" rIns="0" bIns="0" rtlCol="0"/>
          <a:lstStyle/>
          <a:p>
            <a:endParaRPr/>
          </a:p>
        </p:txBody>
      </p:sp>
      <p:sp>
        <p:nvSpPr>
          <p:cNvPr id="528" name="object 528"/>
          <p:cNvSpPr/>
          <p:nvPr/>
        </p:nvSpPr>
        <p:spPr>
          <a:xfrm>
            <a:off x="1047750" y="5607684"/>
            <a:ext cx="1546860" cy="0"/>
          </a:xfrm>
          <a:custGeom>
            <a:avLst/>
            <a:gdLst/>
            <a:ahLst/>
            <a:cxnLst/>
            <a:rect l="l" t="t" r="r" b="b"/>
            <a:pathLst>
              <a:path w="1546860">
                <a:moveTo>
                  <a:pt x="0" y="0"/>
                </a:moveTo>
                <a:lnTo>
                  <a:pt x="1546859" y="0"/>
                </a:lnTo>
              </a:path>
            </a:pathLst>
          </a:custGeom>
          <a:ln w="7619">
            <a:solidFill>
              <a:srgbClr val="F3FF86"/>
            </a:solidFill>
          </a:ln>
        </p:spPr>
        <p:txBody>
          <a:bodyPr wrap="square" lIns="0" tIns="0" rIns="0" bIns="0" rtlCol="0"/>
          <a:lstStyle/>
          <a:p>
            <a:endParaRPr/>
          </a:p>
        </p:txBody>
      </p:sp>
      <p:sp>
        <p:nvSpPr>
          <p:cNvPr id="529" name="object 529"/>
          <p:cNvSpPr/>
          <p:nvPr/>
        </p:nvSpPr>
        <p:spPr>
          <a:xfrm>
            <a:off x="1051559" y="1642110"/>
            <a:ext cx="0" cy="3962400"/>
          </a:xfrm>
          <a:custGeom>
            <a:avLst/>
            <a:gdLst/>
            <a:ahLst/>
            <a:cxnLst/>
            <a:rect l="l" t="t" r="r" b="b"/>
            <a:pathLst>
              <a:path h="3962400">
                <a:moveTo>
                  <a:pt x="0" y="0"/>
                </a:moveTo>
                <a:lnTo>
                  <a:pt x="0" y="3962400"/>
                </a:lnTo>
              </a:path>
            </a:pathLst>
          </a:custGeom>
          <a:ln w="8889">
            <a:solidFill>
              <a:srgbClr val="F3FF86"/>
            </a:solidFill>
          </a:ln>
        </p:spPr>
        <p:txBody>
          <a:bodyPr wrap="square" lIns="0" tIns="0" rIns="0" bIns="0" rtlCol="0"/>
          <a:lstStyle/>
          <a:p>
            <a:endParaRPr/>
          </a:p>
        </p:txBody>
      </p:sp>
      <p:sp>
        <p:nvSpPr>
          <p:cNvPr id="530" name="object 530"/>
          <p:cNvSpPr/>
          <p:nvPr/>
        </p:nvSpPr>
        <p:spPr>
          <a:xfrm>
            <a:off x="1047750" y="1638935"/>
            <a:ext cx="1546860" cy="0"/>
          </a:xfrm>
          <a:custGeom>
            <a:avLst/>
            <a:gdLst/>
            <a:ahLst/>
            <a:cxnLst/>
            <a:rect l="l" t="t" r="r" b="b"/>
            <a:pathLst>
              <a:path w="1546860">
                <a:moveTo>
                  <a:pt x="0" y="0"/>
                </a:moveTo>
                <a:lnTo>
                  <a:pt x="1546859" y="0"/>
                </a:lnTo>
              </a:path>
            </a:pathLst>
          </a:custGeom>
          <a:ln w="7620">
            <a:solidFill>
              <a:srgbClr val="F3FF86"/>
            </a:solidFill>
          </a:ln>
        </p:spPr>
        <p:txBody>
          <a:bodyPr wrap="square" lIns="0" tIns="0" rIns="0" bIns="0" rtlCol="0"/>
          <a:lstStyle/>
          <a:p>
            <a:endParaRPr/>
          </a:p>
        </p:txBody>
      </p:sp>
      <p:sp>
        <p:nvSpPr>
          <p:cNvPr id="531" name="object 531"/>
          <p:cNvSpPr/>
          <p:nvPr/>
        </p:nvSpPr>
        <p:spPr>
          <a:xfrm>
            <a:off x="2591436" y="1642110"/>
            <a:ext cx="0" cy="3962400"/>
          </a:xfrm>
          <a:custGeom>
            <a:avLst/>
            <a:gdLst/>
            <a:ahLst/>
            <a:cxnLst/>
            <a:rect l="l" t="t" r="r" b="b"/>
            <a:pathLst>
              <a:path h="3962400">
                <a:moveTo>
                  <a:pt x="0" y="0"/>
                </a:moveTo>
                <a:lnTo>
                  <a:pt x="0" y="3962399"/>
                </a:lnTo>
              </a:path>
            </a:pathLst>
          </a:custGeom>
          <a:ln w="7615">
            <a:solidFill>
              <a:srgbClr val="F3FF86"/>
            </a:solidFill>
          </a:ln>
        </p:spPr>
        <p:txBody>
          <a:bodyPr wrap="square" lIns="0" tIns="0" rIns="0" bIns="0" rtlCol="0"/>
          <a:lstStyle/>
          <a:p>
            <a:endParaRPr/>
          </a:p>
        </p:txBody>
      </p:sp>
      <p:sp>
        <p:nvSpPr>
          <p:cNvPr id="532" name="object 532"/>
          <p:cNvSpPr/>
          <p:nvPr/>
        </p:nvSpPr>
        <p:spPr>
          <a:xfrm>
            <a:off x="1055369" y="5601334"/>
            <a:ext cx="1532890" cy="0"/>
          </a:xfrm>
          <a:custGeom>
            <a:avLst/>
            <a:gdLst/>
            <a:ahLst/>
            <a:cxnLst/>
            <a:rect l="l" t="t" r="r" b="b"/>
            <a:pathLst>
              <a:path w="1532889">
                <a:moveTo>
                  <a:pt x="0" y="0"/>
                </a:moveTo>
                <a:lnTo>
                  <a:pt x="1532894" y="0"/>
                </a:lnTo>
              </a:path>
            </a:pathLst>
          </a:custGeom>
          <a:ln w="7620">
            <a:solidFill>
              <a:srgbClr val="F3FF87"/>
            </a:solidFill>
          </a:ln>
        </p:spPr>
        <p:txBody>
          <a:bodyPr wrap="square" lIns="0" tIns="0" rIns="0" bIns="0" rtlCol="0"/>
          <a:lstStyle/>
          <a:p>
            <a:endParaRPr/>
          </a:p>
        </p:txBody>
      </p:sp>
      <p:sp>
        <p:nvSpPr>
          <p:cNvPr id="533" name="object 533"/>
          <p:cNvSpPr/>
          <p:nvPr/>
        </p:nvSpPr>
        <p:spPr>
          <a:xfrm>
            <a:off x="1058542" y="1648460"/>
            <a:ext cx="0" cy="3949700"/>
          </a:xfrm>
          <a:custGeom>
            <a:avLst/>
            <a:gdLst/>
            <a:ahLst/>
            <a:cxnLst/>
            <a:rect l="l" t="t" r="r" b="b"/>
            <a:pathLst>
              <a:path h="3949700">
                <a:moveTo>
                  <a:pt x="0" y="0"/>
                </a:moveTo>
                <a:lnTo>
                  <a:pt x="0" y="3949700"/>
                </a:lnTo>
              </a:path>
            </a:pathLst>
          </a:custGeom>
          <a:ln w="7615">
            <a:solidFill>
              <a:srgbClr val="F3FF87"/>
            </a:solidFill>
          </a:ln>
        </p:spPr>
        <p:txBody>
          <a:bodyPr wrap="square" lIns="0" tIns="0" rIns="0" bIns="0" rtlCol="0"/>
          <a:lstStyle/>
          <a:p>
            <a:endParaRPr/>
          </a:p>
        </p:txBody>
      </p:sp>
      <p:sp>
        <p:nvSpPr>
          <p:cNvPr id="534" name="object 534"/>
          <p:cNvSpPr/>
          <p:nvPr/>
        </p:nvSpPr>
        <p:spPr>
          <a:xfrm>
            <a:off x="1055369" y="1645285"/>
            <a:ext cx="1532890" cy="0"/>
          </a:xfrm>
          <a:custGeom>
            <a:avLst/>
            <a:gdLst/>
            <a:ahLst/>
            <a:cxnLst/>
            <a:rect l="l" t="t" r="r" b="b"/>
            <a:pathLst>
              <a:path w="1532889">
                <a:moveTo>
                  <a:pt x="0" y="0"/>
                </a:moveTo>
                <a:lnTo>
                  <a:pt x="1532894" y="0"/>
                </a:lnTo>
              </a:path>
            </a:pathLst>
          </a:custGeom>
          <a:ln w="7619">
            <a:solidFill>
              <a:srgbClr val="F3FF87"/>
            </a:solidFill>
          </a:ln>
        </p:spPr>
        <p:txBody>
          <a:bodyPr wrap="square" lIns="0" tIns="0" rIns="0" bIns="0" rtlCol="0"/>
          <a:lstStyle/>
          <a:p>
            <a:endParaRPr/>
          </a:p>
        </p:txBody>
      </p:sp>
      <p:sp>
        <p:nvSpPr>
          <p:cNvPr id="535" name="object 535"/>
          <p:cNvSpPr/>
          <p:nvPr/>
        </p:nvSpPr>
        <p:spPr>
          <a:xfrm>
            <a:off x="2585085" y="1648449"/>
            <a:ext cx="0" cy="3950335"/>
          </a:xfrm>
          <a:custGeom>
            <a:avLst/>
            <a:gdLst/>
            <a:ahLst/>
            <a:cxnLst/>
            <a:rect l="l" t="t" r="r" b="b"/>
            <a:pathLst>
              <a:path h="3950335">
                <a:moveTo>
                  <a:pt x="0" y="0"/>
                </a:moveTo>
                <a:lnTo>
                  <a:pt x="0" y="3949714"/>
                </a:lnTo>
              </a:path>
            </a:pathLst>
          </a:custGeom>
          <a:ln w="7628">
            <a:solidFill>
              <a:srgbClr val="F3FF87"/>
            </a:solidFill>
          </a:ln>
        </p:spPr>
        <p:txBody>
          <a:bodyPr wrap="square" lIns="0" tIns="0" rIns="0" bIns="0" rtlCol="0"/>
          <a:lstStyle/>
          <a:p>
            <a:endParaRPr/>
          </a:p>
        </p:txBody>
      </p:sp>
      <p:sp>
        <p:nvSpPr>
          <p:cNvPr id="536" name="object 536"/>
          <p:cNvSpPr/>
          <p:nvPr/>
        </p:nvSpPr>
        <p:spPr>
          <a:xfrm>
            <a:off x="1061715" y="5594984"/>
            <a:ext cx="1520190" cy="0"/>
          </a:xfrm>
          <a:custGeom>
            <a:avLst/>
            <a:gdLst/>
            <a:ahLst/>
            <a:cxnLst/>
            <a:rect l="l" t="t" r="r" b="b"/>
            <a:pathLst>
              <a:path w="1520189">
                <a:moveTo>
                  <a:pt x="0" y="0"/>
                </a:moveTo>
                <a:lnTo>
                  <a:pt x="1520189" y="0"/>
                </a:lnTo>
              </a:path>
            </a:pathLst>
          </a:custGeom>
          <a:ln w="7619">
            <a:solidFill>
              <a:srgbClr val="F3FF88"/>
            </a:solidFill>
          </a:ln>
        </p:spPr>
        <p:txBody>
          <a:bodyPr wrap="square" lIns="0" tIns="0" rIns="0" bIns="0" rtlCol="0"/>
          <a:lstStyle/>
          <a:p>
            <a:endParaRPr/>
          </a:p>
        </p:txBody>
      </p:sp>
      <p:sp>
        <p:nvSpPr>
          <p:cNvPr id="537" name="object 537"/>
          <p:cNvSpPr/>
          <p:nvPr/>
        </p:nvSpPr>
        <p:spPr>
          <a:xfrm>
            <a:off x="1064894" y="1654810"/>
            <a:ext cx="0" cy="3937000"/>
          </a:xfrm>
          <a:custGeom>
            <a:avLst/>
            <a:gdLst/>
            <a:ahLst/>
            <a:cxnLst/>
            <a:rect l="l" t="t" r="r" b="b"/>
            <a:pathLst>
              <a:path h="3937000">
                <a:moveTo>
                  <a:pt x="0" y="0"/>
                </a:moveTo>
                <a:lnTo>
                  <a:pt x="0" y="3937000"/>
                </a:lnTo>
              </a:path>
            </a:pathLst>
          </a:custGeom>
          <a:ln w="7628">
            <a:solidFill>
              <a:srgbClr val="F3FF88"/>
            </a:solidFill>
          </a:ln>
        </p:spPr>
        <p:txBody>
          <a:bodyPr wrap="square" lIns="0" tIns="0" rIns="0" bIns="0" rtlCol="0"/>
          <a:lstStyle/>
          <a:p>
            <a:endParaRPr/>
          </a:p>
        </p:txBody>
      </p:sp>
      <p:sp>
        <p:nvSpPr>
          <p:cNvPr id="538" name="object 538"/>
          <p:cNvSpPr/>
          <p:nvPr/>
        </p:nvSpPr>
        <p:spPr>
          <a:xfrm>
            <a:off x="1061715" y="1651635"/>
            <a:ext cx="1520190" cy="0"/>
          </a:xfrm>
          <a:custGeom>
            <a:avLst/>
            <a:gdLst/>
            <a:ahLst/>
            <a:cxnLst/>
            <a:rect l="l" t="t" r="r" b="b"/>
            <a:pathLst>
              <a:path w="1520189">
                <a:moveTo>
                  <a:pt x="0" y="0"/>
                </a:moveTo>
                <a:lnTo>
                  <a:pt x="1520189" y="0"/>
                </a:lnTo>
              </a:path>
            </a:pathLst>
          </a:custGeom>
          <a:ln w="7620">
            <a:solidFill>
              <a:srgbClr val="F3FF88"/>
            </a:solidFill>
          </a:ln>
        </p:spPr>
        <p:txBody>
          <a:bodyPr wrap="square" lIns="0" tIns="0" rIns="0" bIns="0" rtlCol="0"/>
          <a:lstStyle/>
          <a:p>
            <a:endParaRPr/>
          </a:p>
        </p:txBody>
      </p:sp>
      <p:sp>
        <p:nvSpPr>
          <p:cNvPr id="539" name="object 539"/>
          <p:cNvSpPr/>
          <p:nvPr/>
        </p:nvSpPr>
        <p:spPr>
          <a:xfrm>
            <a:off x="2578732" y="1654820"/>
            <a:ext cx="0" cy="3937000"/>
          </a:xfrm>
          <a:custGeom>
            <a:avLst/>
            <a:gdLst/>
            <a:ahLst/>
            <a:cxnLst/>
            <a:rect l="l" t="t" r="r" b="b"/>
            <a:pathLst>
              <a:path h="3937000">
                <a:moveTo>
                  <a:pt x="0" y="0"/>
                </a:moveTo>
                <a:lnTo>
                  <a:pt x="0" y="3936985"/>
                </a:lnTo>
              </a:path>
            </a:pathLst>
          </a:custGeom>
          <a:ln w="7615">
            <a:solidFill>
              <a:srgbClr val="F3FF88"/>
            </a:solidFill>
          </a:ln>
        </p:spPr>
        <p:txBody>
          <a:bodyPr wrap="square" lIns="0" tIns="0" rIns="0" bIns="0" rtlCol="0"/>
          <a:lstStyle/>
          <a:p>
            <a:endParaRPr/>
          </a:p>
        </p:txBody>
      </p:sp>
      <p:sp>
        <p:nvSpPr>
          <p:cNvPr id="540" name="object 540"/>
          <p:cNvSpPr/>
          <p:nvPr/>
        </p:nvSpPr>
        <p:spPr>
          <a:xfrm>
            <a:off x="1068074" y="5588634"/>
            <a:ext cx="1507490" cy="0"/>
          </a:xfrm>
          <a:custGeom>
            <a:avLst/>
            <a:gdLst/>
            <a:ahLst/>
            <a:cxnLst/>
            <a:rect l="l" t="t" r="r" b="b"/>
            <a:pathLst>
              <a:path w="1507489">
                <a:moveTo>
                  <a:pt x="0" y="0"/>
                </a:moveTo>
                <a:lnTo>
                  <a:pt x="1507485" y="0"/>
                </a:lnTo>
              </a:path>
            </a:pathLst>
          </a:custGeom>
          <a:ln w="7620">
            <a:solidFill>
              <a:srgbClr val="F3FF89"/>
            </a:solidFill>
          </a:ln>
        </p:spPr>
        <p:txBody>
          <a:bodyPr wrap="square" lIns="0" tIns="0" rIns="0" bIns="0" rtlCol="0"/>
          <a:lstStyle/>
          <a:p>
            <a:endParaRPr/>
          </a:p>
        </p:txBody>
      </p:sp>
      <p:sp>
        <p:nvSpPr>
          <p:cNvPr id="541" name="object 541"/>
          <p:cNvSpPr/>
          <p:nvPr/>
        </p:nvSpPr>
        <p:spPr>
          <a:xfrm>
            <a:off x="1071247" y="1661160"/>
            <a:ext cx="0" cy="3924300"/>
          </a:xfrm>
          <a:custGeom>
            <a:avLst/>
            <a:gdLst/>
            <a:ahLst/>
            <a:cxnLst/>
            <a:rect l="l" t="t" r="r" b="b"/>
            <a:pathLst>
              <a:path h="3924300">
                <a:moveTo>
                  <a:pt x="0" y="0"/>
                </a:moveTo>
                <a:lnTo>
                  <a:pt x="0" y="3924300"/>
                </a:lnTo>
              </a:path>
            </a:pathLst>
          </a:custGeom>
          <a:ln w="7615">
            <a:solidFill>
              <a:srgbClr val="F3FF89"/>
            </a:solidFill>
          </a:ln>
        </p:spPr>
        <p:txBody>
          <a:bodyPr wrap="square" lIns="0" tIns="0" rIns="0" bIns="0" rtlCol="0"/>
          <a:lstStyle/>
          <a:p>
            <a:endParaRPr/>
          </a:p>
        </p:txBody>
      </p:sp>
      <p:sp>
        <p:nvSpPr>
          <p:cNvPr id="542" name="object 542"/>
          <p:cNvSpPr/>
          <p:nvPr/>
        </p:nvSpPr>
        <p:spPr>
          <a:xfrm>
            <a:off x="1068074" y="1657985"/>
            <a:ext cx="1507490" cy="0"/>
          </a:xfrm>
          <a:custGeom>
            <a:avLst/>
            <a:gdLst/>
            <a:ahLst/>
            <a:cxnLst/>
            <a:rect l="l" t="t" r="r" b="b"/>
            <a:pathLst>
              <a:path w="1507489">
                <a:moveTo>
                  <a:pt x="0" y="0"/>
                </a:moveTo>
                <a:lnTo>
                  <a:pt x="1507485" y="0"/>
                </a:lnTo>
              </a:path>
            </a:pathLst>
          </a:custGeom>
          <a:ln w="7620">
            <a:solidFill>
              <a:srgbClr val="F3FF89"/>
            </a:solidFill>
          </a:ln>
        </p:spPr>
        <p:txBody>
          <a:bodyPr wrap="square" lIns="0" tIns="0" rIns="0" bIns="0" rtlCol="0"/>
          <a:lstStyle/>
          <a:p>
            <a:endParaRPr/>
          </a:p>
        </p:txBody>
      </p:sp>
      <p:sp>
        <p:nvSpPr>
          <p:cNvPr id="543" name="object 543"/>
          <p:cNvSpPr/>
          <p:nvPr/>
        </p:nvSpPr>
        <p:spPr>
          <a:xfrm>
            <a:off x="2572386" y="1661160"/>
            <a:ext cx="0" cy="3924300"/>
          </a:xfrm>
          <a:custGeom>
            <a:avLst/>
            <a:gdLst/>
            <a:ahLst/>
            <a:cxnLst/>
            <a:rect l="l" t="t" r="r" b="b"/>
            <a:pathLst>
              <a:path h="3924300">
                <a:moveTo>
                  <a:pt x="0" y="0"/>
                </a:moveTo>
                <a:lnTo>
                  <a:pt x="0" y="3924299"/>
                </a:lnTo>
              </a:path>
            </a:pathLst>
          </a:custGeom>
          <a:ln w="7615">
            <a:solidFill>
              <a:srgbClr val="F3FF89"/>
            </a:solidFill>
          </a:ln>
        </p:spPr>
        <p:txBody>
          <a:bodyPr wrap="square" lIns="0" tIns="0" rIns="0" bIns="0" rtlCol="0"/>
          <a:lstStyle/>
          <a:p>
            <a:endParaRPr/>
          </a:p>
        </p:txBody>
      </p:sp>
      <p:sp>
        <p:nvSpPr>
          <p:cNvPr id="544" name="object 544"/>
          <p:cNvSpPr/>
          <p:nvPr/>
        </p:nvSpPr>
        <p:spPr>
          <a:xfrm>
            <a:off x="1074419" y="5582284"/>
            <a:ext cx="1494790" cy="0"/>
          </a:xfrm>
          <a:custGeom>
            <a:avLst/>
            <a:gdLst/>
            <a:ahLst/>
            <a:cxnLst/>
            <a:rect l="l" t="t" r="r" b="b"/>
            <a:pathLst>
              <a:path w="1494789">
                <a:moveTo>
                  <a:pt x="0" y="0"/>
                </a:moveTo>
                <a:lnTo>
                  <a:pt x="1494794" y="0"/>
                </a:lnTo>
              </a:path>
            </a:pathLst>
          </a:custGeom>
          <a:ln w="7620">
            <a:solidFill>
              <a:srgbClr val="F3FF8A"/>
            </a:solidFill>
          </a:ln>
        </p:spPr>
        <p:txBody>
          <a:bodyPr wrap="square" lIns="0" tIns="0" rIns="0" bIns="0" rtlCol="0"/>
          <a:lstStyle/>
          <a:p>
            <a:endParaRPr/>
          </a:p>
        </p:txBody>
      </p:sp>
      <p:sp>
        <p:nvSpPr>
          <p:cNvPr id="545" name="object 545"/>
          <p:cNvSpPr/>
          <p:nvPr/>
        </p:nvSpPr>
        <p:spPr>
          <a:xfrm>
            <a:off x="1077592" y="1668779"/>
            <a:ext cx="0" cy="3910329"/>
          </a:xfrm>
          <a:custGeom>
            <a:avLst/>
            <a:gdLst/>
            <a:ahLst/>
            <a:cxnLst/>
            <a:rect l="l" t="t" r="r" b="b"/>
            <a:pathLst>
              <a:path h="3910329">
                <a:moveTo>
                  <a:pt x="0" y="0"/>
                </a:moveTo>
                <a:lnTo>
                  <a:pt x="0" y="3910329"/>
                </a:lnTo>
              </a:path>
            </a:pathLst>
          </a:custGeom>
          <a:ln w="7615">
            <a:solidFill>
              <a:srgbClr val="F3FF8A"/>
            </a:solidFill>
          </a:ln>
        </p:spPr>
        <p:txBody>
          <a:bodyPr wrap="square" lIns="0" tIns="0" rIns="0" bIns="0" rtlCol="0"/>
          <a:lstStyle/>
          <a:p>
            <a:endParaRPr/>
          </a:p>
        </p:txBody>
      </p:sp>
      <p:sp>
        <p:nvSpPr>
          <p:cNvPr id="546" name="object 546"/>
          <p:cNvSpPr/>
          <p:nvPr/>
        </p:nvSpPr>
        <p:spPr>
          <a:xfrm>
            <a:off x="1074419" y="1664970"/>
            <a:ext cx="1494790" cy="0"/>
          </a:xfrm>
          <a:custGeom>
            <a:avLst/>
            <a:gdLst/>
            <a:ahLst/>
            <a:cxnLst/>
            <a:rect l="l" t="t" r="r" b="b"/>
            <a:pathLst>
              <a:path w="1494789">
                <a:moveTo>
                  <a:pt x="0" y="0"/>
                </a:moveTo>
                <a:lnTo>
                  <a:pt x="1494794" y="0"/>
                </a:lnTo>
              </a:path>
            </a:pathLst>
          </a:custGeom>
          <a:ln w="8889">
            <a:solidFill>
              <a:srgbClr val="F3FF8A"/>
            </a:solidFill>
          </a:ln>
        </p:spPr>
        <p:txBody>
          <a:bodyPr wrap="square" lIns="0" tIns="0" rIns="0" bIns="0" rtlCol="0"/>
          <a:lstStyle/>
          <a:p>
            <a:endParaRPr/>
          </a:p>
        </p:txBody>
      </p:sp>
      <p:sp>
        <p:nvSpPr>
          <p:cNvPr id="547" name="object 547"/>
          <p:cNvSpPr/>
          <p:nvPr/>
        </p:nvSpPr>
        <p:spPr>
          <a:xfrm>
            <a:off x="2565404" y="1668780"/>
            <a:ext cx="0" cy="3910329"/>
          </a:xfrm>
          <a:custGeom>
            <a:avLst/>
            <a:gdLst/>
            <a:ahLst/>
            <a:cxnLst/>
            <a:rect l="l" t="t" r="r" b="b"/>
            <a:pathLst>
              <a:path h="3910329">
                <a:moveTo>
                  <a:pt x="0" y="0"/>
                </a:moveTo>
                <a:lnTo>
                  <a:pt x="0" y="3910333"/>
                </a:lnTo>
              </a:path>
            </a:pathLst>
          </a:custGeom>
          <a:ln w="8889">
            <a:solidFill>
              <a:srgbClr val="F3FF8A"/>
            </a:solidFill>
          </a:ln>
        </p:spPr>
        <p:txBody>
          <a:bodyPr wrap="square" lIns="0" tIns="0" rIns="0" bIns="0" rtlCol="0"/>
          <a:lstStyle/>
          <a:p>
            <a:endParaRPr/>
          </a:p>
        </p:txBody>
      </p:sp>
      <p:sp>
        <p:nvSpPr>
          <p:cNvPr id="548" name="object 548"/>
          <p:cNvSpPr/>
          <p:nvPr/>
        </p:nvSpPr>
        <p:spPr>
          <a:xfrm>
            <a:off x="1080765" y="5575300"/>
            <a:ext cx="1480820" cy="0"/>
          </a:xfrm>
          <a:custGeom>
            <a:avLst/>
            <a:gdLst/>
            <a:ahLst/>
            <a:cxnLst/>
            <a:rect l="l" t="t" r="r" b="b"/>
            <a:pathLst>
              <a:path w="1480820">
                <a:moveTo>
                  <a:pt x="0" y="0"/>
                </a:moveTo>
                <a:lnTo>
                  <a:pt x="1480828" y="0"/>
                </a:lnTo>
              </a:path>
            </a:pathLst>
          </a:custGeom>
          <a:ln w="8889">
            <a:solidFill>
              <a:srgbClr val="F3FF8B"/>
            </a:solidFill>
          </a:ln>
        </p:spPr>
        <p:txBody>
          <a:bodyPr wrap="square" lIns="0" tIns="0" rIns="0" bIns="0" rtlCol="0"/>
          <a:lstStyle/>
          <a:p>
            <a:endParaRPr/>
          </a:p>
        </p:txBody>
      </p:sp>
      <p:sp>
        <p:nvSpPr>
          <p:cNvPr id="549" name="object 549"/>
          <p:cNvSpPr/>
          <p:nvPr/>
        </p:nvSpPr>
        <p:spPr>
          <a:xfrm>
            <a:off x="1083944" y="1675129"/>
            <a:ext cx="0" cy="3896360"/>
          </a:xfrm>
          <a:custGeom>
            <a:avLst/>
            <a:gdLst/>
            <a:ahLst/>
            <a:cxnLst/>
            <a:rect l="l" t="t" r="r" b="b"/>
            <a:pathLst>
              <a:path h="3896360">
                <a:moveTo>
                  <a:pt x="0" y="0"/>
                </a:moveTo>
                <a:lnTo>
                  <a:pt x="0" y="3896359"/>
                </a:lnTo>
              </a:path>
            </a:pathLst>
          </a:custGeom>
          <a:ln w="7628">
            <a:solidFill>
              <a:srgbClr val="F3FF8B"/>
            </a:solidFill>
          </a:ln>
        </p:spPr>
        <p:txBody>
          <a:bodyPr wrap="square" lIns="0" tIns="0" rIns="0" bIns="0" rtlCol="0"/>
          <a:lstStyle/>
          <a:p>
            <a:endParaRPr/>
          </a:p>
        </p:txBody>
      </p:sp>
      <p:sp>
        <p:nvSpPr>
          <p:cNvPr id="550" name="object 550"/>
          <p:cNvSpPr/>
          <p:nvPr/>
        </p:nvSpPr>
        <p:spPr>
          <a:xfrm>
            <a:off x="1080765" y="1671954"/>
            <a:ext cx="1480820" cy="0"/>
          </a:xfrm>
          <a:custGeom>
            <a:avLst/>
            <a:gdLst/>
            <a:ahLst/>
            <a:cxnLst/>
            <a:rect l="l" t="t" r="r" b="b"/>
            <a:pathLst>
              <a:path w="1480820">
                <a:moveTo>
                  <a:pt x="0" y="0"/>
                </a:moveTo>
                <a:lnTo>
                  <a:pt x="1480828" y="0"/>
                </a:lnTo>
              </a:path>
            </a:pathLst>
          </a:custGeom>
          <a:ln w="7620">
            <a:solidFill>
              <a:srgbClr val="F3FF8B"/>
            </a:solidFill>
          </a:ln>
        </p:spPr>
        <p:txBody>
          <a:bodyPr wrap="square" lIns="0" tIns="0" rIns="0" bIns="0" rtlCol="0"/>
          <a:lstStyle/>
          <a:p>
            <a:endParaRPr/>
          </a:p>
        </p:txBody>
      </p:sp>
      <p:sp>
        <p:nvSpPr>
          <p:cNvPr id="551" name="object 551"/>
          <p:cNvSpPr/>
          <p:nvPr/>
        </p:nvSpPr>
        <p:spPr>
          <a:xfrm>
            <a:off x="2558414" y="1675120"/>
            <a:ext cx="0" cy="3896995"/>
          </a:xfrm>
          <a:custGeom>
            <a:avLst/>
            <a:gdLst/>
            <a:ahLst/>
            <a:cxnLst/>
            <a:rect l="l" t="t" r="r" b="b"/>
            <a:pathLst>
              <a:path h="3896995">
                <a:moveTo>
                  <a:pt x="0" y="0"/>
                </a:moveTo>
                <a:lnTo>
                  <a:pt x="0" y="3896374"/>
                </a:lnTo>
              </a:path>
            </a:pathLst>
          </a:custGeom>
          <a:ln w="7628">
            <a:solidFill>
              <a:srgbClr val="F3FF8B"/>
            </a:solidFill>
          </a:ln>
        </p:spPr>
        <p:txBody>
          <a:bodyPr wrap="square" lIns="0" tIns="0" rIns="0" bIns="0" rtlCol="0"/>
          <a:lstStyle/>
          <a:p>
            <a:endParaRPr/>
          </a:p>
        </p:txBody>
      </p:sp>
      <p:sp>
        <p:nvSpPr>
          <p:cNvPr id="552" name="object 552"/>
          <p:cNvSpPr/>
          <p:nvPr/>
        </p:nvSpPr>
        <p:spPr>
          <a:xfrm>
            <a:off x="1087124" y="5568315"/>
            <a:ext cx="1468120" cy="0"/>
          </a:xfrm>
          <a:custGeom>
            <a:avLst/>
            <a:gdLst/>
            <a:ahLst/>
            <a:cxnLst/>
            <a:rect l="l" t="t" r="r" b="b"/>
            <a:pathLst>
              <a:path w="1468120">
                <a:moveTo>
                  <a:pt x="0" y="0"/>
                </a:moveTo>
                <a:lnTo>
                  <a:pt x="1468111" y="0"/>
                </a:lnTo>
              </a:path>
            </a:pathLst>
          </a:custGeom>
          <a:ln w="7620">
            <a:solidFill>
              <a:srgbClr val="F3FF8C"/>
            </a:solidFill>
          </a:ln>
        </p:spPr>
        <p:txBody>
          <a:bodyPr wrap="square" lIns="0" tIns="0" rIns="0" bIns="0" rtlCol="0"/>
          <a:lstStyle/>
          <a:p>
            <a:endParaRPr/>
          </a:p>
        </p:txBody>
      </p:sp>
      <p:sp>
        <p:nvSpPr>
          <p:cNvPr id="553" name="object 553"/>
          <p:cNvSpPr/>
          <p:nvPr/>
        </p:nvSpPr>
        <p:spPr>
          <a:xfrm>
            <a:off x="1090297" y="1681479"/>
            <a:ext cx="0" cy="3883660"/>
          </a:xfrm>
          <a:custGeom>
            <a:avLst/>
            <a:gdLst/>
            <a:ahLst/>
            <a:cxnLst/>
            <a:rect l="l" t="t" r="r" b="b"/>
            <a:pathLst>
              <a:path h="3883660">
                <a:moveTo>
                  <a:pt x="0" y="0"/>
                </a:moveTo>
                <a:lnTo>
                  <a:pt x="0" y="3883660"/>
                </a:lnTo>
              </a:path>
            </a:pathLst>
          </a:custGeom>
          <a:ln w="7615">
            <a:solidFill>
              <a:srgbClr val="F3FF8C"/>
            </a:solidFill>
          </a:ln>
        </p:spPr>
        <p:txBody>
          <a:bodyPr wrap="square" lIns="0" tIns="0" rIns="0" bIns="0" rtlCol="0"/>
          <a:lstStyle/>
          <a:p>
            <a:endParaRPr/>
          </a:p>
        </p:txBody>
      </p:sp>
      <p:sp>
        <p:nvSpPr>
          <p:cNvPr id="554" name="object 554"/>
          <p:cNvSpPr/>
          <p:nvPr/>
        </p:nvSpPr>
        <p:spPr>
          <a:xfrm>
            <a:off x="1087124" y="1678304"/>
            <a:ext cx="1468120" cy="0"/>
          </a:xfrm>
          <a:custGeom>
            <a:avLst/>
            <a:gdLst/>
            <a:ahLst/>
            <a:cxnLst/>
            <a:rect l="l" t="t" r="r" b="b"/>
            <a:pathLst>
              <a:path w="1468120">
                <a:moveTo>
                  <a:pt x="0" y="0"/>
                </a:moveTo>
                <a:lnTo>
                  <a:pt x="1468111" y="0"/>
                </a:lnTo>
              </a:path>
            </a:pathLst>
          </a:custGeom>
          <a:ln w="7620">
            <a:solidFill>
              <a:srgbClr val="F3FF8C"/>
            </a:solidFill>
          </a:ln>
        </p:spPr>
        <p:txBody>
          <a:bodyPr wrap="square" lIns="0" tIns="0" rIns="0" bIns="0" rtlCol="0"/>
          <a:lstStyle/>
          <a:p>
            <a:endParaRPr/>
          </a:p>
        </p:txBody>
      </p:sp>
      <p:sp>
        <p:nvSpPr>
          <p:cNvPr id="555" name="object 555"/>
          <p:cNvSpPr/>
          <p:nvPr/>
        </p:nvSpPr>
        <p:spPr>
          <a:xfrm>
            <a:off x="2552062" y="1681490"/>
            <a:ext cx="0" cy="3883660"/>
          </a:xfrm>
          <a:custGeom>
            <a:avLst/>
            <a:gdLst/>
            <a:ahLst/>
            <a:cxnLst/>
            <a:rect l="l" t="t" r="r" b="b"/>
            <a:pathLst>
              <a:path h="3883660">
                <a:moveTo>
                  <a:pt x="0" y="0"/>
                </a:moveTo>
                <a:lnTo>
                  <a:pt x="0" y="3883645"/>
                </a:lnTo>
              </a:path>
            </a:pathLst>
          </a:custGeom>
          <a:ln w="7615">
            <a:solidFill>
              <a:srgbClr val="F3FF8C"/>
            </a:solidFill>
          </a:ln>
        </p:spPr>
        <p:txBody>
          <a:bodyPr wrap="square" lIns="0" tIns="0" rIns="0" bIns="0" rtlCol="0"/>
          <a:lstStyle/>
          <a:p>
            <a:endParaRPr/>
          </a:p>
        </p:txBody>
      </p:sp>
      <p:sp>
        <p:nvSpPr>
          <p:cNvPr id="556" name="object 556"/>
          <p:cNvSpPr/>
          <p:nvPr/>
        </p:nvSpPr>
        <p:spPr>
          <a:xfrm>
            <a:off x="1093469" y="5561965"/>
            <a:ext cx="1455420" cy="0"/>
          </a:xfrm>
          <a:custGeom>
            <a:avLst/>
            <a:gdLst/>
            <a:ahLst/>
            <a:cxnLst/>
            <a:rect l="l" t="t" r="r" b="b"/>
            <a:pathLst>
              <a:path w="1455420">
                <a:moveTo>
                  <a:pt x="0" y="0"/>
                </a:moveTo>
                <a:lnTo>
                  <a:pt x="1455419" y="0"/>
                </a:lnTo>
              </a:path>
            </a:pathLst>
          </a:custGeom>
          <a:ln w="7619">
            <a:solidFill>
              <a:srgbClr val="F3FF8D"/>
            </a:solidFill>
          </a:ln>
        </p:spPr>
        <p:txBody>
          <a:bodyPr wrap="square" lIns="0" tIns="0" rIns="0" bIns="0" rtlCol="0"/>
          <a:lstStyle/>
          <a:p>
            <a:endParaRPr/>
          </a:p>
        </p:txBody>
      </p:sp>
      <p:sp>
        <p:nvSpPr>
          <p:cNvPr id="557" name="object 557"/>
          <p:cNvSpPr/>
          <p:nvPr/>
        </p:nvSpPr>
        <p:spPr>
          <a:xfrm>
            <a:off x="1096642" y="1687829"/>
            <a:ext cx="0" cy="3870960"/>
          </a:xfrm>
          <a:custGeom>
            <a:avLst/>
            <a:gdLst/>
            <a:ahLst/>
            <a:cxnLst/>
            <a:rect l="l" t="t" r="r" b="b"/>
            <a:pathLst>
              <a:path h="3870960">
                <a:moveTo>
                  <a:pt x="0" y="0"/>
                </a:moveTo>
                <a:lnTo>
                  <a:pt x="0" y="3870960"/>
                </a:lnTo>
              </a:path>
            </a:pathLst>
          </a:custGeom>
          <a:ln w="7615">
            <a:solidFill>
              <a:srgbClr val="F3FF8D"/>
            </a:solidFill>
          </a:ln>
        </p:spPr>
        <p:txBody>
          <a:bodyPr wrap="square" lIns="0" tIns="0" rIns="0" bIns="0" rtlCol="0"/>
          <a:lstStyle/>
          <a:p>
            <a:endParaRPr/>
          </a:p>
        </p:txBody>
      </p:sp>
      <p:sp>
        <p:nvSpPr>
          <p:cNvPr id="558" name="object 558"/>
          <p:cNvSpPr/>
          <p:nvPr/>
        </p:nvSpPr>
        <p:spPr>
          <a:xfrm>
            <a:off x="1093469" y="1684654"/>
            <a:ext cx="1455420" cy="0"/>
          </a:xfrm>
          <a:custGeom>
            <a:avLst/>
            <a:gdLst/>
            <a:ahLst/>
            <a:cxnLst/>
            <a:rect l="l" t="t" r="r" b="b"/>
            <a:pathLst>
              <a:path w="1455420">
                <a:moveTo>
                  <a:pt x="0" y="0"/>
                </a:moveTo>
                <a:lnTo>
                  <a:pt x="1455419" y="0"/>
                </a:lnTo>
              </a:path>
            </a:pathLst>
          </a:custGeom>
          <a:ln w="7620">
            <a:solidFill>
              <a:srgbClr val="F3FF8D"/>
            </a:solidFill>
          </a:ln>
        </p:spPr>
        <p:txBody>
          <a:bodyPr wrap="square" lIns="0" tIns="0" rIns="0" bIns="0" rtlCol="0"/>
          <a:lstStyle/>
          <a:p>
            <a:endParaRPr/>
          </a:p>
        </p:txBody>
      </p:sp>
      <p:sp>
        <p:nvSpPr>
          <p:cNvPr id="559" name="object 559"/>
          <p:cNvSpPr/>
          <p:nvPr/>
        </p:nvSpPr>
        <p:spPr>
          <a:xfrm>
            <a:off x="2545716" y="1687830"/>
            <a:ext cx="0" cy="3870960"/>
          </a:xfrm>
          <a:custGeom>
            <a:avLst/>
            <a:gdLst/>
            <a:ahLst/>
            <a:cxnLst/>
            <a:rect l="l" t="t" r="r" b="b"/>
            <a:pathLst>
              <a:path h="3870960">
                <a:moveTo>
                  <a:pt x="0" y="0"/>
                </a:moveTo>
                <a:lnTo>
                  <a:pt x="0" y="3870959"/>
                </a:lnTo>
              </a:path>
            </a:pathLst>
          </a:custGeom>
          <a:ln w="7615">
            <a:solidFill>
              <a:srgbClr val="F3FF8D"/>
            </a:solidFill>
          </a:ln>
        </p:spPr>
        <p:txBody>
          <a:bodyPr wrap="square" lIns="0" tIns="0" rIns="0" bIns="0" rtlCol="0"/>
          <a:lstStyle/>
          <a:p>
            <a:endParaRPr/>
          </a:p>
        </p:txBody>
      </p:sp>
      <p:sp>
        <p:nvSpPr>
          <p:cNvPr id="560" name="object 560"/>
          <p:cNvSpPr/>
          <p:nvPr/>
        </p:nvSpPr>
        <p:spPr>
          <a:xfrm>
            <a:off x="1099815" y="5555615"/>
            <a:ext cx="1442720" cy="0"/>
          </a:xfrm>
          <a:custGeom>
            <a:avLst/>
            <a:gdLst/>
            <a:ahLst/>
            <a:cxnLst/>
            <a:rect l="l" t="t" r="r" b="b"/>
            <a:pathLst>
              <a:path w="1442720">
                <a:moveTo>
                  <a:pt x="0" y="0"/>
                </a:moveTo>
                <a:lnTo>
                  <a:pt x="1442728" y="0"/>
                </a:lnTo>
              </a:path>
            </a:pathLst>
          </a:custGeom>
          <a:ln w="7620">
            <a:solidFill>
              <a:srgbClr val="F4FF8E"/>
            </a:solidFill>
          </a:ln>
        </p:spPr>
        <p:txBody>
          <a:bodyPr wrap="square" lIns="0" tIns="0" rIns="0" bIns="0" rtlCol="0"/>
          <a:lstStyle/>
          <a:p>
            <a:endParaRPr/>
          </a:p>
        </p:txBody>
      </p:sp>
      <p:sp>
        <p:nvSpPr>
          <p:cNvPr id="561" name="object 561"/>
          <p:cNvSpPr/>
          <p:nvPr/>
        </p:nvSpPr>
        <p:spPr>
          <a:xfrm>
            <a:off x="1102994" y="1694179"/>
            <a:ext cx="0" cy="3858260"/>
          </a:xfrm>
          <a:custGeom>
            <a:avLst/>
            <a:gdLst/>
            <a:ahLst/>
            <a:cxnLst/>
            <a:rect l="l" t="t" r="r" b="b"/>
            <a:pathLst>
              <a:path h="3858260">
                <a:moveTo>
                  <a:pt x="0" y="0"/>
                </a:moveTo>
                <a:lnTo>
                  <a:pt x="0" y="3858259"/>
                </a:lnTo>
              </a:path>
            </a:pathLst>
          </a:custGeom>
          <a:ln w="7628">
            <a:solidFill>
              <a:srgbClr val="F4FF8E"/>
            </a:solidFill>
          </a:ln>
        </p:spPr>
        <p:txBody>
          <a:bodyPr wrap="square" lIns="0" tIns="0" rIns="0" bIns="0" rtlCol="0"/>
          <a:lstStyle/>
          <a:p>
            <a:endParaRPr/>
          </a:p>
        </p:txBody>
      </p:sp>
      <p:sp>
        <p:nvSpPr>
          <p:cNvPr id="562" name="object 562"/>
          <p:cNvSpPr/>
          <p:nvPr/>
        </p:nvSpPr>
        <p:spPr>
          <a:xfrm>
            <a:off x="1099815" y="1691004"/>
            <a:ext cx="1442720" cy="0"/>
          </a:xfrm>
          <a:custGeom>
            <a:avLst/>
            <a:gdLst/>
            <a:ahLst/>
            <a:cxnLst/>
            <a:rect l="l" t="t" r="r" b="b"/>
            <a:pathLst>
              <a:path w="1442720">
                <a:moveTo>
                  <a:pt x="0" y="0"/>
                </a:moveTo>
                <a:lnTo>
                  <a:pt x="1442728" y="0"/>
                </a:lnTo>
              </a:path>
            </a:pathLst>
          </a:custGeom>
          <a:ln w="7620">
            <a:solidFill>
              <a:srgbClr val="F4FF8E"/>
            </a:solidFill>
          </a:ln>
        </p:spPr>
        <p:txBody>
          <a:bodyPr wrap="square" lIns="0" tIns="0" rIns="0" bIns="0" rtlCol="0"/>
          <a:lstStyle/>
          <a:p>
            <a:endParaRPr/>
          </a:p>
        </p:txBody>
      </p:sp>
      <p:sp>
        <p:nvSpPr>
          <p:cNvPr id="563" name="object 563"/>
          <p:cNvSpPr/>
          <p:nvPr/>
        </p:nvSpPr>
        <p:spPr>
          <a:xfrm>
            <a:off x="2539364" y="1694170"/>
            <a:ext cx="0" cy="3858895"/>
          </a:xfrm>
          <a:custGeom>
            <a:avLst/>
            <a:gdLst/>
            <a:ahLst/>
            <a:cxnLst/>
            <a:rect l="l" t="t" r="r" b="b"/>
            <a:pathLst>
              <a:path h="3858895">
                <a:moveTo>
                  <a:pt x="0" y="0"/>
                </a:moveTo>
                <a:lnTo>
                  <a:pt x="0" y="3858274"/>
                </a:lnTo>
              </a:path>
            </a:pathLst>
          </a:custGeom>
          <a:ln w="7628">
            <a:solidFill>
              <a:srgbClr val="F4FF8E"/>
            </a:solidFill>
          </a:ln>
        </p:spPr>
        <p:txBody>
          <a:bodyPr wrap="square" lIns="0" tIns="0" rIns="0" bIns="0" rtlCol="0"/>
          <a:lstStyle/>
          <a:p>
            <a:endParaRPr/>
          </a:p>
        </p:txBody>
      </p:sp>
      <p:sp>
        <p:nvSpPr>
          <p:cNvPr id="564" name="object 564"/>
          <p:cNvSpPr/>
          <p:nvPr/>
        </p:nvSpPr>
        <p:spPr>
          <a:xfrm>
            <a:off x="1106174" y="5549265"/>
            <a:ext cx="1430020" cy="0"/>
          </a:xfrm>
          <a:custGeom>
            <a:avLst/>
            <a:gdLst/>
            <a:ahLst/>
            <a:cxnLst/>
            <a:rect l="l" t="t" r="r" b="b"/>
            <a:pathLst>
              <a:path w="1430020">
                <a:moveTo>
                  <a:pt x="0" y="0"/>
                </a:moveTo>
                <a:lnTo>
                  <a:pt x="1430011" y="0"/>
                </a:lnTo>
              </a:path>
            </a:pathLst>
          </a:custGeom>
          <a:ln w="7620">
            <a:solidFill>
              <a:srgbClr val="F4FF8F"/>
            </a:solidFill>
          </a:ln>
        </p:spPr>
        <p:txBody>
          <a:bodyPr wrap="square" lIns="0" tIns="0" rIns="0" bIns="0" rtlCol="0"/>
          <a:lstStyle/>
          <a:p>
            <a:endParaRPr/>
          </a:p>
        </p:txBody>
      </p:sp>
      <p:sp>
        <p:nvSpPr>
          <p:cNvPr id="565" name="object 565"/>
          <p:cNvSpPr/>
          <p:nvPr/>
        </p:nvSpPr>
        <p:spPr>
          <a:xfrm>
            <a:off x="1109347" y="1700529"/>
            <a:ext cx="0" cy="3845560"/>
          </a:xfrm>
          <a:custGeom>
            <a:avLst/>
            <a:gdLst/>
            <a:ahLst/>
            <a:cxnLst/>
            <a:rect l="l" t="t" r="r" b="b"/>
            <a:pathLst>
              <a:path h="3845560">
                <a:moveTo>
                  <a:pt x="0" y="0"/>
                </a:moveTo>
                <a:lnTo>
                  <a:pt x="0" y="3845560"/>
                </a:lnTo>
              </a:path>
            </a:pathLst>
          </a:custGeom>
          <a:ln w="7615">
            <a:solidFill>
              <a:srgbClr val="F4FF8F"/>
            </a:solidFill>
          </a:ln>
        </p:spPr>
        <p:txBody>
          <a:bodyPr wrap="square" lIns="0" tIns="0" rIns="0" bIns="0" rtlCol="0"/>
          <a:lstStyle/>
          <a:p>
            <a:endParaRPr/>
          </a:p>
        </p:txBody>
      </p:sp>
      <p:sp>
        <p:nvSpPr>
          <p:cNvPr id="566" name="object 566"/>
          <p:cNvSpPr/>
          <p:nvPr/>
        </p:nvSpPr>
        <p:spPr>
          <a:xfrm>
            <a:off x="1106174" y="1697354"/>
            <a:ext cx="1430020" cy="0"/>
          </a:xfrm>
          <a:custGeom>
            <a:avLst/>
            <a:gdLst/>
            <a:ahLst/>
            <a:cxnLst/>
            <a:rect l="l" t="t" r="r" b="b"/>
            <a:pathLst>
              <a:path w="1430020">
                <a:moveTo>
                  <a:pt x="0" y="0"/>
                </a:moveTo>
                <a:lnTo>
                  <a:pt x="1430011" y="0"/>
                </a:lnTo>
              </a:path>
            </a:pathLst>
          </a:custGeom>
          <a:ln w="7619">
            <a:solidFill>
              <a:srgbClr val="F4FF8F"/>
            </a:solidFill>
          </a:ln>
        </p:spPr>
        <p:txBody>
          <a:bodyPr wrap="square" lIns="0" tIns="0" rIns="0" bIns="0" rtlCol="0"/>
          <a:lstStyle/>
          <a:p>
            <a:endParaRPr/>
          </a:p>
        </p:txBody>
      </p:sp>
      <p:sp>
        <p:nvSpPr>
          <p:cNvPr id="567" name="object 567"/>
          <p:cNvSpPr/>
          <p:nvPr/>
        </p:nvSpPr>
        <p:spPr>
          <a:xfrm>
            <a:off x="2533012" y="1700540"/>
            <a:ext cx="0" cy="3845560"/>
          </a:xfrm>
          <a:custGeom>
            <a:avLst/>
            <a:gdLst/>
            <a:ahLst/>
            <a:cxnLst/>
            <a:rect l="l" t="t" r="r" b="b"/>
            <a:pathLst>
              <a:path h="3845560">
                <a:moveTo>
                  <a:pt x="0" y="0"/>
                </a:moveTo>
                <a:lnTo>
                  <a:pt x="0" y="3845545"/>
                </a:lnTo>
              </a:path>
            </a:pathLst>
          </a:custGeom>
          <a:ln w="7615">
            <a:solidFill>
              <a:srgbClr val="F4FF8F"/>
            </a:solidFill>
          </a:ln>
        </p:spPr>
        <p:txBody>
          <a:bodyPr wrap="square" lIns="0" tIns="0" rIns="0" bIns="0" rtlCol="0"/>
          <a:lstStyle/>
          <a:p>
            <a:endParaRPr/>
          </a:p>
        </p:txBody>
      </p:sp>
      <p:sp>
        <p:nvSpPr>
          <p:cNvPr id="568" name="object 568"/>
          <p:cNvSpPr/>
          <p:nvPr/>
        </p:nvSpPr>
        <p:spPr>
          <a:xfrm>
            <a:off x="1112519" y="5542915"/>
            <a:ext cx="1417320" cy="0"/>
          </a:xfrm>
          <a:custGeom>
            <a:avLst/>
            <a:gdLst/>
            <a:ahLst/>
            <a:cxnLst/>
            <a:rect l="l" t="t" r="r" b="b"/>
            <a:pathLst>
              <a:path w="1417320">
                <a:moveTo>
                  <a:pt x="0" y="0"/>
                </a:moveTo>
                <a:lnTo>
                  <a:pt x="1417319" y="0"/>
                </a:lnTo>
              </a:path>
            </a:pathLst>
          </a:custGeom>
          <a:ln w="7619">
            <a:solidFill>
              <a:srgbClr val="F4FF90"/>
            </a:solidFill>
          </a:ln>
        </p:spPr>
        <p:txBody>
          <a:bodyPr wrap="square" lIns="0" tIns="0" rIns="0" bIns="0" rtlCol="0"/>
          <a:lstStyle/>
          <a:p>
            <a:endParaRPr/>
          </a:p>
        </p:txBody>
      </p:sp>
      <p:sp>
        <p:nvSpPr>
          <p:cNvPr id="569" name="object 569"/>
          <p:cNvSpPr/>
          <p:nvPr/>
        </p:nvSpPr>
        <p:spPr>
          <a:xfrm>
            <a:off x="1115692" y="1706879"/>
            <a:ext cx="0" cy="3832860"/>
          </a:xfrm>
          <a:custGeom>
            <a:avLst/>
            <a:gdLst/>
            <a:ahLst/>
            <a:cxnLst/>
            <a:rect l="l" t="t" r="r" b="b"/>
            <a:pathLst>
              <a:path h="3832860">
                <a:moveTo>
                  <a:pt x="0" y="0"/>
                </a:moveTo>
                <a:lnTo>
                  <a:pt x="0" y="3832860"/>
                </a:lnTo>
              </a:path>
            </a:pathLst>
          </a:custGeom>
          <a:ln w="7615">
            <a:solidFill>
              <a:srgbClr val="F4FF90"/>
            </a:solidFill>
          </a:ln>
        </p:spPr>
        <p:txBody>
          <a:bodyPr wrap="square" lIns="0" tIns="0" rIns="0" bIns="0" rtlCol="0"/>
          <a:lstStyle/>
          <a:p>
            <a:endParaRPr/>
          </a:p>
        </p:txBody>
      </p:sp>
      <p:sp>
        <p:nvSpPr>
          <p:cNvPr id="570" name="object 570"/>
          <p:cNvSpPr/>
          <p:nvPr/>
        </p:nvSpPr>
        <p:spPr>
          <a:xfrm>
            <a:off x="1112519" y="1703704"/>
            <a:ext cx="1417320" cy="0"/>
          </a:xfrm>
          <a:custGeom>
            <a:avLst/>
            <a:gdLst/>
            <a:ahLst/>
            <a:cxnLst/>
            <a:rect l="l" t="t" r="r" b="b"/>
            <a:pathLst>
              <a:path w="1417320">
                <a:moveTo>
                  <a:pt x="0" y="0"/>
                </a:moveTo>
                <a:lnTo>
                  <a:pt x="1417319" y="0"/>
                </a:lnTo>
              </a:path>
            </a:pathLst>
          </a:custGeom>
          <a:ln w="7620">
            <a:solidFill>
              <a:srgbClr val="F4FF90"/>
            </a:solidFill>
          </a:ln>
        </p:spPr>
        <p:txBody>
          <a:bodyPr wrap="square" lIns="0" tIns="0" rIns="0" bIns="0" rtlCol="0"/>
          <a:lstStyle/>
          <a:p>
            <a:endParaRPr/>
          </a:p>
        </p:txBody>
      </p:sp>
      <p:sp>
        <p:nvSpPr>
          <p:cNvPr id="571" name="object 571"/>
          <p:cNvSpPr/>
          <p:nvPr/>
        </p:nvSpPr>
        <p:spPr>
          <a:xfrm>
            <a:off x="2526666" y="1706880"/>
            <a:ext cx="0" cy="3832860"/>
          </a:xfrm>
          <a:custGeom>
            <a:avLst/>
            <a:gdLst/>
            <a:ahLst/>
            <a:cxnLst/>
            <a:rect l="l" t="t" r="r" b="b"/>
            <a:pathLst>
              <a:path h="3832860">
                <a:moveTo>
                  <a:pt x="0" y="0"/>
                </a:moveTo>
                <a:lnTo>
                  <a:pt x="0" y="3832859"/>
                </a:lnTo>
              </a:path>
            </a:pathLst>
          </a:custGeom>
          <a:ln w="7615">
            <a:solidFill>
              <a:srgbClr val="F4FF90"/>
            </a:solidFill>
          </a:ln>
        </p:spPr>
        <p:txBody>
          <a:bodyPr wrap="square" lIns="0" tIns="0" rIns="0" bIns="0" rtlCol="0"/>
          <a:lstStyle/>
          <a:p>
            <a:endParaRPr/>
          </a:p>
        </p:txBody>
      </p:sp>
      <p:sp>
        <p:nvSpPr>
          <p:cNvPr id="572" name="object 572"/>
          <p:cNvSpPr/>
          <p:nvPr/>
        </p:nvSpPr>
        <p:spPr>
          <a:xfrm>
            <a:off x="1118865" y="5536565"/>
            <a:ext cx="1404620" cy="0"/>
          </a:xfrm>
          <a:custGeom>
            <a:avLst/>
            <a:gdLst/>
            <a:ahLst/>
            <a:cxnLst/>
            <a:rect l="l" t="t" r="r" b="b"/>
            <a:pathLst>
              <a:path w="1404620">
                <a:moveTo>
                  <a:pt x="0" y="0"/>
                </a:moveTo>
                <a:lnTo>
                  <a:pt x="1404628" y="0"/>
                </a:lnTo>
              </a:path>
            </a:pathLst>
          </a:custGeom>
          <a:ln w="7620">
            <a:solidFill>
              <a:srgbClr val="F4FF91"/>
            </a:solidFill>
          </a:ln>
        </p:spPr>
        <p:txBody>
          <a:bodyPr wrap="square" lIns="0" tIns="0" rIns="0" bIns="0" rtlCol="0"/>
          <a:lstStyle/>
          <a:p>
            <a:endParaRPr/>
          </a:p>
        </p:txBody>
      </p:sp>
      <p:sp>
        <p:nvSpPr>
          <p:cNvPr id="573" name="object 573"/>
          <p:cNvSpPr/>
          <p:nvPr/>
        </p:nvSpPr>
        <p:spPr>
          <a:xfrm>
            <a:off x="1122044" y="1713229"/>
            <a:ext cx="0" cy="3820160"/>
          </a:xfrm>
          <a:custGeom>
            <a:avLst/>
            <a:gdLst/>
            <a:ahLst/>
            <a:cxnLst/>
            <a:rect l="l" t="t" r="r" b="b"/>
            <a:pathLst>
              <a:path h="3820160">
                <a:moveTo>
                  <a:pt x="0" y="0"/>
                </a:moveTo>
                <a:lnTo>
                  <a:pt x="0" y="3820159"/>
                </a:lnTo>
              </a:path>
            </a:pathLst>
          </a:custGeom>
          <a:ln w="7628">
            <a:solidFill>
              <a:srgbClr val="F4FF91"/>
            </a:solidFill>
          </a:ln>
        </p:spPr>
        <p:txBody>
          <a:bodyPr wrap="square" lIns="0" tIns="0" rIns="0" bIns="0" rtlCol="0"/>
          <a:lstStyle/>
          <a:p>
            <a:endParaRPr/>
          </a:p>
        </p:txBody>
      </p:sp>
      <p:sp>
        <p:nvSpPr>
          <p:cNvPr id="574" name="object 574"/>
          <p:cNvSpPr/>
          <p:nvPr/>
        </p:nvSpPr>
        <p:spPr>
          <a:xfrm>
            <a:off x="1118865" y="1710054"/>
            <a:ext cx="1404620" cy="0"/>
          </a:xfrm>
          <a:custGeom>
            <a:avLst/>
            <a:gdLst/>
            <a:ahLst/>
            <a:cxnLst/>
            <a:rect l="l" t="t" r="r" b="b"/>
            <a:pathLst>
              <a:path w="1404620">
                <a:moveTo>
                  <a:pt x="0" y="0"/>
                </a:moveTo>
                <a:lnTo>
                  <a:pt x="1404628" y="0"/>
                </a:lnTo>
              </a:path>
            </a:pathLst>
          </a:custGeom>
          <a:ln w="7620">
            <a:solidFill>
              <a:srgbClr val="F4FF91"/>
            </a:solidFill>
          </a:ln>
        </p:spPr>
        <p:txBody>
          <a:bodyPr wrap="square" lIns="0" tIns="0" rIns="0" bIns="0" rtlCol="0"/>
          <a:lstStyle/>
          <a:p>
            <a:endParaRPr/>
          </a:p>
        </p:txBody>
      </p:sp>
      <p:sp>
        <p:nvSpPr>
          <p:cNvPr id="575" name="object 575"/>
          <p:cNvSpPr/>
          <p:nvPr/>
        </p:nvSpPr>
        <p:spPr>
          <a:xfrm>
            <a:off x="2520314" y="1713220"/>
            <a:ext cx="0" cy="3820795"/>
          </a:xfrm>
          <a:custGeom>
            <a:avLst/>
            <a:gdLst/>
            <a:ahLst/>
            <a:cxnLst/>
            <a:rect l="l" t="t" r="r" b="b"/>
            <a:pathLst>
              <a:path h="3820795">
                <a:moveTo>
                  <a:pt x="0" y="0"/>
                </a:moveTo>
                <a:lnTo>
                  <a:pt x="0" y="3820174"/>
                </a:lnTo>
              </a:path>
            </a:pathLst>
          </a:custGeom>
          <a:ln w="7628">
            <a:solidFill>
              <a:srgbClr val="F4FF91"/>
            </a:solidFill>
          </a:ln>
        </p:spPr>
        <p:txBody>
          <a:bodyPr wrap="square" lIns="0" tIns="0" rIns="0" bIns="0" rtlCol="0"/>
          <a:lstStyle/>
          <a:p>
            <a:endParaRPr/>
          </a:p>
        </p:txBody>
      </p:sp>
      <p:sp>
        <p:nvSpPr>
          <p:cNvPr id="576" name="object 576"/>
          <p:cNvSpPr/>
          <p:nvPr/>
        </p:nvSpPr>
        <p:spPr>
          <a:xfrm>
            <a:off x="1125224" y="5530215"/>
            <a:ext cx="1391920" cy="0"/>
          </a:xfrm>
          <a:custGeom>
            <a:avLst/>
            <a:gdLst/>
            <a:ahLst/>
            <a:cxnLst/>
            <a:rect l="l" t="t" r="r" b="b"/>
            <a:pathLst>
              <a:path w="1391920">
                <a:moveTo>
                  <a:pt x="0" y="0"/>
                </a:moveTo>
                <a:lnTo>
                  <a:pt x="1391911" y="0"/>
                </a:lnTo>
              </a:path>
            </a:pathLst>
          </a:custGeom>
          <a:ln w="7620">
            <a:solidFill>
              <a:srgbClr val="F4FF92"/>
            </a:solidFill>
          </a:ln>
        </p:spPr>
        <p:txBody>
          <a:bodyPr wrap="square" lIns="0" tIns="0" rIns="0" bIns="0" rtlCol="0"/>
          <a:lstStyle/>
          <a:p>
            <a:endParaRPr/>
          </a:p>
        </p:txBody>
      </p:sp>
      <p:sp>
        <p:nvSpPr>
          <p:cNvPr id="577" name="object 577"/>
          <p:cNvSpPr/>
          <p:nvPr/>
        </p:nvSpPr>
        <p:spPr>
          <a:xfrm>
            <a:off x="1128397" y="1719579"/>
            <a:ext cx="0" cy="3807460"/>
          </a:xfrm>
          <a:custGeom>
            <a:avLst/>
            <a:gdLst/>
            <a:ahLst/>
            <a:cxnLst/>
            <a:rect l="l" t="t" r="r" b="b"/>
            <a:pathLst>
              <a:path h="3807460">
                <a:moveTo>
                  <a:pt x="0" y="0"/>
                </a:moveTo>
                <a:lnTo>
                  <a:pt x="0" y="3807460"/>
                </a:lnTo>
              </a:path>
            </a:pathLst>
          </a:custGeom>
          <a:ln w="7615">
            <a:solidFill>
              <a:srgbClr val="F4FF92"/>
            </a:solidFill>
          </a:ln>
        </p:spPr>
        <p:txBody>
          <a:bodyPr wrap="square" lIns="0" tIns="0" rIns="0" bIns="0" rtlCol="0"/>
          <a:lstStyle/>
          <a:p>
            <a:endParaRPr/>
          </a:p>
        </p:txBody>
      </p:sp>
      <p:sp>
        <p:nvSpPr>
          <p:cNvPr id="578" name="object 578"/>
          <p:cNvSpPr/>
          <p:nvPr/>
        </p:nvSpPr>
        <p:spPr>
          <a:xfrm>
            <a:off x="1125224" y="1716404"/>
            <a:ext cx="1391920" cy="0"/>
          </a:xfrm>
          <a:custGeom>
            <a:avLst/>
            <a:gdLst/>
            <a:ahLst/>
            <a:cxnLst/>
            <a:rect l="l" t="t" r="r" b="b"/>
            <a:pathLst>
              <a:path w="1391920">
                <a:moveTo>
                  <a:pt x="0" y="0"/>
                </a:moveTo>
                <a:lnTo>
                  <a:pt x="1391911" y="0"/>
                </a:lnTo>
              </a:path>
            </a:pathLst>
          </a:custGeom>
          <a:ln w="7619">
            <a:solidFill>
              <a:srgbClr val="F4FF92"/>
            </a:solidFill>
          </a:ln>
        </p:spPr>
        <p:txBody>
          <a:bodyPr wrap="square" lIns="0" tIns="0" rIns="0" bIns="0" rtlCol="0"/>
          <a:lstStyle/>
          <a:p>
            <a:endParaRPr/>
          </a:p>
        </p:txBody>
      </p:sp>
      <p:sp>
        <p:nvSpPr>
          <p:cNvPr id="579" name="object 579"/>
          <p:cNvSpPr/>
          <p:nvPr/>
        </p:nvSpPr>
        <p:spPr>
          <a:xfrm>
            <a:off x="2513962" y="1719590"/>
            <a:ext cx="0" cy="3807460"/>
          </a:xfrm>
          <a:custGeom>
            <a:avLst/>
            <a:gdLst/>
            <a:ahLst/>
            <a:cxnLst/>
            <a:rect l="l" t="t" r="r" b="b"/>
            <a:pathLst>
              <a:path h="3807460">
                <a:moveTo>
                  <a:pt x="0" y="0"/>
                </a:moveTo>
                <a:lnTo>
                  <a:pt x="0" y="3807445"/>
                </a:lnTo>
              </a:path>
            </a:pathLst>
          </a:custGeom>
          <a:ln w="7615">
            <a:solidFill>
              <a:srgbClr val="F4FF92"/>
            </a:solidFill>
          </a:ln>
        </p:spPr>
        <p:txBody>
          <a:bodyPr wrap="square" lIns="0" tIns="0" rIns="0" bIns="0" rtlCol="0"/>
          <a:lstStyle/>
          <a:p>
            <a:endParaRPr/>
          </a:p>
        </p:txBody>
      </p:sp>
      <p:sp>
        <p:nvSpPr>
          <p:cNvPr id="580" name="object 580"/>
          <p:cNvSpPr/>
          <p:nvPr/>
        </p:nvSpPr>
        <p:spPr>
          <a:xfrm>
            <a:off x="1131569" y="5523865"/>
            <a:ext cx="1379220" cy="0"/>
          </a:xfrm>
          <a:custGeom>
            <a:avLst/>
            <a:gdLst/>
            <a:ahLst/>
            <a:cxnLst/>
            <a:rect l="l" t="t" r="r" b="b"/>
            <a:pathLst>
              <a:path w="1379220">
                <a:moveTo>
                  <a:pt x="0" y="0"/>
                </a:moveTo>
                <a:lnTo>
                  <a:pt x="1379219" y="0"/>
                </a:lnTo>
              </a:path>
            </a:pathLst>
          </a:custGeom>
          <a:ln w="7619">
            <a:solidFill>
              <a:srgbClr val="F4FF93"/>
            </a:solidFill>
          </a:ln>
        </p:spPr>
        <p:txBody>
          <a:bodyPr wrap="square" lIns="0" tIns="0" rIns="0" bIns="0" rtlCol="0"/>
          <a:lstStyle/>
          <a:p>
            <a:endParaRPr/>
          </a:p>
        </p:txBody>
      </p:sp>
      <p:sp>
        <p:nvSpPr>
          <p:cNvPr id="581" name="object 581"/>
          <p:cNvSpPr/>
          <p:nvPr/>
        </p:nvSpPr>
        <p:spPr>
          <a:xfrm>
            <a:off x="1135380" y="1725929"/>
            <a:ext cx="0" cy="3794760"/>
          </a:xfrm>
          <a:custGeom>
            <a:avLst/>
            <a:gdLst/>
            <a:ahLst/>
            <a:cxnLst/>
            <a:rect l="l" t="t" r="r" b="b"/>
            <a:pathLst>
              <a:path h="3794760">
                <a:moveTo>
                  <a:pt x="0" y="0"/>
                </a:moveTo>
                <a:lnTo>
                  <a:pt x="0" y="3794760"/>
                </a:lnTo>
              </a:path>
            </a:pathLst>
          </a:custGeom>
          <a:ln w="8889">
            <a:solidFill>
              <a:srgbClr val="F4FF93"/>
            </a:solidFill>
          </a:ln>
        </p:spPr>
        <p:txBody>
          <a:bodyPr wrap="square" lIns="0" tIns="0" rIns="0" bIns="0" rtlCol="0"/>
          <a:lstStyle/>
          <a:p>
            <a:endParaRPr/>
          </a:p>
        </p:txBody>
      </p:sp>
      <p:sp>
        <p:nvSpPr>
          <p:cNvPr id="582" name="object 582"/>
          <p:cNvSpPr/>
          <p:nvPr/>
        </p:nvSpPr>
        <p:spPr>
          <a:xfrm>
            <a:off x="1131569" y="1722754"/>
            <a:ext cx="1379220" cy="0"/>
          </a:xfrm>
          <a:custGeom>
            <a:avLst/>
            <a:gdLst/>
            <a:ahLst/>
            <a:cxnLst/>
            <a:rect l="l" t="t" r="r" b="b"/>
            <a:pathLst>
              <a:path w="1379220">
                <a:moveTo>
                  <a:pt x="0" y="0"/>
                </a:moveTo>
                <a:lnTo>
                  <a:pt x="1379219" y="0"/>
                </a:lnTo>
              </a:path>
            </a:pathLst>
          </a:custGeom>
          <a:ln w="7620">
            <a:solidFill>
              <a:srgbClr val="F4FF93"/>
            </a:solidFill>
          </a:ln>
        </p:spPr>
        <p:txBody>
          <a:bodyPr wrap="square" lIns="0" tIns="0" rIns="0" bIns="0" rtlCol="0"/>
          <a:lstStyle/>
          <a:p>
            <a:endParaRPr/>
          </a:p>
        </p:txBody>
      </p:sp>
      <p:sp>
        <p:nvSpPr>
          <p:cNvPr id="583" name="object 583"/>
          <p:cNvSpPr/>
          <p:nvPr/>
        </p:nvSpPr>
        <p:spPr>
          <a:xfrm>
            <a:off x="2507616" y="1725930"/>
            <a:ext cx="0" cy="3794760"/>
          </a:xfrm>
          <a:custGeom>
            <a:avLst/>
            <a:gdLst/>
            <a:ahLst/>
            <a:cxnLst/>
            <a:rect l="l" t="t" r="r" b="b"/>
            <a:pathLst>
              <a:path h="3794760">
                <a:moveTo>
                  <a:pt x="0" y="0"/>
                </a:moveTo>
                <a:lnTo>
                  <a:pt x="0" y="3794759"/>
                </a:lnTo>
              </a:path>
            </a:pathLst>
          </a:custGeom>
          <a:ln w="7615">
            <a:solidFill>
              <a:srgbClr val="F4FF93"/>
            </a:solidFill>
          </a:ln>
        </p:spPr>
        <p:txBody>
          <a:bodyPr wrap="square" lIns="0" tIns="0" rIns="0" bIns="0" rtlCol="0"/>
          <a:lstStyle/>
          <a:p>
            <a:endParaRPr/>
          </a:p>
        </p:txBody>
      </p:sp>
      <p:sp>
        <p:nvSpPr>
          <p:cNvPr id="584" name="object 584"/>
          <p:cNvSpPr/>
          <p:nvPr/>
        </p:nvSpPr>
        <p:spPr>
          <a:xfrm>
            <a:off x="1139189" y="5517515"/>
            <a:ext cx="1365250" cy="0"/>
          </a:xfrm>
          <a:custGeom>
            <a:avLst/>
            <a:gdLst/>
            <a:ahLst/>
            <a:cxnLst/>
            <a:rect l="l" t="t" r="r" b="b"/>
            <a:pathLst>
              <a:path w="1365250">
                <a:moveTo>
                  <a:pt x="0" y="0"/>
                </a:moveTo>
                <a:lnTo>
                  <a:pt x="1365254" y="0"/>
                </a:lnTo>
              </a:path>
            </a:pathLst>
          </a:custGeom>
          <a:ln w="7620">
            <a:solidFill>
              <a:srgbClr val="F4FF94"/>
            </a:solidFill>
          </a:ln>
        </p:spPr>
        <p:txBody>
          <a:bodyPr wrap="square" lIns="0" tIns="0" rIns="0" bIns="0" rtlCol="0"/>
          <a:lstStyle/>
          <a:p>
            <a:endParaRPr/>
          </a:p>
        </p:txBody>
      </p:sp>
      <p:sp>
        <p:nvSpPr>
          <p:cNvPr id="585" name="object 585"/>
          <p:cNvSpPr/>
          <p:nvPr/>
        </p:nvSpPr>
        <p:spPr>
          <a:xfrm>
            <a:off x="1142362" y="1732279"/>
            <a:ext cx="0" cy="3782060"/>
          </a:xfrm>
          <a:custGeom>
            <a:avLst/>
            <a:gdLst/>
            <a:ahLst/>
            <a:cxnLst/>
            <a:rect l="l" t="t" r="r" b="b"/>
            <a:pathLst>
              <a:path h="3782060">
                <a:moveTo>
                  <a:pt x="0" y="0"/>
                </a:moveTo>
                <a:lnTo>
                  <a:pt x="0" y="3782059"/>
                </a:lnTo>
              </a:path>
            </a:pathLst>
          </a:custGeom>
          <a:ln w="7615">
            <a:solidFill>
              <a:srgbClr val="F4FF94"/>
            </a:solidFill>
          </a:ln>
        </p:spPr>
        <p:txBody>
          <a:bodyPr wrap="square" lIns="0" tIns="0" rIns="0" bIns="0" rtlCol="0"/>
          <a:lstStyle/>
          <a:p>
            <a:endParaRPr/>
          </a:p>
        </p:txBody>
      </p:sp>
      <p:sp>
        <p:nvSpPr>
          <p:cNvPr id="586" name="object 586"/>
          <p:cNvSpPr/>
          <p:nvPr/>
        </p:nvSpPr>
        <p:spPr>
          <a:xfrm>
            <a:off x="1139189" y="1729104"/>
            <a:ext cx="1365250" cy="0"/>
          </a:xfrm>
          <a:custGeom>
            <a:avLst/>
            <a:gdLst/>
            <a:ahLst/>
            <a:cxnLst/>
            <a:rect l="l" t="t" r="r" b="b"/>
            <a:pathLst>
              <a:path w="1365250">
                <a:moveTo>
                  <a:pt x="0" y="0"/>
                </a:moveTo>
                <a:lnTo>
                  <a:pt x="1365254" y="0"/>
                </a:lnTo>
              </a:path>
            </a:pathLst>
          </a:custGeom>
          <a:ln w="7620">
            <a:solidFill>
              <a:srgbClr val="F4FF94"/>
            </a:solidFill>
          </a:ln>
        </p:spPr>
        <p:txBody>
          <a:bodyPr wrap="square" lIns="0" tIns="0" rIns="0" bIns="0" rtlCol="0"/>
          <a:lstStyle/>
          <a:p>
            <a:endParaRPr/>
          </a:p>
        </p:txBody>
      </p:sp>
      <p:sp>
        <p:nvSpPr>
          <p:cNvPr id="587" name="object 587"/>
          <p:cNvSpPr/>
          <p:nvPr/>
        </p:nvSpPr>
        <p:spPr>
          <a:xfrm>
            <a:off x="2501264" y="1732270"/>
            <a:ext cx="0" cy="3782695"/>
          </a:xfrm>
          <a:custGeom>
            <a:avLst/>
            <a:gdLst/>
            <a:ahLst/>
            <a:cxnLst/>
            <a:rect l="l" t="t" r="r" b="b"/>
            <a:pathLst>
              <a:path h="3782695">
                <a:moveTo>
                  <a:pt x="0" y="0"/>
                </a:moveTo>
                <a:lnTo>
                  <a:pt x="0" y="3782074"/>
                </a:lnTo>
              </a:path>
            </a:pathLst>
          </a:custGeom>
          <a:ln w="7628">
            <a:solidFill>
              <a:srgbClr val="F4FF94"/>
            </a:solidFill>
          </a:ln>
        </p:spPr>
        <p:txBody>
          <a:bodyPr wrap="square" lIns="0" tIns="0" rIns="0" bIns="0" rtlCol="0"/>
          <a:lstStyle/>
          <a:p>
            <a:endParaRPr/>
          </a:p>
        </p:txBody>
      </p:sp>
      <p:sp>
        <p:nvSpPr>
          <p:cNvPr id="588" name="object 588"/>
          <p:cNvSpPr/>
          <p:nvPr/>
        </p:nvSpPr>
        <p:spPr>
          <a:xfrm>
            <a:off x="1145535" y="5511165"/>
            <a:ext cx="1352550" cy="0"/>
          </a:xfrm>
          <a:custGeom>
            <a:avLst/>
            <a:gdLst/>
            <a:ahLst/>
            <a:cxnLst/>
            <a:rect l="l" t="t" r="r" b="b"/>
            <a:pathLst>
              <a:path w="1352550">
                <a:moveTo>
                  <a:pt x="0" y="0"/>
                </a:moveTo>
                <a:lnTo>
                  <a:pt x="1352549" y="0"/>
                </a:lnTo>
              </a:path>
            </a:pathLst>
          </a:custGeom>
          <a:ln w="7620">
            <a:solidFill>
              <a:srgbClr val="F4FF95"/>
            </a:solidFill>
          </a:ln>
        </p:spPr>
        <p:txBody>
          <a:bodyPr wrap="square" lIns="0" tIns="0" rIns="0" bIns="0" rtlCol="0"/>
          <a:lstStyle/>
          <a:p>
            <a:endParaRPr/>
          </a:p>
        </p:txBody>
      </p:sp>
      <p:sp>
        <p:nvSpPr>
          <p:cNvPr id="589" name="object 589"/>
          <p:cNvSpPr/>
          <p:nvPr/>
        </p:nvSpPr>
        <p:spPr>
          <a:xfrm>
            <a:off x="1148714" y="1738629"/>
            <a:ext cx="0" cy="3769360"/>
          </a:xfrm>
          <a:custGeom>
            <a:avLst/>
            <a:gdLst/>
            <a:ahLst/>
            <a:cxnLst/>
            <a:rect l="l" t="t" r="r" b="b"/>
            <a:pathLst>
              <a:path h="3769360">
                <a:moveTo>
                  <a:pt x="0" y="0"/>
                </a:moveTo>
                <a:lnTo>
                  <a:pt x="0" y="3769360"/>
                </a:lnTo>
              </a:path>
            </a:pathLst>
          </a:custGeom>
          <a:ln w="7628">
            <a:solidFill>
              <a:srgbClr val="F4FF95"/>
            </a:solidFill>
          </a:ln>
        </p:spPr>
        <p:txBody>
          <a:bodyPr wrap="square" lIns="0" tIns="0" rIns="0" bIns="0" rtlCol="0"/>
          <a:lstStyle/>
          <a:p>
            <a:endParaRPr/>
          </a:p>
        </p:txBody>
      </p:sp>
      <p:sp>
        <p:nvSpPr>
          <p:cNvPr id="590" name="object 590"/>
          <p:cNvSpPr/>
          <p:nvPr/>
        </p:nvSpPr>
        <p:spPr>
          <a:xfrm>
            <a:off x="1145535" y="1735454"/>
            <a:ext cx="1352550" cy="0"/>
          </a:xfrm>
          <a:custGeom>
            <a:avLst/>
            <a:gdLst/>
            <a:ahLst/>
            <a:cxnLst/>
            <a:rect l="l" t="t" r="r" b="b"/>
            <a:pathLst>
              <a:path w="1352550">
                <a:moveTo>
                  <a:pt x="0" y="0"/>
                </a:moveTo>
                <a:lnTo>
                  <a:pt x="1352549" y="0"/>
                </a:lnTo>
              </a:path>
            </a:pathLst>
          </a:custGeom>
          <a:ln w="7619">
            <a:solidFill>
              <a:srgbClr val="F4FF95"/>
            </a:solidFill>
          </a:ln>
        </p:spPr>
        <p:txBody>
          <a:bodyPr wrap="square" lIns="0" tIns="0" rIns="0" bIns="0" rtlCol="0"/>
          <a:lstStyle/>
          <a:p>
            <a:endParaRPr/>
          </a:p>
        </p:txBody>
      </p:sp>
      <p:sp>
        <p:nvSpPr>
          <p:cNvPr id="591" name="object 591"/>
          <p:cNvSpPr/>
          <p:nvPr/>
        </p:nvSpPr>
        <p:spPr>
          <a:xfrm>
            <a:off x="2494912" y="1738640"/>
            <a:ext cx="0" cy="3769360"/>
          </a:xfrm>
          <a:custGeom>
            <a:avLst/>
            <a:gdLst/>
            <a:ahLst/>
            <a:cxnLst/>
            <a:rect l="l" t="t" r="r" b="b"/>
            <a:pathLst>
              <a:path h="3769360">
                <a:moveTo>
                  <a:pt x="0" y="0"/>
                </a:moveTo>
                <a:lnTo>
                  <a:pt x="0" y="3769345"/>
                </a:lnTo>
              </a:path>
            </a:pathLst>
          </a:custGeom>
          <a:ln w="7615">
            <a:solidFill>
              <a:srgbClr val="F4FF95"/>
            </a:solidFill>
          </a:ln>
        </p:spPr>
        <p:txBody>
          <a:bodyPr wrap="square" lIns="0" tIns="0" rIns="0" bIns="0" rtlCol="0"/>
          <a:lstStyle/>
          <a:p>
            <a:endParaRPr/>
          </a:p>
        </p:txBody>
      </p:sp>
      <p:sp>
        <p:nvSpPr>
          <p:cNvPr id="592" name="object 592"/>
          <p:cNvSpPr/>
          <p:nvPr/>
        </p:nvSpPr>
        <p:spPr>
          <a:xfrm>
            <a:off x="1151894" y="5504815"/>
            <a:ext cx="1339850" cy="0"/>
          </a:xfrm>
          <a:custGeom>
            <a:avLst/>
            <a:gdLst/>
            <a:ahLst/>
            <a:cxnLst/>
            <a:rect l="l" t="t" r="r" b="b"/>
            <a:pathLst>
              <a:path w="1339850">
                <a:moveTo>
                  <a:pt x="0" y="0"/>
                </a:moveTo>
                <a:lnTo>
                  <a:pt x="1339845" y="0"/>
                </a:lnTo>
              </a:path>
            </a:pathLst>
          </a:custGeom>
          <a:ln w="7620">
            <a:solidFill>
              <a:srgbClr val="F4FF96"/>
            </a:solidFill>
          </a:ln>
        </p:spPr>
        <p:txBody>
          <a:bodyPr wrap="square" lIns="0" tIns="0" rIns="0" bIns="0" rtlCol="0"/>
          <a:lstStyle/>
          <a:p>
            <a:endParaRPr/>
          </a:p>
        </p:txBody>
      </p:sp>
      <p:sp>
        <p:nvSpPr>
          <p:cNvPr id="593" name="object 593"/>
          <p:cNvSpPr/>
          <p:nvPr/>
        </p:nvSpPr>
        <p:spPr>
          <a:xfrm>
            <a:off x="1155066" y="1746250"/>
            <a:ext cx="0" cy="3755390"/>
          </a:xfrm>
          <a:custGeom>
            <a:avLst/>
            <a:gdLst/>
            <a:ahLst/>
            <a:cxnLst/>
            <a:rect l="l" t="t" r="r" b="b"/>
            <a:pathLst>
              <a:path h="3755390">
                <a:moveTo>
                  <a:pt x="0" y="0"/>
                </a:moveTo>
                <a:lnTo>
                  <a:pt x="0" y="3755390"/>
                </a:lnTo>
              </a:path>
            </a:pathLst>
          </a:custGeom>
          <a:ln w="7615">
            <a:solidFill>
              <a:srgbClr val="F4FF96"/>
            </a:solidFill>
          </a:ln>
        </p:spPr>
        <p:txBody>
          <a:bodyPr wrap="square" lIns="0" tIns="0" rIns="0" bIns="0" rtlCol="0"/>
          <a:lstStyle/>
          <a:p>
            <a:endParaRPr/>
          </a:p>
        </p:txBody>
      </p:sp>
      <p:sp>
        <p:nvSpPr>
          <p:cNvPr id="594" name="object 594"/>
          <p:cNvSpPr/>
          <p:nvPr/>
        </p:nvSpPr>
        <p:spPr>
          <a:xfrm>
            <a:off x="1151894" y="1742439"/>
            <a:ext cx="1339850" cy="0"/>
          </a:xfrm>
          <a:custGeom>
            <a:avLst/>
            <a:gdLst/>
            <a:ahLst/>
            <a:cxnLst/>
            <a:rect l="l" t="t" r="r" b="b"/>
            <a:pathLst>
              <a:path w="1339850">
                <a:moveTo>
                  <a:pt x="0" y="0"/>
                </a:moveTo>
                <a:lnTo>
                  <a:pt x="1339845" y="0"/>
                </a:lnTo>
              </a:path>
            </a:pathLst>
          </a:custGeom>
          <a:ln w="8890">
            <a:solidFill>
              <a:srgbClr val="F4FF96"/>
            </a:solidFill>
          </a:ln>
        </p:spPr>
        <p:txBody>
          <a:bodyPr wrap="square" lIns="0" tIns="0" rIns="0" bIns="0" rtlCol="0"/>
          <a:lstStyle/>
          <a:p>
            <a:endParaRPr/>
          </a:p>
        </p:txBody>
      </p:sp>
      <p:sp>
        <p:nvSpPr>
          <p:cNvPr id="595" name="object 595"/>
          <p:cNvSpPr/>
          <p:nvPr/>
        </p:nvSpPr>
        <p:spPr>
          <a:xfrm>
            <a:off x="2487929" y="1746260"/>
            <a:ext cx="0" cy="3755390"/>
          </a:xfrm>
          <a:custGeom>
            <a:avLst/>
            <a:gdLst/>
            <a:ahLst/>
            <a:cxnLst/>
            <a:rect l="l" t="t" r="r" b="b"/>
            <a:pathLst>
              <a:path h="3755390">
                <a:moveTo>
                  <a:pt x="0" y="0"/>
                </a:moveTo>
                <a:lnTo>
                  <a:pt x="0" y="3755379"/>
                </a:lnTo>
              </a:path>
            </a:pathLst>
          </a:custGeom>
          <a:ln w="8889">
            <a:solidFill>
              <a:srgbClr val="F4FF96"/>
            </a:solidFill>
          </a:ln>
        </p:spPr>
        <p:txBody>
          <a:bodyPr wrap="square" lIns="0" tIns="0" rIns="0" bIns="0" rtlCol="0"/>
          <a:lstStyle/>
          <a:p>
            <a:endParaRPr/>
          </a:p>
        </p:txBody>
      </p:sp>
      <p:sp>
        <p:nvSpPr>
          <p:cNvPr id="596" name="object 596"/>
          <p:cNvSpPr/>
          <p:nvPr/>
        </p:nvSpPr>
        <p:spPr>
          <a:xfrm>
            <a:off x="1158239" y="5498465"/>
            <a:ext cx="1325880" cy="0"/>
          </a:xfrm>
          <a:custGeom>
            <a:avLst/>
            <a:gdLst/>
            <a:ahLst/>
            <a:cxnLst/>
            <a:rect l="l" t="t" r="r" b="b"/>
            <a:pathLst>
              <a:path w="1325880">
                <a:moveTo>
                  <a:pt x="0" y="0"/>
                </a:moveTo>
                <a:lnTo>
                  <a:pt x="1325879" y="0"/>
                </a:lnTo>
              </a:path>
            </a:pathLst>
          </a:custGeom>
          <a:ln w="7620">
            <a:solidFill>
              <a:srgbClr val="F4FF97"/>
            </a:solidFill>
          </a:ln>
        </p:spPr>
        <p:txBody>
          <a:bodyPr wrap="square" lIns="0" tIns="0" rIns="0" bIns="0" rtlCol="0"/>
          <a:lstStyle/>
          <a:p>
            <a:endParaRPr/>
          </a:p>
        </p:txBody>
      </p:sp>
      <p:sp>
        <p:nvSpPr>
          <p:cNvPr id="597" name="object 597"/>
          <p:cNvSpPr/>
          <p:nvPr/>
        </p:nvSpPr>
        <p:spPr>
          <a:xfrm>
            <a:off x="1161412" y="1752600"/>
            <a:ext cx="0" cy="3742690"/>
          </a:xfrm>
          <a:custGeom>
            <a:avLst/>
            <a:gdLst/>
            <a:ahLst/>
            <a:cxnLst/>
            <a:rect l="l" t="t" r="r" b="b"/>
            <a:pathLst>
              <a:path h="3742690">
                <a:moveTo>
                  <a:pt x="0" y="0"/>
                </a:moveTo>
                <a:lnTo>
                  <a:pt x="0" y="3742690"/>
                </a:lnTo>
              </a:path>
            </a:pathLst>
          </a:custGeom>
          <a:ln w="7615">
            <a:solidFill>
              <a:srgbClr val="F4FF97"/>
            </a:solidFill>
          </a:ln>
        </p:spPr>
        <p:txBody>
          <a:bodyPr wrap="square" lIns="0" tIns="0" rIns="0" bIns="0" rtlCol="0"/>
          <a:lstStyle/>
          <a:p>
            <a:endParaRPr/>
          </a:p>
        </p:txBody>
      </p:sp>
      <p:sp>
        <p:nvSpPr>
          <p:cNvPr id="598" name="object 598"/>
          <p:cNvSpPr/>
          <p:nvPr/>
        </p:nvSpPr>
        <p:spPr>
          <a:xfrm>
            <a:off x="1158239" y="1749425"/>
            <a:ext cx="1325880" cy="0"/>
          </a:xfrm>
          <a:custGeom>
            <a:avLst/>
            <a:gdLst/>
            <a:ahLst/>
            <a:cxnLst/>
            <a:rect l="l" t="t" r="r" b="b"/>
            <a:pathLst>
              <a:path w="1325880">
                <a:moveTo>
                  <a:pt x="0" y="0"/>
                </a:moveTo>
                <a:lnTo>
                  <a:pt x="1325879" y="0"/>
                </a:lnTo>
              </a:path>
            </a:pathLst>
          </a:custGeom>
          <a:ln w="7620">
            <a:solidFill>
              <a:srgbClr val="F4FF97"/>
            </a:solidFill>
          </a:ln>
        </p:spPr>
        <p:txBody>
          <a:bodyPr wrap="square" lIns="0" tIns="0" rIns="0" bIns="0" rtlCol="0"/>
          <a:lstStyle/>
          <a:p>
            <a:endParaRPr/>
          </a:p>
        </p:txBody>
      </p:sp>
      <p:sp>
        <p:nvSpPr>
          <p:cNvPr id="599" name="object 599"/>
          <p:cNvSpPr/>
          <p:nvPr/>
        </p:nvSpPr>
        <p:spPr>
          <a:xfrm>
            <a:off x="2480947" y="1752600"/>
            <a:ext cx="0" cy="3742690"/>
          </a:xfrm>
          <a:custGeom>
            <a:avLst/>
            <a:gdLst/>
            <a:ahLst/>
            <a:cxnLst/>
            <a:rect l="l" t="t" r="r" b="b"/>
            <a:pathLst>
              <a:path h="3742690">
                <a:moveTo>
                  <a:pt x="0" y="0"/>
                </a:moveTo>
                <a:lnTo>
                  <a:pt x="0" y="3742693"/>
                </a:lnTo>
              </a:path>
            </a:pathLst>
          </a:custGeom>
          <a:ln w="7615">
            <a:solidFill>
              <a:srgbClr val="F4FF97"/>
            </a:solidFill>
          </a:ln>
        </p:spPr>
        <p:txBody>
          <a:bodyPr wrap="square" lIns="0" tIns="0" rIns="0" bIns="0" rtlCol="0"/>
          <a:lstStyle/>
          <a:p>
            <a:endParaRPr/>
          </a:p>
        </p:txBody>
      </p:sp>
      <p:sp>
        <p:nvSpPr>
          <p:cNvPr id="600" name="object 600"/>
          <p:cNvSpPr/>
          <p:nvPr/>
        </p:nvSpPr>
        <p:spPr>
          <a:xfrm>
            <a:off x="1164585" y="5492115"/>
            <a:ext cx="1313180" cy="0"/>
          </a:xfrm>
          <a:custGeom>
            <a:avLst/>
            <a:gdLst/>
            <a:ahLst/>
            <a:cxnLst/>
            <a:rect l="l" t="t" r="r" b="b"/>
            <a:pathLst>
              <a:path w="1313180">
                <a:moveTo>
                  <a:pt x="0" y="0"/>
                </a:moveTo>
                <a:lnTo>
                  <a:pt x="1313188" y="0"/>
                </a:lnTo>
              </a:path>
            </a:pathLst>
          </a:custGeom>
          <a:ln w="7620">
            <a:solidFill>
              <a:srgbClr val="F5FF98"/>
            </a:solidFill>
          </a:ln>
        </p:spPr>
        <p:txBody>
          <a:bodyPr wrap="square" lIns="0" tIns="0" rIns="0" bIns="0" rtlCol="0"/>
          <a:lstStyle/>
          <a:p>
            <a:endParaRPr/>
          </a:p>
        </p:txBody>
      </p:sp>
      <p:sp>
        <p:nvSpPr>
          <p:cNvPr id="601" name="object 601"/>
          <p:cNvSpPr/>
          <p:nvPr/>
        </p:nvSpPr>
        <p:spPr>
          <a:xfrm>
            <a:off x="1167764" y="1757679"/>
            <a:ext cx="0" cy="3731260"/>
          </a:xfrm>
          <a:custGeom>
            <a:avLst/>
            <a:gdLst/>
            <a:ahLst/>
            <a:cxnLst/>
            <a:rect l="l" t="t" r="r" b="b"/>
            <a:pathLst>
              <a:path h="3731260">
                <a:moveTo>
                  <a:pt x="0" y="0"/>
                </a:moveTo>
                <a:lnTo>
                  <a:pt x="0" y="3731260"/>
                </a:lnTo>
              </a:path>
            </a:pathLst>
          </a:custGeom>
          <a:ln w="7628">
            <a:solidFill>
              <a:srgbClr val="F5FF98"/>
            </a:solidFill>
          </a:ln>
        </p:spPr>
        <p:txBody>
          <a:bodyPr wrap="square" lIns="0" tIns="0" rIns="0" bIns="0" rtlCol="0"/>
          <a:lstStyle/>
          <a:p>
            <a:endParaRPr/>
          </a:p>
        </p:txBody>
      </p:sp>
      <p:sp>
        <p:nvSpPr>
          <p:cNvPr id="602" name="object 602"/>
          <p:cNvSpPr/>
          <p:nvPr/>
        </p:nvSpPr>
        <p:spPr>
          <a:xfrm>
            <a:off x="1164585" y="1755139"/>
            <a:ext cx="1313180" cy="0"/>
          </a:xfrm>
          <a:custGeom>
            <a:avLst/>
            <a:gdLst/>
            <a:ahLst/>
            <a:cxnLst/>
            <a:rect l="l" t="t" r="r" b="b"/>
            <a:pathLst>
              <a:path w="1313180">
                <a:moveTo>
                  <a:pt x="0" y="0"/>
                </a:moveTo>
                <a:lnTo>
                  <a:pt x="1313188" y="0"/>
                </a:lnTo>
              </a:path>
            </a:pathLst>
          </a:custGeom>
          <a:ln w="6349">
            <a:solidFill>
              <a:srgbClr val="F5FF98"/>
            </a:solidFill>
          </a:ln>
        </p:spPr>
        <p:txBody>
          <a:bodyPr wrap="square" lIns="0" tIns="0" rIns="0" bIns="0" rtlCol="0"/>
          <a:lstStyle/>
          <a:p>
            <a:endParaRPr/>
          </a:p>
        </p:txBody>
      </p:sp>
      <p:sp>
        <p:nvSpPr>
          <p:cNvPr id="603" name="object 603"/>
          <p:cNvSpPr/>
          <p:nvPr/>
        </p:nvSpPr>
        <p:spPr>
          <a:xfrm>
            <a:off x="2475232" y="1757690"/>
            <a:ext cx="0" cy="3731260"/>
          </a:xfrm>
          <a:custGeom>
            <a:avLst/>
            <a:gdLst/>
            <a:ahLst/>
            <a:cxnLst/>
            <a:rect l="l" t="t" r="r" b="b"/>
            <a:pathLst>
              <a:path h="3731260">
                <a:moveTo>
                  <a:pt x="0" y="0"/>
                </a:moveTo>
                <a:lnTo>
                  <a:pt x="0" y="3731245"/>
                </a:lnTo>
              </a:path>
            </a:pathLst>
          </a:custGeom>
          <a:ln w="6354">
            <a:solidFill>
              <a:srgbClr val="F5FF98"/>
            </a:solidFill>
          </a:ln>
        </p:spPr>
        <p:txBody>
          <a:bodyPr wrap="square" lIns="0" tIns="0" rIns="0" bIns="0" rtlCol="0"/>
          <a:lstStyle/>
          <a:p>
            <a:endParaRPr/>
          </a:p>
        </p:txBody>
      </p:sp>
      <p:sp>
        <p:nvSpPr>
          <p:cNvPr id="604" name="object 604"/>
          <p:cNvSpPr/>
          <p:nvPr/>
        </p:nvSpPr>
        <p:spPr>
          <a:xfrm>
            <a:off x="1170944" y="5485765"/>
            <a:ext cx="1301750" cy="0"/>
          </a:xfrm>
          <a:custGeom>
            <a:avLst/>
            <a:gdLst/>
            <a:ahLst/>
            <a:cxnLst/>
            <a:rect l="l" t="t" r="r" b="b"/>
            <a:pathLst>
              <a:path w="1301750">
                <a:moveTo>
                  <a:pt x="0" y="0"/>
                </a:moveTo>
                <a:lnTo>
                  <a:pt x="1301745" y="0"/>
                </a:lnTo>
              </a:path>
            </a:pathLst>
          </a:custGeom>
          <a:ln w="7620">
            <a:solidFill>
              <a:srgbClr val="F5FF99"/>
            </a:solidFill>
          </a:ln>
        </p:spPr>
        <p:txBody>
          <a:bodyPr wrap="square" lIns="0" tIns="0" rIns="0" bIns="0" rtlCol="0"/>
          <a:lstStyle/>
          <a:p>
            <a:endParaRPr/>
          </a:p>
        </p:txBody>
      </p:sp>
      <p:sp>
        <p:nvSpPr>
          <p:cNvPr id="605" name="object 605"/>
          <p:cNvSpPr/>
          <p:nvPr/>
        </p:nvSpPr>
        <p:spPr>
          <a:xfrm>
            <a:off x="1174116" y="1765300"/>
            <a:ext cx="0" cy="3717290"/>
          </a:xfrm>
          <a:custGeom>
            <a:avLst/>
            <a:gdLst/>
            <a:ahLst/>
            <a:cxnLst/>
            <a:rect l="l" t="t" r="r" b="b"/>
            <a:pathLst>
              <a:path h="3717290">
                <a:moveTo>
                  <a:pt x="0" y="0"/>
                </a:moveTo>
                <a:lnTo>
                  <a:pt x="0" y="3717290"/>
                </a:lnTo>
              </a:path>
            </a:pathLst>
          </a:custGeom>
          <a:ln w="7615">
            <a:solidFill>
              <a:srgbClr val="F5FF99"/>
            </a:solidFill>
          </a:ln>
        </p:spPr>
        <p:txBody>
          <a:bodyPr wrap="square" lIns="0" tIns="0" rIns="0" bIns="0" rtlCol="0"/>
          <a:lstStyle/>
          <a:p>
            <a:endParaRPr/>
          </a:p>
        </p:txBody>
      </p:sp>
      <p:sp>
        <p:nvSpPr>
          <p:cNvPr id="606" name="object 606"/>
          <p:cNvSpPr/>
          <p:nvPr/>
        </p:nvSpPr>
        <p:spPr>
          <a:xfrm>
            <a:off x="1170944" y="1761489"/>
            <a:ext cx="1301750" cy="0"/>
          </a:xfrm>
          <a:custGeom>
            <a:avLst/>
            <a:gdLst/>
            <a:ahLst/>
            <a:cxnLst/>
            <a:rect l="l" t="t" r="r" b="b"/>
            <a:pathLst>
              <a:path w="1301750">
                <a:moveTo>
                  <a:pt x="0" y="0"/>
                </a:moveTo>
                <a:lnTo>
                  <a:pt x="1301745" y="0"/>
                </a:lnTo>
              </a:path>
            </a:pathLst>
          </a:custGeom>
          <a:ln w="8890">
            <a:solidFill>
              <a:srgbClr val="F5FF99"/>
            </a:solidFill>
          </a:ln>
        </p:spPr>
        <p:txBody>
          <a:bodyPr wrap="square" lIns="0" tIns="0" rIns="0" bIns="0" rtlCol="0"/>
          <a:lstStyle/>
          <a:p>
            <a:endParaRPr/>
          </a:p>
        </p:txBody>
      </p:sp>
      <p:sp>
        <p:nvSpPr>
          <p:cNvPr id="607" name="object 607"/>
          <p:cNvSpPr/>
          <p:nvPr/>
        </p:nvSpPr>
        <p:spPr>
          <a:xfrm>
            <a:off x="2468879" y="1765310"/>
            <a:ext cx="0" cy="3717290"/>
          </a:xfrm>
          <a:custGeom>
            <a:avLst/>
            <a:gdLst/>
            <a:ahLst/>
            <a:cxnLst/>
            <a:rect l="l" t="t" r="r" b="b"/>
            <a:pathLst>
              <a:path h="3717290">
                <a:moveTo>
                  <a:pt x="0" y="0"/>
                </a:moveTo>
                <a:lnTo>
                  <a:pt x="0" y="3717279"/>
                </a:lnTo>
              </a:path>
            </a:pathLst>
          </a:custGeom>
          <a:ln w="8889">
            <a:solidFill>
              <a:srgbClr val="F5FF99"/>
            </a:solidFill>
          </a:ln>
        </p:spPr>
        <p:txBody>
          <a:bodyPr wrap="square" lIns="0" tIns="0" rIns="0" bIns="0" rtlCol="0"/>
          <a:lstStyle/>
          <a:p>
            <a:endParaRPr/>
          </a:p>
        </p:txBody>
      </p:sp>
      <p:sp>
        <p:nvSpPr>
          <p:cNvPr id="608" name="object 608"/>
          <p:cNvSpPr/>
          <p:nvPr/>
        </p:nvSpPr>
        <p:spPr>
          <a:xfrm>
            <a:off x="1177289" y="5478779"/>
            <a:ext cx="1287780" cy="0"/>
          </a:xfrm>
          <a:custGeom>
            <a:avLst/>
            <a:gdLst/>
            <a:ahLst/>
            <a:cxnLst/>
            <a:rect l="l" t="t" r="r" b="b"/>
            <a:pathLst>
              <a:path w="1287780">
                <a:moveTo>
                  <a:pt x="0" y="0"/>
                </a:moveTo>
                <a:lnTo>
                  <a:pt x="1287779" y="0"/>
                </a:lnTo>
              </a:path>
            </a:pathLst>
          </a:custGeom>
          <a:ln w="8890">
            <a:solidFill>
              <a:srgbClr val="F5FF9A"/>
            </a:solidFill>
          </a:ln>
        </p:spPr>
        <p:txBody>
          <a:bodyPr wrap="square" lIns="0" tIns="0" rIns="0" bIns="0" rtlCol="0"/>
          <a:lstStyle/>
          <a:p>
            <a:endParaRPr/>
          </a:p>
        </p:txBody>
      </p:sp>
      <p:sp>
        <p:nvSpPr>
          <p:cNvPr id="609" name="object 609"/>
          <p:cNvSpPr/>
          <p:nvPr/>
        </p:nvSpPr>
        <p:spPr>
          <a:xfrm>
            <a:off x="1180462" y="1771650"/>
            <a:ext cx="0" cy="3703320"/>
          </a:xfrm>
          <a:custGeom>
            <a:avLst/>
            <a:gdLst/>
            <a:ahLst/>
            <a:cxnLst/>
            <a:rect l="l" t="t" r="r" b="b"/>
            <a:pathLst>
              <a:path h="3703320">
                <a:moveTo>
                  <a:pt x="0" y="0"/>
                </a:moveTo>
                <a:lnTo>
                  <a:pt x="0" y="3703319"/>
                </a:lnTo>
              </a:path>
            </a:pathLst>
          </a:custGeom>
          <a:ln w="7615">
            <a:solidFill>
              <a:srgbClr val="F5FF9A"/>
            </a:solidFill>
          </a:ln>
        </p:spPr>
        <p:txBody>
          <a:bodyPr wrap="square" lIns="0" tIns="0" rIns="0" bIns="0" rtlCol="0"/>
          <a:lstStyle/>
          <a:p>
            <a:endParaRPr/>
          </a:p>
        </p:txBody>
      </p:sp>
      <p:sp>
        <p:nvSpPr>
          <p:cNvPr id="610" name="object 610"/>
          <p:cNvSpPr/>
          <p:nvPr/>
        </p:nvSpPr>
        <p:spPr>
          <a:xfrm>
            <a:off x="1177289" y="1768475"/>
            <a:ext cx="1287780" cy="0"/>
          </a:xfrm>
          <a:custGeom>
            <a:avLst/>
            <a:gdLst/>
            <a:ahLst/>
            <a:cxnLst/>
            <a:rect l="l" t="t" r="r" b="b"/>
            <a:pathLst>
              <a:path w="1287780">
                <a:moveTo>
                  <a:pt x="0" y="0"/>
                </a:moveTo>
                <a:lnTo>
                  <a:pt x="1287779" y="0"/>
                </a:lnTo>
              </a:path>
            </a:pathLst>
          </a:custGeom>
          <a:ln w="7620">
            <a:solidFill>
              <a:srgbClr val="F5FF9A"/>
            </a:solidFill>
          </a:ln>
        </p:spPr>
        <p:txBody>
          <a:bodyPr wrap="square" lIns="0" tIns="0" rIns="0" bIns="0" rtlCol="0"/>
          <a:lstStyle/>
          <a:p>
            <a:endParaRPr/>
          </a:p>
        </p:txBody>
      </p:sp>
      <p:sp>
        <p:nvSpPr>
          <p:cNvPr id="611" name="object 611"/>
          <p:cNvSpPr/>
          <p:nvPr/>
        </p:nvSpPr>
        <p:spPr>
          <a:xfrm>
            <a:off x="2461897" y="1771650"/>
            <a:ext cx="0" cy="3703320"/>
          </a:xfrm>
          <a:custGeom>
            <a:avLst/>
            <a:gdLst/>
            <a:ahLst/>
            <a:cxnLst/>
            <a:rect l="l" t="t" r="r" b="b"/>
            <a:pathLst>
              <a:path h="3703320">
                <a:moveTo>
                  <a:pt x="0" y="0"/>
                </a:moveTo>
                <a:lnTo>
                  <a:pt x="0" y="3703319"/>
                </a:lnTo>
              </a:path>
            </a:pathLst>
          </a:custGeom>
          <a:ln w="7615">
            <a:solidFill>
              <a:srgbClr val="F5FF9A"/>
            </a:solidFill>
          </a:ln>
        </p:spPr>
        <p:txBody>
          <a:bodyPr wrap="square" lIns="0" tIns="0" rIns="0" bIns="0" rtlCol="0"/>
          <a:lstStyle/>
          <a:p>
            <a:endParaRPr/>
          </a:p>
        </p:txBody>
      </p:sp>
      <p:sp>
        <p:nvSpPr>
          <p:cNvPr id="612" name="object 612"/>
          <p:cNvSpPr/>
          <p:nvPr/>
        </p:nvSpPr>
        <p:spPr>
          <a:xfrm>
            <a:off x="1183635" y="5471795"/>
            <a:ext cx="1275080" cy="0"/>
          </a:xfrm>
          <a:custGeom>
            <a:avLst/>
            <a:gdLst/>
            <a:ahLst/>
            <a:cxnLst/>
            <a:rect l="l" t="t" r="r" b="b"/>
            <a:pathLst>
              <a:path w="1275080">
                <a:moveTo>
                  <a:pt x="0" y="0"/>
                </a:moveTo>
                <a:lnTo>
                  <a:pt x="1275088" y="0"/>
                </a:lnTo>
              </a:path>
            </a:pathLst>
          </a:custGeom>
          <a:ln w="7619">
            <a:solidFill>
              <a:srgbClr val="F5FF9B"/>
            </a:solidFill>
          </a:ln>
        </p:spPr>
        <p:txBody>
          <a:bodyPr wrap="square" lIns="0" tIns="0" rIns="0" bIns="0" rtlCol="0"/>
          <a:lstStyle/>
          <a:p>
            <a:endParaRPr/>
          </a:p>
        </p:txBody>
      </p:sp>
      <p:sp>
        <p:nvSpPr>
          <p:cNvPr id="613" name="object 613"/>
          <p:cNvSpPr/>
          <p:nvPr/>
        </p:nvSpPr>
        <p:spPr>
          <a:xfrm>
            <a:off x="1186814" y="1778000"/>
            <a:ext cx="0" cy="3690620"/>
          </a:xfrm>
          <a:custGeom>
            <a:avLst/>
            <a:gdLst/>
            <a:ahLst/>
            <a:cxnLst/>
            <a:rect l="l" t="t" r="r" b="b"/>
            <a:pathLst>
              <a:path h="3690620">
                <a:moveTo>
                  <a:pt x="0" y="0"/>
                </a:moveTo>
                <a:lnTo>
                  <a:pt x="0" y="3690620"/>
                </a:lnTo>
              </a:path>
            </a:pathLst>
          </a:custGeom>
          <a:ln w="7628">
            <a:solidFill>
              <a:srgbClr val="F5FF9B"/>
            </a:solidFill>
          </a:ln>
        </p:spPr>
        <p:txBody>
          <a:bodyPr wrap="square" lIns="0" tIns="0" rIns="0" bIns="0" rtlCol="0"/>
          <a:lstStyle/>
          <a:p>
            <a:endParaRPr/>
          </a:p>
        </p:txBody>
      </p:sp>
      <p:sp>
        <p:nvSpPr>
          <p:cNvPr id="614" name="object 614"/>
          <p:cNvSpPr/>
          <p:nvPr/>
        </p:nvSpPr>
        <p:spPr>
          <a:xfrm>
            <a:off x="1183635" y="1774825"/>
            <a:ext cx="1275080" cy="0"/>
          </a:xfrm>
          <a:custGeom>
            <a:avLst/>
            <a:gdLst/>
            <a:ahLst/>
            <a:cxnLst/>
            <a:rect l="l" t="t" r="r" b="b"/>
            <a:pathLst>
              <a:path w="1275080">
                <a:moveTo>
                  <a:pt x="0" y="0"/>
                </a:moveTo>
                <a:lnTo>
                  <a:pt x="1275088" y="0"/>
                </a:lnTo>
              </a:path>
            </a:pathLst>
          </a:custGeom>
          <a:ln w="7619">
            <a:solidFill>
              <a:srgbClr val="F5FF9B"/>
            </a:solidFill>
          </a:ln>
        </p:spPr>
        <p:txBody>
          <a:bodyPr wrap="square" lIns="0" tIns="0" rIns="0" bIns="0" rtlCol="0"/>
          <a:lstStyle/>
          <a:p>
            <a:endParaRPr/>
          </a:p>
        </p:txBody>
      </p:sp>
      <p:sp>
        <p:nvSpPr>
          <p:cNvPr id="615" name="object 615"/>
          <p:cNvSpPr/>
          <p:nvPr/>
        </p:nvSpPr>
        <p:spPr>
          <a:xfrm>
            <a:off x="2455544" y="1777989"/>
            <a:ext cx="0" cy="3691254"/>
          </a:xfrm>
          <a:custGeom>
            <a:avLst/>
            <a:gdLst/>
            <a:ahLst/>
            <a:cxnLst/>
            <a:rect l="l" t="t" r="r" b="b"/>
            <a:pathLst>
              <a:path h="3691254">
                <a:moveTo>
                  <a:pt x="0" y="0"/>
                </a:moveTo>
                <a:lnTo>
                  <a:pt x="0" y="3690634"/>
                </a:lnTo>
              </a:path>
            </a:pathLst>
          </a:custGeom>
          <a:ln w="7628">
            <a:solidFill>
              <a:srgbClr val="F5FF9B"/>
            </a:solidFill>
          </a:ln>
        </p:spPr>
        <p:txBody>
          <a:bodyPr wrap="square" lIns="0" tIns="0" rIns="0" bIns="0" rtlCol="0"/>
          <a:lstStyle/>
          <a:p>
            <a:endParaRPr/>
          </a:p>
        </p:txBody>
      </p:sp>
      <p:sp>
        <p:nvSpPr>
          <p:cNvPr id="616" name="object 616"/>
          <p:cNvSpPr/>
          <p:nvPr/>
        </p:nvSpPr>
        <p:spPr>
          <a:xfrm>
            <a:off x="1189994" y="5465445"/>
            <a:ext cx="1262380" cy="0"/>
          </a:xfrm>
          <a:custGeom>
            <a:avLst/>
            <a:gdLst/>
            <a:ahLst/>
            <a:cxnLst/>
            <a:rect l="l" t="t" r="r" b="b"/>
            <a:pathLst>
              <a:path w="1262380">
                <a:moveTo>
                  <a:pt x="0" y="0"/>
                </a:moveTo>
                <a:lnTo>
                  <a:pt x="1262371" y="0"/>
                </a:lnTo>
              </a:path>
            </a:pathLst>
          </a:custGeom>
          <a:ln w="7620">
            <a:solidFill>
              <a:srgbClr val="F5FF9C"/>
            </a:solidFill>
          </a:ln>
        </p:spPr>
        <p:txBody>
          <a:bodyPr wrap="square" lIns="0" tIns="0" rIns="0" bIns="0" rtlCol="0"/>
          <a:lstStyle/>
          <a:p>
            <a:endParaRPr/>
          </a:p>
        </p:txBody>
      </p:sp>
      <p:sp>
        <p:nvSpPr>
          <p:cNvPr id="617" name="object 617"/>
          <p:cNvSpPr/>
          <p:nvPr/>
        </p:nvSpPr>
        <p:spPr>
          <a:xfrm>
            <a:off x="1193166" y="1784350"/>
            <a:ext cx="0" cy="3677920"/>
          </a:xfrm>
          <a:custGeom>
            <a:avLst/>
            <a:gdLst/>
            <a:ahLst/>
            <a:cxnLst/>
            <a:rect l="l" t="t" r="r" b="b"/>
            <a:pathLst>
              <a:path h="3677920">
                <a:moveTo>
                  <a:pt x="0" y="0"/>
                </a:moveTo>
                <a:lnTo>
                  <a:pt x="0" y="3677920"/>
                </a:lnTo>
              </a:path>
            </a:pathLst>
          </a:custGeom>
          <a:ln w="7615">
            <a:solidFill>
              <a:srgbClr val="F5FF9C"/>
            </a:solidFill>
          </a:ln>
        </p:spPr>
        <p:txBody>
          <a:bodyPr wrap="square" lIns="0" tIns="0" rIns="0" bIns="0" rtlCol="0"/>
          <a:lstStyle/>
          <a:p>
            <a:endParaRPr/>
          </a:p>
        </p:txBody>
      </p:sp>
      <p:sp>
        <p:nvSpPr>
          <p:cNvPr id="618" name="object 618"/>
          <p:cNvSpPr/>
          <p:nvPr/>
        </p:nvSpPr>
        <p:spPr>
          <a:xfrm>
            <a:off x="1189994" y="1781175"/>
            <a:ext cx="1262380" cy="0"/>
          </a:xfrm>
          <a:custGeom>
            <a:avLst/>
            <a:gdLst/>
            <a:ahLst/>
            <a:cxnLst/>
            <a:rect l="l" t="t" r="r" b="b"/>
            <a:pathLst>
              <a:path w="1262380">
                <a:moveTo>
                  <a:pt x="0" y="0"/>
                </a:moveTo>
                <a:lnTo>
                  <a:pt x="1262371" y="0"/>
                </a:lnTo>
              </a:path>
            </a:pathLst>
          </a:custGeom>
          <a:ln w="7620">
            <a:solidFill>
              <a:srgbClr val="F5FF9C"/>
            </a:solidFill>
          </a:ln>
        </p:spPr>
        <p:txBody>
          <a:bodyPr wrap="square" lIns="0" tIns="0" rIns="0" bIns="0" rtlCol="0"/>
          <a:lstStyle/>
          <a:p>
            <a:endParaRPr/>
          </a:p>
        </p:txBody>
      </p:sp>
      <p:sp>
        <p:nvSpPr>
          <p:cNvPr id="619" name="object 619"/>
          <p:cNvSpPr/>
          <p:nvPr/>
        </p:nvSpPr>
        <p:spPr>
          <a:xfrm>
            <a:off x="2449192" y="1784360"/>
            <a:ext cx="0" cy="3677920"/>
          </a:xfrm>
          <a:custGeom>
            <a:avLst/>
            <a:gdLst/>
            <a:ahLst/>
            <a:cxnLst/>
            <a:rect l="l" t="t" r="r" b="b"/>
            <a:pathLst>
              <a:path h="3677920">
                <a:moveTo>
                  <a:pt x="0" y="0"/>
                </a:moveTo>
                <a:lnTo>
                  <a:pt x="0" y="3677905"/>
                </a:lnTo>
              </a:path>
            </a:pathLst>
          </a:custGeom>
          <a:ln w="7615">
            <a:solidFill>
              <a:srgbClr val="F5FF9C"/>
            </a:solidFill>
          </a:ln>
        </p:spPr>
        <p:txBody>
          <a:bodyPr wrap="square" lIns="0" tIns="0" rIns="0" bIns="0" rtlCol="0"/>
          <a:lstStyle/>
          <a:p>
            <a:endParaRPr/>
          </a:p>
        </p:txBody>
      </p:sp>
      <p:sp>
        <p:nvSpPr>
          <p:cNvPr id="620" name="object 620"/>
          <p:cNvSpPr/>
          <p:nvPr/>
        </p:nvSpPr>
        <p:spPr>
          <a:xfrm>
            <a:off x="1196339" y="5459095"/>
            <a:ext cx="1249680" cy="0"/>
          </a:xfrm>
          <a:custGeom>
            <a:avLst/>
            <a:gdLst/>
            <a:ahLst/>
            <a:cxnLst/>
            <a:rect l="l" t="t" r="r" b="b"/>
            <a:pathLst>
              <a:path w="1249680">
                <a:moveTo>
                  <a:pt x="0" y="0"/>
                </a:moveTo>
                <a:lnTo>
                  <a:pt x="1249679" y="0"/>
                </a:lnTo>
              </a:path>
            </a:pathLst>
          </a:custGeom>
          <a:ln w="7620">
            <a:solidFill>
              <a:srgbClr val="F5FF9D"/>
            </a:solidFill>
          </a:ln>
        </p:spPr>
        <p:txBody>
          <a:bodyPr wrap="square" lIns="0" tIns="0" rIns="0" bIns="0" rtlCol="0"/>
          <a:lstStyle/>
          <a:p>
            <a:endParaRPr/>
          </a:p>
        </p:txBody>
      </p:sp>
      <p:sp>
        <p:nvSpPr>
          <p:cNvPr id="621" name="object 621"/>
          <p:cNvSpPr/>
          <p:nvPr/>
        </p:nvSpPr>
        <p:spPr>
          <a:xfrm>
            <a:off x="1199512" y="1790700"/>
            <a:ext cx="0" cy="3665220"/>
          </a:xfrm>
          <a:custGeom>
            <a:avLst/>
            <a:gdLst/>
            <a:ahLst/>
            <a:cxnLst/>
            <a:rect l="l" t="t" r="r" b="b"/>
            <a:pathLst>
              <a:path h="3665220">
                <a:moveTo>
                  <a:pt x="0" y="0"/>
                </a:moveTo>
                <a:lnTo>
                  <a:pt x="0" y="3665219"/>
                </a:lnTo>
              </a:path>
            </a:pathLst>
          </a:custGeom>
          <a:ln w="7615">
            <a:solidFill>
              <a:srgbClr val="F5FF9D"/>
            </a:solidFill>
          </a:ln>
        </p:spPr>
        <p:txBody>
          <a:bodyPr wrap="square" lIns="0" tIns="0" rIns="0" bIns="0" rtlCol="0"/>
          <a:lstStyle/>
          <a:p>
            <a:endParaRPr/>
          </a:p>
        </p:txBody>
      </p:sp>
      <p:sp>
        <p:nvSpPr>
          <p:cNvPr id="622" name="object 622"/>
          <p:cNvSpPr/>
          <p:nvPr/>
        </p:nvSpPr>
        <p:spPr>
          <a:xfrm>
            <a:off x="1196339" y="1787525"/>
            <a:ext cx="1249680" cy="0"/>
          </a:xfrm>
          <a:custGeom>
            <a:avLst/>
            <a:gdLst/>
            <a:ahLst/>
            <a:cxnLst/>
            <a:rect l="l" t="t" r="r" b="b"/>
            <a:pathLst>
              <a:path w="1249680">
                <a:moveTo>
                  <a:pt x="0" y="0"/>
                </a:moveTo>
                <a:lnTo>
                  <a:pt x="1249679" y="0"/>
                </a:lnTo>
              </a:path>
            </a:pathLst>
          </a:custGeom>
          <a:ln w="7620">
            <a:solidFill>
              <a:srgbClr val="F5FF9D"/>
            </a:solidFill>
          </a:ln>
        </p:spPr>
        <p:txBody>
          <a:bodyPr wrap="square" lIns="0" tIns="0" rIns="0" bIns="0" rtlCol="0"/>
          <a:lstStyle/>
          <a:p>
            <a:endParaRPr/>
          </a:p>
        </p:txBody>
      </p:sp>
      <p:sp>
        <p:nvSpPr>
          <p:cNvPr id="623" name="object 623"/>
          <p:cNvSpPr/>
          <p:nvPr/>
        </p:nvSpPr>
        <p:spPr>
          <a:xfrm>
            <a:off x="2442847" y="1790700"/>
            <a:ext cx="0" cy="3665220"/>
          </a:xfrm>
          <a:custGeom>
            <a:avLst/>
            <a:gdLst/>
            <a:ahLst/>
            <a:cxnLst/>
            <a:rect l="l" t="t" r="r" b="b"/>
            <a:pathLst>
              <a:path h="3665220">
                <a:moveTo>
                  <a:pt x="0" y="0"/>
                </a:moveTo>
                <a:lnTo>
                  <a:pt x="0" y="3665219"/>
                </a:lnTo>
              </a:path>
            </a:pathLst>
          </a:custGeom>
          <a:ln w="7615">
            <a:solidFill>
              <a:srgbClr val="F5FF9D"/>
            </a:solidFill>
          </a:ln>
        </p:spPr>
        <p:txBody>
          <a:bodyPr wrap="square" lIns="0" tIns="0" rIns="0" bIns="0" rtlCol="0"/>
          <a:lstStyle/>
          <a:p>
            <a:endParaRPr/>
          </a:p>
        </p:txBody>
      </p:sp>
      <p:sp>
        <p:nvSpPr>
          <p:cNvPr id="624" name="object 624"/>
          <p:cNvSpPr/>
          <p:nvPr/>
        </p:nvSpPr>
        <p:spPr>
          <a:xfrm>
            <a:off x="1202685" y="5452745"/>
            <a:ext cx="1236980" cy="0"/>
          </a:xfrm>
          <a:custGeom>
            <a:avLst/>
            <a:gdLst/>
            <a:ahLst/>
            <a:cxnLst/>
            <a:rect l="l" t="t" r="r" b="b"/>
            <a:pathLst>
              <a:path w="1236980">
                <a:moveTo>
                  <a:pt x="0" y="0"/>
                </a:moveTo>
                <a:lnTo>
                  <a:pt x="1236988" y="0"/>
                </a:lnTo>
              </a:path>
            </a:pathLst>
          </a:custGeom>
          <a:ln w="7619">
            <a:solidFill>
              <a:srgbClr val="F5FF9E"/>
            </a:solidFill>
          </a:ln>
        </p:spPr>
        <p:txBody>
          <a:bodyPr wrap="square" lIns="0" tIns="0" rIns="0" bIns="0" rtlCol="0"/>
          <a:lstStyle/>
          <a:p>
            <a:endParaRPr/>
          </a:p>
        </p:txBody>
      </p:sp>
      <p:sp>
        <p:nvSpPr>
          <p:cNvPr id="625" name="object 625"/>
          <p:cNvSpPr/>
          <p:nvPr/>
        </p:nvSpPr>
        <p:spPr>
          <a:xfrm>
            <a:off x="1205864" y="1797050"/>
            <a:ext cx="0" cy="3652520"/>
          </a:xfrm>
          <a:custGeom>
            <a:avLst/>
            <a:gdLst/>
            <a:ahLst/>
            <a:cxnLst/>
            <a:rect l="l" t="t" r="r" b="b"/>
            <a:pathLst>
              <a:path h="3652520">
                <a:moveTo>
                  <a:pt x="0" y="0"/>
                </a:moveTo>
                <a:lnTo>
                  <a:pt x="0" y="3652520"/>
                </a:lnTo>
              </a:path>
            </a:pathLst>
          </a:custGeom>
          <a:ln w="7628">
            <a:solidFill>
              <a:srgbClr val="F5FF9E"/>
            </a:solidFill>
          </a:ln>
        </p:spPr>
        <p:txBody>
          <a:bodyPr wrap="square" lIns="0" tIns="0" rIns="0" bIns="0" rtlCol="0"/>
          <a:lstStyle/>
          <a:p>
            <a:endParaRPr/>
          </a:p>
        </p:txBody>
      </p:sp>
      <p:sp>
        <p:nvSpPr>
          <p:cNvPr id="626" name="object 626"/>
          <p:cNvSpPr/>
          <p:nvPr/>
        </p:nvSpPr>
        <p:spPr>
          <a:xfrm>
            <a:off x="1202685" y="1793875"/>
            <a:ext cx="1236980" cy="0"/>
          </a:xfrm>
          <a:custGeom>
            <a:avLst/>
            <a:gdLst/>
            <a:ahLst/>
            <a:cxnLst/>
            <a:rect l="l" t="t" r="r" b="b"/>
            <a:pathLst>
              <a:path w="1236980">
                <a:moveTo>
                  <a:pt x="0" y="0"/>
                </a:moveTo>
                <a:lnTo>
                  <a:pt x="1236988" y="0"/>
                </a:lnTo>
              </a:path>
            </a:pathLst>
          </a:custGeom>
          <a:ln w="7619">
            <a:solidFill>
              <a:srgbClr val="F5FF9E"/>
            </a:solidFill>
          </a:ln>
        </p:spPr>
        <p:txBody>
          <a:bodyPr wrap="square" lIns="0" tIns="0" rIns="0" bIns="0" rtlCol="0"/>
          <a:lstStyle/>
          <a:p>
            <a:endParaRPr/>
          </a:p>
        </p:txBody>
      </p:sp>
      <p:sp>
        <p:nvSpPr>
          <p:cNvPr id="627" name="object 627"/>
          <p:cNvSpPr/>
          <p:nvPr/>
        </p:nvSpPr>
        <p:spPr>
          <a:xfrm>
            <a:off x="2436494" y="1797039"/>
            <a:ext cx="0" cy="3653154"/>
          </a:xfrm>
          <a:custGeom>
            <a:avLst/>
            <a:gdLst/>
            <a:ahLst/>
            <a:cxnLst/>
            <a:rect l="l" t="t" r="r" b="b"/>
            <a:pathLst>
              <a:path h="3653154">
                <a:moveTo>
                  <a:pt x="0" y="0"/>
                </a:moveTo>
                <a:lnTo>
                  <a:pt x="0" y="3652534"/>
                </a:lnTo>
              </a:path>
            </a:pathLst>
          </a:custGeom>
          <a:ln w="7628">
            <a:solidFill>
              <a:srgbClr val="F5FF9E"/>
            </a:solidFill>
          </a:ln>
        </p:spPr>
        <p:txBody>
          <a:bodyPr wrap="square" lIns="0" tIns="0" rIns="0" bIns="0" rtlCol="0"/>
          <a:lstStyle/>
          <a:p>
            <a:endParaRPr/>
          </a:p>
        </p:txBody>
      </p:sp>
      <p:sp>
        <p:nvSpPr>
          <p:cNvPr id="628" name="object 628"/>
          <p:cNvSpPr/>
          <p:nvPr/>
        </p:nvSpPr>
        <p:spPr>
          <a:xfrm>
            <a:off x="1209044" y="5446395"/>
            <a:ext cx="1224280" cy="0"/>
          </a:xfrm>
          <a:custGeom>
            <a:avLst/>
            <a:gdLst/>
            <a:ahLst/>
            <a:cxnLst/>
            <a:rect l="l" t="t" r="r" b="b"/>
            <a:pathLst>
              <a:path w="1224280">
                <a:moveTo>
                  <a:pt x="0" y="0"/>
                </a:moveTo>
                <a:lnTo>
                  <a:pt x="1224271" y="0"/>
                </a:lnTo>
              </a:path>
            </a:pathLst>
          </a:custGeom>
          <a:ln w="7620">
            <a:solidFill>
              <a:srgbClr val="F5FF9F"/>
            </a:solidFill>
          </a:ln>
        </p:spPr>
        <p:txBody>
          <a:bodyPr wrap="square" lIns="0" tIns="0" rIns="0" bIns="0" rtlCol="0"/>
          <a:lstStyle/>
          <a:p>
            <a:endParaRPr/>
          </a:p>
        </p:txBody>
      </p:sp>
      <p:sp>
        <p:nvSpPr>
          <p:cNvPr id="629" name="object 629"/>
          <p:cNvSpPr/>
          <p:nvPr/>
        </p:nvSpPr>
        <p:spPr>
          <a:xfrm>
            <a:off x="1212854" y="1803400"/>
            <a:ext cx="0" cy="3639820"/>
          </a:xfrm>
          <a:custGeom>
            <a:avLst/>
            <a:gdLst/>
            <a:ahLst/>
            <a:cxnLst/>
            <a:rect l="l" t="t" r="r" b="b"/>
            <a:pathLst>
              <a:path h="3639820">
                <a:moveTo>
                  <a:pt x="0" y="0"/>
                </a:moveTo>
                <a:lnTo>
                  <a:pt x="0" y="3639820"/>
                </a:lnTo>
              </a:path>
            </a:pathLst>
          </a:custGeom>
          <a:ln w="8889">
            <a:solidFill>
              <a:srgbClr val="F5FF9F"/>
            </a:solidFill>
          </a:ln>
        </p:spPr>
        <p:txBody>
          <a:bodyPr wrap="square" lIns="0" tIns="0" rIns="0" bIns="0" rtlCol="0"/>
          <a:lstStyle/>
          <a:p>
            <a:endParaRPr/>
          </a:p>
        </p:txBody>
      </p:sp>
      <p:sp>
        <p:nvSpPr>
          <p:cNvPr id="630" name="object 630"/>
          <p:cNvSpPr/>
          <p:nvPr/>
        </p:nvSpPr>
        <p:spPr>
          <a:xfrm>
            <a:off x="1209044" y="1800225"/>
            <a:ext cx="1224280" cy="0"/>
          </a:xfrm>
          <a:custGeom>
            <a:avLst/>
            <a:gdLst/>
            <a:ahLst/>
            <a:cxnLst/>
            <a:rect l="l" t="t" r="r" b="b"/>
            <a:pathLst>
              <a:path w="1224280">
                <a:moveTo>
                  <a:pt x="0" y="0"/>
                </a:moveTo>
                <a:lnTo>
                  <a:pt x="1224271" y="0"/>
                </a:lnTo>
              </a:path>
            </a:pathLst>
          </a:custGeom>
          <a:ln w="7620">
            <a:solidFill>
              <a:srgbClr val="F5FF9F"/>
            </a:solidFill>
          </a:ln>
        </p:spPr>
        <p:txBody>
          <a:bodyPr wrap="square" lIns="0" tIns="0" rIns="0" bIns="0" rtlCol="0"/>
          <a:lstStyle/>
          <a:p>
            <a:endParaRPr/>
          </a:p>
        </p:txBody>
      </p:sp>
      <p:sp>
        <p:nvSpPr>
          <p:cNvPr id="631" name="object 631"/>
          <p:cNvSpPr/>
          <p:nvPr/>
        </p:nvSpPr>
        <p:spPr>
          <a:xfrm>
            <a:off x="2430142" y="1803410"/>
            <a:ext cx="0" cy="3639820"/>
          </a:xfrm>
          <a:custGeom>
            <a:avLst/>
            <a:gdLst/>
            <a:ahLst/>
            <a:cxnLst/>
            <a:rect l="l" t="t" r="r" b="b"/>
            <a:pathLst>
              <a:path h="3639820">
                <a:moveTo>
                  <a:pt x="0" y="0"/>
                </a:moveTo>
                <a:lnTo>
                  <a:pt x="0" y="3639805"/>
                </a:lnTo>
              </a:path>
            </a:pathLst>
          </a:custGeom>
          <a:ln w="7615">
            <a:solidFill>
              <a:srgbClr val="F5FF9F"/>
            </a:solidFill>
          </a:ln>
        </p:spPr>
        <p:txBody>
          <a:bodyPr wrap="square" lIns="0" tIns="0" rIns="0" bIns="0" rtlCol="0"/>
          <a:lstStyle/>
          <a:p>
            <a:endParaRPr/>
          </a:p>
        </p:txBody>
      </p:sp>
      <p:sp>
        <p:nvSpPr>
          <p:cNvPr id="632" name="object 632"/>
          <p:cNvSpPr/>
          <p:nvPr/>
        </p:nvSpPr>
        <p:spPr>
          <a:xfrm>
            <a:off x="1216664" y="5440045"/>
            <a:ext cx="1210310" cy="0"/>
          </a:xfrm>
          <a:custGeom>
            <a:avLst/>
            <a:gdLst/>
            <a:ahLst/>
            <a:cxnLst/>
            <a:rect l="l" t="t" r="r" b="b"/>
            <a:pathLst>
              <a:path w="1210310">
                <a:moveTo>
                  <a:pt x="0" y="0"/>
                </a:moveTo>
                <a:lnTo>
                  <a:pt x="1210305" y="0"/>
                </a:lnTo>
              </a:path>
            </a:pathLst>
          </a:custGeom>
          <a:ln w="7620">
            <a:solidFill>
              <a:srgbClr val="F5FFA0"/>
            </a:solidFill>
          </a:ln>
        </p:spPr>
        <p:txBody>
          <a:bodyPr wrap="square" lIns="0" tIns="0" rIns="0" bIns="0" rtlCol="0"/>
          <a:lstStyle/>
          <a:p>
            <a:endParaRPr/>
          </a:p>
        </p:txBody>
      </p:sp>
      <p:sp>
        <p:nvSpPr>
          <p:cNvPr id="633" name="object 633"/>
          <p:cNvSpPr/>
          <p:nvPr/>
        </p:nvSpPr>
        <p:spPr>
          <a:xfrm>
            <a:off x="1219836" y="1809750"/>
            <a:ext cx="0" cy="3627120"/>
          </a:xfrm>
          <a:custGeom>
            <a:avLst/>
            <a:gdLst/>
            <a:ahLst/>
            <a:cxnLst/>
            <a:rect l="l" t="t" r="r" b="b"/>
            <a:pathLst>
              <a:path h="3627120">
                <a:moveTo>
                  <a:pt x="0" y="0"/>
                </a:moveTo>
                <a:lnTo>
                  <a:pt x="0" y="3627120"/>
                </a:lnTo>
              </a:path>
            </a:pathLst>
          </a:custGeom>
          <a:ln w="7615">
            <a:solidFill>
              <a:srgbClr val="F5FFA0"/>
            </a:solidFill>
          </a:ln>
        </p:spPr>
        <p:txBody>
          <a:bodyPr wrap="square" lIns="0" tIns="0" rIns="0" bIns="0" rtlCol="0"/>
          <a:lstStyle/>
          <a:p>
            <a:endParaRPr/>
          </a:p>
        </p:txBody>
      </p:sp>
      <p:sp>
        <p:nvSpPr>
          <p:cNvPr id="634" name="object 634"/>
          <p:cNvSpPr/>
          <p:nvPr/>
        </p:nvSpPr>
        <p:spPr>
          <a:xfrm>
            <a:off x="1216664" y="1806575"/>
            <a:ext cx="1210310" cy="0"/>
          </a:xfrm>
          <a:custGeom>
            <a:avLst/>
            <a:gdLst/>
            <a:ahLst/>
            <a:cxnLst/>
            <a:rect l="l" t="t" r="r" b="b"/>
            <a:pathLst>
              <a:path w="1210310">
                <a:moveTo>
                  <a:pt x="0" y="0"/>
                </a:moveTo>
                <a:lnTo>
                  <a:pt x="1210305" y="0"/>
                </a:lnTo>
              </a:path>
            </a:pathLst>
          </a:custGeom>
          <a:ln w="7620">
            <a:solidFill>
              <a:srgbClr val="F5FFA0"/>
            </a:solidFill>
          </a:ln>
        </p:spPr>
        <p:txBody>
          <a:bodyPr wrap="square" lIns="0" tIns="0" rIns="0" bIns="0" rtlCol="0"/>
          <a:lstStyle/>
          <a:p>
            <a:endParaRPr/>
          </a:p>
        </p:txBody>
      </p:sp>
      <p:sp>
        <p:nvSpPr>
          <p:cNvPr id="635" name="object 635"/>
          <p:cNvSpPr/>
          <p:nvPr/>
        </p:nvSpPr>
        <p:spPr>
          <a:xfrm>
            <a:off x="2423797" y="1809750"/>
            <a:ext cx="0" cy="3627120"/>
          </a:xfrm>
          <a:custGeom>
            <a:avLst/>
            <a:gdLst/>
            <a:ahLst/>
            <a:cxnLst/>
            <a:rect l="l" t="t" r="r" b="b"/>
            <a:pathLst>
              <a:path h="3627120">
                <a:moveTo>
                  <a:pt x="0" y="0"/>
                </a:moveTo>
                <a:lnTo>
                  <a:pt x="0" y="3627119"/>
                </a:lnTo>
              </a:path>
            </a:pathLst>
          </a:custGeom>
          <a:ln w="7615">
            <a:solidFill>
              <a:srgbClr val="F5FFA0"/>
            </a:solidFill>
          </a:ln>
        </p:spPr>
        <p:txBody>
          <a:bodyPr wrap="square" lIns="0" tIns="0" rIns="0" bIns="0" rtlCol="0"/>
          <a:lstStyle/>
          <a:p>
            <a:endParaRPr/>
          </a:p>
        </p:txBody>
      </p:sp>
      <p:sp>
        <p:nvSpPr>
          <p:cNvPr id="636" name="object 636"/>
          <p:cNvSpPr/>
          <p:nvPr/>
        </p:nvSpPr>
        <p:spPr>
          <a:xfrm>
            <a:off x="1223009" y="5433695"/>
            <a:ext cx="1197610" cy="0"/>
          </a:xfrm>
          <a:custGeom>
            <a:avLst/>
            <a:gdLst/>
            <a:ahLst/>
            <a:cxnLst/>
            <a:rect l="l" t="t" r="r" b="b"/>
            <a:pathLst>
              <a:path w="1197610">
                <a:moveTo>
                  <a:pt x="0" y="0"/>
                </a:moveTo>
                <a:lnTo>
                  <a:pt x="1197614" y="0"/>
                </a:lnTo>
              </a:path>
            </a:pathLst>
          </a:custGeom>
          <a:ln w="7620">
            <a:solidFill>
              <a:srgbClr val="F5FFA1"/>
            </a:solidFill>
          </a:ln>
        </p:spPr>
        <p:txBody>
          <a:bodyPr wrap="square" lIns="0" tIns="0" rIns="0" bIns="0" rtlCol="0"/>
          <a:lstStyle/>
          <a:p>
            <a:endParaRPr/>
          </a:p>
        </p:txBody>
      </p:sp>
      <p:sp>
        <p:nvSpPr>
          <p:cNvPr id="637" name="object 637"/>
          <p:cNvSpPr/>
          <p:nvPr/>
        </p:nvSpPr>
        <p:spPr>
          <a:xfrm>
            <a:off x="1226182" y="1816100"/>
            <a:ext cx="0" cy="3614420"/>
          </a:xfrm>
          <a:custGeom>
            <a:avLst/>
            <a:gdLst/>
            <a:ahLst/>
            <a:cxnLst/>
            <a:rect l="l" t="t" r="r" b="b"/>
            <a:pathLst>
              <a:path h="3614420">
                <a:moveTo>
                  <a:pt x="0" y="0"/>
                </a:moveTo>
                <a:lnTo>
                  <a:pt x="0" y="3614420"/>
                </a:lnTo>
              </a:path>
            </a:pathLst>
          </a:custGeom>
          <a:ln w="7615">
            <a:solidFill>
              <a:srgbClr val="F5FFA1"/>
            </a:solidFill>
          </a:ln>
        </p:spPr>
        <p:txBody>
          <a:bodyPr wrap="square" lIns="0" tIns="0" rIns="0" bIns="0" rtlCol="0"/>
          <a:lstStyle/>
          <a:p>
            <a:endParaRPr/>
          </a:p>
        </p:txBody>
      </p:sp>
      <p:sp>
        <p:nvSpPr>
          <p:cNvPr id="638" name="object 638"/>
          <p:cNvSpPr/>
          <p:nvPr/>
        </p:nvSpPr>
        <p:spPr>
          <a:xfrm>
            <a:off x="1223009" y="1812925"/>
            <a:ext cx="1197610" cy="0"/>
          </a:xfrm>
          <a:custGeom>
            <a:avLst/>
            <a:gdLst/>
            <a:ahLst/>
            <a:cxnLst/>
            <a:rect l="l" t="t" r="r" b="b"/>
            <a:pathLst>
              <a:path w="1197610">
                <a:moveTo>
                  <a:pt x="0" y="0"/>
                </a:moveTo>
                <a:lnTo>
                  <a:pt x="1197614" y="0"/>
                </a:lnTo>
              </a:path>
            </a:pathLst>
          </a:custGeom>
          <a:ln w="7619">
            <a:solidFill>
              <a:srgbClr val="F5FFA1"/>
            </a:solidFill>
          </a:ln>
        </p:spPr>
        <p:txBody>
          <a:bodyPr wrap="square" lIns="0" tIns="0" rIns="0" bIns="0" rtlCol="0"/>
          <a:lstStyle/>
          <a:p>
            <a:endParaRPr/>
          </a:p>
        </p:txBody>
      </p:sp>
      <p:sp>
        <p:nvSpPr>
          <p:cNvPr id="639" name="object 639"/>
          <p:cNvSpPr/>
          <p:nvPr/>
        </p:nvSpPr>
        <p:spPr>
          <a:xfrm>
            <a:off x="2417444" y="1816089"/>
            <a:ext cx="0" cy="3615054"/>
          </a:xfrm>
          <a:custGeom>
            <a:avLst/>
            <a:gdLst/>
            <a:ahLst/>
            <a:cxnLst/>
            <a:rect l="l" t="t" r="r" b="b"/>
            <a:pathLst>
              <a:path h="3615054">
                <a:moveTo>
                  <a:pt x="0" y="0"/>
                </a:moveTo>
                <a:lnTo>
                  <a:pt x="0" y="3614434"/>
                </a:lnTo>
              </a:path>
            </a:pathLst>
          </a:custGeom>
          <a:ln w="7628">
            <a:solidFill>
              <a:srgbClr val="F5FFA1"/>
            </a:solidFill>
          </a:ln>
        </p:spPr>
        <p:txBody>
          <a:bodyPr wrap="square" lIns="0" tIns="0" rIns="0" bIns="0" rtlCol="0"/>
          <a:lstStyle/>
          <a:p>
            <a:endParaRPr/>
          </a:p>
        </p:txBody>
      </p:sp>
      <p:sp>
        <p:nvSpPr>
          <p:cNvPr id="640" name="object 640"/>
          <p:cNvSpPr/>
          <p:nvPr/>
        </p:nvSpPr>
        <p:spPr>
          <a:xfrm>
            <a:off x="1229355" y="5427345"/>
            <a:ext cx="1184910" cy="0"/>
          </a:xfrm>
          <a:custGeom>
            <a:avLst/>
            <a:gdLst/>
            <a:ahLst/>
            <a:cxnLst/>
            <a:rect l="l" t="t" r="r" b="b"/>
            <a:pathLst>
              <a:path w="1184910">
                <a:moveTo>
                  <a:pt x="0" y="0"/>
                </a:moveTo>
                <a:lnTo>
                  <a:pt x="1184909" y="0"/>
                </a:lnTo>
              </a:path>
            </a:pathLst>
          </a:custGeom>
          <a:ln w="7620">
            <a:solidFill>
              <a:srgbClr val="F5FFA2"/>
            </a:solidFill>
          </a:ln>
        </p:spPr>
        <p:txBody>
          <a:bodyPr wrap="square" lIns="0" tIns="0" rIns="0" bIns="0" rtlCol="0"/>
          <a:lstStyle/>
          <a:p>
            <a:endParaRPr/>
          </a:p>
        </p:txBody>
      </p:sp>
      <p:sp>
        <p:nvSpPr>
          <p:cNvPr id="641" name="object 641"/>
          <p:cNvSpPr/>
          <p:nvPr/>
        </p:nvSpPr>
        <p:spPr>
          <a:xfrm>
            <a:off x="1232534" y="1822450"/>
            <a:ext cx="0" cy="3601720"/>
          </a:xfrm>
          <a:custGeom>
            <a:avLst/>
            <a:gdLst/>
            <a:ahLst/>
            <a:cxnLst/>
            <a:rect l="l" t="t" r="r" b="b"/>
            <a:pathLst>
              <a:path h="3601720">
                <a:moveTo>
                  <a:pt x="0" y="0"/>
                </a:moveTo>
                <a:lnTo>
                  <a:pt x="0" y="3601720"/>
                </a:lnTo>
              </a:path>
            </a:pathLst>
          </a:custGeom>
          <a:ln w="7628">
            <a:solidFill>
              <a:srgbClr val="F5FFA2"/>
            </a:solidFill>
          </a:ln>
        </p:spPr>
        <p:txBody>
          <a:bodyPr wrap="square" lIns="0" tIns="0" rIns="0" bIns="0" rtlCol="0"/>
          <a:lstStyle/>
          <a:p>
            <a:endParaRPr/>
          </a:p>
        </p:txBody>
      </p:sp>
      <p:sp>
        <p:nvSpPr>
          <p:cNvPr id="642" name="object 642"/>
          <p:cNvSpPr/>
          <p:nvPr/>
        </p:nvSpPr>
        <p:spPr>
          <a:xfrm>
            <a:off x="1229355" y="1819275"/>
            <a:ext cx="1184910" cy="0"/>
          </a:xfrm>
          <a:custGeom>
            <a:avLst/>
            <a:gdLst/>
            <a:ahLst/>
            <a:cxnLst/>
            <a:rect l="l" t="t" r="r" b="b"/>
            <a:pathLst>
              <a:path w="1184910">
                <a:moveTo>
                  <a:pt x="0" y="0"/>
                </a:moveTo>
                <a:lnTo>
                  <a:pt x="1184909" y="0"/>
                </a:lnTo>
              </a:path>
            </a:pathLst>
          </a:custGeom>
          <a:ln w="7620">
            <a:solidFill>
              <a:srgbClr val="F5FFA2"/>
            </a:solidFill>
          </a:ln>
        </p:spPr>
        <p:txBody>
          <a:bodyPr wrap="square" lIns="0" tIns="0" rIns="0" bIns="0" rtlCol="0"/>
          <a:lstStyle/>
          <a:p>
            <a:endParaRPr/>
          </a:p>
        </p:txBody>
      </p:sp>
      <p:sp>
        <p:nvSpPr>
          <p:cNvPr id="643" name="object 643"/>
          <p:cNvSpPr/>
          <p:nvPr/>
        </p:nvSpPr>
        <p:spPr>
          <a:xfrm>
            <a:off x="2411092" y="1822460"/>
            <a:ext cx="0" cy="3601720"/>
          </a:xfrm>
          <a:custGeom>
            <a:avLst/>
            <a:gdLst/>
            <a:ahLst/>
            <a:cxnLst/>
            <a:rect l="l" t="t" r="r" b="b"/>
            <a:pathLst>
              <a:path h="3601720">
                <a:moveTo>
                  <a:pt x="0" y="0"/>
                </a:moveTo>
                <a:lnTo>
                  <a:pt x="0" y="3601705"/>
                </a:lnTo>
              </a:path>
            </a:pathLst>
          </a:custGeom>
          <a:ln w="7615">
            <a:solidFill>
              <a:srgbClr val="F5FFA2"/>
            </a:solidFill>
          </a:ln>
        </p:spPr>
        <p:txBody>
          <a:bodyPr wrap="square" lIns="0" tIns="0" rIns="0" bIns="0" rtlCol="0"/>
          <a:lstStyle/>
          <a:p>
            <a:endParaRPr/>
          </a:p>
        </p:txBody>
      </p:sp>
      <p:sp>
        <p:nvSpPr>
          <p:cNvPr id="644" name="object 644"/>
          <p:cNvSpPr/>
          <p:nvPr/>
        </p:nvSpPr>
        <p:spPr>
          <a:xfrm>
            <a:off x="1235714" y="5420995"/>
            <a:ext cx="1172210" cy="0"/>
          </a:xfrm>
          <a:custGeom>
            <a:avLst/>
            <a:gdLst/>
            <a:ahLst/>
            <a:cxnLst/>
            <a:rect l="l" t="t" r="r" b="b"/>
            <a:pathLst>
              <a:path w="1172210">
                <a:moveTo>
                  <a:pt x="0" y="0"/>
                </a:moveTo>
                <a:lnTo>
                  <a:pt x="1172205" y="0"/>
                </a:lnTo>
              </a:path>
            </a:pathLst>
          </a:custGeom>
          <a:ln w="7620">
            <a:solidFill>
              <a:srgbClr val="F6FFA3"/>
            </a:solidFill>
          </a:ln>
        </p:spPr>
        <p:txBody>
          <a:bodyPr wrap="square" lIns="0" tIns="0" rIns="0" bIns="0" rtlCol="0"/>
          <a:lstStyle/>
          <a:p>
            <a:endParaRPr/>
          </a:p>
        </p:txBody>
      </p:sp>
      <p:sp>
        <p:nvSpPr>
          <p:cNvPr id="645" name="object 645"/>
          <p:cNvSpPr/>
          <p:nvPr/>
        </p:nvSpPr>
        <p:spPr>
          <a:xfrm>
            <a:off x="1238886" y="1828800"/>
            <a:ext cx="0" cy="3589020"/>
          </a:xfrm>
          <a:custGeom>
            <a:avLst/>
            <a:gdLst/>
            <a:ahLst/>
            <a:cxnLst/>
            <a:rect l="l" t="t" r="r" b="b"/>
            <a:pathLst>
              <a:path h="3589020">
                <a:moveTo>
                  <a:pt x="0" y="0"/>
                </a:moveTo>
                <a:lnTo>
                  <a:pt x="0" y="3589020"/>
                </a:lnTo>
              </a:path>
            </a:pathLst>
          </a:custGeom>
          <a:ln w="7615">
            <a:solidFill>
              <a:srgbClr val="F6FFA3"/>
            </a:solidFill>
          </a:ln>
        </p:spPr>
        <p:txBody>
          <a:bodyPr wrap="square" lIns="0" tIns="0" rIns="0" bIns="0" rtlCol="0"/>
          <a:lstStyle/>
          <a:p>
            <a:endParaRPr/>
          </a:p>
        </p:txBody>
      </p:sp>
      <p:sp>
        <p:nvSpPr>
          <p:cNvPr id="646" name="object 646"/>
          <p:cNvSpPr/>
          <p:nvPr/>
        </p:nvSpPr>
        <p:spPr>
          <a:xfrm>
            <a:off x="1235714" y="1825625"/>
            <a:ext cx="1172210" cy="0"/>
          </a:xfrm>
          <a:custGeom>
            <a:avLst/>
            <a:gdLst/>
            <a:ahLst/>
            <a:cxnLst/>
            <a:rect l="l" t="t" r="r" b="b"/>
            <a:pathLst>
              <a:path w="1172210">
                <a:moveTo>
                  <a:pt x="0" y="0"/>
                </a:moveTo>
                <a:lnTo>
                  <a:pt x="1172205" y="0"/>
                </a:lnTo>
              </a:path>
            </a:pathLst>
          </a:custGeom>
          <a:ln w="7620">
            <a:solidFill>
              <a:srgbClr val="F6FFA3"/>
            </a:solidFill>
          </a:ln>
        </p:spPr>
        <p:txBody>
          <a:bodyPr wrap="square" lIns="0" tIns="0" rIns="0" bIns="0" rtlCol="0"/>
          <a:lstStyle/>
          <a:p>
            <a:endParaRPr/>
          </a:p>
        </p:txBody>
      </p:sp>
      <p:sp>
        <p:nvSpPr>
          <p:cNvPr id="647" name="object 647"/>
          <p:cNvSpPr/>
          <p:nvPr/>
        </p:nvSpPr>
        <p:spPr>
          <a:xfrm>
            <a:off x="2404747" y="1828800"/>
            <a:ext cx="0" cy="3589020"/>
          </a:xfrm>
          <a:custGeom>
            <a:avLst/>
            <a:gdLst/>
            <a:ahLst/>
            <a:cxnLst/>
            <a:rect l="l" t="t" r="r" b="b"/>
            <a:pathLst>
              <a:path h="3589020">
                <a:moveTo>
                  <a:pt x="0" y="0"/>
                </a:moveTo>
                <a:lnTo>
                  <a:pt x="0" y="3589019"/>
                </a:lnTo>
              </a:path>
            </a:pathLst>
          </a:custGeom>
          <a:ln w="7615">
            <a:solidFill>
              <a:srgbClr val="F6FFA3"/>
            </a:solidFill>
          </a:ln>
        </p:spPr>
        <p:txBody>
          <a:bodyPr wrap="square" lIns="0" tIns="0" rIns="0" bIns="0" rtlCol="0"/>
          <a:lstStyle/>
          <a:p>
            <a:endParaRPr/>
          </a:p>
        </p:txBody>
      </p:sp>
      <p:sp>
        <p:nvSpPr>
          <p:cNvPr id="648" name="object 648"/>
          <p:cNvSpPr/>
          <p:nvPr/>
        </p:nvSpPr>
        <p:spPr>
          <a:xfrm>
            <a:off x="1242059" y="5414645"/>
            <a:ext cx="1159510" cy="0"/>
          </a:xfrm>
          <a:custGeom>
            <a:avLst/>
            <a:gdLst/>
            <a:ahLst/>
            <a:cxnLst/>
            <a:rect l="l" t="t" r="r" b="b"/>
            <a:pathLst>
              <a:path w="1159510">
                <a:moveTo>
                  <a:pt x="0" y="0"/>
                </a:moveTo>
                <a:lnTo>
                  <a:pt x="1159514" y="0"/>
                </a:lnTo>
              </a:path>
            </a:pathLst>
          </a:custGeom>
          <a:ln w="7620">
            <a:solidFill>
              <a:srgbClr val="F6FFA4"/>
            </a:solidFill>
          </a:ln>
        </p:spPr>
        <p:txBody>
          <a:bodyPr wrap="square" lIns="0" tIns="0" rIns="0" bIns="0" rtlCol="0"/>
          <a:lstStyle/>
          <a:p>
            <a:endParaRPr/>
          </a:p>
        </p:txBody>
      </p:sp>
      <p:sp>
        <p:nvSpPr>
          <p:cNvPr id="649" name="object 649"/>
          <p:cNvSpPr/>
          <p:nvPr/>
        </p:nvSpPr>
        <p:spPr>
          <a:xfrm>
            <a:off x="1245232" y="1835150"/>
            <a:ext cx="0" cy="3576320"/>
          </a:xfrm>
          <a:custGeom>
            <a:avLst/>
            <a:gdLst/>
            <a:ahLst/>
            <a:cxnLst/>
            <a:rect l="l" t="t" r="r" b="b"/>
            <a:pathLst>
              <a:path h="3576320">
                <a:moveTo>
                  <a:pt x="0" y="0"/>
                </a:moveTo>
                <a:lnTo>
                  <a:pt x="0" y="3576320"/>
                </a:lnTo>
              </a:path>
            </a:pathLst>
          </a:custGeom>
          <a:ln w="7615">
            <a:solidFill>
              <a:srgbClr val="F6FFA4"/>
            </a:solidFill>
          </a:ln>
        </p:spPr>
        <p:txBody>
          <a:bodyPr wrap="square" lIns="0" tIns="0" rIns="0" bIns="0" rtlCol="0"/>
          <a:lstStyle/>
          <a:p>
            <a:endParaRPr/>
          </a:p>
        </p:txBody>
      </p:sp>
      <p:sp>
        <p:nvSpPr>
          <p:cNvPr id="650" name="object 650"/>
          <p:cNvSpPr/>
          <p:nvPr/>
        </p:nvSpPr>
        <p:spPr>
          <a:xfrm>
            <a:off x="1242059" y="1831975"/>
            <a:ext cx="1159510" cy="0"/>
          </a:xfrm>
          <a:custGeom>
            <a:avLst/>
            <a:gdLst/>
            <a:ahLst/>
            <a:cxnLst/>
            <a:rect l="l" t="t" r="r" b="b"/>
            <a:pathLst>
              <a:path w="1159510">
                <a:moveTo>
                  <a:pt x="0" y="0"/>
                </a:moveTo>
                <a:lnTo>
                  <a:pt x="1159514" y="0"/>
                </a:lnTo>
              </a:path>
            </a:pathLst>
          </a:custGeom>
          <a:ln w="7619">
            <a:solidFill>
              <a:srgbClr val="F6FFA4"/>
            </a:solidFill>
          </a:ln>
        </p:spPr>
        <p:txBody>
          <a:bodyPr wrap="square" lIns="0" tIns="0" rIns="0" bIns="0" rtlCol="0"/>
          <a:lstStyle/>
          <a:p>
            <a:endParaRPr/>
          </a:p>
        </p:txBody>
      </p:sp>
      <p:sp>
        <p:nvSpPr>
          <p:cNvPr id="651" name="object 651"/>
          <p:cNvSpPr/>
          <p:nvPr/>
        </p:nvSpPr>
        <p:spPr>
          <a:xfrm>
            <a:off x="2398394" y="1835139"/>
            <a:ext cx="0" cy="3576954"/>
          </a:xfrm>
          <a:custGeom>
            <a:avLst/>
            <a:gdLst/>
            <a:ahLst/>
            <a:cxnLst/>
            <a:rect l="l" t="t" r="r" b="b"/>
            <a:pathLst>
              <a:path h="3576954">
                <a:moveTo>
                  <a:pt x="0" y="0"/>
                </a:moveTo>
                <a:lnTo>
                  <a:pt x="0" y="3576334"/>
                </a:lnTo>
              </a:path>
            </a:pathLst>
          </a:custGeom>
          <a:ln w="7628">
            <a:solidFill>
              <a:srgbClr val="F6FFA4"/>
            </a:solidFill>
          </a:ln>
        </p:spPr>
        <p:txBody>
          <a:bodyPr wrap="square" lIns="0" tIns="0" rIns="0" bIns="0" rtlCol="0"/>
          <a:lstStyle/>
          <a:p>
            <a:endParaRPr/>
          </a:p>
        </p:txBody>
      </p:sp>
      <p:sp>
        <p:nvSpPr>
          <p:cNvPr id="652" name="object 652"/>
          <p:cNvSpPr/>
          <p:nvPr/>
        </p:nvSpPr>
        <p:spPr>
          <a:xfrm>
            <a:off x="1248405" y="5408295"/>
            <a:ext cx="1146810" cy="0"/>
          </a:xfrm>
          <a:custGeom>
            <a:avLst/>
            <a:gdLst/>
            <a:ahLst/>
            <a:cxnLst/>
            <a:rect l="l" t="t" r="r" b="b"/>
            <a:pathLst>
              <a:path w="1146810">
                <a:moveTo>
                  <a:pt x="0" y="0"/>
                </a:moveTo>
                <a:lnTo>
                  <a:pt x="1146809" y="0"/>
                </a:lnTo>
              </a:path>
            </a:pathLst>
          </a:custGeom>
          <a:ln w="7620">
            <a:solidFill>
              <a:srgbClr val="F6FFA5"/>
            </a:solidFill>
          </a:ln>
        </p:spPr>
        <p:txBody>
          <a:bodyPr wrap="square" lIns="0" tIns="0" rIns="0" bIns="0" rtlCol="0"/>
          <a:lstStyle/>
          <a:p>
            <a:endParaRPr/>
          </a:p>
        </p:txBody>
      </p:sp>
      <p:sp>
        <p:nvSpPr>
          <p:cNvPr id="653" name="object 653"/>
          <p:cNvSpPr/>
          <p:nvPr/>
        </p:nvSpPr>
        <p:spPr>
          <a:xfrm>
            <a:off x="1251584" y="1841500"/>
            <a:ext cx="0" cy="3563620"/>
          </a:xfrm>
          <a:custGeom>
            <a:avLst/>
            <a:gdLst/>
            <a:ahLst/>
            <a:cxnLst/>
            <a:rect l="l" t="t" r="r" b="b"/>
            <a:pathLst>
              <a:path h="3563620">
                <a:moveTo>
                  <a:pt x="0" y="0"/>
                </a:moveTo>
                <a:lnTo>
                  <a:pt x="0" y="3563620"/>
                </a:lnTo>
              </a:path>
            </a:pathLst>
          </a:custGeom>
          <a:ln w="7628">
            <a:solidFill>
              <a:srgbClr val="F6FFA5"/>
            </a:solidFill>
          </a:ln>
        </p:spPr>
        <p:txBody>
          <a:bodyPr wrap="square" lIns="0" tIns="0" rIns="0" bIns="0" rtlCol="0"/>
          <a:lstStyle/>
          <a:p>
            <a:endParaRPr/>
          </a:p>
        </p:txBody>
      </p:sp>
      <p:sp>
        <p:nvSpPr>
          <p:cNvPr id="654" name="object 654"/>
          <p:cNvSpPr/>
          <p:nvPr/>
        </p:nvSpPr>
        <p:spPr>
          <a:xfrm>
            <a:off x="1248405" y="1838325"/>
            <a:ext cx="1146810" cy="0"/>
          </a:xfrm>
          <a:custGeom>
            <a:avLst/>
            <a:gdLst/>
            <a:ahLst/>
            <a:cxnLst/>
            <a:rect l="l" t="t" r="r" b="b"/>
            <a:pathLst>
              <a:path w="1146810">
                <a:moveTo>
                  <a:pt x="0" y="0"/>
                </a:moveTo>
                <a:lnTo>
                  <a:pt x="1146809" y="0"/>
                </a:lnTo>
              </a:path>
            </a:pathLst>
          </a:custGeom>
          <a:ln w="7620">
            <a:solidFill>
              <a:srgbClr val="F6FFA5"/>
            </a:solidFill>
          </a:ln>
        </p:spPr>
        <p:txBody>
          <a:bodyPr wrap="square" lIns="0" tIns="0" rIns="0" bIns="0" rtlCol="0"/>
          <a:lstStyle/>
          <a:p>
            <a:endParaRPr/>
          </a:p>
        </p:txBody>
      </p:sp>
      <p:sp>
        <p:nvSpPr>
          <p:cNvPr id="655" name="object 655"/>
          <p:cNvSpPr/>
          <p:nvPr/>
        </p:nvSpPr>
        <p:spPr>
          <a:xfrm>
            <a:off x="2392042" y="1841510"/>
            <a:ext cx="0" cy="3563620"/>
          </a:xfrm>
          <a:custGeom>
            <a:avLst/>
            <a:gdLst/>
            <a:ahLst/>
            <a:cxnLst/>
            <a:rect l="l" t="t" r="r" b="b"/>
            <a:pathLst>
              <a:path h="3563620">
                <a:moveTo>
                  <a:pt x="0" y="0"/>
                </a:moveTo>
                <a:lnTo>
                  <a:pt x="0" y="3563605"/>
                </a:lnTo>
              </a:path>
            </a:pathLst>
          </a:custGeom>
          <a:ln w="7615">
            <a:solidFill>
              <a:srgbClr val="F6FFA5"/>
            </a:solidFill>
          </a:ln>
        </p:spPr>
        <p:txBody>
          <a:bodyPr wrap="square" lIns="0" tIns="0" rIns="0" bIns="0" rtlCol="0"/>
          <a:lstStyle/>
          <a:p>
            <a:endParaRPr/>
          </a:p>
        </p:txBody>
      </p:sp>
      <p:sp>
        <p:nvSpPr>
          <p:cNvPr id="656" name="object 656"/>
          <p:cNvSpPr/>
          <p:nvPr/>
        </p:nvSpPr>
        <p:spPr>
          <a:xfrm>
            <a:off x="1254764" y="5401945"/>
            <a:ext cx="1134110" cy="0"/>
          </a:xfrm>
          <a:custGeom>
            <a:avLst/>
            <a:gdLst/>
            <a:ahLst/>
            <a:cxnLst/>
            <a:rect l="l" t="t" r="r" b="b"/>
            <a:pathLst>
              <a:path w="1134110">
                <a:moveTo>
                  <a:pt x="0" y="0"/>
                </a:moveTo>
                <a:lnTo>
                  <a:pt x="1134105" y="0"/>
                </a:lnTo>
              </a:path>
            </a:pathLst>
          </a:custGeom>
          <a:ln w="7619">
            <a:solidFill>
              <a:srgbClr val="F6FFA6"/>
            </a:solidFill>
          </a:ln>
        </p:spPr>
        <p:txBody>
          <a:bodyPr wrap="square" lIns="0" tIns="0" rIns="0" bIns="0" rtlCol="0"/>
          <a:lstStyle/>
          <a:p>
            <a:endParaRPr/>
          </a:p>
        </p:txBody>
      </p:sp>
      <p:sp>
        <p:nvSpPr>
          <p:cNvPr id="657" name="object 657"/>
          <p:cNvSpPr/>
          <p:nvPr/>
        </p:nvSpPr>
        <p:spPr>
          <a:xfrm>
            <a:off x="1257936" y="1849120"/>
            <a:ext cx="0" cy="3549650"/>
          </a:xfrm>
          <a:custGeom>
            <a:avLst/>
            <a:gdLst/>
            <a:ahLst/>
            <a:cxnLst/>
            <a:rect l="l" t="t" r="r" b="b"/>
            <a:pathLst>
              <a:path h="3549650">
                <a:moveTo>
                  <a:pt x="0" y="0"/>
                </a:moveTo>
                <a:lnTo>
                  <a:pt x="0" y="3549650"/>
                </a:lnTo>
              </a:path>
            </a:pathLst>
          </a:custGeom>
          <a:ln w="7615">
            <a:solidFill>
              <a:srgbClr val="F6FFA6"/>
            </a:solidFill>
          </a:ln>
        </p:spPr>
        <p:txBody>
          <a:bodyPr wrap="square" lIns="0" tIns="0" rIns="0" bIns="0" rtlCol="0"/>
          <a:lstStyle/>
          <a:p>
            <a:endParaRPr/>
          </a:p>
        </p:txBody>
      </p:sp>
      <p:sp>
        <p:nvSpPr>
          <p:cNvPr id="658" name="object 658"/>
          <p:cNvSpPr/>
          <p:nvPr/>
        </p:nvSpPr>
        <p:spPr>
          <a:xfrm>
            <a:off x="1254764" y="1845310"/>
            <a:ext cx="1134110" cy="0"/>
          </a:xfrm>
          <a:custGeom>
            <a:avLst/>
            <a:gdLst/>
            <a:ahLst/>
            <a:cxnLst/>
            <a:rect l="l" t="t" r="r" b="b"/>
            <a:pathLst>
              <a:path w="1134110">
                <a:moveTo>
                  <a:pt x="0" y="0"/>
                </a:moveTo>
                <a:lnTo>
                  <a:pt x="1134105" y="0"/>
                </a:lnTo>
              </a:path>
            </a:pathLst>
          </a:custGeom>
          <a:ln w="8890">
            <a:solidFill>
              <a:srgbClr val="F6FFA6"/>
            </a:solidFill>
          </a:ln>
        </p:spPr>
        <p:txBody>
          <a:bodyPr wrap="square" lIns="0" tIns="0" rIns="0" bIns="0" rtlCol="0"/>
          <a:lstStyle/>
          <a:p>
            <a:endParaRPr/>
          </a:p>
        </p:txBody>
      </p:sp>
      <p:sp>
        <p:nvSpPr>
          <p:cNvPr id="659" name="object 659"/>
          <p:cNvSpPr/>
          <p:nvPr/>
        </p:nvSpPr>
        <p:spPr>
          <a:xfrm>
            <a:off x="2385060" y="1849130"/>
            <a:ext cx="0" cy="3549650"/>
          </a:xfrm>
          <a:custGeom>
            <a:avLst/>
            <a:gdLst/>
            <a:ahLst/>
            <a:cxnLst/>
            <a:rect l="l" t="t" r="r" b="b"/>
            <a:pathLst>
              <a:path h="3549650">
                <a:moveTo>
                  <a:pt x="0" y="0"/>
                </a:moveTo>
                <a:lnTo>
                  <a:pt x="0" y="3549639"/>
                </a:lnTo>
              </a:path>
            </a:pathLst>
          </a:custGeom>
          <a:ln w="8889">
            <a:solidFill>
              <a:srgbClr val="F6FFA6"/>
            </a:solidFill>
          </a:ln>
        </p:spPr>
        <p:txBody>
          <a:bodyPr wrap="square" lIns="0" tIns="0" rIns="0" bIns="0" rtlCol="0"/>
          <a:lstStyle/>
          <a:p>
            <a:endParaRPr/>
          </a:p>
        </p:txBody>
      </p:sp>
      <p:sp>
        <p:nvSpPr>
          <p:cNvPr id="660" name="object 660"/>
          <p:cNvSpPr/>
          <p:nvPr/>
        </p:nvSpPr>
        <p:spPr>
          <a:xfrm>
            <a:off x="1261109" y="5394959"/>
            <a:ext cx="1120140" cy="0"/>
          </a:xfrm>
          <a:custGeom>
            <a:avLst/>
            <a:gdLst/>
            <a:ahLst/>
            <a:cxnLst/>
            <a:rect l="l" t="t" r="r" b="b"/>
            <a:pathLst>
              <a:path w="1120139">
                <a:moveTo>
                  <a:pt x="0" y="0"/>
                </a:moveTo>
                <a:lnTo>
                  <a:pt x="1120139" y="0"/>
                </a:lnTo>
              </a:path>
            </a:pathLst>
          </a:custGeom>
          <a:ln w="8890">
            <a:solidFill>
              <a:srgbClr val="F6FFA7"/>
            </a:solidFill>
          </a:ln>
        </p:spPr>
        <p:txBody>
          <a:bodyPr wrap="square" lIns="0" tIns="0" rIns="0" bIns="0" rtlCol="0"/>
          <a:lstStyle/>
          <a:p>
            <a:endParaRPr/>
          </a:p>
        </p:txBody>
      </p:sp>
      <p:sp>
        <p:nvSpPr>
          <p:cNvPr id="661" name="object 661"/>
          <p:cNvSpPr/>
          <p:nvPr/>
        </p:nvSpPr>
        <p:spPr>
          <a:xfrm>
            <a:off x="1264282" y="1855470"/>
            <a:ext cx="0" cy="3535679"/>
          </a:xfrm>
          <a:custGeom>
            <a:avLst/>
            <a:gdLst/>
            <a:ahLst/>
            <a:cxnLst/>
            <a:rect l="l" t="t" r="r" b="b"/>
            <a:pathLst>
              <a:path h="3535679">
                <a:moveTo>
                  <a:pt x="0" y="0"/>
                </a:moveTo>
                <a:lnTo>
                  <a:pt x="0" y="3535680"/>
                </a:lnTo>
              </a:path>
            </a:pathLst>
          </a:custGeom>
          <a:ln w="7615">
            <a:solidFill>
              <a:srgbClr val="F6FFA7"/>
            </a:solidFill>
          </a:ln>
        </p:spPr>
        <p:txBody>
          <a:bodyPr wrap="square" lIns="0" tIns="0" rIns="0" bIns="0" rtlCol="0"/>
          <a:lstStyle/>
          <a:p>
            <a:endParaRPr/>
          </a:p>
        </p:txBody>
      </p:sp>
      <p:sp>
        <p:nvSpPr>
          <p:cNvPr id="662" name="object 662"/>
          <p:cNvSpPr/>
          <p:nvPr/>
        </p:nvSpPr>
        <p:spPr>
          <a:xfrm>
            <a:off x="1261109" y="1852295"/>
            <a:ext cx="1120140" cy="0"/>
          </a:xfrm>
          <a:custGeom>
            <a:avLst/>
            <a:gdLst/>
            <a:ahLst/>
            <a:cxnLst/>
            <a:rect l="l" t="t" r="r" b="b"/>
            <a:pathLst>
              <a:path w="1120139">
                <a:moveTo>
                  <a:pt x="0" y="0"/>
                </a:moveTo>
                <a:lnTo>
                  <a:pt x="1120139" y="0"/>
                </a:lnTo>
              </a:path>
            </a:pathLst>
          </a:custGeom>
          <a:ln w="7620">
            <a:solidFill>
              <a:srgbClr val="F6FFA7"/>
            </a:solidFill>
          </a:ln>
        </p:spPr>
        <p:txBody>
          <a:bodyPr wrap="square" lIns="0" tIns="0" rIns="0" bIns="0" rtlCol="0"/>
          <a:lstStyle/>
          <a:p>
            <a:endParaRPr/>
          </a:p>
        </p:txBody>
      </p:sp>
      <p:sp>
        <p:nvSpPr>
          <p:cNvPr id="663" name="object 663"/>
          <p:cNvSpPr/>
          <p:nvPr/>
        </p:nvSpPr>
        <p:spPr>
          <a:xfrm>
            <a:off x="2378076" y="1855470"/>
            <a:ext cx="0" cy="3535679"/>
          </a:xfrm>
          <a:custGeom>
            <a:avLst/>
            <a:gdLst/>
            <a:ahLst/>
            <a:cxnLst/>
            <a:rect l="l" t="t" r="r" b="b"/>
            <a:pathLst>
              <a:path h="3535679">
                <a:moveTo>
                  <a:pt x="0" y="0"/>
                </a:moveTo>
                <a:lnTo>
                  <a:pt x="0" y="3535679"/>
                </a:lnTo>
              </a:path>
            </a:pathLst>
          </a:custGeom>
          <a:ln w="7615">
            <a:solidFill>
              <a:srgbClr val="F6FFA7"/>
            </a:solidFill>
          </a:ln>
        </p:spPr>
        <p:txBody>
          <a:bodyPr wrap="square" lIns="0" tIns="0" rIns="0" bIns="0" rtlCol="0"/>
          <a:lstStyle/>
          <a:p>
            <a:endParaRPr/>
          </a:p>
        </p:txBody>
      </p:sp>
      <p:sp>
        <p:nvSpPr>
          <p:cNvPr id="664" name="object 664"/>
          <p:cNvSpPr/>
          <p:nvPr/>
        </p:nvSpPr>
        <p:spPr>
          <a:xfrm>
            <a:off x="1267455" y="5387975"/>
            <a:ext cx="1107440" cy="0"/>
          </a:xfrm>
          <a:custGeom>
            <a:avLst/>
            <a:gdLst/>
            <a:ahLst/>
            <a:cxnLst/>
            <a:rect l="l" t="t" r="r" b="b"/>
            <a:pathLst>
              <a:path w="1107439">
                <a:moveTo>
                  <a:pt x="0" y="0"/>
                </a:moveTo>
                <a:lnTo>
                  <a:pt x="1107448" y="0"/>
                </a:lnTo>
              </a:path>
            </a:pathLst>
          </a:custGeom>
          <a:ln w="7619">
            <a:solidFill>
              <a:srgbClr val="F6FFA8"/>
            </a:solidFill>
          </a:ln>
        </p:spPr>
        <p:txBody>
          <a:bodyPr wrap="square" lIns="0" tIns="0" rIns="0" bIns="0" rtlCol="0"/>
          <a:lstStyle/>
          <a:p>
            <a:endParaRPr/>
          </a:p>
        </p:txBody>
      </p:sp>
      <p:sp>
        <p:nvSpPr>
          <p:cNvPr id="665" name="object 665"/>
          <p:cNvSpPr/>
          <p:nvPr/>
        </p:nvSpPr>
        <p:spPr>
          <a:xfrm>
            <a:off x="1270634" y="1861820"/>
            <a:ext cx="0" cy="3522979"/>
          </a:xfrm>
          <a:custGeom>
            <a:avLst/>
            <a:gdLst/>
            <a:ahLst/>
            <a:cxnLst/>
            <a:rect l="l" t="t" r="r" b="b"/>
            <a:pathLst>
              <a:path h="3522979">
                <a:moveTo>
                  <a:pt x="0" y="0"/>
                </a:moveTo>
                <a:lnTo>
                  <a:pt x="0" y="3522979"/>
                </a:lnTo>
              </a:path>
            </a:pathLst>
          </a:custGeom>
          <a:ln w="7628">
            <a:solidFill>
              <a:srgbClr val="F6FFA8"/>
            </a:solidFill>
          </a:ln>
        </p:spPr>
        <p:txBody>
          <a:bodyPr wrap="square" lIns="0" tIns="0" rIns="0" bIns="0" rtlCol="0"/>
          <a:lstStyle/>
          <a:p>
            <a:endParaRPr/>
          </a:p>
        </p:txBody>
      </p:sp>
      <p:sp>
        <p:nvSpPr>
          <p:cNvPr id="666" name="object 666"/>
          <p:cNvSpPr/>
          <p:nvPr/>
        </p:nvSpPr>
        <p:spPr>
          <a:xfrm>
            <a:off x="1267455" y="1858645"/>
            <a:ext cx="1107440" cy="0"/>
          </a:xfrm>
          <a:custGeom>
            <a:avLst/>
            <a:gdLst/>
            <a:ahLst/>
            <a:cxnLst/>
            <a:rect l="l" t="t" r="r" b="b"/>
            <a:pathLst>
              <a:path w="1107439">
                <a:moveTo>
                  <a:pt x="0" y="0"/>
                </a:moveTo>
                <a:lnTo>
                  <a:pt x="1107448" y="0"/>
                </a:lnTo>
              </a:path>
            </a:pathLst>
          </a:custGeom>
          <a:ln w="7620">
            <a:solidFill>
              <a:srgbClr val="F6FFA8"/>
            </a:solidFill>
          </a:ln>
        </p:spPr>
        <p:txBody>
          <a:bodyPr wrap="square" lIns="0" tIns="0" rIns="0" bIns="0" rtlCol="0"/>
          <a:lstStyle/>
          <a:p>
            <a:endParaRPr/>
          </a:p>
        </p:txBody>
      </p:sp>
      <p:sp>
        <p:nvSpPr>
          <p:cNvPr id="667" name="object 667"/>
          <p:cNvSpPr/>
          <p:nvPr/>
        </p:nvSpPr>
        <p:spPr>
          <a:xfrm>
            <a:off x="2371725" y="1861810"/>
            <a:ext cx="0" cy="3523615"/>
          </a:xfrm>
          <a:custGeom>
            <a:avLst/>
            <a:gdLst/>
            <a:ahLst/>
            <a:cxnLst/>
            <a:rect l="l" t="t" r="r" b="b"/>
            <a:pathLst>
              <a:path h="3523615">
                <a:moveTo>
                  <a:pt x="0" y="0"/>
                </a:moveTo>
                <a:lnTo>
                  <a:pt x="0" y="3522994"/>
                </a:lnTo>
              </a:path>
            </a:pathLst>
          </a:custGeom>
          <a:ln w="7628">
            <a:solidFill>
              <a:srgbClr val="F6FFA8"/>
            </a:solidFill>
          </a:ln>
        </p:spPr>
        <p:txBody>
          <a:bodyPr wrap="square" lIns="0" tIns="0" rIns="0" bIns="0" rtlCol="0"/>
          <a:lstStyle/>
          <a:p>
            <a:endParaRPr/>
          </a:p>
        </p:txBody>
      </p:sp>
      <p:sp>
        <p:nvSpPr>
          <p:cNvPr id="668" name="object 668"/>
          <p:cNvSpPr/>
          <p:nvPr/>
        </p:nvSpPr>
        <p:spPr>
          <a:xfrm>
            <a:off x="1273814" y="5381625"/>
            <a:ext cx="1094740" cy="0"/>
          </a:xfrm>
          <a:custGeom>
            <a:avLst/>
            <a:gdLst/>
            <a:ahLst/>
            <a:cxnLst/>
            <a:rect l="l" t="t" r="r" b="b"/>
            <a:pathLst>
              <a:path w="1094739">
                <a:moveTo>
                  <a:pt x="0" y="0"/>
                </a:moveTo>
                <a:lnTo>
                  <a:pt x="1094731" y="0"/>
                </a:lnTo>
              </a:path>
            </a:pathLst>
          </a:custGeom>
          <a:ln w="7620">
            <a:solidFill>
              <a:srgbClr val="F6FFA9"/>
            </a:solidFill>
          </a:ln>
        </p:spPr>
        <p:txBody>
          <a:bodyPr wrap="square" lIns="0" tIns="0" rIns="0" bIns="0" rtlCol="0"/>
          <a:lstStyle/>
          <a:p>
            <a:endParaRPr/>
          </a:p>
        </p:txBody>
      </p:sp>
      <p:sp>
        <p:nvSpPr>
          <p:cNvPr id="669" name="object 669"/>
          <p:cNvSpPr/>
          <p:nvPr/>
        </p:nvSpPr>
        <p:spPr>
          <a:xfrm>
            <a:off x="1276986" y="1868170"/>
            <a:ext cx="0" cy="3510279"/>
          </a:xfrm>
          <a:custGeom>
            <a:avLst/>
            <a:gdLst/>
            <a:ahLst/>
            <a:cxnLst/>
            <a:rect l="l" t="t" r="r" b="b"/>
            <a:pathLst>
              <a:path h="3510279">
                <a:moveTo>
                  <a:pt x="0" y="0"/>
                </a:moveTo>
                <a:lnTo>
                  <a:pt x="0" y="3510279"/>
                </a:lnTo>
              </a:path>
            </a:pathLst>
          </a:custGeom>
          <a:ln w="7615">
            <a:solidFill>
              <a:srgbClr val="F6FFA9"/>
            </a:solidFill>
          </a:ln>
        </p:spPr>
        <p:txBody>
          <a:bodyPr wrap="square" lIns="0" tIns="0" rIns="0" bIns="0" rtlCol="0"/>
          <a:lstStyle/>
          <a:p>
            <a:endParaRPr/>
          </a:p>
        </p:txBody>
      </p:sp>
      <p:sp>
        <p:nvSpPr>
          <p:cNvPr id="670" name="object 670"/>
          <p:cNvSpPr/>
          <p:nvPr/>
        </p:nvSpPr>
        <p:spPr>
          <a:xfrm>
            <a:off x="1273814" y="1864995"/>
            <a:ext cx="1094740" cy="0"/>
          </a:xfrm>
          <a:custGeom>
            <a:avLst/>
            <a:gdLst/>
            <a:ahLst/>
            <a:cxnLst/>
            <a:rect l="l" t="t" r="r" b="b"/>
            <a:pathLst>
              <a:path w="1094739">
                <a:moveTo>
                  <a:pt x="0" y="0"/>
                </a:moveTo>
                <a:lnTo>
                  <a:pt x="1094731" y="0"/>
                </a:lnTo>
              </a:path>
            </a:pathLst>
          </a:custGeom>
          <a:ln w="7620">
            <a:solidFill>
              <a:srgbClr val="F6FFA9"/>
            </a:solidFill>
          </a:ln>
        </p:spPr>
        <p:txBody>
          <a:bodyPr wrap="square" lIns="0" tIns="0" rIns="0" bIns="0" rtlCol="0"/>
          <a:lstStyle/>
          <a:p>
            <a:endParaRPr/>
          </a:p>
        </p:txBody>
      </p:sp>
      <p:sp>
        <p:nvSpPr>
          <p:cNvPr id="671" name="object 671"/>
          <p:cNvSpPr/>
          <p:nvPr/>
        </p:nvSpPr>
        <p:spPr>
          <a:xfrm>
            <a:off x="2365372" y="1868180"/>
            <a:ext cx="0" cy="3510279"/>
          </a:xfrm>
          <a:custGeom>
            <a:avLst/>
            <a:gdLst/>
            <a:ahLst/>
            <a:cxnLst/>
            <a:rect l="l" t="t" r="r" b="b"/>
            <a:pathLst>
              <a:path h="3510279">
                <a:moveTo>
                  <a:pt x="0" y="0"/>
                </a:moveTo>
                <a:lnTo>
                  <a:pt x="0" y="3510265"/>
                </a:lnTo>
              </a:path>
            </a:pathLst>
          </a:custGeom>
          <a:ln w="7615">
            <a:solidFill>
              <a:srgbClr val="F6FFA9"/>
            </a:solidFill>
          </a:ln>
        </p:spPr>
        <p:txBody>
          <a:bodyPr wrap="square" lIns="0" tIns="0" rIns="0" bIns="0" rtlCol="0"/>
          <a:lstStyle/>
          <a:p>
            <a:endParaRPr/>
          </a:p>
        </p:txBody>
      </p:sp>
      <p:sp>
        <p:nvSpPr>
          <p:cNvPr id="672" name="object 672"/>
          <p:cNvSpPr/>
          <p:nvPr/>
        </p:nvSpPr>
        <p:spPr>
          <a:xfrm>
            <a:off x="1280159" y="5375275"/>
            <a:ext cx="1082040" cy="0"/>
          </a:xfrm>
          <a:custGeom>
            <a:avLst/>
            <a:gdLst/>
            <a:ahLst/>
            <a:cxnLst/>
            <a:rect l="l" t="t" r="r" b="b"/>
            <a:pathLst>
              <a:path w="1082039">
                <a:moveTo>
                  <a:pt x="0" y="0"/>
                </a:moveTo>
                <a:lnTo>
                  <a:pt x="1082039" y="0"/>
                </a:lnTo>
              </a:path>
            </a:pathLst>
          </a:custGeom>
          <a:ln w="7620">
            <a:solidFill>
              <a:srgbClr val="F6FFAA"/>
            </a:solidFill>
          </a:ln>
        </p:spPr>
        <p:txBody>
          <a:bodyPr wrap="square" lIns="0" tIns="0" rIns="0" bIns="0" rtlCol="0"/>
          <a:lstStyle/>
          <a:p>
            <a:endParaRPr/>
          </a:p>
        </p:txBody>
      </p:sp>
      <p:sp>
        <p:nvSpPr>
          <p:cNvPr id="673" name="object 673"/>
          <p:cNvSpPr/>
          <p:nvPr/>
        </p:nvSpPr>
        <p:spPr>
          <a:xfrm>
            <a:off x="1283332" y="1874520"/>
            <a:ext cx="0" cy="3497579"/>
          </a:xfrm>
          <a:custGeom>
            <a:avLst/>
            <a:gdLst/>
            <a:ahLst/>
            <a:cxnLst/>
            <a:rect l="l" t="t" r="r" b="b"/>
            <a:pathLst>
              <a:path h="3497579">
                <a:moveTo>
                  <a:pt x="0" y="0"/>
                </a:moveTo>
                <a:lnTo>
                  <a:pt x="0" y="3497580"/>
                </a:lnTo>
              </a:path>
            </a:pathLst>
          </a:custGeom>
          <a:ln w="7615">
            <a:solidFill>
              <a:srgbClr val="F6FFAA"/>
            </a:solidFill>
          </a:ln>
        </p:spPr>
        <p:txBody>
          <a:bodyPr wrap="square" lIns="0" tIns="0" rIns="0" bIns="0" rtlCol="0"/>
          <a:lstStyle/>
          <a:p>
            <a:endParaRPr/>
          </a:p>
        </p:txBody>
      </p:sp>
      <p:sp>
        <p:nvSpPr>
          <p:cNvPr id="674" name="object 674"/>
          <p:cNvSpPr/>
          <p:nvPr/>
        </p:nvSpPr>
        <p:spPr>
          <a:xfrm>
            <a:off x="1280159" y="1871345"/>
            <a:ext cx="1082040" cy="0"/>
          </a:xfrm>
          <a:custGeom>
            <a:avLst/>
            <a:gdLst/>
            <a:ahLst/>
            <a:cxnLst/>
            <a:rect l="l" t="t" r="r" b="b"/>
            <a:pathLst>
              <a:path w="1082039">
                <a:moveTo>
                  <a:pt x="0" y="0"/>
                </a:moveTo>
                <a:lnTo>
                  <a:pt x="1082039" y="0"/>
                </a:lnTo>
              </a:path>
            </a:pathLst>
          </a:custGeom>
          <a:ln w="7619">
            <a:solidFill>
              <a:srgbClr val="F6FFAA"/>
            </a:solidFill>
          </a:ln>
        </p:spPr>
        <p:txBody>
          <a:bodyPr wrap="square" lIns="0" tIns="0" rIns="0" bIns="0" rtlCol="0"/>
          <a:lstStyle/>
          <a:p>
            <a:endParaRPr/>
          </a:p>
        </p:txBody>
      </p:sp>
      <p:sp>
        <p:nvSpPr>
          <p:cNvPr id="675" name="object 675"/>
          <p:cNvSpPr/>
          <p:nvPr/>
        </p:nvSpPr>
        <p:spPr>
          <a:xfrm>
            <a:off x="2359026" y="1874520"/>
            <a:ext cx="0" cy="3497579"/>
          </a:xfrm>
          <a:custGeom>
            <a:avLst/>
            <a:gdLst/>
            <a:ahLst/>
            <a:cxnLst/>
            <a:rect l="l" t="t" r="r" b="b"/>
            <a:pathLst>
              <a:path h="3497579">
                <a:moveTo>
                  <a:pt x="0" y="0"/>
                </a:moveTo>
                <a:lnTo>
                  <a:pt x="0" y="3497579"/>
                </a:lnTo>
              </a:path>
            </a:pathLst>
          </a:custGeom>
          <a:ln w="7615">
            <a:solidFill>
              <a:srgbClr val="F6FFAA"/>
            </a:solidFill>
          </a:ln>
        </p:spPr>
        <p:txBody>
          <a:bodyPr wrap="square" lIns="0" tIns="0" rIns="0" bIns="0" rtlCol="0"/>
          <a:lstStyle/>
          <a:p>
            <a:endParaRPr/>
          </a:p>
        </p:txBody>
      </p:sp>
      <p:sp>
        <p:nvSpPr>
          <p:cNvPr id="676" name="object 676"/>
          <p:cNvSpPr/>
          <p:nvPr/>
        </p:nvSpPr>
        <p:spPr>
          <a:xfrm>
            <a:off x="1286505" y="5368925"/>
            <a:ext cx="1069340" cy="0"/>
          </a:xfrm>
          <a:custGeom>
            <a:avLst/>
            <a:gdLst/>
            <a:ahLst/>
            <a:cxnLst/>
            <a:rect l="l" t="t" r="r" b="b"/>
            <a:pathLst>
              <a:path w="1069339">
                <a:moveTo>
                  <a:pt x="0" y="0"/>
                </a:moveTo>
                <a:lnTo>
                  <a:pt x="1069348" y="0"/>
                </a:lnTo>
              </a:path>
            </a:pathLst>
          </a:custGeom>
          <a:ln w="7619">
            <a:solidFill>
              <a:srgbClr val="F6FFAB"/>
            </a:solidFill>
          </a:ln>
        </p:spPr>
        <p:txBody>
          <a:bodyPr wrap="square" lIns="0" tIns="0" rIns="0" bIns="0" rtlCol="0"/>
          <a:lstStyle/>
          <a:p>
            <a:endParaRPr/>
          </a:p>
        </p:txBody>
      </p:sp>
      <p:sp>
        <p:nvSpPr>
          <p:cNvPr id="677" name="object 677"/>
          <p:cNvSpPr/>
          <p:nvPr/>
        </p:nvSpPr>
        <p:spPr>
          <a:xfrm>
            <a:off x="1289684" y="1880870"/>
            <a:ext cx="0" cy="3484879"/>
          </a:xfrm>
          <a:custGeom>
            <a:avLst/>
            <a:gdLst/>
            <a:ahLst/>
            <a:cxnLst/>
            <a:rect l="l" t="t" r="r" b="b"/>
            <a:pathLst>
              <a:path h="3484879">
                <a:moveTo>
                  <a:pt x="0" y="0"/>
                </a:moveTo>
                <a:lnTo>
                  <a:pt x="0" y="3484879"/>
                </a:lnTo>
              </a:path>
            </a:pathLst>
          </a:custGeom>
          <a:ln w="7628">
            <a:solidFill>
              <a:srgbClr val="F6FFAB"/>
            </a:solidFill>
          </a:ln>
        </p:spPr>
        <p:txBody>
          <a:bodyPr wrap="square" lIns="0" tIns="0" rIns="0" bIns="0" rtlCol="0"/>
          <a:lstStyle/>
          <a:p>
            <a:endParaRPr/>
          </a:p>
        </p:txBody>
      </p:sp>
      <p:sp>
        <p:nvSpPr>
          <p:cNvPr id="678" name="object 678"/>
          <p:cNvSpPr/>
          <p:nvPr/>
        </p:nvSpPr>
        <p:spPr>
          <a:xfrm>
            <a:off x="1286505" y="1877695"/>
            <a:ext cx="1069340" cy="0"/>
          </a:xfrm>
          <a:custGeom>
            <a:avLst/>
            <a:gdLst/>
            <a:ahLst/>
            <a:cxnLst/>
            <a:rect l="l" t="t" r="r" b="b"/>
            <a:pathLst>
              <a:path w="1069339">
                <a:moveTo>
                  <a:pt x="0" y="0"/>
                </a:moveTo>
                <a:lnTo>
                  <a:pt x="1069348" y="0"/>
                </a:lnTo>
              </a:path>
            </a:pathLst>
          </a:custGeom>
          <a:ln w="7620">
            <a:solidFill>
              <a:srgbClr val="F6FFAB"/>
            </a:solidFill>
          </a:ln>
        </p:spPr>
        <p:txBody>
          <a:bodyPr wrap="square" lIns="0" tIns="0" rIns="0" bIns="0" rtlCol="0"/>
          <a:lstStyle/>
          <a:p>
            <a:endParaRPr/>
          </a:p>
        </p:txBody>
      </p:sp>
      <p:sp>
        <p:nvSpPr>
          <p:cNvPr id="679" name="object 679"/>
          <p:cNvSpPr/>
          <p:nvPr/>
        </p:nvSpPr>
        <p:spPr>
          <a:xfrm>
            <a:off x="2352675" y="1880860"/>
            <a:ext cx="0" cy="3485515"/>
          </a:xfrm>
          <a:custGeom>
            <a:avLst/>
            <a:gdLst/>
            <a:ahLst/>
            <a:cxnLst/>
            <a:rect l="l" t="t" r="r" b="b"/>
            <a:pathLst>
              <a:path h="3485515">
                <a:moveTo>
                  <a:pt x="0" y="0"/>
                </a:moveTo>
                <a:lnTo>
                  <a:pt x="0" y="3484894"/>
                </a:lnTo>
              </a:path>
            </a:pathLst>
          </a:custGeom>
          <a:ln w="7628">
            <a:solidFill>
              <a:srgbClr val="F6FFAB"/>
            </a:solidFill>
          </a:ln>
        </p:spPr>
        <p:txBody>
          <a:bodyPr wrap="square" lIns="0" tIns="0" rIns="0" bIns="0" rtlCol="0"/>
          <a:lstStyle/>
          <a:p>
            <a:endParaRPr/>
          </a:p>
        </p:txBody>
      </p:sp>
      <p:sp>
        <p:nvSpPr>
          <p:cNvPr id="680" name="object 680"/>
          <p:cNvSpPr/>
          <p:nvPr/>
        </p:nvSpPr>
        <p:spPr>
          <a:xfrm>
            <a:off x="1292864" y="5362575"/>
            <a:ext cx="1056640" cy="0"/>
          </a:xfrm>
          <a:custGeom>
            <a:avLst/>
            <a:gdLst/>
            <a:ahLst/>
            <a:cxnLst/>
            <a:rect l="l" t="t" r="r" b="b"/>
            <a:pathLst>
              <a:path w="1056639">
                <a:moveTo>
                  <a:pt x="0" y="0"/>
                </a:moveTo>
                <a:lnTo>
                  <a:pt x="1056631" y="0"/>
                </a:lnTo>
              </a:path>
            </a:pathLst>
          </a:custGeom>
          <a:ln w="7620">
            <a:solidFill>
              <a:srgbClr val="F6FFAC"/>
            </a:solidFill>
          </a:ln>
        </p:spPr>
        <p:txBody>
          <a:bodyPr wrap="square" lIns="0" tIns="0" rIns="0" bIns="0" rtlCol="0"/>
          <a:lstStyle/>
          <a:p>
            <a:endParaRPr/>
          </a:p>
        </p:txBody>
      </p:sp>
      <p:sp>
        <p:nvSpPr>
          <p:cNvPr id="681" name="object 681"/>
          <p:cNvSpPr/>
          <p:nvPr/>
        </p:nvSpPr>
        <p:spPr>
          <a:xfrm>
            <a:off x="1296036" y="1887220"/>
            <a:ext cx="0" cy="3472179"/>
          </a:xfrm>
          <a:custGeom>
            <a:avLst/>
            <a:gdLst/>
            <a:ahLst/>
            <a:cxnLst/>
            <a:rect l="l" t="t" r="r" b="b"/>
            <a:pathLst>
              <a:path h="3472179">
                <a:moveTo>
                  <a:pt x="0" y="0"/>
                </a:moveTo>
                <a:lnTo>
                  <a:pt x="0" y="3472179"/>
                </a:lnTo>
              </a:path>
            </a:pathLst>
          </a:custGeom>
          <a:ln w="7615">
            <a:solidFill>
              <a:srgbClr val="F6FFAC"/>
            </a:solidFill>
          </a:ln>
        </p:spPr>
        <p:txBody>
          <a:bodyPr wrap="square" lIns="0" tIns="0" rIns="0" bIns="0" rtlCol="0"/>
          <a:lstStyle/>
          <a:p>
            <a:endParaRPr/>
          </a:p>
        </p:txBody>
      </p:sp>
      <p:sp>
        <p:nvSpPr>
          <p:cNvPr id="682" name="object 682"/>
          <p:cNvSpPr/>
          <p:nvPr/>
        </p:nvSpPr>
        <p:spPr>
          <a:xfrm>
            <a:off x="1292864" y="1884045"/>
            <a:ext cx="1056640" cy="0"/>
          </a:xfrm>
          <a:custGeom>
            <a:avLst/>
            <a:gdLst/>
            <a:ahLst/>
            <a:cxnLst/>
            <a:rect l="l" t="t" r="r" b="b"/>
            <a:pathLst>
              <a:path w="1056639">
                <a:moveTo>
                  <a:pt x="0" y="0"/>
                </a:moveTo>
                <a:lnTo>
                  <a:pt x="1056631" y="0"/>
                </a:lnTo>
              </a:path>
            </a:pathLst>
          </a:custGeom>
          <a:ln w="7620">
            <a:solidFill>
              <a:srgbClr val="F6FFAC"/>
            </a:solidFill>
          </a:ln>
        </p:spPr>
        <p:txBody>
          <a:bodyPr wrap="square" lIns="0" tIns="0" rIns="0" bIns="0" rtlCol="0"/>
          <a:lstStyle/>
          <a:p>
            <a:endParaRPr/>
          </a:p>
        </p:txBody>
      </p:sp>
      <p:sp>
        <p:nvSpPr>
          <p:cNvPr id="683" name="object 683"/>
          <p:cNvSpPr/>
          <p:nvPr/>
        </p:nvSpPr>
        <p:spPr>
          <a:xfrm>
            <a:off x="2346322" y="1887230"/>
            <a:ext cx="0" cy="3472179"/>
          </a:xfrm>
          <a:custGeom>
            <a:avLst/>
            <a:gdLst/>
            <a:ahLst/>
            <a:cxnLst/>
            <a:rect l="l" t="t" r="r" b="b"/>
            <a:pathLst>
              <a:path h="3472179">
                <a:moveTo>
                  <a:pt x="0" y="0"/>
                </a:moveTo>
                <a:lnTo>
                  <a:pt x="0" y="3472165"/>
                </a:lnTo>
              </a:path>
            </a:pathLst>
          </a:custGeom>
          <a:ln w="7615">
            <a:solidFill>
              <a:srgbClr val="F6FFAC"/>
            </a:solidFill>
          </a:ln>
        </p:spPr>
        <p:txBody>
          <a:bodyPr wrap="square" lIns="0" tIns="0" rIns="0" bIns="0" rtlCol="0"/>
          <a:lstStyle/>
          <a:p>
            <a:endParaRPr/>
          </a:p>
        </p:txBody>
      </p:sp>
      <p:sp>
        <p:nvSpPr>
          <p:cNvPr id="684" name="object 684"/>
          <p:cNvSpPr/>
          <p:nvPr/>
        </p:nvSpPr>
        <p:spPr>
          <a:xfrm>
            <a:off x="1299209" y="5356225"/>
            <a:ext cx="1043940" cy="0"/>
          </a:xfrm>
          <a:custGeom>
            <a:avLst/>
            <a:gdLst/>
            <a:ahLst/>
            <a:cxnLst/>
            <a:rect l="l" t="t" r="r" b="b"/>
            <a:pathLst>
              <a:path w="1043939">
                <a:moveTo>
                  <a:pt x="0" y="0"/>
                </a:moveTo>
                <a:lnTo>
                  <a:pt x="1043939" y="0"/>
                </a:lnTo>
              </a:path>
            </a:pathLst>
          </a:custGeom>
          <a:ln w="7620">
            <a:solidFill>
              <a:srgbClr val="F7FFAD"/>
            </a:solidFill>
          </a:ln>
        </p:spPr>
        <p:txBody>
          <a:bodyPr wrap="square" lIns="0" tIns="0" rIns="0" bIns="0" rtlCol="0"/>
          <a:lstStyle/>
          <a:p>
            <a:endParaRPr/>
          </a:p>
        </p:txBody>
      </p:sp>
      <p:sp>
        <p:nvSpPr>
          <p:cNvPr id="685" name="object 685"/>
          <p:cNvSpPr/>
          <p:nvPr/>
        </p:nvSpPr>
        <p:spPr>
          <a:xfrm>
            <a:off x="1302382" y="1893570"/>
            <a:ext cx="0" cy="3459479"/>
          </a:xfrm>
          <a:custGeom>
            <a:avLst/>
            <a:gdLst/>
            <a:ahLst/>
            <a:cxnLst/>
            <a:rect l="l" t="t" r="r" b="b"/>
            <a:pathLst>
              <a:path h="3459479">
                <a:moveTo>
                  <a:pt x="0" y="0"/>
                </a:moveTo>
                <a:lnTo>
                  <a:pt x="0" y="3459480"/>
                </a:lnTo>
              </a:path>
            </a:pathLst>
          </a:custGeom>
          <a:ln w="7615">
            <a:solidFill>
              <a:srgbClr val="F7FFAD"/>
            </a:solidFill>
          </a:ln>
        </p:spPr>
        <p:txBody>
          <a:bodyPr wrap="square" lIns="0" tIns="0" rIns="0" bIns="0" rtlCol="0"/>
          <a:lstStyle/>
          <a:p>
            <a:endParaRPr/>
          </a:p>
        </p:txBody>
      </p:sp>
      <p:sp>
        <p:nvSpPr>
          <p:cNvPr id="686" name="object 686"/>
          <p:cNvSpPr/>
          <p:nvPr/>
        </p:nvSpPr>
        <p:spPr>
          <a:xfrm>
            <a:off x="1299209" y="1890395"/>
            <a:ext cx="1043940" cy="0"/>
          </a:xfrm>
          <a:custGeom>
            <a:avLst/>
            <a:gdLst/>
            <a:ahLst/>
            <a:cxnLst/>
            <a:rect l="l" t="t" r="r" b="b"/>
            <a:pathLst>
              <a:path w="1043939">
                <a:moveTo>
                  <a:pt x="0" y="0"/>
                </a:moveTo>
                <a:lnTo>
                  <a:pt x="1043939" y="0"/>
                </a:lnTo>
              </a:path>
            </a:pathLst>
          </a:custGeom>
          <a:ln w="7619">
            <a:solidFill>
              <a:srgbClr val="F7FFAD"/>
            </a:solidFill>
          </a:ln>
        </p:spPr>
        <p:txBody>
          <a:bodyPr wrap="square" lIns="0" tIns="0" rIns="0" bIns="0" rtlCol="0"/>
          <a:lstStyle/>
          <a:p>
            <a:endParaRPr/>
          </a:p>
        </p:txBody>
      </p:sp>
      <p:sp>
        <p:nvSpPr>
          <p:cNvPr id="687" name="object 687"/>
          <p:cNvSpPr/>
          <p:nvPr/>
        </p:nvSpPr>
        <p:spPr>
          <a:xfrm>
            <a:off x="2339976" y="1893570"/>
            <a:ext cx="0" cy="3459479"/>
          </a:xfrm>
          <a:custGeom>
            <a:avLst/>
            <a:gdLst/>
            <a:ahLst/>
            <a:cxnLst/>
            <a:rect l="l" t="t" r="r" b="b"/>
            <a:pathLst>
              <a:path h="3459479">
                <a:moveTo>
                  <a:pt x="0" y="0"/>
                </a:moveTo>
                <a:lnTo>
                  <a:pt x="0" y="3459479"/>
                </a:lnTo>
              </a:path>
            </a:pathLst>
          </a:custGeom>
          <a:ln w="7615">
            <a:solidFill>
              <a:srgbClr val="F7FFAD"/>
            </a:solidFill>
          </a:ln>
        </p:spPr>
        <p:txBody>
          <a:bodyPr wrap="square" lIns="0" tIns="0" rIns="0" bIns="0" rtlCol="0"/>
          <a:lstStyle/>
          <a:p>
            <a:endParaRPr/>
          </a:p>
        </p:txBody>
      </p:sp>
      <p:sp>
        <p:nvSpPr>
          <p:cNvPr id="688" name="object 688"/>
          <p:cNvSpPr/>
          <p:nvPr/>
        </p:nvSpPr>
        <p:spPr>
          <a:xfrm>
            <a:off x="1305555" y="5349875"/>
            <a:ext cx="1031240" cy="0"/>
          </a:xfrm>
          <a:custGeom>
            <a:avLst/>
            <a:gdLst/>
            <a:ahLst/>
            <a:cxnLst/>
            <a:rect l="l" t="t" r="r" b="b"/>
            <a:pathLst>
              <a:path w="1031239">
                <a:moveTo>
                  <a:pt x="0" y="0"/>
                </a:moveTo>
                <a:lnTo>
                  <a:pt x="1031248" y="0"/>
                </a:lnTo>
              </a:path>
            </a:pathLst>
          </a:custGeom>
          <a:ln w="7619">
            <a:solidFill>
              <a:srgbClr val="F7FFAE"/>
            </a:solidFill>
          </a:ln>
        </p:spPr>
        <p:txBody>
          <a:bodyPr wrap="square" lIns="0" tIns="0" rIns="0" bIns="0" rtlCol="0"/>
          <a:lstStyle/>
          <a:p>
            <a:endParaRPr/>
          </a:p>
        </p:txBody>
      </p:sp>
      <p:sp>
        <p:nvSpPr>
          <p:cNvPr id="689" name="object 689"/>
          <p:cNvSpPr/>
          <p:nvPr/>
        </p:nvSpPr>
        <p:spPr>
          <a:xfrm>
            <a:off x="1309365" y="1899920"/>
            <a:ext cx="0" cy="3446779"/>
          </a:xfrm>
          <a:custGeom>
            <a:avLst/>
            <a:gdLst/>
            <a:ahLst/>
            <a:cxnLst/>
            <a:rect l="l" t="t" r="r" b="b"/>
            <a:pathLst>
              <a:path h="3446779">
                <a:moveTo>
                  <a:pt x="0" y="0"/>
                </a:moveTo>
                <a:lnTo>
                  <a:pt x="0" y="3446779"/>
                </a:lnTo>
              </a:path>
            </a:pathLst>
          </a:custGeom>
          <a:ln w="8889">
            <a:solidFill>
              <a:srgbClr val="F7FFAE"/>
            </a:solidFill>
          </a:ln>
        </p:spPr>
        <p:txBody>
          <a:bodyPr wrap="square" lIns="0" tIns="0" rIns="0" bIns="0" rtlCol="0"/>
          <a:lstStyle/>
          <a:p>
            <a:endParaRPr/>
          </a:p>
        </p:txBody>
      </p:sp>
      <p:sp>
        <p:nvSpPr>
          <p:cNvPr id="690" name="object 690"/>
          <p:cNvSpPr/>
          <p:nvPr/>
        </p:nvSpPr>
        <p:spPr>
          <a:xfrm>
            <a:off x="1305555" y="1896745"/>
            <a:ext cx="1031240" cy="0"/>
          </a:xfrm>
          <a:custGeom>
            <a:avLst/>
            <a:gdLst/>
            <a:ahLst/>
            <a:cxnLst/>
            <a:rect l="l" t="t" r="r" b="b"/>
            <a:pathLst>
              <a:path w="1031239">
                <a:moveTo>
                  <a:pt x="0" y="0"/>
                </a:moveTo>
                <a:lnTo>
                  <a:pt x="1031248" y="0"/>
                </a:lnTo>
              </a:path>
            </a:pathLst>
          </a:custGeom>
          <a:ln w="7620">
            <a:solidFill>
              <a:srgbClr val="F7FFAE"/>
            </a:solidFill>
          </a:ln>
        </p:spPr>
        <p:txBody>
          <a:bodyPr wrap="square" lIns="0" tIns="0" rIns="0" bIns="0" rtlCol="0"/>
          <a:lstStyle/>
          <a:p>
            <a:endParaRPr/>
          </a:p>
        </p:txBody>
      </p:sp>
      <p:sp>
        <p:nvSpPr>
          <p:cNvPr id="691" name="object 691"/>
          <p:cNvSpPr/>
          <p:nvPr/>
        </p:nvSpPr>
        <p:spPr>
          <a:xfrm>
            <a:off x="2333625" y="1899910"/>
            <a:ext cx="0" cy="3447415"/>
          </a:xfrm>
          <a:custGeom>
            <a:avLst/>
            <a:gdLst/>
            <a:ahLst/>
            <a:cxnLst/>
            <a:rect l="l" t="t" r="r" b="b"/>
            <a:pathLst>
              <a:path h="3447415">
                <a:moveTo>
                  <a:pt x="0" y="0"/>
                </a:moveTo>
                <a:lnTo>
                  <a:pt x="0" y="3446794"/>
                </a:lnTo>
              </a:path>
            </a:pathLst>
          </a:custGeom>
          <a:ln w="7628">
            <a:solidFill>
              <a:srgbClr val="F7FFAE"/>
            </a:solidFill>
          </a:ln>
        </p:spPr>
        <p:txBody>
          <a:bodyPr wrap="square" lIns="0" tIns="0" rIns="0" bIns="0" rtlCol="0"/>
          <a:lstStyle/>
          <a:p>
            <a:endParaRPr/>
          </a:p>
        </p:txBody>
      </p:sp>
      <p:sp>
        <p:nvSpPr>
          <p:cNvPr id="692" name="object 692"/>
          <p:cNvSpPr/>
          <p:nvPr/>
        </p:nvSpPr>
        <p:spPr>
          <a:xfrm>
            <a:off x="1313175" y="5343525"/>
            <a:ext cx="1017269" cy="0"/>
          </a:xfrm>
          <a:custGeom>
            <a:avLst/>
            <a:gdLst/>
            <a:ahLst/>
            <a:cxnLst/>
            <a:rect l="l" t="t" r="r" b="b"/>
            <a:pathLst>
              <a:path w="1017269">
                <a:moveTo>
                  <a:pt x="0" y="0"/>
                </a:moveTo>
                <a:lnTo>
                  <a:pt x="1017269" y="0"/>
                </a:lnTo>
              </a:path>
            </a:pathLst>
          </a:custGeom>
          <a:ln w="7620">
            <a:solidFill>
              <a:srgbClr val="F7FFAF"/>
            </a:solidFill>
          </a:ln>
        </p:spPr>
        <p:txBody>
          <a:bodyPr wrap="square" lIns="0" tIns="0" rIns="0" bIns="0" rtlCol="0"/>
          <a:lstStyle/>
          <a:p>
            <a:endParaRPr/>
          </a:p>
        </p:txBody>
      </p:sp>
      <p:sp>
        <p:nvSpPr>
          <p:cNvPr id="693" name="object 693"/>
          <p:cNvSpPr/>
          <p:nvPr/>
        </p:nvSpPr>
        <p:spPr>
          <a:xfrm>
            <a:off x="1316354" y="1906270"/>
            <a:ext cx="0" cy="3434079"/>
          </a:xfrm>
          <a:custGeom>
            <a:avLst/>
            <a:gdLst/>
            <a:ahLst/>
            <a:cxnLst/>
            <a:rect l="l" t="t" r="r" b="b"/>
            <a:pathLst>
              <a:path h="3434079">
                <a:moveTo>
                  <a:pt x="0" y="0"/>
                </a:moveTo>
                <a:lnTo>
                  <a:pt x="0" y="3434079"/>
                </a:lnTo>
              </a:path>
            </a:pathLst>
          </a:custGeom>
          <a:ln w="7628">
            <a:solidFill>
              <a:srgbClr val="F7FFAF"/>
            </a:solidFill>
          </a:ln>
        </p:spPr>
        <p:txBody>
          <a:bodyPr wrap="square" lIns="0" tIns="0" rIns="0" bIns="0" rtlCol="0"/>
          <a:lstStyle/>
          <a:p>
            <a:endParaRPr/>
          </a:p>
        </p:txBody>
      </p:sp>
      <p:sp>
        <p:nvSpPr>
          <p:cNvPr id="694" name="object 694"/>
          <p:cNvSpPr/>
          <p:nvPr/>
        </p:nvSpPr>
        <p:spPr>
          <a:xfrm>
            <a:off x="1313175" y="1903095"/>
            <a:ext cx="1017269" cy="0"/>
          </a:xfrm>
          <a:custGeom>
            <a:avLst/>
            <a:gdLst/>
            <a:ahLst/>
            <a:cxnLst/>
            <a:rect l="l" t="t" r="r" b="b"/>
            <a:pathLst>
              <a:path w="1017269">
                <a:moveTo>
                  <a:pt x="0" y="0"/>
                </a:moveTo>
                <a:lnTo>
                  <a:pt x="1017269" y="0"/>
                </a:lnTo>
              </a:path>
            </a:pathLst>
          </a:custGeom>
          <a:ln w="7620">
            <a:solidFill>
              <a:srgbClr val="F7FFAF"/>
            </a:solidFill>
          </a:ln>
        </p:spPr>
        <p:txBody>
          <a:bodyPr wrap="square" lIns="0" tIns="0" rIns="0" bIns="0" rtlCol="0"/>
          <a:lstStyle/>
          <a:p>
            <a:endParaRPr/>
          </a:p>
        </p:txBody>
      </p:sp>
      <p:sp>
        <p:nvSpPr>
          <p:cNvPr id="695" name="object 695"/>
          <p:cNvSpPr/>
          <p:nvPr/>
        </p:nvSpPr>
        <p:spPr>
          <a:xfrm>
            <a:off x="2327272" y="1906280"/>
            <a:ext cx="0" cy="3434079"/>
          </a:xfrm>
          <a:custGeom>
            <a:avLst/>
            <a:gdLst/>
            <a:ahLst/>
            <a:cxnLst/>
            <a:rect l="l" t="t" r="r" b="b"/>
            <a:pathLst>
              <a:path h="3434079">
                <a:moveTo>
                  <a:pt x="0" y="0"/>
                </a:moveTo>
                <a:lnTo>
                  <a:pt x="0" y="3434065"/>
                </a:lnTo>
              </a:path>
            </a:pathLst>
          </a:custGeom>
          <a:ln w="7615">
            <a:solidFill>
              <a:srgbClr val="F7FFAF"/>
            </a:solidFill>
          </a:ln>
        </p:spPr>
        <p:txBody>
          <a:bodyPr wrap="square" lIns="0" tIns="0" rIns="0" bIns="0" rtlCol="0"/>
          <a:lstStyle/>
          <a:p>
            <a:endParaRPr/>
          </a:p>
        </p:txBody>
      </p:sp>
      <p:sp>
        <p:nvSpPr>
          <p:cNvPr id="696" name="object 696"/>
          <p:cNvSpPr/>
          <p:nvPr/>
        </p:nvSpPr>
        <p:spPr>
          <a:xfrm>
            <a:off x="1319533" y="5337175"/>
            <a:ext cx="1004569" cy="0"/>
          </a:xfrm>
          <a:custGeom>
            <a:avLst/>
            <a:gdLst/>
            <a:ahLst/>
            <a:cxnLst/>
            <a:rect l="l" t="t" r="r" b="b"/>
            <a:pathLst>
              <a:path w="1004569">
                <a:moveTo>
                  <a:pt x="0" y="0"/>
                </a:moveTo>
                <a:lnTo>
                  <a:pt x="1004565" y="0"/>
                </a:lnTo>
              </a:path>
            </a:pathLst>
          </a:custGeom>
          <a:ln w="7620">
            <a:solidFill>
              <a:srgbClr val="F7FFB0"/>
            </a:solidFill>
          </a:ln>
        </p:spPr>
        <p:txBody>
          <a:bodyPr wrap="square" lIns="0" tIns="0" rIns="0" bIns="0" rtlCol="0"/>
          <a:lstStyle/>
          <a:p>
            <a:endParaRPr/>
          </a:p>
        </p:txBody>
      </p:sp>
      <p:sp>
        <p:nvSpPr>
          <p:cNvPr id="697" name="object 697"/>
          <p:cNvSpPr/>
          <p:nvPr/>
        </p:nvSpPr>
        <p:spPr>
          <a:xfrm>
            <a:off x="1322706" y="1912620"/>
            <a:ext cx="0" cy="3421379"/>
          </a:xfrm>
          <a:custGeom>
            <a:avLst/>
            <a:gdLst/>
            <a:ahLst/>
            <a:cxnLst/>
            <a:rect l="l" t="t" r="r" b="b"/>
            <a:pathLst>
              <a:path h="3421379">
                <a:moveTo>
                  <a:pt x="0" y="0"/>
                </a:moveTo>
                <a:lnTo>
                  <a:pt x="0" y="3421380"/>
                </a:lnTo>
              </a:path>
            </a:pathLst>
          </a:custGeom>
          <a:ln w="7615">
            <a:solidFill>
              <a:srgbClr val="F7FFB0"/>
            </a:solidFill>
          </a:ln>
        </p:spPr>
        <p:txBody>
          <a:bodyPr wrap="square" lIns="0" tIns="0" rIns="0" bIns="0" rtlCol="0"/>
          <a:lstStyle/>
          <a:p>
            <a:endParaRPr/>
          </a:p>
        </p:txBody>
      </p:sp>
      <p:sp>
        <p:nvSpPr>
          <p:cNvPr id="698" name="object 698"/>
          <p:cNvSpPr/>
          <p:nvPr/>
        </p:nvSpPr>
        <p:spPr>
          <a:xfrm>
            <a:off x="1319533" y="1909445"/>
            <a:ext cx="1004569" cy="0"/>
          </a:xfrm>
          <a:custGeom>
            <a:avLst/>
            <a:gdLst/>
            <a:ahLst/>
            <a:cxnLst/>
            <a:rect l="l" t="t" r="r" b="b"/>
            <a:pathLst>
              <a:path w="1004569">
                <a:moveTo>
                  <a:pt x="0" y="0"/>
                </a:moveTo>
                <a:lnTo>
                  <a:pt x="1004565" y="0"/>
                </a:lnTo>
              </a:path>
            </a:pathLst>
          </a:custGeom>
          <a:ln w="7619">
            <a:solidFill>
              <a:srgbClr val="F7FFB0"/>
            </a:solidFill>
          </a:ln>
        </p:spPr>
        <p:txBody>
          <a:bodyPr wrap="square" lIns="0" tIns="0" rIns="0" bIns="0" rtlCol="0"/>
          <a:lstStyle/>
          <a:p>
            <a:endParaRPr/>
          </a:p>
        </p:txBody>
      </p:sp>
      <p:sp>
        <p:nvSpPr>
          <p:cNvPr id="699" name="object 699"/>
          <p:cNvSpPr/>
          <p:nvPr/>
        </p:nvSpPr>
        <p:spPr>
          <a:xfrm>
            <a:off x="2320926" y="1912620"/>
            <a:ext cx="0" cy="3421379"/>
          </a:xfrm>
          <a:custGeom>
            <a:avLst/>
            <a:gdLst/>
            <a:ahLst/>
            <a:cxnLst/>
            <a:rect l="l" t="t" r="r" b="b"/>
            <a:pathLst>
              <a:path h="3421379">
                <a:moveTo>
                  <a:pt x="0" y="0"/>
                </a:moveTo>
                <a:lnTo>
                  <a:pt x="0" y="3421379"/>
                </a:lnTo>
              </a:path>
            </a:pathLst>
          </a:custGeom>
          <a:ln w="7615">
            <a:solidFill>
              <a:srgbClr val="F7FFB0"/>
            </a:solidFill>
          </a:ln>
        </p:spPr>
        <p:txBody>
          <a:bodyPr wrap="square" lIns="0" tIns="0" rIns="0" bIns="0" rtlCol="0"/>
          <a:lstStyle/>
          <a:p>
            <a:endParaRPr/>
          </a:p>
        </p:txBody>
      </p:sp>
      <p:sp>
        <p:nvSpPr>
          <p:cNvPr id="700" name="object 700"/>
          <p:cNvSpPr/>
          <p:nvPr/>
        </p:nvSpPr>
        <p:spPr>
          <a:xfrm>
            <a:off x="1325879" y="5330825"/>
            <a:ext cx="991869" cy="0"/>
          </a:xfrm>
          <a:custGeom>
            <a:avLst/>
            <a:gdLst/>
            <a:ahLst/>
            <a:cxnLst/>
            <a:rect l="l" t="t" r="r" b="b"/>
            <a:pathLst>
              <a:path w="991869">
                <a:moveTo>
                  <a:pt x="0" y="0"/>
                </a:moveTo>
                <a:lnTo>
                  <a:pt x="991874" y="0"/>
                </a:lnTo>
              </a:path>
            </a:pathLst>
          </a:custGeom>
          <a:ln w="7619">
            <a:solidFill>
              <a:srgbClr val="F7FFB1"/>
            </a:solidFill>
          </a:ln>
        </p:spPr>
        <p:txBody>
          <a:bodyPr wrap="square" lIns="0" tIns="0" rIns="0" bIns="0" rtlCol="0"/>
          <a:lstStyle/>
          <a:p>
            <a:endParaRPr/>
          </a:p>
        </p:txBody>
      </p:sp>
      <p:sp>
        <p:nvSpPr>
          <p:cNvPr id="701" name="object 701"/>
          <p:cNvSpPr/>
          <p:nvPr/>
        </p:nvSpPr>
        <p:spPr>
          <a:xfrm>
            <a:off x="1329052" y="1918970"/>
            <a:ext cx="0" cy="3408679"/>
          </a:xfrm>
          <a:custGeom>
            <a:avLst/>
            <a:gdLst/>
            <a:ahLst/>
            <a:cxnLst/>
            <a:rect l="l" t="t" r="r" b="b"/>
            <a:pathLst>
              <a:path h="3408679">
                <a:moveTo>
                  <a:pt x="0" y="0"/>
                </a:moveTo>
                <a:lnTo>
                  <a:pt x="0" y="3408679"/>
                </a:lnTo>
              </a:path>
            </a:pathLst>
          </a:custGeom>
          <a:ln w="7615">
            <a:solidFill>
              <a:srgbClr val="F7FFB1"/>
            </a:solidFill>
          </a:ln>
        </p:spPr>
        <p:txBody>
          <a:bodyPr wrap="square" lIns="0" tIns="0" rIns="0" bIns="0" rtlCol="0"/>
          <a:lstStyle/>
          <a:p>
            <a:endParaRPr/>
          </a:p>
        </p:txBody>
      </p:sp>
      <p:sp>
        <p:nvSpPr>
          <p:cNvPr id="702" name="object 702"/>
          <p:cNvSpPr/>
          <p:nvPr/>
        </p:nvSpPr>
        <p:spPr>
          <a:xfrm>
            <a:off x="1325879" y="1915795"/>
            <a:ext cx="991869" cy="0"/>
          </a:xfrm>
          <a:custGeom>
            <a:avLst/>
            <a:gdLst/>
            <a:ahLst/>
            <a:cxnLst/>
            <a:rect l="l" t="t" r="r" b="b"/>
            <a:pathLst>
              <a:path w="991869">
                <a:moveTo>
                  <a:pt x="0" y="0"/>
                </a:moveTo>
                <a:lnTo>
                  <a:pt x="991874" y="0"/>
                </a:lnTo>
              </a:path>
            </a:pathLst>
          </a:custGeom>
          <a:ln w="7620">
            <a:solidFill>
              <a:srgbClr val="F7FFB1"/>
            </a:solidFill>
          </a:ln>
        </p:spPr>
        <p:txBody>
          <a:bodyPr wrap="square" lIns="0" tIns="0" rIns="0" bIns="0" rtlCol="0"/>
          <a:lstStyle/>
          <a:p>
            <a:endParaRPr/>
          </a:p>
        </p:txBody>
      </p:sp>
      <p:sp>
        <p:nvSpPr>
          <p:cNvPr id="703" name="object 703"/>
          <p:cNvSpPr/>
          <p:nvPr/>
        </p:nvSpPr>
        <p:spPr>
          <a:xfrm>
            <a:off x="2314575" y="1918960"/>
            <a:ext cx="0" cy="3409315"/>
          </a:xfrm>
          <a:custGeom>
            <a:avLst/>
            <a:gdLst/>
            <a:ahLst/>
            <a:cxnLst/>
            <a:rect l="l" t="t" r="r" b="b"/>
            <a:pathLst>
              <a:path h="3409315">
                <a:moveTo>
                  <a:pt x="0" y="0"/>
                </a:moveTo>
                <a:lnTo>
                  <a:pt x="0" y="3408694"/>
                </a:lnTo>
              </a:path>
            </a:pathLst>
          </a:custGeom>
          <a:ln w="7628">
            <a:solidFill>
              <a:srgbClr val="F7FFB1"/>
            </a:solidFill>
          </a:ln>
        </p:spPr>
        <p:txBody>
          <a:bodyPr wrap="square" lIns="0" tIns="0" rIns="0" bIns="0" rtlCol="0"/>
          <a:lstStyle/>
          <a:p>
            <a:endParaRPr/>
          </a:p>
        </p:txBody>
      </p:sp>
      <p:sp>
        <p:nvSpPr>
          <p:cNvPr id="704" name="object 704"/>
          <p:cNvSpPr/>
          <p:nvPr/>
        </p:nvSpPr>
        <p:spPr>
          <a:xfrm>
            <a:off x="1332225" y="5324475"/>
            <a:ext cx="979169" cy="0"/>
          </a:xfrm>
          <a:custGeom>
            <a:avLst/>
            <a:gdLst/>
            <a:ahLst/>
            <a:cxnLst/>
            <a:rect l="l" t="t" r="r" b="b"/>
            <a:pathLst>
              <a:path w="979169">
                <a:moveTo>
                  <a:pt x="0" y="0"/>
                </a:moveTo>
                <a:lnTo>
                  <a:pt x="979169" y="0"/>
                </a:lnTo>
              </a:path>
            </a:pathLst>
          </a:custGeom>
          <a:ln w="7620">
            <a:solidFill>
              <a:srgbClr val="F7FFB2"/>
            </a:solidFill>
          </a:ln>
        </p:spPr>
        <p:txBody>
          <a:bodyPr wrap="square" lIns="0" tIns="0" rIns="0" bIns="0" rtlCol="0"/>
          <a:lstStyle/>
          <a:p>
            <a:endParaRPr/>
          </a:p>
        </p:txBody>
      </p:sp>
      <p:sp>
        <p:nvSpPr>
          <p:cNvPr id="705" name="object 705"/>
          <p:cNvSpPr/>
          <p:nvPr/>
        </p:nvSpPr>
        <p:spPr>
          <a:xfrm>
            <a:off x="1335404" y="1926589"/>
            <a:ext cx="0" cy="3394710"/>
          </a:xfrm>
          <a:custGeom>
            <a:avLst/>
            <a:gdLst/>
            <a:ahLst/>
            <a:cxnLst/>
            <a:rect l="l" t="t" r="r" b="b"/>
            <a:pathLst>
              <a:path h="3394710">
                <a:moveTo>
                  <a:pt x="0" y="0"/>
                </a:moveTo>
                <a:lnTo>
                  <a:pt x="0" y="3394710"/>
                </a:lnTo>
              </a:path>
            </a:pathLst>
          </a:custGeom>
          <a:ln w="7628">
            <a:solidFill>
              <a:srgbClr val="F7FFB2"/>
            </a:solidFill>
          </a:ln>
        </p:spPr>
        <p:txBody>
          <a:bodyPr wrap="square" lIns="0" tIns="0" rIns="0" bIns="0" rtlCol="0"/>
          <a:lstStyle/>
          <a:p>
            <a:endParaRPr/>
          </a:p>
        </p:txBody>
      </p:sp>
      <p:sp>
        <p:nvSpPr>
          <p:cNvPr id="706" name="object 706"/>
          <p:cNvSpPr/>
          <p:nvPr/>
        </p:nvSpPr>
        <p:spPr>
          <a:xfrm>
            <a:off x="1332225" y="1922779"/>
            <a:ext cx="979169" cy="0"/>
          </a:xfrm>
          <a:custGeom>
            <a:avLst/>
            <a:gdLst/>
            <a:ahLst/>
            <a:cxnLst/>
            <a:rect l="l" t="t" r="r" b="b"/>
            <a:pathLst>
              <a:path w="979169">
                <a:moveTo>
                  <a:pt x="0" y="0"/>
                </a:moveTo>
                <a:lnTo>
                  <a:pt x="979169" y="0"/>
                </a:lnTo>
              </a:path>
            </a:pathLst>
          </a:custGeom>
          <a:ln w="8889">
            <a:solidFill>
              <a:srgbClr val="F7FFB2"/>
            </a:solidFill>
          </a:ln>
        </p:spPr>
        <p:txBody>
          <a:bodyPr wrap="square" lIns="0" tIns="0" rIns="0" bIns="0" rtlCol="0"/>
          <a:lstStyle/>
          <a:p>
            <a:endParaRPr/>
          </a:p>
        </p:txBody>
      </p:sp>
      <p:sp>
        <p:nvSpPr>
          <p:cNvPr id="707" name="object 707"/>
          <p:cNvSpPr/>
          <p:nvPr/>
        </p:nvSpPr>
        <p:spPr>
          <a:xfrm>
            <a:off x="2307585" y="1926579"/>
            <a:ext cx="0" cy="3394710"/>
          </a:xfrm>
          <a:custGeom>
            <a:avLst/>
            <a:gdLst/>
            <a:ahLst/>
            <a:cxnLst/>
            <a:rect l="l" t="t" r="r" b="b"/>
            <a:pathLst>
              <a:path h="3394710">
                <a:moveTo>
                  <a:pt x="0" y="0"/>
                </a:moveTo>
                <a:lnTo>
                  <a:pt x="0" y="3394716"/>
                </a:lnTo>
              </a:path>
            </a:pathLst>
          </a:custGeom>
          <a:ln w="8889">
            <a:solidFill>
              <a:srgbClr val="F7FFB2"/>
            </a:solidFill>
          </a:ln>
        </p:spPr>
        <p:txBody>
          <a:bodyPr wrap="square" lIns="0" tIns="0" rIns="0" bIns="0" rtlCol="0"/>
          <a:lstStyle/>
          <a:p>
            <a:endParaRPr/>
          </a:p>
        </p:txBody>
      </p:sp>
      <p:sp>
        <p:nvSpPr>
          <p:cNvPr id="708" name="object 708"/>
          <p:cNvSpPr/>
          <p:nvPr/>
        </p:nvSpPr>
        <p:spPr>
          <a:xfrm>
            <a:off x="1338583" y="5318125"/>
            <a:ext cx="965200" cy="0"/>
          </a:xfrm>
          <a:custGeom>
            <a:avLst/>
            <a:gdLst/>
            <a:ahLst/>
            <a:cxnLst/>
            <a:rect l="l" t="t" r="r" b="b"/>
            <a:pathLst>
              <a:path w="965200">
                <a:moveTo>
                  <a:pt x="0" y="0"/>
                </a:moveTo>
                <a:lnTo>
                  <a:pt x="965191" y="0"/>
                </a:lnTo>
              </a:path>
            </a:pathLst>
          </a:custGeom>
          <a:ln w="7620">
            <a:solidFill>
              <a:srgbClr val="F7FFB3"/>
            </a:solidFill>
          </a:ln>
        </p:spPr>
        <p:txBody>
          <a:bodyPr wrap="square" lIns="0" tIns="0" rIns="0" bIns="0" rtlCol="0"/>
          <a:lstStyle/>
          <a:p>
            <a:endParaRPr/>
          </a:p>
        </p:txBody>
      </p:sp>
      <p:sp>
        <p:nvSpPr>
          <p:cNvPr id="709" name="object 709"/>
          <p:cNvSpPr/>
          <p:nvPr/>
        </p:nvSpPr>
        <p:spPr>
          <a:xfrm>
            <a:off x="1341756" y="1932939"/>
            <a:ext cx="0" cy="3382010"/>
          </a:xfrm>
          <a:custGeom>
            <a:avLst/>
            <a:gdLst/>
            <a:ahLst/>
            <a:cxnLst/>
            <a:rect l="l" t="t" r="r" b="b"/>
            <a:pathLst>
              <a:path h="3382010">
                <a:moveTo>
                  <a:pt x="0" y="0"/>
                </a:moveTo>
                <a:lnTo>
                  <a:pt x="0" y="3382010"/>
                </a:lnTo>
              </a:path>
            </a:pathLst>
          </a:custGeom>
          <a:ln w="7615">
            <a:solidFill>
              <a:srgbClr val="F7FFB3"/>
            </a:solidFill>
          </a:ln>
        </p:spPr>
        <p:txBody>
          <a:bodyPr wrap="square" lIns="0" tIns="0" rIns="0" bIns="0" rtlCol="0"/>
          <a:lstStyle/>
          <a:p>
            <a:endParaRPr/>
          </a:p>
        </p:txBody>
      </p:sp>
      <p:sp>
        <p:nvSpPr>
          <p:cNvPr id="710" name="object 710"/>
          <p:cNvSpPr/>
          <p:nvPr/>
        </p:nvSpPr>
        <p:spPr>
          <a:xfrm>
            <a:off x="1338583" y="1929764"/>
            <a:ext cx="965200" cy="0"/>
          </a:xfrm>
          <a:custGeom>
            <a:avLst/>
            <a:gdLst/>
            <a:ahLst/>
            <a:cxnLst/>
            <a:rect l="l" t="t" r="r" b="b"/>
            <a:pathLst>
              <a:path w="965200">
                <a:moveTo>
                  <a:pt x="0" y="0"/>
                </a:moveTo>
                <a:lnTo>
                  <a:pt x="965191" y="0"/>
                </a:lnTo>
              </a:path>
            </a:pathLst>
          </a:custGeom>
          <a:ln w="7620">
            <a:solidFill>
              <a:srgbClr val="F7FFB3"/>
            </a:solidFill>
          </a:ln>
        </p:spPr>
        <p:txBody>
          <a:bodyPr wrap="square" lIns="0" tIns="0" rIns="0" bIns="0" rtlCol="0"/>
          <a:lstStyle/>
          <a:p>
            <a:endParaRPr/>
          </a:p>
        </p:txBody>
      </p:sp>
      <p:sp>
        <p:nvSpPr>
          <p:cNvPr id="711" name="object 711"/>
          <p:cNvSpPr/>
          <p:nvPr/>
        </p:nvSpPr>
        <p:spPr>
          <a:xfrm>
            <a:off x="2300602" y="1932950"/>
            <a:ext cx="0" cy="3382010"/>
          </a:xfrm>
          <a:custGeom>
            <a:avLst/>
            <a:gdLst/>
            <a:ahLst/>
            <a:cxnLst/>
            <a:rect l="l" t="t" r="r" b="b"/>
            <a:pathLst>
              <a:path h="3382010">
                <a:moveTo>
                  <a:pt x="0" y="0"/>
                </a:moveTo>
                <a:lnTo>
                  <a:pt x="0" y="3381999"/>
                </a:lnTo>
              </a:path>
            </a:pathLst>
          </a:custGeom>
          <a:ln w="7615">
            <a:solidFill>
              <a:srgbClr val="F7FFB3"/>
            </a:solidFill>
          </a:ln>
        </p:spPr>
        <p:txBody>
          <a:bodyPr wrap="square" lIns="0" tIns="0" rIns="0" bIns="0" rtlCol="0"/>
          <a:lstStyle/>
          <a:p>
            <a:endParaRPr/>
          </a:p>
        </p:txBody>
      </p:sp>
      <p:sp>
        <p:nvSpPr>
          <p:cNvPr id="712" name="object 712"/>
          <p:cNvSpPr/>
          <p:nvPr/>
        </p:nvSpPr>
        <p:spPr>
          <a:xfrm>
            <a:off x="1344929" y="5311140"/>
            <a:ext cx="952500" cy="0"/>
          </a:xfrm>
          <a:custGeom>
            <a:avLst/>
            <a:gdLst/>
            <a:ahLst/>
            <a:cxnLst/>
            <a:rect l="l" t="t" r="r" b="b"/>
            <a:pathLst>
              <a:path w="952500">
                <a:moveTo>
                  <a:pt x="0" y="0"/>
                </a:moveTo>
                <a:lnTo>
                  <a:pt x="952499" y="0"/>
                </a:lnTo>
              </a:path>
            </a:pathLst>
          </a:custGeom>
          <a:ln w="8889">
            <a:solidFill>
              <a:srgbClr val="F7FFB4"/>
            </a:solidFill>
          </a:ln>
        </p:spPr>
        <p:txBody>
          <a:bodyPr wrap="square" lIns="0" tIns="0" rIns="0" bIns="0" rtlCol="0"/>
          <a:lstStyle/>
          <a:p>
            <a:endParaRPr/>
          </a:p>
        </p:txBody>
      </p:sp>
      <p:sp>
        <p:nvSpPr>
          <p:cNvPr id="713" name="object 713"/>
          <p:cNvSpPr/>
          <p:nvPr/>
        </p:nvSpPr>
        <p:spPr>
          <a:xfrm>
            <a:off x="1348102" y="1939289"/>
            <a:ext cx="0" cy="3368040"/>
          </a:xfrm>
          <a:custGeom>
            <a:avLst/>
            <a:gdLst/>
            <a:ahLst/>
            <a:cxnLst/>
            <a:rect l="l" t="t" r="r" b="b"/>
            <a:pathLst>
              <a:path h="3368040">
                <a:moveTo>
                  <a:pt x="0" y="0"/>
                </a:moveTo>
                <a:lnTo>
                  <a:pt x="0" y="3368040"/>
                </a:lnTo>
              </a:path>
            </a:pathLst>
          </a:custGeom>
          <a:ln w="7615">
            <a:solidFill>
              <a:srgbClr val="F7FFB4"/>
            </a:solidFill>
          </a:ln>
        </p:spPr>
        <p:txBody>
          <a:bodyPr wrap="square" lIns="0" tIns="0" rIns="0" bIns="0" rtlCol="0"/>
          <a:lstStyle/>
          <a:p>
            <a:endParaRPr/>
          </a:p>
        </p:txBody>
      </p:sp>
      <p:sp>
        <p:nvSpPr>
          <p:cNvPr id="714" name="object 714"/>
          <p:cNvSpPr/>
          <p:nvPr/>
        </p:nvSpPr>
        <p:spPr>
          <a:xfrm>
            <a:off x="1344929" y="1936114"/>
            <a:ext cx="952500" cy="0"/>
          </a:xfrm>
          <a:custGeom>
            <a:avLst/>
            <a:gdLst/>
            <a:ahLst/>
            <a:cxnLst/>
            <a:rect l="l" t="t" r="r" b="b"/>
            <a:pathLst>
              <a:path w="952500">
                <a:moveTo>
                  <a:pt x="0" y="0"/>
                </a:moveTo>
                <a:lnTo>
                  <a:pt x="952499" y="0"/>
                </a:lnTo>
              </a:path>
            </a:pathLst>
          </a:custGeom>
          <a:ln w="7620">
            <a:solidFill>
              <a:srgbClr val="F7FFB4"/>
            </a:solidFill>
          </a:ln>
        </p:spPr>
        <p:txBody>
          <a:bodyPr wrap="square" lIns="0" tIns="0" rIns="0" bIns="0" rtlCol="0"/>
          <a:lstStyle/>
          <a:p>
            <a:endParaRPr/>
          </a:p>
        </p:txBody>
      </p:sp>
      <p:sp>
        <p:nvSpPr>
          <p:cNvPr id="715" name="object 715"/>
          <p:cNvSpPr/>
          <p:nvPr/>
        </p:nvSpPr>
        <p:spPr>
          <a:xfrm>
            <a:off x="2294257" y="1939290"/>
            <a:ext cx="0" cy="3368040"/>
          </a:xfrm>
          <a:custGeom>
            <a:avLst/>
            <a:gdLst/>
            <a:ahLst/>
            <a:cxnLst/>
            <a:rect l="l" t="t" r="r" b="b"/>
            <a:pathLst>
              <a:path h="3368040">
                <a:moveTo>
                  <a:pt x="0" y="0"/>
                </a:moveTo>
                <a:lnTo>
                  <a:pt x="0" y="3368039"/>
                </a:lnTo>
              </a:path>
            </a:pathLst>
          </a:custGeom>
          <a:ln w="7615">
            <a:solidFill>
              <a:srgbClr val="F7FFB4"/>
            </a:solidFill>
          </a:ln>
        </p:spPr>
        <p:txBody>
          <a:bodyPr wrap="square" lIns="0" tIns="0" rIns="0" bIns="0" rtlCol="0"/>
          <a:lstStyle/>
          <a:p>
            <a:endParaRPr/>
          </a:p>
        </p:txBody>
      </p:sp>
      <p:sp>
        <p:nvSpPr>
          <p:cNvPr id="716" name="object 716"/>
          <p:cNvSpPr/>
          <p:nvPr/>
        </p:nvSpPr>
        <p:spPr>
          <a:xfrm>
            <a:off x="1351275" y="5304790"/>
            <a:ext cx="939800" cy="0"/>
          </a:xfrm>
          <a:custGeom>
            <a:avLst/>
            <a:gdLst/>
            <a:ahLst/>
            <a:cxnLst/>
            <a:rect l="l" t="t" r="r" b="b"/>
            <a:pathLst>
              <a:path w="939800">
                <a:moveTo>
                  <a:pt x="0" y="0"/>
                </a:moveTo>
                <a:lnTo>
                  <a:pt x="939808" y="0"/>
                </a:lnTo>
              </a:path>
            </a:pathLst>
          </a:custGeom>
          <a:ln w="6350">
            <a:solidFill>
              <a:srgbClr val="F7FFB5"/>
            </a:solidFill>
          </a:ln>
        </p:spPr>
        <p:txBody>
          <a:bodyPr wrap="square" lIns="0" tIns="0" rIns="0" bIns="0" rtlCol="0"/>
          <a:lstStyle/>
          <a:p>
            <a:endParaRPr/>
          </a:p>
        </p:txBody>
      </p:sp>
      <p:sp>
        <p:nvSpPr>
          <p:cNvPr id="717" name="object 717"/>
          <p:cNvSpPr/>
          <p:nvPr/>
        </p:nvSpPr>
        <p:spPr>
          <a:xfrm>
            <a:off x="1354454" y="1945639"/>
            <a:ext cx="0" cy="3356610"/>
          </a:xfrm>
          <a:custGeom>
            <a:avLst/>
            <a:gdLst/>
            <a:ahLst/>
            <a:cxnLst/>
            <a:rect l="l" t="t" r="r" b="b"/>
            <a:pathLst>
              <a:path h="3356610">
                <a:moveTo>
                  <a:pt x="0" y="0"/>
                </a:moveTo>
                <a:lnTo>
                  <a:pt x="0" y="3356610"/>
                </a:lnTo>
              </a:path>
            </a:pathLst>
          </a:custGeom>
          <a:ln w="7628">
            <a:solidFill>
              <a:srgbClr val="F7FFB5"/>
            </a:solidFill>
          </a:ln>
        </p:spPr>
        <p:txBody>
          <a:bodyPr wrap="square" lIns="0" tIns="0" rIns="0" bIns="0" rtlCol="0"/>
          <a:lstStyle/>
          <a:p>
            <a:endParaRPr/>
          </a:p>
        </p:txBody>
      </p:sp>
      <p:sp>
        <p:nvSpPr>
          <p:cNvPr id="718" name="object 718"/>
          <p:cNvSpPr/>
          <p:nvPr/>
        </p:nvSpPr>
        <p:spPr>
          <a:xfrm>
            <a:off x="1351275" y="1942464"/>
            <a:ext cx="939800" cy="0"/>
          </a:xfrm>
          <a:custGeom>
            <a:avLst/>
            <a:gdLst/>
            <a:ahLst/>
            <a:cxnLst/>
            <a:rect l="l" t="t" r="r" b="b"/>
            <a:pathLst>
              <a:path w="939800">
                <a:moveTo>
                  <a:pt x="0" y="0"/>
                </a:moveTo>
                <a:lnTo>
                  <a:pt x="939808" y="0"/>
                </a:lnTo>
              </a:path>
            </a:pathLst>
          </a:custGeom>
          <a:ln w="7619">
            <a:solidFill>
              <a:srgbClr val="F7FFB5"/>
            </a:solidFill>
          </a:ln>
        </p:spPr>
        <p:txBody>
          <a:bodyPr wrap="square" lIns="0" tIns="0" rIns="0" bIns="0" rtlCol="0"/>
          <a:lstStyle/>
          <a:p>
            <a:endParaRPr/>
          </a:p>
        </p:txBody>
      </p:sp>
      <p:sp>
        <p:nvSpPr>
          <p:cNvPr id="719" name="object 719"/>
          <p:cNvSpPr/>
          <p:nvPr/>
        </p:nvSpPr>
        <p:spPr>
          <a:xfrm>
            <a:off x="2287904" y="1945629"/>
            <a:ext cx="0" cy="3356610"/>
          </a:xfrm>
          <a:custGeom>
            <a:avLst/>
            <a:gdLst/>
            <a:ahLst/>
            <a:cxnLst/>
            <a:rect l="l" t="t" r="r" b="b"/>
            <a:pathLst>
              <a:path h="3356610">
                <a:moveTo>
                  <a:pt x="0" y="0"/>
                </a:moveTo>
                <a:lnTo>
                  <a:pt x="0" y="3356616"/>
                </a:lnTo>
              </a:path>
            </a:pathLst>
          </a:custGeom>
          <a:ln w="7628">
            <a:solidFill>
              <a:srgbClr val="F7FFB5"/>
            </a:solidFill>
          </a:ln>
        </p:spPr>
        <p:txBody>
          <a:bodyPr wrap="square" lIns="0" tIns="0" rIns="0" bIns="0" rtlCol="0"/>
          <a:lstStyle/>
          <a:p>
            <a:endParaRPr/>
          </a:p>
        </p:txBody>
      </p:sp>
      <p:sp>
        <p:nvSpPr>
          <p:cNvPr id="720" name="object 720"/>
          <p:cNvSpPr/>
          <p:nvPr/>
        </p:nvSpPr>
        <p:spPr>
          <a:xfrm>
            <a:off x="1357633" y="5298440"/>
            <a:ext cx="927100" cy="0"/>
          </a:xfrm>
          <a:custGeom>
            <a:avLst/>
            <a:gdLst/>
            <a:ahLst/>
            <a:cxnLst/>
            <a:rect l="l" t="t" r="r" b="b"/>
            <a:pathLst>
              <a:path w="927100">
                <a:moveTo>
                  <a:pt x="0" y="0"/>
                </a:moveTo>
                <a:lnTo>
                  <a:pt x="927091" y="0"/>
                </a:lnTo>
              </a:path>
            </a:pathLst>
          </a:custGeom>
          <a:ln w="8889">
            <a:solidFill>
              <a:srgbClr val="F7FFB6"/>
            </a:solidFill>
          </a:ln>
        </p:spPr>
        <p:txBody>
          <a:bodyPr wrap="square" lIns="0" tIns="0" rIns="0" bIns="0" rtlCol="0"/>
          <a:lstStyle/>
          <a:p>
            <a:endParaRPr/>
          </a:p>
        </p:txBody>
      </p:sp>
      <p:sp>
        <p:nvSpPr>
          <p:cNvPr id="721" name="object 721"/>
          <p:cNvSpPr/>
          <p:nvPr/>
        </p:nvSpPr>
        <p:spPr>
          <a:xfrm>
            <a:off x="1360806" y="1951989"/>
            <a:ext cx="0" cy="3342640"/>
          </a:xfrm>
          <a:custGeom>
            <a:avLst/>
            <a:gdLst/>
            <a:ahLst/>
            <a:cxnLst/>
            <a:rect l="l" t="t" r="r" b="b"/>
            <a:pathLst>
              <a:path h="3342640">
                <a:moveTo>
                  <a:pt x="0" y="0"/>
                </a:moveTo>
                <a:lnTo>
                  <a:pt x="0" y="3342640"/>
                </a:lnTo>
              </a:path>
            </a:pathLst>
          </a:custGeom>
          <a:ln w="7615">
            <a:solidFill>
              <a:srgbClr val="F7FFB6"/>
            </a:solidFill>
          </a:ln>
        </p:spPr>
        <p:txBody>
          <a:bodyPr wrap="square" lIns="0" tIns="0" rIns="0" bIns="0" rtlCol="0"/>
          <a:lstStyle/>
          <a:p>
            <a:endParaRPr/>
          </a:p>
        </p:txBody>
      </p:sp>
      <p:sp>
        <p:nvSpPr>
          <p:cNvPr id="722" name="object 722"/>
          <p:cNvSpPr/>
          <p:nvPr/>
        </p:nvSpPr>
        <p:spPr>
          <a:xfrm>
            <a:off x="1357633" y="1948814"/>
            <a:ext cx="927100" cy="0"/>
          </a:xfrm>
          <a:custGeom>
            <a:avLst/>
            <a:gdLst/>
            <a:ahLst/>
            <a:cxnLst/>
            <a:rect l="l" t="t" r="r" b="b"/>
            <a:pathLst>
              <a:path w="927100">
                <a:moveTo>
                  <a:pt x="0" y="0"/>
                </a:moveTo>
                <a:lnTo>
                  <a:pt x="927091" y="0"/>
                </a:lnTo>
              </a:path>
            </a:pathLst>
          </a:custGeom>
          <a:ln w="7620">
            <a:solidFill>
              <a:srgbClr val="F7FFB6"/>
            </a:solidFill>
          </a:ln>
        </p:spPr>
        <p:txBody>
          <a:bodyPr wrap="square" lIns="0" tIns="0" rIns="0" bIns="0" rtlCol="0"/>
          <a:lstStyle/>
          <a:p>
            <a:endParaRPr/>
          </a:p>
        </p:txBody>
      </p:sp>
      <p:sp>
        <p:nvSpPr>
          <p:cNvPr id="723" name="object 723"/>
          <p:cNvSpPr/>
          <p:nvPr/>
        </p:nvSpPr>
        <p:spPr>
          <a:xfrm>
            <a:off x="2281552" y="1952000"/>
            <a:ext cx="0" cy="3342640"/>
          </a:xfrm>
          <a:custGeom>
            <a:avLst/>
            <a:gdLst/>
            <a:ahLst/>
            <a:cxnLst/>
            <a:rect l="l" t="t" r="r" b="b"/>
            <a:pathLst>
              <a:path h="3342640">
                <a:moveTo>
                  <a:pt x="0" y="0"/>
                </a:moveTo>
                <a:lnTo>
                  <a:pt x="0" y="3342625"/>
                </a:lnTo>
              </a:path>
            </a:pathLst>
          </a:custGeom>
          <a:ln w="7615">
            <a:solidFill>
              <a:srgbClr val="F7FFB6"/>
            </a:solidFill>
          </a:ln>
        </p:spPr>
        <p:txBody>
          <a:bodyPr wrap="square" lIns="0" tIns="0" rIns="0" bIns="0" rtlCol="0"/>
          <a:lstStyle/>
          <a:p>
            <a:endParaRPr/>
          </a:p>
        </p:txBody>
      </p:sp>
      <p:sp>
        <p:nvSpPr>
          <p:cNvPr id="724" name="object 724"/>
          <p:cNvSpPr/>
          <p:nvPr/>
        </p:nvSpPr>
        <p:spPr>
          <a:xfrm>
            <a:off x="1363979" y="5291454"/>
            <a:ext cx="914400" cy="0"/>
          </a:xfrm>
          <a:custGeom>
            <a:avLst/>
            <a:gdLst/>
            <a:ahLst/>
            <a:cxnLst/>
            <a:rect l="l" t="t" r="r" b="b"/>
            <a:pathLst>
              <a:path w="914400">
                <a:moveTo>
                  <a:pt x="0" y="0"/>
                </a:moveTo>
                <a:lnTo>
                  <a:pt x="914399" y="0"/>
                </a:lnTo>
              </a:path>
            </a:pathLst>
          </a:custGeom>
          <a:ln w="7620">
            <a:solidFill>
              <a:srgbClr val="F8FFB7"/>
            </a:solidFill>
          </a:ln>
        </p:spPr>
        <p:txBody>
          <a:bodyPr wrap="square" lIns="0" tIns="0" rIns="0" bIns="0" rtlCol="0"/>
          <a:lstStyle/>
          <a:p>
            <a:endParaRPr/>
          </a:p>
        </p:txBody>
      </p:sp>
      <p:sp>
        <p:nvSpPr>
          <p:cNvPr id="725" name="object 725"/>
          <p:cNvSpPr/>
          <p:nvPr/>
        </p:nvSpPr>
        <p:spPr>
          <a:xfrm>
            <a:off x="1367152" y="1958339"/>
            <a:ext cx="0" cy="3329940"/>
          </a:xfrm>
          <a:custGeom>
            <a:avLst/>
            <a:gdLst/>
            <a:ahLst/>
            <a:cxnLst/>
            <a:rect l="l" t="t" r="r" b="b"/>
            <a:pathLst>
              <a:path h="3329940">
                <a:moveTo>
                  <a:pt x="0" y="0"/>
                </a:moveTo>
                <a:lnTo>
                  <a:pt x="0" y="3329940"/>
                </a:lnTo>
              </a:path>
            </a:pathLst>
          </a:custGeom>
          <a:ln w="7615">
            <a:solidFill>
              <a:srgbClr val="F8FFB7"/>
            </a:solidFill>
          </a:ln>
        </p:spPr>
        <p:txBody>
          <a:bodyPr wrap="square" lIns="0" tIns="0" rIns="0" bIns="0" rtlCol="0"/>
          <a:lstStyle/>
          <a:p>
            <a:endParaRPr/>
          </a:p>
        </p:txBody>
      </p:sp>
      <p:sp>
        <p:nvSpPr>
          <p:cNvPr id="726" name="object 726"/>
          <p:cNvSpPr/>
          <p:nvPr/>
        </p:nvSpPr>
        <p:spPr>
          <a:xfrm>
            <a:off x="1363979" y="1955164"/>
            <a:ext cx="914400" cy="0"/>
          </a:xfrm>
          <a:custGeom>
            <a:avLst/>
            <a:gdLst/>
            <a:ahLst/>
            <a:cxnLst/>
            <a:rect l="l" t="t" r="r" b="b"/>
            <a:pathLst>
              <a:path w="914400">
                <a:moveTo>
                  <a:pt x="0" y="0"/>
                </a:moveTo>
                <a:lnTo>
                  <a:pt x="914399" y="0"/>
                </a:lnTo>
              </a:path>
            </a:pathLst>
          </a:custGeom>
          <a:ln w="7620">
            <a:solidFill>
              <a:srgbClr val="F8FFB7"/>
            </a:solidFill>
          </a:ln>
        </p:spPr>
        <p:txBody>
          <a:bodyPr wrap="square" lIns="0" tIns="0" rIns="0" bIns="0" rtlCol="0"/>
          <a:lstStyle/>
          <a:p>
            <a:endParaRPr/>
          </a:p>
        </p:txBody>
      </p:sp>
      <p:sp>
        <p:nvSpPr>
          <p:cNvPr id="727" name="object 727"/>
          <p:cNvSpPr/>
          <p:nvPr/>
        </p:nvSpPr>
        <p:spPr>
          <a:xfrm>
            <a:off x="2275207" y="1958340"/>
            <a:ext cx="0" cy="3329940"/>
          </a:xfrm>
          <a:custGeom>
            <a:avLst/>
            <a:gdLst/>
            <a:ahLst/>
            <a:cxnLst/>
            <a:rect l="l" t="t" r="r" b="b"/>
            <a:pathLst>
              <a:path h="3329940">
                <a:moveTo>
                  <a:pt x="0" y="0"/>
                </a:moveTo>
                <a:lnTo>
                  <a:pt x="0" y="3329939"/>
                </a:lnTo>
              </a:path>
            </a:pathLst>
          </a:custGeom>
          <a:ln w="7615">
            <a:solidFill>
              <a:srgbClr val="F8FFB7"/>
            </a:solidFill>
          </a:ln>
        </p:spPr>
        <p:txBody>
          <a:bodyPr wrap="square" lIns="0" tIns="0" rIns="0" bIns="0" rtlCol="0"/>
          <a:lstStyle/>
          <a:p>
            <a:endParaRPr/>
          </a:p>
        </p:txBody>
      </p:sp>
      <p:sp>
        <p:nvSpPr>
          <p:cNvPr id="728" name="object 728"/>
          <p:cNvSpPr/>
          <p:nvPr/>
        </p:nvSpPr>
        <p:spPr>
          <a:xfrm>
            <a:off x="1370325" y="5285104"/>
            <a:ext cx="901700" cy="0"/>
          </a:xfrm>
          <a:custGeom>
            <a:avLst/>
            <a:gdLst/>
            <a:ahLst/>
            <a:cxnLst/>
            <a:rect l="l" t="t" r="r" b="b"/>
            <a:pathLst>
              <a:path w="901700">
                <a:moveTo>
                  <a:pt x="0" y="0"/>
                </a:moveTo>
                <a:lnTo>
                  <a:pt x="901708" y="0"/>
                </a:lnTo>
              </a:path>
            </a:pathLst>
          </a:custGeom>
          <a:ln w="7619">
            <a:solidFill>
              <a:srgbClr val="F8FFB8"/>
            </a:solidFill>
          </a:ln>
        </p:spPr>
        <p:txBody>
          <a:bodyPr wrap="square" lIns="0" tIns="0" rIns="0" bIns="0" rtlCol="0"/>
          <a:lstStyle/>
          <a:p>
            <a:endParaRPr/>
          </a:p>
        </p:txBody>
      </p:sp>
      <p:sp>
        <p:nvSpPr>
          <p:cNvPr id="729" name="object 729"/>
          <p:cNvSpPr/>
          <p:nvPr/>
        </p:nvSpPr>
        <p:spPr>
          <a:xfrm>
            <a:off x="1373504" y="1964689"/>
            <a:ext cx="0" cy="3317240"/>
          </a:xfrm>
          <a:custGeom>
            <a:avLst/>
            <a:gdLst/>
            <a:ahLst/>
            <a:cxnLst/>
            <a:rect l="l" t="t" r="r" b="b"/>
            <a:pathLst>
              <a:path h="3317240">
                <a:moveTo>
                  <a:pt x="0" y="0"/>
                </a:moveTo>
                <a:lnTo>
                  <a:pt x="0" y="3317240"/>
                </a:lnTo>
              </a:path>
            </a:pathLst>
          </a:custGeom>
          <a:ln w="7628">
            <a:solidFill>
              <a:srgbClr val="F8FFB8"/>
            </a:solidFill>
          </a:ln>
        </p:spPr>
        <p:txBody>
          <a:bodyPr wrap="square" lIns="0" tIns="0" rIns="0" bIns="0" rtlCol="0"/>
          <a:lstStyle/>
          <a:p>
            <a:endParaRPr/>
          </a:p>
        </p:txBody>
      </p:sp>
      <p:sp>
        <p:nvSpPr>
          <p:cNvPr id="730" name="object 730"/>
          <p:cNvSpPr/>
          <p:nvPr/>
        </p:nvSpPr>
        <p:spPr>
          <a:xfrm>
            <a:off x="1370325" y="1961514"/>
            <a:ext cx="901700" cy="0"/>
          </a:xfrm>
          <a:custGeom>
            <a:avLst/>
            <a:gdLst/>
            <a:ahLst/>
            <a:cxnLst/>
            <a:rect l="l" t="t" r="r" b="b"/>
            <a:pathLst>
              <a:path w="901700">
                <a:moveTo>
                  <a:pt x="0" y="0"/>
                </a:moveTo>
                <a:lnTo>
                  <a:pt x="901708" y="0"/>
                </a:lnTo>
              </a:path>
            </a:pathLst>
          </a:custGeom>
          <a:ln w="7619">
            <a:solidFill>
              <a:srgbClr val="F8FFB8"/>
            </a:solidFill>
          </a:ln>
        </p:spPr>
        <p:txBody>
          <a:bodyPr wrap="square" lIns="0" tIns="0" rIns="0" bIns="0" rtlCol="0"/>
          <a:lstStyle/>
          <a:p>
            <a:endParaRPr/>
          </a:p>
        </p:txBody>
      </p:sp>
      <p:sp>
        <p:nvSpPr>
          <p:cNvPr id="731" name="object 731"/>
          <p:cNvSpPr/>
          <p:nvPr/>
        </p:nvSpPr>
        <p:spPr>
          <a:xfrm>
            <a:off x="2268854" y="1964679"/>
            <a:ext cx="0" cy="3317875"/>
          </a:xfrm>
          <a:custGeom>
            <a:avLst/>
            <a:gdLst/>
            <a:ahLst/>
            <a:cxnLst/>
            <a:rect l="l" t="t" r="r" b="b"/>
            <a:pathLst>
              <a:path h="3317875">
                <a:moveTo>
                  <a:pt x="0" y="0"/>
                </a:moveTo>
                <a:lnTo>
                  <a:pt x="0" y="3317254"/>
                </a:lnTo>
              </a:path>
            </a:pathLst>
          </a:custGeom>
          <a:ln w="7628">
            <a:solidFill>
              <a:srgbClr val="F8FFB8"/>
            </a:solidFill>
          </a:ln>
        </p:spPr>
        <p:txBody>
          <a:bodyPr wrap="square" lIns="0" tIns="0" rIns="0" bIns="0" rtlCol="0"/>
          <a:lstStyle/>
          <a:p>
            <a:endParaRPr/>
          </a:p>
        </p:txBody>
      </p:sp>
      <p:sp>
        <p:nvSpPr>
          <p:cNvPr id="732" name="object 732"/>
          <p:cNvSpPr/>
          <p:nvPr/>
        </p:nvSpPr>
        <p:spPr>
          <a:xfrm>
            <a:off x="1376683" y="5278754"/>
            <a:ext cx="889000" cy="0"/>
          </a:xfrm>
          <a:custGeom>
            <a:avLst/>
            <a:gdLst/>
            <a:ahLst/>
            <a:cxnLst/>
            <a:rect l="l" t="t" r="r" b="b"/>
            <a:pathLst>
              <a:path w="889000">
                <a:moveTo>
                  <a:pt x="0" y="0"/>
                </a:moveTo>
                <a:lnTo>
                  <a:pt x="888991" y="0"/>
                </a:lnTo>
              </a:path>
            </a:pathLst>
          </a:custGeom>
          <a:ln w="7620">
            <a:solidFill>
              <a:srgbClr val="F8FFB9"/>
            </a:solidFill>
          </a:ln>
        </p:spPr>
        <p:txBody>
          <a:bodyPr wrap="square" lIns="0" tIns="0" rIns="0" bIns="0" rtlCol="0"/>
          <a:lstStyle/>
          <a:p>
            <a:endParaRPr/>
          </a:p>
        </p:txBody>
      </p:sp>
      <p:sp>
        <p:nvSpPr>
          <p:cNvPr id="733" name="object 733"/>
          <p:cNvSpPr/>
          <p:nvPr/>
        </p:nvSpPr>
        <p:spPr>
          <a:xfrm>
            <a:off x="1379856" y="1971039"/>
            <a:ext cx="0" cy="3304540"/>
          </a:xfrm>
          <a:custGeom>
            <a:avLst/>
            <a:gdLst/>
            <a:ahLst/>
            <a:cxnLst/>
            <a:rect l="l" t="t" r="r" b="b"/>
            <a:pathLst>
              <a:path h="3304540">
                <a:moveTo>
                  <a:pt x="0" y="0"/>
                </a:moveTo>
                <a:lnTo>
                  <a:pt x="0" y="3304540"/>
                </a:lnTo>
              </a:path>
            </a:pathLst>
          </a:custGeom>
          <a:ln w="7615">
            <a:solidFill>
              <a:srgbClr val="F8FFB9"/>
            </a:solidFill>
          </a:ln>
        </p:spPr>
        <p:txBody>
          <a:bodyPr wrap="square" lIns="0" tIns="0" rIns="0" bIns="0" rtlCol="0"/>
          <a:lstStyle/>
          <a:p>
            <a:endParaRPr/>
          </a:p>
        </p:txBody>
      </p:sp>
      <p:sp>
        <p:nvSpPr>
          <p:cNvPr id="734" name="object 734"/>
          <p:cNvSpPr/>
          <p:nvPr/>
        </p:nvSpPr>
        <p:spPr>
          <a:xfrm>
            <a:off x="1376683" y="1967864"/>
            <a:ext cx="889000" cy="0"/>
          </a:xfrm>
          <a:custGeom>
            <a:avLst/>
            <a:gdLst/>
            <a:ahLst/>
            <a:cxnLst/>
            <a:rect l="l" t="t" r="r" b="b"/>
            <a:pathLst>
              <a:path w="889000">
                <a:moveTo>
                  <a:pt x="0" y="0"/>
                </a:moveTo>
                <a:lnTo>
                  <a:pt x="888991" y="0"/>
                </a:lnTo>
              </a:path>
            </a:pathLst>
          </a:custGeom>
          <a:ln w="7620">
            <a:solidFill>
              <a:srgbClr val="F8FFB9"/>
            </a:solidFill>
          </a:ln>
        </p:spPr>
        <p:txBody>
          <a:bodyPr wrap="square" lIns="0" tIns="0" rIns="0" bIns="0" rtlCol="0"/>
          <a:lstStyle/>
          <a:p>
            <a:endParaRPr/>
          </a:p>
        </p:txBody>
      </p:sp>
      <p:sp>
        <p:nvSpPr>
          <p:cNvPr id="735" name="object 735"/>
          <p:cNvSpPr/>
          <p:nvPr/>
        </p:nvSpPr>
        <p:spPr>
          <a:xfrm>
            <a:off x="2262502" y="1971050"/>
            <a:ext cx="0" cy="3304540"/>
          </a:xfrm>
          <a:custGeom>
            <a:avLst/>
            <a:gdLst/>
            <a:ahLst/>
            <a:cxnLst/>
            <a:rect l="l" t="t" r="r" b="b"/>
            <a:pathLst>
              <a:path h="3304540">
                <a:moveTo>
                  <a:pt x="0" y="0"/>
                </a:moveTo>
                <a:lnTo>
                  <a:pt x="0" y="3304525"/>
                </a:lnTo>
              </a:path>
            </a:pathLst>
          </a:custGeom>
          <a:ln w="7615">
            <a:solidFill>
              <a:srgbClr val="F8FFB9"/>
            </a:solidFill>
          </a:ln>
        </p:spPr>
        <p:txBody>
          <a:bodyPr wrap="square" lIns="0" tIns="0" rIns="0" bIns="0" rtlCol="0"/>
          <a:lstStyle/>
          <a:p>
            <a:endParaRPr/>
          </a:p>
        </p:txBody>
      </p:sp>
      <p:sp>
        <p:nvSpPr>
          <p:cNvPr id="736" name="object 736"/>
          <p:cNvSpPr/>
          <p:nvPr/>
        </p:nvSpPr>
        <p:spPr>
          <a:xfrm>
            <a:off x="1383029" y="5272404"/>
            <a:ext cx="876300" cy="0"/>
          </a:xfrm>
          <a:custGeom>
            <a:avLst/>
            <a:gdLst/>
            <a:ahLst/>
            <a:cxnLst/>
            <a:rect l="l" t="t" r="r" b="b"/>
            <a:pathLst>
              <a:path w="876300">
                <a:moveTo>
                  <a:pt x="0" y="0"/>
                </a:moveTo>
                <a:lnTo>
                  <a:pt x="876299" y="0"/>
                </a:lnTo>
              </a:path>
            </a:pathLst>
          </a:custGeom>
          <a:ln w="7620">
            <a:solidFill>
              <a:srgbClr val="F8FFBA"/>
            </a:solidFill>
          </a:ln>
        </p:spPr>
        <p:txBody>
          <a:bodyPr wrap="square" lIns="0" tIns="0" rIns="0" bIns="0" rtlCol="0"/>
          <a:lstStyle/>
          <a:p>
            <a:endParaRPr/>
          </a:p>
        </p:txBody>
      </p:sp>
      <p:sp>
        <p:nvSpPr>
          <p:cNvPr id="737" name="object 737"/>
          <p:cNvSpPr/>
          <p:nvPr/>
        </p:nvSpPr>
        <p:spPr>
          <a:xfrm>
            <a:off x="1386202" y="1977389"/>
            <a:ext cx="0" cy="3291840"/>
          </a:xfrm>
          <a:custGeom>
            <a:avLst/>
            <a:gdLst/>
            <a:ahLst/>
            <a:cxnLst/>
            <a:rect l="l" t="t" r="r" b="b"/>
            <a:pathLst>
              <a:path h="3291840">
                <a:moveTo>
                  <a:pt x="0" y="0"/>
                </a:moveTo>
                <a:lnTo>
                  <a:pt x="0" y="3291840"/>
                </a:lnTo>
              </a:path>
            </a:pathLst>
          </a:custGeom>
          <a:ln w="7615">
            <a:solidFill>
              <a:srgbClr val="F8FFBA"/>
            </a:solidFill>
          </a:ln>
        </p:spPr>
        <p:txBody>
          <a:bodyPr wrap="square" lIns="0" tIns="0" rIns="0" bIns="0" rtlCol="0"/>
          <a:lstStyle/>
          <a:p>
            <a:endParaRPr/>
          </a:p>
        </p:txBody>
      </p:sp>
      <p:sp>
        <p:nvSpPr>
          <p:cNvPr id="738" name="object 738"/>
          <p:cNvSpPr/>
          <p:nvPr/>
        </p:nvSpPr>
        <p:spPr>
          <a:xfrm>
            <a:off x="1383029" y="1974214"/>
            <a:ext cx="876300" cy="0"/>
          </a:xfrm>
          <a:custGeom>
            <a:avLst/>
            <a:gdLst/>
            <a:ahLst/>
            <a:cxnLst/>
            <a:rect l="l" t="t" r="r" b="b"/>
            <a:pathLst>
              <a:path w="876300">
                <a:moveTo>
                  <a:pt x="0" y="0"/>
                </a:moveTo>
                <a:lnTo>
                  <a:pt x="876299" y="0"/>
                </a:lnTo>
              </a:path>
            </a:pathLst>
          </a:custGeom>
          <a:ln w="7620">
            <a:solidFill>
              <a:srgbClr val="F8FFBA"/>
            </a:solidFill>
          </a:ln>
        </p:spPr>
        <p:txBody>
          <a:bodyPr wrap="square" lIns="0" tIns="0" rIns="0" bIns="0" rtlCol="0"/>
          <a:lstStyle/>
          <a:p>
            <a:endParaRPr/>
          </a:p>
        </p:txBody>
      </p:sp>
      <p:sp>
        <p:nvSpPr>
          <p:cNvPr id="739" name="object 739"/>
          <p:cNvSpPr/>
          <p:nvPr/>
        </p:nvSpPr>
        <p:spPr>
          <a:xfrm>
            <a:off x="2256157" y="1977390"/>
            <a:ext cx="0" cy="3291840"/>
          </a:xfrm>
          <a:custGeom>
            <a:avLst/>
            <a:gdLst/>
            <a:ahLst/>
            <a:cxnLst/>
            <a:rect l="l" t="t" r="r" b="b"/>
            <a:pathLst>
              <a:path h="3291840">
                <a:moveTo>
                  <a:pt x="0" y="0"/>
                </a:moveTo>
                <a:lnTo>
                  <a:pt x="0" y="3291839"/>
                </a:lnTo>
              </a:path>
            </a:pathLst>
          </a:custGeom>
          <a:ln w="7615">
            <a:solidFill>
              <a:srgbClr val="F8FFBA"/>
            </a:solidFill>
          </a:ln>
        </p:spPr>
        <p:txBody>
          <a:bodyPr wrap="square" lIns="0" tIns="0" rIns="0" bIns="0" rtlCol="0"/>
          <a:lstStyle/>
          <a:p>
            <a:endParaRPr/>
          </a:p>
        </p:txBody>
      </p:sp>
      <p:sp>
        <p:nvSpPr>
          <p:cNvPr id="740" name="object 740"/>
          <p:cNvSpPr/>
          <p:nvPr/>
        </p:nvSpPr>
        <p:spPr>
          <a:xfrm>
            <a:off x="1389375" y="5266054"/>
            <a:ext cx="863600" cy="0"/>
          </a:xfrm>
          <a:custGeom>
            <a:avLst/>
            <a:gdLst/>
            <a:ahLst/>
            <a:cxnLst/>
            <a:rect l="l" t="t" r="r" b="b"/>
            <a:pathLst>
              <a:path w="863600">
                <a:moveTo>
                  <a:pt x="0" y="0"/>
                </a:moveTo>
                <a:lnTo>
                  <a:pt x="863608" y="0"/>
                </a:lnTo>
              </a:path>
            </a:pathLst>
          </a:custGeom>
          <a:ln w="7619">
            <a:solidFill>
              <a:srgbClr val="F8FFBB"/>
            </a:solidFill>
          </a:ln>
        </p:spPr>
        <p:txBody>
          <a:bodyPr wrap="square" lIns="0" tIns="0" rIns="0" bIns="0" rtlCol="0"/>
          <a:lstStyle/>
          <a:p>
            <a:endParaRPr/>
          </a:p>
        </p:txBody>
      </p:sp>
      <p:sp>
        <p:nvSpPr>
          <p:cNvPr id="741" name="object 741"/>
          <p:cNvSpPr/>
          <p:nvPr/>
        </p:nvSpPr>
        <p:spPr>
          <a:xfrm>
            <a:off x="1393185" y="1983739"/>
            <a:ext cx="0" cy="3279140"/>
          </a:xfrm>
          <a:custGeom>
            <a:avLst/>
            <a:gdLst/>
            <a:ahLst/>
            <a:cxnLst/>
            <a:rect l="l" t="t" r="r" b="b"/>
            <a:pathLst>
              <a:path h="3279140">
                <a:moveTo>
                  <a:pt x="0" y="0"/>
                </a:moveTo>
                <a:lnTo>
                  <a:pt x="0" y="3279140"/>
                </a:lnTo>
              </a:path>
            </a:pathLst>
          </a:custGeom>
          <a:ln w="8889">
            <a:solidFill>
              <a:srgbClr val="F8FFBB"/>
            </a:solidFill>
          </a:ln>
        </p:spPr>
        <p:txBody>
          <a:bodyPr wrap="square" lIns="0" tIns="0" rIns="0" bIns="0" rtlCol="0"/>
          <a:lstStyle/>
          <a:p>
            <a:endParaRPr/>
          </a:p>
        </p:txBody>
      </p:sp>
      <p:sp>
        <p:nvSpPr>
          <p:cNvPr id="742" name="object 742"/>
          <p:cNvSpPr/>
          <p:nvPr/>
        </p:nvSpPr>
        <p:spPr>
          <a:xfrm>
            <a:off x="1389375" y="1980564"/>
            <a:ext cx="863600" cy="0"/>
          </a:xfrm>
          <a:custGeom>
            <a:avLst/>
            <a:gdLst/>
            <a:ahLst/>
            <a:cxnLst/>
            <a:rect l="l" t="t" r="r" b="b"/>
            <a:pathLst>
              <a:path w="863600">
                <a:moveTo>
                  <a:pt x="0" y="0"/>
                </a:moveTo>
                <a:lnTo>
                  <a:pt x="863608" y="0"/>
                </a:lnTo>
              </a:path>
            </a:pathLst>
          </a:custGeom>
          <a:ln w="7619">
            <a:solidFill>
              <a:srgbClr val="F8FFBB"/>
            </a:solidFill>
          </a:ln>
        </p:spPr>
        <p:txBody>
          <a:bodyPr wrap="square" lIns="0" tIns="0" rIns="0" bIns="0" rtlCol="0"/>
          <a:lstStyle/>
          <a:p>
            <a:endParaRPr/>
          </a:p>
        </p:txBody>
      </p:sp>
      <p:sp>
        <p:nvSpPr>
          <p:cNvPr id="743" name="object 743"/>
          <p:cNvSpPr/>
          <p:nvPr/>
        </p:nvSpPr>
        <p:spPr>
          <a:xfrm>
            <a:off x="2249804" y="1983729"/>
            <a:ext cx="0" cy="3279775"/>
          </a:xfrm>
          <a:custGeom>
            <a:avLst/>
            <a:gdLst/>
            <a:ahLst/>
            <a:cxnLst/>
            <a:rect l="l" t="t" r="r" b="b"/>
            <a:pathLst>
              <a:path h="3279775">
                <a:moveTo>
                  <a:pt x="0" y="0"/>
                </a:moveTo>
                <a:lnTo>
                  <a:pt x="0" y="3279154"/>
                </a:lnTo>
              </a:path>
            </a:pathLst>
          </a:custGeom>
          <a:ln w="7628">
            <a:solidFill>
              <a:srgbClr val="F8FFBB"/>
            </a:solidFill>
          </a:ln>
        </p:spPr>
        <p:txBody>
          <a:bodyPr wrap="square" lIns="0" tIns="0" rIns="0" bIns="0" rtlCol="0"/>
          <a:lstStyle/>
          <a:p>
            <a:endParaRPr/>
          </a:p>
        </p:txBody>
      </p:sp>
      <p:sp>
        <p:nvSpPr>
          <p:cNvPr id="744" name="object 744"/>
          <p:cNvSpPr/>
          <p:nvPr/>
        </p:nvSpPr>
        <p:spPr>
          <a:xfrm>
            <a:off x="1396995" y="5259704"/>
            <a:ext cx="849630" cy="0"/>
          </a:xfrm>
          <a:custGeom>
            <a:avLst/>
            <a:gdLst/>
            <a:ahLst/>
            <a:cxnLst/>
            <a:rect l="l" t="t" r="r" b="b"/>
            <a:pathLst>
              <a:path w="849630">
                <a:moveTo>
                  <a:pt x="0" y="0"/>
                </a:moveTo>
                <a:lnTo>
                  <a:pt x="849629" y="0"/>
                </a:lnTo>
              </a:path>
            </a:pathLst>
          </a:custGeom>
          <a:ln w="7620">
            <a:solidFill>
              <a:srgbClr val="F8FFBC"/>
            </a:solidFill>
          </a:ln>
        </p:spPr>
        <p:txBody>
          <a:bodyPr wrap="square" lIns="0" tIns="0" rIns="0" bIns="0" rtlCol="0"/>
          <a:lstStyle/>
          <a:p>
            <a:endParaRPr/>
          </a:p>
        </p:txBody>
      </p:sp>
      <p:sp>
        <p:nvSpPr>
          <p:cNvPr id="745" name="object 745"/>
          <p:cNvSpPr/>
          <p:nvPr/>
        </p:nvSpPr>
        <p:spPr>
          <a:xfrm>
            <a:off x="1400175" y="1990089"/>
            <a:ext cx="0" cy="3266440"/>
          </a:xfrm>
          <a:custGeom>
            <a:avLst/>
            <a:gdLst/>
            <a:ahLst/>
            <a:cxnLst/>
            <a:rect l="l" t="t" r="r" b="b"/>
            <a:pathLst>
              <a:path h="3266440">
                <a:moveTo>
                  <a:pt x="0" y="0"/>
                </a:moveTo>
                <a:lnTo>
                  <a:pt x="0" y="3266440"/>
                </a:lnTo>
              </a:path>
            </a:pathLst>
          </a:custGeom>
          <a:ln w="7628">
            <a:solidFill>
              <a:srgbClr val="F8FFBC"/>
            </a:solidFill>
          </a:ln>
        </p:spPr>
        <p:txBody>
          <a:bodyPr wrap="square" lIns="0" tIns="0" rIns="0" bIns="0" rtlCol="0"/>
          <a:lstStyle/>
          <a:p>
            <a:endParaRPr/>
          </a:p>
        </p:txBody>
      </p:sp>
      <p:sp>
        <p:nvSpPr>
          <p:cNvPr id="746" name="object 746"/>
          <p:cNvSpPr/>
          <p:nvPr/>
        </p:nvSpPr>
        <p:spPr>
          <a:xfrm>
            <a:off x="1396995" y="1986914"/>
            <a:ext cx="849630" cy="0"/>
          </a:xfrm>
          <a:custGeom>
            <a:avLst/>
            <a:gdLst/>
            <a:ahLst/>
            <a:cxnLst/>
            <a:rect l="l" t="t" r="r" b="b"/>
            <a:pathLst>
              <a:path w="849630">
                <a:moveTo>
                  <a:pt x="0" y="0"/>
                </a:moveTo>
                <a:lnTo>
                  <a:pt x="849629" y="0"/>
                </a:lnTo>
              </a:path>
            </a:pathLst>
          </a:custGeom>
          <a:ln w="7620">
            <a:solidFill>
              <a:srgbClr val="F8FFBC"/>
            </a:solidFill>
          </a:ln>
        </p:spPr>
        <p:txBody>
          <a:bodyPr wrap="square" lIns="0" tIns="0" rIns="0" bIns="0" rtlCol="0"/>
          <a:lstStyle/>
          <a:p>
            <a:endParaRPr/>
          </a:p>
        </p:txBody>
      </p:sp>
      <p:sp>
        <p:nvSpPr>
          <p:cNvPr id="747" name="object 747"/>
          <p:cNvSpPr/>
          <p:nvPr/>
        </p:nvSpPr>
        <p:spPr>
          <a:xfrm>
            <a:off x="2243452" y="1990100"/>
            <a:ext cx="0" cy="3266440"/>
          </a:xfrm>
          <a:custGeom>
            <a:avLst/>
            <a:gdLst/>
            <a:ahLst/>
            <a:cxnLst/>
            <a:rect l="l" t="t" r="r" b="b"/>
            <a:pathLst>
              <a:path h="3266440">
                <a:moveTo>
                  <a:pt x="0" y="0"/>
                </a:moveTo>
                <a:lnTo>
                  <a:pt x="0" y="3266425"/>
                </a:lnTo>
              </a:path>
            </a:pathLst>
          </a:custGeom>
          <a:ln w="7615">
            <a:solidFill>
              <a:srgbClr val="F8FFBC"/>
            </a:solidFill>
          </a:ln>
        </p:spPr>
        <p:txBody>
          <a:bodyPr wrap="square" lIns="0" tIns="0" rIns="0" bIns="0" rtlCol="0"/>
          <a:lstStyle/>
          <a:p>
            <a:endParaRPr/>
          </a:p>
        </p:txBody>
      </p:sp>
      <p:sp>
        <p:nvSpPr>
          <p:cNvPr id="748" name="object 748"/>
          <p:cNvSpPr/>
          <p:nvPr/>
        </p:nvSpPr>
        <p:spPr>
          <a:xfrm>
            <a:off x="1403354" y="5253354"/>
            <a:ext cx="836930" cy="0"/>
          </a:xfrm>
          <a:custGeom>
            <a:avLst/>
            <a:gdLst/>
            <a:ahLst/>
            <a:cxnLst/>
            <a:rect l="l" t="t" r="r" b="b"/>
            <a:pathLst>
              <a:path w="836930">
                <a:moveTo>
                  <a:pt x="0" y="0"/>
                </a:moveTo>
                <a:lnTo>
                  <a:pt x="836925" y="0"/>
                </a:lnTo>
              </a:path>
            </a:pathLst>
          </a:custGeom>
          <a:ln w="7620">
            <a:solidFill>
              <a:srgbClr val="F8FFBD"/>
            </a:solidFill>
          </a:ln>
        </p:spPr>
        <p:txBody>
          <a:bodyPr wrap="square" lIns="0" tIns="0" rIns="0" bIns="0" rtlCol="0"/>
          <a:lstStyle/>
          <a:p>
            <a:endParaRPr/>
          </a:p>
        </p:txBody>
      </p:sp>
      <p:sp>
        <p:nvSpPr>
          <p:cNvPr id="749" name="object 749"/>
          <p:cNvSpPr/>
          <p:nvPr/>
        </p:nvSpPr>
        <p:spPr>
          <a:xfrm>
            <a:off x="1406527" y="1996439"/>
            <a:ext cx="0" cy="3253740"/>
          </a:xfrm>
          <a:custGeom>
            <a:avLst/>
            <a:gdLst/>
            <a:ahLst/>
            <a:cxnLst/>
            <a:rect l="l" t="t" r="r" b="b"/>
            <a:pathLst>
              <a:path h="3253740">
                <a:moveTo>
                  <a:pt x="0" y="0"/>
                </a:moveTo>
                <a:lnTo>
                  <a:pt x="0" y="3253740"/>
                </a:lnTo>
              </a:path>
            </a:pathLst>
          </a:custGeom>
          <a:ln w="7615">
            <a:solidFill>
              <a:srgbClr val="F8FFBD"/>
            </a:solidFill>
          </a:ln>
        </p:spPr>
        <p:txBody>
          <a:bodyPr wrap="square" lIns="0" tIns="0" rIns="0" bIns="0" rtlCol="0"/>
          <a:lstStyle/>
          <a:p>
            <a:endParaRPr/>
          </a:p>
        </p:txBody>
      </p:sp>
      <p:sp>
        <p:nvSpPr>
          <p:cNvPr id="750" name="object 750"/>
          <p:cNvSpPr/>
          <p:nvPr/>
        </p:nvSpPr>
        <p:spPr>
          <a:xfrm>
            <a:off x="1403354" y="1993264"/>
            <a:ext cx="836930" cy="0"/>
          </a:xfrm>
          <a:custGeom>
            <a:avLst/>
            <a:gdLst/>
            <a:ahLst/>
            <a:cxnLst/>
            <a:rect l="l" t="t" r="r" b="b"/>
            <a:pathLst>
              <a:path w="836930">
                <a:moveTo>
                  <a:pt x="0" y="0"/>
                </a:moveTo>
                <a:lnTo>
                  <a:pt x="836925" y="0"/>
                </a:lnTo>
              </a:path>
            </a:pathLst>
          </a:custGeom>
          <a:ln w="7620">
            <a:solidFill>
              <a:srgbClr val="F8FFBD"/>
            </a:solidFill>
          </a:ln>
        </p:spPr>
        <p:txBody>
          <a:bodyPr wrap="square" lIns="0" tIns="0" rIns="0" bIns="0" rtlCol="0"/>
          <a:lstStyle/>
          <a:p>
            <a:endParaRPr/>
          </a:p>
        </p:txBody>
      </p:sp>
      <p:sp>
        <p:nvSpPr>
          <p:cNvPr id="751" name="object 751"/>
          <p:cNvSpPr/>
          <p:nvPr/>
        </p:nvSpPr>
        <p:spPr>
          <a:xfrm>
            <a:off x="2237107" y="1996440"/>
            <a:ext cx="0" cy="3253740"/>
          </a:xfrm>
          <a:custGeom>
            <a:avLst/>
            <a:gdLst/>
            <a:ahLst/>
            <a:cxnLst/>
            <a:rect l="l" t="t" r="r" b="b"/>
            <a:pathLst>
              <a:path h="3253740">
                <a:moveTo>
                  <a:pt x="0" y="0"/>
                </a:moveTo>
                <a:lnTo>
                  <a:pt x="0" y="3253739"/>
                </a:lnTo>
              </a:path>
            </a:pathLst>
          </a:custGeom>
          <a:ln w="7615">
            <a:solidFill>
              <a:srgbClr val="F8FFBD"/>
            </a:solidFill>
          </a:ln>
        </p:spPr>
        <p:txBody>
          <a:bodyPr wrap="square" lIns="0" tIns="0" rIns="0" bIns="0" rtlCol="0"/>
          <a:lstStyle/>
          <a:p>
            <a:endParaRPr/>
          </a:p>
        </p:txBody>
      </p:sp>
      <p:sp>
        <p:nvSpPr>
          <p:cNvPr id="752" name="object 752"/>
          <p:cNvSpPr/>
          <p:nvPr/>
        </p:nvSpPr>
        <p:spPr>
          <a:xfrm>
            <a:off x="1409700" y="5247004"/>
            <a:ext cx="824230" cy="0"/>
          </a:xfrm>
          <a:custGeom>
            <a:avLst/>
            <a:gdLst/>
            <a:ahLst/>
            <a:cxnLst/>
            <a:rect l="l" t="t" r="r" b="b"/>
            <a:pathLst>
              <a:path w="824230">
                <a:moveTo>
                  <a:pt x="0" y="0"/>
                </a:moveTo>
                <a:lnTo>
                  <a:pt x="824234" y="0"/>
                </a:lnTo>
              </a:path>
            </a:pathLst>
          </a:custGeom>
          <a:ln w="7619">
            <a:solidFill>
              <a:srgbClr val="F8FFBE"/>
            </a:solidFill>
          </a:ln>
        </p:spPr>
        <p:txBody>
          <a:bodyPr wrap="square" lIns="0" tIns="0" rIns="0" bIns="0" rtlCol="0"/>
          <a:lstStyle/>
          <a:p>
            <a:endParaRPr/>
          </a:p>
        </p:txBody>
      </p:sp>
      <p:sp>
        <p:nvSpPr>
          <p:cNvPr id="753" name="object 753"/>
          <p:cNvSpPr/>
          <p:nvPr/>
        </p:nvSpPr>
        <p:spPr>
          <a:xfrm>
            <a:off x="1412872" y="2002789"/>
            <a:ext cx="0" cy="3241040"/>
          </a:xfrm>
          <a:custGeom>
            <a:avLst/>
            <a:gdLst/>
            <a:ahLst/>
            <a:cxnLst/>
            <a:rect l="l" t="t" r="r" b="b"/>
            <a:pathLst>
              <a:path h="3241040">
                <a:moveTo>
                  <a:pt x="0" y="0"/>
                </a:moveTo>
                <a:lnTo>
                  <a:pt x="0" y="3241040"/>
                </a:lnTo>
              </a:path>
            </a:pathLst>
          </a:custGeom>
          <a:ln w="7615">
            <a:solidFill>
              <a:srgbClr val="F8FFBE"/>
            </a:solidFill>
          </a:ln>
        </p:spPr>
        <p:txBody>
          <a:bodyPr wrap="square" lIns="0" tIns="0" rIns="0" bIns="0" rtlCol="0"/>
          <a:lstStyle/>
          <a:p>
            <a:endParaRPr/>
          </a:p>
        </p:txBody>
      </p:sp>
      <p:sp>
        <p:nvSpPr>
          <p:cNvPr id="754" name="object 754"/>
          <p:cNvSpPr/>
          <p:nvPr/>
        </p:nvSpPr>
        <p:spPr>
          <a:xfrm>
            <a:off x="1409700" y="1999614"/>
            <a:ext cx="824230" cy="0"/>
          </a:xfrm>
          <a:custGeom>
            <a:avLst/>
            <a:gdLst/>
            <a:ahLst/>
            <a:cxnLst/>
            <a:rect l="l" t="t" r="r" b="b"/>
            <a:pathLst>
              <a:path w="824230">
                <a:moveTo>
                  <a:pt x="0" y="0"/>
                </a:moveTo>
                <a:lnTo>
                  <a:pt x="824234" y="0"/>
                </a:lnTo>
              </a:path>
            </a:pathLst>
          </a:custGeom>
          <a:ln w="7619">
            <a:solidFill>
              <a:srgbClr val="F8FFBE"/>
            </a:solidFill>
          </a:ln>
        </p:spPr>
        <p:txBody>
          <a:bodyPr wrap="square" lIns="0" tIns="0" rIns="0" bIns="0" rtlCol="0"/>
          <a:lstStyle/>
          <a:p>
            <a:endParaRPr/>
          </a:p>
        </p:txBody>
      </p:sp>
      <p:sp>
        <p:nvSpPr>
          <p:cNvPr id="755" name="object 755"/>
          <p:cNvSpPr/>
          <p:nvPr/>
        </p:nvSpPr>
        <p:spPr>
          <a:xfrm>
            <a:off x="2230754" y="2002779"/>
            <a:ext cx="0" cy="3241675"/>
          </a:xfrm>
          <a:custGeom>
            <a:avLst/>
            <a:gdLst/>
            <a:ahLst/>
            <a:cxnLst/>
            <a:rect l="l" t="t" r="r" b="b"/>
            <a:pathLst>
              <a:path h="3241675">
                <a:moveTo>
                  <a:pt x="0" y="0"/>
                </a:moveTo>
                <a:lnTo>
                  <a:pt x="0" y="3241054"/>
                </a:lnTo>
              </a:path>
            </a:pathLst>
          </a:custGeom>
          <a:ln w="7628">
            <a:solidFill>
              <a:srgbClr val="F8FFBE"/>
            </a:solidFill>
          </a:ln>
        </p:spPr>
        <p:txBody>
          <a:bodyPr wrap="square" lIns="0" tIns="0" rIns="0" bIns="0" rtlCol="0"/>
          <a:lstStyle/>
          <a:p>
            <a:endParaRPr/>
          </a:p>
        </p:txBody>
      </p:sp>
      <p:sp>
        <p:nvSpPr>
          <p:cNvPr id="756" name="object 756"/>
          <p:cNvSpPr/>
          <p:nvPr/>
        </p:nvSpPr>
        <p:spPr>
          <a:xfrm>
            <a:off x="1416045" y="5240654"/>
            <a:ext cx="811530" cy="0"/>
          </a:xfrm>
          <a:custGeom>
            <a:avLst/>
            <a:gdLst/>
            <a:ahLst/>
            <a:cxnLst/>
            <a:rect l="l" t="t" r="r" b="b"/>
            <a:pathLst>
              <a:path w="811530">
                <a:moveTo>
                  <a:pt x="0" y="0"/>
                </a:moveTo>
                <a:lnTo>
                  <a:pt x="811529" y="0"/>
                </a:lnTo>
              </a:path>
            </a:pathLst>
          </a:custGeom>
          <a:ln w="7620">
            <a:solidFill>
              <a:srgbClr val="F8FFC0"/>
            </a:solidFill>
          </a:ln>
        </p:spPr>
        <p:txBody>
          <a:bodyPr wrap="square" lIns="0" tIns="0" rIns="0" bIns="0" rtlCol="0"/>
          <a:lstStyle/>
          <a:p>
            <a:endParaRPr/>
          </a:p>
        </p:txBody>
      </p:sp>
      <p:sp>
        <p:nvSpPr>
          <p:cNvPr id="757" name="object 757"/>
          <p:cNvSpPr/>
          <p:nvPr/>
        </p:nvSpPr>
        <p:spPr>
          <a:xfrm>
            <a:off x="1419225" y="2009139"/>
            <a:ext cx="0" cy="3228340"/>
          </a:xfrm>
          <a:custGeom>
            <a:avLst/>
            <a:gdLst/>
            <a:ahLst/>
            <a:cxnLst/>
            <a:rect l="l" t="t" r="r" b="b"/>
            <a:pathLst>
              <a:path h="3228340">
                <a:moveTo>
                  <a:pt x="0" y="0"/>
                </a:moveTo>
                <a:lnTo>
                  <a:pt x="0" y="3228340"/>
                </a:lnTo>
              </a:path>
            </a:pathLst>
          </a:custGeom>
          <a:ln w="7628">
            <a:solidFill>
              <a:srgbClr val="F8FFC0"/>
            </a:solidFill>
          </a:ln>
        </p:spPr>
        <p:txBody>
          <a:bodyPr wrap="square" lIns="0" tIns="0" rIns="0" bIns="0" rtlCol="0"/>
          <a:lstStyle/>
          <a:p>
            <a:endParaRPr/>
          </a:p>
        </p:txBody>
      </p:sp>
      <p:sp>
        <p:nvSpPr>
          <p:cNvPr id="758" name="object 758"/>
          <p:cNvSpPr/>
          <p:nvPr/>
        </p:nvSpPr>
        <p:spPr>
          <a:xfrm>
            <a:off x="1416045" y="2005964"/>
            <a:ext cx="811530" cy="0"/>
          </a:xfrm>
          <a:custGeom>
            <a:avLst/>
            <a:gdLst/>
            <a:ahLst/>
            <a:cxnLst/>
            <a:rect l="l" t="t" r="r" b="b"/>
            <a:pathLst>
              <a:path w="811530">
                <a:moveTo>
                  <a:pt x="0" y="0"/>
                </a:moveTo>
                <a:lnTo>
                  <a:pt x="811529" y="0"/>
                </a:lnTo>
              </a:path>
            </a:pathLst>
          </a:custGeom>
          <a:ln w="7620">
            <a:solidFill>
              <a:srgbClr val="F8FFC0"/>
            </a:solidFill>
          </a:ln>
        </p:spPr>
        <p:txBody>
          <a:bodyPr wrap="square" lIns="0" tIns="0" rIns="0" bIns="0" rtlCol="0"/>
          <a:lstStyle/>
          <a:p>
            <a:endParaRPr/>
          </a:p>
        </p:txBody>
      </p:sp>
      <p:sp>
        <p:nvSpPr>
          <p:cNvPr id="759" name="object 759"/>
          <p:cNvSpPr/>
          <p:nvPr/>
        </p:nvSpPr>
        <p:spPr>
          <a:xfrm>
            <a:off x="2224402" y="2009150"/>
            <a:ext cx="0" cy="3228340"/>
          </a:xfrm>
          <a:custGeom>
            <a:avLst/>
            <a:gdLst/>
            <a:ahLst/>
            <a:cxnLst/>
            <a:rect l="l" t="t" r="r" b="b"/>
            <a:pathLst>
              <a:path h="3228340">
                <a:moveTo>
                  <a:pt x="0" y="0"/>
                </a:moveTo>
                <a:lnTo>
                  <a:pt x="0" y="3228325"/>
                </a:lnTo>
              </a:path>
            </a:pathLst>
          </a:custGeom>
          <a:ln w="7615">
            <a:solidFill>
              <a:srgbClr val="F8FFC0"/>
            </a:solidFill>
          </a:ln>
        </p:spPr>
        <p:txBody>
          <a:bodyPr wrap="square" lIns="0" tIns="0" rIns="0" bIns="0" rtlCol="0"/>
          <a:lstStyle/>
          <a:p>
            <a:endParaRPr/>
          </a:p>
        </p:txBody>
      </p:sp>
      <p:sp>
        <p:nvSpPr>
          <p:cNvPr id="760" name="object 760"/>
          <p:cNvSpPr/>
          <p:nvPr/>
        </p:nvSpPr>
        <p:spPr>
          <a:xfrm>
            <a:off x="1422404" y="5234304"/>
            <a:ext cx="798830" cy="0"/>
          </a:xfrm>
          <a:custGeom>
            <a:avLst/>
            <a:gdLst/>
            <a:ahLst/>
            <a:cxnLst/>
            <a:rect l="l" t="t" r="r" b="b"/>
            <a:pathLst>
              <a:path w="798830">
                <a:moveTo>
                  <a:pt x="0" y="0"/>
                </a:moveTo>
                <a:lnTo>
                  <a:pt x="798825" y="0"/>
                </a:lnTo>
              </a:path>
            </a:pathLst>
          </a:custGeom>
          <a:ln w="7620">
            <a:solidFill>
              <a:srgbClr val="F8FFC1"/>
            </a:solidFill>
          </a:ln>
        </p:spPr>
        <p:txBody>
          <a:bodyPr wrap="square" lIns="0" tIns="0" rIns="0" bIns="0" rtlCol="0"/>
          <a:lstStyle/>
          <a:p>
            <a:endParaRPr/>
          </a:p>
        </p:txBody>
      </p:sp>
      <p:sp>
        <p:nvSpPr>
          <p:cNvPr id="761" name="object 761"/>
          <p:cNvSpPr/>
          <p:nvPr/>
        </p:nvSpPr>
        <p:spPr>
          <a:xfrm>
            <a:off x="1425577" y="2015489"/>
            <a:ext cx="0" cy="3215640"/>
          </a:xfrm>
          <a:custGeom>
            <a:avLst/>
            <a:gdLst/>
            <a:ahLst/>
            <a:cxnLst/>
            <a:rect l="l" t="t" r="r" b="b"/>
            <a:pathLst>
              <a:path h="3215640">
                <a:moveTo>
                  <a:pt x="0" y="0"/>
                </a:moveTo>
                <a:lnTo>
                  <a:pt x="0" y="3215640"/>
                </a:lnTo>
              </a:path>
            </a:pathLst>
          </a:custGeom>
          <a:ln w="7615">
            <a:solidFill>
              <a:srgbClr val="F8FFC1"/>
            </a:solidFill>
          </a:ln>
        </p:spPr>
        <p:txBody>
          <a:bodyPr wrap="square" lIns="0" tIns="0" rIns="0" bIns="0" rtlCol="0"/>
          <a:lstStyle/>
          <a:p>
            <a:endParaRPr/>
          </a:p>
        </p:txBody>
      </p:sp>
      <p:sp>
        <p:nvSpPr>
          <p:cNvPr id="762" name="object 762"/>
          <p:cNvSpPr/>
          <p:nvPr/>
        </p:nvSpPr>
        <p:spPr>
          <a:xfrm>
            <a:off x="1422404" y="2012314"/>
            <a:ext cx="798830" cy="0"/>
          </a:xfrm>
          <a:custGeom>
            <a:avLst/>
            <a:gdLst/>
            <a:ahLst/>
            <a:cxnLst/>
            <a:rect l="l" t="t" r="r" b="b"/>
            <a:pathLst>
              <a:path w="798830">
                <a:moveTo>
                  <a:pt x="0" y="0"/>
                </a:moveTo>
                <a:lnTo>
                  <a:pt x="798825" y="0"/>
                </a:lnTo>
              </a:path>
            </a:pathLst>
          </a:custGeom>
          <a:ln w="7620">
            <a:solidFill>
              <a:srgbClr val="F8FFC1"/>
            </a:solidFill>
          </a:ln>
        </p:spPr>
        <p:txBody>
          <a:bodyPr wrap="square" lIns="0" tIns="0" rIns="0" bIns="0" rtlCol="0"/>
          <a:lstStyle/>
          <a:p>
            <a:endParaRPr/>
          </a:p>
        </p:txBody>
      </p:sp>
      <p:sp>
        <p:nvSpPr>
          <p:cNvPr id="763" name="object 763"/>
          <p:cNvSpPr/>
          <p:nvPr/>
        </p:nvSpPr>
        <p:spPr>
          <a:xfrm>
            <a:off x="2218057" y="2015490"/>
            <a:ext cx="0" cy="3215640"/>
          </a:xfrm>
          <a:custGeom>
            <a:avLst/>
            <a:gdLst/>
            <a:ahLst/>
            <a:cxnLst/>
            <a:rect l="l" t="t" r="r" b="b"/>
            <a:pathLst>
              <a:path h="3215640">
                <a:moveTo>
                  <a:pt x="0" y="0"/>
                </a:moveTo>
                <a:lnTo>
                  <a:pt x="0" y="3215639"/>
                </a:lnTo>
              </a:path>
            </a:pathLst>
          </a:custGeom>
          <a:ln w="7615">
            <a:solidFill>
              <a:srgbClr val="F8FFC1"/>
            </a:solidFill>
          </a:ln>
        </p:spPr>
        <p:txBody>
          <a:bodyPr wrap="square" lIns="0" tIns="0" rIns="0" bIns="0" rtlCol="0"/>
          <a:lstStyle/>
          <a:p>
            <a:endParaRPr/>
          </a:p>
        </p:txBody>
      </p:sp>
      <p:sp>
        <p:nvSpPr>
          <p:cNvPr id="764" name="object 764"/>
          <p:cNvSpPr/>
          <p:nvPr/>
        </p:nvSpPr>
        <p:spPr>
          <a:xfrm>
            <a:off x="1428750" y="5227954"/>
            <a:ext cx="786130" cy="0"/>
          </a:xfrm>
          <a:custGeom>
            <a:avLst/>
            <a:gdLst/>
            <a:ahLst/>
            <a:cxnLst/>
            <a:rect l="l" t="t" r="r" b="b"/>
            <a:pathLst>
              <a:path w="786130">
                <a:moveTo>
                  <a:pt x="0" y="0"/>
                </a:moveTo>
                <a:lnTo>
                  <a:pt x="786134" y="0"/>
                </a:lnTo>
              </a:path>
            </a:pathLst>
          </a:custGeom>
          <a:ln w="7619">
            <a:solidFill>
              <a:srgbClr val="F9FFC2"/>
            </a:solidFill>
          </a:ln>
        </p:spPr>
        <p:txBody>
          <a:bodyPr wrap="square" lIns="0" tIns="0" rIns="0" bIns="0" rtlCol="0"/>
          <a:lstStyle/>
          <a:p>
            <a:endParaRPr/>
          </a:p>
        </p:txBody>
      </p:sp>
      <p:sp>
        <p:nvSpPr>
          <p:cNvPr id="765" name="object 765"/>
          <p:cNvSpPr/>
          <p:nvPr/>
        </p:nvSpPr>
        <p:spPr>
          <a:xfrm>
            <a:off x="1431922" y="2023110"/>
            <a:ext cx="0" cy="3201670"/>
          </a:xfrm>
          <a:custGeom>
            <a:avLst/>
            <a:gdLst/>
            <a:ahLst/>
            <a:cxnLst/>
            <a:rect l="l" t="t" r="r" b="b"/>
            <a:pathLst>
              <a:path h="3201670">
                <a:moveTo>
                  <a:pt x="0" y="0"/>
                </a:moveTo>
                <a:lnTo>
                  <a:pt x="0" y="3201670"/>
                </a:lnTo>
              </a:path>
            </a:pathLst>
          </a:custGeom>
          <a:ln w="7615">
            <a:solidFill>
              <a:srgbClr val="F9FFC2"/>
            </a:solidFill>
          </a:ln>
        </p:spPr>
        <p:txBody>
          <a:bodyPr wrap="square" lIns="0" tIns="0" rIns="0" bIns="0" rtlCol="0"/>
          <a:lstStyle/>
          <a:p>
            <a:endParaRPr/>
          </a:p>
        </p:txBody>
      </p:sp>
      <p:sp>
        <p:nvSpPr>
          <p:cNvPr id="766" name="object 766"/>
          <p:cNvSpPr/>
          <p:nvPr/>
        </p:nvSpPr>
        <p:spPr>
          <a:xfrm>
            <a:off x="1428750" y="2019300"/>
            <a:ext cx="786130" cy="0"/>
          </a:xfrm>
          <a:custGeom>
            <a:avLst/>
            <a:gdLst/>
            <a:ahLst/>
            <a:cxnLst/>
            <a:rect l="l" t="t" r="r" b="b"/>
            <a:pathLst>
              <a:path w="786130">
                <a:moveTo>
                  <a:pt x="0" y="0"/>
                </a:moveTo>
                <a:lnTo>
                  <a:pt x="786134" y="0"/>
                </a:lnTo>
              </a:path>
            </a:pathLst>
          </a:custGeom>
          <a:ln w="8889">
            <a:solidFill>
              <a:srgbClr val="F9FFC2"/>
            </a:solidFill>
          </a:ln>
        </p:spPr>
        <p:txBody>
          <a:bodyPr wrap="square" lIns="0" tIns="0" rIns="0" bIns="0" rtlCol="0"/>
          <a:lstStyle/>
          <a:p>
            <a:endParaRPr/>
          </a:p>
        </p:txBody>
      </p:sp>
      <p:sp>
        <p:nvSpPr>
          <p:cNvPr id="767" name="object 767"/>
          <p:cNvSpPr/>
          <p:nvPr/>
        </p:nvSpPr>
        <p:spPr>
          <a:xfrm>
            <a:off x="2211073" y="2023110"/>
            <a:ext cx="0" cy="3201670"/>
          </a:xfrm>
          <a:custGeom>
            <a:avLst/>
            <a:gdLst/>
            <a:ahLst/>
            <a:cxnLst/>
            <a:rect l="l" t="t" r="r" b="b"/>
            <a:pathLst>
              <a:path h="3201670">
                <a:moveTo>
                  <a:pt x="0" y="0"/>
                </a:moveTo>
                <a:lnTo>
                  <a:pt x="0" y="3201673"/>
                </a:lnTo>
              </a:path>
            </a:pathLst>
          </a:custGeom>
          <a:ln w="8889">
            <a:solidFill>
              <a:srgbClr val="F9FFC2"/>
            </a:solidFill>
          </a:ln>
        </p:spPr>
        <p:txBody>
          <a:bodyPr wrap="square" lIns="0" tIns="0" rIns="0" bIns="0" rtlCol="0"/>
          <a:lstStyle/>
          <a:p>
            <a:endParaRPr/>
          </a:p>
        </p:txBody>
      </p:sp>
      <p:sp>
        <p:nvSpPr>
          <p:cNvPr id="768" name="object 768"/>
          <p:cNvSpPr/>
          <p:nvPr/>
        </p:nvSpPr>
        <p:spPr>
          <a:xfrm>
            <a:off x="1435095" y="5221604"/>
            <a:ext cx="772160" cy="0"/>
          </a:xfrm>
          <a:custGeom>
            <a:avLst/>
            <a:gdLst/>
            <a:ahLst/>
            <a:cxnLst/>
            <a:rect l="l" t="t" r="r" b="b"/>
            <a:pathLst>
              <a:path w="772160">
                <a:moveTo>
                  <a:pt x="0" y="0"/>
                </a:moveTo>
                <a:lnTo>
                  <a:pt x="772168" y="0"/>
                </a:lnTo>
              </a:path>
            </a:pathLst>
          </a:custGeom>
          <a:ln w="7620">
            <a:solidFill>
              <a:srgbClr val="F9FFC3"/>
            </a:solidFill>
          </a:ln>
        </p:spPr>
        <p:txBody>
          <a:bodyPr wrap="square" lIns="0" tIns="0" rIns="0" bIns="0" rtlCol="0"/>
          <a:lstStyle/>
          <a:p>
            <a:endParaRPr/>
          </a:p>
        </p:txBody>
      </p:sp>
      <p:sp>
        <p:nvSpPr>
          <p:cNvPr id="769" name="object 769"/>
          <p:cNvSpPr/>
          <p:nvPr/>
        </p:nvSpPr>
        <p:spPr>
          <a:xfrm>
            <a:off x="1438275" y="2029460"/>
            <a:ext cx="0" cy="3188970"/>
          </a:xfrm>
          <a:custGeom>
            <a:avLst/>
            <a:gdLst/>
            <a:ahLst/>
            <a:cxnLst/>
            <a:rect l="l" t="t" r="r" b="b"/>
            <a:pathLst>
              <a:path h="3188970">
                <a:moveTo>
                  <a:pt x="0" y="0"/>
                </a:moveTo>
                <a:lnTo>
                  <a:pt x="0" y="3188970"/>
                </a:lnTo>
              </a:path>
            </a:pathLst>
          </a:custGeom>
          <a:ln w="7628">
            <a:solidFill>
              <a:srgbClr val="F9FFC3"/>
            </a:solidFill>
          </a:ln>
        </p:spPr>
        <p:txBody>
          <a:bodyPr wrap="square" lIns="0" tIns="0" rIns="0" bIns="0" rtlCol="0"/>
          <a:lstStyle/>
          <a:p>
            <a:endParaRPr/>
          </a:p>
        </p:txBody>
      </p:sp>
      <p:sp>
        <p:nvSpPr>
          <p:cNvPr id="770" name="object 770"/>
          <p:cNvSpPr/>
          <p:nvPr/>
        </p:nvSpPr>
        <p:spPr>
          <a:xfrm>
            <a:off x="1435095" y="2026285"/>
            <a:ext cx="772160" cy="0"/>
          </a:xfrm>
          <a:custGeom>
            <a:avLst/>
            <a:gdLst/>
            <a:ahLst/>
            <a:cxnLst/>
            <a:rect l="l" t="t" r="r" b="b"/>
            <a:pathLst>
              <a:path w="772160">
                <a:moveTo>
                  <a:pt x="0" y="0"/>
                </a:moveTo>
                <a:lnTo>
                  <a:pt x="772168" y="0"/>
                </a:lnTo>
              </a:path>
            </a:pathLst>
          </a:custGeom>
          <a:ln w="7620">
            <a:solidFill>
              <a:srgbClr val="F9FFC3"/>
            </a:solidFill>
          </a:ln>
        </p:spPr>
        <p:txBody>
          <a:bodyPr wrap="square" lIns="0" tIns="0" rIns="0" bIns="0" rtlCol="0"/>
          <a:lstStyle/>
          <a:p>
            <a:endParaRPr/>
          </a:p>
        </p:txBody>
      </p:sp>
      <p:sp>
        <p:nvSpPr>
          <p:cNvPr id="771" name="object 771"/>
          <p:cNvSpPr/>
          <p:nvPr/>
        </p:nvSpPr>
        <p:spPr>
          <a:xfrm>
            <a:off x="2204085" y="2029449"/>
            <a:ext cx="0" cy="3188970"/>
          </a:xfrm>
          <a:custGeom>
            <a:avLst/>
            <a:gdLst/>
            <a:ahLst/>
            <a:cxnLst/>
            <a:rect l="l" t="t" r="r" b="b"/>
            <a:pathLst>
              <a:path h="3188970">
                <a:moveTo>
                  <a:pt x="0" y="0"/>
                </a:moveTo>
                <a:lnTo>
                  <a:pt x="0" y="3188976"/>
                </a:lnTo>
              </a:path>
            </a:pathLst>
          </a:custGeom>
          <a:ln w="7628">
            <a:solidFill>
              <a:srgbClr val="F9FFC3"/>
            </a:solidFill>
          </a:ln>
        </p:spPr>
        <p:txBody>
          <a:bodyPr wrap="square" lIns="0" tIns="0" rIns="0" bIns="0" rtlCol="0"/>
          <a:lstStyle/>
          <a:p>
            <a:endParaRPr/>
          </a:p>
        </p:txBody>
      </p:sp>
      <p:sp>
        <p:nvSpPr>
          <p:cNvPr id="772" name="object 772"/>
          <p:cNvSpPr/>
          <p:nvPr/>
        </p:nvSpPr>
        <p:spPr>
          <a:xfrm>
            <a:off x="1441454" y="5214620"/>
            <a:ext cx="759460" cy="0"/>
          </a:xfrm>
          <a:custGeom>
            <a:avLst/>
            <a:gdLst/>
            <a:ahLst/>
            <a:cxnLst/>
            <a:rect l="l" t="t" r="r" b="b"/>
            <a:pathLst>
              <a:path w="759460">
                <a:moveTo>
                  <a:pt x="0" y="0"/>
                </a:moveTo>
                <a:lnTo>
                  <a:pt x="759451" y="0"/>
                </a:lnTo>
              </a:path>
            </a:pathLst>
          </a:custGeom>
          <a:ln w="8890">
            <a:solidFill>
              <a:srgbClr val="F9FFC4"/>
            </a:solidFill>
          </a:ln>
        </p:spPr>
        <p:txBody>
          <a:bodyPr wrap="square" lIns="0" tIns="0" rIns="0" bIns="0" rtlCol="0"/>
          <a:lstStyle/>
          <a:p>
            <a:endParaRPr/>
          </a:p>
        </p:txBody>
      </p:sp>
      <p:sp>
        <p:nvSpPr>
          <p:cNvPr id="773" name="object 773"/>
          <p:cNvSpPr/>
          <p:nvPr/>
        </p:nvSpPr>
        <p:spPr>
          <a:xfrm>
            <a:off x="1444627" y="2035810"/>
            <a:ext cx="0" cy="3175000"/>
          </a:xfrm>
          <a:custGeom>
            <a:avLst/>
            <a:gdLst/>
            <a:ahLst/>
            <a:cxnLst/>
            <a:rect l="l" t="t" r="r" b="b"/>
            <a:pathLst>
              <a:path h="3175000">
                <a:moveTo>
                  <a:pt x="0" y="0"/>
                </a:moveTo>
                <a:lnTo>
                  <a:pt x="0" y="3174999"/>
                </a:lnTo>
              </a:path>
            </a:pathLst>
          </a:custGeom>
          <a:ln w="7615">
            <a:solidFill>
              <a:srgbClr val="F9FFC4"/>
            </a:solidFill>
          </a:ln>
        </p:spPr>
        <p:txBody>
          <a:bodyPr wrap="square" lIns="0" tIns="0" rIns="0" bIns="0" rtlCol="0"/>
          <a:lstStyle/>
          <a:p>
            <a:endParaRPr/>
          </a:p>
        </p:txBody>
      </p:sp>
      <p:sp>
        <p:nvSpPr>
          <p:cNvPr id="774" name="object 774"/>
          <p:cNvSpPr/>
          <p:nvPr/>
        </p:nvSpPr>
        <p:spPr>
          <a:xfrm>
            <a:off x="1441454" y="2032635"/>
            <a:ext cx="759460" cy="0"/>
          </a:xfrm>
          <a:custGeom>
            <a:avLst/>
            <a:gdLst/>
            <a:ahLst/>
            <a:cxnLst/>
            <a:rect l="l" t="t" r="r" b="b"/>
            <a:pathLst>
              <a:path w="759460">
                <a:moveTo>
                  <a:pt x="0" y="0"/>
                </a:moveTo>
                <a:lnTo>
                  <a:pt x="759451" y="0"/>
                </a:lnTo>
              </a:path>
            </a:pathLst>
          </a:custGeom>
          <a:ln w="7620">
            <a:solidFill>
              <a:srgbClr val="F9FFC4"/>
            </a:solidFill>
          </a:ln>
        </p:spPr>
        <p:txBody>
          <a:bodyPr wrap="square" lIns="0" tIns="0" rIns="0" bIns="0" rtlCol="0"/>
          <a:lstStyle/>
          <a:p>
            <a:endParaRPr/>
          </a:p>
        </p:txBody>
      </p:sp>
      <p:sp>
        <p:nvSpPr>
          <p:cNvPr id="775" name="object 775"/>
          <p:cNvSpPr/>
          <p:nvPr/>
        </p:nvSpPr>
        <p:spPr>
          <a:xfrm>
            <a:off x="2197732" y="2035820"/>
            <a:ext cx="0" cy="3175000"/>
          </a:xfrm>
          <a:custGeom>
            <a:avLst/>
            <a:gdLst/>
            <a:ahLst/>
            <a:cxnLst/>
            <a:rect l="l" t="t" r="r" b="b"/>
            <a:pathLst>
              <a:path h="3175000">
                <a:moveTo>
                  <a:pt x="0" y="0"/>
                </a:moveTo>
                <a:lnTo>
                  <a:pt x="0" y="3174985"/>
                </a:lnTo>
              </a:path>
            </a:pathLst>
          </a:custGeom>
          <a:ln w="7615">
            <a:solidFill>
              <a:srgbClr val="F9FFC4"/>
            </a:solidFill>
          </a:ln>
        </p:spPr>
        <p:txBody>
          <a:bodyPr wrap="square" lIns="0" tIns="0" rIns="0" bIns="0" rtlCol="0"/>
          <a:lstStyle/>
          <a:p>
            <a:endParaRPr/>
          </a:p>
        </p:txBody>
      </p:sp>
      <p:sp>
        <p:nvSpPr>
          <p:cNvPr id="776" name="object 776"/>
          <p:cNvSpPr/>
          <p:nvPr/>
        </p:nvSpPr>
        <p:spPr>
          <a:xfrm>
            <a:off x="1447800" y="5207634"/>
            <a:ext cx="746760" cy="0"/>
          </a:xfrm>
          <a:custGeom>
            <a:avLst/>
            <a:gdLst/>
            <a:ahLst/>
            <a:cxnLst/>
            <a:rect l="l" t="t" r="r" b="b"/>
            <a:pathLst>
              <a:path w="746760">
                <a:moveTo>
                  <a:pt x="0" y="0"/>
                </a:moveTo>
                <a:lnTo>
                  <a:pt x="746759" y="0"/>
                </a:lnTo>
              </a:path>
            </a:pathLst>
          </a:custGeom>
          <a:ln w="7620">
            <a:solidFill>
              <a:srgbClr val="F9FFC5"/>
            </a:solidFill>
          </a:ln>
        </p:spPr>
        <p:txBody>
          <a:bodyPr wrap="square" lIns="0" tIns="0" rIns="0" bIns="0" rtlCol="0"/>
          <a:lstStyle/>
          <a:p>
            <a:endParaRPr/>
          </a:p>
        </p:txBody>
      </p:sp>
      <p:sp>
        <p:nvSpPr>
          <p:cNvPr id="777" name="object 777"/>
          <p:cNvSpPr/>
          <p:nvPr/>
        </p:nvSpPr>
        <p:spPr>
          <a:xfrm>
            <a:off x="1450972" y="2042160"/>
            <a:ext cx="0" cy="3162300"/>
          </a:xfrm>
          <a:custGeom>
            <a:avLst/>
            <a:gdLst/>
            <a:ahLst/>
            <a:cxnLst/>
            <a:rect l="l" t="t" r="r" b="b"/>
            <a:pathLst>
              <a:path h="3162300">
                <a:moveTo>
                  <a:pt x="0" y="0"/>
                </a:moveTo>
                <a:lnTo>
                  <a:pt x="0" y="3162300"/>
                </a:lnTo>
              </a:path>
            </a:pathLst>
          </a:custGeom>
          <a:ln w="7615">
            <a:solidFill>
              <a:srgbClr val="F9FFC5"/>
            </a:solidFill>
          </a:ln>
        </p:spPr>
        <p:txBody>
          <a:bodyPr wrap="square" lIns="0" tIns="0" rIns="0" bIns="0" rtlCol="0"/>
          <a:lstStyle/>
          <a:p>
            <a:endParaRPr/>
          </a:p>
        </p:txBody>
      </p:sp>
      <p:sp>
        <p:nvSpPr>
          <p:cNvPr id="778" name="object 778"/>
          <p:cNvSpPr/>
          <p:nvPr/>
        </p:nvSpPr>
        <p:spPr>
          <a:xfrm>
            <a:off x="1447800" y="2038985"/>
            <a:ext cx="746760" cy="0"/>
          </a:xfrm>
          <a:custGeom>
            <a:avLst/>
            <a:gdLst/>
            <a:ahLst/>
            <a:cxnLst/>
            <a:rect l="l" t="t" r="r" b="b"/>
            <a:pathLst>
              <a:path w="746760">
                <a:moveTo>
                  <a:pt x="0" y="0"/>
                </a:moveTo>
                <a:lnTo>
                  <a:pt x="746759" y="0"/>
                </a:lnTo>
              </a:path>
            </a:pathLst>
          </a:custGeom>
          <a:ln w="7619">
            <a:solidFill>
              <a:srgbClr val="F9FFC5"/>
            </a:solidFill>
          </a:ln>
        </p:spPr>
        <p:txBody>
          <a:bodyPr wrap="square" lIns="0" tIns="0" rIns="0" bIns="0" rtlCol="0"/>
          <a:lstStyle/>
          <a:p>
            <a:endParaRPr/>
          </a:p>
        </p:txBody>
      </p:sp>
      <p:sp>
        <p:nvSpPr>
          <p:cNvPr id="779" name="object 779"/>
          <p:cNvSpPr/>
          <p:nvPr/>
        </p:nvSpPr>
        <p:spPr>
          <a:xfrm>
            <a:off x="2191386" y="2042160"/>
            <a:ext cx="0" cy="3162300"/>
          </a:xfrm>
          <a:custGeom>
            <a:avLst/>
            <a:gdLst/>
            <a:ahLst/>
            <a:cxnLst/>
            <a:rect l="l" t="t" r="r" b="b"/>
            <a:pathLst>
              <a:path h="3162300">
                <a:moveTo>
                  <a:pt x="0" y="0"/>
                </a:moveTo>
                <a:lnTo>
                  <a:pt x="0" y="3162299"/>
                </a:lnTo>
              </a:path>
            </a:pathLst>
          </a:custGeom>
          <a:ln w="7615">
            <a:solidFill>
              <a:srgbClr val="F9FFC5"/>
            </a:solidFill>
          </a:ln>
        </p:spPr>
        <p:txBody>
          <a:bodyPr wrap="square" lIns="0" tIns="0" rIns="0" bIns="0" rtlCol="0"/>
          <a:lstStyle/>
          <a:p>
            <a:endParaRPr/>
          </a:p>
        </p:txBody>
      </p:sp>
      <p:sp>
        <p:nvSpPr>
          <p:cNvPr id="780" name="object 780"/>
          <p:cNvSpPr/>
          <p:nvPr/>
        </p:nvSpPr>
        <p:spPr>
          <a:xfrm>
            <a:off x="1454145" y="5201284"/>
            <a:ext cx="734060" cy="0"/>
          </a:xfrm>
          <a:custGeom>
            <a:avLst/>
            <a:gdLst/>
            <a:ahLst/>
            <a:cxnLst/>
            <a:rect l="l" t="t" r="r" b="b"/>
            <a:pathLst>
              <a:path w="734060">
                <a:moveTo>
                  <a:pt x="0" y="0"/>
                </a:moveTo>
                <a:lnTo>
                  <a:pt x="734068" y="0"/>
                </a:lnTo>
              </a:path>
            </a:pathLst>
          </a:custGeom>
          <a:ln w="7619">
            <a:solidFill>
              <a:srgbClr val="F9FFC6"/>
            </a:solidFill>
          </a:ln>
        </p:spPr>
        <p:txBody>
          <a:bodyPr wrap="square" lIns="0" tIns="0" rIns="0" bIns="0" rtlCol="0"/>
          <a:lstStyle/>
          <a:p>
            <a:endParaRPr/>
          </a:p>
        </p:txBody>
      </p:sp>
      <p:sp>
        <p:nvSpPr>
          <p:cNvPr id="781" name="object 781"/>
          <p:cNvSpPr/>
          <p:nvPr/>
        </p:nvSpPr>
        <p:spPr>
          <a:xfrm>
            <a:off x="1457325" y="2048510"/>
            <a:ext cx="0" cy="3149600"/>
          </a:xfrm>
          <a:custGeom>
            <a:avLst/>
            <a:gdLst/>
            <a:ahLst/>
            <a:cxnLst/>
            <a:rect l="l" t="t" r="r" b="b"/>
            <a:pathLst>
              <a:path h="3149600">
                <a:moveTo>
                  <a:pt x="0" y="0"/>
                </a:moveTo>
                <a:lnTo>
                  <a:pt x="0" y="3149600"/>
                </a:lnTo>
              </a:path>
            </a:pathLst>
          </a:custGeom>
          <a:ln w="7628">
            <a:solidFill>
              <a:srgbClr val="F9FFC6"/>
            </a:solidFill>
          </a:ln>
        </p:spPr>
        <p:txBody>
          <a:bodyPr wrap="square" lIns="0" tIns="0" rIns="0" bIns="0" rtlCol="0"/>
          <a:lstStyle/>
          <a:p>
            <a:endParaRPr/>
          </a:p>
        </p:txBody>
      </p:sp>
      <p:sp>
        <p:nvSpPr>
          <p:cNvPr id="782" name="object 782"/>
          <p:cNvSpPr/>
          <p:nvPr/>
        </p:nvSpPr>
        <p:spPr>
          <a:xfrm>
            <a:off x="1454145" y="2045335"/>
            <a:ext cx="734060" cy="0"/>
          </a:xfrm>
          <a:custGeom>
            <a:avLst/>
            <a:gdLst/>
            <a:ahLst/>
            <a:cxnLst/>
            <a:rect l="l" t="t" r="r" b="b"/>
            <a:pathLst>
              <a:path w="734060">
                <a:moveTo>
                  <a:pt x="0" y="0"/>
                </a:moveTo>
                <a:lnTo>
                  <a:pt x="734068" y="0"/>
                </a:lnTo>
              </a:path>
            </a:pathLst>
          </a:custGeom>
          <a:ln w="7620">
            <a:solidFill>
              <a:srgbClr val="F9FFC6"/>
            </a:solidFill>
          </a:ln>
        </p:spPr>
        <p:txBody>
          <a:bodyPr wrap="square" lIns="0" tIns="0" rIns="0" bIns="0" rtlCol="0"/>
          <a:lstStyle/>
          <a:p>
            <a:endParaRPr/>
          </a:p>
        </p:txBody>
      </p:sp>
      <p:sp>
        <p:nvSpPr>
          <p:cNvPr id="783" name="object 783"/>
          <p:cNvSpPr/>
          <p:nvPr/>
        </p:nvSpPr>
        <p:spPr>
          <a:xfrm>
            <a:off x="2185035" y="2048499"/>
            <a:ext cx="0" cy="3150235"/>
          </a:xfrm>
          <a:custGeom>
            <a:avLst/>
            <a:gdLst/>
            <a:ahLst/>
            <a:cxnLst/>
            <a:rect l="l" t="t" r="r" b="b"/>
            <a:pathLst>
              <a:path h="3150235">
                <a:moveTo>
                  <a:pt x="0" y="0"/>
                </a:moveTo>
                <a:lnTo>
                  <a:pt x="0" y="3149614"/>
                </a:lnTo>
              </a:path>
            </a:pathLst>
          </a:custGeom>
          <a:ln w="7628">
            <a:solidFill>
              <a:srgbClr val="F9FFC6"/>
            </a:solidFill>
          </a:ln>
        </p:spPr>
        <p:txBody>
          <a:bodyPr wrap="square" lIns="0" tIns="0" rIns="0" bIns="0" rtlCol="0"/>
          <a:lstStyle/>
          <a:p>
            <a:endParaRPr/>
          </a:p>
        </p:txBody>
      </p:sp>
      <p:sp>
        <p:nvSpPr>
          <p:cNvPr id="784" name="object 784"/>
          <p:cNvSpPr/>
          <p:nvPr/>
        </p:nvSpPr>
        <p:spPr>
          <a:xfrm>
            <a:off x="1460504" y="5194934"/>
            <a:ext cx="721360" cy="0"/>
          </a:xfrm>
          <a:custGeom>
            <a:avLst/>
            <a:gdLst/>
            <a:ahLst/>
            <a:cxnLst/>
            <a:rect l="l" t="t" r="r" b="b"/>
            <a:pathLst>
              <a:path w="721360">
                <a:moveTo>
                  <a:pt x="0" y="0"/>
                </a:moveTo>
                <a:lnTo>
                  <a:pt x="721351" y="0"/>
                </a:lnTo>
              </a:path>
            </a:pathLst>
          </a:custGeom>
          <a:ln w="7620">
            <a:solidFill>
              <a:srgbClr val="F9FFC7"/>
            </a:solidFill>
          </a:ln>
        </p:spPr>
        <p:txBody>
          <a:bodyPr wrap="square" lIns="0" tIns="0" rIns="0" bIns="0" rtlCol="0"/>
          <a:lstStyle/>
          <a:p>
            <a:endParaRPr/>
          </a:p>
        </p:txBody>
      </p:sp>
      <p:sp>
        <p:nvSpPr>
          <p:cNvPr id="785" name="object 785"/>
          <p:cNvSpPr/>
          <p:nvPr/>
        </p:nvSpPr>
        <p:spPr>
          <a:xfrm>
            <a:off x="1463677" y="2054860"/>
            <a:ext cx="0" cy="3136900"/>
          </a:xfrm>
          <a:custGeom>
            <a:avLst/>
            <a:gdLst/>
            <a:ahLst/>
            <a:cxnLst/>
            <a:rect l="l" t="t" r="r" b="b"/>
            <a:pathLst>
              <a:path h="3136900">
                <a:moveTo>
                  <a:pt x="0" y="0"/>
                </a:moveTo>
                <a:lnTo>
                  <a:pt x="0" y="3136899"/>
                </a:lnTo>
              </a:path>
            </a:pathLst>
          </a:custGeom>
          <a:ln w="7615">
            <a:solidFill>
              <a:srgbClr val="F9FFC7"/>
            </a:solidFill>
          </a:ln>
        </p:spPr>
        <p:txBody>
          <a:bodyPr wrap="square" lIns="0" tIns="0" rIns="0" bIns="0" rtlCol="0"/>
          <a:lstStyle/>
          <a:p>
            <a:endParaRPr/>
          </a:p>
        </p:txBody>
      </p:sp>
      <p:sp>
        <p:nvSpPr>
          <p:cNvPr id="786" name="object 786"/>
          <p:cNvSpPr/>
          <p:nvPr/>
        </p:nvSpPr>
        <p:spPr>
          <a:xfrm>
            <a:off x="1460504" y="2051685"/>
            <a:ext cx="721360" cy="0"/>
          </a:xfrm>
          <a:custGeom>
            <a:avLst/>
            <a:gdLst/>
            <a:ahLst/>
            <a:cxnLst/>
            <a:rect l="l" t="t" r="r" b="b"/>
            <a:pathLst>
              <a:path w="721360">
                <a:moveTo>
                  <a:pt x="0" y="0"/>
                </a:moveTo>
                <a:lnTo>
                  <a:pt x="721351" y="0"/>
                </a:lnTo>
              </a:path>
            </a:pathLst>
          </a:custGeom>
          <a:ln w="7620">
            <a:solidFill>
              <a:srgbClr val="F9FFC7"/>
            </a:solidFill>
          </a:ln>
        </p:spPr>
        <p:txBody>
          <a:bodyPr wrap="square" lIns="0" tIns="0" rIns="0" bIns="0" rtlCol="0"/>
          <a:lstStyle/>
          <a:p>
            <a:endParaRPr/>
          </a:p>
        </p:txBody>
      </p:sp>
      <p:sp>
        <p:nvSpPr>
          <p:cNvPr id="787" name="object 787"/>
          <p:cNvSpPr/>
          <p:nvPr/>
        </p:nvSpPr>
        <p:spPr>
          <a:xfrm>
            <a:off x="2178682" y="2054870"/>
            <a:ext cx="0" cy="3136900"/>
          </a:xfrm>
          <a:custGeom>
            <a:avLst/>
            <a:gdLst/>
            <a:ahLst/>
            <a:cxnLst/>
            <a:rect l="l" t="t" r="r" b="b"/>
            <a:pathLst>
              <a:path h="3136900">
                <a:moveTo>
                  <a:pt x="0" y="0"/>
                </a:moveTo>
                <a:lnTo>
                  <a:pt x="0" y="3136885"/>
                </a:lnTo>
              </a:path>
            </a:pathLst>
          </a:custGeom>
          <a:ln w="7615">
            <a:solidFill>
              <a:srgbClr val="F9FFC7"/>
            </a:solidFill>
          </a:ln>
        </p:spPr>
        <p:txBody>
          <a:bodyPr wrap="square" lIns="0" tIns="0" rIns="0" bIns="0" rtlCol="0"/>
          <a:lstStyle/>
          <a:p>
            <a:endParaRPr/>
          </a:p>
        </p:txBody>
      </p:sp>
      <p:sp>
        <p:nvSpPr>
          <p:cNvPr id="788" name="object 788"/>
          <p:cNvSpPr/>
          <p:nvPr/>
        </p:nvSpPr>
        <p:spPr>
          <a:xfrm>
            <a:off x="1466850" y="5188584"/>
            <a:ext cx="708660" cy="0"/>
          </a:xfrm>
          <a:custGeom>
            <a:avLst/>
            <a:gdLst/>
            <a:ahLst/>
            <a:cxnLst/>
            <a:rect l="l" t="t" r="r" b="b"/>
            <a:pathLst>
              <a:path w="708660">
                <a:moveTo>
                  <a:pt x="0" y="0"/>
                </a:moveTo>
                <a:lnTo>
                  <a:pt x="708659" y="0"/>
                </a:lnTo>
              </a:path>
            </a:pathLst>
          </a:custGeom>
          <a:ln w="7620">
            <a:solidFill>
              <a:srgbClr val="F9FFC8"/>
            </a:solidFill>
          </a:ln>
        </p:spPr>
        <p:txBody>
          <a:bodyPr wrap="square" lIns="0" tIns="0" rIns="0" bIns="0" rtlCol="0"/>
          <a:lstStyle/>
          <a:p>
            <a:endParaRPr/>
          </a:p>
        </p:txBody>
      </p:sp>
      <p:sp>
        <p:nvSpPr>
          <p:cNvPr id="789" name="object 789"/>
          <p:cNvSpPr/>
          <p:nvPr/>
        </p:nvSpPr>
        <p:spPr>
          <a:xfrm>
            <a:off x="1470659" y="2061210"/>
            <a:ext cx="0" cy="3124200"/>
          </a:xfrm>
          <a:custGeom>
            <a:avLst/>
            <a:gdLst/>
            <a:ahLst/>
            <a:cxnLst/>
            <a:rect l="l" t="t" r="r" b="b"/>
            <a:pathLst>
              <a:path h="3124200">
                <a:moveTo>
                  <a:pt x="0" y="0"/>
                </a:moveTo>
                <a:lnTo>
                  <a:pt x="0" y="3124200"/>
                </a:lnTo>
              </a:path>
            </a:pathLst>
          </a:custGeom>
          <a:ln w="8889">
            <a:solidFill>
              <a:srgbClr val="F9FFC8"/>
            </a:solidFill>
          </a:ln>
        </p:spPr>
        <p:txBody>
          <a:bodyPr wrap="square" lIns="0" tIns="0" rIns="0" bIns="0" rtlCol="0"/>
          <a:lstStyle/>
          <a:p>
            <a:endParaRPr/>
          </a:p>
        </p:txBody>
      </p:sp>
      <p:sp>
        <p:nvSpPr>
          <p:cNvPr id="790" name="object 790"/>
          <p:cNvSpPr/>
          <p:nvPr/>
        </p:nvSpPr>
        <p:spPr>
          <a:xfrm>
            <a:off x="1466850" y="2058035"/>
            <a:ext cx="708660" cy="0"/>
          </a:xfrm>
          <a:custGeom>
            <a:avLst/>
            <a:gdLst/>
            <a:ahLst/>
            <a:cxnLst/>
            <a:rect l="l" t="t" r="r" b="b"/>
            <a:pathLst>
              <a:path w="708660">
                <a:moveTo>
                  <a:pt x="0" y="0"/>
                </a:moveTo>
                <a:lnTo>
                  <a:pt x="708659" y="0"/>
                </a:lnTo>
              </a:path>
            </a:pathLst>
          </a:custGeom>
          <a:ln w="7619">
            <a:solidFill>
              <a:srgbClr val="F9FFC8"/>
            </a:solidFill>
          </a:ln>
        </p:spPr>
        <p:txBody>
          <a:bodyPr wrap="square" lIns="0" tIns="0" rIns="0" bIns="0" rtlCol="0"/>
          <a:lstStyle/>
          <a:p>
            <a:endParaRPr/>
          </a:p>
        </p:txBody>
      </p:sp>
      <p:sp>
        <p:nvSpPr>
          <p:cNvPr id="791" name="object 791"/>
          <p:cNvSpPr/>
          <p:nvPr/>
        </p:nvSpPr>
        <p:spPr>
          <a:xfrm>
            <a:off x="2172336" y="2061210"/>
            <a:ext cx="0" cy="3124200"/>
          </a:xfrm>
          <a:custGeom>
            <a:avLst/>
            <a:gdLst/>
            <a:ahLst/>
            <a:cxnLst/>
            <a:rect l="l" t="t" r="r" b="b"/>
            <a:pathLst>
              <a:path h="3124200">
                <a:moveTo>
                  <a:pt x="0" y="0"/>
                </a:moveTo>
                <a:lnTo>
                  <a:pt x="0" y="3124199"/>
                </a:lnTo>
              </a:path>
            </a:pathLst>
          </a:custGeom>
          <a:ln w="7615">
            <a:solidFill>
              <a:srgbClr val="F9FFC8"/>
            </a:solidFill>
          </a:ln>
        </p:spPr>
        <p:txBody>
          <a:bodyPr wrap="square" lIns="0" tIns="0" rIns="0" bIns="0" rtlCol="0"/>
          <a:lstStyle/>
          <a:p>
            <a:endParaRPr/>
          </a:p>
        </p:txBody>
      </p:sp>
      <p:sp>
        <p:nvSpPr>
          <p:cNvPr id="792" name="object 792"/>
          <p:cNvSpPr/>
          <p:nvPr/>
        </p:nvSpPr>
        <p:spPr>
          <a:xfrm>
            <a:off x="1474469" y="5182234"/>
            <a:ext cx="694690" cy="0"/>
          </a:xfrm>
          <a:custGeom>
            <a:avLst/>
            <a:gdLst/>
            <a:ahLst/>
            <a:cxnLst/>
            <a:rect l="l" t="t" r="r" b="b"/>
            <a:pathLst>
              <a:path w="694689">
                <a:moveTo>
                  <a:pt x="0" y="0"/>
                </a:moveTo>
                <a:lnTo>
                  <a:pt x="694694" y="0"/>
                </a:lnTo>
              </a:path>
            </a:pathLst>
          </a:custGeom>
          <a:ln w="7619">
            <a:solidFill>
              <a:srgbClr val="F9FFC9"/>
            </a:solidFill>
          </a:ln>
        </p:spPr>
        <p:txBody>
          <a:bodyPr wrap="square" lIns="0" tIns="0" rIns="0" bIns="0" rtlCol="0"/>
          <a:lstStyle/>
          <a:p>
            <a:endParaRPr/>
          </a:p>
        </p:txBody>
      </p:sp>
      <p:sp>
        <p:nvSpPr>
          <p:cNvPr id="793" name="object 793"/>
          <p:cNvSpPr/>
          <p:nvPr/>
        </p:nvSpPr>
        <p:spPr>
          <a:xfrm>
            <a:off x="1477642" y="2067560"/>
            <a:ext cx="0" cy="3111500"/>
          </a:xfrm>
          <a:custGeom>
            <a:avLst/>
            <a:gdLst/>
            <a:ahLst/>
            <a:cxnLst/>
            <a:rect l="l" t="t" r="r" b="b"/>
            <a:pathLst>
              <a:path h="3111500">
                <a:moveTo>
                  <a:pt x="0" y="0"/>
                </a:moveTo>
                <a:lnTo>
                  <a:pt x="0" y="3111500"/>
                </a:lnTo>
              </a:path>
            </a:pathLst>
          </a:custGeom>
          <a:ln w="7615">
            <a:solidFill>
              <a:srgbClr val="F9FFC9"/>
            </a:solidFill>
          </a:ln>
        </p:spPr>
        <p:txBody>
          <a:bodyPr wrap="square" lIns="0" tIns="0" rIns="0" bIns="0" rtlCol="0"/>
          <a:lstStyle/>
          <a:p>
            <a:endParaRPr/>
          </a:p>
        </p:txBody>
      </p:sp>
      <p:sp>
        <p:nvSpPr>
          <p:cNvPr id="794" name="object 794"/>
          <p:cNvSpPr/>
          <p:nvPr/>
        </p:nvSpPr>
        <p:spPr>
          <a:xfrm>
            <a:off x="1474469" y="2064385"/>
            <a:ext cx="694690" cy="0"/>
          </a:xfrm>
          <a:custGeom>
            <a:avLst/>
            <a:gdLst/>
            <a:ahLst/>
            <a:cxnLst/>
            <a:rect l="l" t="t" r="r" b="b"/>
            <a:pathLst>
              <a:path w="694689">
                <a:moveTo>
                  <a:pt x="0" y="0"/>
                </a:moveTo>
                <a:lnTo>
                  <a:pt x="694694" y="0"/>
                </a:lnTo>
              </a:path>
            </a:pathLst>
          </a:custGeom>
          <a:ln w="7620">
            <a:solidFill>
              <a:srgbClr val="F9FFC9"/>
            </a:solidFill>
          </a:ln>
        </p:spPr>
        <p:txBody>
          <a:bodyPr wrap="square" lIns="0" tIns="0" rIns="0" bIns="0" rtlCol="0"/>
          <a:lstStyle/>
          <a:p>
            <a:endParaRPr/>
          </a:p>
        </p:txBody>
      </p:sp>
      <p:sp>
        <p:nvSpPr>
          <p:cNvPr id="795" name="object 795"/>
          <p:cNvSpPr/>
          <p:nvPr/>
        </p:nvSpPr>
        <p:spPr>
          <a:xfrm>
            <a:off x="2165985" y="2067549"/>
            <a:ext cx="0" cy="3112135"/>
          </a:xfrm>
          <a:custGeom>
            <a:avLst/>
            <a:gdLst/>
            <a:ahLst/>
            <a:cxnLst/>
            <a:rect l="l" t="t" r="r" b="b"/>
            <a:pathLst>
              <a:path h="3112135">
                <a:moveTo>
                  <a:pt x="0" y="0"/>
                </a:moveTo>
                <a:lnTo>
                  <a:pt x="0" y="3111514"/>
                </a:lnTo>
              </a:path>
            </a:pathLst>
          </a:custGeom>
          <a:ln w="7628">
            <a:solidFill>
              <a:srgbClr val="F9FFC9"/>
            </a:solidFill>
          </a:ln>
        </p:spPr>
        <p:txBody>
          <a:bodyPr wrap="square" lIns="0" tIns="0" rIns="0" bIns="0" rtlCol="0"/>
          <a:lstStyle/>
          <a:p>
            <a:endParaRPr/>
          </a:p>
        </p:txBody>
      </p:sp>
      <p:sp>
        <p:nvSpPr>
          <p:cNvPr id="796" name="object 796"/>
          <p:cNvSpPr/>
          <p:nvPr/>
        </p:nvSpPr>
        <p:spPr>
          <a:xfrm>
            <a:off x="1480815" y="5175884"/>
            <a:ext cx="681990" cy="0"/>
          </a:xfrm>
          <a:custGeom>
            <a:avLst/>
            <a:gdLst/>
            <a:ahLst/>
            <a:cxnLst/>
            <a:rect l="l" t="t" r="r" b="b"/>
            <a:pathLst>
              <a:path w="681989">
                <a:moveTo>
                  <a:pt x="0" y="0"/>
                </a:moveTo>
                <a:lnTo>
                  <a:pt x="681989" y="0"/>
                </a:lnTo>
              </a:path>
            </a:pathLst>
          </a:custGeom>
          <a:ln w="7620">
            <a:solidFill>
              <a:srgbClr val="F9FFCA"/>
            </a:solidFill>
          </a:ln>
        </p:spPr>
        <p:txBody>
          <a:bodyPr wrap="square" lIns="0" tIns="0" rIns="0" bIns="0" rtlCol="0"/>
          <a:lstStyle/>
          <a:p>
            <a:endParaRPr/>
          </a:p>
        </p:txBody>
      </p:sp>
      <p:sp>
        <p:nvSpPr>
          <p:cNvPr id="797" name="object 797"/>
          <p:cNvSpPr/>
          <p:nvPr/>
        </p:nvSpPr>
        <p:spPr>
          <a:xfrm>
            <a:off x="1483357" y="2073910"/>
            <a:ext cx="0" cy="3098800"/>
          </a:xfrm>
          <a:custGeom>
            <a:avLst/>
            <a:gdLst/>
            <a:ahLst/>
            <a:cxnLst/>
            <a:rect l="l" t="t" r="r" b="b"/>
            <a:pathLst>
              <a:path h="3098800">
                <a:moveTo>
                  <a:pt x="0" y="0"/>
                </a:moveTo>
                <a:lnTo>
                  <a:pt x="0" y="3098799"/>
                </a:lnTo>
              </a:path>
            </a:pathLst>
          </a:custGeom>
          <a:ln w="6354">
            <a:solidFill>
              <a:srgbClr val="F9FFCA"/>
            </a:solidFill>
          </a:ln>
        </p:spPr>
        <p:txBody>
          <a:bodyPr wrap="square" lIns="0" tIns="0" rIns="0" bIns="0" rtlCol="0"/>
          <a:lstStyle/>
          <a:p>
            <a:endParaRPr/>
          </a:p>
        </p:txBody>
      </p:sp>
      <p:sp>
        <p:nvSpPr>
          <p:cNvPr id="798" name="object 798"/>
          <p:cNvSpPr/>
          <p:nvPr/>
        </p:nvSpPr>
        <p:spPr>
          <a:xfrm>
            <a:off x="1480815" y="2070735"/>
            <a:ext cx="681990" cy="0"/>
          </a:xfrm>
          <a:custGeom>
            <a:avLst/>
            <a:gdLst/>
            <a:ahLst/>
            <a:cxnLst/>
            <a:rect l="l" t="t" r="r" b="b"/>
            <a:pathLst>
              <a:path w="681989">
                <a:moveTo>
                  <a:pt x="0" y="0"/>
                </a:moveTo>
                <a:lnTo>
                  <a:pt x="681989" y="0"/>
                </a:lnTo>
              </a:path>
            </a:pathLst>
          </a:custGeom>
          <a:ln w="7620">
            <a:solidFill>
              <a:srgbClr val="F9FFCA"/>
            </a:solidFill>
          </a:ln>
        </p:spPr>
        <p:txBody>
          <a:bodyPr wrap="square" lIns="0" tIns="0" rIns="0" bIns="0" rtlCol="0"/>
          <a:lstStyle/>
          <a:p>
            <a:endParaRPr/>
          </a:p>
        </p:txBody>
      </p:sp>
      <p:sp>
        <p:nvSpPr>
          <p:cNvPr id="799" name="object 799"/>
          <p:cNvSpPr/>
          <p:nvPr/>
        </p:nvSpPr>
        <p:spPr>
          <a:xfrm>
            <a:off x="2159632" y="2073920"/>
            <a:ext cx="0" cy="3098800"/>
          </a:xfrm>
          <a:custGeom>
            <a:avLst/>
            <a:gdLst/>
            <a:ahLst/>
            <a:cxnLst/>
            <a:rect l="l" t="t" r="r" b="b"/>
            <a:pathLst>
              <a:path h="3098800">
                <a:moveTo>
                  <a:pt x="0" y="0"/>
                </a:moveTo>
                <a:lnTo>
                  <a:pt x="0" y="3098785"/>
                </a:lnTo>
              </a:path>
            </a:pathLst>
          </a:custGeom>
          <a:ln w="7615">
            <a:solidFill>
              <a:srgbClr val="F9FFCA"/>
            </a:solidFill>
          </a:ln>
        </p:spPr>
        <p:txBody>
          <a:bodyPr wrap="square" lIns="0" tIns="0" rIns="0" bIns="0" rtlCol="0"/>
          <a:lstStyle/>
          <a:p>
            <a:endParaRPr/>
          </a:p>
        </p:txBody>
      </p:sp>
      <p:sp>
        <p:nvSpPr>
          <p:cNvPr id="800" name="object 800"/>
          <p:cNvSpPr/>
          <p:nvPr/>
        </p:nvSpPr>
        <p:spPr>
          <a:xfrm>
            <a:off x="1485900" y="5169534"/>
            <a:ext cx="670560" cy="0"/>
          </a:xfrm>
          <a:custGeom>
            <a:avLst/>
            <a:gdLst/>
            <a:ahLst/>
            <a:cxnLst/>
            <a:rect l="l" t="t" r="r" b="b"/>
            <a:pathLst>
              <a:path w="670560">
                <a:moveTo>
                  <a:pt x="0" y="0"/>
                </a:moveTo>
                <a:lnTo>
                  <a:pt x="670559" y="0"/>
                </a:lnTo>
              </a:path>
            </a:pathLst>
          </a:custGeom>
          <a:ln w="7620">
            <a:solidFill>
              <a:srgbClr val="F9FFCB"/>
            </a:solidFill>
          </a:ln>
        </p:spPr>
        <p:txBody>
          <a:bodyPr wrap="square" lIns="0" tIns="0" rIns="0" bIns="0" rtlCol="0"/>
          <a:lstStyle/>
          <a:p>
            <a:endParaRPr/>
          </a:p>
        </p:txBody>
      </p:sp>
      <p:sp>
        <p:nvSpPr>
          <p:cNvPr id="801" name="object 801"/>
          <p:cNvSpPr/>
          <p:nvPr/>
        </p:nvSpPr>
        <p:spPr>
          <a:xfrm>
            <a:off x="1489709" y="2080260"/>
            <a:ext cx="0" cy="3086100"/>
          </a:xfrm>
          <a:custGeom>
            <a:avLst/>
            <a:gdLst/>
            <a:ahLst/>
            <a:cxnLst/>
            <a:rect l="l" t="t" r="r" b="b"/>
            <a:pathLst>
              <a:path h="3086100">
                <a:moveTo>
                  <a:pt x="0" y="0"/>
                </a:moveTo>
                <a:lnTo>
                  <a:pt x="0" y="3086100"/>
                </a:lnTo>
              </a:path>
            </a:pathLst>
          </a:custGeom>
          <a:ln w="8889">
            <a:solidFill>
              <a:srgbClr val="F9FFCB"/>
            </a:solidFill>
          </a:ln>
        </p:spPr>
        <p:txBody>
          <a:bodyPr wrap="square" lIns="0" tIns="0" rIns="0" bIns="0" rtlCol="0"/>
          <a:lstStyle/>
          <a:p>
            <a:endParaRPr/>
          </a:p>
        </p:txBody>
      </p:sp>
      <p:sp>
        <p:nvSpPr>
          <p:cNvPr id="802" name="object 802"/>
          <p:cNvSpPr/>
          <p:nvPr/>
        </p:nvSpPr>
        <p:spPr>
          <a:xfrm>
            <a:off x="1485900" y="2077085"/>
            <a:ext cx="670560" cy="0"/>
          </a:xfrm>
          <a:custGeom>
            <a:avLst/>
            <a:gdLst/>
            <a:ahLst/>
            <a:cxnLst/>
            <a:rect l="l" t="t" r="r" b="b"/>
            <a:pathLst>
              <a:path w="670560">
                <a:moveTo>
                  <a:pt x="0" y="0"/>
                </a:moveTo>
                <a:lnTo>
                  <a:pt x="670559" y="0"/>
                </a:lnTo>
              </a:path>
            </a:pathLst>
          </a:custGeom>
          <a:ln w="7619">
            <a:solidFill>
              <a:srgbClr val="F9FFCB"/>
            </a:solidFill>
          </a:ln>
        </p:spPr>
        <p:txBody>
          <a:bodyPr wrap="square" lIns="0" tIns="0" rIns="0" bIns="0" rtlCol="0"/>
          <a:lstStyle/>
          <a:p>
            <a:endParaRPr/>
          </a:p>
        </p:txBody>
      </p:sp>
      <p:sp>
        <p:nvSpPr>
          <p:cNvPr id="803" name="object 803"/>
          <p:cNvSpPr/>
          <p:nvPr/>
        </p:nvSpPr>
        <p:spPr>
          <a:xfrm>
            <a:off x="2153286" y="2080260"/>
            <a:ext cx="0" cy="3086100"/>
          </a:xfrm>
          <a:custGeom>
            <a:avLst/>
            <a:gdLst/>
            <a:ahLst/>
            <a:cxnLst/>
            <a:rect l="l" t="t" r="r" b="b"/>
            <a:pathLst>
              <a:path h="3086100">
                <a:moveTo>
                  <a:pt x="0" y="0"/>
                </a:moveTo>
                <a:lnTo>
                  <a:pt x="0" y="3086099"/>
                </a:lnTo>
              </a:path>
            </a:pathLst>
          </a:custGeom>
          <a:ln w="7615">
            <a:solidFill>
              <a:srgbClr val="F9FFCB"/>
            </a:solidFill>
          </a:ln>
        </p:spPr>
        <p:txBody>
          <a:bodyPr wrap="square" lIns="0" tIns="0" rIns="0" bIns="0" rtlCol="0"/>
          <a:lstStyle/>
          <a:p>
            <a:endParaRPr/>
          </a:p>
        </p:txBody>
      </p:sp>
      <p:sp>
        <p:nvSpPr>
          <p:cNvPr id="804" name="object 804"/>
          <p:cNvSpPr/>
          <p:nvPr/>
        </p:nvSpPr>
        <p:spPr>
          <a:xfrm>
            <a:off x="1493519" y="5163184"/>
            <a:ext cx="656590" cy="0"/>
          </a:xfrm>
          <a:custGeom>
            <a:avLst/>
            <a:gdLst/>
            <a:ahLst/>
            <a:cxnLst/>
            <a:rect l="l" t="t" r="r" b="b"/>
            <a:pathLst>
              <a:path w="656589">
                <a:moveTo>
                  <a:pt x="0" y="0"/>
                </a:moveTo>
                <a:lnTo>
                  <a:pt x="656594" y="0"/>
                </a:lnTo>
              </a:path>
            </a:pathLst>
          </a:custGeom>
          <a:ln w="7619">
            <a:solidFill>
              <a:srgbClr val="FAFFCC"/>
            </a:solidFill>
          </a:ln>
        </p:spPr>
        <p:txBody>
          <a:bodyPr wrap="square" lIns="0" tIns="0" rIns="0" bIns="0" rtlCol="0"/>
          <a:lstStyle/>
          <a:p>
            <a:endParaRPr/>
          </a:p>
        </p:txBody>
      </p:sp>
      <p:sp>
        <p:nvSpPr>
          <p:cNvPr id="805" name="object 805"/>
          <p:cNvSpPr/>
          <p:nvPr/>
        </p:nvSpPr>
        <p:spPr>
          <a:xfrm>
            <a:off x="1496692" y="2086610"/>
            <a:ext cx="0" cy="3073400"/>
          </a:xfrm>
          <a:custGeom>
            <a:avLst/>
            <a:gdLst/>
            <a:ahLst/>
            <a:cxnLst/>
            <a:rect l="l" t="t" r="r" b="b"/>
            <a:pathLst>
              <a:path h="3073400">
                <a:moveTo>
                  <a:pt x="0" y="0"/>
                </a:moveTo>
                <a:lnTo>
                  <a:pt x="0" y="3073400"/>
                </a:lnTo>
              </a:path>
            </a:pathLst>
          </a:custGeom>
          <a:ln w="7615">
            <a:solidFill>
              <a:srgbClr val="FAFFCC"/>
            </a:solidFill>
          </a:ln>
        </p:spPr>
        <p:txBody>
          <a:bodyPr wrap="square" lIns="0" tIns="0" rIns="0" bIns="0" rtlCol="0"/>
          <a:lstStyle/>
          <a:p>
            <a:endParaRPr/>
          </a:p>
        </p:txBody>
      </p:sp>
      <p:sp>
        <p:nvSpPr>
          <p:cNvPr id="806" name="object 806"/>
          <p:cNvSpPr/>
          <p:nvPr/>
        </p:nvSpPr>
        <p:spPr>
          <a:xfrm>
            <a:off x="1493519" y="2083435"/>
            <a:ext cx="656590" cy="0"/>
          </a:xfrm>
          <a:custGeom>
            <a:avLst/>
            <a:gdLst/>
            <a:ahLst/>
            <a:cxnLst/>
            <a:rect l="l" t="t" r="r" b="b"/>
            <a:pathLst>
              <a:path w="656589">
                <a:moveTo>
                  <a:pt x="0" y="0"/>
                </a:moveTo>
                <a:lnTo>
                  <a:pt x="656594" y="0"/>
                </a:lnTo>
              </a:path>
            </a:pathLst>
          </a:custGeom>
          <a:ln w="7620">
            <a:solidFill>
              <a:srgbClr val="FAFFCC"/>
            </a:solidFill>
          </a:ln>
        </p:spPr>
        <p:txBody>
          <a:bodyPr wrap="square" lIns="0" tIns="0" rIns="0" bIns="0" rtlCol="0"/>
          <a:lstStyle/>
          <a:p>
            <a:endParaRPr/>
          </a:p>
        </p:txBody>
      </p:sp>
      <p:sp>
        <p:nvSpPr>
          <p:cNvPr id="807" name="object 807"/>
          <p:cNvSpPr/>
          <p:nvPr/>
        </p:nvSpPr>
        <p:spPr>
          <a:xfrm>
            <a:off x="2146935" y="2086599"/>
            <a:ext cx="0" cy="3074035"/>
          </a:xfrm>
          <a:custGeom>
            <a:avLst/>
            <a:gdLst/>
            <a:ahLst/>
            <a:cxnLst/>
            <a:rect l="l" t="t" r="r" b="b"/>
            <a:pathLst>
              <a:path h="3074035">
                <a:moveTo>
                  <a:pt x="0" y="0"/>
                </a:moveTo>
                <a:lnTo>
                  <a:pt x="0" y="3073414"/>
                </a:lnTo>
              </a:path>
            </a:pathLst>
          </a:custGeom>
          <a:ln w="7628">
            <a:solidFill>
              <a:srgbClr val="FAFFCC"/>
            </a:solidFill>
          </a:ln>
        </p:spPr>
        <p:txBody>
          <a:bodyPr wrap="square" lIns="0" tIns="0" rIns="0" bIns="0" rtlCol="0"/>
          <a:lstStyle/>
          <a:p>
            <a:endParaRPr/>
          </a:p>
        </p:txBody>
      </p:sp>
      <p:sp>
        <p:nvSpPr>
          <p:cNvPr id="808" name="object 808"/>
          <p:cNvSpPr/>
          <p:nvPr/>
        </p:nvSpPr>
        <p:spPr>
          <a:xfrm>
            <a:off x="1499865" y="5156834"/>
            <a:ext cx="643890" cy="0"/>
          </a:xfrm>
          <a:custGeom>
            <a:avLst/>
            <a:gdLst/>
            <a:ahLst/>
            <a:cxnLst/>
            <a:rect l="l" t="t" r="r" b="b"/>
            <a:pathLst>
              <a:path w="643889">
                <a:moveTo>
                  <a:pt x="0" y="0"/>
                </a:moveTo>
                <a:lnTo>
                  <a:pt x="643889" y="0"/>
                </a:lnTo>
              </a:path>
            </a:pathLst>
          </a:custGeom>
          <a:ln w="7620">
            <a:solidFill>
              <a:srgbClr val="FAFFCD"/>
            </a:solidFill>
          </a:ln>
        </p:spPr>
        <p:txBody>
          <a:bodyPr wrap="square" lIns="0" tIns="0" rIns="0" bIns="0" rtlCol="0"/>
          <a:lstStyle/>
          <a:p>
            <a:endParaRPr/>
          </a:p>
        </p:txBody>
      </p:sp>
      <p:sp>
        <p:nvSpPr>
          <p:cNvPr id="809" name="object 809"/>
          <p:cNvSpPr/>
          <p:nvPr/>
        </p:nvSpPr>
        <p:spPr>
          <a:xfrm>
            <a:off x="1503044" y="2092960"/>
            <a:ext cx="0" cy="3060700"/>
          </a:xfrm>
          <a:custGeom>
            <a:avLst/>
            <a:gdLst/>
            <a:ahLst/>
            <a:cxnLst/>
            <a:rect l="l" t="t" r="r" b="b"/>
            <a:pathLst>
              <a:path h="3060700">
                <a:moveTo>
                  <a:pt x="0" y="0"/>
                </a:moveTo>
                <a:lnTo>
                  <a:pt x="0" y="3060699"/>
                </a:lnTo>
              </a:path>
            </a:pathLst>
          </a:custGeom>
          <a:ln w="7628">
            <a:solidFill>
              <a:srgbClr val="FAFFCD"/>
            </a:solidFill>
          </a:ln>
        </p:spPr>
        <p:txBody>
          <a:bodyPr wrap="square" lIns="0" tIns="0" rIns="0" bIns="0" rtlCol="0"/>
          <a:lstStyle/>
          <a:p>
            <a:endParaRPr/>
          </a:p>
        </p:txBody>
      </p:sp>
      <p:sp>
        <p:nvSpPr>
          <p:cNvPr id="810" name="object 810"/>
          <p:cNvSpPr/>
          <p:nvPr/>
        </p:nvSpPr>
        <p:spPr>
          <a:xfrm>
            <a:off x="1499865" y="2089785"/>
            <a:ext cx="643890" cy="0"/>
          </a:xfrm>
          <a:custGeom>
            <a:avLst/>
            <a:gdLst/>
            <a:ahLst/>
            <a:cxnLst/>
            <a:rect l="l" t="t" r="r" b="b"/>
            <a:pathLst>
              <a:path w="643889">
                <a:moveTo>
                  <a:pt x="0" y="0"/>
                </a:moveTo>
                <a:lnTo>
                  <a:pt x="643889" y="0"/>
                </a:lnTo>
              </a:path>
            </a:pathLst>
          </a:custGeom>
          <a:ln w="7620">
            <a:solidFill>
              <a:srgbClr val="FAFFCD"/>
            </a:solidFill>
          </a:ln>
        </p:spPr>
        <p:txBody>
          <a:bodyPr wrap="square" lIns="0" tIns="0" rIns="0" bIns="0" rtlCol="0"/>
          <a:lstStyle/>
          <a:p>
            <a:endParaRPr/>
          </a:p>
        </p:txBody>
      </p:sp>
      <p:sp>
        <p:nvSpPr>
          <p:cNvPr id="811" name="object 811"/>
          <p:cNvSpPr/>
          <p:nvPr/>
        </p:nvSpPr>
        <p:spPr>
          <a:xfrm>
            <a:off x="2140582" y="2092970"/>
            <a:ext cx="0" cy="3060700"/>
          </a:xfrm>
          <a:custGeom>
            <a:avLst/>
            <a:gdLst/>
            <a:ahLst/>
            <a:cxnLst/>
            <a:rect l="l" t="t" r="r" b="b"/>
            <a:pathLst>
              <a:path h="3060700">
                <a:moveTo>
                  <a:pt x="0" y="0"/>
                </a:moveTo>
                <a:lnTo>
                  <a:pt x="0" y="3060685"/>
                </a:lnTo>
              </a:path>
            </a:pathLst>
          </a:custGeom>
          <a:ln w="7615">
            <a:solidFill>
              <a:srgbClr val="FAFFCD"/>
            </a:solidFill>
          </a:ln>
        </p:spPr>
        <p:txBody>
          <a:bodyPr wrap="square" lIns="0" tIns="0" rIns="0" bIns="0" rtlCol="0"/>
          <a:lstStyle/>
          <a:p>
            <a:endParaRPr/>
          </a:p>
        </p:txBody>
      </p:sp>
      <p:sp>
        <p:nvSpPr>
          <p:cNvPr id="812" name="object 812"/>
          <p:cNvSpPr/>
          <p:nvPr/>
        </p:nvSpPr>
        <p:spPr>
          <a:xfrm>
            <a:off x="1506224" y="5150484"/>
            <a:ext cx="631190" cy="0"/>
          </a:xfrm>
          <a:custGeom>
            <a:avLst/>
            <a:gdLst/>
            <a:ahLst/>
            <a:cxnLst/>
            <a:rect l="l" t="t" r="r" b="b"/>
            <a:pathLst>
              <a:path w="631189">
                <a:moveTo>
                  <a:pt x="0" y="0"/>
                </a:moveTo>
                <a:lnTo>
                  <a:pt x="631185" y="0"/>
                </a:lnTo>
              </a:path>
            </a:pathLst>
          </a:custGeom>
          <a:ln w="7620">
            <a:solidFill>
              <a:srgbClr val="FAFFCE"/>
            </a:solidFill>
          </a:ln>
        </p:spPr>
        <p:txBody>
          <a:bodyPr wrap="square" lIns="0" tIns="0" rIns="0" bIns="0" rtlCol="0"/>
          <a:lstStyle/>
          <a:p>
            <a:endParaRPr/>
          </a:p>
        </p:txBody>
      </p:sp>
      <p:sp>
        <p:nvSpPr>
          <p:cNvPr id="813" name="object 813"/>
          <p:cNvSpPr/>
          <p:nvPr/>
        </p:nvSpPr>
        <p:spPr>
          <a:xfrm>
            <a:off x="1509397" y="2099310"/>
            <a:ext cx="0" cy="3048000"/>
          </a:xfrm>
          <a:custGeom>
            <a:avLst/>
            <a:gdLst/>
            <a:ahLst/>
            <a:cxnLst/>
            <a:rect l="l" t="t" r="r" b="b"/>
            <a:pathLst>
              <a:path h="3048000">
                <a:moveTo>
                  <a:pt x="0" y="0"/>
                </a:moveTo>
                <a:lnTo>
                  <a:pt x="0" y="3048000"/>
                </a:lnTo>
              </a:path>
            </a:pathLst>
          </a:custGeom>
          <a:ln w="7615">
            <a:solidFill>
              <a:srgbClr val="FAFFCE"/>
            </a:solidFill>
          </a:ln>
        </p:spPr>
        <p:txBody>
          <a:bodyPr wrap="square" lIns="0" tIns="0" rIns="0" bIns="0" rtlCol="0"/>
          <a:lstStyle/>
          <a:p>
            <a:endParaRPr/>
          </a:p>
        </p:txBody>
      </p:sp>
      <p:sp>
        <p:nvSpPr>
          <p:cNvPr id="814" name="object 814"/>
          <p:cNvSpPr/>
          <p:nvPr/>
        </p:nvSpPr>
        <p:spPr>
          <a:xfrm>
            <a:off x="1506224" y="2096135"/>
            <a:ext cx="631190" cy="0"/>
          </a:xfrm>
          <a:custGeom>
            <a:avLst/>
            <a:gdLst/>
            <a:ahLst/>
            <a:cxnLst/>
            <a:rect l="l" t="t" r="r" b="b"/>
            <a:pathLst>
              <a:path w="631189">
                <a:moveTo>
                  <a:pt x="0" y="0"/>
                </a:moveTo>
                <a:lnTo>
                  <a:pt x="631185" y="0"/>
                </a:lnTo>
              </a:path>
            </a:pathLst>
          </a:custGeom>
          <a:ln w="7619">
            <a:solidFill>
              <a:srgbClr val="FAFFCE"/>
            </a:solidFill>
          </a:ln>
        </p:spPr>
        <p:txBody>
          <a:bodyPr wrap="square" lIns="0" tIns="0" rIns="0" bIns="0" rtlCol="0"/>
          <a:lstStyle/>
          <a:p>
            <a:endParaRPr/>
          </a:p>
        </p:txBody>
      </p:sp>
      <p:sp>
        <p:nvSpPr>
          <p:cNvPr id="815" name="object 815"/>
          <p:cNvSpPr/>
          <p:nvPr/>
        </p:nvSpPr>
        <p:spPr>
          <a:xfrm>
            <a:off x="2134236" y="2099310"/>
            <a:ext cx="0" cy="3048000"/>
          </a:xfrm>
          <a:custGeom>
            <a:avLst/>
            <a:gdLst/>
            <a:ahLst/>
            <a:cxnLst/>
            <a:rect l="l" t="t" r="r" b="b"/>
            <a:pathLst>
              <a:path h="3048000">
                <a:moveTo>
                  <a:pt x="0" y="0"/>
                </a:moveTo>
                <a:lnTo>
                  <a:pt x="0" y="3047999"/>
                </a:lnTo>
              </a:path>
            </a:pathLst>
          </a:custGeom>
          <a:ln w="7615">
            <a:solidFill>
              <a:srgbClr val="FAFFCE"/>
            </a:solidFill>
          </a:ln>
        </p:spPr>
        <p:txBody>
          <a:bodyPr wrap="square" lIns="0" tIns="0" rIns="0" bIns="0" rtlCol="0"/>
          <a:lstStyle/>
          <a:p>
            <a:endParaRPr/>
          </a:p>
        </p:txBody>
      </p:sp>
      <p:sp>
        <p:nvSpPr>
          <p:cNvPr id="816" name="object 816"/>
          <p:cNvSpPr/>
          <p:nvPr/>
        </p:nvSpPr>
        <p:spPr>
          <a:xfrm>
            <a:off x="1512569" y="5144134"/>
            <a:ext cx="618490" cy="0"/>
          </a:xfrm>
          <a:custGeom>
            <a:avLst/>
            <a:gdLst/>
            <a:ahLst/>
            <a:cxnLst/>
            <a:rect l="l" t="t" r="r" b="b"/>
            <a:pathLst>
              <a:path w="618489">
                <a:moveTo>
                  <a:pt x="0" y="0"/>
                </a:moveTo>
                <a:lnTo>
                  <a:pt x="618494" y="0"/>
                </a:lnTo>
              </a:path>
            </a:pathLst>
          </a:custGeom>
          <a:ln w="7620">
            <a:solidFill>
              <a:srgbClr val="FAFFCF"/>
            </a:solidFill>
          </a:ln>
        </p:spPr>
        <p:txBody>
          <a:bodyPr wrap="square" lIns="0" tIns="0" rIns="0" bIns="0" rtlCol="0"/>
          <a:lstStyle/>
          <a:p>
            <a:endParaRPr/>
          </a:p>
        </p:txBody>
      </p:sp>
      <p:sp>
        <p:nvSpPr>
          <p:cNvPr id="817" name="object 817"/>
          <p:cNvSpPr/>
          <p:nvPr/>
        </p:nvSpPr>
        <p:spPr>
          <a:xfrm>
            <a:off x="1515742" y="2106929"/>
            <a:ext cx="0" cy="3034030"/>
          </a:xfrm>
          <a:custGeom>
            <a:avLst/>
            <a:gdLst/>
            <a:ahLst/>
            <a:cxnLst/>
            <a:rect l="l" t="t" r="r" b="b"/>
            <a:pathLst>
              <a:path h="3034029">
                <a:moveTo>
                  <a:pt x="0" y="0"/>
                </a:moveTo>
                <a:lnTo>
                  <a:pt x="0" y="3034030"/>
                </a:lnTo>
              </a:path>
            </a:pathLst>
          </a:custGeom>
          <a:ln w="7615">
            <a:solidFill>
              <a:srgbClr val="FAFFCF"/>
            </a:solidFill>
          </a:ln>
        </p:spPr>
        <p:txBody>
          <a:bodyPr wrap="square" lIns="0" tIns="0" rIns="0" bIns="0" rtlCol="0"/>
          <a:lstStyle/>
          <a:p>
            <a:endParaRPr/>
          </a:p>
        </p:txBody>
      </p:sp>
      <p:sp>
        <p:nvSpPr>
          <p:cNvPr id="818" name="object 818"/>
          <p:cNvSpPr/>
          <p:nvPr/>
        </p:nvSpPr>
        <p:spPr>
          <a:xfrm>
            <a:off x="1512569" y="2103120"/>
            <a:ext cx="618490" cy="0"/>
          </a:xfrm>
          <a:custGeom>
            <a:avLst/>
            <a:gdLst/>
            <a:ahLst/>
            <a:cxnLst/>
            <a:rect l="l" t="t" r="r" b="b"/>
            <a:pathLst>
              <a:path w="618489">
                <a:moveTo>
                  <a:pt x="0" y="0"/>
                </a:moveTo>
                <a:lnTo>
                  <a:pt x="618494" y="0"/>
                </a:lnTo>
              </a:path>
            </a:pathLst>
          </a:custGeom>
          <a:ln w="8890">
            <a:solidFill>
              <a:srgbClr val="FAFFCF"/>
            </a:solidFill>
          </a:ln>
        </p:spPr>
        <p:txBody>
          <a:bodyPr wrap="square" lIns="0" tIns="0" rIns="0" bIns="0" rtlCol="0"/>
          <a:lstStyle/>
          <a:p>
            <a:endParaRPr/>
          </a:p>
        </p:txBody>
      </p:sp>
      <p:sp>
        <p:nvSpPr>
          <p:cNvPr id="819" name="object 819"/>
          <p:cNvSpPr/>
          <p:nvPr/>
        </p:nvSpPr>
        <p:spPr>
          <a:xfrm>
            <a:off x="2127254" y="2106930"/>
            <a:ext cx="0" cy="3034030"/>
          </a:xfrm>
          <a:custGeom>
            <a:avLst/>
            <a:gdLst/>
            <a:ahLst/>
            <a:cxnLst/>
            <a:rect l="l" t="t" r="r" b="b"/>
            <a:pathLst>
              <a:path h="3034029">
                <a:moveTo>
                  <a:pt x="0" y="0"/>
                </a:moveTo>
                <a:lnTo>
                  <a:pt x="0" y="3034033"/>
                </a:lnTo>
              </a:path>
            </a:pathLst>
          </a:custGeom>
          <a:ln w="8889">
            <a:solidFill>
              <a:srgbClr val="FAFFCF"/>
            </a:solidFill>
          </a:ln>
        </p:spPr>
        <p:txBody>
          <a:bodyPr wrap="square" lIns="0" tIns="0" rIns="0" bIns="0" rtlCol="0"/>
          <a:lstStyle/>
          <a:p>
            <a:endParaRPr/>
          </a:p>
        </p:txBody>
      </p:sp>
      <p:sp>
        <p:nvSpPr>
          <p:cNvPr id="820" name="object 820"/>
          <p:cNvSpPr/>
          <p:nvPr/>
        </p:nvSpPr>
        <p:spPr>
          <a:xfrm>
            <a:off x="1518915" y="5137150"/>
            <a:ext cx="604520" cy="0"/>
          </a:xfrm>
          <a:custGeom>
            <a:avLst/>
            <a:gdLst/>
            <a:ahLst/>
            <a:cxnLst/>
            <a:rect l="l" t="t" r="r" b="b"/>
            <a:pathLst>
              <a:path w="604519">
                <a:moveTo>
                  <a:pt x="0" y="0"/>
                </a:moveTo>
                <a:lnTo>
                  <a:pt x="604528" y="0"/>
                </a:lnTo>
              </a:path>
            </a:pathLst>
          </a:custGeom>
          <a:ln w="8889">
            <a:solidFill>
              <a:srgbClr val="FAFFD0"/>
            </a:solidFill>
          </a:ln>
        </p:spPr>
        <p:txBody>
          <a:bodyPr wrap="square" lIns="0" tIns="0" rIns="0" bIns="0" rtlCol="0"/>
          <a:lstStyle/>
          <a:p>
            <a:endParaRPr/>
          </a:p>
        </p:txBody>
      </p:sp>
      <p:sp>
        <p:nvSpPr>
          <p:cNvPr id="821" name="object 821"/>
          <p:cNvSpPr/>
          <p:nvPr/>
        </p:nvSpPr>
        <p:spPr>
          <a:xfrm>
            <a:off x="1522094" y="2113279"/>
            <a:ext cx="0" cy="3020060"/>
          </a:xfrm>
          <a:custGeom>
            <a:avLst/>
            <a:gdLst/>
            <a:ahLst/>
            <a:cxnLst/>
            <a:rect l="l" t="t" r="r" b="b"/>
            <a:pathLst>
              <a:path h="3020060">
                <a:moveTo>
                  <a:pt x="0" y="0"/>
                </a:moveTo>
                <a:lnTo>
                  <a:pt x="0" y="3020060"/>
                </a:lnTo>
              </a:path>
            </a:pathLst>
          </a:custGeom>
          <a:ln w="7628">
            <a:solidFill>
              <a:srgbClr val="FAFFD0"/>
            </a:solidFill>
          </a:ln>
        </p:spPr>
        <p:txBody>
          <a:bodyPr wrap="square" lIns="0" tIns="0" rIns="0" bIns="0" rtlCol="0"/>
          <a:lstStyle/>
          <a:p>
            <a:endParaRPr/>
          </a:p>
        </p:txBody>
      </p:sp>
      <p:sp>
        <p:nvSpPr>
          <p:cNvPr id="822" name="object 822"/>
          <p:cNvSpPr/>
          <p:nvPr/>
        </p:nvSpPr>
        <p:spPr>
          <a:xfrm>
            <a:off x="1518915" y="2110104"/>
            <a:ext cx="604520" cy="0"/>
          </a:xfrm>
          <a:custGeom>
            <a:avLst/>
            <a:gdLst/>
            <a:ahLst/>
            <a:cxnLst/>
            <a:rect l="l" t="t" r="r" b="b"/>
            <a:pathLst>
              <a:path w="604519">
                <a:moveTo>
                  <a:pt x="0" y="0"/>
                </a:moveTo>
                <a:lnTo>
                  <a:pt x="604528" y="0"/>
                </a:lnTo>
              </a:path>
            </a:pathLst>
          </a:custGeom>
          <a:ln w="7620">
            <a:solidFill>
              <a:srgbClr val="FAFFD0"/>
            </a:solidFill>
          </a:ln>
        </p:spPr>
        <p:txBody>
          <a:bodyPr wrap="square" lIns="0" tIns="0" rIns="0" bIns="0" rtlCol="0"/>
          <a:lstStyle/>
          <a:p>
            <a:endParaRPr/>
          </a:p>
        </p:txBody>
      </p:sp>
      <p:sp>
        <p:nvSpPr>
          <p:cNvPr id="823" name="object 823"/>
          <p:cNvSpPr/>
          <p:nvPr/>
        </p:nvSpPr>
        <p:spPr>
          <a:xfrm>
            <a:off x="2120264" y="2113270"/>
            <a:ext cx="0" cy="3020695"/>
          </a:xfrm>
          <a:custGeom>
            <a:avLst/>
            <a:gdLst/>
            <a:ahLst/>
            <a:cxnLst/>
            <a:rect l="l" t="t" r="r" b="b"/>
            <a:pathLst>
              <a:path h="3020695">
                <a:moveTo>
                  <a:pt x="0" y="0"/>
                </a:moveTo>
                <a:lnTo>
                  <a:pt x="0" y="3020074"/>
                </a:lnTo>
              </a:path>
            </a:pathLst>
          </a:custGeom>
          <a:ln w="7628">
            <a:solidFill>
              <a:srgbClr val="FAFFD0"/>
            </a:solidFill>
          </a:ln>
        </p:spPr>
        <p:txBody>
          <a:bodyPr wrap="square" lIns="0" tIns="0" rIns="0" bIns="0" rtlCol="0"/>
          <a:lstStyle/>
          <a:p>
            <a:endParaRPr/>
          </a:p>
        </p:txBody>
      </p:sp>
      <p:sp>
        <p:nvSpPr>
          <p:cNvPr id="824" name="object 824"/>
          <p:cNvSpPr/>
          <p:nvPr/>
        </p:nvSpPr>
        <p:spPr>
          <a:xfrm>
            <a:off x="1525274" y="5130165"/>
            <a:ext cx="591820" cy="0"/>
          </a:xfrm>
          <a:custGeom>
            <a:avLst/>
            <a:gdLst/>
            <a:ahLst/>
            <a:cxnLst/>
            <a:rect l="l" t="t" r="r" b="b"/>
            <a:pathLst>
              <a:path w="591819">
                <a:moveTo>
                  <a:pt x="0" y="0"/>
                </a:moveTo>
                <a:lnTo>
                  <a:pt x="591811" y="0"/>
                </a:lnTo>
              </a:path>
            </a:pathLst>
          </a:custGeom>
          <a:ln w="7620">
            <a:solidFill>
              <a:srgbClr val="FAFFD1"/>
            </a:solidFill>
          </a:ln>
        </p:spPr>
        <p:txBody>
          <a:bodyPr wrap="square" lIns="0" tIns="0" rIns="0" bIns="0" rtlCol="0"/>
          <a:lstStyle/>
          <a:p>
            <a:endParaRPr/>
          </a:p>
        </p:txBody>
      </p:sp>
      <p:sp>
        <p:nvSpPr>
          <p:cNvPr id="825" name="object 825"/>
          <p:cNvSpPr/>
          <p:nvPr/>
        </p:nvSpPr>
        <p:spPr>
          <a:xfrm>
            <a:off x="1528447" y="2119629"/>
            <a:ext cx="0" cy="3007360"/>
          </a:xfrm>
          <a:custGeom>
            <a:avLst/>
            <a:gdLst/>
            <a:ahLst/>
            <a:cxnLst/>
            <a:rect l="l" t="t" r="r" b="b"/>
            <a:pathLst>
              <a:path h="3007360">
                <a:moveTo>
                  <a:pt x="0" y="0"/>
                </a:moveTo>
                <a:lnTo>
                  <a:pt x="0" y="3007360"/>
                </a:lnTo>
              </a:path>
            </a:pathLst>
          </a:custGeom>
          <a:ln w="7615">
            <a:solidFill>
              <a:srgbClr val="FAFFD1"/>
            </a:solidFill>
          </a:ln>
        </p:spPr>
        <p:txBody>
          <a:bodyPr wrap="square" lIns="0" tIns="0" rIns="0" bIns="0" rtlCol="0"/>
          <a:lstStyle/>
          <a:p>
            <a:endParaRPr/>
          </a:p>
        </p:txBody>
      </p:sp>
      <p:sp>
        <p:nvSpPr>
          <p:cNvPr id="826" name="object 826"/>
          <p:cNvSpPr/>
          <p:nvPr/>
        </p:nvSpPr>
        <p:spPr>
          <a:xfrm>
            <a:off x="1525274" y="2116454"/>
            <a:ext cx="591820" cy="0"/>
          </a:xfrm>
          <a:custGeom>
            <a:avLst/>
            <a:gdLst/>
            <a:ahLst/>
            <a:cxnLst/>
            <a:rect l="l" t="t" r="r" b="b"/>
            <a:pathLst>
              <a:path w="591819">
                <a:moveTo>
                  <a:pt x="0" y="0"/>
                </a:moveTo>
                <a:lnTo>
                  <a:pt x="591811" y="0"/>
                </a:lnTo>
              </a:path>
            </a:pathLst>
          </a:custGeom>
          <a:ln w="7620">
            <a:solidFill>
              <a:srgbClr val="FAFFD1"/>
            </a:solidFill>
          </a:ln>
        </p:spPr>
        <p:txBody>
          <a:bodyPr wrap="square" lIns="0" tIns="0" rIns="0" bIns="0" rtlCol="0"/>
          <a:lstStyle/>
          <a:p>
            <a:endParaRPr/>
          </a:p>
        </p:txBody>
      </p:sp>
      <p:sp>
        <p:nvSpPr>
          <p:cNvPr id="827" name="object 827"/>
          <p:cNvSpPr/>
          <p:nvPr/>
        </p:nvSpPr>
        <p:spPr>
          <a:xfrm>
            <a:off x="2113912" y="2119640"/>
            <a:ext cx="0" cy="3007360"/>
          </a:xfrm>
          <a:custGeom>
            <a:avLst/>
            <a:gdLst/>
            <a:ahLst/>
            <a:cxnLst/>
            <a:rect l="l" t="t" r="r" b="b"/>
            <a:pathLst>
              <a:path h="3007360">
                <a:moveTo>
                  <a:pt x="0" y="0"/>
                </a:moveTo>
                <a:lnTo>
                  <a:pt x="0" y="3007345"/>
                </a:lnTo>
              </a:path>
            </a:pathLst>
          </a:custGeom>
          <a:ln w="7615">
            <a:solidFill>
              <a:srgbClr val="FAFFD1"/>
            </a:solidFill>
          </a:ln>
        </p:spPr>
        <p:txBody>
          <a:bodyPr wrap="square" lIns="0" tIns="0" rIns="0" bIns="0" rtlCol="0"/>
          <a:lstStyle/>
          <a:p>
            <a:endParaRPr/>
          </a:p>
        </p:txBody>
      </p:sp>
      <p:sp>
        <p:nvSpPr>
          <p:cNvPr id="828" name="object 828"/>
          <p:cNvSpPr/>
          <p:nvPr/>
        </p:nvSpPr>
        <p:spPr>
          <a:xfrm>
            <a:off x="1531619" y="5123815"/>
            <a:ext cx="579120" cy="0"/>
          </a:xfrm>
          <a:custGeom>
            <a:avLst/>
            <a:gdLst/>
            <a:ahLst/>
            <a:cxnLst/>
            <a:rect l="l" t="t" r="r" b="b"/>
            <a:pathLst>
              <a:path w="579119">
                <a:moveTo>
                  <a:pt x="0" y="0"/>
                </a:moveTo>
                <a:lnTo>
                  <a:pt x="579119" y="0"/>
                </a:lnTo>
              </a:path>
            </a:pathLst>
          </a:custGeom>
          <a:ln w="7620">
            <a:solidFill>
              <a:srgbClr val="FAFFD2"/>
            </a:solidFill>
          </a:ln>
        </p:spPr>
        <p:txBody>
          <a:bodyPr wrap="square" lIns="0" tIns="0" rIns="0" bIns="0" rtlCol="0"/>
          <a:lstStyle/>
          <a:p>
            <a:endParaRPr/>
          </a:p>
        </p:txBody>
      </p:sp>
      <p:sp>
        <p:nvSpPr>
          <p:cNvPr id="829" name="object 829"/>
          <p:cNvSpPr/>
          <p:nvPr/>
        </p:nvSpPr>
        <p:spPr>
          <a:xfrm>
            <a:off x="1534792" y="2125979"/>
            <a:ext cx="0" cy="2994660"/>
          </a:xfrm>
          <a:custGeom>
            <a:avLst/>
            <a:gdLst/>
            <a:ahLst/>
            <a:cxnLst/>
            <a:rect l="l" t="t" r="r" b="b"/>
            <a:pathLst>
              <a:path h="2994660">
                <a:moveTo>
                  <a:pt x="0" y="0"/>
                </a:moveTo>
                <a:lnTo>
                  <a:pt x="0" y="2994660"/>
                </a:lnTo>
              </a:path>
            </a:pathLst>
          </a:custGeom>
          <a:ln w="7615">
            <a:solidFill>
              <a:srgbClr val="FAFFD2"/>
            </a:solidFill>
          </a:ln>
        </p:spPr>
        <p:txBody>
          <a:bodyPr wrap="square" lIns="0" tIns="0" rIns="0" bIns="0" rtlCol="0"/>
          <a:lstStyle/>
          <a:p>
            <a:endParaRPr/>
          </a:p>
        </p:txBody>
      </p:sp>
      <p:sp>
        <p:nvSpPr>
          <p:cNvPr id="830" name="object 830"/>
          <p:cNvSpPr/>
          <p:nvPr/>
        </p:nvSpPr>
        <p:spPr>
          <a:xfrm>
            <a:off x="1531619" y="2122804"/>
            <a:ext cx="579120" cy="0"/>
          </a:xfrm>
          <a:custGeom>
            <a:avLst/>
            <a:gdLst/>
            <a:ahLst/>
            <a:cxnLst/>
            <a:rect l="l" t="t" r="r" b="b"/>
            <a:pathLst>
              <a:path w="579119">
                <a:moveTo>
                  <a:pt x="0" y="0"/>
                </a:moveTo>
                <a:lnTo>
                  <a:pt x="579119" y="0"/>
                </a:lnTo>
              </a:path>
            </a:pathLst>
          </a:custGeom>
          <a:ln w="7620">
            <a:solidFill>
              <a:srgbClr val="FAFFD2"/>
            </a:solidFill>
          </a:ln>
        </p:spPr>
        <p:txBody>
          <a:bodyPr wrap="square" lIns="0" tIns="0" rIns="0" bIns="0" rtlCol="0"/>
          <a:lstStyle/>
          <a:p>
            <a:endParaRPr/>
          </a:p>
        </p:txBody>
      </p:sp>
      <p:sp>
        <p:nvSpPr>
          <p:cNvPr id="831" name="object 831"/>
          <p:cNvSpPr/>
          <p:nvPr/>
        </p:nvSpPr>
        <p:spPr>
          <a:xfrm>
            <a:off x="2107566" y="2125980"/>
            <a:ext cx="0" cy="2994660"/>
          </a:xfrm>
          <a:custGeom>
            <a:avLst/>
            <a:gdLst/>
            <a:ahLst/>
            <a:cxnLst/>
            <a:rect l="l" t="t" r="r" b="b"/>
            <a:pathLst>
              <a:path h="2994660">
                <a:moveTo>
                  <a:pt x="0" y="0"/>
                </a:moveTo>
                <a:lnTo>
                  <a:pt x="0" y="2994659"/>
                </a:lnTo>
              </a:path>
            </a:pathLst>
          </a:custGeom>
          <a:ln w="7615">
            <a:solidFill>
              <a:srgbClr val="FAFFD2"/>
            </a:solidFill>
          </a:ln>
        </p:spPr>
        <p:txBody>
          <a:bodyPr wrap="square" lIns="0" tIns="0" rIns="0" bIns="0" rtlCol="0"/>
          <a:lstStyle/>
          <a:p>
            <a:endParaRPr/>
          </a:p>
        </p:txBody>
      </p:sp>
      <p:sp>
        <p:nvSpPr>
          <p:cNvPr id="832" name="object 832"/>
          <p:cNvSpPr/>
          <p:nvPr/>
        </p:nvSpPr>
        <p:spPr>
          <a:xfrm>
            <a:off x="1537965" y="5117465"/>
            <a:ext cx="566420" cy="0"/>
          </a:xfrm>
          <a:custGeom>
            <a:avLst/>
            <a:gdLst/>
            <a:ahLst/>
            <a:cxnLst/>
            <a:rect l="l" t="t" r="r" b="b"/>
            <a:pathLst>
              <a:path w="566419">
                <a:moveTo>
                  <a:pt x="0" y="0"/>
                </a:moveTo>
                <a:lnTo>
                  <a:pt x="566428" y="0"/>
                </a:lnTo>
              </a:path>
            </a:pathLst>
          </a:custGeom>
          <a:ln w="7620">
            <a:solidFill>
              <a:srgbClr val="FAFFD3"/>
            </a:solidFill>
          </a:ln>
        </p:spPr>
        <p:txBody>
          <a:bodyPr wrap="square" lIns="0" tIns="0" rIns="0" bIns="0" rtlCol="0"/>
          <a:lstStyle/>
          <a:p>
            <a:endParaRPr/>
          </a:p>
        </p:txBody>
      </p:sp>
      <p:sp>
        <p:nvSpPr>
          <p:cNvPr id="833" name="object 833"/>
          <p:cNvSpPr/>
          <p:nvPr/>
        </p:nvSpPr>
        <p:spPr>
          <a:xfrm>
            <a:off x="1541144" y="2132329"/>
            <a:ext cx="0" cy="2981960"/>
          </a:xfrm>
          <a:custGeom>
            <a:avLst/>
            <a:gdLst/>
            <a:ahLst/>
            <a:cxnLst/>
            <a:rect l="l" t="t" r="r" b="b"/>
            <a:pathLst>
              <a:path h="2981960">
                <a:moveTo>
                  <a:pt x="0" y="0"/>
                </a:moveTo>
                <a:lnTo>
                  <a:pt x="0" y="2981960"/>
                </a:lnTo>
              </a:path>
            </a:pathLst>
          </a:custGeom>
          <a:ln w="7628">
            <a:solidFill>
              <a:srgbClr val="FAFFD3"/>
            </a:solidFill>
          </a:ln>
        </p:spPr>
        <p:txBody>
          <a:bodyPr wrap="square" lIns="0" tIns="0" rIns="0" bIns="0" rtlCol="0"/>
          <a:lstStyle/>
          <a:p>
            <a:endParaRPr/>
          </a:p>
        </p:txBody>
      </p:sp>
      <p:sp>
        <p:nvSpPr>
          <p:cNvPr id="834" name="object 834"/>
          <p:cNvSpPr/>
          <p:nvPr/>
        </p:nvSpPr>
        <p:spPr>
          <a:xfrm>
            <a:off x="1537965" y="2129154"/>
            <a:ext cx="566420" cy="0"/>
          </a:xfrm>
          <a:custGeom>
            <a:avLst/>
            <a:gdLst/>
            <a:ahLst/>
            <a:cxnLst/>
            <a:rect l="l" t="t" r="r" b="b"/>
            <a:pathLst>
              <a:path w="566419">
                <a:moveTo>
                  <a:pt x="0" y="0"/>
                </a:moveTo>
                <a:lnTo>
                  <a:pt x="566428" y="0"/>
                </a:lnTo>
              </a:path>
            </a:pathLst>
          </a:custGeom>
          <a:ln w="7620">
            <a:solidFill>
              <a:srgbClr val="FAFFD3"/>
            </a:solidFill>
          </a:ln>
        </p:spPr>
        <p:txBody>
          <a:bodyPr wrap="square" lIns="0" tIns="0" rIns="0" bIns="0" rtlCol="0"/>
          <a:lstStyle/>
          <a:p>
            <a:endParaRPr/>
          </a:p>
        </p:txBody>
      </p:sp>
      <p:sp>
        <p:nvSpPr>
          <p:cNvPr id="835" name="object 835"/>
          <p:cNvSpPr/>
          <p:nvPr/>
        </p:nvSpPr>
        <p:spPr>
          <a:xfrm>
            <a:off x="2101214" y="2132320"/>
            <a:ext cx="0" cy="2982595"/>
          </a:xfrm>
          <a:custGeom>
            <a:avLst/>
            <a:gdLst/>
            <a:ahLst/>
            <a:cxnLst/>
            <a:rect l="l" t="t" r="r" b="b"/>
            <a:pathLst>
              <a:path h="2982595">
                <a:moveTo>
                  <a:pt x="0" y="0"/>
                </a:moveTo>
                <a:lnTo>
                  <a:pt x="0" y="2981974"/>
                </a:lnTo>
              </a:path>
            </a:pathLst>
          </a:custGeom>
          <a:ln w="7628">
            <a:solidFill>
              <a:srgbClr val="FAFFD3"/>
            </a:solidFill>
          </a:ln>
        </p:spPr>
        <p:txBody>
          <a:bodyPr wrap="square" lIns="0" tIns="0" rIns="0" bIns="0" rtlCol="0"/>
          <a:lstStyle/>
          <a:p>
            <a:endParaRPr/>
          </a:p>
        </p:txBody>
      </p:sp>
      <p:sp>
        <p:nvSpPr>
          <p:cNvPr id="836" name="object 836"/>
          <p:cNvSpPr/>
          <p:nvPr/>
        </p:nvSpPr>
        <p:spPr>
          <a:xfrm>
            <a:off x="1544324" y="5111115"/>
            <a:ext cx="553720" cy="0"/>
          </a:xfrm>
          <a:custGeom>
            <a:avLst/>
            <a:gdLst/>
            <a:ahLst/>
            <a:cxnLst/>
            <a:rect l="l" t="t" r="r" b="b"/>
            <a:pathLst>
              <a:path w="553719">
                <a:moveTo>
                  <a:pt x="0" y="0"/>
                </a:moveTo>
                <a:lnTo>
                  <a:pt x="553711" y="0"/>
                </a:lnTo>
              </a:path>
            </a:pathLst>
          </a:custGeom>
          <a:ln w="7620">
            <a:solidFill>
              <a:srgbClr val="FAFFD4"/>
            </a:solidFill>
          </a:ln>
        </p:spPr>
        <p:txBody>
          <a:bodyPr wrap="square" lIns="0" tIns="0" rIns="0" bIns="0" rtlCol="0"/>
          <a:lstStyle/>
          <a:p>
            <a:endParaRPr/>
          </a:p>
        </p:txBody>
      </p:sp>
      <p:sp>
        <p:nvSpPr>
          <p:cNvPr id="837" name="object 837"/>
          <p:cNvSpPr/>
          <p:nvPr/>
        </p:nvSpPr>
        <p:spPr>
          <a:xfrm>
            <a:off x="1547497" y="2138679"/>
            <a:ext cx="0" cy="2969260"/>
          </a:xfrm>
          <a:custGeom>
            <a:avLst/>
            <a:gdLst/>
            <a:ahLst/>
            <a:cxnLst/>
            <a:rect l="l" t="t" r="r" b="b"/>
            <a:pathLst>
              <a:path h="2969260">
                <a:moveTo>
                  <a:pt x="0" y="0"/>
                </a:moveTo>
                <a:lnTo>
                  <a:pt x="0" y="2969260"/>
                </a:lnTo>
              </a:path>
            </a:pathLst>
          </a:custGeom>
          <a:ln w="7615">
            <a:solidFill>
              <a:srgbClr val="FAFFD4"/>
            </a:solidFill>
          </a:ln>
        </p:spPr>
        <p:txBody>
          <a:bodyPr wrap="square" lIns="0" tIns="0" rIns="0" bIns="0" rtlCol="0"/>
          <a:lstStyle/>
          <a:p>
            <a:endParaRPr/>
          </a:p>
        </p:txBody>
      </p:sp>
      <p:sp>
        <p:nvSpPr>
          <p:cNvPr id="838" name="object 838"/>
          <p:cNvSpPr/>
          <p:nvPr/>
        </p:nvSpPr>
        <p:spPr>
          <a:xfrm>
            <a:off x="1544324" y="2135504"/>
            <a:ext cx="553720" cy="0"/>
          </a:xfrm>
          <a:custGeom>
            <a:avLst/>
            <a:gdLst/>
            <a:ahLst/>
            <a:cxnLst/>
            <a:rect l="l" t="t" r="r" b="b"/>
            <a:pathLst>
              <a:path w="553719">
                <a:moveTo>
                  <a:pt x="0" y="0"/>
                </a:moveTo>
                <a:lnTo>
                  <a:pt x="553711" y="0"/>
                </a:lnTo>
              </a:path>
            </a:pathLst>
          </a:custGeom>
          <a:ln w="7620">
            <a:solidFill>
              <a:srgbClr val="FAFFD4"/>
            </a:solidFill>
          </a:ln>
        </p:spPr>
        <p:txBody>
          <a:bodyPr wrap="square" lIns="0" tIns="0" rIns="0" bIns="0" rtlCol="0"/>
          <a:lstStyle/>
          <a:p>
            <a:endParaRPr/>
          </a:p>
        </p:txBody>
      </p:sp>
      <p:sp>
        <p:nvSpPr>
          <p:cNvPr id="839" name="object 839"/>
          <p:cNvSpPr/>
          <p:nvPr/>
        </p:nvSpPr>
        <p:spPr>
          <a:xfrm>
            <a:off x="2094862" y="2138690"/>
            <a:ext cx="0" cy="2969260"/>
          </a:xfrm>
          <a:custGeom>
            <a:avLst/>
            <a:gdLst/>
            <a:ahLst/>
            <a:cxnLst/>
            <a:rect l="l" t="t" r="r" b="b"/>
            <a:pathLst>
              <a:path h="2969260">
                <a:moveTo>
                  <a:pt x="0" y="0"/>
                </a:moveTo>
                <a:lnTo>
                  <a:pt x="0" y="2969245"/>
                </a:lnTo>
              </a:path>
            </a:pathLst>
          </a:custGeom>
          <a:ln w="7615">
            <a:solidFill>
              <a:srgbClr val="FAFFD4"/>
            </a:solidFill>
          </a:ln>
        </p:spPr>
        <p:txBody>
          <a:bodyPr wrap="square" lIns="0" tIns="0" rIns="0" bIns="0" rtlCol="0"/>
          <a:lstStyle/>
          <a:p>
            <a:endParaRPr/>
          </a:p>
        </p:txBody>
      </p:sp>
      <p:sp>
        <p:nvSpPr>
          <p:cNvPr id="840" name="object 840"/>
          <p:cNvSpPr/>
          <p:nvPr/>
        </p:nvSpPr>
        <p:spPr>
          <a:xfrm>
            <a:off x="1550669" y="5104765"/>
            <a:ext cx="541020" cy="0"/>
          </a:xfrm>
          <a:custGeom>
            <a:avLst/>
            <a:gdLst/>
            <a:ahLst/>
            <a:cxnLst/>
            <a:rect l="l" t="t" r="r" b="b"/>
            <a:pathLst>
              <a:path w="541019">
                <a:moveTo>
                  <a:pt x="0" y="0"/>
                </a:moveTo>
                <a:lnTo>
                  <a:pt x="541019" y="0"/>
                </a:lnTo>
              </a:path>
            </a:pathLst>
          </a:custGeom>
          <a:ln w="7620">
            <a:solidFill>
              <a:srgbClr val="FAFFD5"/>
            </a:solidFill>
          </a:ln>
        </p:spPr>
        <p:txBody>
          <a:bodyPr wrap="square" lIns="0" tIns="0" rIns="0" bIns="0" rtlCol="0"/>
          <a:lstStyle/>
          <a:p>
            <a:endParaRPr/>
          </a:p>
        </p:txBody>
      </p:sp>
      <p:sp>
        <p:nvSpPr>
          <p:cNvPr id="841" name="object 841"/>
          <p:cNvSpPr/>
          <p:nvPr/>
        </p:nvSpPr>
        <p:spPr>
          <a:xfrm>
            <a:off x="1553842" y="2145029"/>
            <a:ext cx="0" cy="2956560"/>
          </a:xfrm>
          <a:custGeom>
            <a:avLst/>
            <a:gdLst/>
            <a:ahLst/>
            <a:cxnLst/>
            <a:rect l="l" t="t" r="r" b="b"/>
            <a:pathLst>
              <a:path h="2956560">
                <a:moveTo>
                  <a:pt x="0" y="0"/>
                </a:moveTo>
                <a:lnTo>
                  <a:pt x="0" y="2956560"/>
                </a:lnTo>
              </a:path>
            </a:pathLst>
          </a:custGeom>
          <a:ln w="7615">
            <a:solidFill>
              <a:srgbClr val="FAFFD5"/>
            </a:solidFill>
          </a:ln>
        </p:spPr>
        <p:txBody>
          <a:bodyPr wrap="square" lIns="0" tIns="0" rIns="0" bIns="0" rtlCol="0"/>
          <a:lstStyle/>
          <a:p>
            <a:endParaRPr/>
          </a:p>
        </p:txBody>
      </p:sp>
      <p:sp>
        <p:nvSpPr>
          <p:cNvPr id="842" name="object 842"/>
          <p:cNvSpPr/>
          <p:nvPr/>
        </p:nvSpPr>
        <p:spPr>
          <a:xfrm>
            <a:off x="1550669" y="2141854"/>
            <a:ext cx="541020" cy="0"/>
          </a:xfrm>
          <a:custGeom>
            <a:avLst/>
            <a:gdLst/>
            <a:ahLst/>
            <a:cxnLst/>
            <a:rect l="l" t="t" r="r" b="b"/>
            <a:pathLst>
              <a:path w="541019">
                <a:moveTo>
                  <a:pt x="0" y="0"/>
                </a:moveTo>
                <a:lnTo>
                  <a:pt x="541019" y="0"/>
                </a:lnTo>
              </a:path>
            </a:pathLst>
          </a:custGeom>
          <a:ln w="7620">
            <a:solidFill>
              <a:srgbClr val="FAFFD5"/>
            </a:solidFill>
          </a:ln>
        </p:spPr>
        <p:txBody>
          <a:bodyPr wrap="square" lIns="0" tIns="0" rIns="0" bIns="0" rtlCol="0"/>
          <a:lstStyle/>
          <a:p>
            <a:endParaRPr/>
          </a:p>
        </p:txBody>
      </p:sp>
      <p:sp>
        <p:nvSpPr>
          <p:cNvPr id="843" name="object 843"/>
          <p:cNvSpPr/>
          <p:nvPr/>
        </p:nvSpPr>
        <p:spPr>
          <a:xfrm>
            <a:off x="2088516" y="2145030"/>
            <a:ext cx="0" cy="2956560"/>
          </a:xfrm>
          <a:custGeom>
            <a:avLst/>
            <a:gdLst/>
            <a:ahLst/>
            <a:cxnLst/>
            <a:rect l="l" t="t" r="r" b="b"/>
            <a:pathLst>
              <a:path h="2956560">
                <a:moveTo>
                  <a:pt x="0" y="0"/>
                </a:moveTo>
                <a:lnTo>
                  <a:pt x="0" y="2956559"/>
                </a:lnTo>
              </a:path>
            </a:pathLst>
          </a:custGeom>
          <a:ln w="7615">
            <a:solidFill>
              <a:srgbClr val="FAFFD5"/>
            </a:solidFill>
          </a:ln>
        </p:spPr>
        <p:txBody>
          <a:bodyPr wrap="square" lIns="0" tIns="0" rIns="0" bIns="0" rtlCol="0"/>
          <a:lstStyle/>
          <a:p>
            <a:endParaRPr/>
          </a:p>
        </p:txBody>
      </p:sp>
      <p:sp>
        <p:nvSpPr>
          <p:cNvPr id="844" name="object 844"/>
          <p:cNvSpPr/>
          <p:nvPr/>
        </p:nvSpPr>
        <p:spPr>
          <a:xfrm>
            <a:off x="1557015" y="5098415"/>
            <a:ext cx="528320" cy="0"/>
          </a:xfrm>
          <a:custGeom>
            <a:avLst/>
            <a:gdLst/>
            <a:ahLst/>
            <a:cxnLst/>
            <a:rect l="l" t="t" r="r" b="b"/>
            <a:pathLst>
              <a:path w="528319">
                <a:moveTo>
                  <a:pt x="0" y="0"/>
                </a:moveTo>
                <a:lnTo>
                  <a:pt x="528328" y="0"/>
                </a:lnTo>
              </a:path>
            </a:pathLst>
          </a:custGeom>
          <a:ln w="7620">
            <a:solidFill>
              <a:srgbClr val="FAFFD6"/>
            </a:solidFill>
          </a:ln>
        </p:spPr>
        <p:txBody>
          <a:bodyPr wrap="square" lIns="0" tIns="0" rIns="0" bIns="0" rtlCol="0"/>
          <a:lstStyle/>
          <a:p>
            <a:endParaRPr/>
          </a:p>
        </p:txBody>
      </p:sp>
      <p:sp>
        <p:nvSpPr>
          <p:cNvPr id="845" name="object 845"/>
          <p:cNvSpPr/>
          <p:nvPr/>
        </p:nvSpPr>
        <p:spPr>
          <a:xfrm>
            <a:off x="1560194" y="2151379"/>
            <a:ext cx="0" cy="2943860"/>
          </a:xfrm>
          <a:custGeom>
            <a:avLst/>
            <a:gdLst/>
            <a:ahLst/>
            <a:cxnLst/>
            <a:rect l="l" t="t" r="r" b="b"/>
            <a:pathLst>
              <a:path h="2943860">
                <a:moveTo>
                  <a:pt x="0" y="0"/>
                </a:moveTo>
                <a:lnTo>
                  <a:pt x="0" y="2943860"/>
                </a:lnTo>
              </a:path>
            </a:pathLst>
          </a:custGeom>
          <a:ln w="7628">
            <a:solidFill>
              <a:srgbClr val="FAFFD6"/>
            </a:solidFill>
          </a:ln>
        </p:spPr>
        <p:txBody>
          <a:bodyPr wrap="square" lIns="0" tIns="0" rIns="0" bIns="0" rtlCol="0"/>
          <a:lstStyle/>
          <a:p>
            <a:endParaRPr/>
          </a:p>
        </p:txBody>
      </p:sp>
      <p:sp>
        <p:nvSpPr>
          <p:cNvPr id="846" name="object 846"/>
          <p:cNvSpPr/>
          <p:nvPr/>
        </p:nvSpPr>
        <p:spPr>
          <a:xfrm>
            <a:off x="1557015" y="2148204"/>
            <a:ext cx="528320" cy="0"/>
          </a:xfrm>
          <a:custGeom>
            <a:avLst/>
            <a:gdLst/>
            <a:ahLst/>
            <a:cxnLst/>
            <a:rect l="l" t="t" r="r" b="b"/>
            <a:pathLst>
              <a:path w="528319">
                <a:moveTo>
                  <a:pt x="0" y="0"/>
                </a:moveTo>
                <a:lnTo>
                  <a:pt x="528328" y="0"/>
                </a:lnTo>
              </a:path>
            </a:pathLst>
          </a:custGeom>
          <a:ln w="7619">
            <a:solidFill>
              <a:srgbClr val="FAFFD6"/>
            </a:solidFill>
          </a:ln>
        </p:spPr>
        <p:txBody>
          <a:bodyPr wrap="square" lIns="0" tIns="0" rIns="0" bIns="0" rtlCol="0"/>
          <a:lstStyle/>
          <a:p>
            <a:endParaRPr/>
          </a:p>
        </p:txBody>
      </p:sp>
      <p:sp>
        <p:nvSpPr>
          <p:cNvPr id="847" name="object 847"/>
          <p:cNvSpPr/>
          <p:nvPr/>
        </p:nvSpPr>
        <p:spPr>
          <a:xfrm>
            <a:off x="2082164" y="2151370"/>
            <a:ext cx="0" cy="2944495"/>
          </a:xfrm>
          <a:custGeom>
            <a:avLst/>
            <a:gdLst/>
            <a:ahLst/>
            <a:cxnLst/>
            <a:rect l="l" t="t" r="r" b="b"/>
            <a:pathLst>
              <a:path h="2944495">
                <a:moveTo>
                  <a:pt x="0" y="0"/>
                </a:moveTo>
                <a:lnTo>
                  <a:pt x="0" y="2943874"/>
                </a:lnTo>
              </a:path>
            </a:pathLst>
          </a:custGeom>
          <a:ln w="7628">
            <a:solidFill>
              <a:srgbClr val="FAFFD6"/>
            </a:solidFill>
          </a:ln>
        </p:spPr>
        <p:txBody>
          <a:bodyPr wrap="square" lIns="0" tIns="0" rIns="0" bIns="0" rtlCol="0"/>
          <a:lstStyle/>
          <a:p>
            <a:endParaRPr/>
          </a:p>
        </p:txBody>
      </p:sp>
      <p:sp>
        <p:nvSpPr>
          <p:cNvPr id="848" name="object 848"/>
          <p:cNvSpPr/>
          <p:nvPr/>
        </p:nvSpPr>
        <p:spPr>
          <a:xfrm>
            <a:off x="1563374" y="5092065"/>
            <a:ext cx="515620" cy="0"/>
          </a:xfrm>
          <a:custGeom>
            <a:avLst/>
            <a:gdLst/>
            <a:ahLst/>
            <a:cxnLst/>
            <a:rect l="l" t="t" r="r" b="b"/>
            <a:pathLst>
              <a:path w="515619">
                <a:moveTo>
                  <a:pt x="0" y="0"/>
                </a:moveTo>
                <a:lnTo>
                  <a:pt x="515611" y="0"/>
                </a:lnTo>
              </a:path>
            </a:pathLst>
          </a:custGeom>
          <a:ln w="7620">
            <a:solidFill>
              <a:srgbClr val="FBFFD7"/>
            </a:solidFill>
          </a:ln>
        </p:spPr>
        <p:txBody>
          <a:bodyPr wrap="square" lIns="0" tIns="0" rIns="0" bIns="0" rtlCol="0"/>
          <a:lstStyle/>
          <a:p>
            <a:endParaRPr/>
          </a:p>
        </p:txBody>
      </p:sp>
      <p:sp>
        <p:nvSpPr>
          <p:cNvPr id="849" name="object 849"/>
          <p:cNvSpPr/>
          <p:nvPr/>
        </p:nvSpPr>
        <p:spPr>
          <a:xfrm>
            <a:off x="1566547" y="2157729"/>
            <a:ext cx="0" cy="2931160"/>
          </a:xfrm>
          <a:custGeom>
            <a:avLst/>
            <a:gdLst/>
            <a:ahLst/>
            <a:cxnLst/>
            <a:rect l="l" t="t" r="r" b="b"/>
            <a:pathLst>
              <a:path h="2931160">
                <a:moveTo>
                  <a:pt x="0" y="0"/>
                </a:moveTo>
                <a:lnTo>
                  <a:pt x="0" y="2931160"/>
                </a:lnTo>
              </a:path>
            </a:pathLst>
          </a:custGeom>
          <a:ln w="7615">
            <a:solidFill>
              <a:srgbClr val="FBFFD7"/>
            </a:solidFill>
          </a:ln>
        </p:spPr>
        <p:txBody>
          <a:bodyPr wrap="square" lIns="0" tIns="0" rIns="0" bIns="0" rtlCol="0"/>
          <a:lstStyle/>
          <a:p>
            <a:endParaRPr/>
          </a:p>
        </p:txBody>
      </p:sp>
      <p:sp>
        <p:nvSpPr>
          <p:cNvPr id="850" name="object 850"/>
          <p:cNvSpPr/>
          <p:nvPr/>
        </p:nvSpPr>
        <p:spPr>
          <a:xfrm>
            <a:off x="1563374" y="2154554"/>
            <a:ext cx="515620" cy="0"/>
          </a:xfrm>
          <a:custGeom>
            <a:avLst/>
            <a:gdLst/>
            <a:ahLst/>
            <a:cxnLst/>
            <a:rect l="l" t="t" r="r" b="b"/>
            <a:pathLst>
              <a:path w="515619">
                <a:moveTo>
                  <a:pt x="0" y="0"/>
                </a:moveTo>
                <a:lnTo>
                  <a:pt x="515611" y="0"/>
                </a:lnTo>
              </a:path>
            </a:pathLst>
          </a:custGeom>
          <a:ln w="7620">
            <a:solidFill>
              <a:srgbClr val="FBFFD7"/>
            </a:solidFill>
          </a:ln>
        </p:spPr>
        <p:txBody>
          <a:bodyPr wrap="square" lIns="0" tIns="0" rIns="0" bIns="0" rtlCol="0"/>
          <a:lstStyle/>
          <a:p>
            <a:endParaRPr/>
          </a:p>
        </p:txBody>
      </p:sp>
      <p:sp>
        <p:nvSpPr>
          <p:cNvPr id="851" name="object 851"/>
          <p:cNvSpPr/>
          <p:nvPr/>
        </p:nvSpPr>
        <p:spPr>
          <a:xfrm>
            <a:off x="2075812" y="2157740"/>
            <a:ext cx="0" cy="2931160"/>
          </a:xfrm>
          <a:custGeom>
            <a:avLst/>
            <a:gdLst/>
            <a:ahLst/>
            <a:cxnLst/>
            <a:rect l="l" t="t" r="r" b="b"/>
            <a:pathLst>
              <a:path h="2931160">
                <a:moveTo>
                  <a:pt x="0" y="0"/>
                </a:moveTo>
                <a:lnTo>
                  <a:pt x="0" y="2931145"/>
                </a:lnTo>
              </a:path>
            </a:pathLst>
          </a:custGeom>
          <a:ln w="7615">
            <a:solidFill>
              <a:srgbClr val="FBFFD7"/>
            </a:solidFill>
          </a:ln>
        </p:spPr>
        <p:txBody>
          <a:bodyPr wrap="square" lIns="0" tIns="0" rIns="0" bIns="0" rtlCol="0"/>
          <a:lstStyle/>
          <a:p>
            <a:endParaRPr/>
          </a:p>
        </p:txBody>
      </p:sp>
      <p:sp>
        <p:nvSpPr>
          <p:cNvPr id="852" name="object 852"/>
          <p:cNvSpPr/>
          <p:nvPr/>
        </p:nvSpPr>
        <p:spPr>
          <a:xfrm>
            <a:off x="1569719" y="5085715"/>
            <a:ext cx="502920" cy="0"/>
          </a:xfrm>
          <a:custGeom>
            <a:avLst/>
            <a:gdLst/>
            <a:ahLst/>
            <a:cxnLst/>
            <a:rect l="l" t="t" r="r" b="b"/>
            <a:pathLst>
              <a:path w="502919">
                <a:moveTo>
                  <a:pt x="0" y="0"/>
                </a:moveTo>
                <a:lnTo>
                  <a:pt x="502919" y="0"/>
                </a:lnTo>
              </a:path>
            </a:pathLst>
          </a:custGeom>
          <a:ln w="7620">
            <a:solidFill>
              <a:srgbClr val="FBFFD8"/>
            </a:solidFill>
          </a:ln>
        </p:spPr>
        <p:txBody>
          <a:bodyPr wrap="square" lIns="0" tIns="0" rIns="0" bIns="0" rtlCol="0"/>
          <a:lstStyle/>
          <a:p>
            <a:endParaRPr/>
          </a:p>
        </p:txBody>
      </p:sp>
      <p:sp>
        <p:nvSpPr>
          <p:cNvPr id="853" name="object 853"/>
          <p:cNvSpPr/>
          <p:nvPr/>
        </p:nvSpPr>
        <p:spPr>
          <a:xfrm>
            <a:off x="1573529" y="2164079"/>
            <a:ext cx="0" cy="2918460"/>
          </a:xfrm>
          <a:custGeom>
            <a:avLst/>
            <a:gdLst/>
            <a:ahLst/>
            <a:cxnLst/>
            <a:rect l="l" t="t" r="r" b="b"/>
            <a:pathLst>
              <a:path h="2918460">
                <a:moveTo>
                  <a:pt x="0" y="0"/>
                </a:moveTo>
                <a:lnTo>
                  <a:pt x="0" y="2918460"/>
                </a:lnTo>
              </a:path>
            </a:pathLst>
          </a:custGeom>
          <a:ln w="8889">
            <a:solidFill>
              <a:srgbClr val="FBFFD8"/>
            </a:solidFill>
          </a:ln>
        </p:spPr>
        <p:txBody>
          <a:bodyPr wrap="square" lIns="0" tIns="0" rIns="0" bIns="0" rtlCol="0"/>
          <a:lstStyle/>
          <a:p>
            <a:endParaRPr/>
          </a:p>
        </p:txBody>
      </p:sp>
      <p:sp>
        <p:nvSpPr>
          <p:cNvPr id="854" name="object 854"/>
          <p:cNvSpPr/>
          <p:nvPr/>
        </p:nvSpPr>
        <p:spPr>
          <a:xfrm>
            <a:off x="1569719" y="2160904"/>
            <a:ext cx="502920" cy="0"/>
          </a:xfrm>
          <a:custGeom>
            <a:avLst/>
            <a:gdLst/>
            <a:ahLst/>
            <a:cxnLst/>
            <a:rect l="l" t="t" r="r" b="b"/>
            <a:pathLst>
              <a:path w="502919">
                <a:moveTo>
                  <a:pt x="0" y="0"/>
                </a:moveTo>
                <a:lnTo>
                  <a:pt x="502919" y="0"/>
                </a:lnTo>
              </a:path>
            </a:pathLst>
          </a:custGeom>
          <a:ln w="7620">
            <a:solidFill>
              <a:srgbClr val="FBFFD8"/>
            </a:solidFill>
          </a:ln>
        </p:spPr>
        <p:txBody>
          <a:bodyPr wrap="square" lIns="0" tIns="0" rIns="0" bIns="0" rtlCol="0"/>
          <a:lstStyle/>
          <a:p>
            <a:endParaRPr/>
          </a:p>
        </p:txBody>
      </p:sp>
      <p:sp>
        <p:nvSpPr>
          <p:cNvPr id="855" name="object 855"/>
          <p:cNvSpPr/>
          <p:nvPr/>
        </p:nvSpPr>
        <p:spPr>
          <a:xfrm>
            <a:off x="2069466" y="2164080"/>
            <a:ext cx="0" cy="2918460"/>
          </a:xfrm>
          <a:custGeom>
            <a:avLst/>
            <a:gdLst/>
            <a:ahLst/>
            <a:cxnLst/>
            <a:rect l="l" t="t" r="r" b="b"/>
            <a:pathLst>
              <a:path h="2918460">
                <a:moveTo>
                  <a:pt x="0" y="0"/>
                </a:moveTo>
                <a:lnTo>
                  <a:pt x="0" y="2918459"/>
                </a:lnTo>
              </a:path>
            </a:pathLst>
          </a:custGeom>
          <a:ln w="7615">
            <a:solidFill>
              <a:srgbClr val="FBFFD8"/>
            </a:solidFill>
          </a:ln>
        </p:spPr>
        <p:txBody>
          <a:bodyPr wrap="square" lIns="0" tIns="0" rIns="0" bIns="0" rtlCol="0"/>
          <a:lstStyle/>
          <a:p>
            <a:endParaRPr/>
          </a:p>
        </p:txBody>
      </p:sp>
      <p:sp>
        <p:nvSpPr>
          <p:cNvPr id="856" name="object 856"/>
          <p:cNvSpPr/>
          <p:nvPr/>
        </p:nvSpPr>
        <p:spPr>
          <a:xfrm>
            <a:off x="1577339" y="5079365"/>
            <a:ext cx="488950" cy="0"/>
          </a:xfrm>
          <a:custGeom>
            <a:avLst/>
            <a:gdLst/>
            <a:ahLst/>
            <a:cxnLst/>
            <a:rect l="l" t="t" r="r" b="b"/>
            <a:pathLst>
              <a:path w="488950">
                <a:moveTo>
                  <a:pt x="0" y="0"/>
                </a:moveTo>
                <a:lnTo>
                  <a:pt x="488954" y="0"/>
                </a:lnTo>
              </a:path>
            </a:pathLst>
          </a:custGeom>
          <a:ln w="7620">
            <a:solidFill>
              <a:srgbClr val="FBFFD9"/>
            </a:solidFill>
          </a:ln>
        </p:spPr>
        <p:txBody>
          <a:bodyPr wrap="square" lIns="0" tIns="0" rIns="0" bIns="0" rtlCol="0"/>
          <a:lstStyle/>
          <a:p>
            <a:endParaRPr/>
          </a:p>
        </p:txBody>
      </p:sp>
      <p:sp>
        <p:nvSpPr>
          <p:cNvPr id="857" name="object 857"/>
          <p:cNvSpPr/>
          <p:nvPr/>
        </p:nvSpPr>
        <p:spPr>
          <a:xfrm>
            <a:off x="1580512" y="2170429"/>
            <a:ext cx="0" cy="2905760"/>
          </a:xfrm>
          <a:custGeom>
            <a:avLst/>
            <a:gdLst/>
            <a:ahLst/>
            <a:cxnLst/>
            <a:rect l="l" t="t" r="r" b="b"/>
            <a:pathLst>
              <a:path h="2905760">
                <a:moveTo>
                  <a:pt x="0" y="0"/>
                </a:moveTo>
                <a:lnTo>
                  <a:pt x="0" y="2905760"/>
                </a:lnTo>
              </a:path>
            </a:pathLst>
          </a:custGeom>
          <a:ln w="7615">
            <a:solidFill>
              <a:srgbClr val="FBFFD9"/>
            </a:solidFill>
          </a:ln>
        </p:spPr>
        <p:txBody>
          <a:bodyPr wrap="square" lIns="0" tIns="0" rIns="0" bIns="0" rtlCol="0"/>
          <a:lstStyle/>
          <a:p>
            <a:endParaRPr/>
          </a:p>
        </p:txBody>
      </p:sp>
      <p:sp>
        <p:nvSpPr>
          <p:cNvPr id="858" name="object 858"/>
          <p:cNvSpPr/>
          <p:nvPr/>
        </p:nvSpPr>
        <p:spPr>
          <a:xfrm>
            <a:off x="1577339" y="2167254"/>
            <a:ext cx="488950" cy="0"/>
          </a:xfrm>
          <a:custGeom>
            <a:avLst/>
            <a:gdLst/>
            <a:ahLst/>
            <a:cxnLst/>
            <a:rect l="l" t="t" r="r" b="b"/>
            <a:pathLst>
              <a:path w="488950">
                <a:moveTo>
                  <a:pt x="0" y="0"/>
                </a:moveTo>
                <a:lnTo>
                  <a:pt x="488954" y="0"/>
                </a:lnTo>
              </a:path>
            </a:pathLst>
          </a:custGeom>
          <a:ln w="7619">
            <a:solidFill>
              <a:srgbClr val="FBFFD9"/>
            </a:solidFill>
          </a:ln>
        </p:spPr>
        <p:txBody>
          <a:bodyPr wrap="square" lIns="0" tIns="0" rIns="0" bIns="0" rtlCol="0"/>
          <a:lstStyle/>
          <a:p>
            <a:endParaRPr/>
          </a:p>
        </p:txBody>
      </p:sp>
      <p:sp>
        <p:nvSpPr>
          <p:cNvPr id="859" name="object 859"/>
          <p:cNvSpPr/>
          <p:nvPr/>
        </p:nvSpPr>
        <p:spPr>
          <a:xfrm>
            <a:off x="2063114" y="2170420"/>
            <a:ext cx="0" cy="2906395"/>
          </a:xfrm>
          <a:custGeom>
            <a:avLst/>
            <a:gdLst/>
            <a:ahLst/>
            <a:cxnLst/>
            <a:rect l="l" t="t" r="r" b="b"/>
            <a:pathLst>
              <a:path h="2906395">
                <a:moveTo>
                  <a:pt x="0" y="0"/>
                </a:moveTo>
                <a:lnTo>
                  <a:pt x="0" y="2905774"/>
                </a:lnTo>
              </a:path>
            </a:pathLst>
          </a:custGeom>
          <a:ln w="7628">
            <a:solidFill>
              <a:srgbClr val="FBFFD9"/>
            </a:solidFill>
          </a:ln>
        </p:spPr>
        <p:txBody>
          <a:bodyPr wrap="square" lIns="0" tIns="0" rIns="0" bIns="0" rtlCol="0"/>
          <a:lstStyle/>
          <a:p>
            <a:endParaRPr/>
          </a:p>
        </p:txBody>
      </p:sp>
      <p:sp>
        <p:nvSpPr>
          <p:cNvPr id="860" name="object 860"/>
          <p:cNvSpPr/>
          <p:nvPr/>
        </p:nvSpPr>
        <p:spPr>
          <a:xfrm>
            <a:off x="1583685" y="5073015"/>
            <a:ext cx="476250" cy="0"/>
          </a:xfrm>
          <a:custGeom>
            <a:avLst/>
            <a:gdLst/>
            <a:ahLst/>
            <a:cxnLst/>
            <a:rect l="l" t="t" r="r" b="b"/>
            <a:pathLst>
              <a:path w="476250">
                <a:moveTo>
                  <a:pt x="0" y="0"/>
                </a:moveTo>
                <a:lnTo>
                  <a:pt x="476249" y="0"/>
                </a:lnTo>
              </a:path>
            </a:pathLst>
          </a:custGeom>
          <a:ln w="7620">
            <a:solidFill>
              <a:srgbClr val="FBFFDA"/>
            </a:solidFill>
          </a:ln>
        </p:spPr>
        <p:txBody>
          <a:bodyPr wrap="square" lIns="0" tIns="0" rIns="0" bIns="0" rtlCol="0"/>
          <a:lstStyle/>
          <a:p>
            <a:endParaRPr/>
          </a:p>
        </p:txBody>
      </p:sp>
      <p:sp>
        <p:nvSpPr>
          <p:cNvPr id="861" name="object 861"/>
          <p:cNvSpPr/>
          <p:nvPr/>
        </p:nvSpPr>
        <p:spPr>
          <a:xfrm>
            <a:off x="1586864" y="2176779"/>
            <a:ext cx="0" cy="2893060"/>
          </a:xfrm>
          <a:custGeom>
            <a:avLst/>
            <a:gdLst/>
            <a:ahLst/>
            <a:cxnLst/>
            <a:rect l="l" t="t" r="r" b="b"/>
            <a:pathLst>
              <a:path h="2893060">
                <a:moveTo>
                  <a:pt x="0" y="0"/>
                </a:moveTo>
                <a:lnTo>
                  <a:pt x="0" y="2893060"/>
                </a:lnTo>
              </a:path>
            </a:pathLst>
          </a:custGeom>
          <a:ln w="7628">
            <a:solidFill>
              <a:srgbClr val="FBFFDA"/>
            </a:solidFill>
          </a:ln>
        </p:spPr>
        <p:txBody>
          <a:bodyPr wrap="square" lIns="0" tIns="0" rIns="0" bIns="0" rtlCol="0"/>
          <a:lstStyle/>
          <a:p>
            <a:endParaRPr/>
          </a:p>
        </p:txBody>
      </p:sp>
      <p:sp>
        <p:nvSpPr>
          <p:cNvPr id="862" name="object 862"/>
          <p:cNvSpPr/>
          <p:nvPr/>
        </p:nvSpPr>
        <p:spPr>
          <a:xfrm>
            <a:off x="1583685" y="2173604"/>
            <a:ext cx="476250" cy="0"/>
          </a:xfrm>
          <a:custGeom>
            <a:avLst/>
            <a:gdLst/>
            <a:ahLst/>
            <a:cxnLst/>
            <a:rect l="l" t="t" r="r" b="b"/>
            <a:pathLst>
              <a:path w="476250">
                <a:moveTo>
                  <a:pt x="0" y="0"/>
                </a:moveTo>
                <a:lnTo>
                  <a:pt x="476249" y="0"/>
                </a:lnTo>
              </a:path>
            </a:pathLst>
          </a:custGeom>
          <a:ln w="7620">
            <a:solidFill>
              <a:srgbClr val="FBFFDA"/>
            </a:solidFill>
          </a:ln>
        </p:spPr>
        <p:txBody>
          <a:bodyPr wrap="square" lIns="0" tIns="0" rIns="0" bIns="0" rtlCol="0"/>
          <a:lstStyle/>
          <a:p>
            <a:endParaRPr/>
          </a:p>
        </p:txBody>
      </p:sp>
      <p:sp>
        <p:nvSpPr>
          <p:cNvPr id="863" name="object 863"/>
          <p:cNvSpPr/>
          <p:nvPr/>
        </p:nvSpPr>
        <p:spPr>
          <a:xfrm>
            <a:off x="2056762" y="2176790"/>
            <a:ext cx="0" cy="2893060"/>
          </a:xfrm>
          <a:custGeom>
            <a:avLst/>
            <a:gdLst/>
            <a:ahLst/>
            <a:cxnLst/>
            <a:rect l="l" t="t" r="r" b="b"/>
            <a:pathLst>
              <a:path h="2893060">
                <a:moveTo>
                  <a:pt x="0" y="0"/>
                </a:moveTo>
                <a:lnTo>
                  <a:pt x="0" y="2893045"/>
                </a:lnTo>
              </a:path>
            </a:pathLst>
          </a:custGeom>
          <a:ln w="7615">
            <a:solidFill>
              <a:srgbClr val="FBFFDA"/>
            </a:solidFill>
          </a:ln>
        </p:spPr>
        <p:txBody>
          <a:bodyPr wrap="square" lIns="0" tIns="0" rIns="0" bIns="0" rtlCol="0"/>
          <a:lstStyle/>
          <a:p>
            <a:endParaRPr/>
          </a:p>
        </p:txBody>
      </p:sp>
      <p:sp>
        <p:nvSpPr>
          <p:cNvPr id="864" name="object 864"/>
          <p:cNvSpPr/>
          <p:nvPr/>
        </p:nvSpPr>
        <p:spPr>
          <a:xfrm>
            <a:off x="1590044" y="5066665"/>
            <a:ext cx="463550" cy="0"/>
          </a:xfrm>
          <a:custGeom>
            <a:avLst/>
            <a:gdLst/>
            <a:ahLst/>
            <a:cxnLst/>
            <a:rect l="l" t="t" r="r" b="b"/>
            <a:pathLst>
              <a:path w="463550">
                <a:moveTo>
                  <a:pt x="0" y="0"/>
                </a:moveTo>
                <a:lnTo>
                  <a:pt x="463545" y="0"/>
                </a:lnTo>
              </a:path>
            </a:pathLst>
          </a:custGeom>
          <a:ln w="7620">
            <a:solidFill>
              <a:srgbClr val="FBFFDB"/>
            </a:solidFill>
          </a:ln>
        </p:spPr>
        <p:txBody>
          <a:bodyPr wrap="square" lIns="0" tIns="0" rIns="0" bIns="0" rtlCol="0"/>
          <a:lstStyle/>
          <a:p>
            <a:endParaRPr/>
          </a:p>
        </p:txBody>
      </p:sp>
      <p:sp>
        <p:nvSpPr>
          <p:cNvPr id="865" name="object 865"/>
          <p:cNvSpPr/>
          <p:nvPr/>
        </p:nvSpPr>
        <p:spPr>
          <a:xfrm>
            <a:off x="1593216" y="2183129"/>
            <a:ext cx="0" cy="2880360"/>
          </a:xfrm>
          <a:custGeom>
            <a:avLst/>
            <a:gdLst/>
            <a:ahLst/>
            <a:cxnLst/>
            <a:rect l="l" t="t" r="r" b="b"/>
            <a:pathLst>
              <a:path h="2880360">
                <a:moveTo>
                  <a:pt x="0" y="0"/>
                </a:moveTo>
                <a:lnTo>
                  <a:pt x="0" y="2880360"/>
                </a:lnTo>
              </a:path>
            </a:pathLst>
          </a:custGeom>
          <a:ln w="7615">
            <a:solidFill>
              <a:srgbClr val="FBFFDB"/>
            </a:solidFill>
          </a:ln>
        </p:spPr>
        <p:txBody>
          <a:bodyPr wrap="square" lIns="0" tIns="0" rIns="0" bIns="0" rtlCol="0"/>
          <a:lstStyle/>
          <a:p>
            <a:endParaRPr/>
          </a:p>
        </p:txBody>
      </p:sp>
      <p:sp>
        <p:nvSpPr>
          <p:cNvPr id="866" name="object 866"/>
          <p:cNvSpPr/>
          <p:nvPr/>
        </p:nvSpPr>
        <p:spPr>
          <a:xfrm>
            <a:off x="1590044" y="2179954"/>
            <a:ext cx="463550" cy="0"/>
          </a:xfrm>
          <a:custGeom>
            <a:avLst/>
            <a:gdLst/>
            <a:ahLst/>
            <a:cxnLst/>
            <a:rect l="l" t="t" r="r" b="b"/>
            <a:pathLst>
              <a:path w="463550">
                <a:moveTo>
                  <a:pt x="0" y="0"/>
                </a:moveTo>
                <a:lnTo>
                  <a:pt x="463545" y="0"/>
                </a:lnTo>
              </a:path>
            </a:pathLst>
          </a:custGeom>
          <a:ln w="7620">
            <a:solidFill>
              <a:srgbClr val="FBFFDB"/>
            </a:solidFill>
          </a:ln>
        </p:spPr>
        <p:txBody>
          <a:bodyPr wrap="square" lIns="0" tIns="0" rIns="0" bIns="0" rtlCol="0"/>
          <a:lstStyle/>
          <a:p>
            <a:endParaRPr/>
          </a:p>
        </p:txBody>
      </p:sp>
      <p:sp>
        <p:nvSpPr>
          <p:cNvPr id="867" name="object 867"/>
          <p:cNvSpPr/>
          <p:nvPr/>
        </p:nvSpPr>
        <p:spPr>
          <a:xfrm>
            <a:off x="2049779" y="2183130"/>
            <a:ext cx="0" cy="2880360"/>
          </a:xfrm>
          <a:custGeom>
            <a:avLst/>
            <a:gdLst/>
            <a:ahLst/>
            <a:cxnLst/>
            <a:rect l="l" t="t" r="r" b="b"/>
            <a:pathLst>
              <a:path h="2880360">
                <a:moveTo>
                  <a:pt x="0" y="0"/>
                </a:moveTo>
                <a:lnTo>
                  <a:pt x="0" y="2880359"/>
                </a:lnTo>
              </a:path>
            </a:pathLst>
          </a:custGeom>
          <a:ln w="8889">
            <a:solidFill>
              <a:srgbClr val="FBFFDB"/>
            </a:solidFill>
          </a:ln>
        </p:spPr>
        <p:txBody>
          <a:bodyPr wrap="square" lIns="0" tIns="0" rIns="0" bIns="0" rtlCol="0"/>
          <a:lstStyle/>
          <a:p>
            <a:endParaRPr/>
          </a:p>
        </p:txBody>
      </p:sp>
      <p:sp>
        <p:nvSpPr>
          <p:cNvPr id="868" name="object 868"/>
          <p:cNvSpPr/>
          <p:nvPr/>
        </p:nvSpPr>
        <p:spPr>
          <a:xfrm>
            <a:off x="1596389" y="5060315"/>
            <a:ext cx="449580" cy="0"/>
          </a:xfrm>
          <a:custGeom>
            <a:avLst/>
            <a:gdLst/>
            <a:ahLst/>
            <a:cxnLst/>
            <a:rect l="l" t="t" r="r" b="b"/>
            <a:pathLst>
              <a:path w="449580">
                <a:moveTo>
                  <a:pt x="0" y="0"/>
                </a:moveTo>
                <a:lnTo>
                  <a:pt x="449579" y="0"/>
                </a:lnTo>
              </a:path>
            </a:pathLst>
          </a:custGeom>
          <a:ln w="7620">
            <a:solidFill>
              <a:srgbClr val="FBFFDC"/>
            </a:solidFill>
          </a:ln>
        </p:spPr>
        <p:txBody>
          <a:bodyPr wrap="square" lIns="0" tIns="0" rIns="0" bIns="0" rtlCol="0"/>
          <a:lstStyle/>
          <a:p>
            <a:endParaRPr/>
          </a:p>
        </p:txBody>
      </p:sp>
      <p:sp>
        <p:nvSpPr>
          <p:cNvPr id="869" name="object 869"/>
          <p:cNvSpPr/>
          <p:nvPr/>
        </p:nvSpPr>
        <p:spPr>
          <a:xfrm>
            <a:off x="1599562" y="2190750"/>
            <a:ext cx="0" cy="2866390"/>
          </a:xfrm>
          <a:custGeom>
            <a:avLst/>
            <a:gdLst/>
            <a:ahLst/>
            <a:cxnLst/>
            <a:rect l="l" t="t" r="r" b="b"/>
            <a:pathLst>
              <a:path h="2866390">
                <a:moveTo>
                  <a:pt x="0" y="0"/>
                </a:moveTo>
                <a:lnTo>
                  <a:pt x="0" y="2866390"/>
                </a:lnTo>
              </a:path>
            </a:pathLst>
          </a:custGeom>
          <a:ln w="7615">
            <a:solidFill>
              <a:srgbClr val="FBFFDC"/>
            </a:solidFill>
          </a:ln>
        </p:spPr>
        <p:txBody>
          <a:bodyPr wrap="square" lIns="0" tIns="0" rIns="0" bIns="0" rtlCol="0"/>
          <a:lstStyle/>
          <a:p>
            <a:endParaRPr/>
          </a:p>
        </p:txBody>
      </p:sp>
      <p:sp>
        <p:nvSpPr>
          <p:cNvPr id="870" name="object 870"/>
          <p:cNvSpPr/>
          <p:nvPr/>
        </p:nvSpPr>
        <p:spPr>
          <a:xfrm>
            <a:off x="1596389" y="2186939"/>
            <a:ext cx="449580" cy="0"/>
          </a:xfrm>
          <a:custGeom>
            <a:avLst/>
            <a:gdLst/>
            <a:ahLst/>
            <a:cxnLst/>
            <a:rect l="l" t="t" r="r" b="b"/>
            <a:pathLst>
              <a:path w="449580">
                <a:moveTo>
                  <a:pt x="0" y="0"/>
                </a:moveTo>
                <a:lnTo>
                  <a:pt x="449579" y="0"/>
                </a:lnTo>
              </a:path>
            </a:pathLst>
          </a:custGeom>
          <a:ln w="8889">
            <a:solidFill>
              <a:srgbClr val="FBFFDC"/>
            </a:solidFill>
          </a:ln>
        </p:spPr>
        <p:txBody>
          <a:bodyPr wrap="square" lIns="0" tIns="0" rIns="0" bIns="0" rtlCol="0"/>
          <a:lstStyle/>
          <a:p>
            <a:endParaRPr/>
          </a:p>
        </p:txBody>
      </p:sp>
      <p:sp>
        <p:nvSpPr>
          <p:cNvPr id="871" name="object 871"/>
          <p:cNvSpPr/>
          <p:nvPr/>
        </p:nvSpPr>
        <p:spPr>
          <a:xfrm>
            <a:off x="2042797" y="2190750"/>
            <a:ext cx="0" cy="2866390"/>
          </a:xfrm>
          <a:custGeom>
            <a:avLst/>
            <a:gdLst/>
            <a:ahLst/>
            <a:cxnLst/>
            <a:rect l="l" t="t" r="r" b="b"/>
            <a:pathLst>
              <a:path h="2866390">
                <a:moveTo>
                  <a:pt x="0" y="0"/>
                </a:moveTo>
                <a:lnTo>
                  <a:pt x="0" y="2866393"/>
                </a:lnTo>
              </a:path>
            </a:pathLst>
          </a:custGeom>
          <a:ln w="7615">
            <a:solidFill>
              <a:srgbClr val="FBFFDC"/>
            </a:solidFill>
          </a:ln>
        </p:spPr>
        <p:txBody>
          <a:bodyPr wrap="square" lIns="0" tIns="0" rIns="0" bIns="0" rtlCol="0"/>
          <a:lstStyle/>
          <a:p>
            <a:endParaRPr/>
          </a:p>
        </p:txBody>
      </p:sp>
      <p:sp>
        <p:nvSpPr>
          <p:cNvPr id="872" name="object 872"/>
          <p:cNvSpPr/>
          <p:nvPr/>
        </p:nvSpPr>
        <p:spPr>
          <a:xfrm>
            <a:off x="1602735" y="5053965"/>
            <a:ext cx="436880" cy="0"/>
          </a:xfrm>
          <a:custGeom>
            <a:avLst/>
            <a:gdLst/>
            <a:ahLst/>
            <a:cxnLst/>
            <a:rect l="l" t="t" r="r" b="b"/>
            <a:pathLst>
              <a:path w="436880">
                <a:moveTo>
                  <a:pt x="0" y="0"/>
                </a:moveTo>
                <a:lnTo>
                  <a:pt x="436888" y="0"/>
                </a:lnTo>
              </a:path>
            </a:pathLst>
          </a:custGeom>
          <a:ln w="7620">
            <a:solidFill>
              <a:srgbClr val="FBFFDD"/>
            </a:solidFill>
          </a:ln>
        </p:spPr>
        <p:txBody>
          <a:bodyPr wrap="square" lIns="0" tIns="0" rIns="0" bIns="0" rtlCol="0"/>
          <a:lstStyle/>
          <a:p>
            <a:endParaRPr/>
          </a:p>
        </p:txBody>
      </p:sp>
      <p:sp>
        <p:nvSpPr>
          <p:cNvPr id="873" name="object 873"/>
          <p:cNvSpPr/>
          <p:nvPr/>
        </p:nvSpPr>
        <p:spPr>
          <a:xfrm>
            <a:off x="1605914" y="2195829"/>
            <a:ext cx="0" cy="2854960"/>
          </a:xfrm>
          <a:custGeom>
            <a:avLst/>
            <a:gdLst/>
            <a:ahLst/>
            <a:cxnLst/>
            <a:rect l="l" t="t" r="r" b="b"/>
            <a:pathLst>
              <a:path h="2854960">
                <a:moveTo>
                  <a:pt x="0" y="0"/>
                </a:moveTo>
                <a:lnTo>
                  <a:pt x="0" y="2854960"/>
                </a:lnTo>
              </a:path>
            </a:pathLst>
          </a:custGeom>
          <a:ln w="7628">
            <a:solidFill>
              <a:srgbClr val="FBFFDD"/>
            </a:solidFill>
          </a:ln>
        </p:spPr>
        <p:txBody>
          <a:bodyPr wrap="square" lIns="0" tIns="0" rIns="0" bIns="0" rtlCol="0"/>
          <a:lstStyle/>
          <a:p>
            <a:endParaRPr/>
          </a:p>
        </p:txBody>
      </p:sp>
      <p:sp>
        <p:nvSpPr>
          <p:cNvPr id="874" name="object 874"/>
          <p:cNvSpPr/>
          <p:nvPr/>
        </p:nvSpPr>
        <p:spPr>
          <a:xfrm>
            <a:off x="1602735" y="2193289"/>
            <a:ext cx="436880" cy="0"/>
          </a:xfrm>
          <a:custGeom>
            <a:avLst/>
            <a:gdLst/>
            <a:ahLst/>
            <a:cxnLst/>
            <a:rect l="l" t="t" r="r" b="b"/>
            <a:pathLst>
              <a:path w="436880">
                <a:moveTo>
                  <a:pt x="0" y="0"/>
                </a:moveTo>
                <a:lnTo>
                  <a:pt x="436888" y="0"/>
                </a:lnTo>
              </a:path>
            </a:pathLst>
          </a:custGeom>
          <a:ln w="6350">
            <a:solidFill>
              <a:srgbClr val="FBFFDD"/>
            </a:solidFill>
          </a:ln>
        </p:spPr>
        <p:txBody>
          <a:bodyPr wrap="square" lIns="0" tIns="0" rIns="0" bIns="0" rtlCol="0"/>
          <a:lstStyle/>
          <a:p>
            <a:endParaRPr/>
          </a:p>
        </p:txBody>
      </p:sp>
      <p:sp>
        <p:nvSpPr>
          <p:cNvPr id="875" name="object 875"/>
          <p:cNvSpPr/>
          <p:nvPr/>
        </p:nvSpPr>
        <p:spPr>
          <a:xfrm>
            <a:off x="2037082" y="2195840"/>
            <a:ext cx="0" cy="2854960"/>
          </a:xfrm>
          <a:custGeom>
            <a:avLst/>
            <a:gdLst/>
            <a:ahLst/>
            <a:cxnLst/>
            <a:rect l="l" t="t" r="r" b="b"/>
            <a:pathLst>
              <a:path h="2854960">
                <a:moveTo>
                  <a:pt x="0" y="0"/>
                </a:moveTo>
                <a:lnTo>
                  <a:pt x="0" y="2854945"/>
                </a:lnTo>
              </a:path>
            </a:pathLst>
          </a:custGeom>
          <a:ln w="6354">
            <a:solidFill>
              <a:srgbClr val="FBFFDD"/>
            </a:solidFill>
          </a:ln>
        </p:spPr>
        <p:txBody>
          <a:bodyPr wrap="square" lIns="0" tIns="0" rIns="0" bIns="0" rtlCol="0"/>
          <a:lstStyle/>
          <a:p>
            <a:endParaRPr/>
          </a:p>
        </p:txBody>
      </p:sp>
      <p:sp>
        <p:nvSpPr>
          <p:cNvPr id="876" name="object 876"/>
          <p:cNvSpPr/>
          <p:nvPr/>
        </p:nvSpPr>
        <p:spPr>
          <a:xfrm>
            <a:off x="1609094" y="5047615"/>
            <a:ext cx="425450" cy="0"/>
          </a:xfrm>
          <a:custGeom>
            <a:avLst/>
            <a:gdLst/>
            <a:ahLst/>
            <a:cxnLst/>
            <a:rect l="l" t="t" r="r" b="b"/>
            <a:pathLst>
              <a:path w="425450">
                <a:moveTo>
                  <a:pt x="0" y="0"/>
                </a:moveTo>
                <a:lnTo>
                  <a:pt x="425445" y="0"/>
                </a:lnTo>
              </a:path>
            </a:pathLst>
          </a:custGeom>
          <a:ln w="7620">
            <a:solidFill>
              <a:srgbClr val="FBFFDE"/>
            </a:solidFill>
          </a:ln>
        </p:spPr>
        <p:txBody>
          <a:bodyPr wrap="square" lIns="0" tIns="0" rIns="0" bIns="0" rtlCol="0"/>
          <a:lstStyle/>
          <a:p>
            <a:endParaRPr/>
          </a:p>
        </p:txBody>
      </p:sp>
      <p:sp>
        <p:nvSpPr>
          <p:cNvPr id="877" name="object 877"/>
          <p:cNvSpPr/>
          <p:nvPr/>
        </p:nvSpPr>
        <p:spPr>
          <a:xfrm>
            <a:off x="1612266" y="2203450"/>
            <a:ext cx="0" cy="2840990"/>
          </a:xfrm>
          <a:custGeom>
            <a:avLst/>
            <a:gdLst/>
            <a:ahLst/>
            <a:cxnLst/>
            <a:rect l="l" t="t" r="r" b="b"/>
            <a:pathLst>
              <a:path h="2840990">
                <a:moveTo>
                  <a:pt x="0" y="0"/>
                </a:moveTo>
                <a:lnTo>
                  <a:pt x="0" y="2840990"/>
                </a:lnTo>
              </a:path>
            </a:pathLst>
          </a:custGeom>
          <a:ln w="7615">
            <a:solidFill>
              <a:srgbClr val="FBFFDE"/>
            </a:solidFill>
          </a:ln>
        </p:spPr>
        <p:txBody>
          <a:bodyPr wrap="square" lIns="0" tIns="0" rIns="0" bIns="0" rtlCol="0"/>
          <a:lstStyle/>
          <a:p>
            <a:endParaRPr/>
          </a:p>
        </p:txBody>
      </p:sp>
      <p:sp>
        <p:nvSpPr>
          <p:cNvPr id="878" name="object 878"/>
          <p:cNvSpPr/>
          <p:nvPr/>
        </p:nvSpPr>
        <p:spPr>
          <a:xfrm>
            <a:off x="1609094" y="2199639"/>
            <a:ext cx="425450" cy="0"/>
          </a:xfrm>
          <a:custGeom>
            <a:avLst/>
            <a:gdLst/>
            <a:ahLst/>
            <a:cxnLst/>
            <a:rect l="l" t="t" r="r" b="b"/>
            <a:pathLst>
              <a:path w="425450">
                <a:moveTo>
                  <a:pt x="0" y="0"/>
                </a:moveTo>
                <a:lnTo>
                  <a:pt x="425445" y="0"/>
                </a:lnTo>
              </a:path>
            </a:pathLst>
          </a:custGeom>
          <a:ln w="8890">
            <a:solidFill>
              <a:srgbClr val="FBFFDE"/>
            </a:solidFill>
          </a:ln>
        </p:spPr>
        <p:txBody>
          <a:bodyPr wrap="square" lIns="0" tIns="0" rIns="0" bIns="0" rtlCol="0"/>
          <a:lstStyle/>
          <a:p>
            <a:endParaRPr/>
          </a:p>
        </p:txBody>
      </p:sp>
      <p:sp>
        <p:nvSpPr>
          <p:cNvPr id="879" name="object 879"/>
          <p:cNvSpPr/>
          <p:nvPr/>
        </p:nvSpPr>
        <p:spPr>
          <a:xfrm>
            <a:off x="2030729" y="2203460"/>
            <a:ext cx="0" cy="2840990"/>
          </a:xfrm>
          <a:custGeom>
            <a:avLst/>
            <a:gdLst/>
            <a:ahLst/>
            <a:cxnLst/>
            <a:rect l="l" t="t" r="r" b="b"/>
            <a:pathLst>
              <a:path h="2840990">
                <a:moveTo>
                  <a:pt x="0" y="0"/>
                </a:moveTo>
                <a:lnTo>
                  <a:pt x="0" y="2840979"/>
                </a:lnTo>
              </a:path>
            </a:pathLst>
          </a:custGeom>
          <a:ln w="8889">
            <a:solidFill>
              <a:srgbClr val="FBFFDE"/>
            </a:solidFill>
          </a:ln>
        </p:spPr>
        <p:txBody>
          <a:bodyPr wrap="square" lIns="0" tIns="0" rIns="0" bIns="0" rtlCol="0"/>
          <a:lstStyle/>
          <a:p>
            <a:endParaRPr/>
          </a:p>
        </p:txBody>
      </p:sp>
      <p:sp>
        <p:nvSpPr>
          <p:cNvPr id="880" name="object 880"/>
          <p:cNvSpPr/>
          <p:nvPr/>
        </p:nvSpPr>
        <p:spPr>
          <a:xfrm>
            <a:off x="1615439" y="5041265"/>
            <a:ext cx="411480" cy="0"/>
          </a:xfrm>
          <a:custGeom>
            <a:avLst/>
            <a:gdLst/>
            <a:ahLst/>
            <a:cxnLst/>
            <a:rect l="l" t="t" r="r" b="b"/>
            <a:pathLst>
              <a:path w="411480">
                <a:moveTo>
                  <a:pt x="0" y="0"/>
                </a:moveTo>
                <a:lnTo>
                  <a:pt x="411479" y="0"/>
                </a:lnTo>
              </a:path>
            </a:pathLst>
          </a:custGeom>
          <a:ln w="7620">
            <a:solidFill>
              <a:srgbClr val="FBFFDF"/>
            </a:solidFill>
          </a:ln>
        </p:spPr>
        <p:txBody>
          <a:bodyPr wrap="square" lIns="0" tIns="0" rIns="0" bIns="0" rtlCol="0"/>
          <a:lstStyle/>
          <a:p>
            <a:endParaRPr/>
          </a:p>
        </p:txBody>
      </p:sp>
      <p:sp>
        <p:nvSpPr>
          <p:cNvPr id="881" name="object 881"/>
          <p:cNvSpPr/>
          <p:nvPr/>
        </p:nvSpPr>
        <p:spPr>
          <a:xfrm>
            <a:off x="1618612" y="2209800"/>
            <a:ext cx="0" cy="2828290"/>
          </a:xfrm>
          <a:custGeom>
            <a:avLst/>
            <a:gdLst/>
            <a:ahLst/>
            <a:cxnLst/>
            <a:rect l="l" t="t" r="r" b="b"/>
            <a:pathLst>
              <a:path h="2828290">
                <a:moveTo>
                  <a:pt x="0" y="0"/>
                </a:moveTo>
                <a:lnTo>
                  <a:pt x="0" y="2828290"/>
                </a:lnTo>
              </a:path>
            </a:pathLst>
          </a:custGeom>
          <a:ln w="7615">
            <a:solidFill>
              <a:srgbClr val="FBFFDF"/>
            </a:solidFill>
          </a:ln>
        </p:spPr>
        <p:txBody>
          <a:bodyPr wrap="square" lIns="0" tIns="0" rIns="0" bIns="0" rtlCol="0"/>
          <a:lstStyle/>
          <a:p>
            <a:endParaRPr/>
          </a:p>
        </p:txBody>
      </p:sp>
      <p:sp>
        <p:nvSpPr>
          <p:cNvPr id="882" name="object 882"/>
          <p:cNvSpPr/>
          <p:nvPr/>
        </p:nvSpPr>
        <p:spPr>
          <a:xfrm>
            <a:off x="1615439" y="2206625"/>
            <a:ext cx="411480" cy="0"/>
          </a:xfrm>
          <a:custGeom>
            <a:avLst/>
            <a:gdLst/>
            <a:ahLst/>
            <a:cxnLst/>
            <a:rect l="l" t="t" r="r" b="b"/>
            <a:pathLst>
              <a:path w="411480">
                <a:moveTo>
                  <a:pt x="0" y="0"/>
                </a:moveTo>
                <a:lnTo>
                  <a:pt x="411479" y="0"/>
                </a:lnTo>
              </a:path>
            </a:pathLst>
          </a:custGeom>
          <a:ln w="7619">
            <a:solidFill>
              <a:srgbClr val="FBFFDF"/>
            </a:solidFill>
          </a:ln>
        </p:spPr>
        <p:txBody>
          <a:bodyPr wrap="square" lIns="0" tIns="0" rIns="0" bIns="0" rtlCol="0"/>
          <a:lstStyle/>
          <a:p>
            <a:endParaRPr/>
          </a:p>
        </p:txBody>
      </p:sp>
      <p:sp>
        <p:nvSpPr>
          <p:cNvPr id="883" name="object 883"/>
          <p:cNvSpPr/>
          <p:nvPr/>
        </p:nvSpPr>
        <p:spPr>
          <a:xfrm>
            <a:off x="2023747" y="2209800"/>
            <a:ext cx="0" cy="2828290"/>
          </a:xfrm>
          <a:custGeom>
            <a:avLst/>
            <a:gdLst/>
            <a:ahLst/>
            <a:cxnLst/>
            <a:rect l="l" t="t" r="r" b="b"/>
            <a:pathLst>
              <a:path h="2828290">
                <a:moveTo>
                  <a:pt x="0" y="0"/>
                </a:moveTo>
                <a:lnTo>
                  <a:pt x="0" y="2828294"/>
                </a:lnTo>
              </a:path>
            </a:pathLst>
          </a:custGeom>
          <a:ln w="7615">
            <a:solidFill>
              <a:srgbClr val="FBFFDF"/>
            </a:solidFill>
          </a:ln>
        </p:spPr>
        <p:txBody>
          <a:bodyPr wrap="square" lIns="0" tIns="0" rIns="0" bIns="0" rtlCol="0"/>
          <a:lstStyle/>
          <a:p>
            <a:endParaRPr/>
          </a:p>
        </p:txBody>
      </p:sp>
      <p:sp>
        <p:nvSpPr>
          <p:cNvPr id="884" name="object 884"/>
          <p:cNvSpPr/>
          <p:nvPr/>
        </p:nvSpPr>
        <p:spPr>
          <a:xfrm>
            <a:off x="1621785" y="5034279"/>
            <a:ext cx="398780" cy="0"/>
          </a:xfrm>
          <a:custGeom>
            <a:avLst/>
            <a:gdLst/>
            <a:ahLst/>
            <a:cxnLst/>
            <a:rect l="l" t="t" r="r" b="b"/>
            <a:pathLst>
              <a:path w="398780">
                <a:moveTo>
                  <a:pt x="0" y="0"/>
                </a:moveTo>
                <a:lnTo>
                  <a:pt x="398788" y="0"/>
                </a:lnTo>
              </a:path>
            </a:pathLst>
          </a:custGeom>
          <a:ln w="8889">
            <a:solidFill>
              <a:srgbClr val="FBFFE0"/>
            </a:solidFill>
          </a:ln>
        </p:spPr>
        <p:txBody>
          <a:bodyPr wrap="square" lIns="0" tIns="0" rIns="0" bIns="0" rtlCol="0"/>
          <a:lstStyle/>
          <a:p>
            <a:endParaRPr/>
          </a:p>
        </p:txBody>
      </p:sp>
      <p:sp>
        <p:nvSpPr>
          <p:cNvPr id="885" name="object 885"/>
          <p:cNvSpPr/>
          <p:nvPr/>
        </p:nvSpPr>
        <p:spPr>
          <a:xfrm>
            <a:off x="1624964" y="2216150"/>
            <a:ext cx="0" cy="2814320"/>
          </a:xfrm>
          <a:custGeom>
            <a:avLst/>
            <a:gdLst/>
            <a:ahLst/>
            <a:cxnLst/>
            <a:rect l="l" t="t" r="r" b="b"/>
            <a:pathLst>
              <a:path h="2814320">
                <a:moveTo>
                  <a:pt x="0" y="0"/>
                </a:moveTo>
                <a:lnTo>
                  <a:pt x="0" y="2814320"/>
                </a:lnTo>
              </a:path>
            </a:pathLst>
          </a:custGeom>
          <a:ln w="7628">
            <a:solidFill>
              <a:srgbClr val="FBFFE0"/>
            </a:solidFill>
          </a:ln>
        </p:spPr>
        <p:txBody>
          <a:bodyPr wrap="square" lIns="0" tIns="0" rIns="0" bIns="0" rtlCol="0"/>
          <a:lstStyle/>
          <a:p>
            <a:endParaRPr/>
          </a:p>
        </p:txBody>
      </p:sp>
      <p:sp>
        <p:nvSpPr>
          <p:cNvPr id="886" name="object 886"/>
          <p:cNvSpPr/>
          <p:nvPr/>
        </p:nvSpPr>
        <p:spPr>
          <a:xfrm>
            <a:off x="1621785" y="2212975"/>
            <a:ext cx="398780" cy="0"/>
          </a:xfrm>
          <a:custGeom>
            <a:avLst/>
            <a:gdLst/>
            <a:ahLst/>
            <a:cxnLst/>
            <a:rect l="l" t="t" r="r" b="b"/>
            <a:pathLst>
              <a:path w="398780">
                <a:moveTo>
                  <a:pt x="0" y="0"/>
                </a:moveTo>
                <a:lnTo>
                  <a:pt x="398788" y="0"/>
                </a:lnTo>
              </a:path>
            </a:pathLst>
          </a:custGeom>
          <a:ln w="7620">
            <a:solidFill>
              <a:srgbClr val="FBFFE0"/>
            </a:solidFill>
          </a:ln>
        </p:spPr>
        <p:txBody>
          <a:bodyPr wrap="square" lIns="0" tIns="0" rIns="0" bIns="0" rtlCol="0"/>
          <a:lstStyle/>
          <a:p>
            <a:endParaRPr/>
          </a:p>
        </p:txBody>
      </p:sp>
      <p:sp>
        <p:nvSpPr>
          <p:cNvPr id="887" name="object 887"/>
          <p:cNvSpPr/>
          <p:nvPr/>
        </p:nvSpPr>
        <p:spPr>
          <a:xfrm>
            <a:off x="2017394" y="2216139"/>
            <a:ext cx="0" cy="2814955"/>
          </a:xfrm>
          <a:custGeom>
            <a:avLst/>
            <a:gdLst/>
            <a:ahLst/>
            <a:cxnLst/>
            <a:rect l="l" t="t" r="r" b="b"/>
            <a:pathLst>
              <a:path h="2814954">
                <a:moveTo>
                  <a:pt x="0" y="0"/>
                </a:moveTo>
                <a:lnTo>
                  <a:pt x="0" y="2814334"/>
                </a:lnTo>
              </a:path>
            </a:pathLst>
          </a:custGeom>
          <a:ln w="7628">
            <a:solidFill>
              <a:srgbClr val="FBFFE0"/>
            </a:solidFill>
          </a:ln>
        </p:spPr>
        <p:txBody>
          <a:bodyPr wrap="square" lIns="0" tIns="0" rIns="0" bIns="0" rtlCol="0"/>
          <a:lstStyle/>
          <a:p>
            <a:endParaRPr/>
          </a:p>
        </p:txBody>
      </p:sp>
      <p:sp>
        <p:nvSpPr>
          <p:cNvPr id="888" name="object 888"/>
          <p:cNvSpPr/>
          <p:nvPr/>
        </p:nvSpPr>
        <p:spPr>
          <a:xfrm>
            <a:off x="1628144" y="5027295"/>
            <a:ext cx="386080" cy="0"/>
          </a:xfrm>
          <a:custGeom>
            <a:avLst/>
            <a:gdLst/>
            <a:ahLst/>
            <a:cxnLst/>
            <a:rect l="l" t="t" r="r" b="b"/>
            <a:pathLst>
              <a:path w="386080">
                <a:moveTo>
                  <a:pt x="0" y="0"/>
                </a:moveTo>
                <a:lnTo>
                  <a:pt x="386071" y="0"/>
                </a:lnTo>
              </a:path>
            </a:pathLst>
          </a:custGeom>
          <a:ln w="7620">
            <a:solidFill>
              <a:srgbClr val="FCFFE1"/>
            </a:solidFill>
          </a:ln>
        </p:spPr>
        <p:txBody>
          <a:bodyPr wrap="square" lIns="0" tIns="0" rIns="0" bIns="0" rtlCol="0"/>
          <a:lstStyle/>
          <a:p>
            <a:endParaRPr/>
          </a:p>
        </p:txBody>
      </p:sp>
      <p:sp>
        <p:nvSpPr>
          <p:cNvPr id="889" name="object 889"/>
          <p:cNvSpPr/>
          <p:nvPr/>
        </p:nvSpPr>
        <p:spPr>
          <a:xfrm>
            <a:off x="1631316" y="2222500"/>
            <a:ext cx="0" cy="2801620"/>
          </a:xfrm>
          <a:custGeom>
            <a:avLst/>
            <a:gdLst/>
            <a:ahLst/>
            <a:cxnLst/>
            <a:rect l="l" t="t" r="r" b="b"/>
            <a:pathLst>
              <a:path h="2801620">
                <a:moveTo>
                  <a:pt x="0" y="0"/>
                </a:moveTo>
                <a:lnTo>
                  <a:pt x="0" y="2801620"/>
                </a:lnTo>
              </a:path>
            </a:pathLst>
          </a:custGeom>
          <a:ln w="7615">
            <a:solidFill>
              <a:srgbClr val="FCFFE1"/>
            </a:solidFill>
          </a:ln>
        </p:spPr>
        <p:txBody>
          <a:bodyPr wrap="square" lIns="0" tIns="0" rIns="0" bIns="0" rtlCol="0"/>
          <a:lstStyle/>
          <a:p>
            <a:endParaRPr/>
          </a:p>
        </p:txBody>
      </p:sp>
      <p:sp>
        <p:nvSpPr>
          <p:cNvPr id="890" name="object 890"/>
          <p:cNvSpPr/>
          <p:nvPr/>
        </p:nvSpPr>
        <p:spPr>
          <a:xfrm>
            <a:off x="1628144" y="2219325"/>
            <a:ext cx="386080" cy="0"/>
          </a:xfrm>
          <a:custGeom>
            <a:avLst/>
            <a:gdLst/>
            <a:ahLst/>
            <a:cxnLst/>
            <a:rect l="l" t="t" r="r" b="b"/>
            <a:pathLst>
              <a:path w="386080">
                <a:moveTo>
                  <a:pt x="0" y="0"/>
                </a:moveTo>
                <a:lnTo>
                  <a:pt x="386071" y="0"/>
                </a:lnTo>
              </a:path>
            </a:pathLst>
          </a:custGeom>
          <a:ln w="7620">
            <a:solidFill>
              <a:srgbClr val="FCFFE1"/>
            </a:solidFill>
          </a:ln>
        </p:spPr>
        <p:txBody>
          <a:bodyPr wrap="square" lIns="0" tIns="0" rIns="0" bIns="0" rtlCol="0"/>
          <a:lstStyle/>
          <a:p>
            <a:endParaRPr/>
          </a:p>
        </p:txBody>
      </p:sp>
      <p:sp>
        <p:nvSpPr>
          <p:cNvPr id="891" name="object 891"/>
          <p:cNvSpPr/>
          <p:nvPr/>
        </p:nvSpPr>
        <p:spPr>
          <a:xfrm>
            <a:off x="2011042" y="2222510"/>
            <a:ext cx="0" cy="2801620"/>
          </a:xfrm>
          <a:custGeom>
            <a:avLst/>
            <a:gdLst/>
            <a:ahLst/>
            <a:cxnLst/>
            <a:rect l="l" t="t" r="r" b="b"/>
            <a:pathLst>
              <a:path h="2801620">
                <a:moveTo>
                  <a:pt x="0" y="0"/>
                </a:moveTo>
                <a:lnTo>
                  <a:pt x="0" y="2801605"/>
                </a:lnTo>
              </a:path>
            </a:pathLst>
          </a:custGeom>
          <a:ln w="7615">
            <a:solidFill>
              <a:srgbClr val="FCFFE1"/>
            </a:solidFill>
          </a:ln>
        </p:spPr>
        <p:txBody>
          <a:bodyPr wrap="square" lIns="0" tIns="0" rIns="0" bIns="0" rtlCol="0"/>
          <a:lstStyle/>
          <a:p>
            <a:endParaRPr/>
          </a:p>
        </p:txBody>
      </p:sp>
      <p:sp>
        <p:nvSpPr>
          <p:cNvPr id="892" name="object 892"/>
          <p:cNvSpPr/>
          <p:nvPr/>
        </p:nvSpPr>
        <p:spPr>
          <a:xfrm>
            <a:off x="1634489" y="5020945"/>
            <a:ext cx="373380" cy="0"/>
          </a:xfrm>
          <a:custGeom>
            <a:avLst/>
            <a:gdLst/>
            <a:ahLst/>
            <a:cxnLst/>
            <a:rect l="l" t="t" r="r" b="b"/>
            <a:pathLst>
              <a:path w="373380">
                <a:moveTo>
                  <a:pt x="0" y="0"/>
                </a:moveTo>
                <a:lnTo>
                  <a:pt x="373379" y="0"/>
                </a:lnTo>
              </a:path>
            </a:pathLst>
          </a:custGeom>
          <a:ln w="7620">
            <a:solidFill>
              <a:srgbClr val="FCFFE2"/>
            </a:solidFill>
          </a:ln>
        </p:spPr>
        <p:txBody>
          <a:bodyPr wrap="square" lIns="0" tIns="0" rIns="0" bIns="0" rtlCol="0"/>
          <a:lstStyle/>
          <a:p>
            <a:endParaRPr/>
          </a:p>
        </p:txBody>
      </p:sp>
      <p:sp>
        <p:nvSpPr>
          <p:cNvPr id="893" name="object 893"/>
          <p:cNvSpPr/>
          <p:nvPr/>
        </p:nvSpPr>
        <p:spPr>
          <a:xfrm>
            <a:off x="1637663" y="2228850"/>
            <a:ext cx="0" cy="2788920"/>
          </a:xfrm>
          <a:custGeom>
            <a:avLst/>
            <a:gdLst/>
            <a:ahLst/>
            <a:cxnLst/>
            <a:rect l="l" t="t" r="r" b="b"/>
            <a:pathLst>
              <a:path h="2788920">
                <a:moveTo>
                  <a:pt x="0" y="0"/>
                </a:moveTo>
                <a:lnTo>
                  <a:pt x="0" y="2788920"/>
                </a:lnTo>
              </a:path>
            </a:pathLst>
          </a:custGeom>
          <a:ln w="7615">
            <a:solidFill>
              <a:srgbClr val="FCFFE2"/>
            </a:solidFill>
          </a:ln>
        </p:spPr>
        <p:txBody>
          <a:bodyPr wrap="square" lIns="0" tIns="0" rIns="0" bIns="0" rtlCol="0"/>
          <a:lstStyle/>
          <a:p>
            <a:endParaRPr/>
          </a:p>
        </p:txBody>
      </p:sp>
      <p:sp>
        <p:nvSpPr>
          <p:cNvPr id="894" name="object 894"/>
          <p:cNvSpPr/>
          <p:nvPr/>
        </p:nvSpPr>
        <p:spPr>
          <a:xfrm>
            <a:off x="1634489" y="2225675"/>
            <a:ext cx="373380" cy="0"/>
          </a:xfrm>
          <a:custGeom>
            <a:avLst/>
            <a:gdLst/>
            <a:ahLst/>
            <a:cxnLst/>
            <a:rect l="l" t="t" r="r" b="b"/>
            <a:pathLst>
              <a:path w="373380">
                <a:moveTo>
                  <a:pt x="0" y="0"/>
                </a:moveTo>
                <a:lnTo>
                  <a:pt x="373379" y="0"/>
                </a:lnTo>
              </a:path>
            </a:pathLst>
          </a:custGeom>
          <a:ln w="7619">
            <a:solidFill>
              <a:srgbClr val="FCFFE2"/>
            </a:solidFill>
          </a:ln>
        </p:spPr>
        <p:txBody>
          <a:bodyPr wrap="square" lIns="0" tIns="0" rIns="0" bIns="0" rtlCol="0"/>
          <a:lstStyle/>
          <a:p>
            <a:endParaRPr/>
          </a:p>
        </p:txBody>
      </p:sp>
      <p:sp>
        <p:nvSpPr>
          <p:cNvPr id="895" name="object 895"/>
          <p:cNvSpPr/>
          <p:nvPr/>
        </p:nvSpPr>
        <p:spPr>
          <a:xfrm>
            <a:off x="2004697" y="2228850"/>
            <a:ext cx="0" cy="2788920"/>
          </a:xfrm>
          <a:custGeom>
            <a:avLst/>
            <a:gdLst/>
            <a:ahLst/>
            <a:cxnLst/>
            <a:rect l="l" t="t" r="r" b="b"/>
            <a:pathLst>
              <a:path h="2788920">
                <a:moveTo>
                  <a:pt x="0" y="0"/>
                </a:moveTo>
                <a:lnTo>
                  <a:pt x="0" y="2788919"/>
                </a:lnTo>
              </a:path>
            </a:pathLst>
          </a:custGeom>
          <a:ln w="7615">
            <a:solidFill>
              <a:srgbClr val="FCFFE2"/>
            </a:solidFill>
          </a:ln>
        </p:spPr>
        <p:txBody>
          <a:bodyPr wrap="square" lIns="0" tIns="0" rIns="0" bIns="0" rtlCol="0"/>
          <a:lstStyle/>
          <a:p>
            <a:endParaRPr/>
          </a:p>
        </p:txBody>
      </p:sp>
      <p:sp>
        <p:nvSpPr>
          <p:cNvPr id="896" name="object 896"/>
          <p:cNvSpPr/>
          <p:nvPr/>
        </p:nvSpPr>
        <p:spPr>
          <a:xfrm>
            <a:off x="1640835" y="5014595"/>
            <a:ext cx="360680" cy="0"/>
          </a:xfrm>
          <a:custGeom>
            <a:avLst/>
            <a:gdLst/>
            <a:ahLst/>
            <a:cxnLst/>
            <a:rect l="l" t="t" r="r" b="b"/>
            <a:pathLst>
              <a:path w="360680">
                <a:moveTo>
                  <a:pt x="0" y="0"/>
                </a:moveTo>
                <a:lnTo>
                  <a:pt x="360688" y="0"/>
                </a:lnTo>
              </a:path>
            </a:pathLst>
          </a:custGeom>
          <a:ln w="7620">
            <a:solidFill>
              <a:srgbClr val="FCFFE3"/>
            </a:solidFill>
          </a:ln>
        </p:spPr>
        <p:txBody>
          <a:bodyPr wrap="square" lIns="0" tIns="0" rIns="0" bIns="0" rtlCol="0"/>
          <a:lstStyle/>
          <a:p>
            <a:endParaRPr/>
          </a:p>
        </p:txBody>
      </p:sp>
      <p:sp>
        <p:nvSpPr>
          <p:cNvPr id="897" name="object 897"/>
          <p:cNvSpPr/>
          <p:nvPr/>
        </p:nvSpPr>
        <p:spPr>
          <a:xfrm>
            <a:off x="1644014" y="2235200"/>
            <a:ext cx="0" cy="2776220"/>
          </a:xfrm>
          <a:custGeom>
            <a:avLst/>
            <a:gdLst/>
            <a:ahLst/>
            <a:cxnLst/>
            <a:rect l="l" t="t" r="r" b="b"/>
            <a:pathLst>
              <a:path h="2776220">
                <a:moveTo>
                  <a:pt x="0" y="0"/>
                </a:moveTo>
                <a:lnTo>
                  <a:pt x="0" y="2776220"/>
                </a:lnTo>
              </a:path>
            </a:pathLst>
          </a:custGeom>
          <a:ln w="7628">
            <a:solidFill>
              <a:srgbClr val="FCFFE3"/>
            </a:solidFill>
          </a:ln>
        </p:spPr>
        <p:txBody>
          <a:bodyPr wrap="square" lIns="0" tIns="0" rIns="0" bIns="0" rtlCol="0"/>
          <a:lstStyle/>
          <a:p>
            <a:endParaRPr/>
          </a:p>
        </p:txBody>
      </p:sp>
      <p:sp>
        <p:nvSpPr>
          <p:cNvPr id="898" name="object 898"/>
          <p:cNvSpPr/>
          <p:nvPr/>
        </p:nvSpPr>
        <p:spPr>
          <a:xfrm>
            <a:off x="1640835" y="2232025"/>
            <a:ext cx="360680" cy="0"/>
          </a:xfrm>
          <a:custGeom>
            <a:avLst/>
            <a:gdLst/>
            <a:ahLst/>
            <a:cxnLst/>
            <a:rect l="l" t="t" r="r" b="b"/>
            <a:pathLst>
              <a:path w="360680">
                <a:moveTo>
                  <a:pt x="0" y="0"/>
                </a:moveTo>
                <a:lnTo>
                  <a:pt x="360688" y="0"/>
                </a:lnTo>
              </a:path>
            </a:pathLst>
          </a:custGeom>
          <a:ln w="7620">
            <a:solidFill>
              <a:srgbClr val="FCFFE3"/>
            </a:solidFill>
          </a:ln>
        </p:spPr>
        <p:txBody>
          <a:bodyPr wrap="square" lIns="0" tIns="0" rIns="0" bIns="0" rtlCol="0"/>
          <a:lstStyle/>
          <a:p>
            <a:endParaRPr/>
          </a:p>
        </p:txBody>
      </p:sp>
      <p:sp>
        <p:nvSpPr>
          <p:cNvPr id="899" name="object 899"/>
          <p:cNvSpPr/>
          <p:nvPr/>
        </p:nvSpPr>
        <p:spPr>
          <a:xfrm>
            <a:off x="1998344" y="2235189"/>
            <a:ext cx="0" cy="2776855"/>
          </a:xfrm>
          <a:custGeom>
            <a:avLst/>
            <a:gdLst/>
            <a:ahLst/>
            <a:cxnLst/>
            <a:rect l="l" t="t" r="r" b="b"/>
            <a:pathLst>
              <a:path h="2776854">
                <a:moveTo>
                  <a:pt x="0" y="0"/>
                </a:moveTo>
                <a:lnTo>
                  <a:pt x="0" y="2776234"/>
                </a:lnTo>
              </a:path>
            </a:pathLst>
          </a:custGeom>
          <a:ln w="7628">
            <a:solidFill>
              <a:srgbClr val="FCFFE3"/>
            </a:solidFill>
          </a:ln>
        </p:spPr>
        <p:txBody>
          <a:bodyPr wrap="square" lIns="0" tIns="0" rIns="0" bIns="0" rtlCol="0"/>
          <a:lstStyle/>
          <a:p>
            <a:endParaRPr/>
          </a:p>
        </p:txBody>
      </p:sp>
      <p:sp>
        <p:nvSpPr>
          <p:cNvPr id="900" name="object 900"/>
          <p:cNvSpPr/>
          <p:nvPr/>
        </p:nvSpPr>
        <p:spPr>
          <a:xfrm>
            <a:off x="1647194" y="5008245"/>
            <a:ext cx="347980" cy="0"/>
          </a:xfrm>
          <a:custGeom>
            <a:avLst/>
            <a:gdLst/>
            <a:ahLst/>
            <a:cxnLst/>
            <a:rect l="l" t="t" r="r" b="b"/>
            <a:pathLst>
              <a:path w="347980">
                <a:moveTo>
                  <a:pt x="0" y="0"/>
                </a:moveTo>
                <a:lnTo>
                  <a:pt x="347971" y="0"/>
                </a:lnTo>
              </a:path>
            </a:pathLst>
          </a:custGeom>
          <a:ln w="7620">
            <a:solidFill>
              <a:srgbClr val="FCFFE4"/>
            </a:solidFill>
          </a:ln>
        </p:spPr>
        <p:txBody>
          <a:bodyPr wrap="square" lIns="0" tIns="0" rIns="0" bIns="0" rtlCol="0"/>
          <a:lstStyle/>
          <a:p>
            <a:endParaRPr/>
          </a:p>
        </p:txBody>
      </p:sp>
      <p:sp>
        <p:nvSpPr>
          <p:cNvPr id="901" name="object 901"/>
          <p:cNvSpPr/>
          <p:nvPr/>
        </p:nvSpPr>
        <p:spPr>
          <a:xfrm>
            <a:off x="1651004" y="2241550"/>
            <a:ext cx="0" cy="2763520"/>
          </a:xfrm>
          <a:custGeom>
            <a:avLst/>
            <a:gdLst/>
            <a:ahLst/>
            <a:cxnLst/>
            <a:rect l="l" t="t" r="r" b="b"/>
            <a:pathLst>
              <a:path h="2763520">
                <a:moveTo>
                  <a:pt x="0" y="0"/>
                </a:moveTo>
                <a:lnTo>
                  <a:pt x="0" y="2763520"/>
                </a:lnTo>
              </a:path>
            </a:pathLst>
          </a:custGeom>
          <a:ln w="8889">
            <a:solidFill>
              <a:srgbClr val="FCFFE4"/>
            </a:solidFill>
          </a:ln>
        </p:spPr>
        <p:txBody>
          <a:bodyPr wrap="square" lIns="0" tIns="0" rIns="0" bIns="0" rtlCol="0"/>
          <a:lstStyle/>
          <a:p>
            <a:endParaRPr/>
          </a:p>
        </p:txBody>
      </p:sp>
      <p:sp>
        <p:nvSpPr>
          <p:cNvPr id="902" name="object 902"/>
          <p:cNvSpPr/>
          <p:nvPr/>
        </p:nvSpPr>
        <p:spPr>
          <a:xfrm>
            <a:off x="1647194" y="2238375"/>
            <a:ext cx="347980" cy="0"/>
          </a:xfrm>
          <a:custGeom>
            <a:avLst/>
            <a:gdLst/>
            <a:ahLst/>
            <a:cxnLst/>
            <a:rect l="l" t="t" r="r" b="b"/>
            <a:pathLst>
              <a:path w="347980">
                <a:moveTo>
                  <a:pt x="0" y="0"/>
                </a:moveTo>
                <a:lnTo>
                  <a:pt x="347971" y="0"/>
                </a:lnTo>
              </a:path>
            </a:pathLst>
          </a:custGeom>
          <a:ln w="7620">
            <a:solidFill>
              <a:srgbClr val="FCFFE4"/>
            </a:solidFill>
          </a:ln>
        </p:spPr>
        <p:txBody>
          <a:bodyPr wrap="square" lIns="0" tIns="0" rIns="0" bIns="0" rtlCol="0"/>
          <a:lstStyle/>
          <a:p>
            <a:endParaRPr/>
          </a:p>
        </p:txBody>
      </p:sp>
      <p:sp>
        <p:nvSpPr>
          <p:cNvPr id="903" name="object 903"/>
          <p:cNvSpPr/>
          <p:nvPr/>
        </p:nvSpPr>
        <p:spPr>
          <a:xfrm>
            <a:off x="1991992" y="2241560"/>
            <a:ext cx="0" cy="2763520"/>
          </a:xfrm>
          <a:custGeom>
            <a:avLst/>
            <a:gdLst/>
            <a:ahLst/>
            <a:cxnLst/>
            <a:rect l="l" t="t" r="r" b="b"/>
            <a:pathLst>
              <a:path h="2763520">
                <a:moveTo>
                  <a:pt x="0" y="0"/>
                </a:moveTo>
                <a:lnTo>
                  <a:pt x="0" y="2763505"/>
                </a:lnTo>
              </a:path>
            </a:pathLst>
          </a:custGeom>
          <a:ln w="7615">
            <a:solidFill>
              <a:srgbClr val="FCFFE4"/>
            </a:solidFill>
          </a:ln>
        </p:spPr>
        <p:txBody>
          <a:bodyPr wrap="square" lIns="0" tIns="0" rIns="0" bIns="0" rtlCol="0"/>
          <a:lstStyle/>
          <a:p>
            <a:endParaRPr/>
          </a:p>
        </p:txBody>
      </p:sp>
      <p:sp>
        <p:nvSpPr>
          <p:cNvPr id="904" name="object 904"/>
          <p:cNvSpPr/>
          <p:nvPr/>
        </p:nvSpPr>
        <p:spPr>
          <a:xfrm>
            <a:off x="1654814" y="5001895"/>
            <a:ext cx="334010" cy="0"/>
          </a:xfrm>
          <a:custGeom>
            <a:avLst/>
            <a:gdLst/>
            <a:ahLst/>
            <a:cxnLst/>
            <a:rect l="l" t="t" r="r" b="b"/>
            <a:pathLst>
              <a:path w="334010">
                <a:moveTo>
                  <a:pt x="0" y="0"/>
                </a:moveTo>
                <a:lnTo>
                  <a:pt x="334005" y="0"/>
                </a:lnTo>
              </a:path>
            </a:pathLst>
          </a:custGeom>
          <a:ln w="7620">
            <a:solidFill>
              <a:srgbClr val="FCFFE5"/>
            </a:solidFill>
          </a:ln>
        </p:spPr>
        <p:txBody>
          <a:bodyPr wrap="square" lIns="0" tIns="0" rIns="0" bIns="0" rtlCol="0"/>
          <a:lstStyle/>
          <a:p>
            <a:endParaRPr/>
          </a:p>
        </p:txBody>
      </p:sp>
      <p:sp>
        <p:nvSpPr>
          <p:cNvPr id="905" name="object 905"/>
          <p:cNvSpPr/>
          <p:nvPr/>
        </p:nvSpPr>
        <p:spPr>
          <a:xfrm>
            <a:off x="1657986" y="2247900"/>
            <a:ext cx="0" cy="2750820"/>
          </a:xfrm>
          <a:custGeom>
            <a:avLst/>
            <a:gdLst/>
            <a:ahLst/>
            <a:cxnLst/>
            <a:rect l="l" t="t" r="r" b="b"/>
            <a:pathLst>
              <a:path h="2750820">
                <a:moveTo>
                  <a:pt x="0" y="0"/>
                </a:moveTo>
                <a:lnTo>
                  <a:pt x="0" y="2750820"/>
                </a:lnTo>
              </a:path>
            </a:pathLst>
          </a:custGeom>
          <a:ln w="7615">
            <a:solidFill>
              <a:srgbClr val="FCFFE5"/>
            </a:solidFill>
          </a:ln>
        </p:spPr>
        <p:txBody>
          <a:bodyPr wrap="square" lIns="0" tIns="0" rIns="0" bIns="0" rtlCol="0"/>
          <a:lstStyle/>
          <a:p>
            <a:endParaRPr/>
          </a:p>
        </p:txBody>
      </p:sp>
      <p:sp>
        <p:nvSpPr>
          <p:cNvPr id="906" name="object 906"/>
          <p:cNvSpPr/>
          <p:nvPr/>
        </p:nvSpPr>
        <p:spPr>
          <a:xfrm>
            <a:off x="1654814" y="2244725"/>
            <a:ext cx="334010" cy="0"/>
          </a:xfrm>
          <a:custGeom>
            <a:avLst/>
            <a:gdLst/>
            <a:ahLst/>
            <a:cxnLst/>
            <a:rect l="l" t="t" r="r" b="b"/>
            <a:pathLst>
              <a:path w="334010">
                <a:moveTo>
                  <a:pt x="0" y="0"/>
                </a:moveTo>
                <a:lnTo>
                  <a:pt x="334005" y="0"/>
                </a:lnTo>
              </a:path>
            </a:pathLst>
          </a:custGeom>
          <a:ln w="7619">
            <a:solidFill>
              <a:srgbClr val="FCFFE5"/>
            </a:solidFill>
          </a:ln>
        </p:spPr>
        <p:txBody>
          <a:bodyPr wrap="square" lIns="0" tIns="0" rIns="0" bIns="0" rtlCol="0"/>
          <a:lstStyle/>
          <a:p>
            <a:endParaRPr/>
          </a:p>
        </p:txBody>
      </p:sp>
      <p:sp>
        <p:nvSpPr>
          <p:cNvPr id="907" name="object 907"/>
          <p:cNvSpPr/>
          <p:nvPr/>
        </p:nvSpPr>
        <p:spPr>
          <a:xfrm>
            <a:off x="1985647" y="2247900"/>
            <a:ext cx="0" cy="2750820"/>
          </a:xfrm>
          <a:custGeom>
            <a:avLst/>
            <a:gdLst/>
            <a:ahLst/>
            <a:cxnLst/>
            <a:rect l="l" t="t" r="r" b="b"/>
            <a:pathLst>
              <a:path h="2750820">
                <a:moveTo>
                  <a:pt x="0" y="0"/>
                </a:moveTo>
                <a:lnTo>
                  <a:pt x="0" y="2750819"/>
                </a:lnTo>
              </a:path>
            </a:pathLst>
          </a:custGeom>
          <a:ln w="7615">
            <a:solidFill>
              <a:srgbClr val="FCFFE5"/>
            </a:solidFill>
          </a:ln>
        </p:spPr>
        <p:txBody>
          <a:bodyPr wrap="square" lIns="0" tIns="0" rIns="0" bIns="0" rtlCol="0"/>
          <a:lstStyle/>
          <a:p>
            <a:endParaRPr/>
          </a:p>
        </p:txBody>
      </p:sp>
      <p:sp>
        <p:nvSpPr>
          <p:cNvPr id="908" name="object 908"/>
          <p:cNvSpPr/>
          <p:nvPr/>
        </p:nvSpPr>
        <p:spPr>
          <a:xfrm>
            <a:off x="1661160" y="4995545"/>
            <a:ext cx="321310" cy="0"/>
          </a:xfrm>
          <a:custGeom>
            <a:avLst/>
            <a:gdLst/>
            <a:ahLst/>
            <a:cxnLst/>
            <a:rect l="l" t="t" r="r" b="b"/>
            <a:pathLst>
              <a:path w="321310">
                <a:moveTo>
                  <a:pt x="0" y="0"/>
                </a:moveTo>
                <a:lnTo>
                  <a:pt x="321314" y="0"/>
                </a:lnTo>
              </a:path>
            </a:pathLst>
          </a:custGeom>
          <a:ln w="7620">
            <a:solidFill>
              <a:srgbClr val="FCFFE6"/>
            </a:solidFill>
          </a:ln>
        </p:spPr>
        <p:txBody>
          <a:bodyPr wrap="square" lIns="0" tIns="0" rIns="0" bIns="0" rtlCol="0"/>
          <a:lstStyle/>
          <a:p>
            <a:endParaRPr/>
          </a:p>
        </p:txBody>
      </p:sp>
      <p:sp>
        <p:nvSpPr>
          <p:cNvPr id="909" name="object 909"/>
          <p:cNvSpPr/>
          <p:nvPr/>
        </p:nvSpPr>
        <p:spPr>
          <a:xfrm>
            <a:off x="1663701" y="2254250"/>
            <a:ext cx="0" cy="2738120"/>
          </a:xfrm>
          <a:custGeom>
            <a:avLst/>
            <a:gdLst/>
            <a:ahLst/>
            <a:cxnLst/>
            <a:rect l="l" t="t" r="r" b="b"/>
            <a:pathLst>
              <a:path h="2738120">
                <a:moveTo>
                  <a:pt x="0" y="0"/>
                </a:moveTo>
                <a:lnTo>
                  <a:pt x="0" y="2738120"/>
                </a:lnTo>
              </a:path>
            </a:pathLst>
          </a:custGeom>
          <a:ln w="6354">
            <a:solidFill>
              <a:srgbClr val="FCFFE6"/>
            </a:solidFill>
          </a:ln>
        </p:spPr>
        <p:txBody>
          <a:bodyPr wrap="square" lIns="0" tIns="0" rIns="0" bIns="0" rtlCol="0"/>
          <a:lstStyle/>
          <a:p>
            <a:endParaRPr/>
          </a:p>
        </p:txBody>
      </p:sp>
      <p:sp>
        <p:nvSpPr>
          <p:cNvPr id="910" name="object 910"/>
          <p:cNvSpPr/>
          <p:nvPr/>
        </p:nvSpPr>
        <p:spPr>
          <a:xfrm>
            <a:off x="1661160" y="2251075"/>
            <a:ext cx="321310" cy="0"/>
          </a:xfrm>
          <a:custGeom>
            <a:avLst/>
            <a:gdLst/>
            <a:ahLst/>
            <a:cxnLst/>
            <a:rect l="l" t="t" r="r" b="b"/>
            <a:pathLst>
              <a:path w="321310">
                <a:moveTo>
                  <a:pt x="0" y="0"/>
                </a:moveTo>
                <a:lnTo>
                  <a:pt x="321314" y="0"/>
                </a:lnTo>
              </a:path>
            </a:pathLst>
          </a:custGeom>
          <a:ln w="7620">
            <a:solidFill>
              <a:srgbClr val="FCFFE6"/>
            </a:solidFill>
          </a:ln>
        </p:spPr>
        <p:txBody>
          <a:bodyPr wrap="square" lIns="0" tIns="0" rIns="0" bIns="0" rtlCol="0"/>
          <a:lstStyle/>
          <a:p>
            <a:endParaRPr/>
          </a:p>
        </p:txBody>
      </p:sp>
      <p:sp>
        <p:nvSpPr>
          <p:cNvPr id="911" name="object 911"/>
          <p:cNvSpPr/>
          <p:nvPr/>
        </p:nvSpPr>
        <p:spPr>
          <a:xfrm>
            <a:off x="1979294" y="2254239"/>
            <a:ext cx="0" cy="2738755"/>
          </a:xfrm>
          <a:custGeom>
            <a:avLst/>
            <a:gdLst/>
            <a:ahLst/>
            <a:cxnLst/>
            <a:rect l="l" t="t" r="r" b="b"/>
            <a:pathLst>
              <a:path h="2738754">
                <a:moveTo>
                  <a:pt x="0" y="0"/>
                </a:moveTo>
                <a:lnTo>
                  <a:pt x="0" y="2738134"/>
                </a:lnTo>
              </a:path>
            </a:pathLst>
          </a:custGeom>
          <a:ln w="7628">
            <a:solidFill>
              <a:srgbClr val="FCFFE6"/>
            </a:solidFill>
          </a:ln>
        </p:spPr>
        <p:txBody>
          <a:bodyPr wrap="square" lIns="0" tIns="0" rIns="0" bIns="0" rtlCol="0"/>
          <a:lstStyle/>
          <a:p>
            <a:endParaRPr/>
          </a:p>
        </p:txBody>
      </p:sp>
      <p:sp>
        <p:nvSpPr>
          <p:cNvPr id="912" name="object 912"/>
          <p:cNvSpPr/>
          <p:nvPr/>
        </p:nvSpPr>
        <p:spPr>
          <a:xfrm>
            <a:off x="1666244" y="4989195"/>
            <a:ext cx="309880" cy="0"/>
          </a:xfrm>
          <a:custGeom>
            <a:avLst/>
            <a:gdLst/>
            <a:ahLst/>
            <a:cxnLst/>
            <a:rect l="l" t="t" r="r" b="b"/>
            <a:pathLst>
              <a:path w="309880">
                <a:moveTo>
                  <a:pt x="0" y="0"/>
                </a:moveTo>
                <a:lnTo>
                  <a:pt x="309871" y="0"/>
                </a:lnTo>
              </a:path>
            </a:pathLst>
          </a:custGeom>
          <a:ln w="7620">
            <a:solidFill>
              <a:srgbClr val="FCFFE7"/>
            </a:solidFill>
          </a:ln>
        </p:spPr>
        <p:txBody>
          <a:bodyPr wrap="square" lIns="0" tIns="0" rIns="0" bIns="0" rtlCol="0"/>
          <a:lstStyle/>
          <a:p>
            <a:endParaRPr/>
          </a:p>
        </p:txBody>
      </p:sp>
      <p:sp>
        <p:nvSpPr>
          <p:cNvPr id="913" name="object 913"/>
          <p:cNvSpPr/>
          <p:nvPr/>
        </p:nvSpPr>
        <p:spPr>
          <a:xfrm>
            <a:off x="1670054" y="2260600"/>
            <a:ext cx="0" cy="2725420"/>
          </a:xfrm>
          <a:custGeom>
            <a:avLst/>
            <a:gdLst/>
            <a:ahLst/>
            <a:cxnLst/>
            <a:rect l="l" t="t" r="r" b="b"/>
            <a:pathLst>
              <a:path h="2725420">
                <a:moveTo>
                  <a:pt x="0" y="0"/>
                </a:moveTo>
                <a:lnTo>
                  <a:pt x="0" y="2725420"/>
                </a:lnTo>
              </a:path>
            </a:pathLst>
          </a:custGeom>
          <a:ln w="8889">
            <a:solidFill>
              <a:srgbClr val="FCFFE7"/>
            </a:solidFill>
          </a:ln>
        </p:spPr>
        <p:txBody>
          <a:bodyPr wrap="square" lIns="0" tIns="0" rIns="0" bIns="0" rtlCol="0"/>
          <a:lstStyle/>
          <a:p>
            <a:endParaRPr/>
          </a:p>
        </p:txBody>
      </p:sp>
      <p:sp>
        <p:nvSpPr>
          <p:cNvPr id="914" name="object 914"/>
          <p:cNvSpPr/>
          <p:nvPr/>
        </p:nvSpPr>
        <p:spPr>
          <a:xfrm>
            <a:off x="1666244" y="2257425"/>
            <a:ext cx="309880" cy="0"/>
          </a:xfrm>
          <a:custGeom>
            <a:avLst/>
            <a:gdLst/>
            <a:ahLst/>
            <a:cxnLst/>
            <a:rect l="l" t="t" r="r" b="b"/>
            <a:pathLst>
              <a:path w="309880">
                <a:moveTo>
                  <a:pt x="0" y="0"/>
                </a:moveTo>
                <a:lnTo>
                  <a:pt x="309871" y="0"/>
                </a:lnTo>
              </a:path>
            </a:pathLst>
          </a:custGeom>
          <a:ln w="7620">
            <a:solidFill>
              <a:srgbClr val="FCFFE7"/>
            </a:solidFill>
          </a:ln>
        </p:spPr>
        <p:txBody>
          <a:bodyPr wrap="square" lIns="0" tIns="0" rIns="0" bIns="0" rtlCol="0"/>
          <a:lstStyle/>
          <a:p>
            <a:endParaRPr/>
          </a:p>
        </p:txBody>
      </p:sp>
      <p:sp>
        <p:nvSpPr>
          <p:cNvPr id="915" name="object 915"/>
          <p:cNvSpPr/>
          <p:nvPr/>
        </p:nvSpPr>
        <p:spPr>
          <a:xfrm>
            <a:off x="1972942" y="2260610"/>
            <a:ext cx="0" cy="2725420"/>
          </a:xfrm>
          <a:custGeom>
            <a:avLst/>
            <a:gdLst/>
            <a:ahLst/>
            <a:cxnLst/>
            <a:rect l="l" t="t" r="r" b="b"/>
            <a:pathLst>
              <a:path h="2725420">
                <a:moveTo>
                  <a:pt x="0" y="0"/>
                </a:moveTo>
                <a:lnTo>
                  <a:pt x="0" y="2725405"/>
                </a:lnTo>
              </a:path>
            </a:pathLst>
          </a:custGeom>
          <a:ln w="7615">
            <a:solidFill>
              <a:srgbClr val="FCFFE7"/>
            </a:solidFill>
          </a:ln>
        </p:spPr>
        <p:txBody>
          <a:bodyPr wrap="square" lIns="0" tIns="0" rIns="0" bIns="0" rtlCol="0"/>
          <a:lstStyle/>
          <a:p>
            <a:endParaRPr/>
          </a:p>
        </p:txBody>
      </p:sp>
      <p:sp>
        <p:nvSpPr>
          <p:cNvPr id="916" name="object 916"/>
          <p:cNvSpPr/>
          <p:nvPr/>
        </p:nvSpPr>
        <p:spPr>
          <a:xfrm>
            <a:off x="1673864" y="4982845"/>
            <a:ext cx="295910" cy="0"/>
          </a:xfrm>
          <a:custGeom>
            <a:avLst/>
            <a:gdLst/>
            <a:ahLst/>
            <a:cxnLst/>
            <a:rect l="l" t="t" r="r" b="b"/>
            <a:pathLst>
              <a:path w="295910">
                <a:moveTo>
                  <a:pt x="0" y="0"/>
                </a:moveTo>
                <a:lnTo>
                  <a:pt x="295905" y="0"/>
                </a:lnTo>
              </a:path>
            </a:pathLst>
          </a:custGeom>
          <a:ln w="7620">
            <a:solidFill>
              <a:srgbClr val="FCFFE8"/>
            </a:solidFill>
          </a:ln>
        </p:spPr>
        <p:txBody>
          <a:bodyPr wrap="square" lIns="0" tIns="0" rIns="0" bIns="0" rtlCol="0"/>
          <a:lstStyle/>
          <a:p>
            <a:endParaRPr/>
          </a:p>
        </p:txBody>
      </p:sp>
      <p:sp>
        <p:nvSpPr>
          <p:cNvPr id="917" name="object 917"/>
          <p:cNvSpPr/>
          <p:nvPr/>
        </p:nvSpPr>
        <p:spPr>
          <a:xfrm>
            <a:off x="1677036" y="2266950"/>
            <a:ext cx="0" cy="2712720"/>
          </a:xfrm>
          <a:custGeom>
            <a:avLst/>
            <a:gdLst/>
            <a:ahLst/>
            <a:cxnLst/>
            <a:rect l="l" t="t" r="r" b="b"/>
            <a:pathLst>
              <a:path h="2712720">
                <a:moveTo>
                  <a:pt x="0" y="0"/>
                </a:moveTo>
                <a:lnTo>
                  <a:pt x="0" y="2712720"/>
                </a:lnTo>
              </a:path>
            </a:pathLst>
          </a:custGeom>
          <a:ln w="7615">
            <a:solidFill>
              <a:srgbClr val="FCFFE8"/>
            </a:solidFill>
          </a:ln>
        </p:spPr>
        <p:txBody>
          <a:bodyPr wrap="square" lIns="0" tIns="0" rIns="0" bIns="0" rtlCol="0"/>
          <a:lstStyle/>
          <a:p>
            <a:endParaRPr/>
          </a:p>
        </p:txBody>
      </p:sp>
      <p:sp>
        <p:nvSpPr>
          <p:cNvPr id="918" name="object 918"/>
          <p:cNvSpPr/>
          <p:nvPr/>
        </p:nvSpPr>
        <p:spPr>
          <a:xfrm>
            <a:off x="1673864" y="2263775"/>
            <a:ext cx="295910" cy="0"/>
          </a:xfrm>
          <a:custGeom>
            <a:avLst/>
            <a:gdLst/>
            <a:ahLst/>
            <a:cxnLst/>
            <a:rect l="l" t="t" r="r" b="b"/>
            <a:pathLst>
              <a:path w="295910">
                <a:moveTo>
                  <a:pt x="0" y="0"/>
                </a:moveTo>
                <a:lnTo>
                  <a:pt x="295905" y="0"/>
                </a:lnTo>
              </a:path>
            </a:pathLst>
          </a:custGeom>
          <a:ln w="7619">
            <a:solidFill>
              <a:srgbClr val="FCFFE8"/>
            </a:solidFill>
          </a:ln>
        </p:spPr>
        <p:txBody>
          <a:bodyPr wrap="square" lIns="0" tIns="0" rIns="0" bIns="0" rtlCol="0"/>
          <a:lstStyle/>
          <a:p>
            <a:endParaRPr/>
          </a:p>
        </p:txBody>
      </p:sp>
      <p:sp>
        <p:nvSpPr>
          <p:cNvPr id="919" name="object 919"/>
          <p:cNvSpPr/>
          <p:nvPr/>
        </p:nvSpPr>
        <p:spPr>
          <a:xfrm>
            <a:off x="1966597" y="2266950"/>
            <a:ext cx="0" cy="2712720"/>
          </a:xfrm>
          <a:custGeom>
            <a:avLst/>
            <a:gdLst/>
            <a:ahLst/>
            <a:cxnLst/>
            <a:rect l="l" t="t" r="r" b="b"/>
            <a:pathLst>
              <a:path h="2712720">
                <a:moveTo>
                  <a:pt x="0" y="0"/>
                </a:moveTo>
                <a:lnTo>
                  <a:pt x="0" y="2712719"/>
                </a:lnTo>
              </a:path>
            </a:pathLst>
          </a:custGeom>
          <a:ln w="7615">
            <a:solidFill>
              <a:srgbClr val="FCFFE8"/>
            </a:solidFill>
          </a:ln>
        </p:spPr>
        <p:txBody>
          <a:bodyPr wrap="square" lIns="0" tIns="0" rIns="0" bIns="0" rtlCol="0"/>
          <a:lstStyle/>
          <a:p>
            <a:endParaRPr/>
          </a:p>
        </p:txBody>
      </p:sp>
      <p:sp>
        <p:nvSpPr>
          <p:cNvPr id="920" name="object 920"/>
          <p:cNvSpPr/>
          <p:nvPr/>
        </p:nvSpPr>
        <p:spPr>
          <a:xfrm>
            <a:off x="1680210" y="4976495"/>
            <a:ext cx="283210" cy="0"/>
          </a:xfrm>
          <a:custGeom>
            <a:avLst/>
            <a:gdLst/>
            <a:ahLst/>
            <a:cxnLst/>
            <a:rect l="l" t="t" r="r" b="b"/>
            <a:pathLst>
              <a:path w="283210">
                <a:moveTo>
                  <a:pt x="0" y="0"/>
                </a:moveTo>
                <a:lnTo>
                  <a:pt x="283214" y="0"/>
                </a:lnTo>
              </a:path>
            </a:pathLst>
          </a:custGeom>
          <a:ln w="7620">
            <a:solidFill>
              <a:srgbClr val="FCFFE9"/>
            </a:solidFill>
          </a:ln>
        </p:spPr>
        <p:txBody>
          <a:bodyPr wrap="square" lIns="0" tIns="0" rIns="0" bIns="0" rtlCol="0"/>
          <a:lstStyle/>
          <a:p>
            <a:endParaRPr/>
          </a:p>
        </p:txBody>
      </p:sp>
      <p:sp>
        <p:nvSpPr>
          <p:cNvPr id="921" name="object 921"/>
          <p:cNvSpPr/>
          <p:nvPr/>
        </p:nvSpPr>
        <p:spPr>
          <a:xfrm>
            <a:off x="1683382" y="2273300"/>
            <a:ext cx="0" cy="2700020"/>
          </a:xfrm>
          <a:custGeom>
            <a:avLst/>
            <a:gdLst/>
            <a:ahLst/>
            <a:cxnLst/>
            <a:rect l="l" t="t" r="r" b="b"/>
            <a:pathLst>
              <a:path h="2700020">
                <a:moveTo>
                  <a:pt x="0" y="0"/>
                </a:moveTo>
                <a:lnTo>
                  <a:pt x="0" y="2700020"/>
                </a:lnTo>
              </a:path>
            </a:pathLst>
          </a:custGeom>
          <a:ln w="7615">
            <a:solidFill>
              <a:srgbClr val="FCFFE9"/>
            </a:solidFill>
          </a:ln>
        </p:spPr>
        <p:txBody>
          <a:bodyPr wrap="square" lIns="0" tIns="0" rIns="0" bIns="0" rtlCol="0"/>
          <a:lstStyle/>
          <a:p>
            <a:endParaRPr/>
          </a:p>
        </p:txBody>
      </p:sp>
      <p:sp>
        <p:nvSpPr>
          <p:cNvPr id="922" name="object 922"/>
          <p:cNvSpPr/>
          <p:nvPr/>
        </p:nvSpPr>
        <p:spPr>
          <a:xfrm>
            <a:off x="1680210" y="2270125"/>
            <a:ext cx="283210" cy="0"/>
          </a:xfrm>
          <a:custGeom>
            <a:avLst/>
            <a:gdLst/>
            <a:ahLst/>
            <a:cxnLst/>
            <a:rect l="l" t="t" r="r" b="b"/>
            <a:pathLst>
              <a:path w="283210">
                <a:moveTo>
                  <a:pt x="0" y="0"/>
                </a:moveTo>
                <a:lnTo>
                  <a:pt x="283214" y="0"/>
                </a:lnTo>
              </a:path>
            </a:pathLst>
          </a:custGeom>
          <a:ln w="7620">
            <a:solidFill>
              <a:srgbClr val="FCFFE9"/>
            </a:solidFill>
          </a:ln>
        </p:spPr>
        <p:txBody>
          <a:bodyPr wrap="square" lIns="0" tIns="0" rIns="0" bIns="0" rtlCol="0"/>
          <a:lstStyle/>
          <a:p>
            <a:endParaRPr/>
          </a:p>
        </p:txBody>
      </p:sp>
      <p:sp>
        <p:nvSpPr>
          <p:cNvPr id="923" name="object 923"/>
          <p:cNvSpPr/>
          <p:nvPr/>
        </p:nvSpPr>
        <p:spPr>
          <a:xfrm>
            <a:off x="1960244" y="2273289"/>
            <a:ext cx="0" cy="2700655"/>
          </a:xfrm>
          <a:custGeom>
            <a:avLst/>
            <a:gdLst/>
            <a:ahLst/>
            <a:cxnLst/>
            <a:rect l="l" t="t" r="r" b="b"/>
            <a:pathLst>
              <a:path h="2700654">
                <a:moveTo>
                  <a:pt x="0" y="0"/>
                </a:moveTo>
                <a:lnTo>
                  <a:pt x="0" y="2700034"/>
                </a:lnTo>
              </a:path>
            </a:pathLst>
          </a:custGeom>
          <a:ln w="7628">
            <a:solidFill>
              <a:srgbClr val="FCFFE9"/>
            </a:solidFill>
          </a:ln>
        </p:spPr>
        <p:txBody>
          <a:bodyPr wrap="square" lIns="0" tIns="0" rIns="0" bIns="0" rtlCol="0"/>
          <a:lstStyle/>
          <a:p>
            <a:endParaRPr/>
          </a:p>
        </p:txBody>
      </p:sp>
      <p:sp>
        <p:nvSpPr>
          <p:cNvPr id="924" name="object 924"/>
          <p:cNvSpPr/>
          <p:nvPr/>
        </p:nvSpPr>
        <p:spPr>
          <a:xfrm>
            <a:off x="1686555" y="4970145"/>
            <a:ext cx="270510" cy="0"/>
          </a:xfrm>
          <a:custGeom>
            <a:avLst/>
            <a:gdLst/>
            <a:ahLst/>
            <a:cxnLst/>
            <a:rect l="l" t="t" r="r" b="b"/>
            <a:pathLst>
              <a:path w="270510">
                <a:moveTo>
                  <a:pt x="0" y="0"/>
                </a:moveTo>
                <a:lnTo>
                  <a:pt x="270509" y="0"/>
                </a:lnTo>
              </a:path>
            </a:pathLst>
          </a:custGeom>
          <a:ln w="7620">
            <a:solidFill>
              <a:srgbClr val="FCFFEA"/>
            </a:solidFill>
          </a:ln>
        </p:spPr>
        <p:txBody>
          <a:bodyPr wrap="square" lIns="0" tIns="0" rIns="0" bIns="0" rtlCol="0"/>
          <a:lstStyle/>
          <a:p>
            <a:endParaRPr/>
          </a:p>
        </p:txBody>
      </p:sp>
      <p:sp>
        <p:nvSpPr>
          <p:cNvPr id="925" name="object 925"/>
          <p:cNvSpPr/>
          <p:nvPr/>
        </p:nvSpPr>
        <p:spPr>
          <a:xfrm>
            <a:off x="1689735" y="2279650"/>
            <a:ext cx="0" cy="2687320"/>
          </a:xfrm>
          <a:custGeom>
            <a:avLst/>
            <a:gdLst/>
            <a:ahLst/>
            <a:cxnLst/>
            <a:rect l="l" t="t" r="r" b="b"/>
            <a:pathLst>
              <a:path h="2687320">
                <a:moveTo>
                  <a:pt x="0" y="0"/>
                </a:moveTo>
                <a:lnTo>
                  <a:pt x="0" y="2687320"/>
                </a:lnTo>
              </a:path>
            </a:pathLst>
          </a:custGeom>
          <a:ln w="7628">
            <a:solidFill>
              <a:srgbClr val="FCFFEA"/>
            </a:solidFill>
          </a:ln>
        </p:spPr>
        <p:txBody>
          <a:bodyPr wrap="square" lIns="0" tIns="0" rIns="0" bIns="0" rtlCol="0"/>
          <a:lstStyle/>
          <a:p>
            <a:endParaRPr/>
          </a:p>
        </p:txBody>
      </p:sp>
      <p:sp>
        <p:nvSpPr>
          <p:cNvPr id="926" name="object 926"/>
          <p:cNvSpPr/>
          <p:nvPr/>
        </p:nvSpPr>
        <p:spPr>
          <a:xfrm>
            <a:off x="1686555" y="2276475"/>
            <a:ext cx="270510" cy="0"/>
          </a:xfrm>
          <a:custGeom>
            <a:avLst/>
            <a:gdLst/>
            <a:ahLst/>
            <a:cxnLst/>
            <a:rect l="l" t="t" r="r" b="b"/>
            <a:pathLst>
              <a:path w="270510">
                <a:moveTo>
                  <a:pt x="0" y="0"/>
                </a:moveTo>
                <a:lnTo>
                  <a:pt x="270509" y="0"/>
                </a:lnTo>
              </a:path>
            </a:pathLst>
          </a:custGeom>
          <a:ln w="7620">
            <a:solidFill>
              <a:srgbClr val="FCFFEA"/>
            </a:solidFill>
          </a:ln>
        </p:spPr>
        <p:txBody>
          <a:bodyPr wrap="square" lIns="0" tIns="0" rIns="0" bIns="0" rtlCol="0"/>
          <a:lstStyle/>
          <a:p>
            <a:endParaRPr/>
          </a:p>
        </p:txBody>
      </p:sp>
      <p:sp>
        <p:nvSpPr>
          <p:cNvPr id="927" name="object 927"/>
          <p:cNvSpPr/>
          <p:nvPr/>
        </p:nvSpPr>
        <p:spPr>
          <a:xfrm>
            <a:off x="1953892" y="2279660"/>
            <a:ext cx="0" cy="2687320"/>
          </a:xfrm>
          <a:custGeom>
            <a:avLst/>
            <a:gdLst/>
            <a:ahLst/>
            <a:cxnLst/>
            <a:rect l="l" t="t" r="r" b="b"/>
            <a:pathLst>
              <a:path h="2687320">
                <a:moveTo>
                  <a:pt x="0" y="0"/>
                </a:moveTo>
                <a:lnTo>
                  <a:pt x="0" y="2687305"/>
                </a:lnTo>
              </a:path>
            </a:pathLst>
          </a:custGeom>
          <a:ln w="7615">
            <a:solidFill>
              <a:srgbClr val="FCFFEA"/>
            </a:solidFill>
          </a:ln>
        </p:spPr>
        <p:txBody>
          <a:bodyPr wrap="square" lIns="0" tIns="0" rIns="0" bIns="0" rtlCol="0"/>
          <a:lstStyle/>
          <a:p>
            <a:endParaRPr/>
          </a:p>
        </p:txBody>
      </p:sp>
      <p:sp>
        <p:nvSpPr>
          <p:cNvPr id="928" name="object 928"/>
          <p:cNvSpPr/>
          <p:nvPr/>
        </p:nvSpPr>
        <p:spPr>
          <a:xfrm>
            <a:off x="1692914" y="4963795"/>
            <a:ext cx="257810" cy="0"/>
          </a:xfrm>
          <a:custGeom>
            <a:avLst/>
            <a:gdLst/>
            <a:ahLst/>
            <a:cxnLst/>
            <a:rect l="l" t="t" r="r" b="b"/>
            <a:pathLst>
              <a:path w="257810">
                <a:moveTo>
                  <a:pt x="0" y="0"/>
                </a:moveTo>
                <a:lnTo>
                  <a:pt x="257805" y="0"/>
                </a:lnTo>
              </a:path>
            </a:pathLst>
          </a:custGeom>
          <a:ln w="7620">
            <a:solidFill>
              <a:srgbClr val="FDFFEB"/>
            </a:solidFill>
          </a:ln>
        </p:spPr>
        <p:txBody>
          <a:bodyPr wrap="square" lIns="0" tIns="0" rIns="0" bIns="0" rtlCol="0"/>
          <a:lstStyle/>
          <a:p>
            <a:endParaRPr/>
          </a:p>
        </p:txBody>
      </p:sp>
      <p:sp>
        <p:nvSpPr>
          <p:cNvPr id="929" name="object 929"/>
          <p:cNvSpPr/>
          <p:nvPr/>
        </p:nvSpPr>
        <p:spPr>
          <a:xfrm>
            <a:off x="1696086" y="2287270"/>
            <a:ext cx="0" cy="2673350"/>
          </a:xfrm>
          <a:custGeom>
            <a:avLst/>
            <a:gdLst/>
            <a:ahLst/>
            <a:cxnLst/>
            <a:rect l="l" t="t" r="r" b="b"/>
            <a:pathLst>
              <a:path h="2673350">
                <a:moveTo>
                  <a:pt x="0" y="0"/>
                </a:moveTo>
                <a:lnTo>
                  <a:pt x="0" y="2673350"/>
                </a:lnTo>
              </a:path>
            </a:pathLst>
          </a:custGeom>
          <a:ln w="7615">
            <a:solidFill>
              <a:srgbClr val="FDFFEB"/>
            </a:solidFill>
          </a:ln>
        </p:spPr>
        <p:txBody>
          <a:bodyPr wrap="square" lIns="0" tIns="0" rIns="0" bIns="0" rtlCol="0"/>
          <a:lstStyle/>
          <a:p>
            <a:endParaRPr/>
          </a:p>
        </p:txBody>
      </p:sp>
      <p:sp>
        <p:nvSpPr>
          <p:cNvPr id="930" name="object 930"/>
          <p:cNvSpPr/>
          <p:nvPr/>
        </p:nvSpPr>
        <p:spPr>
          <a:xfrm>
            <a:off x="1692914" y="2283460"/>
            <a:ext cx="257810" cy="0"/>
          </a:xfrm>
          <a:custGeom>
            <a:avLst/>
            <a:gdLst/>
            <a:ahLst/>
            <a:cxnLst/>
            <a:rect l="l" t="t" r="r" b="b"/>
            <a:pathLst>
              <a:path w="257810">
                <a:moveTo>
                  <a:pt x="0" y="0"/>
                </a:moveTo>
                <a:lnTo>
                  <a:pt x="257805" y="0"/>
                </a:lnTo>
              </a:path>
            </a:pathLst>
          </a:custGeom>
          <a:ln w="8889">
            <a:solidFill>
              <a:srgbClr val="FDFFEB"/>
            </a:solidFill>
          </a:ln>
        </p:spPr>
        <p:txBody>
          <a:bodyPr wrap="square" lIns="0" tIns="0" rIns="0" bIns="0" rtlCol="0"/>
          <a:lstStyle/>
          <a:p>
            <a:endParaRPr/>
          </a:p>
        </p:txBody>
      </p:sp>
      <p:sp>
        <p:nvSpPr>
          <p:cNvPr id="931" name="object 931"/>
          <p:cNvSpPr/>
          <p:nvPr/>
        </p:nvSpPr>
        <p:spPr>
          <a:xfrm>
            <a:off x="1946910" y="2287280"/>
            <a:ext cx="0" cy="2673350"/>
          </a:xfrm>
          <a:custGeom>
            <a:avLst/>
            <a:gdLst/>
            <a:ahLst/>
            <a:cxnLst/>
            <a:rect l="l" t="t" r="r" b="b"/>
            <a:pathLst>
              <a:path h="2673350">
                <a:moveTo>
                  <a:pt x="0" y="0"/>
                </a:moveTo>
                <a:lnTo>
                  <a:pt x="0" y="2673339"/>
                </a:lnTo>
              </a:path>
            </a:pathLst>
          </a:custGeom>
          <a:ln w="8889">
            <a:solidFill>
              <a:srgbClr val="FDFFEB"/>
            </a:solidFill>
          </a:ln>
        </p:spPr>
        <p:txBody>
          <a:bodyPr wrap="square" lIns="0" tIns="0" rIns="0" bIns="0" rtlCol="0"/>
          <a:lstStyle/>
          <a:p>
            <a:endParaRPr/>
          </a:p>
        </p:txBody>
      </p:sp>
      <p:sp>
        <p:nvSpPr>
          <p:cNvPr id="932" name="object 932"/>
          <p:cNvSpPr/>
          <p:nvPr/>
        </p:nvSpPr>
        <p:spPr>
          <a:xfrm>
            <a:off x="1699260" y="4956809"/>
            <a:ext cx="243840" cy="0"/>
          </a:xfrm>
          <a:custGeom>
            <a:avLst/>
            <a:gdLst/>
            <a:ahLst/>
            <a:cxnLst/>
            <a:rect l="l" t="t" r="r" b="b"/>
            <a:pathLst>
              <a:path w="243839">
                <a:moveTo>
                  <a:pt x="0" y="0"/>
                </a:moveTo>
                <a:lnTo>
                  <a:pt x="243839" y="0"/>
                </a:lnTo>
              </a:path>
            </a:pathLst>
          </a:custGeom>
          <a:ln w="8889">
            <a:solidFill>
              <a:srgbClr val="FDFFEC"/>
            </a:solidFill>
          </a:ln>
        </p:spPr>
        <p:txBody>
          <a:bodyPr wrap="square" lIns="0" tIns="0" rIns="0" bIns="0" rtlCol="0"/>
          <a:lstStyle/>
          <a:p>
            <a:endParaRPr/>
          </a:p>
        </p:txBody>
      </p:sp>
      <p:sp>
        <p:nvSpPr>
          <p:cNvPr id="933" name="object 933"/>
          <p:cNvSpPr/>
          <p:nvPr/>
        </p:nvSpPr>
        <p:spPr>
          <a:xfrm>
            <a:off x="1702432" y="2293620"/>
            <a:ext cx="0" cy="2659380"/>
          </a:xfrm>
          <a:custGeom>
            <a:avLst/>
            <a:gdLst/>
            <a:ahLst/>
            <a:cxnLst/>
            <a:rect l="l" t="t" r="r" b="b"/>
            <a:pathLst>
              <a:path h="2659379">
                <a:moveTo>
                  <a:pt x="0" y="0"/>
                </a:moveTo>
                <a:lnTo>
                  <a:pt x="0" y="2659380"/>
                </a:lnTo>
              </a:path>
            </a:pathLst>
          </a:custGeom>
          <a:ln w="7615">
            <a:solidFill>
              <a:srgbClr val="FDFFEC"/>
            </a:solidFill>
          </a:ln>
        </p:spPr>
        <p:txBody>
          <a:bodyPr wrap="square" lIns="0" tIns="0" rIns="0" bIns="0" rtlCol="0"/>
          <a:lstStyle/>
          <a:p>
            <a:endParaRPr/>
          </a:p>
        </p:txBody>
      </p:sp>
      <p:sp>
        <p:nvSpPr>
          <p:cNvPr id="934" name="object 934"/>
          <p:cNvSpPr/>
          <p:nvPr/>
        </p:nvSpPr>
        <p:spPr>
          <a:xfrm>
            <a:off x="1699260" y="2290445"/>
            <a:ext cx="243840" cy="0"/>
          </a:xfrm>
          <a:custGeom>
            <a:avLst/>
            <a:gdLst/>
            <a:ahLst/>
            <a:cxnLst/>
            <a:rect l="l" t="t" r="r" b="b"/>
            <a:pathLst>
              <a:path w="243839">
                <a:moveTo>
                  <a:pt x="0" y="0"/>
                </a:moveTo>
                <a:lnTo>
                  <a:pt x="243839" y="0"/>
                </a:lnTo>
              </a:path>
            </a:pathLst>
          </a:custGeom>
          <a:ln w="7620">
            <a:solidFill>
              <a:srgbClr val="FDFFEC"/>
            </a:solidFill>
          </a:ln>
        </p:spPr>
        <p:txBody>
          <a:bodyPr wrap="square" lIns="0" tIns="0" rIns="0" bIns="0" rtlCol="0"/>
          <a:lstStyle/>
          <a:p>
            <a:endParaRPr/>
          </a:p>
        </p:txBody>
      </p:sp>
      <p:sp>
        <p:nvSpPr>
          <p:cNvPr id="935" name="object 935"/>
          <p:cNvSpPr/>
          <p:nvPr/>
        </p:nvSpPr>
        <p:spPr>
          <a:xfrm>
            <a:off x="1939926" y="2293620"/>
            <a:ext cx="0" cy="2659380"/>
          </a:xfrm>
          <a:custGeom>
            <a:avLst/>
            <a:gdLst/>
            <a:ahLst/>
            <a:cxnLst/>
            <a:rect l="l" t="t" r="r" b="b"/>
            <a:pathLst>
              <a:path h="2659379">
                <a:moveTo>
                  <a:pt x="0" y="0"/>
                </a:moveTo>
                <a:lnTo>
                  <a:pt x="0" y="2659379"/>
                </a:lnTo>
              </a:path>
            </a:pathLst>
          </a:custGeom>
          <a:ln w="7615">
            <a:solidFill>
              <a:srgbClr val="FDFFEC"/>
            </a:solidFill>
          </a:ln>
        </p:spPr>
        <p:txBody>
          <a:bodyPr wrap="square" lIns="0" tIns="0" rIns="0" bIns="0" rtlCol="0"/>
          <a:lstStyle/>
          <a:p>
            <a:endParaRPr/>
          </a:p>
        </p:txBody>
      </p:sp>
      <p:sp>
        <p:nvSpPr>
          <p:cNvPr id="936" name="object 936"/>
          <p:cNvSpPr/>
          <p:nvPr/>
        </p:nvSpPr>
        <p:spPr>
          <a:xfrm>
            <a:off x="1705605" y="4949825"/>
            <a:ext cx="231140" cy="0"/>
          </a:xfrm>
          <a:custGeom>
            <a:avLst/>
            <a:gdLst/>
            <a:ahLst/>
            <a:cxnLst/>
            <a:rect l="l" t="t" r="r" b="b"/>
            <a:pathLst>
              <a:path w="231139">
                <a:moveTo>
                  <a:pt x="0" y="0"/>
                </a:moveTo>
                <a:lnTo>
                  <a:pt x="231148" y="0"/>
                </a:lnTo>
              </a:path>
            </a:pathLst>
          </a:custGeom>
          <a:ln w="7620">
            <a:solidFill>
              <a:srgbClr val="FDFFED"/>
            </a:solidFill>
          </a:ln>
        </p:spPr>
        <p:txBody>
          <a:bodyPr wrap="square" lIns="0" tIns="0" rIns="0" bIns="0" rtlCol="0"/>
          <a:lstStyle/>
          <a:p>
            <a:endParaRPr/>
          </a:p>
        </p:txBody>
      </p:sp>
      <p:sp>
        <p:nvSpPr>
          <p:cNvPr id="937" name="object 937"/>
          <p:cNvSpPr/>
          <p:nvPr/>
        </p:nvSpPr>
        <p:spPr>
          <a:xfrm>
            <a:off x="1708785" y="2299970"/>
            <a:ext cx="0" cy="2646680"/>
          </a:xfrm>
          <a:custGeom>
            <a:avLst/>
            <a:gdLst/>
            <a:ahLst/>
            <a:cxnLst/>
            <a:rect l="l" t="t" r="r" b="b"/>
            <a:pathLst>
              <a:path h="2646679">
                <a:moveTo>
                  <a:pt x="0" y="0"/>
                </a:moveTo>
                <a:lnTo>
                  <a:pt x="0" y="2646679"/>
                </a:lnTo>
              </a:path>
            </a:pathLst>
          </a:custGeom>
          <a:ln w="7628">
            <a:solidFill>
              <a:srgbClr val="FDFFED"/>
            </a:solidFill>
          </a:ln>
        </p:spPr>
        <p:txBody>
          <a:bodyPr wrap="square" lIns="0" tIns="0" rIns="0" bIns="0" rtlCol="0"/>
          <a:lstStyle/>
          <a:p>
            <a:endParaRPr/>
          </a:p>
        </p:txBody>
      </p:sp>
      <p:sp>
        <p:nvSpPr>
          <p:cNvPr id="938" name="object 938"/>
          <p:cNvSpPr/>
          <p:nvPr/>
        </p:nvSpPr>
        <p:spPr>
          <a:xfrm>
            <a:off x="1705605" y="2296795"/>
            <a:ext cx="231140" cy="0"/>
          </a:xfrm>
          <a:custGeom>
            <a:avLst/>
            <a:gdLst/>
            <a:ahLst/>
            <a:cxnLst/>
            <a:rect l="l" t="t" r="r" b="b"/>
            <a:pathLst>
              <a:path w="231139">
                <a:moveTo>
                  <a:pt x="0" y="0"/>
                </a:moveTo>
                <a:lnTo>
                  <a:pt x="231148" y="0"/>
                </a:lnTo>
              </a:path>
            </a:pathLst>
          </a:custGeom>
          <a:ln w="7620">
            <a:solidFill>
              <a:srgbClr val="FDFFED"/>
            </a:solidFill>
          </a:ln>
        </p:spPr>
        <p:txBody>
          <a:bodyPr wrap="square" lIns="0" tIns="0" rIns="0" bIns="0" rtlCol="0"/>
          <a:lstStyle/>
          <a:p>
            <a:endParaRPr/>
          </a:p>
        </p:txBody>
      </p:sp>
      <p:sp>
        <p:nvSpPr>
          <p:cNvPr id="939" name="object 939"/>
          <p:cNvSpPr/>
          <p:nvPr/>
        </p:nvSpPr>
        <p:spPr>
          <a:xfrm>
            <a:off x="1933575" y="2299960"/>
            <a:ext cx="0" cy="2647315"/>
          </a:xfrm>
          <a:custGeom>
            <a:avLst/>
            <a:gdLst/>
            <a:ahLst/>
            <a:cxnLst/>
            <a:rect l="l" t="t" r="r" b="b"/>
            <a:pathLst>
              <a:path h="2647315">
                <a:moveTo>
                  <a:pt x="0" y="0"/>
                </a:moveTo>
                <a:lnTo>
                  <a:pt x="0" y="2646694"/>
                </a:lnTo>
              </a:path>
            </a:pathLst>
          </a:custGeom>
          <a:ln w="7628">
            <a:solidFill>
              <a:srgbClr val="FDFFED"/>
            </a:solidFill>
          </a:ln>
        </p:spPr>
        <p:txBody>
          <a:bodyPr wrap="square" lIns="0" tIns="0" rIns="0" bIns="0" rtlCol="0"/>
          <a:lstStyle/>
          <a:p>
            <a:endParaRPr/>
          </a:p>
        </p:txBody>
      </p:sp>
      <p:sp>
        <p:nvSpPr>
          <p:cNvPr id="940" name="object 940"/>
          <p:cNvSpPr/>
          <p:nvPr/>
        </p:nvSpPr>
        <p:spPr>
          <a:xfrm>
            <a:off x="1711964" y="4943475"/>
            <a:ext cx="218440" cy="0"/>
          </a:xfrm>
          <a:custGeom>
            <a:avLst/>
            <a:gdLst/>
            <a:ahLst/>
            <a:cxnLst/>
            <a:rect l="l" t="t" r="r" b="b"/>
            <a:pathLst>
              <a:path w="218439">
                <a:moveTo>
                  <a:pt x="0" y="0"/>
                </a:moveTo>
                <a:lnTo>
                  <a:pt x="218431" y="0"/>
                </a:lnTo>
              </a:path>
            </a:pathLst>
          </a:custGeom>
          <a:ln w="7620">
            <a:solidFill>
              <a:srgbClr val="FDFFEE"/>
            </a:solidFill>
          </a:ln>
        </p:spPr>
        <p:txBody>
          <a:bodyPr wrap="square" lIns="0" tIns="0" rIns="0" bIns="0" rtlCol="0"/>
          <a:lstStyle/>
          <a:p>
            <a:endParaRPr/>
          </a:p>
        </p:txBody>
      </p:sp>
      <p:sp>
        <p:nvSpPr>
          <p:cNvPr id="941" name="object 941"/>
          <p:cNvSpPr/>
          <p:nvPr/>
        </p:nvSpPr>
        <p:spPr>
          <a:xfrm>
            <a:off x="1715136" y="2306320"/>
            <a:ext cx="0" cy="2633980"/>
          </a:xfrm>
          <a:custGeom>
            <a:avLst/>
            <a:gdLst/>
            <a:ahLst/>
            <a:cxnLst/>
            <a:rect l="l" t="t" r="r" b="b"/>
            <a:pathLst>
              <a:path h="2633979">
                <a:moveTo>
                  <a:pt x="0" y="0"/>
                </a:moveTo>
                <a:lnTo>
                  <a:pt x="0" y="2633980"/>
                </a:lnTo>
              </a:path>
            </a:pathLst>
          </a:custGeom>
          <a:ln w="7615">
            <a:solidFill>
              <a:srgbClr val="FDFFEE"/>
            </a:solidFill>
          </a:ln>
        </p:spPr>
        <p:txBody>
          <a:bodyPr wrap="square" lIns="0" tIns="0" rIns="0" bIns="0" rtlCol="0"/>
          <a:lstStyle/>
          <a:p>
            <a:endParaRPr/>
          </a:p>
        </p:txBody>
      </p:sp>
      <p:sp>
        <p:nvSpPr>
          <p:cNvPr id="942" name="object 942"/>
          <p:cNvSpPr/>
          <p:nvPr/>
        </p:nvSpPr>
        <p:spPr>
          <a:xfrm>
            <a:off x="1711964" y="2303145"/>
            <a:ext cx="218440" cy="0"/>
          </a:xfrm>
          <a:custGeom>
            <a:avLst/>
            <a:gdLst/>
            <a:ahLst/>
            <a:cxnLst/>
            <a:rect l="l" t="t" r="r" b="b"/>
            <a:pathLst>
              <a:path w="218439">
                <a:moveTo>
                  <a:pt x="0" y="0"/>
                </a:moveTo>
                <a:lnTo>
                  <a:pt x="218431" y="0"/>
                </a:lnTo>
              </a:path>
            </a:pathLst>
          </a:custGeom>
          <a:ln w="7619">
            <a:solidFill>
              <a:srgbClr val="FDFFEE"/>
            </a:solidFill>
          </a:ln>
        </p:spPr>
        <p:txBody>
          <a:bodyPr wrap="square" lIns="0" tIns="0" rIns="0" bIns="0" rtlCol="0"/>
          <a:lstStyle/>
          <a:p>
            <a:endParaRPr/>
          </a:p>
        </p:txBody>
      </p:sp>
      <p:sp>
        <p:nvSpPr>
          <p:cNvPr id="943" name="object 943"/>
          <p:cNvSpPr/>
          <p:nvPr/>
        </p:nvSpPr>
        <p:spPr>
          <a:xfrm>
            <a:off x="1927222" y="2306330"/>
            <a:ext cx="0" cy="2633980"/>
          </a:xfrm>
          <a:custGeom>
            <a:avLst/>
            <a:gdLst/>
            <a:ahLst/>
            <a:cxnLst/>
            <a:rect l="l" t="t" r="r" b="b"/>
            <a:pathLst>
              <a:path h="2633979">
                <a:moveTo>
                  <a:pt x="0" y="0"/>
                </a:moveTo>
                <a:lnTo>
                  <a:pt x="0" y="2633965"/>
                </a:lnTo>
              </a:path>
            </a:pathLst>
          </a:custGeom>
          <a:ln w="7615">
            <a:solidFill>
              <a:srgbClr val="FDFFEE"/>
            </a:solidFill>
          </a:ln>
        </p:spPr>
        <p:txBody>
          <a:bodyPr wrap="square" lIns="0" tIns="0" rIns="0" bIns="0" rtlCol="0"/>
          <a:lstStyle/>
          <a:p>
            <a:endParaRPr/>
          </a:p>
        </p:txBody>
      </p:sp>
      <p:sp>
        <p:nvSpPr>
          <p:cNvPr id="944" name="object 944"/>
          <p:cNvSpPr/>
          <p:nvPr/>
        </p:nvSpPr>
        <p:spPr>
          <a:xfrm>
            <a:off x="1718310" y="4937125"/>
            <a:ext cx="205740" cy="0"/>
          </a:xfrm>
          <a:custGeom>
            <a:avLst/>
            <a:gdLst/>
            <a:ahLst/>
            <a:cxnLst/>
            <a:rect l="l" t="t" r="r" b="b"/>
            <a:pathLst>
              <a:path w="205739">
                <a:moveTo>
                  <a:pt x="0" y="0"/>
                </a:moveTo>
                <a:lnTo>
                  <a:pt x="205739" y="0"/>
                </a:lnTo>
              </a:path>
            </a:pathLst>
          </a:custGeom>
          <a:ln w="7619">
            <a:solidFill>
              <a:srgbClr val="FDFFEF"/>
            </a:solidFill>
          </a:ln>
        </p:spPr>
        <p:txBody>
          <a:bodyPr wrap="square" lIns="0" tIns="0" rIns="0" bIns="0" rtlCol="0"/>
          <a:lstStyle/>
          <a:p>
            <a:endParaRPr/>
          </a:p>
        </p:txBody>
      </p:sp>
      <p:sp>
        <p:nvSpPr>
          <p:cNvPr id="945" name="object 945"/>
          <p:cNvSpPr/>
          <p:nvPr/>
        </p:nvSpPr>
        <p:spPr>
          <a:xfrm>
            <a:off x="1721482" y="2312670"/>
            <a:ext cx="0" cy="2621280"/>
          </a:xfrm>
          <a:custGeom>
            <a:avLst/>
            <a:gdLst/>
            <a:ahLst/>
            <a:cxnLst/>
            <a:rect l="l" t="t" r="r" b="b"/>
            <a:pathLst>
              <a:path h="2621279">
                <a:moveTo>
                  <a:pt x="0" y="0"/>
                </a:moveTo>
                <a:lnTo>
                  <a:pt x="0" y="2621280"/>
                </a:lnTo>
              </a:path>
            </a:pathLst>
          </a:custGeom>
          <a:ln w="7615">
            <a:solidFill>
              <a:srgbClr val="FDFFEF"/>
            </a:solidFill>
          </a:ln>
        </p:spPr>
        <p:txBody>
          <a:bodyPr wrap="square" lIns="0" tIns="0" rIns="0" bIns="0" rtlCol="0"/>
          <a:lstStyle/>
          <a:p>
            <a:endParaRPr/>
          </a:p>
        </p:txBody>
      </p:sp>
      <p:sp>
        <p:nvSpPr>
          <p:cNvPr id="946" name="object 946"/>
          <p:cNvSpPr/>
          <p:nvPr/>
        </p:nvSpPr>
        <p:spPr>
          <a:xfrm>
            <a:off x="1718310" y="2309495"/>
            <a:ext cx="205740" cy="0"/>
          </a:xfrm>
          <a:custGeom>
            <a:avLst/>
            <a:gdLst/>
            <a:ahLst/>
            <a:cxnLst/>
            <a:rect l="l" t="t" r="r" b="b"/>
            <a:pathLst>
              <a:path w="205739">
                <a:moveTo>
                  <a:pt x="0" y="0"/>
                </a:moveTo>
                <a:lnTo>
                  <a:pt x="205739" y="0"/>
                </a:lnTo>
              </a:path>
            </a:pathLst>
          </a:custGeom>
          <a:ln w="7620">
            <a:solidFill>
              <a:srgbClr val="FDFFEF"/>
            </a:solidFill>
          </a:ln>
        </p:spPr>
        <p:txBody>
          <a:bodyPr wrap="square" lIns="0" tIns="0" rIns="0" bIns="0" rtlCol="0"/>
          <a:lstStyle/>
          <a:p>
            <a:endParaRPr/>
          </a:p>
        </p:txBody>
      </p:sp>
      <p:sp>
        <p:nvSpPr>
          <p:cNvPr id="947" name="object 947"/>
          <p:cNvSpPr/>
          <p:nvPr/>
        </p:nvSpPr>
        <p:spPr>
          <a:xfrm>
            <a:off x="1920876" y="2312670"/>
            <a:ext cx="0" cy="2621280"/>
          </a:xfrm>
          <a:custGeom>
            <a:avLst/>
            <a:gdLst/>
            <a:ahLst/>
            <a:cxnLst/>
            <a:rect l="l" t="t" r="r" b="b"/>
            <a:pathLst>
              <a:path h="2621279">
                <a:moveTo>
                  <a:pt x="0" y="0"/>
                </a:moveTo>
                <a:lnTo>
                  <a:pt x="0" y="2621279"/>
                </a:lnTo>
              </a:path>
            </a:pathLst>
          </a:custGeom>
          <a:ln w="7615">
            <a:solidFill>
              <a:srgbClr val="FDFFEF"/>
            </a:solidFill>
          </a:ln>
        </p:spPr>
        <p:txBody>
          <a:bodyPr wrap="square" lIns="0" tIns="0" rIns="0" bIns="0" rtlCol="0"/>
          <a:lstStyle/>
          <a:p>
            <a:endParaRPr/>
          </a:p>
        </p:txBody>
      </p:sp>
      <p:sp>
        <p:nvSpPr>
          <p:cNvPr id="948" name="object 948"/>
          <p:cNvSpPr/>
          <p:nvPr/>
        </p:nvSpPr>
        <p:spPr>
          <a:xfrm>
            <a:off x="1724655" y="4930775"/>
            <a:ext cx="193040" cy="0"/>
          </a:xfrm>
          <a:custGeom>
            <a:avLst/>
            <a:gdLst/>
            <a:ahLst/>
            <a:cxnLst/>
            <a:rect l="l" t="t" r="r" b="b"/>
            <a:pathLst>
              <a:path w="193039">
                <a:moveTo>
                  <a:pt x="0" y="0"/>
                </a:moveTo>
                <a:lnTo>
                  <a:pt x="193048" y="0"/>
                </a:lnTo>
              </a:path>
            </a:pathLst>
          </a:custGeom>
          <a:ln w="7620">
            <a:solidFill>
              <a:srgbClr val="FDFFF0"/>
            </a:solidFill>
          </a:ln>
        </p:spPr>
        <p:txBody>
          <a:bodyPr wrap="square" lIns="0" tIns="0" rIns="0" bIns="0" rtlCol="0"/>
          <a:lstStyle/>
          <a:p>
            <a:endParaRPr/>
          </a:p>
        </p:txBody>
      </p:sp>
      <p:sp>
        <p:nvSpPr>
          <p:cNvPr id="949" name="object 949"/>
          <p:cNvSpPr/>
          <p:nvPr/>
        </p:nvSpPr>
        <p:spPr>
          <a:xfrm>
            <a:off x="1727835" y="2319020"/>
            <a:ext cx="0" cy="2608580"/>
          </a:xfrm>
          <a:custGeom>
            <a:avLst/>
            <a:gdLst/>
            <a:ahLst/>
            <a:cxnLst/>
            <a:rect l="l" t="t" r="r" b="b"/>
            <a:pathLst>
              <a:path h="2608579">
                <a:moveTo>
                  <a:pt x="0" y="0"/>
                </a:moveTo>
                <a:lnTo>
                  <a:pt x="0" y="2608579"/>
                </a:lnTo>
              </a:path>
            </a:pathLst>
          </a:custGeom>
          <a:ln w="7628">
            <a:solidFill>
              <a:srgbClr val="FDFFF0"/>
            </a:solidFill>
          </a:ln>
        </p:spPr>
        <p:txBody>
          <a:bodyPr wrap="square" lIns="0" tIns="0" rIns="0" bIns="0" rtlCol="0"/>
          <a:lstStyle/>
          <a:p>
            <a:endParaRPr/>
          </a:p>
        </p:txBody>
      </p:sp>
      <p:sp>
        <p:nvSpPr>
          <p:cNvPr id="950" name="object 950"/>
          <p:cNvSpPr/>
          <p:nvPr/>
        </p:nvSpPr>
        <p:spPr>
          <a:xfrm>
            <a:off x="1724655" y="2315845"/>
            <a:ext cx="193040" cy="0"/>
          </a:xfrm>
          <a:custGeom>
            <a:avLst/>
            <a:gdLst/>
            <a:ahLst/>
            <a:cxnLst/>
            <a:rect l="l" t="t" r="r" b="b"/>
            <a:pathLst>
              <a:path w="193039">
                <a:moveTo>
                  <a:pt x="0" y="0"/>
                </a:moveTo>
                <a:lnTo>
                  <a:pt x="193048" y="0"/>
                </a:lnTo>
              </a:path>
            </a:pathLst>
          </a:custGeom>
          <a:ln w="7620">
            <a:solidFill>
              <a:srgbClr val="FDFFF0"/>
            </a:solidFill>
          </a:ln>
        </p:spPr>
        <p:txBody>
          <a:bodyPr wrap="square" lIns="0" tIns="0" rIns="0" bIns="0" rtlCol="0"/>
          <a:lstStyle/>
          <a:p>
            <a:endParaRPr/>
          </a:p>
        </p:txBody>
      </p:sp>
      <p:sp>
        <p:nvSpPr>
          <p:cNvPr id="951" name="object 951"/>
          <p:cNvSpPr/>
          <p:nvPr/>
        </p:nvSpPr>
        <p:spPr>
          <a:xfrm>
            <a:off x="1914525" y="2319010"/>
            <a:ext cx="0" cy="2609215"/>
          </a:xfrm>
          <a:custGeom>
            <a:avLst/>
            <a:gdLst/>
            <a:ahLst/>
            <a:cxnLst/>
            <a:rect l="l" t="t" r="r" b="b"/>
            <a:pathLst>
              <a:path h="2609215">
                <a:moveTo>
                  <a:pt x="0" y="0"/>
                </a:moveTo>
                <a:lnTo>
                  <a:pt x="0" y="2608594"/>
                </a:lnTo>
              </a:path>
            </a:pathLst>
          </a:custGeom>
          <a:ln w="7628">
            <a:solidFill>
              <a:srgbClr val="FDFFF0"/>
            </a:solidFill>
          </a:ln>
        </p:spPr>
        <p:txBody>
          <a:bodyPr wrap="square" lIns="0" tIns="0" rIns="0" bIns="0" rtlCol="0"/>
          <a:lstStyle/>
          <a:p>
            <a:endParaRPr/>
          </a:p>
        </p:txBody>
      </p:sp>
      <p:sp>
        <p:nvSpPr>
          <p:cNvPr id="952" name="object 952"/>
          <p:cNvSpPr/>
          <p:nvPr/>
        </p:nvSpPr>
        <p:spPr>
          <a:xfrm>
            <a:off x="1731014" y="4924425"/>
            <a:ext cx="180340" cy="0"/>
          </a:xfrm>
          <a:custGeom>
            <a:avLst/>
            <a:gdLst/>
            <a:ahLst/>
            <a:cxnLst/>
            <a:rect l="l" t="t" r="r" b="b"/>
            <a:pathLst>
              <a:path w="180339">
                <a:moveTo>
                  <a:pt x="0" y="0"/>
                </a:moveTo>
                <a:lnTo>
                  <a:pt x="180331" y="0"/>
                </a:lnTo>
              </a:path>
            </a:pathLst>
          </a:custGeom>
          <a:ln w="7620">
            <a:solidFill>
              <a:srgbClr val="FDFFF1"/>
            </a:solidFill>
          </a:ln>
        </p:spPr>
        <p:txBody>
          <a:bodyPr wrap="square" lIns="0" tIns="0" rIns="0" bIns="0" rtlCol="0"/>
          <a:lstStyle/>
          <a:p>
            <a:endParaRPr/>
          </a:p>
        </p:txBody>
      </p:sp>
      <p:sp>
        <p:nvSpPr>
          <p:cNvPr id="953" name="object 953"/>
          <p:cNvSpPr/>
          <p:nvPr/>
        </p:nvSpPr>
        <p:spPr>
          <a:xfrm>
            <a:off x="1734186" y="2325370"/>
            <a:ext cx="0" cy="2595880"/>
          </a:xfrm>
          <a:custGeom>
            <a:avLst/>
            <a:gdLst/>
            <a:ahLst/>
            <a:cxnLst/>
            <a:rect l="l" t="t" r="r" b="b"/>
            <a:pathLst>
              <a:path h="2595879">
                <a:moveTo>
                  <a:pt x="0" y="0"/>
                </a:moveTo>
                <a:lnTo>
                  <a:pt x="0" y="2595880"/>
                </a:lnTo>
              </a:path>
            </a:pathLst>
          </a:custGeom>
          <a:ln w="7615">
            <a:solidFill>
              <a:srgbClr val="FDFFF1"/>
            </a:solidFill>
          </a:ln>
        </p:spPr>
        <p:txBody>
          <a:bodyPr wrap="square" lIns="0" tIns="0" rIns="0" bIns="0" rtlCol="0"/>
          <a:lstStyle/>
          <a:p>
            <a:endParaRPr/>
          </a:p>
        </p:txBody>
      </p:sp>
      <p:sp>
        <p:nvSpPr>
          <p:cNvPr id="954" name="object 954"/>
          <p:cNvSpPr/>
          <p:nvPr/>
        </p:nvSpPr>
        <p:spPr>
          <a:xfrm>
            <a:off x="1731014" y="2322195"/>
            <a:ext cx="180340" cy="0"/>
          </a:xfrm>
          <a:custGeom>
            <a:avLst/>
            <a:gdLst/>
            <a:ahLst/>
            <a:cxnLst/>
            <a:rect l="l" t="t" r="r" b="b"/>
            <a:pathLst>
              <a:path w="180339">
                <a:moveTo>
                  <a:pt x="0" y="0"/>
                </a:moveTo>
                <a:lnTo>
                  <a:pt x="180331" y="0"/>
                </a:lnTo>
              </a:path>
            </a:pathLst>
          </a:custGeom>
          <a:ln w="7619">
            <a:solidFill>
              <a:srgbClr val="FDFFF1"/>
            </a:solidFill>
          </a:ln>
        </p:spPr>
        <p:txBody>
          <a:bodyPr wrap="square" lIns="0" tIns="0" rIns="0" bIns="0" rtlCol="0"/>
          <a:lstStyle/>
          <a:p>
            <a:endParaRPr/>
          </a:p>
        </p:txBody>
      </p:sp>
      <p:sp>
        <p:nvSpPr>
          <p:cNvPr id="955" name="object 955"/>
          <p:cNvSpPr/>
          <p:nvPr/>
        </p:nvSpPr>
        <p:spPr>
          <a:xfrm>
            <a:off x="1908172" y="2325380"/>
            <a:ext cx="0" cy="2595880"/>
          </a:xfrm>
          <a:custGeom>
            <a:avLst/>
            <a:gdLst/>
            <a:ahLst/>
            <a:cxnLst/>
            <a:rect l="l" t="t" r="r" b="b"/>
            <a:pathLst>
              <a:path h="2595879">
                <a:moveTo>
                  <a:pt x="0" y="0"/>
                </a:moveTo>
                <a:lnTo>
                  <a:pt x="0" y="2595865"/>
                </a:lnTo>
              </a:path>
            </a:pathLst>
          </a:custGeom>
          <a:ln w="7615">
            <a:solidFill>
              <a:srgbClr val="FDFFF1"/>
            </a:solidFill>
          </a:ln>
        </p:spPr>
        <p:txBody>
          <a:bodyPr wrap="square" lIns="0" tIns="0" rIns="0" bIns="0" rtlCol="0"/>
          <a:lstStyle/>
          <a:p>
            <a:endParaRPr/>
          </a:p>
        </p:txBody>
      </p:sp>
      <p:sp>
        <p:nvSpPr>
          <p:cNvPr id="956" name="object 956"/>
          <p:cNvSpPr/>
          <p:nvPr/>
        </p:nvSpPr>
        <p:spPr>
          <a:xfrm>
            <a:off x="1737360" y="4918075"/>
            <a:ext cx="167640" cy="0"/>
          </a:xfrm>
          <a:custGeom>
            <a:avLst/>
            <a:gdLst/>
            <a:ahLst/>
            <a:cxnLst/>
            <a:rect l="l" t="t" r="r" b="b"/>
            <a:pathLst>
              <a:path w="167639">
                <a:moveTo>
                  <a:pt x="0" y="0"/>
                </a:moveTo>
                <a:lnTo>
                  <a:pt x="167639" y="0"/>
                </a:lnTo>
              </a:path>
            </a:pathLst>
          </a:custGeom>
          <a:ln w="7619">
            <a:solidFill>
              <a:srgbClr val="FDFFF2"/>
            </a:solidFill>
          </a:ln>
        </p:spPr>
        <p:txBody>
          <a:bodyPr wrap="square" lIns="0" tIns="0" rIns="0" bIns="0" rtlCol="0"/>
          <a:lstStyle/>
          <a:p>
            <a:endParaRPr/>
          </a:p>
        </p:txBody>
      </p:sp>
      <p:sp>
        <p:nvSpPr>
          <p:cNvPr id="957" name="object 957"/>
          <p:cNvSpPr/>
          <p:nvPr/>
        </p:nvSpPr>
        <p:spPr>
          <a:xfrm>
            <a:off x="1740532" y="2331720"/>
            <a:ext cx="0" cy="2583180"/>
          </a:xfrm>
          <a:custGeom>
            <a:avLst/>
            <a:gdLst/>
            <a:ahLst/>
            <a:cxnLst/>
            <a:rect l="l" t="t" r="r" b="b"/>
            <a:pathLst>
              <a:path h="2583179">
                <a:moveTo>
                  <a:pt x="0" y="0"/>
                </a:moveTo>
                <a:lnTo>
                  <a:pt x="0" y="2583180"/>
                </a:lnTo>
              </a:path>
            </a:pathLst>
          </a:custGeom>
          <a:ln w="7615">
            <a:solidFill>
              <a:srgbClr val="FDFFF2"/>
            </a:solidFill>
          </a:ln>
        </p:spPr>
        <p:txBody>
          <a:bodyPr wrap="square" lIns="0" tIns="0" rIns="0" bIns="0" rtlCol="0"/>
          <a:lstStyle/>
          <a:p>
            <a:endParaRPr/>
          </a:p>
        </p:txBody>
      </p:sp>
      <p:sp>
        <p:nvSpPr>
          <p:cNvPr id="958" name="object 958"/>
          <p:cNvSpPr/>
          <p:nvPr/>
        </p:nvSpPr>
        <p:spPr>
          <a:xfrm>
            <a:off x="1737360" y="2328545"/>
            <a:ext cx="167640" cy="0"/>
          </a:xfrm>
          <a:custGeom>
            <a:avLst/>
            <a:gdLst/>
            <a:ahLst/>
            <a:cxnLst/>
            <a:rect l="l" t="t" r="r" b="b"/>
            <a:pathLst>
              <a:path w="167639">
                <a:moveTo>
                  <a:pt x="0" y="0"/>
                </a:moveTo>
                <a:lnTo>
                  <a:pt x="167639" y="0"/>
                </a:lnTo>
              </a:path>
            </a:pathLst>
          </a:custGeom>
          <a:ln w="7620">
            <a:solidFill>
              <a:srgbClr val="FDFFF2"/>
            </a:solidFill>
          </a:ln>
        </p:spPr>
        <p:txBody>
          <a:bodyPr wrap="square" lIns="0" tIns="0" rIns="0" bIns="0" rtlCol="0"/>
          <a:lstStyle/>
          <a:p>
            <a:endParaRPr/>
          </a:p>
        </p:txBody>
      </p:sp>
      <p:sp>
        <p:nvSpPr>
          <p:cNvPr id="959" name="object 959"/>
          <p:cNvSpPr/>
          <p:nvPr/>
        </p:nvSpPr>
        <p:spPr>
          <a:xfrm>
            <a:off x="1901826" y="2331720"/>
            <a:ext cx="0" cy="2583180"/>
          </a:xfrm>
          <a:custGeom>
            <a:avLst/>
            <a:gdLst/>
            <a:ahLst/>
            <a:cxnLst/>
            <a:rect l="l" t="t" r="r" b="b"/>
            <a:pathLst>
              <a:path h="2583179">
                <a:moveTo>
                  <a:pt x="0" y="0"/>
                </a:moveTo>
                <a:lnTo>
                  <a:pt x="0" y="2583179"/>
                </a:lnTo>
              </a:path>
            </a:pathLst>
          </a:custGeom>
          <a:ln w="7615">
            <a:solidFill>
              <a:srgbClr val="FDFFF2"/>
            </a:solidFill>
          </a:ln>
        </p:spPr>
        <p:txBody>
          <a:bodyPr wrap="square" lIns="0" tIns="0" rIns="0" bIns="0" rtlCol="0"/>
          <a:lstStyle/>
          <a:p>
            <a:endParaRPr/>
          </a:p>
        </p:txBody>
      </p:sp>
      <p:sp>
        <p:nvSpPr>
          <p:cNvPr id="960" name="object 960"/>
          <p:cNvSpPr/>
          <p:nvPr/>
        </p:nvSpPr>
        <p:spPr>
          <a:xfrm>
            <a:off x="1743705" y="4911725"/>
            <a:ext cx="154940" cy="0"/>
          </a:xfrm>
          <a:custGeom>
            <a:avLst/>
            <a:gdLst/>
            <a:ahLst/>
            <a:cxnLst/>
            <a:rect l="l" t="t" r="r" b="b"/>
            <a:pathLst>
              <a:path w="154939">
                <a:moveTo>
                  <a:pt x="0" y="0"/>
                </a:moveTo>
                <a:lnTo>
                  <a:pt x="154948" y="0"/>
                </a:lnTo>
              </a:path>
            </a:pathLst>
          </a:custGeom>
          <a:ln w="7620">
            <a:solidFill>
              <a:srgbClr val="FDFFF3"/>
            </a:solidFill>
          </a:ln>
        </p:spPr>
        <p:txBody>
          <a:bodyPr wrap="square" lIns="0" tIns="0" rIns="0" bIns="0" rtlCol="0"/>
          <a:lstStyle/>
          <a:p>
            <a:endParaRPr/>
          </a:p>
        </p:txBody>
      </p:sp>
      <p:sp>
        <p:nvSpPr>
          <p:cNvPr id="961" name="object 961"/>
          <p:cNvSpPr/>
          <p:nvPr/>
        </p:nvSpPr>
        <p:spPr>
          <a:xfrm>
            <a:off x="1746885" y="2338070"/>
            <a:ext cx="0" cy="2570480"/>
          </a:xfrm>
          <a:custGeom>
            <a:avLst/>
            <a:gdLst/>
            <a:ahLst/>
            <a:cxnLst/>
            <a:rect l="l" t="t" r="r" b="b"/>
            <a:pathLst>
              <a:path h="2570479">
                <a:moveTo>
                  <a:pt x="0" y="0"/>
                </a:moveTo>
                <a:lnTo>
                  <a:pt x="0" y="2570479"/>
                </a:lnTo>
              </a:path>
            </a:pathLst>
          </a:custGeom>
          <a:ln w="7628">
            <a:solidFill>
              <a:srgbClr val="FDFFF3"/>
            </a:solidFill>
          </a:ln>
        </p:spPr>
        <p:txBody>
          <a:bodyPr wrap="square" lIns="0" tIns="0" rIns="0" bIns="0" rtlCol="0"/>
          <a:lstStyle/>
          <a:p>
            <a:endParaRPr/>
          </a:p>
        </p:txBody>
      </p:sp>
      <p:sp>
        <p:nvSpPr>
          <p:cNvPr id="962" name="object 962"/>
          <p:cNvSpPr/>
          <p:nvPr/>
        </p:nvSpPr>
        <p:spPr>
          <a:xfrm>
            <a:off x="1743705" y="2334895"/>
            <a:ext cx="154940" cy="0"/>
          </a:xfrm>
          <a:custGeom>
            <a:avLst/>
            <a:gdLst/>
            <a:ahLst/>
            <a:cxnLst/>
            <a:rect l="l" t="t" r="r" b="b"/>
            <a:pathLst>
              <a:path w="154939">
                <a:moveTo>
                  <a:pt x="0" y="0"/>
                </a:moveTo>
                <a:lnTo>
                  <a:pt x="154948" y="0"/>
                </a:lnTo>
              </a:path>
            </a:pathLst>
          </a:custGeom>
          <a:ln w="7620">
            <a:solidFill>
              <a:srgbClr val="FDFFF3"/>
            </a:solidFill>
          </a:ln>
        </p:spPr>
        <p:txBody>
          <a:bodyPr wrap="square" lIns="0" tIns="0" rIns="0" bIns="0" rtlCol="0"/>
          <a:lstStyle/>
          <a:p>
            <a:endParaRPr/>
          </a:p>
        </p:txBody>
      </p:sp>
      <p:sp>
        <p:nvSpPr>
          <p:cNvPr id="963" name="object 963"/>
          <p:cNvSpPr/>
          <p:nvPr/>
        </p:nvSpPr>
        <p:spPr>
          <a:xfrm>
            <a:off x="1895475" y="2338060"/>
            <a:ext cx="0" cy="2571115"/>
          </a:xfrm>
          <a:custGeom>
            <a:avLst/>
            <a:gdLst/>
            <a:ahLst/>
            <a:cxnLst/>
            <a:rect l="l" t="t" r="r" b="b"/>
            <a:pathLst>
              <a:path h="2571115">
                <a:moveTo>
                  <a:pt x="0" y="0"/>
                </a:moveTo>
                <a:lnTo>
                  <a:pt x="0" y="2570494"/>
                </a:lnTo>
              </a:path>
            </a:pathLst>
          </a:custGeom>
          <a:ln w="7628">
            <a:solidFill>
              <a:srgbClr val="FDFFF3"/>
            </a:solidFill>
          </a:ln>
        </p:spPr>
        <p:txBody>
          <a:bodyPr wrap="square" lIns="0" tIns="0" rIns="0" bIns="0" rtlCol="0"/>
          <a:lstStyle/>
          <a:p>
            <a:endParaRPr/>
          </a:p>
        </p:txBody>
      </p:sp>
      <p:sp>
        <p:nvSpPr>
          <p:cNvPr id="964" name="object 964"/>
          <p:cNvSpPr/>
          <p:nvPr/>
        </p:nvSpPr>
        <p:spPr>
          <a:xfrm>
            <a:off x="1750064" y="4905375"/>
            <a:ext cx="142240" cy="0"/>
          </a:xfrm>
          <a:custGeom>
            <a:avLst/>
            <a:gdLst/>
            <a:ahLst/>
            <a:cxnLst/>
            <a:rect l="l" t="t" r="r" b="b"/>
            <a:pathLst>
              <a:path w="142239">
                <a:moveTo>
                  <a:pt x="0" y="0"/>
                </a:moveTo>
                <a:lnTo>
                  <a:pt x="142231" y="0"/>
                </a:lnTo>
              </a:path>
            </a:pathLst>
          </a:custGeom>
          <a:ln w="7620">
            <a:solidFill>
              <a:srgbClr val="FDFFF4"/>
            </a:solidFill>
          </a:ln>
        </p:spPr>
        <p:txBody>
          <a:bodyPr wrap="square" lIns="0" tIns="0" rIns="0" bIns="0" rtlCol="0"/>
          <a:lstStyle/>
          <a:p>
            <a:endParaRPr/>
          </a:p>
        </p:txBody>
      </p:sp>
      <p:sp>
        <p:nvSpPr>
          <p:cNvPr id="965" name="object 965"/>
          <p:cNvSpPr/>
          <p:nvPr/>
        </p:nvSpPr>
        <p:spPr>
          <a:xfrm>
            <a:off x="1753873" y="2344420"/>
            <a:ext cx="0" cy="2557780"/>
          </a:xfrm>
          <a:custGeom>
            <a:avLst/>
            <a:gdLst/>
            <a:ahLst/>
            <a:cxnLst/>
            <a:rect l="l" t="t" r="r" b="b"/>
            <a:pathLst>
              <a:path h="2557779">
                <a:moveTo>
                  <a:pt x="0" y="0"/>
                </a:moveTo>
                <a:lnTo>
                  <a:pt x="0" y="2557780"/>
                </a:lnTo>
              </a:path>
            </a:pathLst>
          </a:custGeom>
          <a:ln w="8889">
            <a:solidFill>
              <a:srgbClr val="FDFFF4"/>
            </a:solidFill>
          </a:ln>
        </p:spPr>
        <p:txBody>
          <a:bodyPr wrap="square" lIns="0" tIns="0" rIns="0" bIns="0" rtlCol="0"/>
          <a:lstStyle/>
          <a:p>
            <a:endParaRPr/>
          </a:p>
        </p:txBody>
      </p:sp>
      <p:sp>
        <p:nvSpPr>
          <p:cNvPr id="966" name="object 966"/>
          <p:cNvSpPr/>
          <p:nvPr/>
        </p:nvSpPr>
        <p:spPr>
          <a:xfrm>
            <a:off x="1750064" y="2341245"/>
            <a:ext cx="142240" cy="0"/>
          </a:xfrm>
          <a:custGeom>
            <a:avLst/>
            <a:gdLst/>
            <a:ahLst/>
            <a:cxnLst/>
            <a:rect l="l" t="t" r="r" b="b"/>
            <a:pathLst>
              <a:path w="142239">
                <a:moveTo>
                  <a:pt x="0" y="0"/>
                </a:moveTo>
                <a:lnTo>
                  <a:pt x="142231" y="0"/>
                </a:lnTo>
              </a:path>
            </a:pathLst>
          </a:custGeom>
          <a:ln w="7619">
            <a:solidFill>
              <a:srgbClr val="FDFFF4"/>
            </a:solidFill>
          </a:ln>
        </p:spPr>
        <p:txBody>
          <a:bodyPr wrap="square" lIns="0" tIns="0" rIns="0" bIns="0" rtlCol="0"/>
          <a:lstStyle/>
          <a:p>
            <a:endParaRPr/>
          </a:p>
        </p:txBody>
      </p:sp>
      <p:sp>
        <p:nvSpPr>
          <p:cNvPr id="967" name="object 967"/>
          <p:cNvSpPr/>
          <p:nvPr/>
        </p:nvSpPr>
        <p:spPr>
          <a:xfrm>
            <a:off x="1889122" y="2344430"/>
            <a:ext cx="0" cy="2557780"/>
          </a:xfrm>
          <a:custGeom>
            <a:avLst/>
            <a:gdLst/>
            <a:ahLst/>
            <a:cxnLst/>
            <a:rect l="l" t="t" r="r" b="b"/>
            <a:pathLst>
              <a:path h="2557779">
                <a:moveTo>
                  <a:pt x="0" y="0"/>
                </a:moveTo>
                <a:lnTo>
                  <a:pt x="0" y="2557765"/>
                </a:lnTo>
              </a:path>
            </a:pathLst>
          </a:custGeom>
          <a:ln w="7615">
            <a:solidFill>
              <a:srgbClr val="FDFFF4"/>
            </a:solidFill>
          </a:ln>
        </p:spPr>
        <p:txBody>
          <a:bodyPr wrap="square" lIns="0" tIns="0" rIns="0" bIns="0" rtlCol="0"/>
          <a:lstStyle/>
          <a:p>
            <a:endParaRPr/>
          </a:p>
        </p:txBody>
      </p:sp>
      <p:sp>
        <p:nvSpPr>
          <p:cNvPr id="968" name="object 968"/>
          <p:cNvSpPr/>
          <p:nvPr/>
        </p:nvSpPr>
        <p:spPr>
          <a:xfrm>
            <a:off x="1757683" y="4899025"/>
            <a:ext cx="128270" cy="0"/>
          </a:xfrm>
          <a:custGeom>
            <a:avLst/>
            <a:gdLst/>
            <a:ahLst/>
            <a:cxnLst/>
            <a:rect l="l" t="t" r="r" b="b"/>
            <a:pathLst>
              <a:path w="128269">
                <a:moveTo>
                  <a:pt x="0" y="0"/>
                </a:moveTo>
                <a:lnTo>
                  <a:pt x="128265" y="0"/>
                </a:lnTo>
              </a:path>
            </a:pathLst>
          </a:custGeom>
          <a:ln w="7619">
            <a:solidFill>
              <a:srgbClr val="FEFFF5"/>
            </a:solidFill>
          </a:ln>
        </p:spPr>
        <p:txBody>
          <a:bodyPr wrap="square" lIns="0" tIns="0" rIns="0" bIns="0" rtlCol="0"/>
          <a:lstStyle/>
          <a:p>
            <a:endParaRPr/>
          </a:p>
        </p:txBody>
      </p:sp>
      <p:sp>
        <p:nvSpPr>
          <p:cNvPr id="969" name="object 969"/>
          <p:cNvSpPr/>
          <p:nvPr/>
        </p:nvSpPr>
        <p:spPr>
          <a:xfrm>
            <a:off x="1760857" y="2350770"/>
            <a:ext cx="0" cy="2545080"/>
          </a:xfrm>
          <a:custGeom>
            <a:avLst/>
            <a:gdLst/>
            <a:ahLst/>
            <a:cxnLst/>
            <a:rect l="l" t="t" r="r" b="b"/>
            <a:pathLst>
              <a:path h="2545079">
                <a:moveTo>
                  <a:pt x="0" y="0"/>
                </a:moveTo>
                <a:lnTo>
                  <a:pt x="0" y="2545080"/>
                </a:lnTo>
              </a:path>
            </a:pathLst>
          </a:custGeom>
          <a:ln w="7615">
            <a:solidFill>
              <a:srgbClr val="FEFFF5"/>
            </a:solidFill>
          </a:ln>
        </p:spPr>
        <p:txBody>
          <a:bodyPr wrap="square" lIns="0" tIns="0" rIns="0" bIns="0" rtlCol="0"/>
          <a:lstStyle/>
          <a:p>
            <a:endParaRPr/>
          </a:p>
        </p:txBody>
      </p:sp>
      <p:sp>
        <p:nvSpPr>
          <p:cNvPr id="970" name="object 970"/>
          <p:cNvSpPr/>
          <p:nvPr/>
        </p:nvSpPr>
        <p:spPr>
          <a:xfrm>
            <a:off x="1757683" y="2347595"/>
            <a:ext cx="128270" cy="0"/>
          </a:xfrm>
          <a:custGeom>
            <a:avLst/>
            <a:gdLst/>
            <a:ahLst/>
            <a:cxnLst/>
            <a:rect l="l" t="t" r="r" b="b"/>
            <a:pathLst>
              <a:path w="128269">
                <a:moveTo>
                  <a:pt x="0" y="0"/>
                </a:moveTo>
                <a:lnTo>
                  <a:pt x="128265" y="0"/>
                </a:lnTo>
              </a:path>
            </a:pathLst>
          </a:custGeom>
          <a:ln w="7620">
            <a:solidFill>
              <a:srgbClr val="FEFFF5"/>
            </a:solidFill>
          </a:ln>
        </p:spPr>
        <p:txBody>
          <a:bodyPr wrap="square" lIns="0" tIns="0" rIns="0" bIns="0" rtlCol="0"/>
          <a:lstStyle/>
          <a:p>
            <a:endParaRPr/>
          </a:p>
        </p:txBody>
      </p:sp>
      <p:sp>
        <p:nvSpPr>
          <p:cNvPr id="971" name="object 971"/>
          <p:cNvSpPr/>
          <p:nvPr/>
        </p:nvSpPr>
        <p:spPr>
          <a:xfrm>
            <a:off x="1882776" y="2350770"/>
            <a:ext cx="0" cy="2545080"/>
          </a:xfrm>
          <a:custGeom>
            <a:avLst/>
            <a:gdLst/>
            <a:ahLst/>
            <a:cxnLst/>
            <a:rect l="l" t="t" r="r" b="b"/>
            <a:pathLst>
              <a:path h="2545079">
                <a:moveTo>
                  <a:pt x="0" y="0"/>
                </a:moveTo>
                <a:lnTo>
                  <a:pt x="0" y="2545079"/>
                </a:lnTo>
              </a:path>
            </a:pathLst>
          </a:custGeom>
          <a:ln w="7615">
            <a:solidFill>
              <a:srgbClr val="FEFFF5"/>
            </a:solidFill>
          </a:ln>
        </p:spPr>
        <p:txBody>
          <a:bodyPr wrap="square" lIns="0" tIns="0" rIns="0" bIns="0" rtlCol="0"/>
          <a:lstStyle/>
          <a:p>
            <a:endParaRPr/>
          </a:p>
        </p:txBody>
      </p:sp>
      <p:sp>
        <p:nvSpPr>
          <p:cNvPr id="972" name="object 972"/>
          <p:cNvSpPr/>
          <p:nvPr/>
        </p:nvSpPr>
        <p:spPr>
          <a:xfrm>
            <a:off x="1764029" y="4892675"/>
            <a:ext cx="115570" cy="0"/>
          </a:xfrm>
          <a:custGeom>
            <a:avLst/>
            <a:gdLst/>
            <a:ahLst/>
            <a:cxnLst/>
            <a:rect l="l" t="t" r="r" b="b"/>
            <a:pathLst>
              <a:path w="115569">
                <a:moveTo>
                  <a:pt x="0" y="0"/>
                </a:moveTo>
                <a:lnTo>
                  <a:pt x="115574" y="0"/>
                </a:lnTo>
              </a:path>
            </a:pathLst>
          </a:custGeom>
          <a:ln w="7620">
            <a:solidFill>
              <a:srgbClr val="FEFFF6"/>
            </a:solidFill>
          </a:ln>
        </p:spPr>
        <p:txBody>
          <a:bodyPr wrap="square" lIns="0" tIns="0" rIns="0" bIns="0" rtlCol="0"/>
          <a:lstStyle/>
          <a:p>
            <a:endParaRPr/>
          </a:p>
        </p:txBody>
      </p:sp>
      <p:sp>
        <p:nvSpPr>
          <p:cNvPr id="973" name="object 973"/>
          <p:cNvSpPr/>
          <p:nvPr/>
        </p:nvSpPr>
        <p:spPr>
          <a:xfrm>
            <a:off x="1767202" y="2357120"/>
            <a:ext cx="0" cy="2532380"/>
          </a:xfrm>
          <a:custGeom>
            <a:avLst/>
            <a:gdLst/>
            <a:ahLst/>
            <a:cxnLst/>
            <a:rect l="l" t="t" r="r" b="b"/>
            <a:pathLst>
              <a:path h="2532379">
                <a:moveTo>
                  <a:pt x="0" y="0"/>
                </a:moveTo>
                <a:lnTo>
                  <a:pt x="0" y="2532379"/>
                </a:lnTo>
              </a:path>
            </a:pathLst>
          </a:custGeom>
          <a:ln w="7615">
            <a:solidFill>
              <a:srgbClr val="FEFFF6"/>
            </a:solidFill>
          </a:ln>
        </p:spPr>
        <p:txBody>
          <a:bodyPr wrap="square" lIns="0" tIns="0" rIns="0" bIns="0" rtlCol="0"/>
          <a:lstStyle/>
          <a:p>
            <a:endParaRPr/>
          </a:p>
        </p:txBody>
      </p:sp>
      <p:sp>
        <p:nvSpPr>
          <p:cNvPr id="974" name="object 974"/>
          <p:cNvSpPr/>
          <p:nvPr/>
        </p:nvSpPr>
        <p:spPr>
          <a:xfrm>
            <a:off x="1764029" y="2353945"/>
            <a:ext cx="115570" cy="0"/>
          </a:xfrm>
          <a:custGeom>
            <a:avLst/>
            <a:gdLst/>
            <a:ahLst/>
            <a:cxnLst/>
            <a:rect l="l" t="t" r="r" b="b"/>
            <a:pathLst>
              <a:path w="115569">
                <a:moveTo>
                  <a:pt x="0" y="0"/>
                </a:moveTo>
                <a:lnTo>
                  <a:pt x="115574" y="0"/>
                </a:lnTo>
              </a:path>
            </a:pathLst>
          </a:custGeom>
          <a:ln w="7620">
            <a:solidFill>
              <a:srgbClr val="FEFFF6"/>
            </a:solidFill>
          </a:ln>
        </p:spPr>
        <p:txBody>
          <a:bodyPr wrap="square" lIns="0" tIns="0" rIns="0" bIns="0" rtlCol="0"/>
          <a:lstStyle/>
          <a:p>
            <a:endParaRPr/>
          </a:p>
        </p:txBody>
      </p:sp>
      <p:sp>
        <p:nvSpPr>
          <p:cNvPr id="975" name="object 975"/>
          <p:cNvSpPr/>
          <p:nvPr/>
        </p:nvSpPr>
        <p:spPr>
          <a:xfrm>
            <a:off x="1876425" y="2357110"/>
            <a:ext cx="0" cy="2533015"/>
          </a:xfrm>
          <a:custGeom>
            <a:avLst/>
            <a:gdLst/>
            <a:ahLst/>
            <a:cxnLst/>
            <a:rect l="l" t="t" r="r" b="b"/>
            <a:pathLst>
              <a:path h="2533015">
                <a:moveTo>
                  <a:pt x="0" y="0"/>
                </a:moveTo>
                <a:lnTo>
                  <a:pt x="0" y="2532394"/>
                </a:lnTo>
              </a:path>
            </a:pathLst>
          </a:custGeom>
          <a:ln w="7628">
            <a:solidFill>
              <a:srgbClr val="FEFFF6"/>
            </a:solidFill>
          </a:ln>
        </p:spPr>
        <p:txBody>
          <a:bodyPr wrap="square" lIns="0" tIns="0" rIns="0" bIns="0" rtlCol="0"/>
          <a:lstStyle/>
          <a:p>
            <a:endParaRPr/>
          </a:p>
        </p:txBody>
      </p:sp>
      <p:sp>
        <p:nvSpPr>
          <p:cNvPr id="976" name="object 976"/>
          <p:cNvSpPr/>
          <p:nvPr/>
        </p:nvSpPr>
        <p:spPr>
          <a:xfrm>
            <a:off x="1770375" y="4886325"/>
            <a:ext cx="102870" cy="0"/>
          </a:xfrm>
          <a:custGeom>
            <a:avLst/>
            <a:gdLst/>
            <a:ahLst/>
            <a:cxnLst/>
            <a:rect l="l" t="t" r="r" b="b"/>
            <a:pathLst>
              <a:path w="102869">
                <a:moveTo>
                  <a:pt x="0" y="0"/>
                </a:moveTo>
                <a:lnTo>
                  <a:pt x="102869" y="0"/>
                </a:lnTo>
              </a:path>
            </a:pathLst>
          </a:custGeom>
          <a:ln w="7620">
            <a:solidFill>
              <a:srgbClr val="FEFFF7"/>
            </a:solidFill>
          </a:ln>
        </p:spPr>
        <p:txBody>
          <a:bodyPr wrap="square" lIns="0" tIns="0" rIns="0" bIns="0" rtlCol="0"/>
          <a:lstStyle/>
          <a:p>
            <a:endParaRPr/>
          </a:p>
        </p:txBody>
      </p:sp>
      <p:sp>
        <p:nvSpPr>
          <p:cNvPr id="977" name="object 977"/>
          <p:cNvSpPr/>
          <p:nvPr/>
        </p:nvSpPr>
        <p:spPr>
          <a:xfrm>
            <a:off x="1773554" y="2364739"/>
            <a:ext cx="0" cy="2518410"/>
          </a:xfrm>
          <a:custGeom>
            <a:avLst/>
            <a:gdLst/>
            <a:ahLst/>
            <a:cxnLst/>
            <a:rect l="l" t="t" r="r" b="b"/>
            <a:pathLst>
              <a:path h="2518410">
                <a:moveTo>
                  <a:pt x="0" y="0"/>
                </a:moveTo>
                <a:lnTo>
                  <a:pt x="0" y="2518410"/>
                </a:lnTo>
              </a:path>
            </a:pathLst>
          </a:custGeom>
          <a:ln w="7628">
            <a:solidFill>
              <a:srgbClr val="FEFFF7"/>
            </a:solidFill>
          </a:ln>
        </p:spPr>
        <p:txBody>
          <a:bodyPr wrap="square" lIns="0" tIns="0" rIns="0" bIns="0" rtlCol="0"/>
          <a:lstStyle/>
          <a:p>
            <a:endParaRPr/>
          </a:p>
        </p:txBody>
      </p:sp>
      <p:sp>
        <p:nvSpPr>
          <p:cNvPr id="978" name="object 978"/>
          <p:cNvSpPr/>
          <p:nvPr/>
        </p:nvSpPr>
        <p:spPr>
          <a:xfrm>
            <a:off x="1770375" y="2360929"/>
            <a:ext cx="102870" cy="0"/>
          </a:xfrm>
          <a:custGeom>
            <a:avLst/>
            <a:gdLst/>
            <a:ahLst/>
            <a:cxnLst/>
            <a:rect l="l" t="t" r="r" b="b"/>
            <a:pathLst>
              <a:path w="102869">
                <a:moveTo>
                  <a:pt x="0" y="0"/>
                </a:moveTo>
                <a:lnTo>
                  <a:pt x="102869" y="0"/>
                </a:lnTo>
              </a:path>
            </a:pathLst>
          </a:custGeom>
          <a:ln w="8889">
            <a:solidFill>
              <a:srgbClr val="FEFFF7"/>
            </a:solidFill>
          </a:ln>
        </p:spPr>
        <p:txBody>
          <a:bodyPr wrap="square" lIns="0" tIns="0" rIns="0" bIns="0" rtlCol="0"/>
          <a:lstStyle/>
          <a:p>
            <a:endParaRPr/>
          </a:p>
        </p:txBody>
      </p:sp>
      <p:sp>
        <p:nvSpPr>
          <p:cNvPr id="979" name="object 979"/>
          <p:cNvSpPr/>
          <p:nvPr/>
        </p:nvSpPr>
        <p:spPr>
          <a:xfrm>
            <a:off x="1869435" y="2364729"/>
            <a:ext cx="0" cy="2518410"/>
          </a:xfrm>
          <a:custGeom>
            <a:avLst/>
            <a:gdLst/>
            <a:ahLst/>
            <a:cxnLst/>
            <a:rect l="l" t="t" r="r" b="b"/>
            <a:pathLst>
              <a:path h="2518410">
                <a:moveTo>
                  <a:pt x="0" y="0"/>
                </a:moveTo>
                <a:lnTo>
                  <a:pt x="0" y="2518416"/>
                </a:lnTo>
              </a:path>
            </a:pathLst>
          </a:custGeom>
          <a:ln w="8889">
            <a:solidFill>
              <a:srgbClr val="FEFFF7"/>
            </a:solidFill>
          </a:ln>
        </p:spPr>
        <p:txBody>
          <a:bodyPr wrap="square" lIns="0" tIns="0" rIns="0" bIns="0" rtlCol="0"/>
          <a:lstStyle/>
          <a:p>
            <a:endParaRPr/>
          </a:p>
        </p:txBody>
      </p:sp>
      <p:sp>
        <p:nvSpPr>
          <p:cNvPr id="980" name="object 980"/>
          <p:cNvSpPr/>
          <p:nvPr/>
        </p:nvSpPr>
        <p:spPr>
          <a:xfrm>
            <a:off x="1776733" y="4879975"/>
            <a:ext cx="88900" cy="0"/>
          </a:xfrm>
          <a:custGeom>
            <a:avLst/>
            <a:gdLst/>
            <a:ahLst/>
            <a:cxnLst/>
            <a:rect l="l" t="t" r="r" b="b"/>
            <a:pathLst>
              <a:path w="88900">
                <a:moveTo>
                  <a:pt x="0" y="0"/>
                </a:moveTo>
                <a:lnTo>
                  <a:pt x="88891" y="0"/>
                </a:lnTo>
              </a:path>
            </a:pathLst>
          </a:custGeom>
          <a:ln w="7619">
            <a:solidFill>
              <a:srgbClr val="FEFFF8"/>
            </a:solidFill>
          </a:ln>
        </p:spPr>
        <p:txBody>
          <a:bodyPr wrap="square" lIns="0" tIns="0" rIns="0" bIns="0" rtlCol="0"/>
          <a:lstStyle/>
          <a:p>
            <a:endParaRPr/>
          </a:p>
        </p:txBody>
      </p:sp>
      <p:sp>
        <p:nvSpPr>
          <p:cNvPr id="981" name="object 981"/>
          <p:cNvSpPr/>
          <p:nvPr/>
        </p:nvSpPr>
        <p:spPr>
          <a:xfrm>
            <a:off x="1779907" y="2371089"/>
            <a:ext cx="0" cy="2505710"/>
          </a:xfrm>
          <a:custGeom>
            <a:avLst/>
            <a:gdLst/>
            <a:ahLst/>
            <a:cxnLst/>
            <a:rect l="l" t="t" r="r" b="b"/>
            <a:pathLst>
              <a:path h="2505710">
                <a:moveTo>
                  <a:pt x="0" y="0"/>
                </a:moveTo>
                <a:lnTo>
                  <a:pt x="0" y="2505710"/>
                </a:lnTo>
              </a:path>
            </a:pathLst>
          </a:custGeom>
          <a:ln w="7615">
            <a:solidFill>
              <a:srgbClr val="FEFFF8"/>
            </a:solidFill>
          </a:ln>
        </p:spPr>
        <p:txBody>
          <a:bodyPr wrap="square" lIns="0" tIns="0" rIns="0" bIns="0" rtlCol="0"/>
          <a:lstStyle/>
          <a:p>
            <a:endParaRPr/>
          </a:p>
        </p:txBody>
      </p:sp>
      <p:sp>
        <p:nvSpPr>
          <p:cNvPr id="982" name="object 982"/>
          <p:cNvSpPr/>
          <p:nvPr/>
        </p:nvSpPr>
        <p:spPr>
          <a:xfrm>
            <a:off x="1776733" y="2367914"/>
            <a:ext cx="88900" cy="0"/>
          </a:xfrm>
          <a:custGeom>
            <a:avLst/>
            <a:gdLst/>
            <a:ahLst/>
            <a:cxnLst/>
            <a:rect l="l" t="t" r="r" b="b"/>
            <a:pathLst>
              <a:path w="88900">
                <a:moveTo>
                  <a:pt x="0" y="0"/>
                </a:moveTo>
                <a:lnTo>
                  <a:pt x="88891" y="0"/>
                </a:lnTo>
              </a:path>
            </a:pathLst>
          </a:custGeom>
          <a:ln w="7620">
            <a:solidFill>
              <a:srgbClr val="FEFFF8"/>
            </a:solidFill>
          </a:ln>
        </p:spPr>
        <p:txBody>
          <a:bodyPr wrap="square" lIns="0" tIns="0" rIns="0" bIns="0" rtlCol="0"/>
          <a:lstStyle/>
          <a:p>
            <a:endParaRPr/>
          </a:p>
        </p:txBody>
      </p:sp>
      <p:sp>
        <p:nvSpPr>
          <p:cNvPr id="983" name="object 983"/>
          <p:cNvSpPr/>
          <p:nvPr/>
        </p:nvSpPr>
        <p:spPr>
          <a:xfrm>
            <a:off x="1862452" y="2371100"/>
            <a:ext cx="0" cy="2505710"/>
          </a:xfrm>
          <a:custGeom>
            <a:avLst/>
            <a:gdLst/>
            <a:ahLst/>
            <a:cxnLst/>
            <a:rect l="l" t="t" r="r" b="b"/>
            <a:pathLst>
              <a:path h="2505710">
                <a:moveTo>
                  <a:pt x="0" y="0"/>
                </a:moveTo>
                <a:lnTo>
                  <a:pt x="0" y="2505699"/>
                </a:lnTo>
              </a:path>
            </a:pathLst>
          </a:custGeom>
          <a:ln w="7615">
            <a:solidFill>
              <a:srgbClr val="FEFFF8"/>
            </a:solidFill>
          </a:ln>
        </p:spPr>
        <p:txBody>
          <a:bodyPr wrap="square" lIns="0" tIns="0" rIns="0" bIns="0" rtlCol="0"/>
          <a:lstStyle/>
          <a:p>
            <a:endParaRPr/>
          </a:p>
        </p:txBody>
      </p:sp>
      <p:sp>
        <p:nvSpPr>
          <p:cNvPr id="984" name="object 984"/>
          <p:cNvSpPr/>
          <p:nvPr/>
        </p:nvSpPr>
        <p:spPr>
          <a:xfrm>
            <a:off x="1783079" y="4872990"/>
            <a:ext cx="76200" cy="0"/>
          </a:xfrm>
          <a:custGeom>
            <a:avLst/>
            <a:gdLst/>
            <a:ahLst/>
            <a:cxnLst/>
            <a:rect l="l" t="t" r="r" b="b"/>
            <a:pathLst>
              <a:path w="76200">
                <a:moveTo>
                  <a:pt x="0" y="0"/>
                </a:moveTo>
                <a:lnTo>
                  <a:pt x="76199" y="0"/>
                </a:lnTo>
              </a:path>
            </a:pathLst>
          </a:custGeom>
          <a:ln w="8889">
            <a:solidFill>
              <a:srgbClr val="FEFFF9"/>
            </a:solidFill>
          </a:ln>
        </p:spPr>
        <p:txBody>
          <a:bodyPr wrap="square" lIns="0" tIns="0" rIns="0" bIns="0" rtlCol="0"/>
          <a:lstStyle/>
          <a:p>
            <a:endParaRPr/>
          </a:p>
        </p:txBody>
      </p:sp>
      <p:sp>
        <p:nvSpPr>
          <p:cNvPr id="985" name="object 985"/>
          <p:cNvSpPr/>
          <p:nvPr/>
        </p:nvSpPr>
        <p:spPr>
          <a:xfrm>
            <a:off x="1786252" y="2377439"/>
            <a:ext cx="0" cy="2491740"/>
          </a:xfrm>
          <a:custGeom>
            <a:avLst/>
            <a:gdLst/>
            <a:ahLst/>
            <a:cxnLst/>
            <a:rect l="l" t="t" r="r" b="b"/>
            <a:pathLst>
              <a:path h="2491740">
                <a:moveTo>
                  <a:pt x="0" y="0"/>
                </a:moveTo>
                <a:lnTo>
                  <a:pt x="0" y="2491740"/>
                </a:lnTo>
              </a:path>
            </a:pathLst>
          </a:custGeom>
          <a:ln w="7615">
            <a:solidFill>
              <a:srgbClr val="FEFFF9"/>
            </a:solidFill>
          </a:ln>
        </p:spPr>
        <p:txBody>
          <a:bodyPr wrap="square" lIns="0" tIns="0" rIns="0" bIns="0" rtlCol="0"/>
          <a:lstStyle/>
          <a:p>
            <a:endParaRPr/>
          </a:p>
        </p:txBody>
      </p:sp>
      <p:sp>
        <p:nvSpPr>
          <p:cNvPr id="986" name="object 986"/>
          <p:cNvSpPr/>
          <p:nvPr/>
        </p:nvSpPr>
        <p:spPr>
          <a:xfrm>
            <a:off x="1783079" y="2374264"/>
            <a:ext cx="76200" cy="0"/>
          </a:xfrm>
          <a:custGeom>
            <a:avLst/>
            <a:gdLst/>
            <a:ahLst/>
            <a:cxnLst/>
            <a:rect l="l" t="t" r="r" b="b"/>
            <a:pathLst>
              <a:path w="76200">
                <a:moveTo>
                  <a:pt x="0" y="0"/>
                </a:moveTo>
                <a:lnTo>
                  <a:pt x="76199" y="0"/>
                </a:lnTo>
              </a:path>
            </a:pathLst>
          </a:custGeom>
          <a:ln w="7619">
            <a:solidFill>
              <a:srgbClr val="FEFFF9"/>
            </a:solidFill>
          </a:ln>
        </p:spPr>
        <p:txBody>
          <a:bodyPr wrap="square" lIns="0" tIns="0" rIns="0" bIns="0" rtlCol="0"/>
          <a:lstStyle/>
          <a:p>
            <a:endParaRPr/>
          </a:p>
        </p:txBody>
      </p:sp>
      <p:sp>
        <p:nvSpPr>
          <p:cNvPr id="987" name="object 987"/>
          <p:cNvSpPr/>
          <p:nvPr/>
        </p:nvSpPr>
        <p:spPr>
          <a:xfrm>
            <a:off x="1856107" y="2377440"/>
            <a:ext cx="0" cy="2491740"/>
          </a:xfrm>
          <a:custGeom>
            <a:avLst/>
            <a:gdLst/>
            <a:ahLst/>
            <a:cxnLst/>
            <a:rect l="l" t="t" r="r" b="b"/>
            <a:pathLst>
              <a:path h="2491740">
                <a:moveTo>
                  <a:pt x="0" y="0"/>
                </a:moveTo>
                <a:lnTo>
                  <a:pt x="0" y="2491739"/>
                </a:lnTo>
              </a:path>
            </a:pathLst>
          </a:custGeom>
          <a:ln w="7615">
            <a:solidFill>
              <a:srgbClr val="FEFFF9"/>
            </a:solidFill>
          </a:ln>
        </p:spPr>
        <p:txBody>
          <a:bodyPr wrap="square" lIns="0" tIns="0" rIns="0" bIns="0" rtlCol="0"/>
          <a:lstStyle/>
          <a:p>
            <a:endParaRPr/>
          </a:p>
        </p:txBody>
      </p:sp>
      <p:sp>
        <p:nvSpPr>
          <p:cNvPr id="988" name="object 988"/>
          <p:cNvSpPr/>
          <p:nvPr/>
        </p:nvSpPr>
        <p:spPr>
          <a:xfrm>
            <a:off x="1789425" y="4866640"/>
            <a:ext cx="63500" cy="0"/>
          </a:xfrm>
          <a:custGeom>
            <a:avLst/>
            <a:gdLst/>
            <a:ahLst/>
            <a:cxnLst/>
            <a:rect l="l" t="t" r="r" b="b"/>
            <a:pathLst>
              <a:path w="63500">
                <a:moveTo>
                  <a:pt x="0" y="0"/>
                </a:moveTo>
                <a:lnTo>
                  <a:pt x="63508" y="0"/>
                </a:lnTo>
              </a:path>
            </a:pathLst>
          </a:custGeom>
          <a:ln w="6350">
            <a:solidFill>
              <a:srgbClr val="FEFFFA"/>
            </a:solidFill>
          </a:ln>
        </p:spPr>
        <p:txBody>
          <a:bodyPr wrap="square" lIns="0" tIns="0" rIns="0" bIns="0" rtlCol="0"/>
          <a:lstStyle/>
          <a:p>
            <a:endParaRPr/>
          </a:p>
        </p:txBody>
      </p:sp>
      <p:sp>
        <p:nvSpPr>
          <p:cNvPr id="989" name="object 989"/>
          <p:cNvSpPr/>
          <p:nvPr/>
        </p:nvSpPr>
        <p:spPr>
          <a:xfrm>
            <a:off x="1792604" y="2383789"/>
            <a:ext cx="0" cy="2480310"/>
          </a:xfrm>
          <a:custGeom>
            <a:avLst/>
            <a:gdLst/>
            <a:ahLst/>
            <a:cxnLst/>
            <a:rect l="l" t="t" r="r" b="b"/>
            <a:pathLst>
              <a:path h="2480310">
                <a:moveTo>
                  <a:pt x="0" y="0"/>
                </a:moveTo>
                <a:lnTo>
                  <a:pt x="0" y="2480310"/>
                </a:lnTo>
              </a:path>
            </a:pathLst>
          </a:custGeom>
          <a:ln w="7628">
            <a:solidFill>
              <a:srgbClr val="FEFFFA"/>
            </a:solidFill>
          </a:ln>
        </p:spPr>
        <p:txBody>
          <a:bodyPr wrap="square" lIns="0" tIns="0" rIns="0" bIns="0" rtlCol="0"/>
          <a:lstStyle/>
          <a:p>
            <a:endParaRPr/>
          </a:p>
        </p:txBody>
      </p:sp>
      <p:sp>
        <p:nvSpPr>
          <p:cNvPr id="990" name="object 990"/>
          <p:cNvSpPr/>
          <p:nvPr/>
        </p:nvSpPr>
        <p:spPr>
          <a:xfrm>
            <a:off x="1789425" y="2380614"/>
            <a:ext cx="63500" cy="0"/>
          </a:xfrm>
          <a:custGeom>
            <a:avLst/>
            <a:gdLst/>
            <a:ahLst/>
            <a:cxnLst/>
            <a:rect l="l" t="t" r="r" b="b"/>
            <a:pathLst>
              <a:path w="63500">
                <a:moveTo>
                  <a:pt x="0" y="0"/>
                </a:moveTo>
                <a:lnTo>
                  <a:pt x="63508" y="0"/>
                </a:lnTo>
              </a:path>
            </a:pathLst>
          </a:custGeom>
          <a:ln w="7620">
            <a:solidFill>
              <a:srgbClr val="FEFFFA"/>
            </a:solidFill>
          </a:ln>
        </p:spPr>
        <p:txBody>
          <a:bodyPr wrap="square" lIns="0" tIns="0" rIns="0" bIns="0" rtlCol="0"/>
          <a:lstStyle/>
          <a:p>
            <a:endParaRPr/>
          </a:p>
        </p:txBody>
      </p:sp>
      <p:sp>
        <p:nvSpPr>
          <p:cNvPr id="991" name="object 991"/>
          <p:cNvSpPr/>
          <p:nvPr/>
        </p:nvSpPr>
        <p:spPr>
          <a:xfrm>
            <a:off x="1849754" y="2383779"/>
            <a:ext cx="0" cy="2480310"/>
          </a:xfrm>
          <a:custGeom>
            <a:avLst/>
            <a:gdLst/>
            <a:ahLst/>
            <a:cxnLst/>
            <a:rect l="l" t="t" r="r" b="b"/>
            <a:pathLst>
              <a:path h="2480310">
                <a:moveTo>
                  <a:pt x="0" y="0"/>
                </a:moveTo>
                <a:lnTo>
                  <a:pt x="0" y="2480316"/>
                </a:lnTo>
              </a:path>
            </a:pathLst>
          </a:custGeom>
          <a:ln w="7628">
            <a:solidFill>
              <a:srgbClr val="FEFFFA"/>
            </a:solidFill>
          </a:ln>
        </p:spPr>
        <p:txBody>
          <a:bodyPr wrap="square" lIns="0" tIns="0" rIns="0" bIns="0" rtlCol="0"/>
          <a:lstStyle/>
          <a:p>
            <a:endParaRPr/>
          </a:p>
        </p:txBody>
      </p:sp>
      <p:sp>
        <p:nvSpPr>
          <p:cNvPr id="992" name="object 992"/>
          <p:cNvSpPr/>
          <p:nvPr/>
        </p:nvSpPr>
        <p:spPr>
          <a:xfrm>
            <a:off x="1795783" y="4857750"/>
            <a:ext cx="50800" cy="6350"/>
          </a:xfrm>
          <a:custGeom>
            <a:avLst/>
            <a:gdLst/>
            <a:ahLst/>
            <a:cxnLst/>
            <a:rect l="l" t="t" r="r" b="b"/>
            <a:pathLst>
              <a:path w="50800" h="6350">
                <a:moveTo>
                  <a:pt x="0" y="3175"/>
                </a:moveTo>
                <a:lnTo>
                  <a:pt x="50791" y="3175"/>
                </a:lnTo>
              </a:path>
            </a:pathLst>
          </a:custGeom>
          <a:ln w="7619">
            <a:solidFill>
              <a:srgbClr val="FEFFFB"/>
            </a:solidFill>
          </a:ln>
        </p:spPr>
        <p:txBody>
          <a:bodyPr wrap="square" lIns="0" tIns="0" rIns="0" bIns="0" rtlCol="0"/>
          <a:lstStyle/>
          <a:p>
            <a:endParaRPr/>
          </a:p>
        </p:txBody>
      </p:sp>
      <p:sp>
        <p:nvSpPr>
          <p:cNvPr id="993" name="object 993"/>
          <p:cNvSpPr/>
          <p:nvPr/>
        </p:nvSpPr>
        <p:spPr>
          <a:xfrm>
            <a:off x="1798957" y="2390139"/>
            <a:ext cx="0" cy="2467610"/>
          </a:xfrm>
          <a:custGeom>
            <a:avLst/>
            <a:gdLst/>
            <a:ahLst/>
            <a:cxnLst/>
            <a:rect l="l" t="t" r="r" b="b"/>
            <a:pathLst>
              <a:path h="2467610">
                <a:moveTo>
                  <a:pt x="0" y="0"/>
                </a:moveTo>
                <a:lnTo>
                  <a:pt x="0" y="2467610"/>
                </a:lnTo>
              </a:path>
            </a:pathLst>
          </a:custGeom>
          <a:ln w="7615">
            <a:solidFill>
              <a:srgbClr val="FEFFFB"/>
            </a:solidFill>
          </a:ln>
        </p:spPr>
        <p:txBody>
          <a:bodyPr wrap="square" lIns="0" tIns="0" rIns="0" bIns="0" rtlCol="0"/>
          <a:lstStyle/>
          <a:p>
            <a:endParaRPr/>
          </a:p>
        </p:txBody>
      </p:sp>
      <p:sp>
        <p:nvSpPr>
          <p:cNvPr id="994" name="object 994"/>
          <p:cNvSpPr/>
          <p:nvPr/>
        </p:nvSpPr>
        <p:spPr>
          <a:xfrm>
            <a:off x="1795783" y="2383789"/>
            <a:ext cx="50800" cy="6350"/>
          </a:xfrm>
          <a:custGeom>
            <a:avLst/>
            <a:gdLst/>
            <a:ahLst/>
            <a:cxnLst/>
            <a:rect l="l" t="t" r="r" b="b"/>
            <a:pathLst>
              <a:path w="50800" h="6350">
                <a:moveTo>
                  <a:pt x="0" y="3175"/>
                </a:moveTo>
                <a:lnTo>
                  <a:pt x="50791" y="3175"/>
                </a:lnTo>
              </a:path>
            </a:pathLst>
          </a:custGeom>
          <a:ln w="7620">
            <a:solidFill>
              <a:srgbClr val="FEFFFB"/>
            </a:solidFill>
          </a:ln>
        </p:spPr>
        <p:txBody>
          <a:bodyPr wrap="square" lIns="0" tIns="0" rIns="0" bIns="0" rtlCol="0"/>
          <a:lstStyle/>
          <a:p>
            <a:endParaRPr/>
          </a:p>
        </p:txBody>
      </p:sp>
      <p:sp>
        <p:nvSpPr>
          <p:cNvPr id="995" name="object 995"/>
          <p:cNvSpPr/>
          <p:nvPr/>
        </p:nvSpPr>
        <p:spPr>
          <a:xfrm>
            <a:off x="1843402" y="2390150"/>
            <a:ext cx="0" cy="2467610"/>
          </a:xfrm>
          <a:custGeom>
            <a:avLst/>
            <a:gdLst/>
            <a:ahLst/>
            <a:cxnLst/>
            <a:rect l="l" t="t" r="r" b="b"/>
            <a:pathLst>
              <a:path h="2467610">
                <a:moveTo>
                  <a:pt x="0" y="0"/>
                </a:moveTo>
                <a:lnTo>
                  <a:pt x="0" y="2467599"/>
                </a:lnTo>
              </a:path>
            </a:pathLst>
          </a:custGeom>
          <a:ln w="7615">
            <a:solidFill>
              <a:srgbClr val="FEFFFB"/>
            </a:solidFill>
          </a:ln>
        </p:spPr>
        <p:txBody>
          <a:bodyPr wrap="square" lIns="0" tIns="0" rIns="0" bIns="0" rtlCol="0"/>
          <a:lstStyle/>
          <a:p>
            <a:endParaRPr/>
          </a:p>
        </p:txBody>
      </p:sp>
      <p:sp>
        <p:nvSpPr>
          <p:cNvPr id="996" name="object 996"/>
          <p:cNvSpPr/>
          <p:nvPr/>
        </p:nvSpPr>
        <p:spPr>
          <a:xfrm>
            <a:off x="1802129" y="4850129"/>
            <a:ext cx="38100" cy="7620"/>
          </a:xfrm>
          <a:custGeom>
            <a:avLst/>
            <a:gdLst/>
            <a:ahLst/>
            <a:cxnLst/>
            <a:rect l="l" t="t" r="r" b="b"/>
            <a:pathLst>
              <a:path w="38100" h="7620">
                <a:moveTo>
                  <a:pt x="0" y="3810"/>
                </a:moveTo>
                <a:lnTo>
                  <a:pt x="38099" y="3810"/>
                </a:lnTo>
              </a:path>
            </a:pathLst>
          </a:custGeom>
          <a:ln w="8889">
            <a:solidFill>
              <a:srgbClr val="FEFFFC"/>
            </a:solidFill>
          </a:ln>
        </p:spPr>
        <p:txBody>
          <a:bodyPr wrap="square" lIns="0" tIns="0" rIns="0" bIns="0" rtlCol="0"/>
          <a:lstStyle/>
          <a:p>
            <a:endParaRPr/>
          </a:p>
        </p:txBody>
      </p:sp>
      <p:sp>
        <p:nvSpPr>
          <p:cNvPr id="997" name="object 997"/>
          <p:cNvSpPr/>
          <p:nvPr/>
        </p:nvSpPr>
        <p:spPr>
          <a:xfrm>
            <a:off x="1805302" y="2396489"/>
            <a:ext cx="0" cy="2453640"/>
          </a:xfrm>
          <a:custGeom>
            <a:avLst/>
            <a:gdLst/>
            <a:ahLst/>
            <a:cxnLst/>
            <a:rect l="l" t="t" r="r" b="b"/>
            <a:pathLst>
              <a:path h="2453640">
                <a:moveTo>
                  <a:pt x="0" y="0"/>
                </a:moveTo>
                <a:lnTo>
                  <a:pt x="0" y="2453640"/>
                </a:lnTo>
              </a:path>
            </a:pathLst>
          </a:custGeom>
          <a:ln w="7615">
            <a:solidFill>
              <a:srgbClr val="FEFFFC"/>
            </a:solidFill>
          </a:ln>
        </p:spPr>
        <p:txBody>
          <a:bodyPr wrap="square" lIns="0" tIns="0" rIns="0" bIns="0" rtlCol="0"/>
          <a:lstStyle/>
          <a:p>
            <a:endParaRPr/>
          </a:p>
        </p:txBody>
      </p:sp>
      <p:sp>
        <p:nvSpPr>
          <p:cNvPr id="998" name="object 998"/>
          <p:cNvSpPr/>
          <p:nvPr/>
        </p:nvSpPr>
        <p:spPr>
          <a:xfrm>
            <a:off x="1802129" y="2390139"/>
            <a:ext cx="38100" cy="6350"/>
          </a:xfrm>
          <a:custGeom>
            <a:avLst/>
            <a:gdLst/>
            <a:ahLst/>
            <a:cxnLst/>
            <a:rect l="l" t="t" r="r" b="b"/>
            <a:pathLst>
              <a:path w="38100" h="6350">
                <a:moveTo>
                  <a:pt x="0" y="3174"/>
                </a:moveTo>
                <a:lnTo>
                  <a:pt x="38099" y="3174"/>
                </a:lnTo>
              </a:path>
            </a:pathLst>
          </a:custGeom>
          <a:ln w="7619">
            <a:solidFill>
              <a:srgbClr val="FEFFFC"/>
            </a:solidFill>
          </a:ln>
        </p:spPr>
        <p:txBody>
          <a:bodyPr wrap="square" lIns="0" tIns="0" rIns="0" bIns="0" rtlCol="0"/>
          <a:lstStyle/>
          <a:p>
            <a:endParaRPr/>
          </a:p>
        </p:txBody>
      </p:sp>
      <p:sp>
        <p:nvSpPr>
          <p:cNvPr id="999" name="object 999"/>
          <p:cNvSpPr/>
          <p:nvPr/>
        </p:nvSpPr>
        <p:spPr>
          <a:xfrm>
            <a:off x="1837057" y="2396490"/>
            <a:ext cx="0" cy="2453640"/>
          </a:xfrm>
          <a:custGeom>
            <a:avLst/>
            <a:gdLst/>
            <a:ahLst/>
            <a:cxnLst/>
            <a:rect l="l" t="t" r="r" b="b"/>
            <a:pathLst>
              <a:path h="2453640">
                <a:moveTo>
                  <a:pt x="0" y="0"/>
                </a:moveTo>
                <a:lnTo>
                  <a:pt x="0" y="2453639"/>
                </a:lnTo>
              </a:path>
            </a:pathLst>
          </a:custGeom>
          <a:ln w="7615">
            <a:solidFill>
              <a:srgbClr val="FEFFFC"/>
            </a:solidFill>
          </a:ln>
        </p:spPr>
        <p:txBody>
          <a:bodyPr wrap="square" lIns="0" tIns="0" rIns="0" bIns="0" rtlCol="0"/>
          <a:lstStyle/>
          <a:p>
            <a:endParaRPr/>
          </a:p>
        </p:txBody>
      </p:sp>
      <p:sp>
        <p:nvSpPr>
          <p:cNvPr id="1000" name="object 1000"/>
          <p:cNvSpPr/>
          <p:nvPr/>
        </p:nvSpPr>
        <p:spPr>
          <a:xfrm>
            <a:off x="1808475" y="4843779"/>
            <a:ext cx="25400" cy="6350"/>
          </a:xfrm>
          <a:custGeom>
            <a:avLst/>
            <a:gdLst/>
            <a:ahLst/>
            <a:cxnLst/>
            <a:rect l="l" t="t" r="r" b="b"/>
            <a:pathLst>
              <a:path w="25400" h="6350">
                <a:moveTo>
                  <a:pt x="0" y="3175"/>
                </a:moveTo>
                <a:lnTo>
                  <a:pt x="25408" y="3175"/>
                </a:lnTo>
              </a:path>
            </a:pathLst>
          </a:custGeom>
          <a:ln w="7620">
            <a:solidFill>
              <a:srgbClr val="FEFFFD"/>
            </a:solidFill>
          </a:ln>
        </p:spPr>
        <p:txBody>
          <a:bodyPr wrap="square" lIns="0" tIns="0" rIns="0" bIns="0" rtlCol="0"/>
          <a:lstStyle/>
          <a:p>
            <a:endParaRPr/>
          </a:p>
        </p:txBody>
      </p:sp>
      <p:sp>
        <p:nvSpPr>
          <p:cNvPr id="1001" name="object 1001"/>
          <p:cNvSpPr/>
          <p:nvPr/>
        </p:nvSpPr>
        <p:spPr>
          <a:xfrm>
            <a:off x="1811654" y="2402839"/>
            <a:ext cx="0" cy="2440940"/>
          </a:xfrm>
          <a:custGeom>
            <a:avLst/>
            <a:gdLst/>
            <a:ahLst/>
            <a:cxnLst/>
            <a:rect l="l" t="t" r="r" b="b"/>
            <a:pathLst>
              <a:path h="2440940">
                <a:moveTo>
                  <a:pt x="0" y="0"/>
                </a:moveTo>
                <a:lnTo>
                  <a:pt x="0" y="2440940"/>
                </a:lnTo>
              </a:path>
            </a:pathLst>
          </a:custGeom>
          <a:ln w="7628">
            <a:solidFill>
              <a:srgbClr val="FEFFFD"/>
            </a:solidFill>
          </a:ln>
        </p:spPr>
        <p:txBody>
          <a:bodyPr wrap="square" lIns="0" tIns="0" rIns="0" bIns="0" rtlCol="0"/>
          <a:lstStyle/>
          <a:p>
            <a:endParaRPr/>
          </a:p>
        </p:txBody>
      </p:sp>
      <p:sp>
        <p:nvSpPr>
          <p:cNvPr id="1002" name="object 1002"/>
          <p:cNvSpPr/>
          <p:nvPr/>
        </p:nvSpPr>
        <p:spPr>
          <a:xfrm>
            <a:off x="1808475" y="2396489"/>
            <a:ext cx="25400" cy="6350"/>
          </a:xfrm>
          <a:custGeom>
            <a:avLst/>
            <a:gdLst/>
            <a:ahLst/>
            <a:cxnLst/>
            <a:rect l="l" t="t" r="r" b="b"/>
            <a:pathLst>
              <a:path w="25400" h="6350">
                <a:moveTo>
                  <a:pt x="0" y="3175"/>
                </a:moveTo>
                <a:lnTo>
                  <a:pt x="25408" y="3175"/>
                </a:lnTo>
              </a:path>
            </a:pathLst>
          </a:custGeom>
          <a:ln w="7620">
            <a:solidFill>
              <a:srgbClr val="FEFFFD"/>
            </a:solidFill>
          </a:ln>
        </p:spPr>
        <p:txBody>
          <a:bodyPr wrap="square" lIns="0" tIns="0" rIns="0" bIns="0" rtlCol="0"/>
          <a:lstStyle/>
          <a:p>
            <a:endParaRPr/>
          </a:p>
        </p:txBody>
      </p:sp>
      <p:sp>
        <p:nvSpPr>
          <p:cNvPr id="1003" name="object 1003"/>
          <p:cNvSpPr/>
          <p:nvPr/>
        </p:nvSpPr>
        <p:spPr>
          <a:xfrm>
            <a:off x="1830704" y="2402829"/>
            <a:ext cx="0" cy="2441575"/>
          </a:xfrm>
          <a:custGeom>
            <a:avLst/>
            <a:gdLst/>
            <a:ahLst/>
            <a:cxnLst/>
            <a:rect l="l" t="t" r="r" b="b"/>
            <a:pathLst>
              <a:path h="2441575">
                <a:moveTo>
                  <a:pt x="0" y="0"/>
                </a:moveTo>
                <a:lnTo>
                  <a:pt x="0" y="2440954"/>
                </a:lnTo>
              </a:path>
            </a:pathLst>
          </a:custGeom>
          <a:ln w="7628">
            <a:solidFill>
              <a:srgbClr val="FEFFFD"/>
            </a:solidFill>
          </a:ln>
        </p:spPr>
        <p:txBody>
          <a:bodyPr wrap="square" lIns="0" tIns="0" rIns="0" bIns="0" rtlCol="0"/>
          <a:lstStyle/>
          <a:p>
            <a:endParaRPr/>
          </a:p>
        </p:txBody>
      </p:sp>
      <p:sp>
        <p:nvSpPr>
          <p:cNvPr id="1004" name="object 1004"/>
          <p:cNvSpPr/>
          <p:nvPr/>
        </p:nvSpPr>
        <p:spPr>
          <a:xfrm>
            <a:off x="1821180" y="2402836"/>
            <a:ext cx="0" cy="2440940"/>
          </a:xfrm>
          <a:custGeom>
            <a:avLst/>
            <a:gdLst/>
            <a:ahLst/>
            <a:cxnLst/>
            <a:rect l="l" t="t" r="r" b="b"/>
            <a:pathLst>
              <a:path h="2440940">
                <a:moveTo>
                  <a:pt x="0" y="0"/>
                </a:moveTo>
                <a:lnTo>
                  <a:pt x="0" y="2440948"/>
                </a:lnTo>
              </a:path>
            </a:pathLst>
          </a:custGeom>
          <a:ln w="13962">
            <a:solidFill>
              <a:srgbClr val="FFFFFF"/>
            </a:solidFill>
          </a:ln>
        </p:spPr>
        <p:txBody>
          <a:bodyPr wrap="square" lIns="0" tIns="0" rIns="0" bIns="0" rtlCol="0"/>
          <a:lstStyle/>
          <a:p>
            <a:endParaRPr/>
          </a:p>
        </p:txBody>
      </p:sp>
      <p:sp>
        <p:nvSpPr>
          <p:cNvPr id="1005" name="object 1005"/>
          <p:cNvSpPr txBox="1"/>
          <p:nvPr/>
        </p:nvSpPr>
        <p:spPr>
          <a:xfrm>
            <a:off x="256536" y="844173"/>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06" name="object 1006"/>
          <p:cNvSpPr txBox="1"/>
          <p:nvPr/>
        </p:nvSpPr>
        <p:spPr>
          <a:xfrm>
            <a:off x="725166" y="814766"/>
            <a:ext cx="2596515" cy="279400"/>
          </a:xfrm>
          <a:prstGeom prst="rect">
            <a:avLst/>
          </a:prstGeom>
        </p:spPr>
        <p:txBody>
          <a:bodyPr vert="horz" wrap="square" lIns="0" tIns="0" rIns="0" bIns="0" rtlCol="0">
            <a:spAutoFit/>
          </a:bodyPr>
          <a:lstStyle/>
          <a:p>
            <a:pPr marL="12700">
              <a:lnSpc>
                <a:spcPct val="100000"/>
              </a:lnSpc>
            </a:pPr>
            <a:r>
              <a:rPr sz="2000" spc="-5" dirty="0">
                <a:latin typeface="Verdana"/>
                <a:cs typeface="Verdana"/>
              </a:rPr>
              <a:t>Ο</a:t>
            </a:r>
            <a:r>
              <a:rPr sz="2000" dirty="0">
                <a:latin typeface="Verdana"/>
                <a:cs typeface="Verdana"/>
              </a:rPr>
              <a:t>ι</a:t>
            </a:r>
            <a:r>
              <a:rPr sz="2000" spc="195" dirty="0">
                <a:latin typeface="Times New Roman"/>
                <a:cs typeface="Times New Roman"/>
              </a:rPr>
              <a:t> </a:t>
            </a:r>
            <a:r>
              <a:rPr sz="2000" spc="-20" dirty="0">
                <a:latin typeface="Verdana"/>
                <a:cs typeface="Verdana"/>
              </a:rPr>
              <a:t>ν</a:t>
            </a:r>
            <a:r>
              <a:rPr sz="2000" spc="-5" dirty="0">
                <a:latin typeface="Verdana"/>
                <a:cs typeface="Verdana"/>
              </a:rPr>
              <a:t>ευ</a:t>
            </a:r>
            <a:r>
              <a:rPr sz="2000" spc="-10" dirty="0">
                <a:latin typeface="Verdana"/>
                <a:cs typeface="Verdana"/>
              </a:rPr>
              <a:t>ρι</a:t>
            </a:r>
            <a:r>
              <a:rPr sz="2000" spc="-15" dirty="0">
                <a:latin typeface="Verdana"/>
                <a:cs typeface="Verdana"/>
              </a:rPr>
              <a:t>κές</a:t>
            </a:r>
            <a:r>
              <a:rPr sz="2000" spc="210" dirty="0">
                <a:latin typeface="Times New Roman"/>
                <a:cs typeface="Times New Roman"/>
              </a:rPr>
              <a:t> </a:t>
            </a:r>
            <a:r>
              <a:rPr sz="2000" spc="-10" dirty="0">
                <a:latin typeface="Verdana"/>
                <a:cs typeface="Verdana"/>
              </a:rPr>
              <a:t>ί</a:t>
            </a:r>
            <a:r>
              <a:rPr sz="2000" spc="-15" dirty="0">
                <a:latin typeface="Verdana"/>
                <a:cs typeface="Verdana"/>
              </a:rPr>
              <a:t>νες</a:t>
            </a:r>
            <a:r>
              <a:rPr sz="2000" spc="210" dirty="0">
                <a:latin typeface="Times New Roman"/>
                <a:cs typeface="Times New Roman"/>
              </a:rPr>
              <a:t> </a:t>
            </a:r>
            <a:r>
              <a:rPr sz="2000" spc="-5" dirty="0">
                <a:latin typeface="Verdana"/>
                <a:cs typeface="Verdana"/>
              </a:rPr>
              <a:t>π</a:t>
            </a:r>
            <a:r>
              <a:rPr sz="2000" spc="-20" dirty="0">
                <a:latin typeface="Verdana"/>
                <a:cs typeface="Verdana"/>
              </a:rPr>
              <a:t>ο</a:t>
            </a:r>
            <a:r>
              <a:rPr sz="2000" dirty="0">
                <a:latin typeface="Verdana"/>
                <a:cs typeface="Verdana"/>
              </a:rPr>
              <a:t>υ</a:t>
            </a:r>
            <a:endParaRPr sz="2000">
              <a:latin typeface="Verdana"/>
              <a:cs typeface="Verdana"/>
            </a:endParaRPr>
          </a:p>
        </p:txBody>
      </p:sp>
      <p:sp>
        <p:nvSpPr>
          <p:cNvPr id="1007" name="object 1007"/>
          <p:cNvSpPr txBox="1"/>
          <p:nvPr/>
        </p:nvSpPr>
        <p:spPr>
          <a:xfrm>
            <a:off x="725166" y="1089086"/>
            <a:ext cx="2558415" cy="2473960"/>
          </a:xfrm>
          <a:prstGeom prst="rect">
            <a:avLst/>
          </a:prstGeom>
        </p:spPr>
        <p:txBody>
          <a:bodyPr vert="horz" wrap="square" lIns="0" tIns="0" rIns="0" bIns="0" rtlCol="0">
            <a:spAutoFit/>
          </a:bodyPr>
          <a:lstStyle/>
          <a:p>
            <a:pPr marL="12700" marR="5080">
              <a:lnSpc>
                <a:spcPts val="2160"/>
              </a:lnSpc>
            </a:pPr>
            <a:r>
              <a:rPr sz="2000" spc="-20" dirty="0">
                <a:latin typeface="Verdana"/>
                <a:cs typeface="Verdana"/>
              </a:rPr>
              <a:t>μ</a:t>
            </a:r>
            <a:r>
              <a:rPr sz="2000" spc="-15" dirty="0">
                <a:latin typeface="Verdana"/>
                <a:cs typeface="Verdana"/>
              </a:rPr>
              <a:t>ε</a:t>
            </a:r>
            <a:r>
              <a:rPr sz="2000" spc="5" dirty="0">
                <a:latin typeface="Verdana"/>
                <a:cs typeface="Verdana"/>
              </a:rPr>
              <a:t>τ</a:t>
            </a:r>
            <a:r>
              <a:rPr sz="2000" dirty="0">
                <a:latin typeface="Verdana"/>
                <a:cs typeface="Verdana"/>
              </a:rPr>
              <a:t>α</a:t>
            </a:r>
            <a:r>
              <a:rPr sz="2000" spc="-15" dirty="0">
                <a:latin typeface="Verdana"/>
                <a:cs typeface="Verdana"/>
              </a:rPr>
              <a:t>φέρ</a:t>
            </a:r>
            <a:r>
              <a:rPr sz="2000" spc="-20" dirty="0">
                <a:latin typeface="Verdana"/>
                <a:cs typeface="Verdana"/>
              </a:rPr>
              <a:t>ο</a:t>
            </a:r>
            <a:r>
              <a:rPr sz="2000" spc="-5" dirty="0">
                <a:latin typeface="Verdana"/>
                <a:cs typeface="Verdana"/>
              </a:rPr>
              <a:t>υ</a:t>
            </a:r>
            <a:r>
              <a:rPr sz="2000" spc="-15" dirty="0">
                <a:latin typeface="Verdana"/>
                <a:cs typeface="Verdana"/>
              </a:rPr>
              <a:t>ν</a:t>
            </a:r>
            <a:r>
              <a:rPr sz="2000" spc="-5" dirty="0">
                <a:latin typeface="Times New Roman"/>
                <a:cs typeface="Times New Roman"/>
              </a:rPr>
              <a:t> </a:t>
            </a:r>
            <a:r>
              <a:rPr sz="2000" spc="-10" dirty="0">
                <a:latin typeface="Verdana"/>
                <a:cs typeface="Verdana"/>
              </a:rPr>
              <a:t>αι</a:t>
            </a:r>
            <a:r>
              <a:rPr sz="2000" spc="-5" dirty="0">
                <a:latin typeface="Verdana"/>
                <a:cs typeface="Verdana"/>
              </a:rPr>
              <a:t>σθ</a:t>
            </a:r>
            <a:r>
              <a:rPr sz="2000" dirty="0">
                <a:latin typeface="Verdana"/>
                <a:cs typeface="Verdana"/>
              </a:rPr>
              <a:t>ή</a:t>
            </a:r>
            <a:r>
              <a:rPr sz="2000" spc="-5" dirty="0">
                <a:latin typeface="Verdana"/>
                <a:cs typeface="Verdana"/>
              </a:rPr>
              <a:t>σ</a:t>
            </a:r>
            <a:r>
              <a:rPr sz="2000" spc="10" dirty="0">
                <a:latin typeface="Verdana"/>
                <a:cs typeface="Verdana"/>
              </a:rPr>
              <a:t>ε</a:t>
            </a:r>
            <a:r>
              <a:rPr sz="2000" spc="-20" dirty="0">
                <a:latin typeface="Verdana"/>
                <a:cs typeface="Verdana"/>
              </a:rPr>
              <a:t>ι</a:t>
            </a:r>
            <a:r>
              <a:rPr sz="2000" spc="-15" dirty="0">
                <a:latin typeface="Verdana"/>
                <a:cs typeface="Verdana"/>
              </a:rPr>
              <a:t>ς</a:t>
            </a:r>
            <a:r>
              <a:rPr sz="2000" spc="210" dirty="0">
                <a:latin typeface="Times New Roman"/>
                <a:cs typeface="Times New Roman"/>
              </a:rPr>
              <a:t> </a:t>
            </a:r>
            <a:r>
              <a:rPr sz="2000" dirty="0">
                <a:latin typeface="Verdana"/>
                <a:cs typeface="Verdana"/>
              </a:rPr>
              <a:t>α</a:t>
            </a:r>
            <a:r>
              <a:rPr sz="2000" spc="5" dirty="0">
                <a:latin typeface="Verdana"/>
                <a:cs typeface="Verdana"/>
              </a:rPr>
              <a:t>φ</a:t>
            </a:r>
            <a:r>
              <a:rPr sz="2000" spc="-10" dirty="0">
                <a:latin typeface="Verdana"/>
                <a:cs typeface="Verdana"/>
              </a:rPr>
              <a:t>ής,</a:t>
            </a:r>
            <a:r>
              <a:rPr sz="2000" spc="-5" dirty="0">
                <a:latin typeface="Times New Roman"/>
                <a:cs typeface="Times New Roman"/>
              </a:rPr>
              <a:t> </a:t>
            </a:r>
            <a:r>
              <a:rPr sz="2000" spc="-5" dirty="0">
                <a:latin typeface="Verdana"/>
                <a:cs typeface="Verdana"/>
              </a:rPr>
              <a:t>π</a:t>
            </a:r>
            <a:r>
              <a:rPr sz="2000" spc="-10" dirty="0">
                <a:latin typeface="Verdana"/>
                <a:cs typeface="Verdana"/>
              </a:rPr>
              <a:t>ί</a:t>
            </a:r>
            <a:r>
              <a:rPr sz="2000" spc="-15" dirty="0">
                <a:latin typeface="Verdana"/>
                <a:cs typeface="Verdana"/>
              </a:rPr>
              <a:t>ε</a:t>
            </a:r>
            <a:r>
              <a:rPr sz="2000" spc="-5" dirty="0">
                <a:latin typeface="Verdana"/>
                <a:cs typeface="Verdana"/>
              </a:rPr>
              <a:t>σ</a:t>
            </a:r>
            <a:r>
              <a:rPr sz="2000" dirty="0">
                <a:latin typeface="Verdana"/>
                <a:cs typeface="Verdana"/>
              </a:rPr>
              <a:t>η</a:t>
            </a:r>
            <a:r>
              <a:rPr sz="2000" spc="-10" dirty="0">
                <a:latin typeface="Verdana"/>
                <a:cs typeface="Verdana"/>
              </a:rPr>
              <a:t>ς,</a:t>
            </a:r>
            <a:r>
              <a:rPr sz="2000" spc="204" dirty="0">
                <a:latin typeface="Times New Roman"/>
                <a:cs typeface="Times New Roman"/>
              </a:rPr>
              <a:t> </a:t>
            </a:r>
            <a:r>
              <a:rPr sz="2000" spc="-15" dirty="0">
                <a:latin typeface="Verdana"/>
                <a:cs typeface="Verdana"/>
              </a:rPr>
              <a:t>δόνη</a:t>
            </a:r>
            <a:r>
              <a:rPr sz="2000" spc="-5" dirty="0">
                <a:latin typeface="Verdana"/>
                <a:cs typeface="Verdana"/>
              </a:rPr>
              <a:t>σ</a:t>
            </a:r>
            <a:r>
              <a:rPr sz="2000" dirty="0">
                <a:latin typeface="Verdana"/>
                <a:cs typeface="Verdana"/>
              </a:rPr>
              <a:t>η</a:t>
            </a:r>
            <a:r>
              <a:rPr sz="2000" spc="-15" dirty="0">
                <a:latin typeface="Verdana"/>
                <a:cs typeface="Verdana"/>
              </a:rPr>
              <a:t>ς</a:t>
            </a:r>
            <a:r>
              <a:rPr sz="2000" spc="210" dirty="0">
                <a:latin typeface="Times New Roman"/>
                <a:cs typeface="Times New Roman"/>
              </a:rPr>
              <a:t> </a:t>
            </a:r>
            <a:r>
              <a:rPr sz="2000" spc="-15" dirty="0">
                <a:latin typeface="Verdana"/>
                <a:cs typeface="Verdana"/>
              </a:rPr>
              <a:t>κ</a:t>
            </a:r>
            <a:r>
              <a:rPr sz="2000" spc="-10" dirty="0">
                <a:latin typeface="Verdana"/>
                <a:cs typeface="Verdana"/>
              </a:rPr>
              <a:t>α</a:t>
            </a:r>
            <a:r>
              <a:rPr sz="2000" dirty="0">
                <a:latin typeface="Verdana"/>
                <a:cs typeface="Verdana"/>
              </a:rPr>
              <a:t>ι</a:t>
            </a:r>
            <a:r>
              <a:rPr sz="2000" dirty="0">
                <a:latin typeface="Times New Roman"/>
                <a:cs typeface="Times New Roman"/>
              </a:rPr>
              <a:t> </a:t>
            </a:r>
            <a:r>
              <a:rPr sz="2000" spc="-10" dirty="0">
                <a:latin typeface="Verdana"/>
                <a:cs typeface="Verdana"/>
              </a:rPr>
              <a:t>αι</a:t>
            </a:r>
            <a:r>
              <a:rPr sz="2000" spc="-5" dirty="0">
                <a:latin typeface="Verdana"/>
                <a:cs typeface="Verdana"/>
              </a:rPr>
              <a:t>σθ</a:t>
            </a:r>
            <a:r>
              <a:rPr sz="2000" dirty="0">
                <a:latin typeface="Verdana"/>
                <a:cs typeface="Verdana"/>
              </a:rPr>
              <a:t>η</a:t>
            </a:r>
            <a:r>
              <a:rPr sz="2000" spc="5" dirty="0">
                <a:latin typeface="Verdana"/>
                <a:cs typeface="Verdana"/>
              </a:rPr>
              <a:t>τ</a:t>
            </a:r>
            <a:r>
              <a:rPr sz="2000" spc="-10" dirty="0">
                <a:latin typeface="Verdana"/>
                <a:cs typeface="Verdana"/>
              </a:rPr>
              <a:t>ι</a:t>
            </a:r>
            <a:r>
              <a:rPr sz="2000" spc="-15" dirty="0">
                <a:latin typeface="Verdana"/>
                <a:cs typeface="Verdana"/>
              </a:rPr>
              <a:t>κ</a:t>
            </a:r>
            <a:r>
              <a:rPr sz="2000" spc="-20" dirty="0">
                <a:latin typeface="Verdana"/>
                <a:cs typeface="Verdana"/>
              </a:rPr>
              <a:t>ό</a:t>
            </a:r>
            <a:r>
              <a:rPr sz="2000" spc="-5" dirty="0">
                <a:latin typeface="Verdana"/>
                <a:cs typeface="Verdana"/>
              </a:rPr>
              <a:t>τητ</a:t>
            </a:r>
            <a:r>
              <a:rPr sz="2000" dirty="0">
                <a:latin typeface="Verdana"/>
                <a:cs typeface="Verdana"/>
              </a:rPr>
              <a:t>α</a:t>
            </a:r>
            <a:r>
              <a:rPr sz="2000" spc="-15" dirty="0">
                <a:latin typeface="Verdana"/>
                <a:cs typeface="Verdana"/>
              </a:rPr>
              <a:t>ς</a:t>
            </a:r>
            <a:r>
              <a:rPr sz="2000" spc="210"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5" dirty="0">
                <a:latin typeface="Times New Roman"/>
                <a:cs typeface="Times New Roman"/>
              </a:rPr>
              <a:t> </a:t>
            </a:r>
            <a:r>
              <a:rPr sz="2000" spc="-5" dirty="0">
                <a:latin typeface="Verdana"/>
                <a:cs typeface="Verdana"/>
              </a:rPr>
              <a:t>τ</a:t>
            </a:r>
            <a:r>
              <a:rPr sz="2000" spc="-15" dirty="0">
                <a:latin typeface="Verdana"/>
                <a:cs typeface="Verdana"/>
              </a:rPr>
              <a:t>ην</a:t>
            </a:r>
            <a:r>
              <a:rPr sz="2000" spc="210" dirty="0">
                <a:latin typeface="Times New Roman"/>
                <a:cs typeface="Times New Roman"/>
              </a:rPr>
              <a:t> </a:t>
            </a:r>
            <a:r>
              <a:rPr sz="2000" spc="-5" dirty="0">
                <a:latin typeface="Verdana"/>
                <a:cs typeface="Verdana"/>
              </a:rPr>
              <a:t>π</a:t>
            </a:r>
            <a:r>
              <a:rPr sz="2000" spc="-15" dirty="0">
                <a:latin typeface="Verdana"/>
                <a:cs typeface="Verdana"/>
              </a:rPr>
              <a:t>ε</a:t>
            </a:r>
            <a:r>
              <a:rPr sz="2000" dirty="0">
                <a:latin typeface="Verdana"/>
                <a:cs typeface="Verdana"/>
              </a:rPr>
              <a:t>ρ</a:t>
            </a:r>
            <a:r>
              <a:rPr sz="2000" spc="-10" dirty="0">
                <a:latin typeface="Verdana"/>
                <a:cs typeface="Verdana"/>
              </a:rPr>
              <a:t>ι</a:t>
            </a:r>
            <a:r>
              <a:rPr sz="2000" spc="-20" dirty="0">
                <a:latin typeface="Verdana"/>
                <a:cs typeface="Verdana"/>
              </a:rPr>
              <a:t>φ</a:t>
            </a:r>
            <a:r>
              <a:rPr sz="2000" spc="-5" dirty="0">
                <a:latin typeface="Verdana"/>
                <a:cs typeface="Verdana"/>
              </a:rPr>
              <a:t>έ</a:t>
            </a:r>
            <a:r>
              <a:rPr sz="2000" spc="-15" dirty="0">
                <a:latin typeface="Verdana"/>
                <a:cs typeface="Verdana"/>
              </a:rPr>
              <a:t>ρε</a:t>
            </a:r>
            <a:r>
              <a:rPr sz="2000" spc="-10" dirty="0">
                <a:latin typeface="Verdana"/>
                <a:cs typeface="Verdana"/>
              </a:rPr>
              <a:t>ι</a:t>
            </a:r>
            <a:r>
              <a:rPr sz="2000" dirty="0">
                <a:latin typeface="Verdana"/>
                <a:cs typeface="Verdana"/>
              </a:rPr>
              <a:t>α</a:t>
            </a:r>
            <a:r>
              <a:rPr sz="2000" dirty="0">
                <a:latin typeface="Times New Roman"/>
                <a:cs typeface="Times New Roman"/>
              </a:rPr>
              <a:t> </a:t>
            </a:r>
            <a:r>
              <a:rPr sz="2000" spc="-15" dirty="0">
                <a:latin typeface="Verdana"/>
                <a:cs typeface="Verdana"/>
              </a:rPr>
              <a:t>ε</a:t>
            </a:r>
            <a:r>
              <a:rPr sz="2000" spc="-20" dirty="0">
                <a:latin typeface="Verdana"/>
                <a:cs typeface="Verdana"/>
              </a:rPr>
              <a:t>κ</a:t>
            </a:r>
            <a:r>
              <a:rPr sz="2000" spc="5" dirty="0">
                <a:latin typeface="Verdana"/>
                <a:cs typeface="Verdana"/>
              </a:rPr>
              <a:t>φ</a:t>
            </a:r>
            <a:r>
              <a:rPr sz="2000" spc="-5" dirty="0">
                <a:latin typeface="Verdana"/>
                <a:cs typeface="Verdana"/>
              </a:rPr>
              <a:t>ύ</a:t>
            </a:r>
            <a:r>
              <a:rPr sz="2000" spc="-20" dirty="0">
                <a:latin typeface="Verdana"/>
                <a:cs typeface="Verdana"/>
              </a:rPr>
              <a:t>ο</a:t>
            </a:r>
            <a:r>
              <a:rPr sz="2000" spc="-15" dirty="0">
                <a:latin typeface="Verdana"/>
                <a:cs typeface="Verdana"/>
              </a:rPr>
              <a:t>ν</a:t>
            </a:r>
            <a:r>
              <a:rPr sz="2000" spc="5" dirty="0">
                <a:latin typeface="Verdana"/>
                <a:cs typeface="Verdana"/>
              </a:rPr>
              <a:t>τ</a:t>
            </a:r>
            <a:r>
              <a:rPr sz="2000" spc="-10" dirty="0">
                <a:latin typeface="Verdana"/>
                <a:cs typeface="Verdana"/>
              </a:rPr>
              <a:t>α</a:t>
            </a:r>
            <a:r>
              <a:rPr sz="2000" dirty="0">
                <a:latin typeface="Verdana"/>
                <a:cs typeface="Verdana"/>
              </a:rPr>
              <a:t>ι</a:t>
            </a:r>
            <a:r>
              <a:rPr sz="2000" spc="195"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200" dirty="0">
                <a:latin typeface="Times New Roman"/>
                <a:cs typeface="Times New Roman"/>
              </a:rPr>
              <a:t> </a:t>
            </a:r>
            <a:r>
              <a:rPr sz="2000" spc="5" dirty="0">
                <a:latin typeface="Verdana"/>
                <a:cs typeface="Verdana"/>
              </a:rPr>
              <a:t>τ</a:t>
            </a:r>
            <a:r>
              <a:rPr sz="2000" dirty="0">
                <a:latin typeface="Verdana"/>
                <a:cs typeface="Verdana"/>
              </a:rPr>
              <a:t>α</a:t>
            </a:r>
            <a:r>
              <a:rPr sz="2000" dirty="0">
                <a:latin typeface="Times New Roman"/>
                <a:cs typeface="Times New Roman"/>
              </a:rPr>
              <a:t> </a:t>
            </a:r>
            <a:r>
              <a:rPr sz="2000" spc="-20" dirty="0">
                <a:latin typeface="Verdana"/>
                <a:cs typeface="Verdana"/>
              </a:rPr>
              <a:t>ν</a:t>
            </a:r>
            <a:r>
              <a:rPr sz="2000" spc="10" dirty="0">
                <a:latin typeface="Verdana"/>
                <a:cs typeface="Verdana"/>
              </a:rPr>
              <a:t>ω</a:t>
            </a:r>
            <a:r>
              <a:rPr sz="2000" spc="-5" dirty="0">
                <a:latin typeface="Verdana"/>
                <a:cs typeface="Verdana"/>
              </a:rPr>
              <a:t>τ</a:t>
            </a:r>
            <a:r>
              <a:rPr sz="2000" spc="-10" dirty="0">
                <a:latin typeface="Verdana"/>
                <a:cs typeface="Verdana"/>
              </a:rPr>
              <a:t>ι</a:t>
            </a:r>
            <a:r>
              <a:rPr sz="2000" dirty="0">
                <a:latin typeface="Verdana"/>
                <a:cs typeface="Verdana"/>
              </a:rPr>
              <a:t>α</a:t>
            </a:r>
            <a:r>
              <a:rPr sz="2000" spc="-10" dirty="0">
                <a:latin typeface="Verdana"/>
                <a:cs typeface="Verdana"/>
              </a:rPr>
              <a:t>ί</a:t>
            </a:r>
            <a:r>
              <a:rPr sz="2000" dirty="0">
                <a:latin typeface="Verdana"/>
                <a:cs typeface="Verdana"/>
              </a:rPr>
              <a:t>α</a:t>
            </a:r>
            <a:r>
              <a:rPr sz="2000" spc="210" dirty="0">
                <a:latin typeface="Times New Roman"/>
                <a:cs typeface="Times New Roman"/>
              </a:rPr>
              <a:t> </a:t>
            </a:r>
            <a:r>
              <a:rPr sz="2000" spc="-20" dirty="0">
                <a:latin typeface="Verdana"/>
                <a:cs typeface="Verdana"/>
              </a:rPr>
              <a:t>γ</a:t>
            </a:r>
            <a:r>
              <a:rPr sz="2000" dirty="0">
                <a:latin typeface="Verdana"/>
                <a:cs typeface="Verdana"/>
              </a:rPr>
              <a:t>ά</a:t>
            </a:r>
            <a:r>
              <a:rPr sz="2000" spc="-15" dirty="0">
                <a:latin typeface="Verdana"/>
                <a:cs typeface="Verdana"/>
              </a:rPr>
              <a:t>γγ</a:t>
            </a:r>
            <a:r>
              <a:rPr sz="2000" spc="-20" dirty="0">
                <a:latin typeface="Verdana"/>
                <a:cs typeface="Verdana"/>
              </a:rPr>
              <a:t>λ</a:t>
            </a:r>
            <a:r>
              <a:rPr sz="2000" spc="-5" dirty="0">
                <a:latin typeface="Verdana"/>
                <a:cs typeface="Verdana"/>
              </a:rPr>
              <a:t>ι</a:t>
            </a:r>
            <a:r>
              <a:rPr sz="2000" dirty="0">
                <a:latin typeface="Verdana"/>
                <a:cs typeface="Verdana"/>
              </a:rPr>
              <a:t>α</a:t>
            </a:r>
            <a:r>
              <a:rPr sz="2000" spc="200" dirty="0">
                <a:latin typeface="Times New Roman"/>
                <a:cs typeface="Times New Roman"/>
              </a:rPr>
              <a:t> </a:t>
            </a:r>
            <a:r>
              <a:rPr sz="2000" spc="5" dirty="0">
                <a:latin typeface="Verdana"/>
                <a:cs typeface="Verdana"/>
              </a:rPr>
              <a:t>τ</a:t>
            </a:r>
            <a:r>
              <a:rPr sz="2000" spc="-15" dirty="0">
                <a:latin typeface="Verdana"/>
                <a:cs typeface="Verdana"/>
              </a:rPr>
              <a:t>ης</a:t>
            </a:r>
            <a:r>
              <a:rPr sz="2000" spc="-5" dirty="0">
                <a:latin typeface="Times New Roman"/>
                <a:cs typeface="Times New Roman"/>
              </a:rPr>
              <a:t> </a:t>
            </a:r>
            <a:r>
              <a:rPr sz="2000" spc="-20" dirty="0">
                <a:latin typeface="Verdana"/>
                <a:cs typeface="Verdana"/>
              </a:rPr>
              <a:t>ο</a:t>
            </a:r>
            <a:r>
              <a:rPr sz="2000" spc="-5" dirty="0">
                <a:latin typeface="Verdana"/>
                <a:cs typeface="Verdana"/>
              </a:rPr>
              <a:t>π</a:t>
            </a:r>
            <a:r>
              <a:rPr sz="2000" spc="-10" dirty="0">
                <a:latin typeface="Verdana"/>
                <a:cs typeface="Verdana"/>
              </a:rPr>
              <a:t>ί</a:t>
            </a:r>
            <a:r>
              <a:rPr sz="2000" spc="-5" dirty="0">
                <a:latin typeface="Verdana"/>
                <a:cs typeface="Verdana"/>
              </a:rPr>
              <a:t>σθ</a:t>
            </a:r>
            <a:r>
              <a:rPr sz="2000" spc="-10" dirty="0">
                <a:latin typeface="Verdana"/>
                <a:cs typeface="Verdana"/>
              </a:rPr>
              <a:t>ια</a:t>
            </a:r>
            <a:r>
              <a:rPr sz="2000" spc="-15" dirty="0">
                <a:latin typeface="Verdana"/>
                <a:cs typeface="Verdana"/>
              </a:rPr>
              <a:t>ς</a:t>
            </a:r>
            <a:r>
              <a:rPr sz="2000" spc="210" dirty="0">
                <a:latin typeface="Times New Roman"/>
                <a:cs typeface="Times New Roman"/>
              </a:rPr>
              <a:t> </a:t>
            </a:r>
            <a:r>
              <a:rPr sz="2000" dirty="0">
                <a:latin typeface="Verdana"/>
                <a:cs typeface="Verdana"/>
              </a:rPr>
              <a:t>α</a:t>
            </a:r>
            <a:r>
              <a:rPr sz="2000" spc="-10" dirty="0">
                <a:latin typeface="Verdana"/>
                <a:cs typeface="Verdana"/>
              </a:rPr>
              <a:t>ι</a:t>
            </a:r>
            <a:r>
              <a:rPr sz="2000" spc="-5" dirty="0">
                <a:latin typeface="Verdana"/>
                <a:cs typeface="Verdana"/>
              </a:rPr>
              <a:t>σθ</a:t>
            </a:r>
            <a:r>
              <a:rPr sz="2000" dirty="0">
                <a:latin typeface="Verdana"/>
                <a:cs typeface="Verdana"/>
              </a:rPr>
              <a:t>η</a:t>
            </a:r>
            <a:r>
              <a:rPr sz="2000" spc="5" dirty="0">
                <a:latin typeface="Verdana"/>
                <a:cs typeface="Verdana"/>
              </a:rPr>
              <a:t>τ</a:t>
            </a:r>
            <a:r>
              <a:rPr sz="2000" spc="-10" dirty="0">
                <a:latin typeface="Verdana"/>
                <a:cs typeface="Verdana"/>
              </a:rPr>
              <a:t>ι</a:t>
            </a:r>
            <a:r>
              <a:rPr sz="2000" spc="-20" dirty="0">
                <a:latin typeface="Verdana"/>
                <a:cs typeface="Verdana"/>
              </a:rPr>
              <a:t>κ</a:t>
            </a:r>
            <a:r>
              <a:rPr sz="2000" spc="-5" dirty="0">
                <a:latin typeface="Verdana"/>
                <a:cs typeface="Verdana"/>
              </a:rPr>
              <a:t>ή</a:t>
            </a:r>
            <a:r>
              <a:rPr sz="2000" spc="-15" dirty="0">
                <a:latin typeface="Verdana"/>
                <a:cs typeface="Verdana"/>
              </a:rPr>
              <a:t>ς</a:t>
            </a:r>
            <a:r>
              <a:rPr sz="2000" spc="-5" dirty="0">
                <a:latin typeface="Times New Roman"/>
                <a:cs typeface="Times New Roman"/>
              </a:rPr>
              <a:t> </a:t>
            </a:r>
            <a:r>
              <a:rPr sz="2000" spc="-10" dirty="0">
                <a:latin typeface="Verdana"/>
                <a:cs typeface="Verdana"/>
              </a:rPr>
              <a:t>ρίζας.</a:t>
            </a:r>
            <a:endParaRPr sz="2000">
              <a:latin typeface="Verdana"/>
              <a:cs typeface="Verdana"/>
            </a:endParaRPr>
          </a:p>
        </p:txBody>
      </p:sp>
      <p:sp>
        <p:nvSpPr>
          <p:cNvPr id="1008" name="object 1008"/>
          <p:cNvSpPr txBox="1"/>
          <p:nvPr/>
        </p:nvSpPr>
        <p:spPr>
          <a:xfrm>
            <a:off x="256536" y="365468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09" name="object 1009"/>
          <p:cNvSpPr txBox="1"/>
          <p:nvPr/>
        </p:nvSpPr>
        <p:spPr>
          <a:xfrm>
            <a:off x="725166" y="3624008"/>
            <a:ext cx="2149475" cy="279400"/>
          </a:xfrm>
          <a:prstGeom prst="rect">
            <a:avLst/>
          </a:prstGeom>
        </p:spPr>
        <p:txBody>
          <a:bodyPr vert="horz" wrap="square" lIns="0" tIns="0" rIns="0" bIns="0" rtlCol="0">
            <a:spAutoFit/>
          </a:bodyPr>
          <a:lstStyle/>
          <a:p>
            <a:pPr marL="12700">
              <a:lnSpc>
                <a:spcPct val="100000"/>
              </a:lnSpc>
            </a:pPr>
            <a:r>
              <a:rPr sz="2000" spc="-5" dirty="0">
                <a:latin typeface="Verdana"/>
                <a:cs typeface="Verdana"/>
              </a:rPr>
              <a:t>Ο</a:t>
            </a:r>
            <a:r>
              <a:rPr sz="2000" dirty="0">
                <a:latin typeface="Verdana"/>
                <a:cs typeface="Verdana"/>
              </a:rPr>
              <a:t>ι</a:t>
            </a:r>
            <a:r>
              <a:rPr sz="2000" spc="195" dirty="0">
                <a:latin typeface="Times New Roman"/>
                <a:cs typeface="Times New Roman"/>
              </a:rPr>
              <a:t> </a:t>
            </a:r>
            <a:r>
              <a:rPr sz="2000" spc="-20" dirty="0">
                <a:latin typeface="Verdana"/>
                <a:cs typeface="Verdana"/>
              </a:rPr>
              <a:t>κ</a:t>
            </a:r>
            <a:r>
              <a:rPr sz="2000" spc="-5" dirty="0">
                <a:latin typeface="Verdana"/>
                <a:cs typeface="Verdana"/>
              </a:rPr>
              <a:t>ε</a:t>
            </a:r>
            <a:r>
              <a:rPr sz="2000" spc="-20" dirty="0">
                <a:latin typeface="Verdana"/>
                <a:cs typeface="Verdana"/>
              </a:rPr>
              <a:t>ν</a:t>
            </a:r>
            <a:r>
              <a:rPr sz="2000" spc="5" dirty="0">
                <a:latin typeface="Verdana"/>
                <a:cs typeface="Verdana"/>
              </a:rPr>
              <a:t>τ</a:t>
            </a:r>
            <a:r>
              <a:rPr sz="2000" dirty="0">
                <a:latin typeface="Verdana"/>
                <a:cs typeface="Verdana"/>
              </a:rPr>
              <a:t>ρ</a:t>
            </a:r>
            <a:r>
              <a:rPr sz="2000" spc="-10" dirty="0">
                <a:latin typeface="Verdana"/>
                <a:cs typeface="Verdana"/>
              </a:rPr>
              <a:t>ι</a:t>
            </a:r>
            <a:r>
              <a:rPr sz="2000" spc="-20" dirty="0">
                <a:latin typeface="Verdana"/>
                <a:cs typeface="Verdana"/>
              </a:rPr>
              <a:t>κ</a:t>
            </a:r>
            <a:r>
              <a:rPr sz="2000" spc="-5" dirty="0">
                <a:latin typeface="Verdana"/>
                <a:cs typeface="Verdana"/>
              </a:rPr>
              <a:t>έ</a:t>
            </a:r>
            <a:r>
              <a:rPr sz="2000" spc="-15" dirty="0">
                <a:latin typeface="Verdana"/>
                <a:cs typeface="Verdana"/>
              </a:rPr>
              <a:t>ς</a:t>
            </a:r>
            <a:r>
              <a:rPr sz="2000" spc="210" dirty="0">
                <a:latin typeface="Times New Roman"/>
                <a:cs typeface="Times New Roman"/>
              </a:rPr>
              <a:t> </a:t>
            </a:r>
            <a:r>
              <a:rPr sz="2000" spc="-10" dirty="0">
                <a:latin typeface="Verdana"/>
                <a:cs typeface="Verdana"/>
              </a:rPr>
              <a:t>ί</a:t>
            </a:r>
            <a:r>
              <a:rPr sz="2000" spc="-20" dirty="0">
                <a:latin typeface="Verdana"/>
                <a:cs typeface="Verdana"/>
              </a:rPr>
              <a:t>ν</a:t>
            </a:r>
            <a:r>
              <a:rPr sz="2000" spc="-5" dirty="0">
                <a:latin typeface="Verdana"/>
                <a:cs typeface="Verdana"/>
              </a:rPr>
              <a:t>ε</a:t>
            </a:r>
            <a:r>
              <a:rPr sz="2000" spc="-15" dirty="0">
                <a:latin typeface="Verdana"/>
                <a:cs typeface="Verdana"/>
              </a:rPr>
              <a:t>ς</a:t>
            </a:r>
            <a:endParaRPr sz="2000">
              <a:latin typeface="Verdana"/>
              <a:cs typeface="Verdana"/>
            </a:endParaRPr>
          </a:p>
        </p:txBody>
      </p:sp>
      <p:sp>
        <p:nvSpPr>
          <p:cNvPr id="1010" name="object 1010"/>
          <p:cNvSpPr txBox="1"/>
          <p:nvPr/>
        </p:nvSpPr>
        <p:spPr>
          <a:xfrm>
            <a:off x="725166" y="3898328"/>
            <a:ext cx="2534285" cy="1376680"/>
          </a:xfrm>
          <a:prstGeom prst="rect">
            <a:avLst/>
          </a:prstGeom>
        </p:spPr>
        <p:txBody>
          <a:bodyPr vert="horz" wrap="square" lIns="0" tIns="0" rIns="0" bIns="0" rtlCol="0">
            <a:spAutoFit/>
          </a:bodyPr>
          <a:lstStyle/>
          <a:p>
            <a:pPr marL="12700" marR="5080">
              <a:lnSpc>
                <a:spcPts val="2160"/>
              </a:lnSpc>
            </a:pPr>
            <a:r>
              <a:rPr sz="2000" spc="-15" dirty="0">
                <a:latin typeface="Verdana"/>
                <a:cs typeface="Verdana"/>
              </a:rPr>
              <a:t>ε</a:t>
            </a:r>
            <a:r>
              <a:rPr sz="2000" spc="-10" dirty="0">
                <a:latin typeface="Verdana"/>
                <a:cs typeface="Verdana"/>
              </a:rPr>
              <a:t>ι</a:t>
            </a:r>
            <a:r>
              <a:rPr sz="2000" spc="-5" dirty="0">
                <a:latin typeface="Verdana"/>
                <a:cs typeface="Verdana"/>
              </a:rPr>
              <a:t>σ</a:t>
            </a:r>
            <a:r>
              <a:rPr sz="2000" dirty="0">
                <a:latin typeface="Verdana"/>
                <a:cs typeface="Verdana"/>
              </a:rPr>
              <a:t>έ</a:t>
            </a:r>
            <a:r>
              <a:rPr sz="2000" spc="-15" dirty="0">
                <a:latin typeface="Verdana"/>
                <a:cs typeface="Verdana"/>
              </a:rPr>
              <a:t>ρ</a:t>
            </a:r>
            <a:r>
              <a:rPr sz="2000" spc="-10" dirty="0">
                <a:latin typeface="Verdana"/>
                <a:cs typeface="Verdana"/>
              </a:rPr>
              <a:t>χ</a:t>
            </a:r>
            <a:r>
              <a:rPr sz="2000" spc="-20" dirty="0">
                <a:latin typeface="Verdana"/>
                <a:cs typeface="Verdana"/>
              </a:rPr>
              <a:t>ον</a:t>
            </a:r>
            <a:r>
              <a:rPr sz="2000" spc="5" dirty="0">
                <a:latin typeface="Verdana"/>
                <a:cs typeface="Verdana"/>
              </a:rPr>
              <a:t>τ</a:t>
            </a:r>
            <a:r>
              <a:rPr sz="2000" dirty="0">
                <a:latin typeface="Verdana"/>
                <a:cs typeface="Verdana"/>
              </a:rPr>
              <a:t>αι</a:t>
            </a:r>
            <a:r>
              <a:rPr sz="2000" spc="195" dirty="0">
                <a:latin typeface="Times New Roman"/>
                <a:cs typeface="Times New Roman"/>
              </a:rPr>
              <a:t> </a:t>
            </a:r>
            <a:r>
              <a:rPr sz="2000" spc="-5" dirty="0">
                <a:latin typeface="Verdana"/>
                <a:cs typeface="Verdana"/>
              </a:rPr>
              <a:t>στ</a:t>
            </a:r>
            <a:r>
              <a:rPr sz="2000" spc="-15" dirty="0">
                <a:latin typeface="Verdana"/>
                <a:cs typeface="Verdana"/>
              </a:rPr>
              <a:t>ο</a:t>
            </a:r>
            <a:r>
              <a:rPr sz="2000" spc="-5" dirty="0">
                <a:latin typeface="Times New Roman"/>
                <a:cs typeface="Times New Roman"/>
              </a:rPr>
              <a:t> </a:t>
            </a:r>
            <a:r>
              <a:rPr sz="2000" spc="-20" dirty="0">
                <a:latin typeface="Verdana"/>
                <a:cs typeface="Verdana"/>
              </a:rPr>
              <a:t>ν</a:t>
            </a:r>
            <a:r>
              <a:rPr sz="2000" spc="10" dirty="0">
                <a:latin typeface="Verdana"/>
                <a:cs typeface="Verdana"/>
              </a:rPr>
              <a:t>ω</a:t>
            </a:r>
            <a:r>
              <a:rPr sz="2000" spc="-5" dirty="0">
                <a:latin typeface="Verdana"/>
                <a:cs typeface="Verdana"/>
              </a:rPr>
              <a:t>τ</a:t>
            </a:r>
            <a:r>
              <a:rPr sz="2000" spc="-10" dirty="0">
                <a:latin typeface="Verdana"/>
                <a:cs typeface="Verdana"/>
              </a:rPr>
              <a:t>ι</a:t>
            </a:r>
            <a:r>
              <a:rPr sz="2000" dirty="0">
                <a:latin typeface="Verdana"/>
                <a:cs typeface="Verdana"/>
              </a:rPr>
              <a:t>α</a:t>
            </a:r>
            <a:r>
              <a:rPr sz="2000" spc="-10" dirty="0">
                <a:latin typeface="Verdana"/>
                <a:cs typeface="Verdana"/>
              </a:rPr>
              <a:t>ί</a:t>
            </a:r>
            <a:r>
              <a:rPr sz="2000" spc="-15" dirty="0">
                <a:latin typeface="Verdana"/>
                <a:cs typeface="Verdana"/>
              </a:rPr>
              <a:t>ο</a:t>
            </a:r>
            <a:r>
              <a:rPr sz="2000" spc="200" dirty="0">
                <a:latin typeface="Times New Roman"/>
                <a:cs typeface="Times New Roman"/>
              </a:rPr>
              <a:t> </a:t>
            </a:r>
            <a:r>
              <a:rPr sz="2000" spc="-20" dirty="0">
                <a:latin typeface="Verdana"/>
                <a:cs typeface="Verdana"/>
              </a:rPr>
              <a:t>μ</a:t>
            </a:r>
            <a:r>
              <a:rPr sz="2000" spc="-5" dirty="0">
                <a:latin typeface="Verdana"/>
                <a:cs typeface="Verdana"/>
              </a:rPr>
              <a:t>υ</a:t>
            </a:r>
            <a:r>
              <a:rPr sz="2000" spc="-15" dirty="0">
                <a:latin typeface="Verdana"/>
                <a:cs typeface="Verdana"/>
              </a:rPr>
              <a:t>ελό</a:t>
            </a:r>
            <a:r>
              <a:rPr sz="2000" spc="200" dirty="0">
                <a:latin typeface="Times New Roman"/>
                <a:cs typeface="Times New Roman"/>
              </a:rPr>
              <a:t> </a:t>
            </a:r>
            <a:r>
              <a:rPr sz="2000" spc="-15" dirty="0">
                <a:latin typeface="Verdana"/>
                <a:cs typeface="Verdana"/>
              </a:rPr>
              <a:t>κ</a:t>
            </a:r>
            <a:r>
              <a:rPr sz="2000" dirty="0">
                <a:latin typeface="Verdana"/>
                <a:cs typeface="Verdana"/>
              </a:rPr>
              <a:t>αι</a:t>
            </a:r>
            <a:r>
              <a:rPr sz="2000" dirty="0">
                <a:latin typeface="Times New Roman"/>
                <a:cs typeface="Times New Roman"/>
              </a:rPr>
              <a:t> </a:t>
            </a:r>
            <a:r>
              <a:rPr sz="2000" spc="-5" dirty="0">
                <a:latin typeface="Verdana"/>
                <a:cs typeface="Verdana"/>
              </a:rPr>
              <a:t>π</a:t>
            </a:r>
            <a:r>
              <a:rPr sz="2000" spc="-20" dirty="0">
                <a:latin typeface="Verdana"/>
                <a:cs typeface="Verdana"/>
              </a:rPr>
              <a:t>ο</a:t>
            </a:r>
            <a:r>
              <a:rPr sz="2000" spc="-15" dirty="0">
                <a:latin typeface="Verdana"/>
                <a:cs typeface="Verdana"/>
              </a:rPr>
              <a:t>ρε</a:t>
            </a:r>
            <a:r>
              <a:rPr sz="2000" spc="-5" dirty="0">
                <a:latin typeface="Verdana"/>
                <a:cs typeface="Verdana"/>
              </a:rPr>
              <a:t>ύ</a:t>
            </a:r>
            <a:r>
              <a:rPr sz="2000" spc="-20" dirty="0">
                <a:latin typeface="Verdana"/>
                <a:cs typeface="Verdana"/>
              </a:rPr>
              <a:t>ο</a:t>
            </a:r>
            <a:r>
              <a:rPr sz="2000" spc="-15" dirty="0">
                <a:latin typeface="Verdana"/>
                <a:cs typeface="Verdana"/>
              </a:rPr>
              <a:t>ν</a:t>
            </a:r>
            <a:r>
              <a:rPr sz="2000" spc="-5" dirty="0">
                <a:latin typeface="Verdana"/>
                <a:cs typeface="Verdana"/>
              </a:rPr>
              <a:t>τ</a:t>
            </a:r>
            <a:r>
              <a:rPr sz="2000" dirty="0">
                <a:latin typeface="Verdana"/>
                <a:cs typeface="Verdana"/>
              </a:rPr>
              <a:t>αι</a:t>
            </a:r>
            <a:r>
              <a:rPr sz="2000" spc="195" dirty="0">
                <a:latin typeface="Times New Roman"/>
                <a:cs typeface="Times New Roman"/>
              </a:rPr>
              <a:t> </a:t>
            </a:r>
            <a:r>
              <a:rPr sz="2000" spc="-5" dirty="0">
                <a:latin typeface="Verdana"/>
                <a:cs typeface="Verdana"/>
              </a:rPr>
              <a:t>σ</a:t>
            </a:r>
            <a:r>
              <a:rPr sz="2000" spc="5" dirty="0">
                <a:latin typeface="Verdana"/>
                <a:cs typeface="Verdana"/>
              </a:rPr>
              <a:t>τ</a:t>
            </a:r>
            <a:r>
              <a:rPr sz="2000" dirty="0">
                <a:latin typeface="Verdana"/>
                <a:cs typeface="Verdana"/>
              </a:rPr>
              <a:t>α</a:t>
            </a:r>
            <a:r>
              <a:rPr sz="2000" dirty="0">
                <a:latin typeface="Times New Roman"/>
                <a:cs typeface="Times New Roman"/>
              </a:rPr>
              <a:t> </a:t>
            </a:r>
            <a:r>
              <a:rPr sz="2000" spc="-20" dirty="0">
                <a:latin typeface="Verdana"/>
                <a:cs typeface="Verdana"/>
              </a:rPr>
              <a:t>ο</a:t>
            </a:r>
            <a:r>
              <a:rPr sz="2000" spc="-5" dirty="0">
                <a:latin typeface="Verdana"/>
                <a:cs typeface="Verdana"/>
              </a:rPr>
              <a:t>π</a:t>
            </a:r>
            <a:r>
              <a:rPr sz="2000" spc="-10" dirty="0">
                <a:latin typeface="Verdana"/>
                <a:cs typeface="Verdana"/>
              </a:rPr>
              <a:t>ί</a:t>
            </a:r>
            <a:r>
              <a:rPr sz="2000" spc="-5" dirty="0">
                <a:latin typeface="Verdana"/>
                <a:cs typeface="Verdana"/>
              </a:rPr>
              <a:t>σθ</a:t>
            </a:r>
            <a:r>
              <a:rPr sz="2000" spc="-10" dirty="0">
                <a:latin typeface="Verdana"/>
                <a:cs typeface="Verdana"/>
              </a:rPr>
              <a:t>ι</a:t>
            </a:r>
            <a:r>
              <a:rPr sz="2000" dirty="0">
                <a:latin typeface="Verdana"/>
                <a:cs typeface="Verdana"/>
              </a:rPr>
              <a:t>α</a:t>
            </a:r>
            <a:r>
              <a:rPr sz="2000" spc="200" dirty="0">
                <a:latin typeface="Times New Roman"/>
                <a:cs typeface="Times New Roman"/>
              </a:rPr>
              <a:t> </a:t>
            </a:r>
            <a:r>
              <a:rPr sz="2000" spc="-5" dirty="0">
                <a:latin typeface="Verdana"/>
                <a:cs typeface="Verdana"/>
              </a:rPr>
              <a:t>δ</a:t>
            </a:r>
            <a:r>
              <a:rPr sz="2000" spc="-15" dirty="0">
                <a:latin typeface="Verdana"/>
                <a:cs typeface="Verdana"/>
              </a:rPr>
              <a:t>ε</a:t>
            </a:r>
            <a:r>
              <a:rPr sz="2000" spc="-20" dirty="0">
                <a:latin typeface="Verdana"/>
                <a:cs typeface="Verdana"/>
              </a:rPr>
              <a:t>μ</a:t>
            </a:r>
            <a:r>
              <a:rPr sz="2000" dirty="0">
                <a:latin typeface="Verdana"/>
                <a:cs typeface="Verdana"/>
              </a:rPr>
              <a:t>ά</a:t>
            </a:r>
            <a:r>
              <a:rPr sz="2000" spc="5" dirty="0">
                <a:latin typeface="Verdana"/>
                <a:cs typeface="Verdana"/>
              </a:rPr>
              <a:t>τ</a:t>
            </a:r>
            <a:r>
              <a:rPr sz="2000" spc="-10" dirty="0">
                <a:latin typeface="Verdana"/>
                <a:cs typeface="Verdana"/>
              </a:rPr>
              <a:t>ι</a:t>
            </a:r>
            <a:r>
              <a:rPr sz="2000" dirty="0">
                <a:latin typeface="Verdana"/>
                <a:cs typeface="Verdana"/>
              </a:rPr>
              <a:t>α</a:t>
            </a:r>
            <a:r>
              <a:rPr sz="2000" spc="200" dirty="0">
                <a:latin typeface="Times New Roman"/>
                <a:cs typeface="Times New Roman"/>
              </a:rPr>
              <a:t> </a:t>
            </a:r>
            <a:r>
              <a:rPr sz="2000" spc="5" dirty="0">
                <a:latin typeface="Verdana"/>
                <a:cs typeface="Verdana"/>
              </a:rPr>
              <a:t>τ</a:t>
            </a:r>
            <a:r>
              <a:rPr sz="2000" spc="-20" dirty="0">
                <a:latin typeface="Verdana"/>
                <a:cs typeface="Verdana"/>
              </a:rPr>
              <a:t>ο</a:t>
            </a:r>
            <a:r>
              <a:rPr sz="2000" dirty="0">
                <a:latin typeface="Verdana"/>
                <a:cs typeface="Verdana"/>
              </a:rPr>
              <a:t>υ</a:t>
            </a:r>
            <a:r>
              <a:rPr sz="2000" dirty="0">
                <a:latin typeface="Times New Roman"/>
                <a:cs typeface="Times New Roman"/>
              </a:rPr>
              <a:t> </a:t>
            </a:r>
            <a:r>
              <a:rPr sz="2000" spc="-10" dirty="0">
                <a:latin typeface="Verdana"/>
                <a:cs typeface="Verdana"/>
              </a:rPr>
              <a:t>ΝΜ.</a:t>
            </a:r>
            <a:endParaRPr sz="2000">
              <a:latin typeface="Verdana"/>
              <a:cs typeface="Verdana"/>
            </a:endParaRPr>
          </a:p>
        </p:txBody>
      </p:sp>
      <p:sp>
        <p:nvSpPr>
          <p:cNvPr id="1011" name="object 1011"/>
          <p:cNvSpPr txBox="1"/>
          <p:nvPr/>
        </p:nvSpPr>
        <p:spPr>
          <a:xfrm>
            <a:off x="256536" y="5366647"/>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12" name="object 1012"/>
          <p:cNvSpPr txBox="1"/>
          <p:nvPr/>
        </p:nvSpPr>
        <p:spPr>
          <a:xfrm>
            <a:off x="725166" y="5337239"/>
            <a:ext cx="2008505" cy="279400"/>
          </a:xfrm>
          <a:prstGeom prst="rect">
            <a:avLst/>
          </a:prstGeom>
        </p:spPr>
        <p:txBody>
          <a:bodyPr vert="horz" wrap="square" lIns="0" tIns="0" rIns="0" bIns="0" rtlCol="0">
            <a:spAutoFit/>
          </a:bodyPr>
          <a:lstStyle/>
          <a:p>
            <a:pPr marL="12700">
              <a:lnSpc>
                <a:spcPct val="100000"/>
              </a:lnSpc>
            </a:pPr>
            <a:r>
              <a:rPr sz="2000" spc="-20" dirty="0">
                <a:latin typeface="Verdana"/>
                <a:cs typeface="Verdana"/>
              </a:rPr>
              <a:t>Φ</a:t>
            </a:r>
            <a:r>
              <a:rPr sz="2000" spc="-15" dirty="0">
                <a:latin typeface="Verdana"/>
                <a:cs typeface="Verdana"/>
              </a:rPr>
              <a:t>τ</a:t>
            </a:r>
            <a:r>
              <a:rPr sz="2000" dirty="0">
                <a:latin typeface="Verdana"/>
                <a:cs typeface="Verdana"/>
              </a:rPr>
              <a:t>ά</a:t>
            </a:r>
            <a:r>
              <a:rPr sz="2000" spc="-15" dirty="0">
                <a:latin typeface="Verdana"/>
                <a:cs typeface="Verdana"/>
              </a:rPr>
              <a:t>ν</a:t>
            </a:r>
            <a:r>
              <a:rPr sz="2000" spc="-20" dirty="0">
                <a:latin typeface="Verdana"/>
                <a:cs typeface="Verdana"/>
              </a:rPr>
              <a:t>ο</a:t>
            </a:r>
            <a:r>
              <a:rPr sz="2000" spc="-5" dirty="0">
                <a:latin typeface="Verdana"/>
                <a:cs typeface="Verdana"/>
              </a:rPr>
              <a:t>υ</a:t>
            </a:r>
            <a:r>
              <a:rPr sz="2000" spc="-15" dirty="0">
                <a:latin typeface="Verdana"/>
                <a:cs typeface="Verdana"/>
              </a:rPr>
              <a:t>ν</a:t>
            </a:r>
            <a:r>
              <a:rPr sz="2000" spc="210" dirty="0">
                <a:latin typeface="Times New Roman"/>
                <a:cs typeface="Times New Roman"/>
              </a:rPr>
              <a:t> </a:t>
            </a:r>
            <a:r>
              <a:rPr sz="2000" spc="5" dirty="0">
                <a:latin typeface="Verdana"/>
                <a:cs typeface="Verdana"/>
              </a:rPr>
              <a:t>τ</a:t>
            </a:r>
            <a:r>
              <a:rPr sz="2000" spc="-15" dirty="0">
                <a:latin typeface="Verdana"/>
                <a:cs typeface="Verdana"/>
              </a:rPr>
              <a:t>ε</a:t>
            </a:r>
            <a:r>
              <a:rPr sz="2000" spc="-20" dirty="0">
                <a:latin typeface="Verdana"/>
                <a:cs typeface="Verdana"/>
              </a:rPr>
              <a:t>λ</a:t>
            </a:r>
            <a:r>
              <a:rPr sz="2000" spc="-5" dirty="0">
                <a:latin typeface="Verdana"/>
                <a:cs typeface="Verdana"/>
              </a:rPr>
              <a:t>ικ</a:t>
            </a:r>
            <a:r>
              <a:rPr sz="2000" dirty="0">
                <a:latin typeface="Verdana"/>
                <a:cs typeface="Verdana"/>
              </a:rPr>
              <a:t>ά</a:t>
            </a:r>
            <a:endParaRPr sz="2000">
              <a:latin typeface="Verdana"/>
              <a:cs typeface="Verdana"/>
            </a:endParaRPr>
          </a:p>
        </p:txBody>
      </p:sp>
      <p:sp>
        <p:nvSpPr>
          <p:cNvPr id="1013" name="object 1013"/>
          <p:cNvSpPr txBox="1"/>
          <p:nvPr/>
        </p:nvSpPr>
        <p:spPr>
          <a:xfrm>
            <a:off x="725166" y="5611560"/>
            <a:ext cx="2471420" cy="828040"/>
          </a:xfrm>
          <a:prstGeom prst="rect">
            <a:avLst/>
          </a:prstGeom>
        </p:spPr>
        <p:txBody>
          <a:bodyPr vert="horz" wrap="square" lIns="0" tIns="0" rIns="0" bIns="0" rtlCol="0">
            <a:spAutoFit/>
          </a:bodyPr>
          <a:lstStyle/>
          <a:p>
            <a:pPr marL="12700" marR="5080">
              <a:lnSpc>
                <a:spcPts val="2160"/>
              </a:lnSpc>
            </a:pPr>
            <a:r>
              <a:rPr sz="2000" spc="-5" dirty="0">
                <a:latin typeface="Verdana"/>
                <a:cs typeface="Verdana"/>
              </a:rPr>
              <a:t>στ</a:t>
            </a:r>
            <a:r>
              <a:rPr sz="2000" spc="-15" dirty="0">
                <a:latin typeface="Verdana"/>
                <a:cs typeface="Verdana"/>
              </a:rPr>
              <a:t>ην</a:t>
            </a:r>
            <a:r>
              <a:rPr sz="2000" spc="210" dirty="0">
                <a:latin typeface="Times New Roman"/>
                <a:cs typeface="Times New Roman"/>
              </a:rPr>
              <a:t> </a:t>
            </a:r>
            <a:r>
              <a:rPr sz="2000" spc="-20" dirty="0">
                <a:latin typeface="Verdana"/>
                <a:cs typeface="Verdana"/>
              </a:rPr>
              <a:t>ο</a:t>
            </a:r>
            <a:r>
              <a:rPr sz="2000" spc="-5" dirty="0">
                <a:latin typeface="Verdana"/>
                <a:cs typeface="Verdana"/>
              </a:rPr>
              <a:t>π</a:t>
            </a:r>
            <a:r>
              <a:rPr sz="2000" spc="-10" dirty="0">
                <a:latin typeface="Verdana"/>
                <a:cs typeface="Verdana"/>
              </a:rPr>
              <a:t>ί</a:t>
            </a:r>
            <a:r>
              <a:rPr sz="2000" spc="-5" dirty="0">
                <a:latin typeface="Verdana"/>
                <a:cs typeface="Verdana"/>
              </a:rPr>
              <a:t>σθ</a:t>
            </a:r>
            <a:r>
              <a:rPr sz="2000" spc="-10" dirty="0">
                <a:latin typeface="Verdana"/>
                <a:cs typeface="Verdana"/>
              </a:rPr>
              <a:t>ι</a:t>
            </a:r>
            <a:r>
              <a:rPr sz="2000" dirty="0">
                <a:latin typeface="Verdana"/>
                <a:cs typeface="Verdana"/>
              </a:rPr>
              <a:t>α</a:t>
            </a:r>
            <a:r>
              <a:rPr sz="2000" dirty="0">
                <a:latin typeface="Times New Roman"/>
                <a:cs typeface="Times New Roman"/>
              </a:rPr>
              <a:t> </a:t>
            </a:r>
            <a:r>
              <a:rPr sz="2000" spc="-20" dirty="0">
                <a:latin typeface="Verdana"/>
                <a:cs typeface="Verdana"/>
              </a:rPr>
              <a:t>κ</a:t>
            </a:r>
            <a:r>
              <a:rPr sz="2000" spc="-15" dirty="0">
                <a:latin typeface="Verdana"/>
                <a:cs typeface="Verdana"/>
              </a:rPr>
              <a:t>εν</a:t>
            </a:r>
            <a:r>
              <a:rPr sz="2000" spc="5" dirty="0">
                <a:latin typeface="Verdana"/>
                <a:cs typeface="Verdana"/>
              </a:rPr>
              <a:t>τ</a:t>
            </a:r>
            <a:r>
              <a:rPr sz="2000" dirty="0">
                <a:latin typeface="Verdana"/>
                <a:cs typeface="Verdana"/>
              </a:rPr>
              <a:t>ρ</a:t>
            </a:r>
            <a:r>
              <a:rPr sz="2000" spc="-10" dirty="0">
                <a:latin typeface="Verdana"/>
                <a:cs typeface="Verdana"/>
              </a:rPr>
              <a:t>ι</a:t>
            </a:r>
            <a:r>
              <a:rPr sz="2000" spc="-15" dirty="0">
                <a:latin typeface="Verdana"/>
                <a:cs typeface="Verdana"/>
              </a:rPr>
              <a:t>κή</a:t>
            </a:r>
            <a:r>
              <a:rPr sz="2000" spc="210" dirty="0">
                <a:latin typeface="Times New Roman"/>
                <a:cs typeface="Times New Roman"/>
              </a:rPr>
              <a:t> </a:t>
            </a:r>
            <a:r>
              <a:rPr sz="2000" spc="-15" dirty="0">
                <a:latin typeface="Verdana"/>
                <a:cs typeface="Verdana"/>
              </a:rPr>
              <a:t>έ</a:t>
            </a:r>
            <a:r>
              <a:rPr sz="2000" spc="-20" dirty="0">
                <a:latin typeface="Verdana"/>
                <a:cs typeface="Verdana"/>
              </a:rPr>
              <a:t>λ</a:t>
            </a:r>
            <a:r>
              <a:rPr sz="2000" spc="-5" dirty="0">
                <a:latin typeface="Verdana"/>
                <a:cs typeface="Verdana"/>
              </a:rPr>
              <a:t>ικ</a:t>
            </a:r>
            <a:r>
              <a:rPr sz="2000" dirty="0">
                <a:latin typeface="Verdana"/>
                <a:cs typeface="Verdana"/>
              </a:rPr>
              <a:t>α</a:t>
            </a:r>
            <a:r>
              <a:rPr sz="2000" spc="210" dirty="0">
                <a:latin typeface="Times New Roman"/>
                <a:cs typeface="Times New Roman"/>
              </a:rPr>
              <a:t> </a:t>
            </a:r>
            <a:r>
              <a:rPr sz="2000" spc="-5" dirty="0">
                <a:latin typeface="Verdana"/>
                <a:cs typeface="Verdana"/>
              </a:rPr>
              <a:t>τ</a:t>
            </a:r>
            <a:r>
              <a:rPr sz="2000" spc="-15" dirty="0">
                <a:latin typeface="Verdana"/>
                <a:cs typeface="Verdana"/>
              </a:rPr>
              <a:t>ο</a:t>
            </a:r>
            <a:r>
              <a:rPr sz="2000" dirty="0">
                <a:latin typeface="Verdana"/>
                <a:cs typeface="Verdana"/>
              </a:rPr>
              <a:t>υ</a:t>
            </a:r>
            <a:r>
              <a:rPr sz="2000" dirty="0">
                <a:latin typeface="Times New Roman"/>
                <a:cs typeface="Times New Roman"/>
              </a:rPr>
              <a:t> </a:t>
            </a:r>
            <a:r>
              <a:rPr sz="2000" spc="-20" dirty="0">
                <a:latin typeface="Verdana"/>
                <a:cs typeface="Verdana"/>
              </a:rPr>
              <a:t>βρ</a:t>
            </a:r>
            <a:r>
              <a:rPr sz="2000" spc="-15" dirty="0">
                <a:latin typeface="Verdana"/>
                <a:cs typeface="Verdana"/>
              </a:rPr>
              <a:t>εγ</a:t>
            </a:r>
            <a:r>
              <a:rPr sz="2000" spc="-10" dirty="0">
                <a:latin typeface="Verdana"/>
                <a:cs typeface="Verdana"/>
              </a:rPr>
              <a:t>μα</a:t>
            </a:r>
            <a:r>
              <a:rPr sz="2000" spc="5" dirty="0">
                <a:latin typeface="Verdana"/>
                <a:cs typeface="Verdana"/>
              </a:rPr>
              <a:t>τ</a:t>
            </a:r>
            <a:r>
              <a:rPr sz="2000" spc="-10" dirty="0">
                <a:latin typeface="Verdana"/>
                <a:cs typeface="Verdana"/>
              </a:rPr>
              <a:t>ι</a:t>
            </a:r>
            <a:r>
              <a:rPr sz="2000" spc="-15" dirty="0">
                <a:latin typeface="Verdana"/>
                <a:cs typeface="Verdana"/>
              </a:rPr>
              <a:t>κ</a:t>
            </a:r>
            <a:r>
              <a:rPr sz="2000" spc="-20" dirty="0">
                <a:latin typeface="Verdana"/>
                <a:cs typeface="Verdana"/>
              </a:rPr>
              <a:t>ο</a:t>
            </a:r>
            <a:r>
              <a:rPr sz="2000" dirty="0">
                <a:latin typeface="Verdana"/>
                <a:cs typeface="Verdana"/>
              </a:rPr>
              <a:t>ύ</a:t>
            </a:r>
            <a:r>
              <a:rPr sz="2000" spc="204" dirty="0">
                <a:latin typeface="Times New Roman"/>
                <a:cs typeface="Times New Roman"/>
              </a:rPr>
              <a:t> </a:t>
            </a:r>
            <a:r>
              <a:rPr sz="2000" spc="-15" dirty="0">
                <a:latin typeface="Verdana"/>
                <a:cs typeface="Verdana"/>
              </a:rPr>
              <a:t>λ</a:t>
            </a:r>
            <a:r>
              <a:rPr sz="2000" spc="-20" dirty="0">
                <a:latin typeface="Verdana"/>
                <a:cs typeface="Verdana"/>
              </a:rPr>
              <a:t>ο</a:t>
            </a:r>
            <a:r>
              <a:rPr sz="2000" spc="5" dirty="0">
                <a:latin typeface="Verdana"/>
                <a:cs typeface="Verdana"/>
              </a:rPr>
              <a:t>β</a:t>
            </a:r>
            <a:r>
              <a:rPr sz="2000" spc="-20" dirty="0">
                <a:latin typeface="Verdana"/>
                <a:cs typeface="Verdana"/>
              </a:rPr>
              <a:t>ο</a:t>
            </a:r>
            <a:r>
              <a:rPr sz="2000" dirty="0">
                <a:latin typeface="Verdana"/>
                <a:cs typeface="Verdana"/>
              </a:rPr>
              <a:t>ύ</a:t>
            </a:r>
            <a:endParaRPr sz="2000">
              <a:latin typeface="Verdana"/>
              <a:cs typeface="Verdana"/>
            </a:endParaRPr>
          </a:p>
        </p:txBody>
      </p:sp>
      <p:sp>
        <p:nvSpPr>
          <p:cNvPr id="1014" name="object 1014"/>
          <p:cNvSpPr/>
          <p:nvPr/>
        </p:nvSpPr>
        <p:spPr>
          <a:xfrm>
            <a:off x="6002030" y="1845320"/>
            <a:ext cx="3140689" cy="5012679"/>
          </a:xfrm>
          <a:prstGeom prst="rect">
            <a:avLst/>
          </a:prstGeom>
          <a:blipFill>
            <a:blip r:embed="rId3" cstate="print"/>
            <a:stretch>
              <a:fillRect/>
            </a:stretch>
          </a:blipFill>
        </p:spPr>
        <p:txBody>
          <a:bodyPr wrap="square" lIns="0" tIns="0" rIns="0" bIns="0" rtlCol="0"/>
          <a:lstStyle/>
          <a:p>
            <a:endParaRPr/>
          </a:p>
        </p:txBody>
      </p:sp>
      <p:sp>
        <p:nvSpPr>
          <p:cNvPr id="1015" name="object 1015"/>
          <p:cNvSpPr/>
          <p:nvPr/>
        </p:nvSpPr>
        <p:spPr>
          <a:xfrm>
            <a:off x="3492489" y="1341120"/>
            <a:ext cx="2694941" cy="55168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77466" y="195242"/>
            <a:ext cx="2569210" cy="975360"/>
          </a:xfrm>
          <a:prstGeom prst="rect">
            <a:avLst/>
          </a:prstGeom>
        </p:spPr>
        <p:txBody>
          <a:bodyPr vert="horz" wrap="square" lIns="0" tIns="0" rIns="0" bIns="0" rtlCol="0">
            <a:spAutoFit/>
          </a:bodyPr>
          <a:lstStyle/>
          <a:p>
            <a:pPr marL="12700" marR="5080">
              <a:lnSpc>
                <a:spcPct val="100000"/>
              </a:lnSpc>
            </a:pPr>
            <a:r>
              <a:rPr sz="3400" spc="-50" dirty="0">
                <a:latin typeface="Verdana"/>
                <a:cs typeface="Verdana"/>
              </a:rPr>
              <a:t>Ό</a:t>
            </a:r>
            <a:r>
              <a:rPr sz="3400" spc="-25" dirty="0">
                <a:latin typeface="Verdana"/>
                <a:cs typeface="Verdana"/>
              </a:rPr>
              <a:t>ρ</a:t>
            </a:r>
            <a:r>
              <a:rPr sz="3400" spc="-40" dirty="0">
                <a:latin typeface="Verdana"/>
                <a:cs typeface="Verdana"/>
              </a:rPr>
              <a:t>γ</a:t>
            </a:r>
            <a:r>
              <a:rPr sz="3400" spc="-10" dirty="0">
                <a:latin typeface="Verdana"/>
                <a:cs typeface="Verdana"/>
              </a:rPr>
              <a:t>α</a:t>
            </a:r>
            <a:r>
              <a:rPr sz="3400" spc="-30" dirty="0">
                <a:latin typeface="Verdana"/>
                <a:cs typeface="Verdana"/>
              </a:rPr>
              <a:t>ν</a:t>
            </a:r>
            <a:r>
              <a:rPr sz="3400" spc="-25" dirty="0">
                <a:latin typeface="Verdana"/>
                <a:cs typeface="Verdana"/>
              </a:rPr>
              <a:t>ο</a:t>
            </a:r>
            <a:r>
              <a:rPr sz="3400" spc="335" dirty="0">
                <a:latin typeface="Times New Roman"/>
                <a:cs typeface="Times New Roman"/>
              </a:rPr>
              <a:t> </a:t>
            </a:r>
            <a:r>
              <a:rPr sz="3400" spc="-10" dirty="0">
                <a:latin typeface="Verdana"/>
                <a:cs typeface="Verdana"/>
              </a:rPr>
              <a:t>τ</a:t>
            </a:r>
            <a:r>
              <a:rPr sz="3400" spc="-30" dirty="0">
                <a:latin typeface="Verdana"/>
                <a:cs typeface="Verdana"/>
              </a:rPr>
              <a:t>η</a:t>
            </a:r>
            <a:r>
              <a:rPr sz="3400" spc="-20" dirty="0">
                <a:latin typeface="Verdana"/>
                <a:cs typeface="Verdana"/>
              </a:rPr>
              <a:t>ς</a:t>
            </a:r>
            <a:r>
              <a:rPr sz="3400" spc="-10" dirty="0">
                <a:latin typeface="Times New Roman"/>
                <a:cs typeface="Times New Roman"/>
              </a:rPr>
              <a:t> </a:t>
            </a:r>
            <a:r>
              <a:rPr sz="3400" spc="-40" dirty="0">
                <a:latin typeface="Verdana"/>
                <a:cs typeface="Verdana"/>
              </a:rPr>
              <a:t>γ</a:t>
            </a:r>
            <a:r>
              <a:rPr sz="3400" spc="-25" dirty="0">
                <a:latin typeface="Verdana"/>
                <a:cs typeface="Verdana"/>
              </a:rPr>
              <a:t>ε</a:t>
            </a:r>
            <a:r>
              <a:rPr sz="3400" spc="-5" dirty="0">
                <a:latin typeface="Verdana"/>
                <a:cs typeface="Verdana"/>
              </a:rPr>
              <a:t>ύ</a:t>
            </a:r>
            <a:r>
              <a:rPr sz="3400" spc="-15" dirty="0">
                <a:latin typeface="Verdana"/>
                <a:cs typeface="Verdana"/>
              </a:rPr>
              <a:t>σ</a:t>
            </a:r>
            <a:r>
              <a:rPr sz="3400" spc="-30" dirty="0">
                <a:latin typeface="Verdana"/>
                <a:cs typeface="Verdana"/>
              </a:rPr>
              <a:t>η</a:t>
            </a:r>
            <a:r>
              <a:rPr sz="3400" spc="-20" dirty="0">
                <a:latin typeface="Verdana"/>
                <a:cs typeface="Verdana"/>
              </a:rPr>
              <a:t>ς</a:t>
            </a:r>
            <a:endParaRPr sz="3400">
              <a:latin typeface="Verdana"/>
              <a:cs typeface="Verdana"/>
            </a:endParaRPr>
          </a:p>
        </p:txBody>
      </p:sp>
      <p:sp>
        <p:nvSpPr>
          <p:cNvPr id="6" name="object 6"/>
          <p:cNvSpPr/>
          <p:nvPr/>
        </p:nvSpPr>
        <p:spPr>
          <a:xfrm>
            <a:off x="2680968" y="0"/>
            <a:ext cx="6463031" cy="685799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7466" y="196304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8" name="object 8"/>
          <p:cNvSpPr txBox="1"/>
          <p:nvPr/>
        </p:nvSpPr>
        <p:spPr>
          <a:xfrm>
            <a:off x="544834" y="1932367"/>
            <a:ext cx="2143760" cy="2113280"/>
          </a:xfrm>
          <a:prstGeom prst="rect">
            <a:avLst/>
          </a:prstGeom>
        </p:spPr>
        <p:txBody>
          <a:bodyPr vert="horz" wrap="square" lIns="0" tIns="0" rIns="0" bIns="0" rtlCol="0">
            <a:spAutoFit/>
          </a:bodyPr>
          <a:lstStyle/>
          <a:p>
            <a:pPr marL="12700" marR="5080">
              <a:lnSpc>
                <a:spcPts val="1920"/>
              </a:lnSpc>
            </a:pPr>
            <a:r>
              <a:rPr sz="2000" dirty="0">
                <a:latin typeface="Verdana"/>
                <a:cs typeface="Verdana"/>
              </a:rPr>
              <a:t>Η</a:t>
            </a:r>
            <a:r>
              <a:rPr sz="2000" spc="204" dirty="0">
                <a:latin typeface="Times New Roman"/>
                <a:cs typeface="Times New Roman"/>
              </a:rPr>
              <a:t> </a:t>
            </a:r>
            <a:r>
              <a:rPr sz="2000" spc="-15" dirty="0">
                <a:latin typeface="Verdana"/>
                <a:cs typeface="Verdana"/>
              </a:rPr>
              <a:t>γλ</a:t>
            </a:r>
            <a:r>
              <a:rPr sz="2000" dirty="0">
                <a:latin typeface="Verdana"/>
                <a:cs typeface="Verdana"/>
              </a:rPr>
              <a:t>ώ</a:t>
            </a:r>
            <a:r>
              <a:rPr sz="2000" spc="-5" dirty="0">
                <a:latin typeface="Verdana"/>
                <a:cs typeface="Verdana"/>
              </a:rPr>
              <a:t>σσ</a:t>
            </a:r>
            <a:r>
              <a:rPr sz="2000" dirty="0">
                <a:latin typeface="Verdana"/>
                <a:cs typeface="Verdana"/>
              </a:rPr>
              <a:t>α</a:t>
            </a:r>
            <a:r>
              <a:rPr sz="2000" spc="210" dirty="0">
                <a:latin typeface="Times New Roman"/>
                <a:cs typeface="Times New Roman"/>
              </a:rPr>
              <a:t> </a:t>
            </a:r>
            <a:r>
              <a:rPr sz="2000" spc="-15" dirty="0">
                <a:latin typeface="Verdana"/>
                <a:cs typeface="Verdana"/>
              </a:rPr>
              <a:t>ε</a:t>
            </a:r>
            <a:r>
              <a:rPr sz="2000" spc="-10" dirty="0">
                <a:latin typeface="Verdana"/>
                <a:cs typeface="Verdana"/>
              </a:rPr>
              <a:t>ί</a:t>
            </a:r>
            <a:r>
              <a:rPr sz="2000" spc="-15" dirty="0">
                <a:latin typeface="Verdana"/>
                <a:cs typeface="Verdana"/>
              </a:rPr>
              <a:t>ν</a:t>
            </a:r>
            <a:r>
              <a:rPr sz="2000" spc="-10" dirty="0">
                <a:latin typeface="Verdana"/>
                <a:cs typeface="Verdana"/>
              </a:rPr>
              <a:t>α</a:t>
            </a:r>
            <a:r>
              <a:rPr sz="2000" dirty="0">
                <a:latin typeface="Verdana"/>
                <a:cs typeface="Verdana"/>
              </a:rPr>
              <a:t>ι</a:t>
            </a:r>
            <a:r>
              <a:rPr sz="2000" dirty="0">
                <a:latin typeface="Times New Roman"/>
                <a:cs typeface="Times New Roman"/>
              </a:rPr>
              <a:t> </a:t>
            </a:r>
            <a:r>
              <a:rPr sz="2000" spc="-5" dirty="0">
                <a:latin typeface="Verdana"/>
                <a:cs typeface="Verdana"/>
              </a:rPr>
              <a:t>έ</a:t>
            </a:r>
            <a:r>
              <a:rPr sz="2000" spc="-20" dirty="0">
                <a:latin typeface="Verdana"/>
                <a:cs typeface="Verdana"/>
              </a:rPr>
              <a:t>ν</a:t>
            </a:r>
            <a:r>
              <a:rPr sz="2000" dirty="0">
                <a:latin typeface="Verdana"/>
                <a:cs typeface="Verdana"/>
              </a:rPr>
              <a:t>α</a:t>
            </a:r>
            <a:r>
              <a:rPr sz="2000" spc="210" dirty="0">
                <a:latin typeface="Times New Roman"/>
                <a:cs typeface="Times New Roman"/>
              </a:rPr>
              <a:t> </a:t>
            </a:r>
            <a:r>
              <a:rPr sz="2000" spc="-20" dirty="0">
                <a:latin typeface="Verdana"/>
                <a:cs typeface="Verdana"/>
              </a:rPr>
              <a:t>μ</a:t>
            </a:r>
            <a:r>
              <a:rPr sz="2000" spc="-5" dirty="0">
                <a:latin typeface="Verdana"/>
                <a:cs typeface="Verdana"/>
              </a:rPr>
              <a:t>υ</a:t>
            </a:r>
            <a:r>
              <a:rPr sz="2000" dirty="0">
                <a:latin typeface="Verdana"/>
                <a:cs typeface="Verdana"/>
              </a:rPr>
              <a:t>ώ</a:t>
            </a:r>
            <a:r>
              <a:rPr sz="2000" spc="-5" dirty="0">
                <a:latin typeface="Verdana"/>
                <a:cs typeface="Verdana"/>
              </a:rPr>
              <a:t>δ</a:t>
            </a:r>
            <a:r>
              <a:rPr sz="2000" spc="-15" dirty="0">
                <a:latin typeface="Verdana"/>
                <a:cs typeface="Verdana"/>
              </a:rPr>
              <a:t>ες</a:t>
            </a:r>
            <a:r>
              <a:rPr sz="2000" spc="210" dirty="0">
                <a:latin typeface="Times New Roman"/>
                <a:cs typeface="Times New Roman"/>
              </a:rPr>
              <a:t> </a:t>
            </a:r>
            <a:r>
              <a:rPr sz="2000" spc="-15" dirty="0">
                <a:latin typeface="Verdana"/>
                <a:cs typeface="Verdana"/>
              </a:rPr>
              <a:t>κ</a:t>
            </a:r>
            <a:r>
              <a:rPr sz="2000" dirty="0">
                <a:latin typeface="Verdana"/>
                <a:cs typeface="Verdana"/>
              </a:rPr>
              <a:t>αι</a:t>
            </a:r>
            <a:r>
              <a:rPr sz="2000" dirty="0">
                <a:latin typeface="Times New Roman"/>
                <a:cs typeface="Times New Roman"/>
              </a:rPr>
              <a:t> </a:t>
            </a:r>
            <a:r>
              <a:rPr sz="2000" spc="-5" dirty="0">
                <a:latin typeface="Verdana"/>
                <a:cs typeface="Verdana"/>
              </a:rPr>
              <a:t>ι</a:t>
            </a:r>
            <a:r>
              <a:rPr sz="2000" dirty="0">
                <a:latin typeface="Verdana"/>
                <a:cs typeface="Verdana"/>
              </a:rPr>
              <a:t>δ</a:t>
            </a:r>
            <a:r>
              <a:rPr sz="2000" spc="-10" dirty="0">
                <a:latin typeface="Verdana"/>
                <a:cs typeface="Verdana"/>
              </a:rPr>
              <a:t>ι</a:t>
            </a:r>
            <a:r>
              <a:rPr sz="2000" dirty="0">
                <a:latin typeface="Verdana"/>
                <a:cs typeface="Verdana"/>
              </a:rPr>
              <a:t>α</a:t>
            </a:r>
            <a:r>
              <a:rPr sz="2000" spc="-10" dirty="0">
                <a:latin typeface="Verdana"/>
                <a:cs typeface="Verdana"/>
              </a:rPr>
              <a:t>ί</a:t>
            </a:r>
            <a:r>
              <a:rPr sz="2000" spc="-5" dirty="0">
                <a:latin typeface="Verdana"/>
                <a:cs typeface="Verdana"/>
              </a:rPr>
              <a:t>τ</a:t>
            </a:r>
            <a:r>
              <a:rPr sz="2000" spc="-15" dirty="0">
                <a:latin typeface="Verdana"/>
                <a:cs typeface="Verdana"/>
              </a:rPr>
              <a:t>ε</a:t>
            </a:r>
            <a:r>
              <a:rPr sz="2000" dirty="0">
                <a:latin typeface="Verdana"/>
                <a:cs typeface="Verdana"/>
              </a:rPr>
              <a:t>ρα</a:t>
            </a:r>
            <a:r>
              <a:rPr sz="2000" dirty="0">
                <a:latin typeface="Times New Roman"/>
                <a:cs typeface="Times New Roman"/>
              </a:rPr>
              <a:t> </a:t>
            </a:r>
            <a:r>
              <a:rPr sz="2000" spc="-5" dirty="0">
                <a:latin typeface="Verdana"/>
                <a:cs typeface="Verdana"/>
              </a:rPr>
              <a:t>ευ</a:t>
            </a:r>
            <a:r>
              <a:rPr sz="2000" spc="-20" dirty="0">
                <a:latin typeface="Verdana"/>
                <a:cs typeface="Verdana"/>
              </a:rPr>
              <a:t>κ</a:t>
            </a:r>
            <a:r>
              <a:rPr sz="2000" spc="-10" dirty="0">
                <a:latin typeface="Verdana"/>
                <a:cs typeface="Verdana"/>
              </a:rPr>
              <a:t>ί</a:t>
            </a:r>
            <a:r>
              <a:rPr sz="2000" spc="-15" dirty="0">
                <a:latin typeface="Verdana"/>
                <a:cs typeface="Verdana"/>
              </a:rPr>
              <a:t>νη</a:t>
            </a:r>
            <a:r>
              <a:rPr sz="2000" spc="5" dirty="0">
                <a:latin typeface="Verdana"/>
                <a:cs typeface="Verdana"/>
              </a:rPr>
              <a:t>τ</a:t>
            </a:r>
            <a:r>
              <a:rPr sz="2000" spc="-15" dirty="0">
                <a:latin typeface="Verdana"/>
                <a:cs typeface="Verdana"/>
              </a:rPr>
              <a:t>ο</a:t>
            </a:r>
            <a:r>
              <a:rPr sz="2000" spc="200" dirty="0">
                <a:latin typeface="Times New Roman"/>
                <a:cs typeface="Times New Roman"/>
              </a:rPr>
              <a:t> </a:t>
            </a:r>
            <a:r>
              <a:rPr sz="2000" spc="-20" dirty="0">
                <a:latin typeface="Verdana"/>
                <a:cs typeface="Verdana"/>
              </a:rPr>
              <a:t>ό</a:t>
            </a:r>
            <a:r>
              <a:rPr sz="2000" spc="-15" dirty="0">
                <a:latin typeface="Verdana"/>
                <a:cs typeface="Verdana"/>
              </a:rPr>
              <a:t>ργ</a:t>
            </a:r>
            <a:r>
              <a:rPr sz="2000" dirty="0">
                <a:latin typeface="Verdana"/>
                <a:cs typeface="Verdana"/>
              </a:rPr>
              <a:t>α</a:t>
            </a:r>
            <a:r>
              <a:rPr sz="2000" spc="-20" dirty="0">
                <a:latin typeface="Verdana"/>
                <a:cs typeface="Verdana"/>
              </a:rPr>
              <a:t>ν</a:t>
            </a:r>
            <a:r>
              <a:rPr sz="2000" spc="-15" dirty="0">
                <a:latin typeface="Verdana"/>
                <a:cs typeface="Verdana"/>
              </a:rPr>
              <a:t>ο</a:t>
            </a:r>
            <a:endParaRPr sz="2000">
              <a:latin typeface="Verdana"/>
              <a:cs typeface="Verdana"/>
            </a:endParaRPr>
          </a:p>
          <a:p>
            <a:pPr marL="12700" marR="92075">
              <a:lnSpc>
                <a:spcPts val="1920"/>
              </a:lnSpc>
              <a:spcBef>
                <a:spcPts val="500"/>
              </a:spcBef>
            </a:pPr>
            <a:r>
              <a:rPr sz="2000" spc="5" dirty="0">
                <a:latin typeface="Verdana"/>
                <a:cs typeface="Verdana"/>
              </a:rPr>
              <a:t>Τ</a:t>
            </a:r>
            <a:r>
              <a:rPr sz="2000" spc="-15" dirty="0">
                <a:latin typeface="Verdana"/>
                <a:cs typeface="Verdana"/>
              </a:rPr>
              <a:t>ο</a:t>
            </a:r>
            <a:r>
              <a:rPr sz="2000" spc="200" dirty="0">
                <a:latin typeface="Times New Roman"/>
                <a:cs typeface="Times New Roman"/>
              </a:rPr>
              <a:t> </a:t>
            </a:r>
            <a:r>
              <a:rPr sz="2000" spc="-5" dirty="0">
                <a:latin typeface="Verdana"/>
                <a:cs typeface="Verdana"/>
              </a:rPr>
              <a:t>σ</a:t>
            </a:r>
            <a:r>
              <a:rPr sz="2000" spc="5" dirty="0">
                <a:latin typeface="Verdana"/>
                <a:cs typeface="Verdana"/>
              </a:rPr>
              <a:t>χ</a:t>
            </a:r>
            <a:r>
              <a:rPr sz="2000" spc="-15" dirty="0">
                <a:latin typeface="Verdana"/>
                <a:cs typeface="Verdana"/>
              </a:rPr>
              <a:t>ή</a:t>
            </a:r>
            <a:r>
              <a:rPr sz="2000" spc="-20" dirty="0">
                <a:latin typeface="Verdana"/>
                <a:cs typeface="Verdana"/>
              </a:rPr>
              <a:t>μ</a:t>
            </a:r>
            <a:r>
              <a:rPr sz="2000" dirty="0">
                <a:latin typeface="Verdana"/>
                <a:cs typeface="Verdana"/>
              </a:rPr>
              <a:t>α</a:t>
            </a:r>
            <a:r>
              <a:rPr sz="2000" spc="210" dirty="0">
                <a:latin typeface="Times New Roman"/>
                <a:cs typeface="Times New Roman"/>
              </a:rPr>
              <a:t> </a:t>
            </a:r>
            <a:r>
              <a:rPr sz="2000" spc="-15" dirty="0">
                <a:latin typeface="Verdana"/>
                <a:cs typeface="Verdana"/>
              </a:rPr>
              <a:t>κ</a:t>
            </a:r>
            <a:r>
              <a:rPr sz="2000" dirty="0">
                <a:latin typeface="Verdana"/>
                <a:cs typeface="Verdana"/>
              </a:rPr>
              <a:t>αι</a:t>
            </a:r>
            <a:r>
              <a:rPr sz="2000" spc="190" dirty="0">
                <a:latin typeface="Times New Roman"/>
                <a:cs typeface="Times New Roman"/>
              </a:rPr>
              <a:t> </a:t>
            </a:r>
            <a:r>
              <a:rPr sz="2000" spc="5" dirty="0">
                <a:latin typeface="Verdana"/>
                <a:cs typeface="Verdana"/>
              </a:rPr>
              <a:t>τ</a:t>
            </a:r>
            <a:r>
              <a:rPr sz="2000" spc="-15" dirty="0">
                <a:latin typeface="Verdana"/>
                <a:cs typeface="Verdana"/>
              </a:rPr>
              <a:t>ο</a:t>
            </a:r>
            <a:r>
              <a:rPr sz="2000" spc="-5" dirty="0">
                <a:latin typeface="Times New Roman"/>
                <a:cs typeface="Times New Roman"/>
              </a:rPr>
              <a:t> </a:t>
            </a:r>
            <a:r>
              <a:rPr sz="2000" spc="-10" dirty="0">
                <a:latin typeface="Verdana"/>
                <a:cs typeface="Verdana"/>
              </a:rPr>
              <a:t>μ</a:t>
            </a:r>
            <a:r>
              <a:rPr sz="2000" spc="-15" dirty="0">
                <a:latin typeface="Verdana"/>
                <a:cs typeface="Verdana"/>
              </a:rPr>
              <a:t>έγεθ</a:t>
            </a:r>
            <a:r>
              <a:rPr sz="2000" spc="-20" dirty="0">
                <a:latin typeface="Verdana"/>
                <a:cs typeface="Verdana"/>
              </a:rPr>
              <a:t>ο</a:t>
            </a:r>
            <a:r>
              <a:rPr sz="2000" spc="-15" dirty="0">
                <a:latin typeface="Verdana"/>
                <a:cs typeface="Verdana"/>
              </a:rPr>
              <a:t>ς</a:t>
            </a:r>
            <a:r>
              <a:rPr sz="2000" spc="-5" dirty="0">
                <a:latin typeface="Times New Roman"/>
                <a:cs typeface="Times New Roman"/>
              </a:rPr>
              <a:t> </a:t>
            </a:r>
            <a:r>
              <a:rPr sz="2000" dirty="0">
                <a:latin typeface="Verdana"/>
                <a:cs typeface="Verdana"/>
              </a:rPr>
              <a:t>π</a:t>
            </a:r>
            <a:r>
              <a:rPr sz="2000" spc="-20" dirty="0">
                <a:latin typeface="Verdana"/>
                <a:cs typeface="Verdana"/>
              </a:rPr>
              <a:t>ο</a:t>
            </a:r>
            <a:r>
              <a:rPr sz="2000" spc="-10" dirty="0">
                <a:latin typeface="Verdana"/>
                <a:cs typeface="Verdana"/>
              </a:rPr>
              <a:t>ι</a:t>
            </a:r>
            <a:r>
              <a:rPr sz="2000" spc="-15" dirty="0">
                <a:latin typeface="Verdana"/>
                <a:cs typeface="Verdana"/>
              </a:rPr>
              <a:t>κ</a:t>
            </a:r>
            <a:r>
              <a:rPr sz="2000" spc="-20" dirty="0">
                <a:latin typeface="Verdana"/>
                <a:cs typeface="Verdana"/>
              </a:rPr>
              <a:t>ί</a:t>
            </a:r>
            <a:r>
              <a:rPr sz="2000" spc="-5" dirty="0">
                <a:latin typeface="Verdana"/>
                <a:cs typeface="Verdana"/>
              </a:rPr>
              <a:t>λ</a:t>
            </a:r>
            <a:r>
              <a:rPr sz="2000" spc="-20" dirty="0">
                <a:latin typeface="Verdana"/>
                <a:cs typeface="Verdana"/>
              </a:rPr>
              <a:t>λο</a:t>
            </a:r>
            <a:r>
              <a:rPr sz="2000" spc="-5" dirty="0">
                <a:latin typeface="Verdana"/>
                <a:cs typeface="Verdana"/>
              </a:rPr>
              <a:t>υ</a:t>
            </a:r>
            <a:r>
              <a:rPr sz="2000" spc="-15" dirty="0">
                <a:latin typeface="Verdana"/>
                <a:cs typeface="Verdana"/>
              </a:rPr>
              <a:t>ν</a:t>
            </a:r>
            <a:endParaRPr sz="2000">
              <a:latin typeface="Verdana"/>
              <a:cs typeface="Verdana"/>
            </a:endParaRPr>
          </a:p>
          <a:p>
            <a:pPr marL="12700">
              <a:lnSpc>
                <a:spcPct val="100000"/>
              </a:lnSpc>
              <a:spcBef>
                <a:spcPts val="35"/>
              </a:spcBef>
            </a:pPr>
            <a:r>
              <a:rPr sz="2000" spc="-10" dirty="0">
                <a:latin typeface="Verdana"/>
                <a:cs typeface="Verdana"/>
              </a:rPr>
              <a:t>Μ</a:t>
            </a:r>
            <a:r>
              <a:rPr sz="2000" spc="-15" dirty="0">
                <a:latin typeface="Verdana"/>
                <a:cs typeface="Verdana"/>
              </a:rPr>
              <a:t>έρη</a:t>
            </a:r>
            <a:endParaRPr sz="2000">
              <a:latin typeface="Verdana"/>
              <a:cs typeface="Verdana"/>
            </a:endParaRPr>
          </a:p>
        </p:txBody>
      </p:sp>
      <p:sp>
        <p:nvSpPr>
          <p:cNvPr id="9" name="object 9"/>
          <p:cNvSpPr txBox="1"/>
          <p:nvPr/>
        </p:nvSpPr>
        <p:spPr>
          <a:xfrm>
            <a:off x="77466" y="300063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 name="object 10"/>
          <p:cNvSpPr txBox="1"/>
          <p:nvPr/>
        </p:nvSpPr>
        <p:spPr>
          <a:xfrm>
            <a:off x="77466" y="379565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1" name="object 11"/>
          <p:cNvSpPr txBox="1"/>
          <p:nvPr/>
        </p:nvSpPr>
        <p:spPr>
          <a:xfrm>
            <a:off x="547370" y="4102996"/>
            <a:ext cx="149225" cy="80391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a:p>
            <a:pPr marL="12700">
              <a:lnSpc>
                <a:spcPct val="100000"/>
              </a:lnSpc>
              <a:spcBef>
                <a:spcPts val="860"/>
              </a:spcBef>
            </a:pPr>
            <a:r>
              <a:rPr sz="1300" spc="-10" dirty="0">
                <a:solidFill>
                  <a:srgbClr val="CC0000"/>
                </a:solidFill>
                <a:latin typeface="Wingdings"/>
                <a:cs typeface="Wingdings"/>
              </a:rPr>
              <a:t></a:t>
            </a:r>
            <a:endParaRPr sz="1300">
              <a:latin typeface="Wingdings"/>
              <a:cs typeface="Wingdings"/>
            </a:endParaRPr>
          </a:p>
          <a:p>
            <a:pPr marL="12700">
              <a:lnSpc>
                <a:spcPct val="100000"/>
              </a:lnSpc>
              <a:spcBef>
                <a:spcPts val="850"/>
              </a:spcBef>
            </a:pPr>
            <a:r>
              <a:rPr sz="1300" spc="-10" dirty="0">
                <a:solidFill>
                  <a:srgbClr val="CC0000"/>
                </a:solidFill>
                <a:latin typeface="Wingdings"/>
                <a:cs typeface="Wingdings"/>
              </a:rPr>
              <a:t></a:t>
            </a:r>
            <a:endParaRPr sz="1300">
              <a:latin typeface="Wingdings"/>
              <a:cs typeface="Wingdings"/>
            </a:endParaRPr>
          </a:p>
        </p:txBody>
      </p:sp>
      <p:sp>
        <p:nvSpPr>
          <p:cNvPr id="12" name="object 12"/>
          <p:cNvSpPr txBox="1"/>
          <p:nvPr/>
        </p:nvSpPr>
        <p:spPr>
          <a:xfrm>
            <a:off x="982984" y="4072318"/>
            <a:ext cx="1036955" cy="894080"/>
          </a:xfrm>
          <a:prstGeom prst="rect">
            <a:avLst/>
          </a:prstGeom>
        </p:spPr>
        <p:txBody>
          <a:bodyPr vert="horz" wrap="square" lIns="0" tIns="0" rIns="0" bIns="0" rtlCol="0">
            <a:spAutoFit/>
          </a:bodyPr>
          <a:lstStyle/>
          <a:p>
            <a:pPr marL="12700" marR="5080">
              <a:lnSpc>
                <a:spcPct val="100800"/>
              </a:lnSpc>
            </a:pPr>
            <a:r>
              <a:rPr sz="2000" spc="10" dirty="0">
                <a:latin typeface="Verdana"/>
                <a:cs typeface="Verdana"/>
              </a:rPr>
              <a:t>Ρ</a:t>
            </a:r>
            <a:r>
              <a:rPr sz="2000" spc="-10" dirty="0">
                <a:latin typeface="Verdana"/>
                <a:cs typeface="Verdana"/>
              </a:rPr>
              <a:t>ί</a:t>
            </a:r>
            <a:r>
              <a:rPr sz="2000" spc="-15" dirty="0">
                <a:latin typeface="Verdana"/>
                <a:cs typeface="Verdana"/>
              </a:rPr>
              <a:t>ζ</a:t>
            </a:r>
            <a:r>
              <a:rPr sz="2000" dirty="0">
                <a:latin typeface="Verdana"/>
                <a:cs typeface="Verdana"/>
              </a:rPr>
              <a:t>α</a:t>
            </a:r>
            <a:r>
              <a:rPr sz="2000" dirty="0">
                <a:latin typeface="Times New Roman"/>
                <a:cs typeface="Times New Roman"/>
              </a:rPr>
              <a:t> </a:t>
            </a:r>
            <a:r>
              <a:rPr sz="2000" dirty="0">
                <a:latin typeface="Verdana"/>
                <a:cs typeface="Verdana"/>
              </a:rPr>
              <a:t>Σώ</a:t>
            </a:r>
            <a:r>
              <a:rPr sz="2000" spc="-20" dirty="0">
                <a:latin typeface="Verdana"/>
                <a:cs typeface="Verdana"/>
              </a:rPr>
              <a:t>μ</a:t>
            </a:r>
            <a:r>
              <a:rPr sz="2000" dirty="0">
                <a:latin typeface="Verdana"/>
                <a:cs typeface="Verdana"/>
              </a:rPr>
              <a:t>α</a:t>
            </a:r>
            <a:r>
              <a:rPr sz="2000" dirty="0">
                <a:latin typeface="Times New Roman"/>
                <a:cs typeface="Times New Roman"/>
              </a:rPr>
              <a:t> </a:t>
            </a:r>
            <a:r>
              <a:rPr sz="2000" spc="-5" dirty="0">
                <a:latin typeface="Verdana"/>
                <a:cs typeface="Verdana"/>
              </a:rPr>
              <a:t>Κ</a:t>
            </a:r>
            <a:r>
              <a:rPr sz="2000" spc="-20" dirty="0">
                <a:latin typeface="Verdana"/>
                <a:cs typeface="Verdana"/>
              </a:rPr>
              <a:t>ο</a:t>
            </a:r>
            <a:r>
              <a:rPr sz="2000" dirty="0">
                <a:latin typeface="Verdana"/>
                <a:cs typeface="Verdana"/>
              </a:rPr>
              <a:t>ρ</a:t>
            </a:r>
            <a:r>
              <a:rPr sz="2000" spc="-15" dirty="0">
                <a:latin typeface="Verdana"/>
                <a:cs typeface="Verdana"/>
              </a:rPr>
              <a:t>υ</a:t>
            </a:r>
            <a:r>
              <a:rPr sz="2000" spc="5" dirty="0">
                <a:latin typeface="Verdana"/>
                <a:cs typeface="Verdana"/>
              </a:rPr>
              <a:t>φ</a:t>
            </a:r>
            <a:r>
              <a:rPr sz="2000" spc="-15" dirty="0">
                <a:latin typeface="Verdana"/>
                <a:cs typeface="Verdana"/>
              </a:rPr>
              <a:t>ή</a:t>
            </a:r>
            <a:endParaRPr sz="2000">
              <a:latin typeface="Verdana"/>
              <a:cs typeface="Verdana"/>
            </a:endParaRPr>
          </a:p>
        </p:txBody>
      </p:sp>
      <p:sp>
        <p:nvSpPr>
          <p:cNvPr id="13" name="object 13"/>
          <p:cNvSpPr txBox="1"/>
          <p:nvPr/>
        </p:nvSpPr>
        <p:spPr>
          <a:xfrm>
            <a:off x="77466" y="5023746"/>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4" name="object 14"/>
          <p:cNvSpPr txBox="1"/>
          <p:nvPr/>
        </p:nvSpPr>
        <p:spPr>
          <a:xfrm>
            <a:off x="544834" y="4994339"/>
            <a:ext cx="2066289" cy="1009650"/>
          </a:xfrm>
          <a:prstGeom prst="rect">
            <a:avLst/>
          </a:prstGeom>
        </p:spPr>
        <p:txBody>
          <a:bodyPr vert="horz" wrap="square" lIns="0" tIns="0" rIns="0" bIns="0" rtlCol="0">
            <a:spAutoFit/>
          </a:bodyPr>
          <a:lstStyle/>
          <a:p>
            <a:pPr marL="12700" marR="5080">
              <a:lnSpc>
                <a:spcPct val="79900"/>
              </a:lnSpc>
            </a:pPr>
            <a:r>
              <a:rPr sz="2000" spc="-5" dirty="0">
                <a:latin typeface="Verdana"/>
                <a:cs typeface="Verdana"/>
              </a:rPr>
              <a:t>Κ</a:t>
            </a:r>
            <a:r>
              <a:rPr sz="2000" spc="-10" dirty="0">
                <a:latin typeface="Verdana"/>
                <a:cs typeface="Verdana"/>
              </a:rPr>
              <a:t>α</a:t>
            </a:r>
            <a:r>
              <a:rPr sz="2000" spc="-15" dirty="0">
                <a:latin typeface="Verdana"/>
                <a:cs typeface="Verdana"/>
              </a:rPr>
              <a:t>λ</a:t>
            </a:r>
            <a:r>
              <a:rPr sz="2000" spc="-5" dirty="0">
                <a:latin typeface="Verdana"/>
                <a:cs typeface="Verdana"/>
              </a:rPr>
              <a:t>ύπ</a:t>
            </a:r>
            <a:r>
              <a:rPr sz="2000" spc="5" dirty="0">
                <a:latin typeface="Verdana"/>
                <a:cs typeface="Verdana"/>
              </a:rPr>
              <a:t>τ</a:t>
            </a:r>
            <a:r>
              <a:rPr sz="2000" spc="-15" dirty="0">
                <a:latin typeface="Verdana"/>
                <a:cs typeface="Verdana"/>
              </a:rPr>
              <a:t>ε</a:t>
            </a:r>
            <a:r>
              <a:rPr sz="2000" spc="5" dirty="0">
                <a:latin typeface="Verdana"/>
                <a:cs typeface="Verdana"/>
              </a:rPr>
              <a:t>τ</a:t>
            </a:r>
            <a:r>
              <a:rPr sz="2000" dirty="0">
                <a:latin typeface="Verdana"/>
                <a:cs typeface="Verdana"/>
              </a:rPr>
              <a:t>αι</a:t>
            </a:r>
            <a:r>
              <a:rPr sz="2000" spc="190"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5" dirty="0">
                <a:latin typeface="Times New Roman"/>
                <a:cs typeface="Times New Roman"/>
              </a:rPr>
              <a:t> </a:t>
            </a:r>
            <a:r>
              <a:rPr sz="2000" spc="5" dirty="0">
                <a:latin typeface="Verdana"/>
                <a:cs typeface="Verdana"/>
              </a:rPr>
              <a:t>β</a:t>
            </a:r>
            <a:r>
              <a:rPr sz="2000" spc="-15" dirty="0">
                <a:latin typeface="Verdana"/>
                <a:cs typeface="Verdana"/>
              </a:rPr>
              <a:t>λενν</a:t>
            </a:r>
            <a:r>
              <a:rPr sz="2000" spc="-20" dirty="0">
                <a:latin typeface="Verdana"/>
                <a:cs typeface="Verdana"/>
              </a:rPr>
              <a:t>ο</a:t>
            </a:r>
            <a:r>
              <a:rPr sz="2000" spc="-15" dirty="0">
                <a:latin typeface="Verdana"/>
                <a:cs typeface="Verdana"/>
              </a:rPr>
              <a:t>γ</a:t>
            </a:r>
            <a:r>
              <a:rPr sz="2000" spc="-20" dirty="0">
                <a:latin typeface="Verdana"/>
                <a:cs typeface="Verdana"/>
              </a:rPr>
              <a:t>ό</a:t>
            </a:r>
            <a:r>
              <a:rPr sz="2000" spc="-15" dirty="0">
                <a:latin typeface="Verdana"/>
                <a:cs typeface="Verdana"/>
              </a:rPr>
              <a:t>νο</a:t>
            </a:r>
            <a:r>
              <a:rPr sz="2000" spc="200" dirty="0">
                <a:latin typeface="Times New Roman"/>
                <a:cs typeface="Times New Roman"/>
              </a:rPr>
              <a:t> </a:t>
            </a:r>
            <a:r>
              <a:rPr sz="2000" spc="-5" dirty="0">
                <a:latin typeface="Verdana"/>
                <a:cs typeface="Verdana"/>
              </a:rPr>
              <a:t>στ</a:t>
            </a:r>
            <a:r>
              <a:rPr sz="2000" spc="-15" dirty="0">
                <a:latin typeface="Verdana"/>
                <a:cs typeface="Verdana"/>
              </a:rPr>
              <a:t>η</a:t>
            </a:r>
            <a:r>
              <a:rPr sz="2000" spc="-5" dirty="0">
                <a:latin typeface="Times New Roman"/>
                <a:cs typeface="Times New Roman"/>
              </a:rPr>
              <a:t> </a:t>
            </a:r>
            <a:r>
              <a:rPr sz="2000" dirty="0">
                <a:latin typeface="Verdana"/>
                <a:cs typeface="Verdana"/>
              </a:rPr>
              <a:t>ρά</a:t>
            </a:r>
            <a:r>
              <a:rPr sz="2000" spc="-10" dirty="0">
                <a:latin typeface="Verdana"/>
                <a:cs typeface="Verdana"/>
              </a:rPr>
              <a:t>χη,</a:t>
            </a:r>
            <a:r>
              <a:rPr sz="2000" spc="204" dirty="0">
                <a:latin typeface="Times New Roman"/>
                <a:cs typeface="Times New Roman"/>
              </a:rPr>
              <a:t> </a:t>
            </a:r>
            <a:r>
              <a:rPr sz="2000" spc="-15" dirty="0">
                <a:latin typeface="Verdana"/>
                <a:cs typeface="Verdana"/>
              </a:rPr>
              <a:t>κ</a:t>
            </a:r>
            <a:r>
              <a:rPr sz="2000" spc="-20" dirty="0">
                <a:latin typeface="Verdana"/>
                <a:cs typeface="Verdana"/>
              </a:rPr>
              <a:t>ο</a:t>
            </a:r>
            <a:r>
              <a:rPr sz="2000" dirty="0">
                <a:latin typeface="Verdana"/>
                <a:cs typeface="Verdana"/>
              </a:rPr>
              <a:t>ρ</a:t>
            </a:r>
            <a:r>
              <a:rPr sz="2000" spc="-5" dirty="0">
                <a:latin typeface="Verdana"/>
                <a:cs typeface="Verdana"/>
              </a:rPr>
              <a:t>υ</a:t>
            </a:r>
            <a:r>
              <a:rPr sz="2000" spc="-15" dirty="0">
                <a:latin typeface="Verdana"/>
                <a:cs typeface="Verdana"/>
              </a:rPr>
              <a:t>φή</a:t>
            </a:r>
            <a:r>
              <a:rPr sz="2000" spc="-5" dirty="0">
                <a:latin typeface="Times New Roman"/>
                <a:cs typeface="Times New Roman"/>
              </a:rPr>
              <a:t> </a:t>
            </a:r>
            <a:r>
              <a:rPr sz="2000" spc="-15" dirty="0">
                <a:latin typeface="Verdana"/>
                <a:cs typeface="Verdana"/>
              </a:rPr>
              <a:t>κ</a:t>
            </a:r>
            <a:r>
              <a:rPr sz="2000" dirty="0">
                <a:latin typeface="Verdana"/>
                <a:cs typeface="Verdana"/>
              </a:rPr>
              <a:t>αι</a:t>
            </a:r>
            <a:r>
              <a:rPr sz="2000" spc="195" dirty="0">
                <a:latin typeface="Times New Roman"/>
                <a:cs typeface="Times New Roman"/>
              </a:rPr>
              <a:t> </a:t>
            </a:r>
            <a:r>
              <a:rPr sz="2000" spc="-5" dirty="0">
                <a:latin typeface="Verdana"/>
                <a:cs typeface="Verdana"/>
              </a:rPr>
              <a:t>π</a:t>
            </a:r>
            <a:r>
              <a:rPr sz="2000" dirty="0">
                <a:latin typeface="Verdana"/>
                <a:cs typeface="Verdana"/>
              </a:rPr>
              <a:t>ά</a:t>
            </a:r>
            <a:r>
              <a:rPr sz="2000" spc="-15" dirty="0">
                <a:latin typeface="Verdana"/>
                <a:cs typeface="Verdana"/>
              </a:rPr>
              <a:t>γ</a:t>
            </a:r>
            <a:r>
              <a:rPr sz="2000" spc="-10" dirty="0">
                <a:latin typeface="Verdana"/>
                <a:cs typeface="Verdana"/>
              </a:rPr>
              <a:t>ι</a:t>
            </a:r>
            <a:r>
              <a:rPr sz="2000" dirty="0">
                <a:latin typeface="Verdana"/>
                <a:cs typeface="Verdana"/>
              </a:rPr>
              <a:t>α</a:t>
            </a:r>
            <a:r>
              <a:rPr sz="2000" spc="200" dirty="0">
                <a:latin typeface="Times New Roman"/>
                <a:cs typeface="Times New Roman"/>
              </a:rPr>
              <a:t> </a:t>
            </a:r>
            <a:r>
              <a:rPr sz="2000" spc="-10" dirty="0">
                <a:latin typeface="Verdana"/>
                <a:cs typeface="Verdana"/>
              </a:rPr>
              <a:t>χ</a:t>
            </a:r>
            <a:r>
              <a:rPr sz="2000" spc="-15" dirty="0">
                <a:latin typeface="Verdana"/>
                <a:cs typeface="Verdana"/>
              </a:rPr>
              <a:t>ε</a:t>
            </a:r>
            <a:r>
              <a:rPr sz="2000" spc="-10" dirty="0">
                <a:latin typeface="Verdana"/>
                <a:cs typeface="Verdana"/>
              </a:rPr>
              <a:t>ί</a:t>
            </a:r>
            <a:r>
              <a:rPr sz="2000" spc="-15" dirty="0">
                <a:latin typeface="Verdana"/>
                <a:cs typeface="Verdana"/>
              </a:rPr>
              <a:t>λη</a:t>
            </a:r>
            <a:endParaRPr sz="2000">
              <a:latin typeface="Verdana"/>
              <a:cs typeface="Verdana"/>
            </a:endParaRPr>
          </a:p>
        </p:txBody>
      </p:sp>
      <p:sp>
        <p:nvSpPr>
          <p:cNvPr id="15" name="object 15"/>
          <p:cNvSpPr txBox="1"/>
          <p:nvPr/>
        </p:nvSpPr>
        <p:spPr>
          <a:xfrm>
            <a:off x="4361183" y="202511"/>
            <a:ext cx="1366520" cy="330200"/>
          </a:xfrm>
          <a:prstGeom prst="rect">
            <a:avLst/>
          </a:prstGeom>
        </p:spPr>
        <p:txBody>
          <a:bodyPr vert="horz" wrap="square" lIns="0" tIns="0" rIns="0" bIns="0" rtlCol="0">
            <a:spAutoFit/>
          </a:bodyPr>
          <a:lstStyle/>
          <a:p>
            <a:pPr marL="12700">
              <a:lnSpc>
                <a:spcPct val="100000"/>
              </a:lnSpc>
            </a:pPr>
            <a:r>
              <a:rPr sz="2400" b="1" spc="-5" dirty="0">
                <a:latin typeface="Verdana"/>
                <a:cs typeface="Verdana"/>
              </a:rPr>
              <a:t>ΓΛ</a:t>
            </a:r>
            <a:r>
              <a:rPr sz="2400" b="1" spc="-25" dirty="0">
                <a:latin typeface="Verdana"/>
                <a:cs typeface="Verdana"/>
              </a:rPr>
              <a:t>ΩΣΣ</a:t>
            </a:r>
            <a:r>
              <a:rPr sz="2400" b="1" dirty="0">
                <a:latin typeface="Verdana"/>
                <a:cs typeface="Verdana"/>
              </a:rPr>
              <a:t>Α</a:t>
            </a:r>
            <a:endParaRPr sz="2400">
              <a:latin typeface="Verdana"/>
              <a:cs typeface="Verdana"/>
            </a:endParaRPr>
          </a:p>
        </p:txBody>
      </p:sp>
      <p:sp>
        <p:nvSpPr>
          <p:cNvPr id="16" name="object 16"/>
          <p:cNvSpPr/>
          <p:nvPr/>
        </p:nvSpPr>
        <p:spPr>
          <a:xfrm>
            <a:off x="3779520" y="619749"/>
            <a:ext cx="2807970" cy="1151890"/>
          </a:xfrm>
          <a:custGeom>
            <a:avLst/>
            <a:gdLst/>
            <a:ahLst/>
            <a:cxnLst/>
            <a:rect l="l" t="t" r="r" b="b"/>
            <a:pathLst>
              <a:path w="2807970" h="1151889">
                <a:moveTo>
                  <a:pt x="1404609" y="0"/>
                </a:moveTo>
                <a:lnTo>
                  <a:pt x="1522581" y="1854"/>
                </a:lnTo>
                <a:lnTo>
                  <a:pt x="1637402" y="7330"/>
                </a:lnTo>
                <a:lnTo>
                  <a:pt x="1748757" y="16297"/>
                </a:lnTo>
                <a:lnTo>
                  <a:pt x="1856334" y="28622"/>
                </a:lnTo>
                <a:lnTo>
                  <a:pt x="1959819" y="44175"/>
                </a:lnTo>
                <a:lnTo>
                  <a:pt x="2058899" y="62823"/>
                </a:lnTo>
                <a:lnTo>
                  <a:pt x="2153260" y="84435"/>
                </a:lnTo>
                <a:lnTo>
                  <a:pt x="2242589" y="108880"/>
                </a:lnTo>
                <a:lnTo>
                  <a:pt x="2326573" y="136026"/>
                </a:lnTo>
                <a:lnTo>
                  <a:pt x="2404898" y="165742"/>
                </a:lnTo>
                <a:lnTo>
                  <a:pt x="2477251" y="197896"/>
                </a:lnTo>
                <a:lnTo>
                  <a:pt x="2543318" y="232357"/>
                </a:lnTo>
                <a:lnTo>
                  <a:pt x="2602786" y="268994"/>
                </a:lnTo>
                <a:lnTo>
                  <a:pt x="2655342" y="307674"/>
                </a:lnTo>
                <a:lnTo>
                  <a:pt x="2700673" y="348266"/>
                </a:lnTo>
                <a:lnTo>
                  <a:pt x="2738464" y="390639"/>
                </a:lnTo>
                <a:lnTo>
                  <a:pt x="2768402" y="434661"/>
                </a:lnTo>
                <a:lnTo>
                  <a:pt x="2790175" y="480202"/>
                </a:lnTo>
                <a:lnTo>
                  <a:pt x="2803469" y="527128"/>
                </a:lnTo>
                <a:lnTo>
                  <a:pt x="2807969" y="575309"/>
                </a:lnTo>
                <a:lnTo>
                  <a:pt x="2803469" y="623678"/>
                </a:lnTo>
                <a:lnTo>
                  <a:pt x="2790175" y="670772"/>
                </a:lnTo>
                <a:lnTo>
                  <a:pt x="2768402" y="716461"/>
                </a:lnTo>
                <a:lnTo>
                  <a:pt x="2738464" y="760616"/>
                </a:lnTo>
                <a:lnTo>
                  <a:pt x="2700673" y="803106"/>
                </a:lnTo>
                <a:lnTo>
                  <a:pt x="2655342" y="843800"/>
                </a:lnTo>
                <a:lnTo>
                  <a:pt x="2602786" y="882568"/>
                </a:lnTo>
                <a:lnTo>
                  <a:pt x="2543318" y="919278"/>
                </a:lnTo>
                <a:lnTo>
                  <a:pt x="2477251" y="953802"/>
                </a:lnTo>
                <a:lnTo>
                  <a:pt x="2404898" y="986008"/>
                </a:lnTo>
                <a:lnTo>
                  <a:pt x="2326573" y="1015767"/>
                </a:lnTo>
                <a:lnTo>
                  <a:pt x="2242589" y="1042946"/>
                </a:lnTo>
                <a:lnTo>
                  <a:pt x="2153260" y="1067417"/>
                </a:lnTo>
                <a:lnTo>
                  <a:pt x="2058899" y="1089048"/>
                </a:lnTo>
                <a:lnTo>
                  <a:pt x="1959819" y="1107709"/>
                </a:lnTo>
                <a:lnTo>
                  <a:pt x="1856334" y="1123270"/>
                </a:lnTo>
                <a:lnTo>
                  <a:pt x="1748757" y="1135600"/>
                </a:lnTo>
                <a:lnTo>
                  <a:pt x="1637402" y="1144568"/>
                </a:lnTo>
                <a:lnTo>
                  <a:pt x="1522581" y="1150045"/>
                </a:lnTo>
                <a:lnTo>
                  <a:pt x="1404609" y="1151900"/>
                </a:lnTo>
                <a:lnTo>
                  <a:pt x="1286628" y="1150045"/>
                </a:lnTo>
                <a:lnTo>
                  <a:pt x="1171782" y="1144568"/>
                </a:lnTo>
                <a:lnTo>
                  <a:pt x="1060385" y="1135600"/>
                </a:lnTo>
                <a:lnTo>
                  <a:pt x="952755" y="1123270"/>
                </a:lnTo>
                <a:lnTo>
                  <a:pt x="849204" y="1107709"/>
                </a:lnTo>
                <a:lnTo>
                  <a:pt x="750050" y="1089048"/>
                </a:lnTo>
                <a:lnTo>
                  <a:pt x="655606" y="1067417"/>
                </a:lnTo>
                <a:lnTo>
                  <a:pt x="566189" y="1042946"/>
                </a:lnTo>
                <a:lnTo>
                  <a:pt x="482114" y="1015767"/>
                </a:lnTo>
                <a:lnTo>
                  <a:pt x="403696" y="986008"/>
                </a:lnTo>
                <a:lnTo>
                  <a:pt x="331249" y="953802"/>
                </a:lnTo>
                <a:lnTo>
                  <a:pt x="265091" y="919278"/>
                </a:lnTo>
                <a:lnTo>
                  <a:pt x="205535" y="882568"/>
                </a:lnTo>
                <a:lnTo>
                  <a:pt x="152896" y="843800"/>
                </a:lnTo>
                <a:lnTo>
                  <a:pt x="107492" y="803106"/>
                </a:lnTo>
                <a:lnTo>
                  <a:pt x="69635" y="760616"/>
                </a:lnTo>
                <a:lnTo>
                  <a:pt x="39642" y="716461"/>
                </a:lnTo>
                <a:lnTo>
                  <a:pt x="17829" y="670772"/>
                </a:lnTo>
                <a:lnTo>
                  <a:pt x="4509" y="623678"/>
                </a:lnTo>
                <a:lnTo>
                  <a:pt x="0" y="575309"/>
                </a:lnTo>
                <a:lnTo>
                  <a:pt x="4509" y="527128"/>
                </a:lnTo>
                <a:lnTo>
                  <a:pt x="17829" y="480202"/>
                </a:lnTo>
                <a:lnTo>
                  <a:pt x="39642" y="434661"/>
                </a:lnTo>
                <a:lnTo>
                  <a:pt x="69635" y="390639"/>
                </a:lnTo>
                <a:lnTo>
                  <a:pt x="107492" y="348266"/>
                </a:lnTo>
                <a:lnTo>
                  <a:pt x="152896" y="307674"/>
                </a:lnTo>
                <a:lnTo>
                  <a:pt x="205535" y="268994"/>
                </a:lnTo>
                <a:lnTo>
                  <a:pt x="265091" y="232357"/>
                </a:lnTo>
                <a:lnTo>
                  <a:pt x="331249" y="197896"/>
                </a:lnTo>
                <a:lnTo>
                  <a:pt x="403696" y="165742"/>
                </a:lnTo>
                <a:lnTo>
                  <a:pt x="482114" y="136026"/>
                </a:lnTo>
                <a:lnTo>
                  <a:pt x="566189" y="108880"/>
                </a:lnTo>
                <a:lnTo>
                  <a:pt x="655606" y="84435"/>
                </a:lnTo>
                <a:lnTo>
                  <a:pt x="750050" y="62823"/>
                </a:lnTo>
                <a:lnTo>
                  <a:pt x="849204" y="44175"/>
                </a:lnTo>
                <a:lnTo>
                  <a:pt x="952755" y="28622"/>
                </a:lnTo>
                <a:lnTo>
                  <a:pt x="1060385" y="16297"/>
                </a:lnTo>
                <a:lnTo>
                  <a:pt x="1171782" y="7330"/>
                </a:lnTo>
                <a:lnTo>
                  <a:pt x="1286628" y="1854"/>
                </a:lnTo>
                <a:lnTo>
                  <a:pt x="1404609" y="0"/>
                </a:lnTo>
                <a:close/>
              </a:path>
            </a:pathLst>
          </a:custGeom>
          <a:ln w="9344">
            <a:solidFill>
              <a:srgbClr val="CC0000"/>
            </a:solidFill>
          </a:ln>
        </p:spPr>
        <p:txBody>
          <a:bodyPr wrap="square" lIns="0" tIns="0" rIns="0" bIns="0" rtlCol="0"/>
          <a:lstStyle/>
          <a:p>
            <a:endParaRPr/>
          </a:p>
        </p:txBody>
      </p:sp>
      <p:sp>
        <p:nvSpPr>
          <p:cNvPr id="17" name="object 17"/>
          <p:cNvSpPr/>
          <p:nvPr/>
        </p:nvSpPr>
        <p:spPr>
          <a:xfrm>
            <a:off x="6334749" y="3716030"/>
            <a:ext cx="2809240" cy="1150620"/>
          </a:xfrm>
          <a:custGeom>
            <a:avLst/>
            <a:gdLst/>
            <a:ahLst/>
            <a:cxnLst/>
            <a:rect l="l" t="t" r="r" b="b"/>
            <a:pathLst>
              <a:path w="2809240" h="1150620">
                <a:moveTo>
                  <a:pt x="1404640" y="0"/>
                </a:moveTo>
                <a:lnTo>
                  <a:pt x="1522621" y="1845"/>
                </a:lnTo>
                <a:lnTo>
                  <a:pt x="1637467" y="7295"/>
                </a:lnTo>
                <a:lnTo>
                  <a:pt x="1748864" y="16222"/>
                </a:lnTo>
                <a:lnTo>
                  <a:pt x="1856495" y="28497"/>
                </a:lnTo>
                <a:lnTo>
                  <a:pt x="1960045" y="43991"/>
                </a:lnTo>
                <a:lnTo>
                  <a:pt x="2059199" y="62576"/>
                </a:lnTo>
                <a:lnTo>
                  <a:pt x="2153643" y="84123"/>
                </a:lnTo>
                <a:lnTo>
                  <a:pt x="2243060" y="108504"/>
                </a:lnTo>
                <a:lnTo>
                  <a:pt x="2327135" y="135590"/>
                </a:lnTo>
                <a:lnTo>
                  <a:pt x="2405553" y="165252"/>
                </a:lnTo>
                <a:lnTo>
                  <a:pt x="2478000" y="197363"/>
                </a:lnTo>
                <a:lnTo>
                  <a:pt x="2544158" y="231792"/>
                </a:lnTo>
                <a:lnTo>
                  <a:pt x="2603715" y="268413"/>
                </a:lnTo>
                <a:lnTo>
                  <a:pt x="2656353" y="307096"/>
                </a:lnTo>
                <a:lnTo>
                  <a:pt x="2701758" y="347713"/>
                </a:lnTo>
                <a:lnTo>
                  <a:pt x="2739614" y="390135"/>
                </a:lnTo>
                <a:lnTo>
                  <a:pt x="2769607" y="434233"/>
                </a:lnTo>
                <a:lnTo>
                  <a:pt x="2791420" y="479880"/>
                </a:lnTo>
                <a:lnTo>
                  <a:pt x="2804740" y="526946"/>
                </a:lnTo>
                <a:lnTo>
                  <a:pt x="2809250" y="575303"/>
                </a:lnTo>
                <a:lnTo>
                  <a:pt x="2804740" y="623659"/>
                </a:lnTo>
                <a:lnTo>
                  <a:pt x="2791420" y="670724"/>
                </a:lnTo>
                <a:lnTo>
                  <a:pt x="2769607" y="716370"/>
                </a:lnTo>
                <a:lnTo>
                  <a:pt x="2739614" y="760468"/>
                </a:lnTo>
                <a:lnTo>
                  <a:pt x="2701758" y="802890"/>
                </a:lnTo>
                <a:lnTo>
                  <a:pt x="2656353" y="843507"/>
                </a:lnTo>
                <a:lnTo>
                  <a:pt x="2603715" y="882190"/>
                </a:lnTo>
                <a:lnTo>
                  <a:pt x="2544158" y="918811"/>
                </a:lnTo>
                <a:lnTo>
                  <a:pt x="2478000" y="953242"/>
                </a:lnTo>
                <a:lnTo>
                  <a:pt x="2405553" y="985353"/>
                </a:lnTo>
                <a:lnTo>
                  <a:pt x="2327135" y="1015017"/>
                </a:lnTo>
                <a:lnTo>
                  <a:pt x="2243060" y="1042103"/>
                </a:lnTo>
                <a:lnTo>
                  <a:pt x="2153643" y="1066485"/>
                </a:lnTo>
                <a:lnTo>
                  <a:pt x="2059199" y="1088033"/>
                </a:lnTo>
                <a:lnTo>
                  <a:pt x="1960045" y="1106619"/>
                </a:lnTo>
                <a:lnTo>
                  <a:pt x="1856495" y="1122114"/>
                </a:lnTo>
                <a:lnTo>
                  <a:pt x="1748864" y="1134390"/>
                </a:lnTo>
                <a:lnTo>
                  <a:pt x="1637467" y="1143317"/>
                </a:lnTo>
                <a:lnTo>
                  <a:pt x="1522621" y="1148768"/>
                </a:lnTo>
                <a:lnTo>
                  <a:pt x="1404640" y="1150613"/>
                </a:lnTo>
                <a:lnTo>
                  <a:pt x="1286658" y="1148768"/>
                </a:lnTo>
                <a:lnTo>
                  <a:pt x="1171811" y="1143317"/>
                </a:lnTo>
                <a:lnTo>
                  <a:pt x="1060414" y="1134390"/>
                </a:lnTo>
                <a:lnTo>
                  <a:pt x="952782" y="1122114"/>
                </a:lnTo>
                <a:lnTo>
                  <a:pt x="849230" y="1106619"/>
                </a:lnTo>
                <a:lnTo>
                  <a:pt x="750074" y="1088033"/>
                </a:lnTo>
                <a:lnTo>
                  <a:pt x="655628" y="1066485"/>
                </a:lnTo>
                <a:lnTo>
                  <a:pt x="566209" y="1042103"/>
                </a:lnTo>
                <a:lnTo>
                  <a:pt x="482132" y="1015017"/>
                </a:lnTo>
                <a:lnTo>
                  <a:pt x="403711" y="985353"/>
                </a:lnTo>
                <a:lnTo>
                  <a:pt x="331262" y="953242"/>
                </a:lnTo>
                <a:lnTo>
                  <a:pt x="265101" y="918811"/>
                </a:lnTo>
                <a:lnTo>
                  <a:pt x="205543" y="882190"/>
                </a:lnTo>
                <a:lnTo>
                  <a:pt x="152903" y="843507"/>
                </a:lnTo>
                <a:lnTo>
                  <a:pt x="107496" y="802890"/>
                </a:lnTo>
                <a:lnTo>
                  <a:pt x="69638" y="760468"/>
                </a:lnTo>
                <a:lnTo>
                  <a:pt x="39644" y="716370"/>
                </a:lnTo>
                <a:lnTo>
                  <a:pt x="17830" y="670724"/>
                </a:lnTo>
                <a:lnTo>
                  <a:pt x="4510" y="623659"/>
                </a:lnTo>
                <a:lnTo>
                  <a:pt x="0" y="575303"/>
                </a:lnTo>
                <a:lnTo>
                  <a:pt x="4510" y="526946"/>
                </a:lnTo>
                <a:lnTo>
                  <a:pt x="17830" y="479880"/>
                </a:lnTo>
                <a:lnTo>
                  <a:pt x="39644" y="434233"/>
                </a:lnTo>
                <a:lnTo>
                  <a:pt x="69638" y="390135"/>
                </a:lnTo>
                <a:lnTo>
                  <a:pt x="107496" y="347713"/>
                </a:lnTo>
                <a:lnTo>
                  <a:pt x="152903" y="307096"/>
                </a:lnTo>
                <a:lnTo>
                  <a:pt x="205543" y="268413"/>
                </a:lnTo>
                <a:lnTo>
                  <a:pt x="265101" y="231792"/>
                </a:lnTo>
                <a:lnTo>
                  <a:pt x="331262" y="197363"/>
                </a:lnTo>
                <a:lnTo>
                  <a:pt x="403711" y="165252"/>
                </a:lnTo>
                <a:lnTo>
                  <a:pt x="482132" y="135590"/>
                </a:lnTo>
                <a:lnTo>
                  <a:pt x="566209" y="108504"/>
                </a:lnTo>
                <a:lnTo>
                  <a:pt x="655628" y="84123"/>
                </a:lnTo>
                <a:lnTo>
                  <a:pt x="750074" y="62576"/>
                </a:lnTo>
                <a:lnTo>
                  <a:pt x="849230" y="43991"/>
                </a:lnTo>
                <a:lnTo>
                  <a:pt x="952782" y="28497"/>
                </a:lnTo>
                <a:lnTo>
                  <a:pt x="1060414" y="16222"/>
                </a:lnTo>
                <a:lnTo>
                  <a:pt x="1171811" y="7295"/>
                </a:lnTo>
                <a:lnTo>
                  <a:pt x="1286658" y="1845"/>
                </a:lnTo>
                <a:lnTo>
                  <a:pt x="1404640" y="0"/>
                </a:lnTo>
                <a:close/>
              </a:path>
            </a:pathLst>
          </a:custGeom>
          <a:ln w="9344">
            <a:solidFill>
              <a:srgbClr val="CC0000"/>
            </a:solidFill>
          </a:ln>
        </p:spPr>
        <p:txBody>
          <a:bodyPr wrap="square" lIns="0" tIns="0" rIns="0" bIns="0" rtlCol="0"/>
          <a:lstStyle/>
          <a:p>
            <a:endParaRPr/>
          </a:p>
        </p:txBody>
      </p:sp>
      <p:sp>
        <p:nvSpPr>
          <p:cNvPr id="18" name="object 18"/>
          <p:cNvSpPr/>
          <p:nvPr/>
        </p:nvSpPr>
        <p:spPr>
          <a:xfrm>
            <a:off x="6334749" y="2565410"/>
            <a:ext cx="2809240" cy="1150620"/>
          </a:xfrm>
          <a:custGeom>
            <a:avLst/>
            <a:gdLst/>
            <a:ahLst/>
            <a:cxnLst/>
            <a:rect l="l" t="t" r="r" b="b"/>
            <a:pathLst>
              <a:path w="2809240" h="1150620">
                <a:moveTo>
                  <a:pt x="1404640" y="0"/>
                </a:moveTo>
                <a:lnTo>
                  <a:pt x="1522621" y="1845"/>
                </a:lnTo>
                <a:lnTo>
                  <a:pt x="1637467" y="7295"/>
                </a:lnTo>
                <a:lnTo>
                  <a:pt x="1748864" y="16222"/>
                </a:lnTo>
                <a:lnTo>
                  <a:pt x="1856495" y="28496"/>
                </a:lnTo>
                <a:lnTo>
                  <a:pt x="1960045" y="43990"/>
                </a:lnTo>
                <a:lnTo>
                  <a:pt x="2059199" y="62575"/>
                </a:lnTo>
                <a:lnTo>
                  <a:pt x="2153643" y="84122"/>
                </a:lnTo>
                <a:lnTo>
                  <a:pt x="2243060" y="108502"/>
                </a:lnTo>
                <a:lnTo>
                  <a:pt x="2327135" y="135588"/>
                </a:lnTo>
                <a:lnTo>
                  <a:pt x="2405553" y="165251"/>
                </a:lnTo>
                <a:lnTo>
                  <a:pt x="2478000" y="197361"/>
                </a:lnTo>
                <a:lnTo>
                  <a:pt x="2544158" y="231791"/>
                </a:lnTo>
                <a:lnTo>
                  <a:pt x="2603715" y="268412"/>
                </a:lnTo>
                <a:lnTo>
                  <a:pt x="2656353" y="307096"/>
                </a:lnTo>
                <a:lnTo>
                  <a:pt x="2701758" y="347713"/>
                </a:lnTo>
                <a:lnTo>
                  <a:pt x="2739614" y="390136"/>
                </a:lnTo>
                <a:lnTo>
                  <a:pt x="2769607" y="434235"/>
                </a:lnTo>
                <a:lnTo>
                  <a:pt x="2791420" y="479883"/>
                </a:lnTo>
                <a:lnTo>
                  <a:pt x="2804740" y="526951"/>
                </a:lnTo>
                <a:lnTo>
                  <a:pt x="2809250" y="575309"/>
                </a:lnTo>
                <a:lnTo>
                  <a:pt x="2804740" y="623491"/>
                </a:lnTo>
                <a:lnTo>
                  <a:pt x="2791420" y="670417"/>
                </a:lnTo>
                <a:lnTo>
                  <a:pt x="2769607" y="715958"/>
                </a:lnTo>
                <a:lnTo>
                  <a:pt x="2739614" y="759980"/>
                </a:lnTo>
                <a:lnTo>
                  <a:pt x="2701758" y="802353"/>
                </a:lnTo>
                <a:lnTo>
                  <a:pt x="2656353" y="842945"/>
                </a:lnTo>
                <a:lnTo>
                  <a:pt x="2603715" y="881625"/>
                </a:lnTo>
                <a:lnTo>
                  <a:pt x="2544158" y="918262"/>
                </a:lnTo>
                <a:lnTo>
                  <a:pt x="2478000" y="952723"/>
                </a:lnTo>
                <a:lnTo>
                  <a:pt x="2405553" y="984877"/>
                </a:lnTo>
                <a:lnTo>
                  <a:pt x="2327135" y="1014593"/>
                </a:lnTo>
                <a:lnTo>
                  <a:pt x="2243060" y="1041739"/>
                </a:lnTo>
                <a:lnTo>
                  <a:pt x="2153643" y="1066184"/>
                </a:lnTo>
                <a:lnTo>
                  <a:pt x="2059199" y="1087796"/>
                </a:lnTo>
                <a:lnTo>
                  <a:pt x="1960045" y="1106444"/>
                </a:lnTo>
                <a:lnTo>
                  <a:pt x="1856495" y="1121997"/>
                </a:lnTo>
                <a:lnTo>
                  <a:pt x="1748864" y="1134322"/>
                </a:lnTo>
                <a:lnTo>
                  <a:pt x="1637467" y="1143288"/>
                </a:lnTo>
                <a:lnTo>
                  <a:pt x="1522621" y="1148765"/>
                </a:lnTo>
                <a:lnTo>
                  <a:pt x="1404640" y="1150619"/>
                </a:lnTo>
                <a:lnTo>
                  <a:pt x="1286658" y="1148765"/>
                </a:lnTo>
                <a:lnTo>
                  <a:pt x="1171811" y="1143288"/>
                </a:lnTo>
                <a:lnTo>
                  <a:pt x="1060414" y="1134322"/>
                </a:lnTo>
                <a:lnTo>
                  <a:pt x="952782" y="1121997"/>
                </a:lnTo>
                <a:lnTo>
                  <a:pt x="849230" y="1106444"/>
                </a:lnTo>
                <a:lnTo>
                  <a:pt x="750074" y="1087796"/>
                </a:lnTo>
                <a:lnTo>
                  <a:pt x="655628" y="1066184"/>
                </a:lnTo>
                <a:lnTo>
                  <a:pt x="566209" y="1041739"/>
                </a:lnTo>
                <a:lnTo>
                  <a:pt x="482132" y="1014593"/>
                </a:lnTo>
                <a:lnTo>
                  <a:pt x="403711" y="984877"/>
                </a:lnTo>
                <a:lnTo>
                  <a:pt x="331262" y="952723"/>
                </a:lnTo>
                <a:lnTo>
                  <a:pt x="265101" y="918262"/>
                </a:lnTo>
                <a:lnTo>
                  <a:pt x="205543" y="881625"/>
                </a:lnTo>
                <a:lnTo>
                  <a:pt x="152903" y="842945"/>
                </a:lnTo>
                <a:lnTo>
                  <a:pt x="107496" y="802353"/>
                </a:lnTo>
                <a:lnTo>
                  <a:pt x="69638" y="759980"/>
                </a:lnTo>
                <a:lnTo>
                  <a:pt x="39644" y="715958"/>
                </a:lnTo>
                <a:lnTo>
                  <a:pt x="17830" y="670417"/>
                </a:lnTo>
                <a:lnTo>
                  <a:pt x="4510" y="623491"/>
                </a:lnTo>
                <a:lnTo>
                  <a:pt x="0" y="575309"/>
                </a:lnTo>
                <a:lnTo>
                  <a:pt x="4510" y="526951"/>
                </a:lnTo>
                <a:lnTo>
                  <a:pt x="17830" y="479883"/>
                </a:lnTo>
                <a:lnTo>
                  <a:pt x="39644" y="434235"/>
                </a:lnTo>
                <a:lnTo>
                  <a:pt x="69638" y="390136"/>
                </a:lnTo>
                <a:lnTo>
                  <a:pt x="107496" y="347713"/>
                </a:lnTo>
                <a:lnTo>
                  <a:pt x="152903" y="307096"/>
                </a:lnTo>
                <a:lnTo>
                  <a:pt x="205543" y="268412"/>
                </a:lnTo>
                <a:lnTo>
                  <a:pt x="265101" y="231791"/>
                </a:lnTo>
                <a:lnTo>
                  <a:pt x="331262" y="197361"/>
                </a:lnTo>
                <a:lnTo>
                  <a:pt x="403711" y="165251"/>
                </a:lnTo>
                <a:lnTo>
                  <a:pt x="482132" y="135588"/>
                </a:lnTo>
                <a:lnTo>
                  <a:pt x="566209" y="108502"/>
                </a:lnTo>
                <a:lnTo>
                  <a:pt x="655628" y="84122"/>
                </a:lnTo>
                <a:lnTo>
                  <a:pt x="750074" y="62575"/>
                </a:lnTo>
                <a:lnTo>
                  <a:pt x="849230" y="43990"/>
                </a:lnTo>
                <a:lnTo>
                  <a:pt x="952782" y="28496"/>
                </a:lnTo>
                <a:lnTo>
                  <a:pt x="1060414" y="16222"/>
                </a:lnTo>
                <a:lnTo>
                  <a:pt x="1171811" y="7295"/>
                </a:lnTo>
                <a:lnTo>
                  <a:pt x="1286658" y="1845"/>
                </a:lnTo>
                <a:lnTo>
                  <a:pt x="1404640" y="0"/>
                </a:lnTo>
                <a:close/>
              </a:path>
            </a:pathLst>
          </a:custGeom>
          <a:ln w="9344">
            <a:solidFill>
              <a:srgbClr val="CC0000"/>
            </a:solidFill>
          </a:ln>
        </p:spPr>
        <p:txBody>
          <a:bodyPr wrap="square" lIns="0" tIns="0" rIns="0" bIns="0" rtlCol="0"/>
          <a:lstStyle/>
          <a:p>
            <a:endParaRPr/>
          </a:p>
        </p:txBody>
      </p:sp>
      <p:sp>
        <p:nvSpPr>
          <p:cNvPr id="19" name="object 19"/>
          <p:cNvSpPr txBox="1"/>
          <p:nvPr/>
        </p:nvSpPr>
        <p:spPr>
          <a:xfrm>
            <a:off x="2703832" y="1917818"/>
            <a:ext cx="913765" cy="25400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κ</a:t>
            </a:r>
            <a:r>
              <a:rPr sz="1800" spc="-20" dirty="0">
                <a:latin typeface="Verdana"/>
                <a:cs typeface="Verdana"/>
              </a:rPr>
              <a:t>ο</a:t>
            </a:r>
            <a:r>
              <a:rPr sz="1800" dirty="0">
                <a:latin typeface="Verdana"/>
                <a:cs typeface="Verdana"/>
              </a:rPr>
              <a:t>ρυ</a:t>
            </a:r>
            <a:r>
              <a:rPr sz="1800" spc="5" dirty="0">
                <a:latin typeface="Verdana"/>
                <a:cs typeface="Verdana"/>
              </a:rPr>
              <a:t>φ</a:t>
            </a:r>
            <a:r>
              <a:rPr sz="1800" spc="-15" dirty="0">
                <a:latin typeface="Verdana"/>
                <a:cs typeface="Verdana"/>
              </a:rPr>
              <a:t>ή</a:t>
            </a:r>
            <a:endParaRPr sz="18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1553211" y="2781374"/>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6" name="object 6"/>
          <p:cNvSpPr txBox="1"/>
          <p:nvPr/>
        </p:nvSpPr>
        <p:spPr>
          <a:xfrm>
            <a:off x="2021841" y="2736628"/>
            <a:ext cx="3537585" cy="406400"/>
          </a:xfrm>
          <a:prstGeom prst="rect">
            <a:avLst/>
          </a:prstGeom>
        </p:spPr>
        <p:txBody>
          <a:bodyPr vert="horz" wrap="square" lIns="0" tIns="0" rIns="0" bIns="0" rtlCol="0">
            <a:spAutoFit/>
          </a:bodyPr>
          <a:lstStyle/>
          <a:p>
            <a:pPr marL="12700">
              <a:lnSpc>
                <a:spcPct val="100000"/>
              </a:lnSpc>
            </a:pPr>
            <a:r>
              <a:rPr sz="3000" spc="-35" dirty="0">
                <a:latin typeface="Verdana"/>
                <a:cs typeface="Verdana"/>
              </a:rPr>
              <a:t>Μ</a:t>
            </a:r>
            <a:r>
              <a:rPr sz="3000" dirty="0">
                <a:latin typeface="Verdana"/>
                <a:cs typeface="Verdana"/>
              </a:rPr>
              <a:t>ύ</a:t>
            </a:r>
            <a:r>
              <a:rPr sz="3000" spc="-30" dirty="0">
                <a:latin typeface="Verdana"/>
                <a:cs typeface="Verdana"/>
              </a:rPr>
              <a:t>ε</a:t>
            </a:r>
            <a:r>
              <a:rPr sz="3000" spc="-20" dirty="0">
                <a:latin typeface="Verdana"/>
                <a:cs typeface="Verdana"/>
              </a:rPr>
              <a:t>ς</a:t>
            </a:r>
            <a:r>
              <a:rPr sz="3000" spc="300" dirty="0">
                <a:latin typeface="Times New Roman"/>
                <a:cs typeface="Times New Roman"/>
              </a:rPr>
              <a:t> </a:t>
            </a:r>
            <a:r>
              <a:rPr sz="3000" spc="-25" dirty="0">
                <a:latin typeface="Verdana"/>
                <a:cs typeface="Verdana"/>
              </a:rPr>
              <a:t>τη</a:t>
            </a:r>
            <a:r>
              <a:rPr sz="3000" spc="-20" dirty="0">
                <a:latin typeface="Verdana"/>
                <a:cs typeface="Verdana"/>
              </a:rPr>
              <a:t>ς</a:t>
            </a:r>
            <a:r>
              <a:rPr sz="3000" spc="300" dirty="0">
                <a:latin typeface="Times New Roman"/>
                <a:cs typeface="Times New Roman"/>
              </a:rPr>
              <a:t> </a:t>
            </a:r>
            <a:r>
              <a:rPr sz="3000" spc="-30" dirty="0">
                <a:latin typeface="Verdana"/>
                <a:cs typeface="Verdana"/>
              </a:rPr>
              <a:t>γ</a:t>
            </a:r>
            <a:r>
              <a:rPr sz="3000" dirty="0">
                <a:latin typeface="Verdana"/>
                <a:cs typeface="Verdana"/>
              </a:rPr>
              <a:t>λώσσ</a:t>
            </a:r>
            <a:r>
              <a:rPr sz="3000" spc="-25" dirty="0">
                <a:latin typeface="Verdana"/>
                <a:cs typeface="Verdana"/>
              </a:rPr>
              <a:t>ας</a:t>
            </a:r>
            <a:endParaRPr sz="3000">
              <a:latin typeface="Verdana"/>
              <a:cs typeface="Verdana"/>
            </a:endParaRPr>
          </a:p>
        </p:txBody>
      </p:sp>
      <p:sp>
        <p:nvSpPr>
          <p:cNvPr id="7" name="object 7"/>
          <p:cNvSpPr txBox="1"/>
          <p:nvPr/>
        </p:nvSpPr>
        <p:spPr>
          <a:xfrm>
            <a:off x="1480821" y="3358000"/>
            <a:ext cx="5873750" cy="528320"/>
          </a:xfrm>
          <a:prstGeom prst="rect">
            <a:avLst/>
          </a:prstGeom>
        </p:spPr>
        <p:txBody>
          <a:bodyPr vert="horz" wrap="square" lIns="0" tIns="0" rIns="0" bIns="0" rtlCol="0">
            <a:spAutoFit/>
          </a:bodyPr>
          <a:lstStyle/>
          <a:p>
            <a:pPr marL="12700">
              <a:lnSpc>
                <a:spcPct val="100000"/>
              </a:lnSpc>
            </a:pPr>
            <a:r>
              <a:rPr sz="1800" spc="-20" dirty="0">
                <a:latin typeface="Verdana"/>
                <a:cs typeface="Verdana"/>
              </a:rPr>
              <a:t>Έχο</a:t>
            </a:r>
            <a:r>
              <a:rPr sz="1800" dirty="0">
                <a:latin typeface="Verdana"/>
                <a:cs typeface="Verdana"/>
              </a:rPr>
              <a:t>υ</a:t>
            </a:r>
            <a:r>
              <a:rPr sz="1800" spc="-15" dirty="0">
                <a:latin typeface="Verdana"/>
                <a:cs typeface="Verdana"/>
              </a:rPr>
              <a:t>ν</a:t>
            </a:r>
            <a:r>
              <a:rPr sz="1800" spc="180" dirty="0">
                <a:latin typeface="Times New Roman"/>
                <a:cs typeface="Times New Roman"/>
              </a:rPr>
              <a:t> </a:t>
            </a:r>
            <a:r>
              <a:rPr sz="1800" spc="-10" dirty="0">
                <a:latin typeface="Verdana"/>
                <a:cs typeface="Verdana"/>
              </a:rPr>
              <a:t>μ</a:t>
            </a:r>
            <a:r>
              <a:rPr sz="1800" spc="-15" dirty="0">
                <a:latin typeface="Verdana"/>
                <a:cs typeface="Verdana"/>
              </a:rPr>
              <a:t>εγ</a:t>
            </a:r>
            <a:r>
              <a:rPr sz="1800" spc="-5" dirty="0">
                <a:latin typeface="Verdana"/>
                <a:cs typeface="Verdana"/>
              </a:rPr>
              <a:t>ά</a:t>
            </a:r>
            <a:r>
              <a:rPr sz="1800" spc="-20" dirty="0">
                <a:latin typeface="Verdana"/>
                <a:cs typeface="Verdana"/>
              </a:rPr>
              <a:t>λ</a:t>
            </a:r>
            <a:r>
              <a:rPr sz="1800" spc="-15" dirty="0">
                <a:latin typeface="Verdana"/>
                <a:cs typeface="Verdana"/>
              </a:rPr>
              <a:t>η</a:t>
            </a:r>
            <a:r>
              <a:rPr sz="1800" spc="185" dirty="0">
                <a:latin typeface="Times New Roman"/>
                <a:cs typeface="Times New Roman"/>
              </a:rPr>
              <a:t> </a:t>
            </a:r>
            <a:r>
              <a:rPr sz="1800" spc="-15" dirty="0">
                <a:latin typeface="Verdana"/>
                <a:cs typeface="Verdana"/>
              </a:rPr>
              <a:t>κ</a:t>
            </a:r>
            <a:r>
              <a:rPr sz="1800" dirty="0">
                <a:latin typeface="Verdana"/>
                <a:cs typeface="Verdana"/>
              </a:rPr>
              <a:t>ι</a:t>
            </a:r>
            <a:r>
              <a:rPr sz="1800" spc="-15" dirty="0">
                <a:latin typeface="Verdana"/>
                <a:cs typeface="Verdana"/>
              </a:rPr>
              <a:t>ν</a:t>
            </a:r>
            <a:r>
              <a:rPr sz="1800" spc="-20" dirty="0">
                <a:latin typeface="Verdana"/>
                <a:cs typeface="Verdana"/>
              </a:rPr>
              <a:t>η</a:t>
            </a:r>
            <a:r>
              <a:rPr sz="1800" spc="-5" dirty="0">
                <a:latin typeface="Verdana"/>
                <a:cs typeface="Verdana"/>
              </a:rPr>
              <a:t>τ</a:t>
            </a:r>
            <a:r>
              <a:rPr sz="1800" dirty="0">
                <a:latin typeface="Verdana"/>
                <a:cs typeface="Verdana"/>
              </a:rPr>
              <a:t>ι</a:t>
            </a:r>
            <a:r>
              <a:rPr sz="1800" spc="-15" dirty="0">
                <a:latin typeface="Verdana"/>
                <a:cs typeface="Verdana"/>
              </a:rPr>
              <a:t>κ</a:t>
            </a:r>
            <a:r>
              <a:rPr sz="1800" spc="-20" dirty="0">
                <a:latin typeface="Verdana"/>
                <a:cs typeface="Verdana"/>
              </a:rPr>
              <a:t>ό</a:t>
            </a:r>
            <a:r>
              <a:rPr sz="1800" spc="-5" dirty="0">
                <a:latin typeface="Verdana"/>
                <a:cs typeface="Verdana"/>
              </a:rPr>
              <a:t>τ</a:t>
            </a:r>
            <a:r>
              <a:rPr sz="1800" spc="-20" dirty="0">
                <a:latin typeface="Verdana"/>
                <a:cs typeface="Verdana"/>
              </a:rPr>
              <a:t>η</a:t>
            </a:r>
            <a:r>
              <a:rPr sz="1800" spc="-5" dirty="0">
                <a:latin typeface="Verdana"/>
                <a:cs typeface="Verdana"/>
              </a:rPr>
              <a:t>τ</a:t>
            </a:r>
            <a:r>
              <a:rPr sz="1800" dirty="0">
                <a:latin typeface="Verdana"/>
                <a:cs typeface="Verdana"/>
              </a:rPr>
              <a:t>α</a:t>
            </a:r>
            <a:endParaRPr sz="1800">
              <a:latin typeface="Verdana"/>
              <a:cs typeface="Verdana"/>
            </a:endParaRPr>
          </a:p>
          <a:p>
            <a:pPr marL="12700">
              <a:lnSpc>
                <a:spcPct val="100000"/>
              </a:lnSpc>
            </a:pPr>
            <a:r>
              <a:rPr sz="1800" spc="-5" dirty="0">
                <a:latin typeface="Verdana"/>
                <a:cs typeface="Verdana"/>
              </a:rPr>
              <a:t>Στ</a:t>
            </a:r>
            <a:r>
              <a:rPr sz="1800" spc="-15" dirty="0">
                <a:latin typeface="Verdana"/>
                <a:cs typeface="Verdana"/>
              </a:rPr>
              <a:t>ο</a:t>
            </a:r>
            <a:r>
              <a:rPr sz="1800" spc="175" dirty="0">
                <a:latin typeface="Times New Roman"/>
                <a:cs typeface="Times New Roman"/>
              </a:rPr>
              <a:t> </a:t>
            </a:r>
            <a:r>
              <a:rPr sz="1800" spc="-5" dirty="0">
                <a:latin typeface="Verdana"/>
                <a:cs typeface="Verdana"/>
              </a:rPr>
              <a:t>έ</a:t>
            </a:r>
            <a:r>
              <a:rPr sz="1800" spc="-20" dirty="0">
                <a:latin typeface="Verdana"/>
                <a:cs typeface="Verdana"/>
              </a:rPr>
              <a:t>δ</a:t>
            </a:r>
            <a:r>
              <a:rPr sz="1800" spc="-5" dirty="0">
                <a:latin typeface="Verdana"/>
                <a:cs typeface="Verdana"/>
              </a:rPr>
              <a:t>α</a:t>
            </a:r>
            <a:r>
              <a:rPr sz="1800" spc="5" dirty="0">
                <a:latin typeface="Verdana"/>
                <a:cs typeface="Verdana"/>
              </a:rPr>
              <a:t>φ</a:t>
            </a:r>
            <a:r>
              <a:rPr sz="1800" spc="-20" dirty="0">
                <a:latin typeface="Verdana"/>
                <a:cs typeface="Verdana"/>
              </a:rPr>
              <a:t>ο</a:t>
            </a:r>
            <a:r>
              <a:rPr sz="1800" spc="-10" dirty="0">
                <a:latin typeface="Verdana"/>
                <a:cs typeface="Verdana"/>
              </a:rPr>
              <a:t>ς</a:t>
            </a:r>
            <a:r>
              <a:rPr sz="1800" spc="175" dirty="0">
                <a:latin typeface="Times New Roman"/>
                <a:cs typeface="Times New Roman"/>
              </a:rPr>
              <a:t> </a:t>
            </a:r>
            <a:r>
              <a:rPr sz="1800" spc="-5" dirty="0">
                <a:latin typeface="Verdana"/>
                <a:cs typeface="Verdana"/>
              </a:rPr>
              <a:t>τ</a:t>
            </a:r>
            <a:r>
              <a:rPr sz="1800" spc="-10" dirty="0">
                <a:latin typeface="Verdana"/>
                <a:cs typeface="Verdana"/>
              </a:rPr>
              <a:t>ο</a:t>
            </a:r>
            <a:r>
              <a:rPr sz="1800" dirty="0">
                <a:latin typeface="Verdana"/>
                <a:cs typeface="Verdana"/>
              </a:rPr>
              <a:t>υ</a:t>
            </a:r>
            <a:r>
              <a:rPr sz="1800" spc="180" dirty="0">
                <a:latin typeface="Times New Roman"/>
                <a:cs typeface="Times New Roman"/>
              </a:rPr>
              <a:t> </a:t>
            </a:r>
            <a:r>
              <a:rPr sz="1800" dirty="0">
                <a:latin typeface="Verdana"/>
                <a:cs typeface="Verdana"/>
              </a:rPr>
              <a:t>σ</a:t>
            </a:r>
            <a:r>
              <a:rPr sz="1800" spc="-5" dirty="0">
                <a:latin typeface="Verdana"/>
                <a:cs typeface="Verdana"/>
              </a:rPr>
              <a:t>τ</a:t>
            </a:r>
            <a:r>
              <a:rPr sz="1800" spc="-20" dirty="0">
                <a:latin typeface="Verdana"/>
                <a:cs typeface="Verdana"/>
              </a:rPr>
              <a:t>ό</a:t>
            </a:r>
            <a:r>
              <a:rPr sz="1800" spc="-10" dirty="0">
                <a:latin typeface="Verdana"/>
                <a:cs typeface="Verdana"/>
              </a:rPr>
              <a:t>μ</a:t>
            </a:r>
            <a:r>
              <a:rPr sz="1800" spc="-15" dirty="0">
                <a:latin typeface="Verdana"/>
                <a:cs typeface="Verdana"/>
              </a:rPr>
              <a:t>α</a:t>
            </a:r>
            <a:r>
              <a:rPr sz="1800" spc="-5" dirty="0">
                <a:latin typeface="Verdana"/>
                <a:cs typeface="Verdana"/>
              </a:rPr>
              <a:t>τ</a:t>
            </a:r>
            <a:r>
              <a:rPr sz="1800" spc="-20" dirty="0">
                <a:latin typeface="Verdana"/>
                <a:cs typeface="Verdana"/>
              </a:rPr>
              <a:t>ο</a:t>
            </a:r>
            <a:r>
              <a:rPr sz="1800" spc="-10" dirty="0">
                <a:latin typeface="Verdana"/>
                <a:cs typeface="Verdana"/>
              </a:rPr>
              <a:t>ς</a:t>
            </a:r>
            <a:r>
              <a:rPr sz="1800" spc="185" dirty="0">
                <a:latin typeface="Times New Roman"/>
                <a:cs typeface="Times New Roman"/>
              </a:rPr>
              <a:t> </a:t>
            </a:r>
            <a:r>
              <a:rPr sz="1800" dirty="0">
                <a:latin typeface="Verdana"/>
                <a:cs typeface="Verdana"/>
              </a:rPr>
              <a:t>πρ</a:t>
            </a:r>
            <a:r>
              <a:rPr sz="1800" spc="-20" dirty="0">
                <a:latin typeface="Verdana"/>
                <a:cs typeface="Verdana"/>
              </a:rPr>
              <a:t>ο</a:t>
            </a:r>
            <a:r>
              <a:rPr sz="1800" dirty="0">
                <a:latin typeface="Verdana"/>
                <a:cs typeface="Verdana"/>
              </a:rPr>
              <a:t>σ</a:t>
            </a:r>
            <a:r>
              <a:rPr sz="1800" spc="5" dirty="0">
                <a:latin typeface="Verdana"/>
                <a:cs typeface="Verdana"/>
              </a:rPr>
              <a:t>φ</a:t>
            </a:r>
            <a:r>
              <a:rPr sz="1800" dirty="0">
                <a:latin typeface="Verdana"/>
                <a:cs typeface="Verdana"/>
              </a:rPr>
              <a:t>ύ</a:t>
            </a:r>
            <a:r>
              <a:rPr sz="1800" spc="-15" dirty="0">
                <a:latin typeface="Verdana"/>
                <a:cs typeface="Verdana"/>
              </a:rPr>
              <a:t>ε</a:t>
            </a:r>
            <a:r>
              <a:rPr sz="1800" spc="-5" dirty="0">
                <a:latin typeface="Verdana"/>
                <a:cs typeface="Verdana"/>
              </a:rPr>
              <a:t>τ</a:t>
            </a:r>
            <a:r>
              <a:rPr sz="1800" spc="-15" dirty="0">
                <a:latin typeface="Verdana"/>
                <a:cs typeface="Verdana"/>
              </a:rPr>
              <a:t>α</a:t>
            </a:r>
            <a:r>
              <a:rPr sz="1800" dirty="0">
                <a:latin typeface="Verdana"/>
                <a:cs typeface="Verdana"/>
              </a:rPr>
              <a:t>ι</a:t>
            </a:r>
            <a:r>
              <a:rPr sz="1800" spc="200" dirty="0">
                <a:latin typeface="Times New Roman"/>
                <a:cs typeface="Times New Roman"/>
              </a:rPr>
              <a:t> </a:t>
            </a:r>
            <a:r>
              <a:rPr sz="1800" spc="-20" dirty="0">
                <a:latin typeface="Verdana"/>
                <a:cs typeface="Verdana"/>
              </a:rPr>
              <a:t>μ</a:t>
            </a:r>
            <a:r>
              <a:rPr sz="1800" spc="-10" dirty="0">
                <a:latin typeface="Verdana"/>
                <a:cs typeface="Verdana"/>
              </a:rPr>
              <a:t>ε</a:t>
            </a:r>
            <a:r>
              <a:rPr sz="1800" spc="185" dirty="0">
                <a:latin typeface="Times New Roman"/>
                <a:cs typeface="Times New Roman"/>
              </a:rPr>
              <a:t> </a:t>
            </a:r>
            <a:r>
              <a:rPr sz="1800" spc="-5" dirty="0">
                <a:latin typeface="Verdana"/>
                <a:cs typeface="Verdana"/>
              </a:rPr>
              <a:t>τ</a:t>
            </a:r>
            <a:r>
              <a:rPr sz="1800" spc="-15" dirty="0">
                <a:latin typeface="Verdana"/>
                <a:cs typeface="Verdana"/>
              </a:rPr>
              <a:t>ο</a:t>
            </a:r>
            <a:r>
              <a:rPr sz="1800" spc="175" dirty="0">
                <a:latin typeface="Times New Roman"/>
                <a:cs typeface="Times New Roman"/>
              </a:rPr>
              <a:t> </a:t>
            </a:r>
            <a:r>
              <a:rPr sz="1800" spc="-20" dirty="0">
                <a:latin typeface="Verdana"/>
                <a:cs typeface="Verdana"/>
              </a:rPr>
              <a:t>χ</a:t>
            </a:r>
            <a:r>
              <a:rPr sz="1800" spc="-15" dirty="0">
                <a:latin typeface="Verdana"/>
                <a:cs typeface="Verdana"/>
              </a:rPr>
              <a:t>αλ</a:t>
            </a:r>
            <a:r>
              <a:rPr sz="1800" spc="10" dirty="0">
                <a:latin typeface="Verdana"/>
                <a:cs typeface="Verdana"/>
              </a:rPr>
              <a:t>ι</a:t>
            </a:r>
            <a:r>
              <a:rPr sz="1800" spc="-15" dirty="0">
                <a:latin typeface="Verdana"/>
                <a:cs typeface="Verdana"/>
              </a:rPr>
              <a:t>νό</a:t>
            </a:r>
            <a:endParaRPr sz="18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35" dirty="0"/>
              <a:t>Α</a:t>
            </a:r>
            <a:r>
              <a:rPr dirty="0"/>
              <a:t>ισ</a:t>
            </a:r>
            <a:r>
              <a:rPr spc="-25" dirty="0"/>
              <a:t>θ</a:t>
            </a:r>
            <a:r>
              <a:rPr spc="-15" dirty="0"/>
              <a:t>η</a:t>
            </a:r>
            <a:r>
              <a:rPr spc="-5" dirty="0"/>
              <a:t>τ</a:t>
            </a:r>
            <a:r>
              <a:rPr spc="-25" dirty="0"/>
              <a:t>ή</a:t>
            </a:r>
            <a:r>
              <a:rPr dirty="0"/>
              <a:t>ρια</a:t>
            </a:r>
            <a:r>
              <a:rPr spc="385" dirty="0">
                <a:latin typeface="Times New Roman"/>
                <a:cs typeface="Times New Roman"/>
              </a:rPr>
              <a:t> </a:t>
            </a:r>
            <a:r>
              <a:rPr spc="-35" dirty="0"/>
              <a:t>ό</a:t>
            </a:r>
            <a:r>
              <a:rPr spc="-25" dirty="0"/>
              <a:t>ρ</a:t>
            </a:r>
            <a:r>
              <a:rPr spc="-20" dirty="0"/>
              <a:t>γ</a:t>
            </a:r>
            <a:r>
              <a:rPr spc="-30" dirty="0"/>
              <a:t>α</a:t>
            </a:r>
            <a:r>
              <a:rPr spc="-20" dirty="0"/>
              <a:t>ν</a:t>
            </a:r>
            <a:r>
              <a:rPr dirty="0"/>
              <a:t>α</a:t>
            </a:r>
          </a:p>
        </p:txBody>
      </p:sp>
      <p:sp>
        <p:nvSpPr>
          <p:cNvPr id="6" name="object 6"/>
          <p:cNvSpPr txBox="1"/>
          <p:nvPr/>
        </p:nvSpPr>
        <p:spPr>
          <a:xfrm>
            <a:off x="643894" y="1897453"/>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7" name="object 7"/>
          <p:cNvSpPr txBox="1"/>
          <p:nvPr/>
        </p:nvSpPr>
        <p:spPr>
          <a:xfrm>
            <a:off x="1111250" y="1852707"/>
            <a:ext cx="1495425" cy="2613660"/>
          </a:xfrm>
          <a:prstGeom prst="rect">
            <a:avLst/>
          </a:prstGeom>
        </p:spPr>
        <p:txBody>
          <a:bodyPr vert="horz" wrap="square" lIns="0" tIns="0" rIns="0" bIns="0" rtlCol="0">
            <a:spAutoFit/>
          </a:bodyPr>
          <a:lstStyle/>
          <a:p>
            <a:pPr marL="12700" marR="5080">
              <a:lnSpc>
                <a:spcPct val="120700"/>
              </a:lnSpc>
            </a:pPr>
            <a:r>
              <a:rPr sz="3000" spc="-25" dirty="0" err="1">
                <a:latin typeface="Verdana"/>
                <a:cs typeface="Verdana"/>
              </a:rPr>
              <a:t>Δέ</a:t>
            </a:r>
            <a:r>
              <a:rPr sz="3000" spc="-10" dirty="0" err="1">
                <a:latin typeface="Verdana"/>
                <a:cs typeface="Verdana"/>
              </a:rPr>
              <a:t>ρ</a:t>
            </a:r>
            <a:r>
              <a:rPr sz="3000" spc="-25" dirty="0" err="1">
                <a:latin typeface="Verdana"/>
                <a:cs typeface="Verdana"/>
              </a:rPr>
              <a:t>μ</a:t>
            </a:r>
            <a:r>
              <a:rPr sz="3000" dirty="0" err="1">
                <a:latin typeface="Verdana"/>
                <a:cs typeface="Verdana"/>
              </a:rPr>
              <a:t>α</a:t>
            </a:r>
            <a:r>
              <a:rPr sz="3000" dirty="0">
                <a:latin typeface="Times New Roman"/>
                <a:cs typeface="Times New Roman"/>
              </a:rPr>
              <a:t> </a:t>
            </a:r>
            <a:r>
              <a:rPr sz="3000" spc="5" dirty="0" err="1" smtClean="0">
                <a:latin typeface="Verdana"/>
                <a:cs typeface="Verdana"/>
              </a:rPr>
              <a:t>Γ</a:t>
            </a:r>
            <a:r>
              <a:rPr sz="3000" spc="-30" dirty="0" err="1" smtClean="0">
                <a:latin typeface="Verdana"/>
                <a:cs typeface="Verdana"/>
              </a:rPr>
              <a:t>λ</a:t>
            </a:r>
            <a:r>
              <a:rPr sz="3000" spc="-5" dirty="0" err="1" smtClean="0">
                <a:latin typeface="Verdana"/>
                <a:cs typeface="Verdana"/>
              </a:rPr>
              <a:t>ώσ</a:t>
            </a:r>
            <a:r>
              <a:rPr sz="3000" spc="5" dirty="0" err="1" smtClean="0">
                <a:latin typeface="Verdana"/>
                <a:cs typeface="Verdana"/>
              </a:rPr>
              <a:t>σ</a:t>
            </a:r>
            <a:r>
              <a:rPr sz="3000" dirty="0" err="1" smtClean="0">
                <a:latin typeface="Verdana"/>
                <a:cs typeface="Verdana"/>
              </a:rPr>
              <a:t>α</a:t>
            </a:r>
            <a:r>
              <a:rPr sz="3000" dirty="0" smtClean="0">
                <a:latin typeface="Times New Roman"/>
                <a:cs typeface="Times New Roman"/>
              </a:rPr>
              <a:t> </a:t>
            </a:r>
            <a:r>
              <a:rPr sz="3000" spc="-35" dirty="0">
                <a:latin typeface="Verdana"/>
                <a:cs typeface="Verdana"/>
              </a:rPr>
              <a:t>Μ</a:t>
            </a:r>
            <a:r>
              <a:rPr sz="3000" dirty="0">
                <a:latin typeface="Verdana"/>
                <a:cs typeface="Verdana"/>
              </a:rPr>
              <a:t>ύ</a:t>
            </a:r>
            <a:r>
              <a:rPr sz="3000" spc="-25" dirty="0">
                <a:latin typeface="Verdana"/>
                <a:cs typeface="Verdana"/>
              </a:rPr>
              <a:t>τη</a:t>
            </a:r>
            <a:r>
              <a:rPr sz="3000" spc="-15" dirty="0">
                <a:latin typeface="Times New Roman"/>
                <a:cs typeface="Times New Roman"/>
              </a:rPr>
              <a:t> </a:t>
            </a:r>
            <a:r>
              <a:rPr sz="3000" spc="-35" dirty="0">
                <a:latin typeface="Verdana"/>
                <a:cs typeface="Verdana"/>
              </a:rPr>
              <a:t>Μ</a:t>
            </a:r>
            <a:r>
              <a:rPr sz="3000" spc="5" dirty="0">
                <a:latin typeface="Verdana"/>
                <a:cs typeface="Verdana"/>
              </a:rPr>
              <a:t>ά</a:t>
            </a:r>
            <a:r>
              <a:rPr sz="3000" spc="-5" dirty="0">
                <a:latin typeface="Verdana"/>
                <a:cs typeface="Verdana"/>
              </a:rPr>
              <a:t>τι</a:t>
            </a:r>
            <a:r>
              <a:rPr sz="3000" spc="-5" dirty="0">
                <a:latin typeface="Times New Roman"/>
                <a:cs typeface="Times New Roman"/>
              </a:rPr>
              <a:t> </a:t>
            </a:r>
            <a:r>
              <a:rPr sz="3000" spc="-30" dirty="0">
                <a:latin typeface="Verdana"/>
                <a:cs typeface="Verdana"/>
              </a:rPr>
              <a:t>Α</a:t>
            </a:r>
            <a:r>
              <a:rPr sz="3000" dirty="0">
                <a:latin typeface="Verdana"/>
                <a:cs typeface="Verdana"/>
              </a:rPr>
              <a:t>υ</a:t>
            </a:r>
            <a:r>
              <a:rPr sz="3000" spc="-5" dirty="0">
                <a:latin typeface="Verdana"/>
                <a:cs typeface="Verdana"/>
              </a:rPr>
              <a:t>τί</a:t>
            </a:r>
            <a:endParaRPr sz="3000" dirty="0">
              <a:latin typeface="Verdana"/>
              <a:cs typeface="Verdana"/>
            </a:endParaRPr>
          </a:p>
        </p:txBody>
      </p:sp>
      <p:sp>
        <p:nvSpPr>
          <p:cNvPr id="8" name="object 8"/>
          <p:cNvSpPr txBox="1"/>
          <p:nvPr/>
        </p:nvSpPr>
        <p:spPr>
          <a:xfrm>
            <a:off x="643894" y="2449904"/>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9" name="object 9"/>
          <p:cNvSpPr txBox="1"/>
          <p:nvPr/>
        </p:nvSpPr>
        <p:spPr>
          <a:xfrm>
            <a:off x="643894" y="3001084"/>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10" name="object 10"/>
          <p:cNvSpPr txBox="1"/>
          <p:nvPr/>
        </p:nvSpPr>
        <p:spPr>
          <a:xfrm>
            <a:off x="643894" y="3553535"/>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11" name="object 11"/>
          <p:cNvSpPr txBox="1"/>
          <p:nvPr/>
        </p:nvSpPr>
        <p:spPr>
          <a:xfrm>
            <a:off x="643894" y="4104715"/>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12" name="11 - Ορθογώνιο"/>
          <p:cNvSpPr/>
          <p:nvPr/>
        </p:nvSpPr>
        <p:spPr>
          <a:xfrm>
            <a:off x="4343400" y="1905000"/>
            <a:ext cx="1676400" cy="2805063"/>
          </a:xfrm>
          <a:prstGeom prst="rect">
            <a:avLst/>
          </a:prstGeom>
        </p:spPr>
        <p:txBody>
          <a:bodyPr wrap="square">
            <a:spAutoFit/>
          </a:bodyPr>
          <a:lstStyle/>
          <a:p>
            <a:pPr>
              <a:lnSpc>
                <a:spcPct val="150000"/>
              </a:lnSpc>
            </a:pPr>
            <a:r>
              <a:rPr lang="el-GR" sz="2400" b="1" spc="-5" dirty="0" smtClean="0"/>
              <a:t>ΑΦΗ</a:t>
            </a:r>
          </a:p>
          <a:p>
            <a:pPr>
              <a:lnSpc>
                <a:spcPct val="150000"/>
              </a:lnSpc>
            </a:pPr>
            <a:r>
              <a:rPr lang="el-GR" sz="2400" b="1" spc="-5" dirty="0" smtClean="0"/>
              <a:t>ΓΕΥΣΗ</a:t>
            </a:r>
          </a:p>
          <a:p>
            <a:pPr>
              <a:lnSpc>
                <a:spcPct val="150000"/>
              </a:lnSpc>
            </a:pPr>
            <a:r>
              <a:rPr lang="el-GR" sz="2400" b="1" spc="-5" dirty="0" smtClean="0"/>
              <a:t>ΟΣΦΡΗΣΗ</a:t>
            </a:r>
          </a:p>
          <a:p>
            <a:pPr>
              <a:lnSpc>
                <a:spcPct val="150000"/>
              </a:lnSpc>
            </a:pPr>
            <a:r>
              <a:rPr lang="el-GR" sz="2400" b="1" spc="-5" dirty="0" smtClean="0"/>
              <a:t>ΟΡΑΣΗ </a:t>
            </a:r>
          </a:p>
          <a:p>
            <a:pPr>
              <a:lnSpc>
                <a:spcPct val="150000"/>
              </a:lnSpc>
            </a:pPr>
            <a:r>
              <a:rPr lang="el-GR" sz="2400" b="1" spc="-5" dirty="0" smtClean="0"/>
              <a:t>ΑΚΟΗ</a:t>
            </a:r>
            <a:endParaRPr lang="el-GR"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2443481" y="0"/>
            <a:ext cx="6700509"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7466" y="1816322"/>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6" name="object 6"/>
          <p:cNvSpPr txBox="1"/>
          <p:nvPr/>
        </p:nvSpPr>
        <p:spPr>
          <a:xfrm>
            <a:off x="544834" y="1781815"/>
            <a:ext cx="2131060" cy="5137150"/>
          </a:xfrm>
          <a:prstGeom prst="rect">
            <a:avLst/>
          </a:prstGeom>
        </p:spPr>
        <p:txBody>
          <a:bodyPr vert="horz" wrap="square" lIns="0" tIns="0" rIns="0" bIns="0" rtlCol="0">
            <a:spAutoFit/>
          </a:bodyPr>
          <a:lstStyle/>
          <a:p>
            <a:pPr marL="12700" marR="5080">
              <a:lnSpc>
                <a:spcPct val="100000"/>
              </a:lnSpc>
            </a:pPr>
            <a:r>
              <a:rPr sz="2200" dirty="0">
                <a:latin typeface="Verdana"/>
                <a:cs typeface="Verdana"/>
              </a:rPr>
              <a:t>Ο</a:t>
            </a:r>
            <a:r>
              <a:rPr sz="2200" spc="215" dirty="0">
                <a:latin typeface="Times New Roman"/>
                <a:cs typeface="Times New Roman"/>
              </a:rPr>
              <a:t> </a:t>
            </a:r>
            <a:r>
              <a:rPr sz="2200" spc="-5" dirty="0">
                <a:latin typeface="Verdana"/>
                <a:cs typeface="Verdana"/>
              </a:rPr>
              <a:t>β</a:t>
            </a:r>
            <a:r>
              <a:rPr sz="2200" spc="-30" dirty="0">
                <a:latin typeface="Verdana"/>
                <a:cs typeface="Verdana"/>
              </a:rPr>
              <a:t>λ</a:t>
            </a:r>
            <a:r>
              <a:rPr sz="2200" spc="-15" dirty="0">
                <a:latin typeface="Verdana"/>
                <a:cs typeface="Verdana"/>
              </a:rPr>
              <a:t>ε</a:t>
            </a:r>
            <a:r>
              <a:rPr sz="2200" spc="-20" dirty="0">
                <a:latin typeface="Verdana"/>
                <a:cs typeface="Verdana"/>
              </a:rPr>
              <a:t>ν</a:t>
            </a:r>
            <a:r>
              <a:rPr sz="2200" spc="-30" dirty="0">
                <a:latin typeface="Verdana"/>
                <a:cs typeface="Verdana"/>
              </a:rPr>
              <a:t>ν</a:t>
            </a:r>
            <a:r>
              <a:rPr sz="2200" spc="-20" dirty="0">
                <a:latin typeface="Verdana"/>
                <a:cs typeface="Verdana"/>
              </a:rPr>
              <a:t>ογόνο</a:t>
            </a:r>
            <a:r>
              <a:rPr sz="2200" spc="-15" dirty="0">
                <a:latin typeface="Verdana"/>
                <a:cs typeface="Verdana"/>
              </a:rPr>
              <a:t>ς</a:t>
            </a:r>
            <a:r>
              <a:rPr sz="2200" spc="-10" dirty="0">
                <a:latin typeface="Times New Roman"/>
                <a:cs typeface="Times New Roman"/>
              </a:rPr>
              <a:t> </a:t>
            </a:r>
            <a:r>
              <a:rPr sz="2200" spc="5" dirty="0">
                <a:latin typeface="Verdana"/>
                <a:cs typeface="Verdana"/>
              </a:rPr>
              <a:t>τ</a:t>
            </a:r>
            <a:r>
              <a:rPr sz="2200" spc="-20" dirty="0">
                <a:latin typeface="Verdana"/>
                <a:cs typeface="Verdana"/>
              </a:rPr>
              <a:t>η</a:t>
            </a:r>
            <a:r>
              <a:rPr sz="2200" spc="-15" dirty="0">
                <a:latin typeface="Verdana"/>
                <a:cs typeface="Verdana"/>
              </a:rPr>
              <a:t>ς</a:t>
            </a:r>
            <a:r>
              <a:rPr sz="2200" spc="210" dirty="0">
                <a:latin typeface="Times New Roman"/>
                <a:cs typeface="Times New Roman"/>
              </a:rPr>
              <a:t> </a:t>
            </a:r>
            <a:r>
              <a:rPr sz="2200" spc="-20" dirty="0">
                <a:latin typeface="Verdana"/>
                <a:cs typeface="Verdana"/>
              </a:rPr>
              <a:t>γ</a:t>
            </a:r>
            <a:r>
              <a:rPr sz="2200" spc="-30" dirty="0">
                <a:latin typeface="Verdana"/>
                <a:cs typeface="Verdana"/>
              </a:rPr>
              <a:t>λ</a:t>
            </a:r>
            <a:r>
              <a:rPr sz="2200" spc="-5" dirty="0">
                <a:latin typeface="Verdana"/>
                <a:cs typeface="Verdana"/>
              </a:rPr>
              <a:t>ώ</a:t>
            </a:r>
            <a:r>
              <a:rPr sz="2200" spc="-10" dirty="0">
                <a:latin typeface="Verdana"/>
                <a:cs typeface="Verdana"/>
              </a:rPr>
              <a:t>σσ</a:t>
            </a:r>
            <a:r>
              <a:rPr sz="2200" spc="-20" dirty="0">
                <a:latin typeface="Verdana"/>
                <a:cs typeface="Verdana"/>
              </a:rPr>
              <a:t>ας</a:t>
            </a:r>
            <a:r>
              <a:rPr sz="2200" spc="-15" dirty="0">
                <a:latin typeface="Times New Roman"/>
                <a:cs typeface="Times New Roman"/>
              </a:rPr>
              <a:t> </a:t>
            </a:r>
            <a:r>
              <a:rPr sz="2200" spc="-15" dirty="0">
                <a:latin typeface="Verdana"/>
                <a:cs typeface="Verdana"/>
              </a:rPr>
              <a:t>ε</a:t>
            </a:r>
            <a:r>
              <a:rPr sz="2200" spc="-5" dirty="0">
                <a:latin typeface="Verdana"/>
                <a:cs typeface="Verdana"/>
              </a:rPr>
              <a:t>ί</a:t>
            </a:r>
            <a:r>
              <a:rPr sz="2200" spc="-20" dirty="0">
                <a:latin typeface="Verdana"/>
                <a:cs typeface="Verdana"/>
              </a:rPr>
              <a:t>ν</a:t>
            </a:r>
            <a:r>
              <a:rPr sz="2200" spc="-15" dirty="0">
                <a:latin typeface="Verdana"/>
                <a:cs typeface="Verdana"/>
              </a:rPr>
              <a:t>α</a:t>
            </a:r>
            <a:r>
              <a:rPr sz="2200" dirty="0">
                <a:latin typeface="Verdana"/>
                <a:cs typeface="Verdana"/>
              </a:rPr>
              <a:t>ι</a:t>
            </a:r>
            <a:r>
              <a:rPr sz="2200" spc="210" dirty="0">
                <a:latin typeface="Times New Roman"/>
                <a:cs typeface="Times New Roman"/>
              </a:rPr>
              <a:t> </a:t>
            </a:r>
            <a:r>
              <a:rPr sz="2200" spc="5" dirty="0">
                <a:latin typeface="Verdana"/>
                <a:cs typeface="Verdana"/>
              </a:rPr>
              <a:t>τ</a:t>
            </a:r>
            <a:r>
              <a:rPr sz="2200" spc="-20" dirty="0">
                <a:latin typeface="Verdana"/>
                <a:cs typeface="Verdana"/>
              </a:rPr>
              <a:t>ρα</a:t>
            </a:r>
            <a:r>
              <a:rPr sz="2200" spc="-15" dirty="0">
                <a:latin typeface="Verdana"/>
                <a:cs typeface="Verdana"/>
              </a:rPr>
              <a:t>χ</a:t>
            </a:r>
            <a:r>
              <a:rPr sz="2200" spc="-5" dirty="0">
                <a:latin typeface="Verdana"/>
                <a:cs typeface="Verdana"/>
              </a:rPr>
              <a:t>ύς</a:t>
            </a:r>
            <a:r>
              <a:rPr sz="2200" spc="-5" dirty="0">
                <a:latin typeface="Times New Roman"/>
                <a:cs typeface="Times New Roman"/>
              </a:rPr>
              <a:t> </a:t>
            </a:r>
            <a:r>
              <a:rPr sz="2200" spc="-20" dirty="0">
                <a:latin typeface="Verdana"/>
                <a:cs typeface="Verdana"/>
              </a:rPr>
              <a:t>λόγ</a:t>
            </a:r>
            <a:r>
              <a:rPr sz="2200" dirty="0">
                <a:latin typeface="Verdana"/>
                <a:cs typeface="Verdana"/>
              </a:rPr>
              <a:t>ω</a:t>
            </a:r>
            <a:r>
              <a:rPr sz="2200" spc="204" dirty="0">
                <a:latin typeface="Times New Roman"/>
                <a:cs typeface="Times New Roman"/>
              </a:rPr>
              <a:t> </a:t>
            </a:r>
            <a:r>
              <a:rPr sz="2200" spc="5" dirty="0">
                <a:latin typeface="Verdana"/>
                <a:cs typeface="Verdana"/>
              </a:rPr>
              <a:t>τ</a:t>
            </a:r>
            <a:r>
              <a:rPr sz="2200" spc="-20" dirty="0">
                <a:latin typeface="Verdana"/>
                <a:cs typeface="Verdana"/>
              </a:rPr>
              <a:t>η</a:t>
            </a:r>
            <a:r>
              <a:rPr sz="2200" spc="-15" dirty="0">
                <a:latin typeface="Verdana"/>
                <a:cs typeface="Verdana"/>
              </a:rPr>
              <a:t>ς</a:t>
            </a:r>
            <a:r>
              <a:rPr sz="2200" spc="-10" dirty="0">
                <a:latin typeface="Times New Roman"/>
                <a:cs typeface="Times New Roman"/>
              </a:rPr>
              <a:t> </a:t>
            </a:r>
            <a:r>
              <a:rPr sz="2200" spc="5" dirty="0">
                <a:latin typeface="Verdana"/>
                <a:cs typeface="Verdana"/>
              </a:rPr>
              <a:t>π</a:t>
            </a:r>
            <a:r>
              <a:rPr sz="2200" spc="-5" dirty="0">
                <a:latin typeface="Verdana"/>
                <a:cs typeface="Verdana"/>
              </a:rPr>
              <a:t>αρ</a:t>
            </a:r>
            <a:r>
              <a:rPr sz="2200" spc="-35" dirty="0">
                <a:latin typeface="Verdana"/>
                <a:cs typeface="Verdana"/>
              </a:rPr>
              <a:t>ο</a:t>
            </a:r>
            <a:r>
              <a:rPr sz="2200" spc="5" dirty="0">
                <a:latin typeface="Verdana"/>
                <a:cs typeface="Verdana"/>
              </a:rPr>
              <a:t>υ</a:t>
            </a:r>
            <a:r>
              <a:rPr sz="2200" spc="-10" dirty="0">
                <a:latin typeface="Verdana"/>
                <a:cs typeface="Verdana"/>
              </a:rPr>
              <a:t>σ</a:t>
            </a:r>
            <a:r>
              <a:rPr sz="2200" spc="-5" dirty="0">
                <a:latin typeface="Verdana"/>
                <a:cs typeface="Verdana"/>
              </a:rPr>
              <a:t>ί</a:t>
            </a:r>
            <a:r>
              <a:rPr sz="2200" spc="-20" dirty="0">
                <a:latin typeface="Verdana"/>
                <a:cs typeface="Verdana"/>
              </a:rPr>
              <a:t>ας</a:t>
            </a:r>
            <a:r>
              <a:rPr sz="2200" spc="-15" dirty="0">
                <a:latin typeface="Times New Roman"/>
                <a:cs typeface="Times New Roman"/>
              </a:rPr>
              <a:t> </a:t>
            </a:r>
            <a:r>
              <a:rPr sz="2200" spc="5" dirty="0">
                <a:latin typeface="Verdana"/>
                <a:cs typeface="Verdana"/>
              </a:rPr>
              <a:t>π</a:t>
            </a:r>
            <a:r>
              <a:rPr sz="2200" spc="-20" dirty="0">
                <a:latin typeface="Verdana"/>
                <a:cs typeface="Verdana"/>
              </a:rPr>
              <a:t>ο</a:t>
            </a:r>
            <a:r>
              <a:rPr sz="2200" spc="-30" dirty="0">
                <a:latin typeface="Verdana"/>
                <a:cs typeface="Verdana"/>
              </a:rPr>
              <a:t>λ</a:t>
            </a:r>
            <a:r>
              <a:rPr sz="2200" spc="5" dirty="0">
                <a:latin typeface="Verdana"/>
                <a:cs typeface="Verdana"/>
              </a:rPr>
              <a:t>υ</a:t>
            </a:r>
            <a:r>
              <a:rPr sz="2200" spc="-5" dirty="0">
                <a:latin typeface="Verdana"/>
                <a:cs typeface="Verdana"/>
              </a:rPr>
              <a:t>ά</a:t>
            </a:r>
            <a:r>
              <a:rPr sz="2200" spc="-20" dirty="0">
                <a:latin typeface="Verdana"/>
                <a:cs typeface="Verdana"/>
              </a:rPr>
              <a:t>ρ</a:t>
            </a:r>
            <a:r>
              <a:rPr sz="2200" spc="-5" dirty="0">
                <a:latin typeface="Verdana"/>
                <a:cs typeface="Verdana"/>
              </a:rPr>
              <a:t>ιθ</a:t>
            </a:r>
            <a:r>
              <a:rPr sz="2200" spc="-15" dirty="0">
                <a:latin typeface="Verdana"/>
                <a:cs typeface="Verdana"/>
              </a:rPr>
              <a:t>μ</a:t>
            </a:r>
            <a:r>
              <a:rPr sz="2200" spc="-10" dirty="0">
                <a:latin typeface="Verdana"/>
                <a:cs typeface="Verdana"/>
              </a:rPr>
              <a:t>ω</a:t>
            </a:r>
            <a:r>
              <a:rPr sz="2200" spc="-15" dirty="0">
                <a:latin typeface="Verdana"/>
                <a:cs typeface="Verdana"/>
              </a:rPr>
              <a:t>ν</a:t>
            </a:r>
            <a:r>
              <a:rPr sz="2200" spc="-10" dirty="0">
                <a:latin typeface="Times New Roman"/>
                <a:cs typeface="Times New Roman"/>
              </a:rPr>
              <a:t> </a:t>
            </a:r>
            <a:r>
              <a:rPr sz="2200" spc="-5" dirty="0">
                <a:latin typeface="Verdana"/>
                <a:cs typeface="Verdana"/>
              </a:rPr>
              <a:t>θ</a:t>
            </a:r>
            <a:r>
              <a:rPr sz="2200" spc="-20" dirty="0">
                <a:latin typeface="Verdana"/>
                <a:cs typeface="Verdana"/>
              </a:rPr>
              <a:t>ηλ</a:t>
            </a:r>
            <a:r>
              <a:rPr sz="2200" spc="-5" dirty="0">
                <a:latin typeface="Verdana"/>
                <a:cs typeface="Verdana"/>
              </a:rPr>
              <a:t>ών</a:t>
            </a:r>
            <a:endParaRPr sz="2200">
              <a:latin typeface="Verdana"/>
              <a:cs typeface="Verdana"/>
            </a:endParaRPr>
          </a:p>
          <a:p>
            <a:pPr marL="12700" marR="306070">
              <a:lnSpc>
                <a:spcPct val="99800"/>
              </a:lnSpc>
              <a:spcBef>
                <a:spcPts val="555"/>
              </a:spcBef>
            </a:pPr>
            <a:r>
              <a:rPr sz="2200" spc="-5" dirty="0">
                <a:latin typeface="Verdana"/>
                <a:cs typeface="Verdana"/>
              </a:rPr>
              <a:t>Ο</a:t>
            </a:r>
            <a:r>
              <a:rPr sz="2200" dirty="0">
                <a:latin typeface="Verdana"/>
                <a:cs typeface="Verdana"/>
              </a:rPr>
              <a:t>ι</a:t>
            </a:r>
            <a:r>
              <a:rPr sz="2200" spc="215" dirty="0">
                <a:latin typeface="Times New Roman"/>
                <a:cs typeface="Times New Roman"/>
              </a:rPr>
              <a:t> </a:t>
            </a:r>
            <a:r>
              <a:rPr sz="2200" spc="-5" dirty="0">
                <a:latin typeface="Verdana"/>
                <a:cs typeface="Verdana"/>
              </a:rPr>
              <a:t>θ</a:t>
            </a:r>
            <a:r>
              <a:rPr sz="2200" spc="-20" dirty="0">
                <a:latin typeface="Verdana"/>
                <a:cs typeface="Verdana"/>
              </a:rPr>
              <a:t>ηλ</a:t>
            </a:r>
            <a:r>
              <a:rPr sz="2200" spc="-25" dirty="0">
                <a:latin typeface="Verdana"/>
                <a:cs typeface="Verdana"/>
              </a:rPr>
              <a:t>έ</a:t>
            </a:r>
            <a:r>
              <a:rPr sz="2200" spc="-15" dirty="0">
                <a:latin typeface="Verdana"/>
                <a:cs typeface="Verdana"/>
              </a:rPr>
              <a:t>ς</a:t>
            </a:r>
            <a:r>
              <a:rPr sz="2200" spc="-10" dirty="0">
                <a:latin typeface="Times New Roman"/>
                <a:cs typeface="Times New Roman"/>
              </a:rPr>
              <a:t> </a:t>
            </a:r>
            <a:r>
              <a:rPr sz="2200" spc="-15" dirty="0">
                <a:latin typeface="Verdana"/>
                <a:cs typeface="Verdana"/>
              </a:rPr>
              <a:t>δ</a:t>
            </a:r>
            <a:r>
              <a:rPr sz="2200" spc="-5" dirty="0">
                <a:latin typeface="Verdana"/>
                <a:cs typeface="Verdana"/>
              </a:rPr>
              <a:t>ι</a:t>
            </a:r>
            <a:r>
              <a:rPr sz="2200" spc="-15" dirty="0">
                <a:latin typeface="Verdana"/>
                <a:cs typeface="Verdana"/>
              </a:rPr>
              <a:t>α</a:t>
            </a:r>
            <a:r>
              <a:rPr sz="2200" spc="-5" dirty="0">
                <a:latin typeface="Verdana"/>
                <a:cs typeface="Verdana"/>
              </a:rPr>
              <a:t>τά</a:t>
            </a:r>
            <a:r>
              <a:rPr sz="2200" spc="-10" dirty="0">
                <a:latin typeface="Verdana"/>
                <a:cs typeface="Verdana"/>
              </a:rPr>
              <a:t>σσ</a:t>
            </a:r>
            <a:r>
              <a:rPr sz="2200" spc="-15" dirty="0">
                <a:latin typeface="Verdana"/>
                <a:cs typeface="Verdana"/>
              </a:rPr>
              <a:t>ο</a:t>
            </a:r>
            <a:r>
              <a:rPr sz="2200" spc="-30" dirty="0">
                <a:latin typeface="Verdana"/>
                <a:cs typeface="Verdana"/>
              </a:rPr>
              <a:t>ν</a:t>
            </a:r>
            <a:r>
              <a:rPr sz="2200" spc="-5" dirty="0">
                <a:latin typeface="Verdana"/>
                <a:cs typeface="Verdana"/>
              </a:rPr>
              <a:t>ται</a:t>
            </a:r>
            <a:r>
              <a:rPr sz="2200" spc="-5" dirty="0">
                <a:latin typeface="Times New Roman"/>
                <a:cs typeface="Times New Roman"/>
              </a:rPr>
              <a:t> </a:t>
            </a:r>
            <a:r>
              <a:rPr sz="2200" spc="-10" dirty="0">
                <a:latin typeface="Verdana"/>
                <a:cs typeface="Verdana"/>
              </a:rPr>
              <a:t>σ</a:t>
            </a:r>
            <a:r>
              <a:rPr sz="2200" spc="-15" dirty="0">
                <a:latin typeface="Verdana"/>
                <a:cs typeface="Verdana"/>
              </a:rPr>
              <a:t>ε</a:t>
            </a:r>
            <a:r>
              <a:rPr sz="2200" spc="220" dirty="0">
                <a:latin typeface="Times New Roman"/>
                <a:cs typeface="Times New Roman"/>
              </a:rPr>
              <a:t> </a:t>
            </a:r>
            <a:r>
              <a:rPr sz="2200" spc="-10" dirty="0">
                <a:latin typeface="Verdana"/>
                <a:cs typeface="Verdana"/>
              </a:rPr>
              <a:t>σ</a:t>
            </a:r>
            <a:r>
              <a:rPr sz="2200" spc="-15" dirty="0">
                <a:latin typeface="Verdana"/>
                <a:cs typeface="Verdana"/>
              </a:rPr>
              <a:t>ε</a:t>
            </a:r>
            <a:r>
              <a:rPr sz="2200" spc="-5" dirty="0">
                <a:latin typeface="Verdana"/>
                <a:cs typeface="Verdana"/>
              </a:rPr>
              <a:t>ιρ</a:t>
            </a:r>
            <a:r>
              <a:rPr sz="2200" spc="-25" dirty="0">
                <a:latin typeface="Verdana"/>
                <a:cs typeface="Verdana"/>
              </a:rPr>
              <a:t>έ</a:t>
            </a:r>
            <a:r>
              <a:rPr sz="2200" spc="-15" dirty="0">
                <a:latin typeface="Verdana"/>
                <a:cs typeface="Verdana"/>
              </a:rPr>
              <a:t>ς</a:t>
            </a:r>
            <a:endParaRPr sz="2200">
              <a:latin typeface="Verdana"/>
              <a:cs typeface="Verdana"/>
            </a:endParaRPr>
          </a:p>
          <a:p>
            <a:pPr marL="12700" marR="304800">
              <a:lnSpc>
                <a:spcPct val="100000"/>
              </a:lnSpc>
              <a:spcBef>
                <a:spcPts val="550"/>
              </a:spcBef>
            </a:pPr>
            <a:r>
              <a:rPr sz="2200" spc="-5" dirty="0">
                <a:latin typeface="Verdana"/>
                <a:cs typeface="Verdana"/>
              </a:rPr>
              <a:t>Ο</a:t>
            </a:r>
            <a:r>
              <a:rPr sz="2200" dirty="0">
                <a:latin typeface="Verdana"/>
                <a:cs typeface="Verdana"/>
              </a:rPr>
              <a:t>ι</a:t>
            </a:r>
            <a:r>
              <a:rPr sz="2200" spc="215" dirty="0">
                <a:latin typeface="Times New Roman"/>
                <a:cs typeface="Times New Roman"/>
              </a:rPr>
              <a:t> </a:t>
            </a:r>
            <a:r>
              <a:rPr sz="2200" spc="-5" dirty="0">
                <a:latin typeface="Verdana"/>
                <a:cs typeface="Verdana"/>
              </a:rPr>
              <a:t>θ</a:t>
            </a:r>
            <a:r>
              <a:rPr sz="2200" spc="-20" dirty="0">
                <a:latin typeface="Verdana"/>
                <a:cs typeface="Verdana"/>
              </a:rPr>
              <a:t>ηλ</a:t>
            </a:r>
            <a:r>
              <a:rPr sz="2200" spc="-25" dirty="0">
                <a:latin typeface="Verdana"/>
                <a:cs typeface="Verdana"/>
              </a:rPr>
              <a:t>έ</a:t>
            </a:r>
            <a:r>
              <a:rPr sz="2200" spc="-15" dirty="0">
                <a:latin typeface="Verdana"/>
                <a:cs typeface="Verdana"/>
              </a:rPr>
              <a:t>ς</a:t>
            </a:r>
            <a:r>
              <a:rPr sz="2200" spc="-10" dirty="0">
                <a:latin typeface="Times New Roman"/>
                <a:cs typeface="Times New Roman"/>
              </a:rPr>
              <a:t> </a:t>
            </a:r>
            <a:r>
              <a:rPr sz="2200" spc="-5" dirty="0">
                <a:latin typeface="Verdana"/>
                <a:cs typeface="Verdana"/>
              </a:rPr>
              <a:t>β</a:t>
            </a:r>
            <a:r>
              <a:rPr sz="2200" spc="-20" dirty="0">
                <a:latin typeface="Verdana"/>
                <a:cs typeface="Verdana"/>
              </a:rPr>
              <a:t>οη</a:t>
            </a:r>
            <a:r>
              <a:rPr sz="2200" spc="-5" dirty="0">
                <a:latin typeface="Verdana"/>
                <a:cs typeface="Verdana"/>
              </a:rPr>
              <a:t>θ</a:t>
            </a:r>
            <a:r>
              <a:rPr sz="2200" spc="-20" dirty="0">
                <a:latin typeface="Verdana"/>
                <a:cs typeface="Verdana"/>
              </a:rPr>
              <a:t>ο</a:t>
            </a:r>
            <a:r>
              <a:rPr sz="2200" spc="5" dirty="0">
                <a:latin typeface="Verdana"/>
                <a:cs typeface="Verdana"/>
              </a:rPr>
              <a:t>ύ</a:t>
            </a:r>
            <a:r>
              <a:rPr sz="2200" spc="-15" dirty="0">
                <a:latin typeface="Verdana"/>
                <a:cs typeface="Verdana"/>
              </a:rPr>
              <a:t>ν</a:t>
            </a:r>
            <a:r>
              <a:rPr sz="2200" spc="204" dirty="0">
                <a:latin typeface="Times New Roman"/>
                <a:cs typeface="Times New Roman"/>
              </a:rPr>
              <a:t> </a:t>
            </a:r>
            <a:r>
              <a:rPr sz="2200" spc="-10" dirty="0">
                <a:latin typeface="Verdana"/>
                <a:cs typeface="Verdana"/>
              </a:rPr>
              <a:t>σ</a:t>
            </a:r>
            <a:r>
              <a:rPr sz="2200" spc="-5" dirty="0">
                <a:latin typeface="Verdana"/>
                <a:cs typeface="Verdana"/>
              </a:rPr>
              <a:t>τ</a:t>
            </a:r>
            <a:r>
              <a:rPr sz="2200" spc="-15" dirty="0">
                <a:latin typeface="Verdana"/>
                <a:cs typeface="Verdana"/>
              </a:rPr>
              <a:t>ο</a:t>
            </a:r>
            <a:r>
              <a:rPr sz="2200" spc="-10" dirty="0">
                <a:latin typeface="Times New Roman"/>
                <a:cs typeface="Times New Roman"/>
              </a:rPr>
              <a:t> </a:t>
            </a:r>
            <a:r>
              <a:rPr sz="2200" u="sng" spc="-20" dirty="0">
                <a:latin typeface="Verdana"/>
                <a:cs typeface="Verdana"/>
              </a:rPr>
              <a:t>γ</a:t>
            </a:r>
            <a:r>
              <a:rPr sz="2200" u="sng" spc="-30" dirty="0">
                <a:latin typeface="Verdana"/>
                <a:cs typeface="Verdana"/>
              </a:rPr>
              <a:t>λ</a:t>
            </a:r>
            <a:r>
              <a:rPr sz="2200" u="sng" spc="-15" dirty="0">
                <a:latin typeface="Verdana"/>
                <a:cs typeface="Verdana"/>
              </a:rPr>
              <a:t>ε</a:t>
            </a:r>
            <a:r>
              <a:rPr sz="2200" u="sng" spc="-5" dirty="0">
                <a:latin typeface="Verdana"/>
                <a:cs typeface="Verdana"/>
              </a:rPr>
              <a:t>ί</a:t>
            </a:r>
            <a:r>
              <a:rPr sz="2200" u="sng" spc="-30" dirty="0">
                <a:latin typeface="Verdana"/>
                <a:cs typeface="Verdana"/>
              </a:rPr>
              <a:t>ψ</a:t>
            </a:r>
            <a:r>
              <a:rPr sz="2200" u="sng" spc="-5" dirty="0">
                <a:latin typeface="Verdana"/>
                <a:cs typeface="Verdana"/>
              </a:rPr>
              <a:t>ι</a:t>
            </a:r>
            <a:r>
              <a:rPr sz="2200" u="sng" spc="-15" dirty="0">
                <a:latin typeface="Verdana"/>
                <a:cs typeface="Verdana"/>
              </a:rPr>
              <a:t>μο </a:t>
            </a:r>
            <a:r>
              <a:rPr sz="2200" spc="-10" dirty="0">
                <a:latin typeface="Times New Roman"/>
                <a:cs typeface="Times New Roman"/>
              </a:rPr>
              <a:t> </a:t>
            </a:r>
            <a:r>
              <a:rPr sz="2200" spc="-15" dirty="0">
                <a:latin typeface="Verdana"/>
                <a:cs typeface="Verdana"/>
              </a:rPr>
              <a:t>η</a:t>
            </a:r>
            <a:r>
              <a:rPr sz="2200" spc="-25" dirty="0">
                <a:latin typeface="Verdana"/>
                <a:cs typeface="Verdana"/>
              </a:rPr>
              <a:t>μ</a:t>
            </a:r>
            <a:r>
              <a:rPr sz="2200" spc="-5" dirty="0">
                <a:latin typeface="Verdana"/>
                <a:cs typeface="Verdana"/>
              </a:rPr>
              <a:t>ίρρ</a:t>
            </a:r>
            <a:r>
              <a:rPr sz="2200" spc="-25" dirty="0">
                <a:latin typeface="Verdana"/>
                <a:cs typeface="Verdana"/>
              </a:rPr>
              <a:t>ε</a:t>
            </a:r>
            <a:r>
              <a:rPr sz="2200" spc="5" dirty="0">
                <a:latin typeface="Verdana"/>
                <a:cs typeface="Verdana"/>
              </a:rPr>
              <a:t>υ</a:t>
            </a:r>
            <a:r>
              <a:rPr sz="2200" spc="-10" dirty="0">
                <a:latin typeface="Verdana"/>
                <a:cs typeface="Verdana"/>
              </a:rPr>
              <a:t>σ</a:t>
            </a:r>
            <a:r>
              <a:rPr sz="2200" spc="-5" dirty="0">
                <a:latin typeface="Verdana"/>
                <a:cs typeface="Verdana"/>
              </a:rPr>
              <a:t>των</a:t>
            </a:r>
            <a:r>
              <a:rPr sz="2200" spc="-5" dirty="0">
                <a:latin typeface="Times New Roman"/>
                <a:cs typeface="Times New Roman"/>
              </a:rPr>
              <a:t> </a:t>
            </a:r>
            <a:r>
              <a:rPr sz="2200" spc="5" dirty="0">
                <a:latin typeface="Verdana"/>
                <a:cs typeface="Verdana"/>
              </a:rPr>
              <a:t>τ</a:t>
            </a:r>
            <a:r>
              <a:rPr sz="2200" spc="-20" dirty="0">
                <a:latin typeface="Verdana"/>
                <a:cs typeface="Verdana"/>
              </a:rPr>
              <a:t>ρ</a:t>
            </a:r>
            <a:r>
              <a:rPr sz="2200" spc="-15" dirty="0">
                <a:latin typeface="Verdana"/>
                <a:cs typeface="Verdana"/>
              </a:rPr>
              <a:t>ο</a:t>
            </a:r>
            <a:r>
              <a:rPr sz="2200" dirty="0">
                <a:latin typeface="Verdana"/>
                <a:cs typeface="Verdana"/>
              </a:rPr>
              <a:t>φ</a:t>
            </a:r>
            <a:r>
              <a:rPr sz="2200" spc="-10" dirty="0">
                <a:latin typeface="Verdana"/>
                <a:cs typeface="Verdana"/>
              </a:rPr>
              <a:t>ώ</a:t>
            </a:r>
            <a:r>
              <a:rPr sz="2200" spc="-15" dirty="0">
                <a:latin typeface="Verdana"/>
                <a:cs typeface="Verdana"/>
              </a:rPr>
              <a:t>ν</a:t>
            </a:r>
            <a:endParaRPr sz="2200">
              <a:latin typeface="Verdana"/>
              <a:cs typeface="Verdana"/>
            </a:endParaRPr>
          </a:p>
        </p:txBody>
      </p:sp>
      <p:sp>
        <p:nvSpPr>
          <p:cNvPr id="7" name="object 7"/>
          <p:cNvSpPr txBox="1"/>
          <p:nvPr/>
        </p:nvSpPr>
        <p:spPr>
          <a:xfrm>
            <a:off x="77466" y="4231864"/>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8" name="object 8"/>
          <p:cNvSpPr txBox="1"/>
          <p:nvPr/>
        </p:nvSpPr>
        <p:spPr>
          <a:xfrm>
            <a:off x="77466" y="5307555"/>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9" name="object 9"/>
          <p:cNvSpPr txBox="1"/>
          <p:nvPr/>
        </p:nvSpPr>
        <p:spPr>
          <a:xfrm>
            <a:off x="256536" y="828973"/>
            <a:ext cx="1871345" cy="457200"/>
          </a:xfrm>
          <a:prstGeom prst="rect">
            <a:avLst/>
          </a:prstGeom>
        </p:spPr>
        <p:txBody>
          <a:bodyPr vert="horz" wrap="square" lIns="0" tIns="0" rIns="0" bIns="0" rtlCol="0">
            <a:spAutoFit/>
          </a:bodyPr>
          <a:lstStyle/>
          <a:p>
            <a:pPr marL="12700">
              <a:lnSpc>
                <a:spcPct val="100000"/>
              </a:lnSpc>
            </a:pPr>
            <a:r>
              <a:rPr sz="3400" spc="-10" dirty="0">
                <a:latin typeface="Verdana"/>
                <a:cs typeface="Verdana"/>
              </a:rPr>
              <a:t>Ο</a:t>
            </a:r>
            <a:r>
              <a:rPr sz="3400" dirty="0">
                <a:latin typeface="Verdana"/>
                <a:cs typeface="Verdana"/>
              </a:rPr>
              <a:t>ι</a:t>
            </a:r>
            <a:r>
              <a:rPr sz="3400" spc="340" dirty="0">
                <a:latin typeface="Times New Roman"/>
                <a:cs typeface="Times New Roman"/>
              </a:rPr>
              <a:t> </a:t>
            </a:r>
            <a:r>
              <a:rPr sz="3400" spc="-25" dirty="0">
                <a:latin typeface="Verdana"/>
                <a:cs typeface="Verdana"/>
              </a:rPr>
              <a:t>θ</a:t>
            </a:r>
            <a:r>
              <a:rPr sz="3400" spc="-30" dirty="0">
                <a:latin typeface="Verdana"/>
                <a:cs typeface="Verdana"/>
              </a:rPr>
              <a:t>η</a:t>
            </a:r>
            <a:r>
              <a:rPr sz="3400" spc="-40" dirty="0">
                <a:latin typeface="Verdana"/>
                <a:cs typeface="Verdana"/>
              </a:rPr>
              <a:t>λ</a:t>
            </a:r>
            <a:r>
              <a:rPr sz="3400" spc="-25" dirty="0">
                <a:latin typeface="Verdana"/>
                <a:cs typeface="Verdana"/>
              </a:rPr>
              <a:t>έ</a:t>
            </a:r>
            <a:r>
              <a:rPr sz="3400" spc="-20" dirty="0">
                <a:latin typeface="Verdana"/>
                <a:cs typeface="Verdana"/>
              </a:rPr>
              <a:t>ς</a:t>
            </a:r>
            <a:endParaRPr sz="340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472444" y="902633"/>
            <a:ext cx="1871345" cy="457200"/>
          </a:xfrm>
          <a:prstGeom prst="rect">
            <a:avLst/>
          </a:prstGeom>
        </p:spPr>
        <p:txBody>
          <a:bodyPr vert="horz" wrap="square" lIns="0" tIns="0" rIns="0" bIns="0" rtlCol="0">
            <a:spAutoFit/>
          </a:bodyPr>
          <a:lstStyle/>
          <a:p>
            <a:pPr marL="12700">
              <a:lnSpc>
                <a:spcPct val="100000"/>
              </a:lnSpc>
            </a:pPr>
            <a:r>
              <a:rPr sz="3400" spc="-10" dirty="0">
                <a:latin typeface="Verdana"/>
                <a:cs typeface="Verdana"/>
              </a:rPr>
              <a:t>Ο</a:t>
            </a:r>
            <a:r>
              <a:rPr sz="3400" dirty="0">
                <a:latin typeface="Verdana"/>
                <a:cs typeface="Verdana"/>
              </a:rPr>
              <a:t>ι</a:t>
            </a:r>
            <a:r>
              <a:rPr sz="3400" spc="340" dirty="0">
                <a:latin typeface="Times New Roman"/>
                <a:cs typeface="Times New Roman"/>
              </a:rPr>
              <a:t> </a:t>
            </a:r>
            <a:r>
              <a:rPr sz="3400" spc="-25" dirty="0">
                <a:latin typeface="Verdana"/>
                <a:cs typeface="Verdana"/>
              </a:rPr>
              <a:t>θ</a:t>
            </a:r>
            <a:r>
              <a:rPr sz="3400" spc="-30" dirty="0">
                <a:latin typeface="Verdana"/>
                <a:cs typeface="Verdana"/>
              </a:rPr>
              <a:t>η</a:t>
            </a:r>
            <a:r>
              <a:rPr sz="3400" spc="-40" dirty="0">
                <a:latin typeface="Verdana"/>
                <a:cs typeface="Verdana"/>
              </a:rPr>
              <a:t>λ</a:t>
            </a:r>
            <a:r>
              <a:rPr sz="3400" spc="-25" dirty="0">
                <a:latin typeface="Verdana"/>
                <a:cs typeface="Verdana"/>
              </a:rPr>
              <a:t>έ</a:t>
            </a:r>
            <a:r>
              <a:rPr sz="3400" spc="-20" dirty="0">
                <a:latin typeface="Verdana"/>
                <a:cs typeface="Verdana"/>
              </a:rPr>
              <a:t>ς</a:t>
            </a:r>
            <a:endParaRPr sz="3400">
              <a:latin typeface="Verdana"/>
              <a:cs typeface="Verdana"/>
            </a:endParaRPr>
          </a:p>
        </p:txBody>
      </p:sp>
      <p:sp>
        <p:nvSpPr>
          <p:cNvPr id="6" name="object 6"/>
          <p:cNvSpPr txBox="1"/>
          <p:nvPr/>
        </p:nvSpPr>
        <p:spPr>
          <a:xfrm>
            <a:off x="256536" y="182969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723904" y="1800287"/>
            <a:ext cx="2525395" cy="4309110"/>
          </a:xfrm>
          <a:prstGeom prst="rect">
            <a:avLst/>
          </a:prstGeom>
        </p:spPr>
        <p:txBody>
          <a:bodyPr vert="horz" wrap="square" lIns="0" tIns="0" rIns="0" bIns="0" rtlCol="0">
            <a:spAutoFit/>
          </a:bodyPr>
          <a:lstStyle/>
          <a:p>
            <a:pPr marL="12700" marR="16510">
              <a:lnSpc>
                <a:spcPts val="2160"/>
              </a:lnSpc>
            </a:pPr>
            <a:r>
              <a:rPr sz="2000" dirty="0">
                <a:latin typeface="Verdana"/>
                <a:cs typeface="Verdana"/>
              </a:rPr>
              <a:t>Οι</a:t>
            </a:r>
            <a:r>
              <a:rPr sz="2000" spc="190" dirty="0">
                <a:latin typeface="Times New Roman"/>
                <a:cs typeface="Times New Roman"/>
              </a:rPr>
              <a:t> </a:t>
            </a:r>
            <a:r>
              <a:rPr sz="2000" b="1" spc="-5" dirty="0">
                <a:latin typeface="Verdana"/>
                <a:cs typeface="Verdana"/>
              </a:rPr>
              <a:t>μ</a:t>
            </a:r>
            <a:r>
              <a:rPr sz="2000" b="1" spc="5" dirty="0">
                <a:latin typeface="Verdana"/>
                <a:cs typeface="Verdana"/>
              </a:rPr>
              <a:t>υ</a:t>
            </a:r>
            <a:r>
              <a:rPr sz="2000" b="1" spc="-20" dirty="0">
                <a:latin typeface="Verdana"/>
                <a:cs typeface="Verdana"/>
              </a:rPr>
              <a:t>κ</a:t>
            </a:r>
            <a:r>
              <a:rPr sz="2000" b="1" dirty="0">
                <a:latin typeface="Verdana"/>
                <a:cs typeface="Verdana"/>
              </a:rPr>
              <a:t>η</a:t>
            </a:r>
            <a:r>
              <a:rPr sz="2000" b="1" spc="-20" dirty="0">
                <a:latin typeface="Verdana"/>
                <a:cs typeface="Verdana"/>
              </a:rPr>
              <a:t>τ</a:t>
            </a:r>
            <a:r>
              <a:rPr sz="2000" b="1" spc="-10" dirty="0">
                <a:latin typeface="Verdana"/>
                <a:cs typeface="Verdana"/>
              </a:rPr>
              <a:t>οε</a:t>
            </a:r>
            <a:r>
              <a:rPr sz="2000" b="1" spc="-15" dirty="0">
                <a:latin typeface="Verdana"/>
                <a:cs typeface="Verdana"/>
              </a:rPr>
              <a:t>ι</a:t>
            </a:r>
            <a:r>
              <a:rPr sz="2000" b="1" spc="-10" dirty="0">
                <a:latin typeface="Verdana"/>
                <a:cs typeface="Verdana"/>
              </a:rPr>
              <a:t>δε</a:t>
            </a:r>
            <a:r>
              <a:rPr sz="2000" b="1" spc="-15" dirty="0">
                <a:latin typeface="Verdana"/>
                <a:cs typeface="Verdana"/>
              </a:rPr>
              <a:t>ί</a:t>
            </a:r>
            <a:r>
              <a:rPr sz="2000" b="1" dirty="0">
                <a:latin typeface="Verdana"/>
                <a:cs typeface="Verdana"/>
              </a:rPr>
              <a:t>ς</a:t>
            </a:r>
            <a:r>
              <a:rPr sz="2000" b="1" dirty="0">
                <a:latin typeface="Times New Roman"/>
                <a:cs typeface="Times New Roman"/>
              </a:rPr>
              <a:t> </a:t>
            </a:r>
            <a:r>
              <a:rPr sz="2000" spc="-15" dirty="0">
                <a:latin typeface="Verdana"/>
                <a:cs typeface="Verdana"/>
              </a:rPr>
              <a:t>θηλές</a:t>
            </a:r>
            <a:r>
              <a:rPr sz="2000" spc="210" dirty="0">
                <a:latin typeface="Times New Roman"/>
                <a:cs typeface="Times New Roman"/>
              </a:rPr>
              <a:t> </a:t>
            </a:r>
            <a:r>
              <a:rPr sz="2000" spc="-15" dirty="0">
                <a:latin typeface="Verdana"/>
                <a:cs typeface="Verdana"/>
              </a:rPr>
              <a:t>ε</a:t>
            </a:r>
            <a:r>
              <a:rPr sz="2000" spc="-10" dirty="0">
                <a:latin typeface="Verdana"/>
                <a:cs typeface="Verdana"/>
              </a:rPr>
              <a:t>μ</a:t>
            </a:r>
            <a:r>
              <a:rPr sz="2000" dirty="0">
                <a:latin typeface="Verdana"/>
                <a:cs typeface="Verdana"/>
              </a:rPr>
              <a:t>φα</a:t>
            </a:r>
            <a:r>
              <a:rPr sz="2000" spc="-15" dirty="0">
                <a:latin typeface="Verdana"/>
                <a:cs typeface="Verdana"/>
              </a:rPr>
              <a:t>ν</a:t>
            </a:r>
            <a:r>
              <a:rPr sz="2000" spc="-10" dirty="0">
                <a:latin typeface="Verdana"/>
                <a:cs typeface="Verdana"/>
              </a:rPr>
              <a:t>ί</a:t>
            </a:r>
            <a:r>
              <a:rPr sz="2000" spc="-20" dirty="0">
                <a:latin typeface="Verdana"/>
                <a:cs typeface="Verdana"/>
              </a:rPr>
              <a:t>ζο</a:t>
            </a:r>
            <a:r>
              <a:rPr sz="2000" spc="-15" dirty="0">
                <a:latin typeface="Verdana"/>
                <a:cs typeface="Verdana"/>
              </a:rPr>
              <a:t>ν</a:t>
            </a:r>
            <a:r>
              <a:rPr sz="2000" spc="-5" dirty="0">
                <a:latin typeface="Verdana"/>
                <a:cs typeface="Verdana"/>
              </a:rPr>
              <a:t>τ</a:t>
            </a:r>
            <a:r>
              <a:rPr sz="2000" dirty="0">
                <a:latin typeface="Verdana"/>
                <a:cs typeface="Verdana"/>
              </a:rPr>
              <a:t>αι</a:t>
            </a:r>
            <a:r>
              <a:rPr sz="2000" dirty="0">
                <a:latin typeface="Times New Roman"/>
                <a:cs typeface="Times New Roman"/>
              </a:rPr>
              <a:t> </a:t>
            </a:r>
            <a:r>
              <a:rPr sz="2000" spc="10" dirty="0">
                <a:latin typeface="Verdana"/>
                <a:cs typeface="Verdana"/>
              </a:rPr>
              <a:t>ω</a:t>
            </a:r>
            <a:r>
              <a:rPr sz="2000" spc="-15" dirty="0">
                <a:latin typeface="Verdana"/>
                <a:cs typeface="Verdana"/>
              </a:rPr>
              <a:t>ς</a:t>
            </a:r>
            <a:r>
              <a:rPr sz="2000" spc="200" dirty="0">
                <a:latin typeface="Times New Roman"/>
                <a:cs typeface="Times New Roman"/>
              </a:rPr>
              <a:t> </a:t>
            </a:r>
            <a:r>
              <a:rPr sz="2000" spc="-15" dirty="0">
                <a:latin typeface="Verdana"/>
                <a:cs typeface="Verdana"/>
              </a:rPr>
              <a:t>ε</a:t>
            </a:r>
            <a:r>
              <a:rPr sz="2000" dirty="0">
                <a:latin typeface="Verdana"/>
                <a:cs typeface="Verdana"/>
              </a:rPr>
              <a:t>ρ</a:t>
            </a:r>
            <a:r>
              <a:rPr sz="2000" spc="-5" dirty="0">
                <a:latin typeface="Verdana"/>
                <a:cs typeface="Verdana"/>
              </a:rPr>
              <a:t>υ</a:t>
            </a:r>
            <a:r>
              <a:rPr sz="2000" spc="-15" dirty="0">
                <a:latin typeface="Verdana"/>
                <a:cs typeface="Verdana"/>
              </a:rPr>
              <a:t>θρές</a:t>
            </a:r>
            <a:r>
              <a:rPr sz="2000" spc="210" dirty="0">
                <a:latin typeface="Times New Roman"/>
                <a:cs typeface="Times New Roman"/>
              </a:rPr>
              <a:t> </a:t>
            </a:r>
            <a:r>
              <a:rPr sz="2000" spc="-15" dirty="0">
                <a:latin typeface="Verdana"/>
                <a:cs typeface="Verdana"/>
              </a:rPr>
              <a:t>κηλ</a:t>
            </a:r>
            <a:r>
              <a:rPr sz="2000" spc="-10" dirty="0">
                <a:latin typeface="Verdana"/>
                <a:cs typeface="Verdana"/>
              </a:rPr>
              <a:t>ί</a:t>
            </a:r>
            <a:r>
              <a:rPr sz="2000" spc="-15" dirty="0">
                <a:latin typeface="Verdana"/>
                <a:cs typeface="Verdana"/>
              </a:rPr>
              <a:t>δες</a:t>
            </a:r>
            <a:endParaRPr sz="2000">
              <a:latin typeface="Verdana"/>
              <a:cs typeface="Verdana"/>
            </a:endParaRPr>
          </a:p>
          <a:p>
            <a:pPr marL="12700" marR="25400">
              <a:lnSpc>
                <a:spcPts val="2160"/>
              </a:lnSpc>
              <a:spcBef>
                <a:spcPts val="490"/>
              </a:spcBef>
            </a:pPr>
            <a:r>
              <a:rPr sz="2000" dirty="0">
                <a:latin typeface="Verdana"/>
                <a:cs typeface="Verdana"/>
              </a:rPr>
              <a:t>Οι</a:t>
            </a:r>
            <a:r>
              <a:rPr sz="2000" dirty="0">
                <a:latin typeface="Times New Roman"/>
                <a:cs typeface="Times New Roman"/>
              </a:rPr>
              <a:t> </a:t>
            </a:r>
            <a:r>
              <a:rPr sz="2000" b="1" spc="-20" dirty="0">
                <a:latin typeface="Verdana"/>
                <a:cs typeface="Verdana"/>
              </a:rPr>
              <a:t>π</a:t>
            </a:r>
            <a:r>
              <a:rPr sz="2000" b="1" spc="-10" dirty="0">
                <a:latin typeface="Verdana"/>
                <a:cs typeface="Verdana"/>
              </a:rPr>
              <a:t>ε</a:t>
            </a:r>
            <a:r>
              <a:rPr sz="2000" b="1" spc="-5" dirty="0">
                <a:latin typeface="Verdana"/>
                <a:cs typeface="Verdana"/>
              </a:rPr>
              <a:t>ρ</a:t>
            </a:r>
            <a:r>
              <a:rPr sz="2000" b="1" dirty="0">
                <a:latin typeface="Verdana"/>
                <a:cs typeface="Verdana"/>
              </a:rPr>
              <a:t>ι</a:t>
            </a:r>
            <a:r>
              <a:rPr sz="2000" b="1" spc="-5" dirty="0">
                <a:latin typeface="Verdana"/>
                <a:cs typeface="Verdana"/>
              </a:rPr>
              <a:t>χα</a:t>
            </a:r>
            <a:r>
              <a:rPr sz="2000" b="1" spc="5" dirty="0">
                <a:latin typeface="Verdana"/>
                <a:cs typeface="Verdana"/>
              </a:rPr>
              <a:t>ρ</a:t>
            </a:r>
            <a:r>
              <a:rPr sz="2000" b="1" spc="-5" dirty="0">
                <a:latin typeface="Verdana"/>
                <a:cs typeface="Verdana"/>
              </a:rPr>
              <a:t>ακ</a:t>
            </a:r>
            <a:r>
              <a:rPr sz="2000" b="1" dirty="0">
                <a:latin typeface="Verdana"/>
                <a:cs typeface="Verdana"/>
              </a:rPr>
              <a:t>ω</a:t>
            </a:r>
            <a:r>
              <a:rPr sz="2000" b="1" spc="-5" dirty="0">
                <a:latin typeface="Verdana"/>
                <a:cs typeface="Verdana"/>
              </a:rPr>
              <a:t>μ</a:t>
            </a:r>
            <a:r>
              <a:rPr sz="2000" b="1" spc="-10" dirty="0">
                <a:latin typeface="Verdana"/>
                <a:cs typeface="Verdana"/>
              </a:rPr>
              <a:t>έν</a:t>
            </a:r>
            <a:r>
              <a:rPr sz="2000" b="1" spc="-20" dirty="0">
                <a:latin typeface="Verdana"/>
                <a:cs typeface="Verdana"/>
              </a:rPr>
              <a:t>ε</a:t>
            </a:r>
            <a:r>
              <a:rPr sz="2000" b="1" dirty="0">
                <a:latin typeface="Verdana"/>
                <a:cs typeface="Verdana"/>
              </a:rPr>
              <a:t>ς</a:t>
            </a:r>
            <a:r>
              <a:rPr sz="2000" b="1" dirty="0">
                <a:latin typeface="Times New Roman"/>
                <a:cs typeface="Times New Roman"/>
              </a:rPr>
              <a:t> </a:t>
            </a:r>
            <a:r>
              <a:rPr sz="2000" spc="-15" dirty="0">
                <a:latin typeface="Verdana"/>
                <a:cs typeface="Verdana"/>
              </a:rPr>
              <a:t>θηλές</a:t>
            </a:r>
            <a:r>
              <a:rPr sz="2000" spc="210" dirty="0">
                <a:latin typeface="Times New Roman"/>
                <a:cs typeface="Times New Roman"/>
              </a:rPr>
              <a:t> </a:t>
            </a:r>
            <a:r>
              <a:rPr sz="2000" spc="-15" dirty="0">
                <a:latin typeface="Verdana"/>
                <a:cs typeface="Verdana"/>
              </a:rPr>
              <a:t>ε</a:t>
            </a:r>
            <a:r>
              <a:rPr sz="2000" spc="-10" dirty="0">
                <a:latin typeface="Verdana"/>
                <a:cs typeface="Verdana"/>
              </a:rPr>
              <a:t>ί</a:t>
            </a:r>
            <a:r>
              <a:rPr sz="2000" spc="-15" dirty="0">
                <a:latin typeface="Verdana"/>
                <a:cs typeface="Verdana"/>
              </a:rPr>
              <a:t>ν</a:t>
            </a:r>
            <a:r>
              <a:rPr sz="2000" dirty="0">
                <a:latin typeface="Verdana"/>
                <a:cs typeface="Verdana"/>
              </a:rPr>
              <a:t>αι</a:t>
            </a:r>
            <a:r>
              <a:rPr sz="2000" spc="195" dirty="0">
                <a:latin typeface="Times New Roman"/>
                <a:cs typeface="Times New Roman"/>
              </a:rPr>
              <a:t> </a:t>
            </a:r>
            <a:r>
              <a:rPr sz="2000" spc="-5" dirty="0">
                <a:latin typeface="Verdana"/>
                <a:cs typeface="Verdana"/>
              </a:rPr>
              <a:t>στ</a:t>
            </a:r>
            <a:r>
              <a:rPr sz="2000" spc="-15" dirty="0">
                <a:latin typeface="Verdana"/>
                <a:cs typeface="Verdana"/>
              </a:rPr>
              <a:t>ο</a:t>
            </a:r>
            <a:r>
              <a:rPr sz="2000" spc="-5" dirty="0">
                <a:latin typeface="Times New Roman"/>
                <a:cs typeface="Times New Roman"/>
              </a:rPr>
              <a:t> </a:t>
            </a:r>
            <a:r>
              <a:rPr sz="2000" dirty="0">
                <a:latin typeface="Verdana"/>
                <a:cs typeface="Verdana"/>
              </a:rPr>
              <a:t>π</a:t>
            </a:r>
            <a:r>
              <a:rPr sz="2000" spc="-20" dirty="0">
                <a:latin typeface="Verdana"/>
                <a:cs typeface="Verdana"/>
              </a:rPr>
              <a:t>ί</a:t>
            </a:r>
            <a:r>
              <a:rPr sz="2000" spc="5" dirty="0">
                <a:latin typeface="Verdana"/>
                <a:cs typeface="Verdana"/>
              </a:rPr>
              <a:t>σ</a:t>
            </a:r>
            <a:r>
              <a:rPr sz="2000" dirty="0">
                <a:latin typeface="Verdana"/>
                <a:cs typeface="Verdana"/>
              </a:rPr>
              <a:t>ω</a:t>
            </a:r>
            <a:r>
              <a:rPr sz="2000" spc="200" dirty="0">
                <a:latin typeface="Times New Roman"/>
                <a:cs typeface="Times New Roman"/>
              </a:rPr>
              <a:t> </a:t>
            </a:r>
            <a:r>
              <a:rPr sz="2000" spc="-10" dirty="0">
                <a:latin typeface="Verdana"/>
                <a:cs typeface="Verdana"/>
              </a:rPr>
              <a:t>μ</a:t>
            </a:r>
            <a:r>
              <a:rPr sz="2000" spc="-15" dirty="0">
                <a:latin typeface="Verdana"/>
                <a:cs typeface="Verdana"/>
              </a:rPr>
              <a:t>έρ</a:t>
            </a:r>
            <a:r>
              <a:rPr sz="2000" spc="-20" dirty="0">
                <a:latin typeface="Verdana"/>
                <a:cs typeface="Verdana"/>
              </a:rPr>
              <a:t>ο</a:t>
            </a:r>
            <a:r>
              <a:rPr sz="2000" spc="-15" dirty="0">
                <a:latin typeface="Verdana"/>
                <a:cs typeface="Verdana"/>
              </a:rPr>
              <a:t>ς</a:t>
            </a:r>
            <a:r>
              <a:rPr sz="2000" spc="210" dirty="0">
                <a:latin typeface="Times New Roman"/>
                <a:cs typeface="Times New Roman"/>
              </a:rPr>
              <a:t> </a:t>
            </a:r>
            <a:r>
              <a:rPr sz="2000" spc="-5" dirty="0">
                <a:latin typeface="Verdana"/>
                <a:cs typeface="Verdana"/>
              </a:rPr>
              <a:t>τ</a:t>
            </a:r>
            <a:r>
              <a:rPr sz="2000" spc="-15" dirty="0">
                <a:latin typeface="Verdana"/>
                <a:cs typeface="Verdana"/>
              </a:rPr>
              <a:t>ο</a:t>
            </a:r>
            <a:r>
              <a:rPr sz="2000" dirty="0">
                <a:latin typeface="Verdana"/>
                <a:cs typeface="Verdana"/>
              </a:rPr>
              <a:t>υ</a:t>
            </a:r>
            <a:r>
              <a:rPr sz="2000" dirty="0">
                <a:latin typeface="Times New Roman"/>
                <a:cs typeface="Times New Roman"/>
              </a:rPr>
              <a:t> </a:t>
            </a:r>
            <a:r>
              <a:rPr sz="2000" dirty="0">
                <a:latin typeface="Verdana"/>
                <a:cs typeface="Verdana"/>
              </a:rPr>
              <a:t>π</a:t>
            </a:r>
            <a:r>
              <a:rPr sz="2000" spc="-10" dirty="0">
                <a:latin typeface="Verdana"/>
                <a:cs typeface="Verdana"/>
              </a:rPr>
              <a:t>ρ</a:t>
            </a:r>
            <a:r>
              <a:rPr sz="2000" spc="-15" dirty="0">
                <a:latin typeface="Verdana"/>
                <a:cs typeface="Verdana"/>
              </a:rPr>
              <a:t>όσ</a:t>
            </a:r>
            <a:r>
              <a:rPr sz="2000" dirty="0">
                <a:latin typeface="Verdana"/>
                <a:cs typeface="Verdana"/>
              </a:rPr>
              <a:t>θ</a:t>
            </a:r>
            <a:r>
              <a:rPr sz="2000" spc="-10" dirty="0">
                <a:latin typeface="Verdana"/>
                <a:cs typeface="Verdana"/>
              </a:rPr>
              <a:t>ι</a:t>
            </a:r>
            <a:r>
              <a:rPr sz="2000" spc="-20" dirty="0">
                <a:latin typeface="Verdana"/>
                <a:cs typeface="Verdana"/>
              </a:rPr>
              <a:t>ο</a:t>
            </a:r>
            <a:r>
              <a:rPr sz="2000" dirty="0">
                <a:latin typeface="Verdana"/>
                <a:cs typeface="Verdana"/>
              </a:rPr>
              <a:t>υ</a:t>
            </a:r>
            <a:r>
              <a:rPr sz="2000" spc="204" dirty="0">
                <a:latin typeface="Times New Roman"/>
                <a:cs typeface="Times New Roman"/>
              </a:rPr>
              <a:t> </a:t>
            </a:r>
            <a:r>
              <a:rPr sz="2000" spc="5" dirty="0">
                <a:latin typeface="Verdana"/>
                <a:cs typeface="Verdana"/>
              </a:rPr>
              <a:t>τ</a:t>
            </a:r>
            <a:r>
              <a:rPr sz="2000" spc="-20" dirty="0">
                <a:latin typeface="Verdana"/>
                <a:cs typeface="Verdana"/>
              </a:rPr>
              <a:t>μ</a:t>
            </a:r>
            <a:r>
              <a:rPr sz="2000" spc="-5" dirty="0">
                <a:latin typeface="Verdana"/>
                <a:cs typeface="Verdana"/>
              </a:rPr>
              <a:t>ή</a:t>
            </a:r>
            <a:r>
              <a:rPr sz="2000" spc="-20" dirty="0">
                <a:latin typeface="Verdana"/>
                <a:cs typeface="Verdana"/>
              </a:rPr>
              <a:t>μ</a:t>
            </a:r>
            <a:r>
              <a:rPr sz="2000" dirty="0">
                <a:latin typeface="Verdana"/>
                <a:cs typeface="Verdana"/>
              </a:rPr>
              <a:t>α</a:t>
            </a:r>
            <a:r>
              <a:rPr sz="2000" spc="-5" dirty="0">
                <a:latin typeface="Verdana"/>
                <a:cs typeface="Verdana"/>
              </a:rPr>
              <a:t>τ</a:t>
            </a:r>
            <a:r>
              <a:rPr sz="2000" spc="-20" dirty="0">
                <a:latin typeface="Verdana"/>
                <a:cs typeface="Verdana"/>
              </a:rPr>
              <a:t>ο</a:t>
            </a:r>
            <a:r>
              <a:rPr sz="2000" spc="-15" dirty="0">
                <a:latin typeface="Verdana"/>
                <a:cs typeface="Verdana"/>
              </a:rPr>
              <a:t>ς</a:t>
            </a:r>
            <a:r>
              <a:rPr sz="2000" spc="-5" dirty="0">
                <a:latin typeface="Times New Roman"/>
                <a:cs typeface="Times New Roman"/>
              </a:rPr>
              <a:t> </a:t>
            </a:r>
            <a:r>
              <a:rPr sz="2000" spc="5" dirty="0">
                <a:latin typeface="Verdana"/>
                <a:cs typeface="Verdana"/>
              </a:rPr>
              <a:t>τ</a:t>
            </a:r>
            <a:r>
              <a:rPr sz="2000" spc="-15" dirty="0">
                <a:latin typeface="Verdana"/>
                <a:cs typeface="Verdana"/>
              </a:rPr>
              <a:t>ης</a:t>
            </a:r>
            <a:r>
              <a:rPr sz="2000" spc="210" dirty="0">
                <a:latin typeface="Times New Roman"/>
                <a:cs typeface="Times New Roman"/>
              </a:rPr>
              <a:t> </a:t>
            </a:r>
            <a:r>
              <a:rPr sz="2000" spc="-15" dirty="0">
                <a:latin typeface="Verdana"/>
                <a:cs typeface="Verdana"/>
              </a:rPr>
              <a:t>γ</a:t>
            </a:r>
            <a:r>
              <a:rPr sz="2000" spc="-20" dirty="0">
                <a:latin typeface="Verdana"/>
                <a:cs typeface="Verdana"/>
              </a:rPr>
              <a:t>λ</a:t>
            </a:r>
            <a:r>
              <a:rPr sz="2000" spc="10" dirty="0">
                <a:latin typeface="Verdana"/>
                <a:cs typeface="Verdana"/>
              </a:rPr>
              <a:t>ώ</a:t>
            </a:r>
            <a:r>
              <a:rPr sz="2000" spc="-5" dirty="0">
                <a:latin typeface="Verdana"/>
                <a:cs typeface="Verdana"/>
              </a:rPr>
              <a:t>σσ</a:t>
            </a:r>
            <a:r>
              <a:rPr sz="2000" spc="-10" dirty="0">
                <a:latin typeface="Verdana"/>
                <a:cs typeface="Verdana"/>
              </a:rPr>
              <a:t>α</a:t>
            </a:r>
            <a:r>
              <a:rPr sz="2000" spc="-15" dirty="0">
                <a:latin typeface="Verdana"/>
                <a:cs typeface="Verdana"/>
              </a:rPr>
              <a:t>ς</a:t>
            </a:r>
            <a:endParaRPr sz="2000">
              <a:latin typeface="Verdana"/>
              <a:cs typeface="Verdana"/>
            </a:endParaRPr>
          </a:p>
          <a:p>
            <a:pPr marL="12700" marR="5080">
              <a:lnSpc>
                <a:spcPts val="2160"/>
              </a:lnSpc>
              <a:spcBef>
                <a:spcPts val="500"/>
              </a:spcBef>
            </a:pPr>
            <a:r>
              <a:rPr sz="2000" dirty="0">
                <a:latin typeface="Verdana"/>
                <a:cs typeface="Verdana"/>
              </a:rPr>
              <a:t>Οι</a:t>
            </a:r>
            <a:r>
              <a:rPr sz="2000" spc="190" dirty="0">
                <a:latin typeface="Times New Roman"/>
                <a:cs typeface="Times New Roman"/>
              </a:rPr>
              <a:t> </a:t>
            </a:r>
            <a:r>
              <a:rPr sz="2000" b="1" spc="-5" dirty="0">
                <a:latin typeface="Verdana"/>
                <a:cs typeface="Verdana"/>
              </a:rPr>
              <a:t>τρ</a:t>
            </a:r>
            <a:r>
              <a:rPr sz="2000" b="1" dirty="0">
                <a:latin typeface="Verdana"/>
                <a:cs typeface="Verdana"/>
              </a:rPr>
              <a:t>ι</a:t>
            </a:r>
            <a:r>
              <a:rPr sz="2000" b="1" spc="-20" dirty="0">
                <a:latin typeface="Verdana"/>
                <a:cs typeface="Verdana"/>
              </a:rPr>
              <a:t>χ</a:t>
            </a:r>
            <a:r>
              <a:rPr sz="2000" b="1" spc="-10" dirty="0">
                <a:latin typeface="Verdana"/>
                <a:cs typeface="Verdana"/>
              </a:rPr>
              <a:t>οε</a:t>
            </a:r>
            <a:r>
              <a:rPr sz="2000" b="1" spc="-15" dirty="0">
                <a:latin typeface="Verdana"/>
                <a:cs typeface="Verdana"/>
              </a:rPr>
              <a:t>ι</a:t>
            </a:r>
            <a:r>
              <a:rPr sz="2000" b="1" spc="-10" dirty="0">
                <a:latin typeface="Verdana"/>
                <a:cs typeface="Verdana"/>
              </a:rPr>
              <a:t>δ</a:t>
            </a:r>
            <a:r>
              <a:rPr sz="2000" b="1" dirty="0">
                <a:latin typeface="Verdana"/>
                <a:cs typeface="Verdana"/>
              </a:rPr>
              <a:t>ής</a:t>
            </a:r>
            <a:r>
              <a:rPr sz="2000" b="1" spc="225" dirty="0">
                <a:latin typeface="Times New Roman"/>
                <a:cs typeface="Times New Roman"/>
              </a:rPr>
              <a:t> </a:t>
            </a:r>
            <a:r>
              <a:rPr sz="2000" spc="-15" dirty="0">
                <a:latin typeface="Verdana"/>
                <a:cs typeface="Verdana"/>
              </a:rPr>
              <a:t>ε</a:t>
            </a:r>
            <a:r>
              <a:rPr sz="2000" spc="-10" dirty="0">
                <a:latin typeface="Verdana"/>
                <a:cs typeface="Verdana"/>
              </a:rPr>
              <a:t>ί</a:t>
            </a:r>
            <a:r>
              <a:rPr sz="2000" spc="-20" dirty="0">
                <a:latin typeface="Verdana"/>
                <a:cs typeface="Verdana"/>
              </a:rPr>
              <a:t>ν</a:t>
            </a:r>
            <a:r>
              <a:rPr sz="2000" dirty="0">
                <a:latin typeface="Verdana"/>
                <a:cs typeface="Verdana"/>
              </a:rPr>
              <a:t>αι</a:t>
            </a:r>
            <a:r>
              <a:rPr sz="2000" dirty="0">
                <a:latin typeface="Times New Roman"/>
                <a:cs typeface="Times New Roman"/>
              </a:rPr>
              <a:t> </a:t>
            </a:r>
            <a:r>
              <a:rPr sz="2000" spc="-10" dirty="0">
                <a:latin typeface="Verdana"/>
                <a:cs typeface="Verdana"/>
              </a:rPr>
              <a:t>μι</a:t>
            </a:r>
            <a:r>
              <a:rPr sz="2000" spc="-15" dirty="0">
                <a:latin typeface="Verdana"/>
                <a:cs typeface="Verdana"/>
              </a:rPr>
              <a:t>κ</a:t>
            </a:r>
            <a:r>
              <a:rPr sz="2000" spc="-10" dirty="0">
                <a:latin typeface="Verdana"/>
                <a:cs typeface="Verdana"/>
              </a:rPr>
              <a:t>ρ</a:t>
            </a:r>
            <a:r>
              <a:rPr sz="2000" spc="-15" dirty="0">
                <a:latin typeface="Verdana"/>
                <a:cs typeface="Verdana"/>
              </a:rPr>
              <a:t>ές</a:t>
            </a:r>
            <a:r>
              <a:rPr sz="2000" spc="210" dirty="0">
                <a:latin typeface="Times New Roman"/>
                <a:cs typeface="Times New Roman"/>
              </a:rPr>
              <a:t> </a:t>
            </a:r>
            <a:r>
              <a:rPr sz="2000" spc="-15" dirty="0">
                <a:latin typeface="Verdana"/>
                <a:cs typeface="Verdana"/>
              </a:rPr>
              <a:t>κ</a:t>
            </a:r>
            <a:r>
              <a:rPr sz="2000" dirty="0">
                <a:latin typeface="Verdana"/>
                <a:cs typeface="Verdana"/>
              </a:rPr>
              <a:t>ω</a:t>
            </a:r>
            <a:r>
              <a:rPr sz="2000" spc="-15" dirty="0">
                <a:latin typeface="Verdana"/>
                <a:cs typeface="Verdana"/>
              </a:rPr>
              <a:t>ν</a:t>
            </a:r>
            <a:r>
              <a:rPr sz="2000" spc="-20" dirty="0">
                <a:latin typeface="Verdana"/>
                <a:cs typeface="Verdana"/>
              </a:rPr>
              <a:t>ο</a:t>
            </a:r>
            <a:r>
              <a:rPr sz="2000" spc="-15" dirty="0">
                <a:latin typeface="Verdana"/>
                <a:cs typeface="Verdana"/>
              </a:rPr>
              <a:t>ε</a:t>
            </a:r>
            <a:r>
              <a:rPr sz="2000" spc="-5" dirty="0">
                <a:latin typeface="Verdana"/>
                <a:cs typeface="Verdana"/>
              </a:rPr>
              <a:t>ι</a:t>
            </a:r>
            <a:r>
              <a:rPr sz="2000" dirty="0">
                <a:latin typeface="Verdana"/>
                <a:cs typeface="Verdana"/>
              </a:rPr>
              <a:t>δ</a:t>
            </a:r>
            <a:r>
              <a:rPr sz="2000" spc="-15" dirty="0">
                <a:latin typeface="Verdana"/>
                <a:cs typeface="Verdana"/>
              </a:rPr>
              <a:t>ε</a:t>
            </a:r>
            <a:r>
              <a:rPr sz="2000" spc="-10" dirty="0">
                <a:latin typeface="Verdana"/>
                <a:cs typeface="Verdana"/>
              </a:rPr>
              <a:t>ίς.</a:t>
            </a:r>
            <a:endParaRPr sz="2000">
              <a:latin typeface="Verdana"/>
              <a:cs typeface="Verdana"/>
            </a:endParaRPr>
          </a:p>
          <a:p>
            <a:pPr marL="12700" marR="207645">
              <a:lnSpc>
                <a:spcPts val="2160"/>
              </a:lnSpc>
              <a:spcBef>
                <a:spcPts val="500"/>
              </a:spcBef>
            </a:pPr>
            <a:r>
              <a:rPr sz="2000" dirty="0">
                <a:latin typeface="Verdana"/>
                <a:cs typeface="Verdana"/>
              </a:rPr>
              <a:t>Οι</a:t>
            </a:r>
            <a:r>
              <a:rPr sz="2000" spc="190" dirty="0">
                <a:latin typeface="Times New Roman"/>
                <a:cs typeface="Times New Roman"/>
              </a:rPr>
              <a:t> </a:t>
            </a:r>
            <a:r>
              <a:rPr sz="2000" b="1" spc="-15" dirty="0">
                <a:latin typeface="Verdana"/>
                <a:cs typeface="Verdana"/>
              </a:rPr>
              <a:t>φ</a:t>
            </a:r>
            <a:r>
              <a:rPr sz="2000" b="1" spc="-5" dirty="0">
                <a:latin typeface="Verdana"/>
                <a:cs typeface="Verdana"/>
              </a:rPr>
              <a:t>υ</a:t>
            </a:r>
            <a:r>
              <a:rPr sz="2000" b="1" spc="-10" dirty="0">
                <a:latin typeface="Verdana"/>
                <a:cs typeface="Verdana"/>
              </a:rPr>
              <a:t>λλοε</a:t>
            </a:r>
            <a:r>
              <a:rPr sz="2000" b="1" spc="-15" dirty="0">
                <a:latin typeface="Verdana"/>
                <a:cs typeface="Verdana"/>
              </a:rPr>
              <a:t>ι</a:t>
            </a:r>
            <a:r>
              <a:rPr sz="2000" b="1" spc="-10" dirty="0">
                <a:latin typeface="Verdana"/>
                <a:cs typeface="Verdana"/>
              </a:rPr>
              <a:t>δε</a:t>
            </a:r>
            <a:r>
              <a:rPr sz="2000" b="1" spc="-15" dirty="0">
                <a:latin typeface="Verdana"/>
                <a:cs typeface="Verdana"/>
              </a:rPr>
              <a:t>ί</a:t>
            </a:r>
            <a:r>
              <a:rPr sz="2000" b="1" dirty="0">
                <a:latin typeface="Verdana"/>
                <a:cs typeface="Verdana"/>
              </a:rPr>
              <a:t>ς</a:t>
            </a:r>
            <a:r>
              <a:rPr sz="2000" b="1" dirty="0">
                <a:latin typeface="Times New Roman"/>
                <a:cs typeface="Times New Roman"/>
              </a:rPr>
              <a:t> </a:t>
            </a:r>
            <a:r>
              <a:rPr sz="2000" spc="-15" dirty="0">
                <a:latin typeface="Verdana"/>
                <a:cs typeface="Verdana"/>
              </a:rPr>
              <a:t>ε</a:t>
            </a:r>
            <a:r>
              <a:rPr sz="2000" spc="-5" dirty="0">
                <a:latin typeface="Verdana"/>
                <a:cs typeface="Verdana"/>
              </a:rPr>
              <a:t>ίν</a:t>
            </a:r>
            <a:r>
              <a:rPr sz="2000" dirty="0">
                <a:latin typeface="Verdana"/>
                <a:cs typeface="Verdana"/>
              </a:rPr>
              <a:t>αι</a:t>
            </a:r>
            <a:r>
              <a:rPr sz="2000" spc="195" dirty="0">
                <a:latin typeface="Times New Roman"/>
                <a:cs typeface="Times New Roman"/>
              </a:rPr>
              <a:t> </a:t>
            </a:r>
            <a:r>
              <a:rPr sz="2000" spc="-15" dirty="0">
                <a:latin typeface="Verdana"/>
                <a:cs typeface="Verdana"/>
              </a:rPr>
              <a:t>γ</a:t>
            </a:r>
            <a:r>
              <a:rPr sz="2000" dirty="0">
                <a:latin typeface="Verdana"/>
                <a:cs typeface="Verdana"/>
              </a:rPr>
              <a:t>ρ</a:t>
            </a:r>
            <a:r>
              <a:rPr sz="2000" spc="-10" dirty="0">
                <a:latin typeface="Verdana"/>
                <a:cs typeface="Verdana"/>
              </a:rPr>
              <a:t>αμ</a:t>
            </a:r>
            <a:r>
              <a:rPr sz="2000" spc="-20" dirty="0">
                <a:latin typeface="Verdana"/>
                <a:cs typeface="Verdana"/>
              </a:rPr>
              <a:t>μο</a:t>
            </a:r>
            <a:r>
              <a:rPr sz="2000" spc="-15" dirty="0">
                <a:latin typeface="Verdana"/>
                <a:cs typeface="Verdana"/>
              </a:rPr>
              <a:t>ε</a:t>
            </a:r>
            <a:r>
              <a:rPr sz="2000" spc="-10" dirty="0">
                <a:latin typeface="Verdana"/>
                <a:cs typeface="Verdana"/>
              </a:rPr>
              <a:t>ι</a:t>
            </a:r>
            <a:r>
              <a:rPr sz="2000" spc="-5" dirty="0">
                <a:latin typeface="Verdana"/>
                <a:cs typeface="Verdana"/>
              </a:rPr>
              <a:t>δ</a:t>
            </a:r>
            <a:r>
              <a:rPr sz="2000" spc="-15" dirty="0">
                <a:latin typeface="Verdana"/>
                <a:cs typeface="Verdana"/>
              </a:rPr>
              <a:t>ε</a:t>
            </a:r>
            <a:r>
              <a:rPr sz="2000" spc="-10" dirty="0">
                <a:latin typeface="Verdana"/>
                <a:cs typeface="Verdana"/>
              </a:rPr>
              <a:t>ί</a:t>
            </a:r>
            <a:r>
              <a:rPr sz="2000" spc="-15" dirty="0">
                <a:latin typeface="Verdana"/>
                <a:cs typeface="Verdana"/>
              </a:rPr>
              <a:t>ς</a:t>
            </a:r>
            <a:r>
              <a:rPr sz="2000" spc="-5" dirty="0">
                <a:latin typeface="Times New Roman"/>
                <a:cs typeface="Times New Roman"/>
              </a:rPr>
              <a:t> </a:t>
            </a:r>
            <a:r>
              <a:rPr sz="2000" spc="-15" dirty="0">
                <a:latin typeface="Verdana"/>
                <a:cs typeface="Verdana"/>
              </a:rPr>
              <a:t>κ</a:t>
            </a:r>
            <a:r>
              <a:rPr sz="2000" spc="-20" dirty="0">
                <a:latin typeface="Verdana"/>
                <a:cs typeface="Verdana"/>
              </a:rPr>
              <a:t>ο</a:t>
            </a:r>
            <a:r>
              <a:rPr sz="2000" spc="-15" dirty="0">
                <a:latin typeface="Verdana"/>
                <a:cs typeface="Verdana"/>
              </a:rPr>
              <a:t>ν</a:t>
            </a:r>
            <a:r>
              <a:rPr sz="2000" spc="5" dirty="0">
                <a:latin typeface="Verdana"/>
                <a:cs typeface="Verdana"/>
              </a:rPr>
              <a:t>τ</a:t>
            </a:r>
            <a:r>
              <a:rPr sz="2000" dirty="0">
                <a:latin typeface="Verdana"/>
                <a:cs typeface="Verdana"/>
              </a:rPr>
              <a:t>ά</a:t>
            </a:r>
            <a:r>
              <a:rPr sz="2000" spc="200" dirty="0">
                <a:latin typeface="Times New Roman"/>
                <a:cs typeface="Times New Roman"/>
              </a:rPr>
              <a:t> </a:t>
            </a:r>
            <a:r>
              <a:rPr sz="2000" spc="-5" dirty="0">
                <a:latin typeface="Verdana"/>
                <a:cs typeface="Verdana"/>
              </a:rPr>
              <a:t>σ</a:t>
            </a:r>
            <a:r>
              <a:rPr sz="2000" spc="5" dirty="0">
                <a:latin typeface="Verdana"/>
                <a:cs typeface="Verdana"/>
              </a:rPr>
              <a:t>τ</a:t>
            </a:r>
            <a:r>
              <a:rPr sz="2000" dirty="0">
                <a:latin typeface="Verdana"/>
                <a:cs typeface="Verdana"/>
              </a:rPr>
              <a:t>α</a:t>
            </a:r>
            <a:r>
              <a:rPr sz="2000" spc="200" dirty="0">
                <a:latin typeface="Times New Roman"/>
                <a:cs typeface="Times New Roman"/>
              </a:rPr>
              <a:t> </a:t>
            </a:r>
            <a:r>
              <a:rPr sz="2000" dirty="0">
                <a:latin typeface="Verdana"/>
                <a:cs typeface="Verdana"/>
              </a:rPr>
              <a:t>π</a:t>
            </a:r>
            <a:r>
              <a:rPr sz="2000" spc="-20" dirty="0">
                <a:latin typeface="Verdana"/>
                <a:cs typeface="Verdana"/>
              </a:rPr>
              <a:t>λ</a:t>
            </a:r>
            <a:r>
              <a:rPr sz="2000" dirty="0">
                <a:latin typeface="Verdana"/>
                <a:cs typeface="Verdana"/>
              </a:rPr>
              <a:t>ά</a:t>
            </a:r>
            <a:r>
              <a:rPr sz="2000" spc="-15" dirty="0">
                <a:latin typeface="Verdana"/>
                <a:cs typeface="Verdana"/>
              </a:rPr>
              <a:t>γ</a:t>
            </a:r>
            <a:r>
              <a:rPr sz="2000" spc="-10" dirty="0">
                <a:latin typeface="Verdana"/>
                <a:cs typeface="Verdana"/>
              </a:rPr>
              <a:t>ι</a:t>
            </a:r>
            <a:r>
              <a:rPr sz="2000" dirty="0">
                <a:latin typeface="Verdana"/>
                <a:cs typeface="Verdana"/>
              </a:rPr>
              <a:t>α</a:t>
            </a:r>
            <a:r>
              <a:rPr sz="2000" dirty="0">
                <a:latin typeface="Times New Roman"/>
                <a:cs typeface="Times New Roman"/>
              </a:rPr>
              <a:t> </a:t>
            </a:r>
            <a:r>
              <a:rPr sz="2000" spc="5" dirty="0">
                <a:latin typeface="Verdana"/>
                <a:cs typeface="Verdana"/>
              </a:rPr>
              <a:t>τ</a:t>
            </a:r>
            <a:r>
              <a:rPr sz="2000" spc="-15" dirty="0">
                <a:latin typeface="Verdana"/>
                <a:cs typeface="Verdana"/>
              </a:rPr>
              <a:t>ης</a:t>
            </a:r>
            <a:r>
              <a:rPr sz="2000" spc="210" dirty="0">
                <a:latin typeface="Times New Roman"/>
                <a:cs typeface="Times New Roman"/>
              </a:rPr>
              <a:t> </a:t>
            </a:r>
            <a:r>
              <a:rPr sz="2000" spc="-15" dirty="0">
                <a:latin typeface="Verdana"/>
                <a:cs typeface="Verdana"/>
              </a:rPr>
              <a:t>γ</a:t>
            </a:r>
            <a:r>
              <a:rPr sz="2000" spc="-20" dirty="0">
                <a:latin typeface="Verdana"/>
                <a:cs typeface="Verdana"/>
              </a:rPr>
              <a:t>λ</a:t>
            </a:r>
            <a:r>
              <a:rPr sz="2000" spc="10" dirty="0">
                <a:latin typeface="Verdana"/>
                <a:cs typeface="Verdana"/>
              </a:rPr>
              <a:t>ώ</a:t>
            </a:r>
            <a:r>
              <a:rPr sz="2000" spc="-5" dirty="0">
                <a:latin typeface="Verdana"/>
                <a:cs typeface="Verdana"/>
              </a:rPr>
              <a:t>σσ</a:t>
            </a:r>
            <a:r>
              <a:rPr sz="2000" spc="-10" dirty="0">
                <a:latin typeface="Verdana"/>
                <a:cs typeface="Verdana"/>
              </a:rPr>
              <a:t>α</a:t>
            </a:r>
            <a:r>
              <a:rPr sz="2000" spc="-15" dirty="0">
                <a:latin typeface="Verdana"/>
                <a:cs typeface="Verdana"/>
              </a:rPr>
              <a:t>ς</a:t>
            </a:r>
            <a:endParaRPr sz="2000">
              <a:latin typeface="Verdana"/>
              <a:cs typeface="Verdana"/>
            </a:endParaRPr>
          </a:p>
        </p:txBody>
      </p:sp>
      <p:sp>
        <p:nvSpPr>
          <p:cNvPr id="8" name="object 8"/>
          <p:cNvSpPr txBox="1"/>
          <p:nvPr/>
        </p:nvSpPr>
        <p:spPr>
          <a:xfrm>
            <a:off x="256536" y="271615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256536" y="4425576"/>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 name="object 10"/>
          <p:cNvSpPr txBox="1"/>
          <p:nvPr/>
        </p:nvSpPr>
        <p:spPr>
          <a:xfrm>
            <a:off x="256536" y="5037716"/>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1" name="object 11"/>
          <p:cNvSpPr/>
          <p:nvPr/>
        </p:nvSpPr>
        <p:spPr>
          <a:xfrm>
            <a:off x="3398520" y="0"/>
            <a:ext cx="5603229" cy="66687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35" dirty="0"/>
              <a:t>Ό</a:t>
            </a:r>
            <a:r>
              <a:rPr spc="-5" dirty="0"/>
              <a:t>ρ</a:t>
            </a:r>
            <a:r>
              <a:rPr spc="-20" dirty="0"/>
              <a:t>γ</a:t>
            </a:r>
            <a:r>
              <a:rPr spc="-30" dirty="0"/>
              <a:t>α</a:t>
            </a:r>
            <a:r>
              <a:rPr spc="-20" dirty="0"/>
              <a:t>ν</a:t>
            </a:r>
            <a:r>
              <a:rPr spc="-25" dirty="0"/>
              <a:t>ο</a:t>
            </a:r>
            <a:r>
              <a:rPr spc="380" dirty="0">
                <a:latin typeface="Times New Roman"/>
                <a:cs typeface="Times New Roman"/>
              </a:rPr>
              <a:t> </a:t>
            </a:r>
            <a:r>
              <a:rPr spc="-5" dirty="0"/>
              <a:t>τ</a:t>
            </a:r>
            <a:r>
              <a:rPr spc="-25" dirty="0"/>
              <a:t>ης</a:t>
            </a:r>
            <a:r>
              <a:rPr spc="385" dirty="0">
                <a:latin typeface="Times New Roman"/>
                <a:cs typeface="Times New Roman"/>
              </a:rPr>
              <a:t> </a:t>
            </a:r>
            <a:r>
              <a:rPr spc="-30" dirty="0"/>
              <a:t>γ</a:t>
            </a:r>
            <a:r>
              <a:rPr spc="-15" dirty="0"/>
              <a:t>ε</a:t>
            </a:r>
            <a:r>
              <a:rPr spc="-5" dirty="0"/>
              <a:t>ύ</a:t>
            </a:r>
            <a:r>
              <a:rPr dirty="0"/>
              <a:t>σ</a:t>
            </a:r>
            <a:r>
              <a:rPr spc="-25" dirty="0"/>
              <a:t>ης</a:t>
            </a:r>
          </a:p>
        </p:txBody>
      </p:sp>
      <p:sp>
        <p:nvSpPr>
          <p:cNvPr id="6" name="object 6"/>
          <p:cNvSpPr txBox="1"/>
          <p:nvPr/>
        </p:nvSpPr>
        <p:spPr>
          <a:xfrm>
            <a:off x="401316" y="1897453"/>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7" name="object 7"/>
          <p:cNvSpPr txBox="1"/>
          <p:nvPr/>
        </p:nvSpPr>
        <p:spPr>
          <a:xfrm>
            <a:off x="868684" y="1852707"/>
            <a:ext cx="7828915" cy="3793490"/>
          </a:xfrm>
          <a:prstGeom prst="rect">
            <a:avLst/>
          </a:prstGeom>
        </p:spPr>
        <p:txBody>
          <a:bodyPr vert="horz" wrap="square" lIns="0" tIns="0" rIns="0" bIns="0" rtlCol="0">
            <a:spAutoFit/>
          </a:bodyPr>
          <a:lstStyle/>
          <a:p>
            <a:pPr marL="12700" marR="15875">
              <a:lnSpc>
                <a:spcPct val="99900"/>
              </a:lnSpc>
            </a:pPr>
            <a:r>
              <a:rPr sz="3000" spc="-5" dirty="0">
                <a:latin typeface="Verdana"/>
                <a:cs typeface="Verdana"/>
              </a:rPr>
              <a:t>Τ</a:t>
            </a:r>
            <a:r>
              <a:rPr sz="3000" dirty="0">
                <a:latin typeface="Verdana"/>
                <a:cs typeface="Verdana"/>
              </a:rPr>
              <a:t>α</a:t>
            </a:r>
            <a:r>
              <a:rPr sz="3000" spc="305" dirty="0">
                <a:latin typeface="Times New Roman"/>
                <a:cs typeface="Times New Roman"/>
              </a:rPr>
              <a:t> </a:t>
            </a:r>
            <a:r>
              <a:rPr sz="3000" spc="-30" dirty="0">
                <a:latin typeface="Verdana"/>
                <a:cs typeface="Verdana"/>
              </a:rPr>
              <a:t>γ</a:t>
            </a:r>
            <a:r>
              <a:rPr sz="3000" spc="-25" dirty="0">
                <a:latin typeface="Verdana"/>
                <a:cs typeface="Verdana"/>
              </a:rPr>
              <a:t>ε</a:t>
            </a:r>
            <a:r>
              <a:rPr sz="3000" dirty="0">
                <a:latin typeface="Verdana"/>
                <a:cs typeface="Verdana"/>
              </a:rPr>
              <a:t>υ</a:t>
            </a:r>
            <a:r>
              <a:rPr sz="3000" spc="-5" dirty="0">
                <a:latin typeface="Verdana"/>
                <a:cs typeface="Verdana"/>
              </a:rPr>
              <a:t>στ</a:t>
            </a:r>
            <a:r>
              <a:rPr sz="3000" spc="5" dirty="0">
                <a:latin typeface="Verdana"/>
                <a:cs typeface="Verdana"/>
              </a:rPr>
              <a:t>ι</a:t>
            </a:r>
            <a:r>
              <a:rPr sz="3000" spc="-20" dirty="0">
                <a:latin typeface="Verdana"/>
                <a:cs typeface="Verdana"/>
              </a:rPr>
              <a:t>κά</a:t>
            </a:r>
            <a:r>
              <a:rPr sz="3000" spc="295" dirty="0">
                <a:latin typeface="Times New Roman"/>
                <a:cs typeface="Times New Roman"/>
              </a:rPr>
              <a:t> </a:t>
            </a:r>
            <a:r>
              <a:rPr sz="3000" spc="-25" dirty="0">
                <a:latin typeface="Verdana"/>
                <a:cs typeface="Verdana"/>
              </a:rPr>
              <a:t>ε</a:t>
            </a:r>
            <a:r>
              <a:rPr sz="3000" spc="-10" dirty="0">
                <a:latin typeface="Verdana"/>
                <a:cs typeface="Verdana"/>
              </a:rPr>
              <a:t>ρ</a:t>
            </a:r>
            <a:r>
              <a:rPr sz="3000" spc="-25" dirty="0">
                <a:latin typeface="Verdana"/>
                <a:cs typeface="Verdana"/>
              </a:rPr>
              <a:t>ε</a:t>
            </a:r>
            <a:r>
              <a:rPr sz="3000" spc="-5" dirty="0">
                <a:latin typeface="Verdana"/>
                <a:cs typeface="Verdana"/>
              </a:rPr>
              <a:t>θ</a:t>
            </a:r>
            <a:r>
              <a:rPr sz="3000" dirty="0">
                <a:latin typeface="Verdana"/>
                <a:cs typeface="Verdana"/>
              </a:rPr>
              <a:t>ί</a:t>
            </a:r>
            <a:r>
              <a:rPr sz="3000" spc="-5" dirty="0">
                <a:latin typeface="Verdana"/>
                <a:cs typeface="Verdana"/>
              </a:rPr>
              <a:t>σματα</a:t>
            </a:r>
            <a:r>
              <a:rPr sz="3000" spc="-5" dirty="0">
                <a:latin typeface="Times New Roman"/>
                <a:cs typeface="Times New Roman"/>
              </a:rPr>
              <a:t> </a:t>
            </a:r>
            <a:r>
              <a:rPr sz="3000" spc="-5" dirty="0">
                <a:latin typeface="Verdana"/>
                <a:cs typeface="Verdana"/>
              </a:rPr>
              <a:t>πα</a:t>
            </a:r>
            <a:r>
              <a:rPr sz="3000" spc="-10" dirty="0">
                <a:latin typeface="Verdana"/>
                <a:cs typeface="Verdana"/>
              </a:rPr>
              <a:t>ρ</a:t>
            </a:r>
            <a:r>
              <a:rPr sz="3000" spc="5" dirty="0">
                <a:latin typeface="Verdana"/>
                <a:cs typeface="Verdana"/>
              </a:rPr>
              <a:t>α</a:t>
            </a:r>
            <a:r>
              <a:rPr sz="3000" spc="-30" dirty="0">
                <a:latin typeface="Verdana"/>
                <a:cs typeface="Verdana"/>
              </a:rPr>
              <a:t>λ</a:t>
            </a:r>
            <a:r>
              <a:rPr sz="3000" spc="-25" dirty="0">
                <a:latin typeface="Verdana"/>
                <a:cs typeface="Verdana"/>
              </a:rPr>
              <a:t>α</a:t>
            </a:r>
            <a:r>
              <a:rPr sz="3000" spc="-15" dirty="0">
                <a:latin typeface="Verdana"/>
                <a:cs typeface="Verdana"/>
              </a:rPr>
              <a:t>μ</a:t>
            </a:r>
            <a:r>
              <a:rPr sz="3000" spc="-10" dirty="0">
                <a:latin typeface="Verdana"/>
                <a:cs typeface="Verdana"/>
              </a:rPr>
              <a:t>β</a:t>
            </a:r>
            <a:r>
              <a:rPr sz="3000" spc="5" dirty="0">
                <a:latin typeface="Verdana"/>
                <a:cs typeface="Verdana"/>
              </a:rPr>
              <a:t>ά</a:t>
            </a:r>
            <a:r>
              <a:rPr sz="3000" spc="-30" dirty="0">
                <a:latin typeface="Verdana"/>
                <a:cs typeface="Verdana"/>
              </a:rPr>
              <a:t>ν</a:t>
            </a:r>
            <a:r>
              <a:rPr sz="3000" spc="-15" dirty="0">
                <a:latin typeface="Verdana"/>
                <a:cs typeface="Verdana"/>
              </a:rPr>
              <a:t>ο</a:t>
            </a:r>
            <a:r>
              <a:rPr sz="3000" spc="-30" dirty="0">
                <a:latin typeface="Verdana"/>
                <a:cs typeface="Verdana"/>
              </a:rPr>
              <a:t>ν</a:t>
            </a:r>
            <a:r>
              <a:rPr sz="3000" spc="-5" dirty="0">
                <a:latin typeface="Verdana"/>
                <a:cs typeface="Verdana"/>
              </a:rPr>
              <a:t>τα</a:t>
            </a:r>
            <a:r>
              <a:rPr sz="3000" dirty="0">
                <a:latin typeface="Verdana"/>
                <a:cs typeface="Verdana"/>
              </a:rPr>
              <a:t>ι</a:t>
            </a:r>
            <a:r>
              <a:rPr sz="3000" spc="310" dirty="0">
                <a:latin typeface="Times New Roman"/>
                <a:cs typeface="Times New Roman"/>
              </a:rPr>
              <a:t> </a:t>
            </a:r>
            <a:r>
              <a:rPr sz="3000" spc="-5" dirty="0">
                <a:latin typeface="Verdana"/>
                <a:cs typeface="Verdana"/>
              </a:rPr>
              <a:t>απ</a:t>
            </a:r>
            <a:r>
              <a:rPr sz="3000" dirty="0">
                <a:latin typeface="Verdana"/>
                <a:cs typeface="Verdana"/>
              </a:rPr>
              <a:t>ό</a:t>
            </a:r>
            <a:r>
              <a:rPr sz="3000" spc="300" dirty="0">
                <a:latin typeface="Times New Roman"/>
                <a:cs typeface="Times New Roman"/>
              </a:rPr>
              <a:t> </a:t>
            </a:r>
            <a:r>
              <a:rPr sz="3000" spc="-10" dirty="0">
                <a:latin typeface="Verdana"/>
                <a:cs typeface="Verdana"/>
              </a:rPr>
              <a:t>τ</a:t>
            </a:r>
            <a:r>
              <a:rPr sz="3000" spc="-15" dirty="0">
                <a:latin typeface="Verdana"/>
                <a:cs typeface="Verdana"/>
              </a:rPr>
              <a:t>ο</a:t>
            </a:r>
            <a:r>
              <a:rPr sz="3000" spc="-5" dirty="0">
                <a:latin typeface="Verdana"/>
                <a:cs typeface="Verdana"/>
              </a:rPr>
              <a:t>υ</a:t>
            </a:r>
            <a:r>
              <a:rPr sz="3000" spc="-20" dirty="0">
                <a:latin typeface="Verdana"/>
                <a:cs typeface="Verdana"/>
              </a:rPr>
              <a:t>ς</a:t>
            </a:r>
            <a:r>
              <a:rPr sz="3000" spc="305" dirty="0">
                <a:latin typeface="Times New Roman"/>
                <a:cs typeface="Times New Roman"/>
              </a:rPr>
              <a:t> </a:t>
            </a:r>
            <a:r>
              <a:rPr sz="3000" spc="-30" dirty="0">
                <a:latin typeface="Verdana"/>
                <a:cs typeface="Verdana"/>
              </a:rPr>
              <a:t>γ</a:t>
            </a:r>
            <a:r>
              <a:rPr sz="3000" spc="-25" dirty="0">
                <a:latin typeface="Verdana"/>
                <a:cs typeface="Verdana"/>
              </a:rPr>
              <a:t>ε</a:t>
            </a:r>
            <a:r>
              <a:rPr sz="3000" spc="-5" dirty="0">
                <a:latin typeface="Verdana"/>
                <a:cs typeface="Verdana"/>
              </a:rPr>
              <a:t>υ</a:t>
            </a:r>
            <a:r>
              <a:rPr sz="3000" dirty="0">
                <a:latin typeface="Verdana"/>
                <a:cs typeface="Verdana"/>
              </a:rPr>
              <a:t>σ</a:t>
            </a:r>
            <a:r>
              <a:rPr sz="3000" spc="-5" dirty="0">
                <a:latin typeface="Verdana"/>
                <a:cs typeface="Verdana"/>
              </a:rPr>
              <a:t>τι</a:t>
            </a:r>
            <a:r>
              <a:rPr sz="3000" spc="-20" dirty="0">
                <a:latin typeface="Verdana"/>
                <a:cs typeface="Verdana"/>
              </a:rPr>
              <a:t>κ</a:t>
            </a:r>
            <a:r>
              <a:rPr sz="3000" spc="-25" dirty="0">
                <a:latin typeface="Verdana"/>
                <a:cs typeface="Verdana"/>
              </a:rPr>
              <a:t>ο</a:t>
            </a:r>
            <a:r>
              <a:rPr sz="3000" dirty="0">
                <a:latin typeface="Verdana"/>
                <a:cs typeface="Verdana"/>
              </a:rPr>
              <a:t>ύ</a:t>
            </a:r>
            <a:r>
              <a:rPr sz="3000" spc="-20" dirty="0">
                <a:latin typeface="Verdana"/>
                <a:cs typeface="Verdana"/>
              </a:rPr>
              <a:t>ς</a:t>
            </a:r>
            <a:r>
              <a:rPr sz="3000" spc="-10" dirty="0">
                <a:latin typeface="Times New Roman"/>
                <a:cs typeface="Times New Roman"/>
              </a:rPr>
              <a:t> </a:t>
            </a:r>
            <a:r>
              <a:rPr sz="3000" spc="-20" dirty="0">
                <a:latin typeface="Verdana"/>
                <a:cs typeface="Verdana"/>
              </a:rPr>
              <a:t>κά</a:t>
            </a:r>
            <a:r>
              <a:rPr sz="3000" spc="-30" dirty="0">
                <a:latin typeface="Verdana"/>
                <a:cs typeface="Verdana"/>
              </a:rPr>
              <a:t>λ</a:t>
            </a:r>
            <a:r>
              <a:rPr sz="3000" dirty="0">
                <a:latin typeface="Verdana"/>
                <a:cs typeface="Verdana"/>
              </a:rPr>
              <a:t>υ</a:t>
            </a:r>
            <a:r>
              <a:rPr sz="3000" spc="-20" dirty="0">
                <a:latin typeface="Verdana"/>
                <a:cs typeface="Verdana"/>
              </a:rPr>
              <a:t>κ</a:t>
            </a:r>
            <a:r>
              <a:rPr sz="3000" spc="-30" dirty="0">
                <a:latin typeface="Verdana"/>
                <a:cs typeface="Verdana"/>
              </a:rPr>
              <a:t>ε</a:t>
            </a:r>
            <a:r>
              <a:rPr sz="3000" spc="-20" dirty="0">
                <a:latin typeface="Verdana"/>
                <a:cs typeface="Verdana"/>
              </a:rPr>
              <a:t>ς</a:t>
            </a:r>
            <a:r>
              <a:rPr sz="3000" spc="300" dirty="0">
                <a:latin typeface="Times New Roman"/>
                <a:cs typeface="Times New Roman"/>
              </a:rPr>
              <a:t> </a:t>
            </a:r>
            <a:r>
              <a:rPr sz="3000" spc="-5" dirty="0">
                <a:latin typeface="Verdana"/>
                <a:cs typeface="Verdana"/>
              </a:rPr>
              <a:t>πο</a:t>
            </a:r>
            <a:r>
              <a:rPr sz="3000" dirty="0">
                <a:latin typeface="Verdana"/>
                <a:cs typeface="Verdana"/>
              </a:rPr>
              <a:t>υ</a:t>
            </a:r>
            <a:r>
              <a:rPr sz="3000" spc="305" dirty="0">
                <a:latin typeface="Times New Roman"/>
                <a:cs typeface="Times New Roman"/>
              </a:rPr>
              <a:t> </a:t>
            </a:r>
            <a:r>
              <a:rPr sz="3000" spc="-5" dirty="0">
                <a:latin typeface="Verdana"/>
                <a:cs typeface="Verdana"/>
              </a:rPr>
              <a:t>β</a:t>
            </a:r>
            <a:r>
              <a:rPr sz="3000" spc="-10" dirty="0">
                <a:latin typeface="Verdana"/>
                <a:cs typeface="Verdana"/>
              </a:rPr>
              <a:t>ρ</a:t>
            </a:r>
            <a:r>
              <a:rPr sz="3000" dirty="0">
                <a:latin typeface="Verdana"/>
                <a:cs typeface="Verdana"/>
              </a:rPr>
              <a:t>ί</a:t>
            </a:r>
            <a:r>
              <a:rPr sz="3000" spc="-5" dirty="0">
                <a:latin typeface="Verdana"/>
                <a:cs typeface="Verdana"/>
              </a:rPr>
              <a:t>σκο</a:t>
            </a:r>
            <a:r>
              <a:rPr sz="3000" dirty="0">
                <a:latin typeface="Verdana"/>
                <a:cs typeface="Verdana"/>
              </a:rPr>
              <a:t>νται</a:t>
            </a:r>
            <a:r>
              <a:rPr sz="3000" spc="300" dirty="0">
                <a:latin typeface="Times New Roman"/>
                <a:cs typeface="Times New Roman"/>
              </a:rPr>
              <a:t> </a:t>
            </a:r>
            <a:r>
              <a:rPr sz="3000" spc="-5" dirty="0">
                <a:latin typeface="Verdana"/>
                <a:cs typeface="Verdana"/>
              </a:rPr>
              <a:t>πάν</a:t>
            </a:r>
            <a:r>
              <a:rPr sz="3000" dirty="0">
                <a:latin typeface="Verdana"/>
                <a:cs typeface="Verdana"/>
              </a:rPr>
              <a:t>ω</a:t>
            </a:r>
            <a:r>
              <a:rPr sz="3000" spc="300" dirty="0">
                <a:latin typeface="Times New Roman"/>
                <a:cs typeface="Times New Roman"/>
              </a:rPr>
              <a:t> </a:t>
            </a:r>
            <a:r>
              <a:rPr sz="3000" dirty="0">
                <a:latin typeface="Verdana"/>
                <a:cs typeface="Verdana"/>
              </a:rPr>
              <a:t>σ</a:t>
            </a:r>
            <a:r>
              <a:rPr sz="3000" spc="-5" dirty="0">
                <a:latin typeface="Verdana"/>
                <a:cs typeface="Verdana"/>
              </a:rPr>
              <a:t>τι</a:t>
            </a:r>
            <a:r>
              <a:rPr sz="3000" spc="-20" dirty="0">
                <a:latin typeface="Verdana"/>
                <a:cs typeface="Verdana"/>
              </a:rPr>
              <a:t>ς</a:t>
            </a:r>
            <a:r>
              <a:rPr sz="3000" spc="300" dirty="0">
                <a:latin typeface="Times New Roman"/>
                <a:cs typeface="Times New Roman"/>
              </a:rPr>
              <a:t> </a:t>
            </a:r>
            <a:r>
              <a:rPr sz="3000" spc="5" dirty="0">
                <a:latin typeface="Verdana"/>
                <a:cs typeface="Verdana"/>
              </a:rPr>
              <a:t>θ</a:t>
            </a:r>
            <a:r>
              <a:rPr sz="3000" spc="-30" dirty="0">
                <a:latin typeface="Verdana"/>
                <a:cs typeface="Verdana"/>
              </a:rPr>
              <a:t>η</a:t>
            </a:r>
            <a:r>
              <a:rPr sz="3000" spc="-20" dirty="0">
                <a:latin typeface="Verdana"/>
                <a:cs typeface="Verdana"/>
              </a:rPr>
              <a:t>λ</a:t>
            </a:r>
            <a:r>
              <a:rPr sz="3000" spc="-25" dirty="0">
                <a:latin typeface="Verdana"/>
                <a:cs typeface="Verdana"/>
              </a:rPr>
              <a:t>έ</a:t>
            </a:r>
            <a:r>
              <a:rPr sz="3000" spc="-20" dirty="0">
                <a:latin typeface="Verdana"/>
                <a:cs typeface="Verdana"/>
              </a:rPr>
              <a:t>ς</a:t>
            </a:r>
            <a:endParaRPr sz="3000">
              <a:latin typeface="Verdana"/>
              <a:cs typeface="Verdana"/>
            </a:endParaRPr>
          </a:p>
          <a:p>
            <a:pPr marL="12700">
              <a:lnSpc>
                <a:spcPct val="100000"/>
              </a:lnSpc>
              <a:spcBef>
                <a:spcPts val="750"/>
              </a:spcBef>
            </a:pPr>
            <a:r>
              <a:rPr sz="3000" spc="-5" dirty="0">
                <a:latin typeface="Verdana"/>
                <a:cs typeface="Verdana"/>
              </a:rPr>
              <a:t>Ε</a:t>
            </a:r>
            <a:r>
              <a:rPr sz="3000" dirty="0">
                <a:latin typeface="Verdana"/>
                <a:cs typeface="Verdana"/>
              </a:rPr>
              <a:t>ί</a:t>
            </a:r>
            <a:r>
              <a:rPr sz="3000" spc="-30" dirty="0">
                <a:latin typeface="Verdana"/>
                <a:cs typeface="Verdana"/>
              </a:rPr>
              <a:t>ν</a:t>
            </a:r>
            <a:r>
              <a:rPr sz="3000" spc="-5" dirty="0">
                <a:latin typeface="Verdana"/>
                <a:cs typeface="Verdana"/>
              </a:rPr>
              <a:t>α</a:t>
            </a:r>
            <a:r>
              <a:rPr sz="3000" dirty="0">
                <a:latin typeface="Verdana"/>
                <a:cs typeface="Verdana"/>
              </a:rPr>
              <a:t>ι</a:t>
            </a:r>
            <a:r>
              <a:rPr sz="3000" spc="310" dirty="0">
                <a:latin typeface="Times New Roman"/>
                <a:cs typeface="Times New Roman"/>
              </a:rPr>
              <a:t> </a:t>
            </a:r>
            <a:r>
              <a:rPr sz="3000" spc="-30" dirty="0">
                <a:latin typeface="Verdana"/>
                <a:cs typeface="Verdana"/>
              </a:rPr>
              <a:t>χ</a:t>
            </a:r>
            <a:r>
              <a:rPr sz="3000" spc="-25" dirty="0">
                <a:latin typeface="Verdana"/>
                <a:cs typeface="Verdana"/>
              </a:rPr>
              <a:t>ημ</a:t>
            </a:r>
            <a:r>
              <a:rPr sz="3000" spc="-30" dirty="0">
                <a:latin typeface="Verdana"/>
                <a:cs typeface="Verdana"/>
              </a:rPr>
              <a:t>ε</a:t>
            </a:r>
            <a:r>
              <a:rPr sz="3000" dirty="0">
                <a:latin typeface="Verdana"/>
                <a:cs typeface="Verdana"/>
              </a:rPr>
              <a:t>ι</a:t>
            </a:r>
            <a:r>
              <a:rPr sz="3000" spc="-25" dirty="0">
                <a:latin typeface="Verdana"/>
                <a:cs typeface="Verdana"/>
              </a:rPr>
              <a:t>ο</a:t>
            </a:r>
            <a:r>
              <a:rPr sz="3000" dirty="0">
                <a:latin typeface="Verdana"/>
                <a:cs typeface="Verdana"/>
              </a:rPr>
              <a:t>ϋ</a:t>
            </a:r>
            <a:r>
              <a:rPr sz="3000" spc="-5" dirty="0">
                <a:latin typeface="Verdana"/>
                <a:cs typeface="Verdana"/>
              </a:rPr>
              <a:t>πο</a:t>
            </a:r>
            <a:r>
              <a:rPr sz="3000" spc="-20" dirty="0">
                <a:latin typeface="Verdana"/>
                <a:cs typeface="Verdana"/>
              </a:rPr>
              <a:t>δ</a:t>
            </a:r>
            <a:r>
              <a:rPr sz="3000" spc="-25" dirty="0">
                <a:latin typeface="Verdana"/>
                <a:cs typeface="Verdana"/>
              </a:rPr>
              <a:t>οχ</a:t>
            </a:r>
            <a:r>
              <a:rPr sz="3000" spc="-30" dirty="0">
                <a:latin typeface="Verdana"/>
                <a:cs typeface="Verdana"/>
              </a:rPr>
              <a:t>ε</a:t>
            </a:r>
            <a:r>
              <a:rPr sz="3000" dirty="0">
                <a:latin typeface="Verdana"/>
                <a:cs typeface="Verdana"/>
              </a:rPr>
              <a:t>ί</a:t>
            </a:r>
            <a:r>
              <a:rPr sz="3000" spc="-20" dirty="0">
                <a:latin typeface="Verdana"/>
                <a:cs typeface="Verdana"/>
              </a:rPr>
              <a:t>ς</a:t>
            </a:r>
            <a:endParaRPr sz="3000">
              <a:latin typeface="Verdana"/>
              <a:cs typeface="Verdana"/>
            </a:endParaRPr>
          </a:p>
          <a:p>
            <a:pPr marL="12700" marR="5080">
              <a:lnSpc>
                <a:spcPct val="100000"/>
              </a:lnSpc>
              <a:spcBef>
                <a:spcPts val="740"/>
              </a:spcBef>
            </a:pPr>
            <a:r>
              <a:rPr sz="3000" spc="-35" dirty="0">
                <a:latin typeface="Verdana"/>
                <a:cs typeface="Verdana"/>
              </a:rPr>
              <a:t>Β</a:t>
            </a:r>
            <a:r>
              <a:rPr sz="3000" dirty="0">
                <a:latin typeface="Verdana"/>
                <a:cs typeface="Verdana"/>
              </a:rPr>
              <a:t>ρ</a:t>
            </a:r>
            <a:r>
              <a:rPr sz="3000" spc="-5" dirty="0">
                <a:latin typeface="Verdana"/>
                <a:cs typeface="Verdana"/>
              </a:rPr>
              <a:t>ί</a:t>
            </a:r>
            <a:r>
              <a:rPr sz="3000" dirty="0">
                <a:latin typeface="Verdana"/>
                <a:cs typeface="Verdana"/>
              </a:rPr>
              <a:t>σ</a:t>
            </a:r>
            <a:r>
              <a:rPr sz="3000" spc="-20" dirty="0">
                <a:latin typeface="Verdana"/>
                <a:cs typeface="Verdana"/>
              </a:rPr>
              <a:t>κ</a:t>
            </a:r>
            <a:r>
              <a:rPr sz="3000" spc="-25" dirty="0">
                <a:latin typeface="Verdana"/>
                <a:cs typeface="Verdana"/>
              </a:rPr>
              <a:t>ο</a:t>
            </a:r>
            <a:r>
              <a:rPr sz="3000" spc="-20" dirty="0">
                <a:latin typeface="Verdana"/>
                <a:cs typeface="Verdana"/>
              </a:rPr>
              <a:t>ν</a:t>
            </a:r>
            <a:r>
              <a:rPr sz="3000" spc="-25" dirty="0">
                <a:latin typeface="Verdana"/>
                <a:cs typeface="Verdana"/>
              </a:rPr>
              <a:t>τ</a:t>
            </a:r>
            <a:r>
              <a:rPr sz="3000" spc="5" dirty="0">
                <a:latin typeface="Verdana"/>
                <a:cs typeface="Verdana"/>
              </a:rPr>
              <a:t>α</a:t>
            </a:r>
            <a:r>
              <a:rPr sz="3000" dirty="0">
                <a:latin typeface="Verdana"/>
                <a:cs typeface="Verdana"/>
              </a:rPr>
              <a:t>ι</a:t>
            </a:r>
            <a:r>
              <a:rPr sz="3000" spc="300" dirty="0">
                <a:latin typeface="Times New Roman"/>
                <a:cs typeface="Times New Roman"/>
              </a:rPr>
              <a:t> </a:t>
            </a:r>
            <a:r>
              <a:rPr sz="3000" dirty="0">
                <a:latin typeface="Verdana"/>
                <a:cs typeface="Verdana"/>
              </a:rPr>
              <a:t>κ</a:t>
            </a:r>
            <a:r>
              <a:rPr sz="3000" spc="-5" dirty="0">
                <a:latin typeface="Verdana"/>
                <a:cs typeface="Verdana"/>
              </a:rPr>
              <a:t>υ</a:t>
            </a:r>
            <a:r>
              <a:rPr sz="3000" dirty="0">
                <a:latin typeface="Verdana"/>
                <a:cs typeface="Verdana"/>
              </a:rPr>
              <a:t>ρ</a:t>
            </a:r>
            <a:r>
              <a:rPr sz="3000" spc="-5" dirty="0">
                <a:latin typeface="Verdana"/>
                <a:cs typeface="Verdana"/>
              </a:rPr>
              <a:t>ίω</a:t>
            </a:r>
            <a:r>
              <a:rPr sz="3000" dirty="0">
                <a:latin typeface="Verdana"/>
                <a:cs typeface="Verdana"/>
              </a:rPr>
              <a:t>ς</a:t>
            </a:r>
            <a:r>
              <a:rPr sz="3000" spc="300" dirty="0">
                <a:latin typeface="Times New Roman"/>
                <a:cs typeface="Times New Roman"/>
              </a:rPr>
              <a:t> </a:t>
            </a:r>
            <a:r>
              <a:rPr sz="3000" spc="-5" dirty="0">
                <a:latin typeface="Verdana"/>
                <a:cs typeface="Verdana"/>
              </a:rPr>
              <a:t>στ</a:t>
            </a:r>
            <a:r>
              <a:rPr sz="3000" dirty="0">
                <a:latin typeface="Verdana"/>
                <a:cs typeface="Verdana"/>
              </a:rPr>
              <a:t>α</a:t>
            </a:r>
            <a:r>
              <a:rPr sz="3000" spc="305" dirty="0">
                <a:latin typeface="Times New Roman"/>
                <a:cs typeface="Times New Roman"/>
              </a:rPr>
              <a:t> </a:t>
            </a:r>
            <a:r>
              <a:rPr sz="3000" spc="-25" dirty="0">
                <a:latin typeface="Verdana"/>
                <a:cs typeface="Verdana"/>
              </a:rPr>
              <a:t>πλάγ</a:t>
            </a:r>
            <a:r>
              <a:rPr sz="3000" dirty="0">
                <a:latin typeface="Verdana"/>
                <a:cs typeface="Verdana"/>
              </a:rPr>
              <a:t>ια</a:t>
            </a:r>
            <a:r>
              <a:rPr sz="3000" spc="305" dirty="0">
                <a:latin typeface="Times New Roman"/>
                <a:cs typeface="Times New Roman"/>
              </a:rPr>
              <a:t> </a:t>
            </a:r>
            <a:r>
              <a:rPr sz="3000" spc="-10" dirty="0">
                <a:latin typeface="Verdana"/>
                <a:cs typeface="Verdana"/>
              </a:rPr>
              <a:t>τ</a:t>
            </a:r>
            <a:r>
              <a:rPr sz="3000" spc="-5" dirty="0">
                <a:latin typeface="Verdana"/>
                <a:cs typeface="Verdana"/>
              </a:rPr>
              <a:t>ων</a:t>
            </a:r>
            <a:r>
              <a:rPr sz="3000" spc="-5" dirty="0">
                <a:latin typeface="Times New Roman"/>
                <a:cs typeface="Times New Roman"/>
              </a:rPr>
              <a:t> </a:t>
            </a:r>
            <a:r>
              <a:rPr sz="3000" spc="-25" dirty="0">
                <a:latin typeface="Verdana"/>
                <a:cs typeface="Verdana"/>
              </a:rPr>
              <a:t>πε</a:t>
            </a:r>
            <a:r>
              <a:rPr sz="3000" spc="-10" dirty="0">
                <a:latin typeface="Verdana"/>
                <a:cs typeface="Verdana"/>
              </a:rPr>
              <a:t>ρ</a:t>
            </a:r>
            <a:r>
              <a:rPr sz="3000" spc="-5" dirty="0">
                <a:latin typeface="Verdana"/>
                <a:cs typeface="Verdana"/>
              </a:rPr>
              <a:t>ι</a:t>
            </a:r>
            <a:r>
              <a:rPr sz="3000" spc="-25" dirty="0">
                <a:latin typeface="Verdana"/>
                <a:cs typeface="Verdana"/>
              </a:rPr>
              <a:t>χ</a:t>
            </a:r>
            <a:r>
              <a:rPr sz="3000" spc="-5" dirty="0">
                <a:latin typeface="Verdana"/>
                <a:cs typeface="Verdana"/>
              </a:rPr>
              <a:t>α</a:t>
            </a:r>
            <a:r>
              <a:rPr sz="3000" dirty="0">
                <a:latin typeface="Verdana"/>
                <a:cs typeface="Verdana"/>
              </a:rPr>
              <a:t>ρ</a:t>
            </a:r>
            <a:r>
              <a:rPr sz="3000" spc="-25" dirty="0">
                <a:latin typeface="Verdana"/>
                <a:cs typeface="Verdana"/>
              </a:rPr>
              <a:t>α</a:t>
            </a:r>
            <a:r>
              <a:rPr sz="3000" spc="-30" dirty="0">
                <a:latin typeface="Verdana"/>
                <a:cs typeface="Verdana"/>
              </a:rPr>
              <a:t>κ</a:t>
            </a:r>
            <a:r>
              <a:rPr sz="3000" spc="-5" dirty="0">
                <a:latin typeface="Verdana"/>
                <a:cs typeface="Verdana"/>
              </a:rPr>
              <a:t>ωμ</a:t>
            </a:r>
            <a:r>
              <a:rPr sz="3000" spc="-30" dirty="0">
                <a:latin typeface="Verdana"/>
                <a:cs typeface="Verdana"/>
              </a:rPr>
              <a:t>έ</a:t>
            </a:r>
            <a:r>
              <a:rPr sz="3000" dirty="0">
                <a:latin typeface="Verdana"/>
                <a:cs typeface="Verdana"/>
              </a:rPr>
              <a:t>νων</a:t>
            </a:r>
            <a:r>
              <a:rPr sz="3000" spc="295" dirty="0">
                <a:latin typeface="Times New Roman"/>
                <a:cs typeface="Times New Roman"/>
              </a:rPr>
              <a:t> </a:t>
            </a:r>
            <a:r>
              <a:rPr sz="3000" dirty="0">
                <a:latin typeface="Verdana"/>
                <a:cs typeface="Verdana"/>
              </a:rPr>
              <a:t>και</a:t>
            </a:r>
            <a:r>
              <a:rPr sz="3000" spc="300" dirty="0">
                <a:latin typeface="Times New Roman"/>
                <a:cs typeface="Times New Roman"/>
              </a:rPr>
              <a:t> </a:t>
            </a:r>
            <a:r>
              <a:rPr sz="3000" spc="5" dirty="0">
                <a:latin typeface="Verdana"/>
                <a:cs typeface="Verdana"/>
              </a:rPr>
              <a:t>φ</a:t>
            </a:r>
            <a:r>
              <a:rPr sz="3000" spc="-5" dirty="0">
                <a:latin typeface="Verdana"/>
                <a:cs typeface="Verdana"/>
              </a:rPr>
              <a:t>υ</a:t>
            </a:r>
            <a:r>
              <a:rPr sz="3000" spc="-20" dirty="0">
                <a:latin typeface="Verdana"/>
                <a:cs typeface="Verdana"/>
              </a:rPr>
              <a:t>λ</a:t>
            </a:r>
            <a:r>
              <a:rPr sz="3000" spc="-30" dirty="0">
                <a:latin typeface="Verdana"/>
                <a:cs typeface="Verdana"/>
              </a:rPr>
              <a:t>λ</a:t>
            </a:r>
            <a:r>
              <a:rPr sz="3000" spc="-15" dirty="0">
                <a:latin typeface="Verdana"/>
                <a:cs typeface="Verdana"/>
              </a:rPr>
              <a:t>ο</a:t>
            </a:r>
            <a:r>
              <a:rPr sz="3000" spc="-30" dirty="0">
                <a:latin typeface="Verdana"/>
                <a:cs typeface="Verdana"/>
              </a:rPr>
              <a:t>ε</a:t>
            </a:r>
            <a:r>
              <a:rPr sz="3000" dirty="0">
                <a:latin typeface="Verdana"/>
                <a:cs typeface="Verdana"/>
              </a:rPr>
              <a:t>ι</a:t>
            </a:r>
            <a:r>
              <a:rPr sz="3000" spc="-20" dirty="0">
                <a:latin typeface="Verdana"/>
                <a:cs typeface="Verdana"/>
              </a:rPr>
              <a:t>δ</a:t>
            </a:r>
            <a:r>
              <a:rPr sz="3000" spc="-15" dirty="0">
                <a:latin typeface="Verdana"/>
                <a:cs typeface="Verdana"/>
              </a:rPr>
              <a:t>ώ</a:t>
            </a:r>
            <a:r>
              <a:rPr sz="3000" spc="-20" dirty="0">
                <a:latin typeface="Verdana"/>
                <a:cs typeface="Verdana"/>
              </a:rPr>
              <a:t>ν</a:t>
            </a:r>
            <a:r>
              <a:rPr sz="3000" spc="-10" dirty="0">
                <a:latin typeface="Times New Roman"/>
                <a:cs typeface="Times New Roman"/>
              </a:rPr>
              <a:t> </a:t>
            </a:r>
            <a:r>
              <a:rPr sz="3000" spc="-5" dirty="0">
                <a:latin typeface="Verdana"/>
                <a:cs typeface="Verdana"/>
              </a:rPr>
              <a:t>θ</a:t>
            </a:r>
            <a:r>
              <a:rPr sz="3000" spc="-25" dirty="0">
                <a:latin typeface="Verdana"/>
                <a:cs typeface="Verdana"/>
              </a:rPr>
              <a:t>η</a:t>
            </a:r>
            <a:r>
              <a:rPr sz="3000" dirty="0">
                <a:latin typeface="Verdana"/>
                <a:cs typeface="Verdana"/>
              </a:rPr>
              <a:t>λ</a:t>
            </a:r>
            <a:r>
              <a:rPr sz="3000" spc="-15" dirty="0">
                <a:latin typeface="Verdana"/>
                <a:cs typeface="Verdana"/>
              </a:rPr>
              <a:t>ώ</a:t>
            </a:r>
            <a:r>
              <a:rPr sz="3000" spc="-20" dirty="0">
                <a:latin typeface="Verdana"/>
                <a:cs typeface="Verdana"/>
              </a:rPr>
              <a:t>ν</a:t>
            </a:r>
            <a:r>
              <a:rPr sz="3000" spc="300" dirty="0">
                <a:latin typeface="Times New Roman"/>
                <a:cs typeface="Times New Roman"/>
              </a:rPr>
              <a:t> </a:t>
            </a:r>
            <a:r>
              <a:rPr sz="3000" dirty="0">
                <a:latin typeface="Verdana"/>
                <a:cs typeface="Verdana"/>
              </a:rPr>
              <a:t>και</a:t>
            </a:r>
            <a:r>
              <a:rPr sz="3000" spc="310" dirty="0">
                <a:latin typeface="Times New Roman"/>
                <a:cs typeface="Times New Roman"/>
              </a:rPr>
              <a:t> </a:t>
            </a:r>
            <a:r>
              <a:rPr sz="3000" spc="-30" dirty="0">
                <a:latin typeface="Verdana"/>
                <a:cs typeface="Verdana"/>
              </a:rPr>
              <a:t>λ</a:t>
            </a:r>
            <a:r>
              <a:rPr sz="3000" dirty="0">
                <a:latin typeface="Verdana"/>
                <a:cs typeface="Verdana"/>
              </a:rPr>
              <a:t>ι</a:t>
            </a:r>
            <a:r>
              <a:rPr sz="3000" spc="-20" dirty="0">
                <a:latin typeface="Verdana"/>
                <a:cs typeface="Verdana"/>
              </a:rPr>
              <a:t>γ</a:t>
            </a:r>
            <a:r>
              <a:rPr sz="3000" spc="-25" dirty="0">
                <a:latin typeface="Verdana"/>
                <a:cs typeface="Verdana"/>
              </a:rPr>
              <a:t>ότ</a:t>
            </a:r>
            <a:r>
              <a:rPr sz="3000" spc="-30" dirty="0">
                <a:latin typeface="Verdana"/>
                <a:cs typeface="Verdana"/>
              </a:rPr>
              <a:t>ε</a:t>
            </a:r>
            <a:r>
              <a:rPr sz="3000" dirty="0">
                <a:latin typeface="Verdana"/>
                <a:cs typeface="Verdana"/>
              </a:rPr>
              <a:t>ρ</a:t>
            </a:r>
            <a:r>
              <a:rPr sz="3000" spc="-20" dirty="0">
                <a:latin typeface="Verdana"/>
                <a:cs typeface="Verdana"/>
              </a:rPr>
              <a:t>ο</a:t>
            </a:r>
            <a:r>
              <a:rPr sz="3000" spc="300" dirty="0">
                <a:latin typeface="Times New Roman"/>
                <a:cs typeface="Times New Roman"/>
              </a:rPr>
              <a:t> </a:t>
            </a:r>
            <a:r>
              <a:rPr sz="3000" spc="-5" dirty="0">
                <a:latin typeface="Verdana"/>
                <a:cs typeface="Verdana"/>
              </a:rPr>
              <a:t>στ</a:t>
            </a:r>
            <a:r>
              <a:rPr sz="3000" spc="5" dirty="0">
                <a:latin typeface="Verdana"/>
                <a:cs typeface="Verdana"/>
              </a:rPr>
              <a:t>ι</a:t>
            </a:r>
            <a:r>
              <a:rPr sz="3000" spc="-20" dirty="0">
                <a:latin typeface="Verdana"/>
                <a:cs typeface="Verdana"/>
              </a:rPr>
              <a:t>ς</a:t>
            </a:r>
            <a:r>
              <a:rPr sz="3000" spc="300" dirty="0">
                <a:latin typeface="Times New Roman"/>
                <a:cs typeface="Times New Roman"/>
              </a:rPr>
              <a:t> </a:t>
            </a:r>
            <a:r>
              <a:rPr sz="3000" spc="-25" dirty="0">
                <a:latin typeface="Verdana"/>
                <a:cs typeface="Verdana"/>
              </a:rPr>
              <a:t>μ</a:t>
            </a:r>
            <a:r>
              <a:rPr sz="3000" spc="-5" dirty="0">
                <a:latin typeface="Verdana"/>
                <a:cs typeface="Verdana"/>
              </a:rPr>
              <a:t>υ</a:t>
            </a:r>
            <a:r>
              <a:rPr sz="3000" spc="-20" dirty="0">
                <a:latin typeface="Verdana"/>
                <a:cs typeface="Verdana"/>
              </a:rPr>
              <a:t>κ</a:t>
            </a:r>
            <a:r>
              <a:rPr sz="3000" spc="-25" dirty="0">
                <a:latin typeface="Verdana"/>
                <a:cs typeface="Verdana"/>
              </a:rPr>
              <a:t>η</a:t>
            </a:r>
            <a:r>
              <a:rPr sz="3000" spc="-10" dirty="0">
                <a:latin typeface="Verdana"/>
                <a:cs typeface="Verdana"/>
              </a:rPr>
              <a:t>τ</a:t>
            </a:r>
            <a:r>
              <a:rPr sz="3000" spc="-15" dirty="0">
                <a:latin typeface="Verdana"/>
                <a:cs typeface="Verdana"/>
              </a:rPr>
              <a:t>ο</a:t>
            </a:r>
            <a:r>
              <a:rPr sz="3000" spc="-25" dirty="0">
                <a:latin typeface="Verdana"/>
                <a:cs typeface="Verdana"/>
              </a:rPr>
              <a:t>ε</a:t>
            </a:r>
            <a:r>
              <a:rPr sz="3000" spc="-5" dirty="0">
                <a:latin typeface="Verdana"/>
                <a:cs typeface="Verdana"/>
              </a:rPr>
              <a:t>ι</a:t>
            </a:r>
            <a:r>
              <a:rPr sz="3000" spc="-20" dirty="0">
                <a:latin typeface="Verdana"/>
                <a:cs typeface="Verdana"/>
              </a:rPr>
              <a:t>δ</a:t>
            </a:r>
            <a:r>
              <a:rPr sz="3000" spc="-30" dirty="0">
                <a:latin typeface="Verdana"/>
                <a:cs typeface="Verdana"/>
              </a:rPr>
              <a:t>ε</a:t>
            </a:r>
            <a:r>
              <a:rPr sz="3000" dirty="0">
                <a:latin typeface="Verdana"/>
                <a:cs typeface="Verdana"/>
              </a:rPr>
              <a:t>ί</a:t>
            </a:r>
            <a:r>
              <a:rPr sz="3000" spc="-20" dirty="0">
                <a:latin typeface="Verdana"/>
                <a:cs typeface="Verdana"/>
              </a:rPr>
              <a:t>ς</a:t>
            </a:r>
            <a:r>
              <a:rPr sz="3000" spc="300" dirty="0">
                <a:latin typeface="Times New Roman"/>
                <a:cs typeface="Times New Roman"/>
              </a:rPr>
              <a:t> </a:t>
            </a:r>
            <a:r>
              <a:rPr sz="3000" dirty="0">
                <a:latin typeface="Verdana"/>
                <a:cs typeface="Verdana"/>
              </a:rPr>
              <a:t>και</a:t>
            </a:r>
            <a:r>
              <a:rPr sz="3000" dirty="0">
                <a:latin typeface="Times New Roman"/>
                <a:cs typeface="Times New Roman"/>
              </a:rPr>
              <a:t> </a:t>
            </a:r>
            <a:r>
              <a:rPr sz="3000" spc="5" dirty="0">
                <a:latin typeface="Verdana"/>
                <a:cs typeface="Verdana"/>
              </a:rPr>
              <a:t>φ</a:t>
            </a:r>
            <a:r>
              <a:rPr sz="3000" spc="-5" dirty="0">
                <a:latin typeface="Verdana"/>
                <a:cs typeface="Verdana"/>
              </a:rPr>
              <a:t>υ</a:t>
            </a:r>
            <a:r>
              <a:rPr sz="3000" spc="-20" dirty="0">
                <a:latin typeface="Verdana"/>
                <a:cs typeface="Verdana"/>
              </a:rPr>
              <a:t>λλ</a:t>
            </a:r>
            <a:r>
              <a:rPr sz="3000" spc="-25" dirty="0">
                <a:latin typeface="Verdana"/>
                <a:cs typeface="Verdana"/>
              </a:rPr>
              <a:t>ο</a:t>
            </a:r>
            <a:r>
              <a:rPr sz="3000" spc="-30" dirty="0">
                <a:latin typeface="Verdana"/>
                <a:cs typeface="Verdana"/>
              </a:rPr>
              <a:t>ε</a:t>
            </a:r>
            <a:r>
              <a:rPr sz="3000" spc="10" dirty="0">
                <a:latin typeface="Verdana"/>
                <a:cs typeface="Verdana"/>
              </a:rPr>
              <a:t>ι</a:t>
            </a:r>
            <a:r>
              <a:rPr sz="3000" spc="-25" dirty="0">
                <a:latin typeface="Verdana"/>
                <a:cs typeface="Verdana"/>
              </a:rPr>
              <a:t>δ</a:t>
            </a:r>
            <a:r>
              <a:rPr sz="3000" spc="-30" dirty="0">
                <a:latin typeface="Verdana"/>
                <a:cs typeface="Verdana"/>
              </a:rPr>
              <a:t>ε</a:t>
            </a:r>
            <a:r>
              <a:rPr sz="3000" dirty="0">
                <a:latin typeface="Verdana"/>
                <a:cs typeface="Verdana"/>
              </a:rPr>
              <a:t>ί</a:t>
            </a:r>
            <a:r>
              <a:rPr sz="3000" spc="-20" dirty="0">
                <a:latin typeface="Verdana"/>
                <a:cs typeface="Verdana"/>
              </a:rPr>
              <a:t>ς</a:t>
            </a:r>
            <a:r>
              <a:rPr sz="3000" spc="300" dirty="0">
                <a:latin typeface="Times New Roman"/>
                <a:cs typeface="Times New Roman"/>
              </a:rPr>
              <a:t> </a:t>
            </a:r>
            <a:r>
              <a:rPr sz="3000" spc="5" dirty="0">
                <a:latin typeface="Verdana"/>
                <a:cs typeface="Verdana"/>
              </a:rPr>
              <a:t>θ</a:t>
            </a:r>
            <a:r>
              <a:rPr sz="3000" spc="-30" dirty="0">
                <a:latin typeface="Verdana"/>
                <a:cs typeface="Verdana"/>
              </a:rPr>
              <a:t>η</a:t>
            </a:r>
            <a:r>
              <a:rPr sz="3000" spc="-20" dirty="0">
                <a:latin typeface="Verdana"/>
                <a:cs typeface="Verdana"/>
              </a:rPr>
              <a:t>λ</a:t>
            </a:r>
            <a:r>
              <a:rPr sz="3000" spc="-30" dirty="0">
                <a:latin typeface="Verdana"/>
                <a:cs typeface="Verdana"/>
              </a:rPr>
              <a:t>έ</a:t>
            </a:r>
            <a:r>
              <a:rPr sz="3000" spc="-25" dirty="0">
                <a:latin typeface="Verdana"/>
                <a:cs typeface="Verdana"/>
              </a:rPr>
              <a:t>ς</a:t>
            </a:r>
            <a:r>
              <a:rPr sz="3000" spc="-15" dirty="0">
                <a:latin typeface="Verdana"/>
                <a:cs typeface="Verdana"/>
              </a:rPr>
              <a:t>.</a:t>
            </a:r>
            <a:endParaRPr sz="3000">
              <a:latin typeface="Verdana"/>
              <a:cs typeface="Verdana"/>
            </a:endParaRPr>
          </a:p>
        </p:txBody>
      </p:sp>
      <p:sp>
        <p:nvSpPr>
          <p:cNvPr id="8" name="object 8"/>
          <p:cNvSpPr txBox="1"/>
          <p:nvPr/>
        </p:nvSpPr>
        <p:spPr>
          <a:xfrm>
            <a:off x="401316" y="3363035"/>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
        <p:nvSpPr>
          <p:cNvPr id="9" name="object 9"/>
          <p:cNvSpPr txBox="1"/>
          <p:nvPr/>
        </p:nvSpPr>
        <p:spPr>
          <a:xfrm>
            <a:off x="401316" y="3914215"/>
            <a:ext cx="246379" cy="273050"/>
          </a:xfrm>
          <a:prstGeom prst="rect">
            <a:avLst/>
          </a:prstGeom>
        </p:spPr>
        <p:txBody>
          <a:bodyPr vert="horz" wrap="square" lIns="0" tIns="0" rIns="0" bIns="0" rtlCol="0">
            <a:spAutoFit/>
          </a:bodyPr>
          <a:lstStyle/>
          <a:p>
            <a:pPr marL="12700">
              <a:lnSpc>
                <a:spcPct val="100000"/>
              </a:lnSpc>
            </a:pPr>
            <a:r>
              <a:rPr sz="1950" dirty="0">
                <a:solidFill>
                  <a:srgbClr val="CC0000"/>
                </a:solidFill>
                <a:latin typeface="Wingdings"/>
                <a:cs typeface="Wingdings"/>
              </a:rPr>
              <a:t></a:t>
            </a:r>
            <a:endParaRPr sz="1950">
              <a:latin typeface="Wingdings"/>
              <a:cs typeface="Wingding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651514" y="500042"/>
            <a:ext cx="2569210" cy="975360"/>
          </a:xfrm>
          <a:prstGeom prst="rect">
            <a:avLst/>
          </a:prstGeom>
        </p:spPr>
        <p:txBody>
          <a:bodyPr vert="horz" wrap="square" lIns="0" tIns="0" rIns="0" bIns="0" rtlCol="0">
            <a:spAutoFit/>
          </a:bodyPr>
          <a:lstStyle/>
          <a:p>
            <a:pPr marL="12700" marR="5080">
              <a:lnSpc>
                <a:spcPct val="100000"/>
              </a:lnSpc>
            </a:pPr>
            <a:r>
              <a:rPr sz="3400" spc="-40" dirty="0">
                <a:latin typeface="Verdana"/>
                <a:cs typeface="Verdana"/>
              </a:rPr>
              <a:t>Ό</a:t>
            </a:r>
            <a:r>
              <a:rPr sz="3400" spc="-5" dirty="0">
                <a:latin typeface="Verdana"/>
                <a:cs typeface="Verdana"/>
              </a:rPr>
              <a:t>ρ</a:t>
            </a:r>
            <a:r>
              <a:rPr sz="3400" spc="-40" dirty="0">
                <a:latin typeface="Verdana"/>
                <a:cs typeface="Verdana"/>
              </a:rPr>
              <a:t>γ</a:t>
            </a:r>
            <a:r>
              <a:rPr sz="3400" spc="-30" dirty="0">
                <a:latin typeface="Verdana"/>
                <a:cs typeface="Verdana"/>
              </a:rPr>
              <a:t>α</a:t>
            </a:r>
            <a:r>
              <a:rPr sz="3400" spc="-40" dirty="0">
                <a:latin typeface="Verdana"/>
                <a:cs typeface="Verdana"/>
              </a:rPr>
              <a:t>ν</a:t>
            </a:r>
            <a:r>
              <a:rPr sz="3400" spc="-25" dirty="0">
                <a:latin typeface="Verdana"/>
                <a:cs typeface="Verdana"/>
              </a:rPr>
              <a:t>ο</a:t>
            </a:r>
            <a:r>
              <a:rPr sz="3400" spc="330" dirty="0">
                <a:latin typeface="Times New Roman"/>
                <a:cs typeface="Times New Roman"/>
              </a:rPr>
              <a:t> </a:t>
            </a:r>
            <a:r>
              <a:rPr sz="3400" spc="-10" dirty="0">
                <a:latin typeface="Verdana"/>
                <a:cs typeface="Verdana"/>
              </a:rPr>
              <a:t>τ</a:t>
            </a:r>
            <a:r>
              <a:rPr sz="3400" spc="-30" dirty="0">
                <a:latin typeface="Verdana"/>
                <a:cs typeface="Verdana"/>
              </a:rPr>
              <a:t>η</a:t>
            </a:r>
            <a:r>
              <a:rPr sz="3400" spc="-20" dirty="0">
                <a:latin typeface="Verdana"/>
                <a:cs typeface="Verdana"/>
              </a:rPr>
              <a:t>ς</a:t>
            </a:r>
            <a:r>
              <a:rPr sz="3400" spc="-10" dirty="0">
                <a:latin typeface="Times New Roman"/>
                <a:cs typeface="Times New Roman"/>
              </a:rPr>
              <a:t> </a:t>
            </a:r>
            <a:r>
              <a:rPr sz="3400" spc="-40" dirty="0">
                <a:latin typeface="Verdana"/>
                <a:cs typeface="Verdana"/>
              </a:rPr>
              <a:t>γ</a:t>
            </a:r>
            <a:r>
              <a:rPr sz="3400" spc="-25" dirty="0">
                <a:latin typeface="Verdana"/>
                <a:cs typeface="Verdana"/>
              </a:rPr>
              <a:t>ε</a:t>
            </a:r>
            <a:r>
              <a:rPr sz="3400" spc="-5" dirty="0">
                <a:latin typeface="Verdana"/>
                <a:cs typeface="Verdana"/>
              </a:rPr>
              <a:t>ύσ</a:t>
            </a:r>
            <a:r>
              <a:rPr sz="3400" spc="-30" dirty="0">
                <a:latin typeface="Verdana"/>
                <a:cs typeface="Verdana"/>
              </a:rPr>
              <a:t>η</a:t>
            </a:r>
            <a:r>
              <a:rPr sz="3400" spc="-20" dirty="0">
                <a:latin typeface="Verdana"/>
                <a:cs typeface="Verdana"/>
              </a:rPr>
              <a:t>ς</a:t>
            </a:r>
            <a:endParaRPr sz="3400">
              <a:latin typeface="Verdana"/>
              <a:cs typeface="Verdana"/>
            </a:endParaRPr>
          </a:p>
        </p:txBody>
      </p:sp>
      <p:sp>
        <p:nvSpPr>
          <p:cNvPr id="6" name="object 6"/>
          <p:cNvSpPr txBox="1"/>
          <p:nvPr/>
        </p:nvSpPr>
        <p:spPr>
          <a:xfrm>
            <a:off x="256536" y="185128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725166" y="1820607"/>
            <a:ext cx="2472055" cy="2115820"/>
          </a:xfrm>
          <a:prstGeom prst="rect">
            <a:avLst/>
          </a:prstGeom>
        </p:spPr>
        <p:txBody>
          <a:bodyPr vert="horz" wrap="square" lIns="0" tIns="0" rIns="0" bIns="0" rtlCol="0">
            <a:spAutoFit/>
          </a:bodyPr>
          <a:lstStyle/>
          <a:p>
            <a:pPr marL="12700" marR="5080">
              <a:lnSpc>
                <a:spcPts val="2160"/>
              </a:lnSpc>
            </a:pPr>
            <a:r>
              <a:rPr sz="2000" spc="-25" dirty="0">
                <a:latin typeface="Verdana"/>
                <a:cs typeface="Verdana"/>
              </a:rPr>
              <a:t>Ξ</a:t>
            </a:r>
            <a:r>
              <a:rPr sz="2000" spc="-10" dirty="0">
                <a:latin typeface="Verdana"/>
                <a:cs typeface="Verdana"/>
              </a:rPr>
              <a:t>ι</a:t>
            </a:r>
            <a:r>
              <a:rPr sz="2000" spc="-15" dirty="0">
                <a:latin typeface="Verdana"/>
                <a:cs typeface="Verdana"/>
              </a:rPr>
              <a:t>νό</a:t>
            </a:r>
            <a:r>
              <a:rPr sz="2000" spc="200" dirty="0">
                <a:latin typeface="Times New Roman"/>
                <a:cs typeface="Times New Roman"/>
              </a:rPr>
              <a:t> </a:t>
            </a:r>
            <a:r>
              <a:rPr sz="2000" spc="-5" dirty="0">
                <a:latin typeface="Verdana"/>
                <a:cs typeface="Verdana"/>
              </a:rPr>
              <a:t>σ</a:t>
            </a:r>
            <a:r>
              <a:rPr sz="2000" spc="5" dirty="0">
                <a:latin typeface="Verdana"/>
                <a:cs typeface="Verdana"/>
              </a:rPr>
              <a:t>τ</a:t>
            </a:r>
            <a:r>
              <a:rPr sz="2000" spc="-15" dirty="0">
                <a:latin typeface="Verdana"/>
                <a:cs typeface="Verdana"/>
              </a:rPr>
              <a:t>ο</a:t>
            </a:r>
            <a:r>
              <a:rPr sz="2000" spc="195" dirty="0">
                <a:latin typeface="Times New Roman"/>
                <a:cs typeface="Times New Roman"/>
              </a:rPr>
              <a:t> </a:t>
            </a:r>
            <a:r>
              <a:rPr sz="2000" dirty="0">
                <a:latin typeface="Verdana"/>
                <a:cs typeface="Verdana"/>
              </a:rPr>
              <a:t>π</a:t>
            </a:r>
            <a:r>
              <a:rPr sz="2000" spc="-20" dirty="0">
                <a:latin typeface="Verdana"/>
                <a:cs typeface="Verdana"/>
              </a:rPr>
              <a:t>λ</a:t>
            </a:r>
            <a:r>
              <a:rPr sz="2000" dirty="0">
                <a:latin typeface="Verdana"/>
                <a:cs typeface="Verdana"/>
              </a:rPr>
              <a:t>ά</a:t>
            </a:r>
            <a:r>
              <a:rPr sz="2000" spc="-15" dirty="0">
                <a:latin typeface="Verdana"/>
                <a:cs typeface="Verdana"/>
              </a:rPr>
              <a:t>γ</a:t>
            </a:r>
            <a:r>
              <a:rPr sz="2000" spc="-10" dirty="0">
                <a:latin typeface="Verdana"/>
                <a:cs typeface="Verdana"/>
              </a:rPr>
              <a:t>ι</a:t>
            </a:r>
            <a:r>
              <a:rPr sz="2000" spc="-15" dirty="0">
                <a:latin typeface="Verdana"/>
                <a:cs typeface="Verdana"/>
              </a:rPr>
              <a:t>ο</a:t>
            </a:r>
            <a:r>
              <a:rPr sz="2000" spc="-5" dirty="0">
                <a:latin typeface="Times New Roman"/>
                <a:cs typeface="Times New Roman"/>
              </a:rPr>
              <a:t> </a:t>
            </a:r>
            <a:r>
              <a:rPr sz="2000" spc="-20" dirty="0">
                <a:latin typeface="Verdana"/>
                <a:cs typeface="Verdana"/>
              </a:rPr>
              <a:t>μ</a:t>
            </a:r>
            <a:r>
              <a:rPr sz="2000" spc="-15" dirty="0">
                <a:latin typeface="Verdana"/>
                <a:cs typeface="Verdana"/>
              </a:rPr>
              <a:t>έρ</a:t>
            </a:r>
            <a:r>
              <a:rPr sz="2000" spc="-20" dirty="0">
                <a:latin typeface="Verdana"/>
                <a:cs typeface="Verdana"/>
              </a:rPr>
              <a:t>ο</a:t>
            </a:r>
            <a:r>
              <a:rPr sz="2000" spc="-15" dirty="0">
                <a:latin typeface="Verdana"/>
                <a:cs typeface="Verdana"/>
              </a:rPr>
              <a:t>ς</a:t>
            </a:r>
            <a:r>
              <a:rPr sz="2000" spc="210" dirty="0">
                <a:latin typeface="Times New Roman"/>
                <a:cs typeface="Times New Roman"/>
              </a:rPr>
              <a:t> </a:t>
            </a:r>
            <a:r>
              <a:rPr sz="2000" spc="5" dirty="0">
                <a:latin typeface="Verdana"/>
                <a:cs typeface="Verdana"/>
              </a:rPr>
              <a:t>τ</a:t>
            </a:r>
            <a:r>
              <a:rPr sz="2000" spc="-15" dirty="0">
                <a:latin typeface="Verdana"/>
                <a:cs typeface="Verdana"/>
              </a:rPr>
              <a:t>ης</a:t>
            </a:r>
            <a:r>
              <a:rPr sz="2000" spc="200" dirty="0">
                <a:latin typeface="Times New Roman"/>
                <a:cs typeface="Times New Roman"/>
              </a:rPr>
              <a:t> </a:t>
            </a:r>
            <a:r>
              <a:rPr sz="2000" spc="-15" dirty="0">
                <a:latin typeface="Verdana"/>
                <a:cs typeface="Verdana"/>
              </a:rPr>
              <a:t>γλ</a:t>
            </a:r>
            <a:r>
              <a:rPr sz="2000" dirty="0">
                <a:latin typeface="Verdana"/>
                <a:cs typeface="Verdana"/>
              </a:rPr>
              <a:t>ώ</a:t>
            </a:r>
            <a:r>
              <a:rPr sz="2000" spc="-5" dirty="0">
                <a:latin typeface="Verdana"/>
                <a:cs typeface="Verdana"/>
              </a:rPr>
              <a:t>σσ</a:t>
            </a:r>
            <a:r>
              <a:rPr sz="2000" dirty="0">
                <a:latin typeface="Verdana"/>
                <a:cs typeface="Verdana"/>
              </a:rPr>
              <a:t>α</a:t>
            </a:r>
            <a:r>
              <a:rPr sz="2000" spc="-15" dirty="0">
                <a:latin typeface="Verdana"/>
                <a:cs typeface="Verdana"/>
              </a:rPr>
              <a:t>ς</a:t>
            </a:r>
            <a:endParaRPr sz="2000">
              <a:latin typeface="Verdana"/>
              <a:cs typeface="Verdana"/>
            </a:endParaRPr>
          </a:p>
          <a:p>
            <a:pPr marL="12700" marR="369570">
              <a:lnSpc>
                <a:spcPts val="2160"/>
              </a:lnSpc>
              <a:spcBef>
                <a:spcPts val="500"/>
              </a:spcBef>
            </a:pPr>
            <a:r>
              <a:rPr sz="2000" spc="-25" dirty="0">
                <a:latin typeface="Verdana"/>
                <a:cs typeface="Verdana"/>
              </a:rPr>
              <a:t>Α</a:t>
            </a:r>
            <a:r>
              <a:rPr sz="2000" spc="-15" dirty="0">
                <a:latin typeface="Verdana"/>
                <a:cs typeface="Verdana"/>
              </a:rPr>
              <a:t>λ</a:t>
            </a:r>
            <a:r>
              <a:rPr sz="2000" spc="-10" dirty="0">
                <a:latin typeface="Verdana"/>
                <a:cs typeface="Verdana"/>
              </a:rPr>
              <a:t>μ</a:t>
            </a:r>
            <a:r>
              <a:rPr sz="2000" spc="-15" dirty="0">
                <a:latin typeface="Verdana"/>
                <a:cs typeface="Verdana"/>
              </a:rPr>
              <a:t>υρό</a:t>
            </a:r>
            <a:r>
              <a:rPr sz="2000" spc="200" dirty="0">
                <a:latin typeface="Times New Roman"/>
                <a:cs typeface="Times New Roman"/>
              </a:rPr>
              <a:t> </a:t>
            </a:r>
            <a:r>
              <a:rPr sz="2000" spc="-5" dirty="0">
                <a:latin typeface="Verdana"/>
                <a:cs typeface="Verdana"/>
              </a:rPr>
              <a:t>σ</a:t>
            </a:r>
            <a:r>
              <a:rPr sz="2000" spc="5" dirty="0">
                <a:latin typeface="Verdana"/>
                <a:cs typeface="Verdana"/>
              </a:rPr>
              <a:t>τ</a:t>
            </a:r>
            <a:r>
              <a:rPr sz="2000" spc="-15" dirty="0">
                <a:latin typeface="Verdana"/>
                <a:cs typeface="Verdana"/>
              </a:rPr>
              <a:t>ην</a:t>
            </a:r>
            <a:r>
              <a:rPr sz="2000" spc="-5" dirty="0">
                <a:latin typeface="Times New Roman"/>
                <a:cs typeface="Times New Roman"/>
              </a:rPr>
              <a:t> </a:t>
            </a:r>
            <a:r>
              <a:rPr sz="2000" spc="-20" dirty="0">
                <a:latin typeface="Verdana"/>
                <a:cs typeface="Verdana"/>
              </a:rPr>
              <a:t>κ</a:t>
            </a:r>
            <a:r>
              <a:rPr sz="2000" spc="-15" dirty="0">
                <a:latin typeface="Verdana"/>
                <a:cs typeface="Verdana"/>
              </a:rPr>
              <a:t>ο</a:t>
            </a:r>
            <a:r>
              <a:rPr sz="2000" spc="-10" dirty="0">
                <a:latin typeface="Verdana"/>
                <a:cs typeface="Verdana"/>
              </a:rPr>
              <a:t>ρ</a:t>
            </a:r>
            <a:r>
              <a:rPr sz="2000" spc="-5" dirty="0">
                <a:latin typeface="Verdana"/>
                <a:cs typeface="Verdana"/>
              </a:rPr>
              <a:t>υ</a:t>
            </a:r>
            <a:r>
              <a:rPr sz="2000" spc="5" dirty="0">
                <a:latin typeface="Verdana"/>
                <a:cs typeface="Verdana"/>
              </a:rPr>
              <a:t>φ</a:t>
            </a:r>
            <a:r>
              <a:rPr sz="2000" spc="-15" dirty="0">
                <a:latin typeface="Verdana"/>
                <a:cs typeface="Verdana"/>
              </a:rPr>
              <a:t>ή</a:t>
            </a:r>
            <a:r>
              <a:rPr sz="2000" spc="210" dirty="0">
                <a:latin typeface="Times New Roman"/>
                <a:cs typeface="Times New Roman"/>
              </a:rPr>
              <a:t> </a:t>
            </a:r>
            <a:r>
              <a:rPr sz="2000" spc="-15" dirty="0">
                <a:latin typeface="Verdana"/>
                <a:cs typeface="Verdana"/>
              </a:rPr>
              <a:t>κ</a:t>
            </a:r>
            <a:r>
              <a:rPr sz="2000" spc="-10" dirty="0">
                <a:latin typeface="Verdana"/>
                <a:cs typeface="Verdana"/>
              </a:rPr>
              <a:t>α</a:t>
            </a:r>
            <a:r>
              <a:rPr sz="2000" dirty="0">
                <a:latin typeface="Verdana"/>
                <a:cs typeface="Verdana"/>
              </a:rPr>
              <a:t>ι</a:t>
            </a:r>
            <a:r>
              <a:rPr sz="2000" spc="195" dirty="0">
                <a:latin typeface="Times New Roman"/>
                <a:cs typeface="Times New Roman"/>
              </a:rPr>
              <a:t> </a:t>
            </a:r>
            <a:r>
              <a:rPr sz="2000" spc="-5" dirty="0">
                <a:latin typeface="Verdana"/>
                <a:cs typeface="Verdana"/>
              </a:rPr>
              <a:t>π</a:t>
            </a:r>
            <a:r>
              <a:rPr sz="2000" spc="-15" dirty="0">
                <a:latin typeface="Verdana"/>
                <a:cs typeface="Verdana"/>
              </a:rPr>
              <a:t>λ</a:t>
            </a:r>
            <a:r>
              <a:rPr sz="2000" dirty="0">
                <a:latin typeface="Verdana"/>
                <a:cs typeface="Verdana"/>
              </a:rPr>
              <a:t>άι</a:t>
            </a:r>
            <a:endParaRPr sz="2000">
              <a:latin typeface="Verdana"/>
              <a:cs typeface="Verdana"/>
            </a:endParaRPr>
          </a:p>
          <a:p>
            <a:pPr marL="12700">
              <a:lnSpc>
                <a:spcPct val="100000"/>
              </a:lnSpc>
              <a:spcBef>
                <a:spcPts val="225"/>
              </a:spcBef>
            </a:pPr>
            <a:r>
              <a:rPr sz="2000" spc="-15" dirty="0">
                <a:latin typeface="Verdana"/>
                <a:cs typeface="Verdana"/>
              </a:rPr>
              <a:t>Π</a:t>
            </a:r>
            <a:r>
              <a:rPr sz="2000" spc="-5" dirty="0">
                <a:latin typeface="Verdana"/>
                <a:cs typeface="Verdana"/>
              </a:rPr>
              <a:t>ικ</a:t>
            </a:r>
            <a:r>
              <a:rPr sz="2000" spc="-15" dirty="0">
                <a:latin typeface="Verdana"/>
                <a:cs typeface="Verdana"/>
              </a:rPr>
              <a:t>ρό</a:t>
            </a:r>
            <a:r>
              <a:rPr sz="2000" spc="200" dirty="0">
                <a:latin typeface="Times New Roman"/>
                <a:cs typeface="Times New Roman"/>
              </a:rPr>
              <a:t> </a:t>
            </a:r>
            <a:r>
              <a:rPr sz="2000" spc="-5" dirty="0">
                <a:latin typeface="Verdana"/>
                <a:cs typeface="Verdana"/>
              </a:rPr>
              <a:t>σ</a:t>
            </a:r>
            <a:r>
              <a:rPr sz="2000" spc="5" dirty="0">
                <a:latin typeface="Verdana"/>
                <a:cs typeface="Verdana"/>
              </a:rPr>
              <a:t>τ</a:t>
            </a:r>
            <a:r>
              <a:rPr sz="2000" spc="-15" dirty="0">
                <a:latin typeface="Verdana"/>
                <a:cs typeface="Verdana"/>
              </a:rPr>
              <a:t>η</a:t>
            </a:r>
            <a:r>
              <a:rPr sz="2000" spc="210" dirty="0">
                <a:latin typeface="Times New Roman"/>
                <a:cs typeface="Times New Roman"/>
              </a:rPr>
              <a:t> </a:t>
            </a:r>
            <a:r>
              <a:rPr sz="2000" dirty="0">
                <a:latin typeface="Verdana"/>
                <a:cs typeface="Verdana"/>
              </a:rPr>
              <a:t>ρ</a:t>
            </a:r>
            <a:r>
              <a:rPr sz="2000" spc="-10" dirty="0">
                <a:latin typeface="Verdana"/>
                <a:cs typeface="Verdana"/>
              </a:rPr>
              <a:t>ί</a:t>
            </a:r>
            <a:r>
              <a:rPr sz="2000" spc="-15" dirty="0">
                <a:latin typeface="Verdana"/>
                <a:cs typeface="Verdana"/>
              </a:rPr>
              <a:t>ζ</a:t>
            </a:r>
            <a:r>
              <a:rPr sz="2000" dirty="0">
                <a:latin typeface="Verdana"/>
                <a:cs typeface="Verdana"/>
              </a:rPr>
              <a:t>α</a:t>
            </a:r>
            <a:endParaRPr sz="2000">
              <a:latin typeface="Verdana"/>
              <a:cs typeface="Verdana"/>
            </a:endParaRPr>
          </a:p>
          <a:p>
            <a:pPr marL="12700" marR="1004569">
              <a:lnSpc>
                <a:spcPts val="2160"/>
              </a:lnSpc>
              <a:spcBef>
                <a:spcPts val="530"/>
              </a:spcBef>
            </a:pPr>
            <a:r>
              <a:rPr sz="2000" spc="-5" dirty="0">
                <a:latin typeface="Verdana"/>
                <a:cs typeface="Verdana"/>
              </a:rPr>
              <a:t>Γ</a:t>
            </a:r>
            <a:r>
              <a:rPr sz="2000" spc="-15" dirty="0">
                <a:latin typeface="Verdana"/>
                <a:cs typeface="Verdana"/>
              </a:rPr>
              <a:t>λ</a:t>
            </a:r>
            <a:r>
              <a:rPr sz="2000" spc="-5" dirty="0">
                <a:latin typeface="Verdana"/>
                <a:cs typeface="Verdana"/>
              </a:rPr>
              <a:t>υ</a:t>
            </a:r>
            <a:r>
              <a:rPr sz="2000" spc="-15" dirty="0">
                <a:latin typeface="Verdana"/>
                <a:cs typeface="Verdana"/>
              </a:rPr>
              <a:t>κό</a:t>
            </a:r>
            <a:r>
              <a:rPr sz="2000" spc="200" dirty="0">
                <a:latin typeface="Times New Roman"/>
                <a:cs typeface="Times New Roman"/>
              </a:rPr>
              <a:t> </a:t>
            </a:r>
            <a:r>
              <a:rPr sz="2000" spc="-5" dirty="0">
                <a:latin typeface="Verdana"/>
                <a:cs typeface="Verdana"/>
              </a:rPr>
              <a:t>σ</a:t>
            </a:r>
            <a:r>
              <a:rPr sz="2000" spc="5" dirty="0">
                <a:latin typeface="Verdana"/>
                <a:cs typeface="Verdana"/>
              </a:rPr>
              <a:t>τ</a:t>
            </a:r>
            <a:r>
              <a:rPr sz="2000" spc="-15" dirty="0">
                <a:latin typeface="Verdana"/>
                <a:cs typeface="Verdana"/>
              </a:rPr>
              <a:t>ην</a:t>
            </a:r>
            <a:r>
              <a:rPr sz="2000" spc="-5" dirty="0">
                <a:latin typeface="Times New Roman"/>
                <a:cs typeface="Times New Roman"/>
              </a:rPr>
              <a:t> </a:t>
            </a:r>
            <a:r>
              <a:rPr sz="2000" spc="-20" dirty="0">
                <a:latin typeface="Verdana"/>
                <a:cs typeface="Verdana"/>
              </a:rPr>
              <a:t>κ</a:t>
            </a:r>
            <a:r>
              <a:rPr sz="2000" spc="-15" dirty="0">
                <a:latin typeface="Verdana"/>
                <a:cs typeface="Verdana"/>
              </a:rPr>
              <a:t>ο</a:t>
            </a:r>
            <a:r>
              <a:rPr sz="2000" spc="-10" dirty="0">
                <a:latin typeface="Verdana"/>
                <a:cs typeface="Verdana"/>
              </a:rPr>
              <a:t>ρ</a:t>
            </a:r>
            <a:r>
              <a:rPr sz="2000" spc="-5" dirty="0">
                <a:latin typeface="Verdana"/>
                <a:cs typeface="Verdana"/>
              </a:rPr>
              <a:t>υ</a:t>
            </a:r>
            <a:r>
              <a:rPr sz="2000" spc="5" dirty="0">
                <a:latin typeface="Verdana"/>
                <a:cs typeface="Verdana"/>
              </a:rPr>
              <a:t>φ</a:t>
            </a:r>
            <a:r>
              <a:rPr sz="2000" spc="-15" dirty="0">
                <a:latin typeface="Verdana"/>
                <a:cs typeface="Verdana"/>
              </a:rPr>
              <a:t>ή</a:t>
            </a:r>
            <a:endParaRPr sz="2000">
              <a:latin typeface="Verdana"/>
              <a:cs typeface="Verdana"/>
            </a:endParaRPr>
          </a:p>
        </p:txBody>
      </p:sp>
      <p:sp>
        <p:nvSpPr>
          <p:cNvPr id="8" name="object 8"/>
          <p:cNvSpPr txBox="1"/>
          <p:nvPr/>
        </p:nvSpPr>
        <p:spPr>
          <a:xfrm>
            <a:off x="256536" y="246342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256536" y="307429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 name="object 10"/>
          <p:cNvSpPr txBox="1"/>
          <p:nvPr/>
        </p:nvSpPr>
        <p:spPr>
          <a:xfrm>
            <a:off x="256536" y="341211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1" name="object 11"/>
          <p:cNvSpPr/>
          <p:nvPr/>
        </p:nvSpPr>
        <p:spPr>
          <a:xfrm>
            <a:off x="3662689" y="0"/>
            <a:ext cx="5408919" cy="685799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56536" y="4654671"/>
            <a:ext cx="3315335" cy="1504950"/>
          </a:xfrm>
          <a:prstGeom prst="rect">
            <a:avLst/>
          </a:prstGeom>
        </p:spPr>
        <p:txBody>
          <a:bodyPr vert="horz" wrap="square" lIns="0" tIns="0" rIns="0" bIns="0" rtlCol="0">
            <a:spAutoFit/>
          </a:bodyPr>
          <a:lstStyle/>
          <a:p>
            <a:pPr marL="12700">
              <a:lnSpc>
                <a:spcPct val="100000"/>
              </a:lnSpc>
            </a:pPr>
            <a:r>
              <a:rPr sz="1800" b="1" dirty="0">
                <a:latin typeface="Verdana"/>
                <a:cs typeface="Verdana"/>
              </a:rPr>
              <a:t>Γ</a:t>
            </a:r>
            <a:r>
              <a:rPr sz="1800" b="1" spc="-10" dirty="0">
                <a:latin typeface="Verdana"/>
                <a:cs typeface="Verdana"/>
              </a:rPr>
              <a:t>Ε</a:t>
            </a:r>
            <a:r>
              <a:rPr sz="1800" b="1" spc="-5" dirty="0">
                <a:latin typeface="Verdana"/>
                <a:cs typeface="Verdana"/>
              </a:rPr>
              <a:t>Υ</a:t>
            </a:r>
            <a:r>
              <a:rPr sz="1800" b="1" spc="-20" dirty="0">
                <a:latin typeface="Verdana"/>
                <a:cs typeface="Verdana"/>
              </a:rPr>
              <a:t>Σ</a:t>
            </a:r>
            <a:r>
              <a:rPr sz="1800" b="1" spc="-15" dirty="0">
                <a:latin typeface="Verdana"/>
                <a:cs typeface="Verdana"/>
              </a:rPr>
              <a:t>ΤΙΚ</a:t>
            </a:r>
            <a:r>
              <a:rPr sz="1800" b="1" dirty="0">
                <a:latin typeface="Verdana"/>
                <a:cs typeface="Verdana"/>
              </a:rPr>
              <a:t>Η</a:t>
            </a:r>
            <a:r>
              <a:rPr sz="1800" b="1" spc="160" dirty="0">
                <a:latin typeface="Times New Roman"/>
                <a:cs typeface="Times New Roman"/>
              </a:rPr>
              <a:t> </a:t>
            </a:r>
            <a:r>
              <a:rPr sz="1800" b="1" spc="5" dirty="0">
                <a:latin typeface="Verdana"/>
                <a:cs typeface="Verdana"/>
              </a:rPr>
              <a:t>Ο</a:t>
            </a:r>
            <a:r>
              <a:rPr sz="1800" b="1" spc="-20" dirty="0">
                <a:latin typeface="Verdana"/>
                <a:cs typeface="Verdana"/>
              </a:rPr>
              <a:t>Δ</a:t>
            </a:r>
            <a:r>
              <a:rPr sz="1800" b="1" spc="5" dirty="0">
                <a:latin typeface="Verdana"/>
                <a:cs typeface="Verdana"/>
              </a:rPr>
              <a:t>Ο</a:t>
            </a:r>
            <a:r>
              <a:rPr sz="1800" b="1" spc="-15" dirty="0">
                <a:latin typeface="Verdana"/>
                <a:cs typeface="Verdana"/>
              </a:rPr>
              <a:t>Σ</a:t>
            </a:r>
            <a:endParaRPr sz="1800">
              <a:latin typeface="Verdana"/>
              <a:cs typeface="Verdana"/>
            </a:endParaRPr>
          </a:p>
          <a:p>
            <a:pPr marL="12700" marR="5080">
              <a:lnSpc>
                <a:spcPct val="151900"/>
              </a:lnSpc>
            </a:pPr>
            <a:r>
              <a:rPr sz="1800" spc="-20" dirty="0">
                <a:latin typeface="Verdana"/>
                <a:cs typeface="Verdana"/>
              </a:rPr>
              <a:t>Α</a:t>
            </a:r>
            <a:r>
              <a:rPr sz="1800" spc="10" dirty="0">
                <a:latin typeface="Verdana"/>
                <a:cs typeface="Verdana"/>
              </a:rPr>
              <a:t>ι</a:t>
            </a:r>
            <a:r>
              <a:rPr sz="1800" dirty="0">
                <a:latin typeface="Verdana"/>
                <a:cs typeface="Verdana"/>
              </a:rPr>
              <a:t>σ</a:t>
            </a:r>
            <a:r>
              <a:rPr sz="1800" spc="5" dirty="0">
                <a:latin typeface="Verdana"/>
                <a:cs typeface="Verdana"/>
              </a:rPr>
              <a:t>θ</a:t>
            </a:r>
            <a:r>
              <a:rPr sz="1800" spc="-20" dirty="0">
                <a:latin typeface="Verdana"/>
                <a:cs typeface="Verdana"/>
              </a:rPr>
              <a:t>η</a:t>
            </a:r>
            <a:r>
              <a:rPr sz="1800" spc="-15" dirty="0">
                <a:latin typeface="Verdana"/>
                <a:cs typeface="Verdana"/>
              </a:rPr>
              <a:t>τ</a:t>
            </a:r>
            <a:r>
              <a:rPr sz="1800" spc="10" dirty="0">
                <a:latin typeface="Verdana"/>
                <a:cs typeface="Verdana"/>
              </a:rPr>
              <a:t>ι</a:t>
            </a:r>
            <a:r>
              <a:rPr sz="1800" spc="-15" dirty="0">
                <a:latin typeface="Verdana"/>
                <a:cs typeface="Verdana"/>
              </a:rPr>
              <a:t>κή</a:t>
            </a:r>
            <a:r>
              <a:rPr sz="1800" spc="175" dirty="0">
                <a:latin typeface="Times New Roman"/>
                <a:cs typeface="Times New Roman"/>
              </a:rPr>
              <a:t> </a:t>
            </a:r>
            <a:r>
              <a:rPr sz="1800" spc="-20" dirty="0">
                <a:latin typeface="Verdana"/>
                <a:cs typeface="Verdana"/>
              </a:rPr>
              <a:t>μ</a:t>
            </a:r>
            <a:r>
              <a:rPr sz="1800" spc="-10" dirty="0">
                <a:latin typeface="Verdana"/>
                <a:cs typeface="Verdana"/>
              </a:rPr>
              <a:t>ο</a:t>
            </a:r>
            <a:r>
              <a:rPr sz="1800" dirty="0">
                <a:latin typeface="Verdana"/>
                <a:cs typeface="Verdana"/>
              </a:rPr>
              <a:t>ίρα</a:t>
            </a:r>
            <a:r>
              <a:rPr sz="1800" spc="175" dirty="0">
                <a:latin typeface="Times New Roman"/>
                <a:cs typeface="Times New Roman"/>
              </a:rPr>
              <a:t> </a:t>
            </a:r>
            <a:r>
              <a:rPr sz="1800" dirty="0">
                <a:latin typeface="Verdana"/>
                <a:cs typeface="Verdana"/>
              </a:rPr>
              <a:t>πρ</a:t>
            </a:r>
            <a:r>
              <a:rPr sz="1800" spc="-20" dirty="0">
                <a:latin typeface="Verdana"/>
                <a:cs typeface="Verdana"/>
              </a:rPr>
              <a:t>ο</a:t>
            </a:r>
            <a:r>
              <a:rPr sz="1800" dirty="0">
                <a:latin typeface="Verdana"/>
                <a:cs typeface="Verdana"/>
              </a:rPr>
              <a:t>σωπι</a:t>
            </a:r>
            <a:r>
              <a:rPr sz="1800" spc="-15" dirty="0">
                <a:latin typeface="Verdana"/>
                <a:cs typeface="Verdana"/>
              </a:rPr>
              <a:t>κ</a:t>
            </a:r>
            <a:r>
              <a:rPr sz="1800" spc="-20" dirty="0">
                <a:latin typeface="Verdana"/>
                <a:cs typeface="Verdana"/>
              </a:rPr>
              <a:t>ο</a:t>
            </a:r>
            <a:r>
              <a:rPr sz="1800" dirty="0">
                <a:latin typeface="Verdana"/>
                <a:cs typeface="Verdana"/>
              </a:rPr>
              <a:t>ύ</a:t>
            </a:r>
            <a:r>
              <a:rPr sz="1800" dirty="0">
                <a:latin typeface="Times New Roman"/>
                <a:cs typeface="Times New Roman"/>
              </a:rPr>
              <a:t> </a:t>
            </a:r>
            <a:r>
              <a:rPr sz="1800" spc="-5" dirty="0">
                <a:latin typeface="Verdana"/>
                <a:cs typeface="Verdana"/>
              </a:rPr>
              <a:t>Γ</a:t>
            </a:r>
            <a:r>
              <a:rPr sz="1800" dirty="0">
                <a:latin typeface="Verdana"/>
                <a:cs typeface="Verdana"/>
              </a:rPr>
              <a:t>λ</a:t>
            </a:r>
            <a:r>
              <a:rPr sz="1800" spc="-5" dirty="0">
                <a:latin typeface="Verdana"/>
                <a:cs typeface="Verdana"/>
              </a:rPr>
              <a:t>ω</a:t>
            </a:r>
            <a:r>
              <a:rPr sz="1800" dirty="0">
                <a:latin typeface="Verdana"/>
                <a:cs typeface="Verdana"/>
              </a:rPr>
              <a:t>σσ</a:t>
            </a:r>
            <a:r>
              <a:rPr sz="1800" spc="-20" dirty="0">
                <a:latin typeface="Verdana"/>
                <a:cs typeface="Verdana"/>
              </a:rPr>
              <a:t>ο</a:t>
            </a:r>
            <a:r>
              <a:rPr sz="1800" spc="5" dirty="0">
                <a:latin typeface="Verdana"/>
                <a:cs typeface="Verdana"/>
              </a:rPr>
              <a:t>φ</a:t>
            </a:r>
            <a:r>
              <a:rPr sz="1800" spc="-5" dirty="0">
                <a:latin typeface="Verdana"/>
                <a:cs typeface="Verdana"/>
              </a:rPr>
              <a:t>α</a:t>
            </a:r>
            <a:r>
              <a:rPr sz="1800" spc="-10" dirty="0">
                <a:latin typeface="Verdana"/>
                <a:cs typeface="Verdana"/>
              </a:rPr>
              <a:t>ρ</a:t>
            </a:r>
            <a:r>
              <a:rPr sz="1800" dirty="0">
                <a:latin typeface="Verdana"/>
                <a:cs typeface="Verdana"/>
              </a:rPr>
              <a:t>υ</a:t>
            </a:r>
            <a:r>
              <a:rPr sz="1800" spc="-15" dirty="0">
                <a:latin typeface="Verdana"/>
                <a:cs typeface="Verdana"/>
              </a:rPr>
              <a:t>γγ</a:t>
            </a:r>
            <a:r>
              <a:rPr sz="1800" dirty="0">
                <a:latin typeface="Verdana"/>
                <a:cs typeface="Verdana"/>
              </a:rPr>
              <a:t>ι</a:t>
            </a:r>
            <a:r>
              <a:rPr sz="1800" spc="-15" dirty="0">
                <a:latin typeface="Verdana"/>
                <a:cs typeface="Verdana"/>
              </a:rPr>
              <a:t>κό</a:t>
            </a:r>
            <a:endParaRPr sz="1800">
              <a:latin typeface="Verdana"/>
              <a:cs typeface="Verdana"/>
            </a:endParaRPr>
          </a:p>
          <a:p>
            <a:pPr marL="12700">
              <a:lnSpc>
                <a:spcPct val="100000"/>
              </a:lnSpc>
              <a:spcBef>
                <a:spcPts val="1130"/>
              </a:spcBef>
            </a:pPr>
            <a:r>
              <a:rPr sz="1800" spc="-5" dirty="0">
                <a:latin typeface="Verdana"/>
                <a:cs typeface="Verdana"/>
              </a:rPr>
              <a:t>Π</a:t>
            </a:r>
            <a:r>
              <a:rPr sz="1800" spc="-15" dirty="0">
                <a:latin typeface="Verdana"/>
                <a:cs typeface="Verdana"/>
              </a:rPr>
              <a:t>ν</a:t>
            </a:r>
            <a:r>
              <a:rPr sz="1800" spc="-5" dirty="0">
                <a:latin typeface="Verdana"/>
                <a:cs typeface="Verdana"/>
              </a:rPr>
              <a:t>ε</a:t>
            </a:r>
            <a:r>
              <a:rPr sz="1800" spc="-10" dirty="0">
                <a:latin typeface="Verdana"/>
                <a:cs typeface="Verdana"/>
              </a:rPr>
              <a:t>υμ</a:t>
            </a:r>
            <a:r>
              <a:rPr sz="1800" spc="-20" dirty="0">
                <a:latin typeface="Verdana"/>
                <a:cs typeface="Verdana"/>
              </a:rPr>
              <a:t>ο</a:t>
            </a:r>
            <a:r>
              <a:rPr sz="1800" spc="-15" dirty="0">
                <a:latin typeface="Verdana"/>
                <a:cs typeface="Verdana"/>
              </a:rPr>
              <a:t>ν</a:t>
            </a:r>
            <a:r>
              <a:rPr sz="1800" spc="-20" dirty="0">
                <a:latin typeface="Verdana"/>
                <a:cs typeface="Verdana"/>
              </a:rPr>
              <a:t>ο</a:t>
            </a:r>
            <a:r>
              <a:rPr sz="1800" spc="-15" dirty="0">
                <a:latin typeface="Verdana"/>
                <a:cs typeface="Verdana"/>
              </a:rPr>
              <a:t>γα</a:t>
            </a:r>
            <a:r>
              <a:rPr sz="1800" dirty="0">
                <a:latin typeface="Verdana"/>
                <a:cs typeface="Verdana"/>
              </a:rPr>
              <a:t>σ</a:t>
            </a:r>
            <a:r>
              <a:rPr sz="1800" spc="-5" dirty="0">
                <a:latin typeface="Verdana"/>
                <a:cs typeface="Verdana"/>
              </a:rPr>
              <a:t>τ</a:t>
            </a:r>
            <a:r>
              <a:rPr sz="1800" dirty="0">
                <a:latin typeface="Verdana"/>
                <a:cs typeface="Verdana"/>
              </a:rPr>
              <a:t>ρι</a:t>
            </a:r>
            <a:r>
              <a:rPr sz="1800" spc="-15" dirty="0">
                <a:latin typeface="Verdana"/>
                <a:cs typeface="Verdana"/>
              </a:rPr>
              <a:t>κό</a:t>
            </a:r>
            <a:endParaRPr sz="180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6" y="4629374"/>
            <a:ext cx="187325" cy="88265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a:p>
            <a:pPr marL="12700">
              <a:lnSpc>
                <a:spcPct val="100000"/>
              </a:lnSpc>
              <a:spcBef>
                <a:spcPts val="980"/>
              </a:spcBef>
            </a:pPr>
            <a:r>
              <a:rPr sz="1400" spc="25" dirty="0">
                <a:solidFill>
                  <a:srgbClr val="CC0000"/>
                </a:solidFill>
                <a:latin typeface="Wingdings"/>
                <a:cs typeface="Wingdings"/>
              </a:rPr>
              <a:t></a:t>
            </a:r>
            <a:endParaRPr sz="1400">
              <a:latin typeface="Wingdings"/>
              <a:cs typeface="Wingdings"/>
            </a:endParaRPr>
          </a:p>
          <a:p>
            <a:pPr marL="12700">
              <a:lnSpc>
                <a:spcPct val="100000"/>
              </a:lnSpc>
              <a:spcBef>
                <a:spcPts val="980"/>
              </a:spcBef>
            </a:pPr>
            <a:r>
              <a:rPr sz="1400" spc="25" dirty="0">
                <a:solidFill>
                  <a:srgbClr val="CC0000"/>
                </a:solidFill>
                <a:latin typeface="Wingdings"/>
                <a:cs typeface="Wingdings"/>
              </a:rPr>
              <a:t></a:t>
            </a:r>
            <a:endParaRPr sz="1400">
              <a:latin typeface="Wingdings"/>
              <a:cs typeface="Wingdings"/>
            </a:endParaRPr>
          </a:p>
        </p:txBody>
      </p:sp>
      <p:sp>
        <p:nvSpPr>
          <p:cNvPr id="3" name="object 3"/>
          <p:cNvSpPr txBox="1"/>
          <p:nvPr/>
        </p:nvSpPr>
        <p:spPr>
          <a:xfrm>
            <a:off x="544834" y="4596137"/>
            <a:ext cx="8369300" cy="1852930"/>
          </a:xfrm>
          <a:prstGeom prst="rect">
            <a:avLst/>
          </a:prstGeom>
        </p:spPr>
        <p:txBody>
          <a:bodyPr vert="horz" wrap="square" lIns="0" tIns="0" rIns="0" bIns="0" rtlCol="0">
            <a:spAutoFit/>
          </a:bodyPr>
          <a:lstStyle/>
          <a:p>
            <a:pPr marL="12700" marR="5080">
              <a:lnSpc>
                <a:spcPct val="100800"/>
              </a:lnSpc>
            </a:pPr>
            <a:r>
              <a:rPr sz="2200" spc="-25" dirty="0">
                <a:latin typeface="Verdana"/>
                <a:cs typeface="Verdana"/>
              </a:rPr>
              <a:t>Έχ</a:t>
            </a:r>
            <a:r>
              <a:rPr sz="2200" spc="-15" dirty="0">
                <a:latin typeface="Verdana"/>
                <a:cs typeface="Verdana"/>
              </a:rPr>
              <a:t>ε</a:t>
            </a:r>
            <a:r>
              <a:rPr sz="2200" dirty="0">
                <a:latin typeface="Verdana"/>
                <a:cs typeface="Verdana"/>
              </a:rPr>
              <a:t>ι</a:t>
            </a:r>
            <a:r>
              <a:rPr sz="2200" spc="215" dirty="0">
                <a:latin typeface="Times New Roman"/>
                <a:cs typeface="Times New Roman"/>
              </a:rPr>
              <a:t> </a:t>
            </a:r>
            <a:r>
              <a:rPr sz="2200" spc="-25" dirty="0">
                <a:latin typeface="Verdana"/>
                <a:cs typeface="Verdana"/>
              </a:rPr>
              <a:t>δ</a:t>
            </a:r>
            <a:r>
              <a:rPr sz="2200" spc="-5" dirty="0">
                <a:latin typeface="Verdana"/>
                <a:cs typeface="Verdana"/>
              </a:rPr>
              <a:t>υ</a:t>
            </a:r>
            <a:r>
              <a:rPr sz="2200" dirty="0">
                <a:latin typeface="Verdana"/>
                <a:cs typeface="Verdana"/>
              </a:rPr>
              <a:t>ο</a:t>
            </a:r>
            <a:r>
              <a:rPr sz="2200" spc="220" dirty="0">
                <a:latin typeface="Times New Roman"/>
                <a:cs typeface="Times New Roman"/>
              </a:rPr>
              <a:t> </a:t>
            </a:r>
            <a:r>
              <a:rPr sz="2200" spc="-30" dirty="0">
                <a:latin typeface="Verdana"/>
                <a:cs typeface="Verdana"/>
              </a:rPr>
              <a:t>κ</a:t>
            </a:r>
            <a:r>
              <a:rPr sz="2200" spc="-20" dirty="0">
                <a:latin typeface="Verdana"/>
                <a:cs typeface="Verdana"/>
              </a:rPr>
              <a:t>ο</a:t>
            </a:r>
            <a:r>
              <a:rPr sz="2200" spc="-5" dirty="0">
                <a:latin typeface="Verdana"/>
                <a:cs typeface="Verdana"/>
              </a:rPr>
              <a:t>ι</a:t>
            </a:r>
            <a:r>
              <a:rPr sz="2200" spc="-20" dirty="0">
                <a:latin typeface="Verdana"/>
                <a:cs typeface="Verdana"/>
              </a:rPr>
              <a:t>λό</a:t>
            </a:r>
            <a:r>
              <a:rPr sz="2200" spc="-5" dirty="0">
                <a:latin typeface="Verdana"/>
                <a:cs typeface="Verdana"/>
              </a:rPr>
              <a:t>τ</a:t>
            </a:r>
            <a:r>
              <a:rPr sz="2200" spc="-20" dirty="0">
                <a:latin typeface="Verdana"/>
                <a:cs typeface="Verdana"/>
              </a:rPr>
              <a:t>η</a:t>
            </a:r>
            <a:r>
              <a:rPr sz="2200" spc="5" dirty="0">
                <a:latin typeface="Verdana"/>
                <a:cs typeface="Verdana"/>
              </a:rPr>
              <a:t>τ</a:t>
            </a:r>
            <a:r>
              <a:rPr sz="2200" spc="-25" dirty="0">
                <a:latin typeface="Verdana"/>
                <a:cs typeface="Verdana"/>
              </a:rPr>
              <a:t>ε</a:t>
            </a:r>
            <a:r>
              <a:rPr sz="2200" spc="-15" dirty="0">
                <a:latin typeface="Verdana"/>
                <a:cs typeface="Verdana"/>
              </a:rPr>
              <a:t>ς</a:t>
            </a:r>
            <a:r>
              <a:rPr sz="2200" spc="220" dirty="0">
                <a:latin typeface="Times New Roman"/>
                <a:cs typeface="Times New Roman"/>
              </a:rPr>
              <a:t> </a:t>
            </a:r>
            <a:r>
              <a:rPr sz="2200" spc="-5" dirty="0">
                <a:latin typeface="Verdana"/>
                <a:cs typeface="Verdana"/>
              </a:rPr>
              <a:t>π</a:t>
            </a:r>
            <a:r>
              <a:rPr sz="2200" spc="-20" dirty="0">
                <a:latin typeface="Verdana"/>
                <a:cs typeface="Verdana"/>
              </a:rPr>
              <a:t>ο</a:t>
            </a:r>
            <a:r>
              <a:rPr sz="2200" dirty="0">
                <a:latin typeface="Verdana"/>
                <a:cs typeface="Verdana"/>
              </a:rPr>
              <a:t>υ</a:t>
            </a:r>
            <a:r>
              <a:rPr sz="2200" spc="215" dirty="0">
                <a:latin typeface="Times New Roman"/>
                <a:cs typeface="Times New Roman"/>
              </a:rPr>
              <a:t> </a:t>
            </a:r>
            <a:r>
              <a:rPr sz="2200" spc="-15" dirty="0">
                <a:latin typeface="Verdana"/>
                <a:cs typeface="Verdana"/>
              </a:rPr>
              <a:t>χ</a:t>
            </a:r>
            <a:r>
              <a:rPr sz="2200" spc="-5" dirty="0">
                <a:latin typeface="Verdana"/>
                <a:cs typeface="Verdana"/>
              </a:rPr>
              <a:t>ωρί</a:t>
            </a:r>
            <a:r>
              <a:rPr sz="2200" spc="-10" dirty="0">
                <a:latin typeface="Verdana"/>
                <a:cs typeface="Verdana"/>
              </a:rPr>
              <a:t>ζ</a:t>
            </a:r>
            <a:r>
              <a:rPr sz="2200" spc="-35" dirty="0">
                <a:latin typeface="Verdana"/>
                <a:cs typeface="Verdana"/>
              </a:rPr>
              <a:t>ο</a:t>
            </a:r>
            <a:r>
              <a:rPr sz="2200" spc="-20" dirty="0">
                <a:latin typeface="Verdana"/>
                <a:cs typeface="Verdana"/>
              </a:rPr>
              <a:t>ν</a:t>
            </a:r>
            <a:r>
              <a:rPr sz="2200" spc="-5" dirty="0">
                <a:latin typeface="Verdana"/>
                <a:cs typeface="Verdana"/>
              </a:rPr>
              <a:t>τα</a:t>
            </a:r>
            <a:r>
              <a:rPr sz="2200" dirty="0">
                <a:latin typeface="Verdana"/>
                <a:cs typeface="Verdana"/>
              </a:rPr>
              <a:t>ι</a:t>
            </a:r>
            <a:r>
              <a:rPr sz="2200" spc="215" dirty="0">
                <a:latin typeface="Times New Roman"/>
                <a:cs typeface="Times New Roman"/>
              </a:rPr>
              <a:t> </a:t>
            </a:r>
            <a:r>
              <a:rPr sz="2200" spc="-25" dirty="0">
                <a:latin typeface="Verdana"/>
                <a:cs typeface="Verdana"/>
              </a:rPr>
              <a:t>μ</a:t>
            </a:r>
            <a:r>
              <a:rPr sz="2200" spc="-15" dirty="0">
                <a:latin typeface="Verdana"/>
                <a:cs typeface="Verdana"/>
              </a:rPr>
              <a:t>ε</a:t>
            </a:r>
            <a:r>
              <a:rPr sz="2200" spc="220" dirty="0">
                <a:latin typeface="Times New Roman"/>
                <a:cs typeface="Times New Roman"/>
              </a:rPr>
              <a:t> </a:t>
            </a:r>
            <a:r>
              <a:rPr sz="2200" spc="-5" dirty="0">
                <a:latin typeface="Verdana"/>
                <a:cs typeface="Verdana"/>
              </a:rPr>
              <a:t>τ</a:t>
            </a:r>
            <a:r>
              <a:rPr sz="2200" spc="-15" dirty="0">
                <a:latin typeface="Verdana"/>
                <a:cs typeface="Verdana"/>
              </a:rPr>
              <a:t>ο</a:t>
            </a:r>
            <a:r>
              <a:rPr sz="2200" spc="215" dirty="0">
                <a:latin typeface="Times New Roman"/>
                <a:cs typeface="Times New Roman"/>
              </a:rPr>
              <a:t> </a:t>
            </a:r>
            <a:r>
              <a:rPr sz="2200" spc="-5" dirty="0">
                <a:latin typeface="Verdana"/>
                <a:cs typeface="Verdana"/>
              </a:rPr>
              <a:t>ρι</a:t>
            </a:r>
            <a:r>
              <a:rPr sz="2200" spc="-20" dirty="0">
                <a:latin typeface="Verdana"/>
                <a:cs typeface="Verdana"/>
              </a:rPr>
              <a:t>ν</a:t>
            </a:r>
            <a:r>
              <a:rPr sz="2200" spc="-15" dirty="0">
                <a:latin typeface="Verdana"/>
                <a:cs typeface="Verdana"/>
              </a:rPr>
              <a:t>ι</a:t>
            </a:r>
            <a:r>
              <a:rPr sz="2200" spc="-20" dirty="0">
                <a:latin typeface="Verdana"/>
                <a:cs typeface="Verdana"/>
              </a:rPr>
              <a:t>κ</a:t>
            </a:r>
            <a:r>
              <a:rPr sz="2200" spc="-15" dirty="0">
                <a:latin typeface="Verdana"/>
                <a:cs typeface="Verdana"/>
              </a:rPr>
              <a:t>ό</a:t>
            </a:r>
            <a:r>
              <a:rPr sz="2200" spc="210" dirty="0">
                <a:latin typeface="Times New Roman"/>
                <a:cs typeface="Times New Roman"/>
              </a:rPr>
              <a:t> </a:t>
            </a:r>
            <a:r>
              <a:rPr sz="2200" spc="-25" dirty="0">
                <a:latin typeface="Verdana"/>
                <a:cs typeface="Verdana"/>
              </a:rPr>
              <a:t>δ</a:t>
            </a:r>
            <a:r>
              <a:rPr sz="2200" spc="-5" dirty="0">
                <a:latin typeface="Verdana"/>
                <a:cs typeface="Verdana"/>
              </a:rPr>
              <a:t>ιάφρ</a:t>
            </a:r>
            <a:r>
              <a:rPr sz="2200" spc="-20" dirty="0">
                <a:latin typeface="Verdana"/>
                <a:cs typeface="Verdana"/>
              </a:rPr>
              <a:t>α</a:t>
            </a:r>
            <a:r>
              <a:rPr sz="2200" spc="-30" dirty="0">
                <a:latin typeface="Verdana"/>
                <a:cs typeface="Verdana"/>
              </a:rPr>
              <a:t>γ</a:t>
            </a:r>
            <a:r>
              <a:rPr sz="2200" spc="-15" dirty="0">
                <a:latin typeface="Verdana"/>
                <a:cs typeface="Verdana"/>
              </a:rPr>
              <a:t>μ</a:t>
            </a:r>
            <a:r>
              <a:rPr sz="2200" dirty="0">
                <a:latin typeface="Verdana"/>
                <a:cs typeface="Verdana"/>
              </a:rPr>
              <a:t>α</a:t>
            </a:r>
            <a:r>
              <a:rPr sz="2200" dirty="0">
                <a:latin typeface="Times New Roman"/>
                <a:cs typeface="Times New Roman"/>
              </a:rPr>
              <a:t> </a:t>
            </a:r>
            <a:r>
              <a:rPr sz="2200" spc="-20" dirty="0">
                <a:latin typeface="Verdana"/>
                <a:cs typeface="Verdana"/>
              </a:rPr>
              <a:t>Κ</a:t>
            </a:r>
            <a:r>
              <a:rPr sz="2200" spc="-5" dirty="0">
                <a:latin typeface="Verdana"/>
                <a:cs typeface="Verdana"/>
              </a:rPr>
              <a:t>ά</a:t>
            </a:r>
            <a:r>
              <a:rPr sz="2200" spc="-15" dirty="0">
                <a:latin typeface="Verdana"/>
                <a:cs typeface="Verdana"/>
              </a:rPr>
              <a:t>θε</a:t>
            </a:r>
            <a:r>
              <a:rPr sz="2200" spc="220" dirty="0">
                <a:latin typeface="Times New Roman"/>
                <a:cs typeface="Times New Roman"/>
              </a:rPr>
              <a:t> </a:t>
            </a:r>
            <a:r>
              <a:rPr sz="2200" spc="-20" dirty="0">
                <a:latin typeface="Verdana"/>
                <a:cs typeface="Verdana"/>
              </a:rPr>
              <a:t>κο</a:t>
            </a:r>
            <a:r>
              <a:rPr sz="2200" spc="-5" dirty="0">
                <a:latin typeface="Verdana"/>
                <a:cs typeface="Verdana"/>
              </a:rPr>
              <a:t>ι</a:t>
            </a:r>
            <a:r>
              <a:rPr sz="2200" spc="-30" dirty="0">
                <a:latin typeface="Verdana"/>
                <a:cs typeface="Verdana"/>
              </a:rPr>
              <a:t>λ</a:t>
            </a:r>
            <a:r>
              <a:rPr sz="2200" spc="-15" dirty="0">
                <a:latin typeface="Verdana"/>
                <a:cs typeface="Verdana"/>
              </a:rPr>
              <a:t>ό</a:t>
            </a:r>
            <a:r>
              <a:rPr sz="2200" spc="-5" dirty="0">
                <a:latin typeface="Verdana"/>
                <a:cs typeface="Verdana"/>
              </a:rPr>
              <a:t>τ</a:t>
            </a:r>
            <a:r>
              <a:rPr sz="2200" spc="-20" dirty="0">
                <a:latin typeface="Verdana"/>
                <a:cs typeface="Verdana"/>
              </a:rPr>
              <a:t>η</a:t>
            </a:r>
            <a:r>
              <a:rPr sz="2200" spc="-5" dirty="0">
                <a:latin typeface="Verdana"/>
                <a:cs typeface="Verdana"/>
              </a:rPr>
              <a:t>τ</a:t>
            </a:r>
            <a:r>
              <a:rPr sz="2200" dirty="0">
                <a:latin typeface="Verdana"/>
                <a:cs typeface="Verdana"/>
              </a:rPr>
              <a:t>α</a:t>
            </a:r>
            <a:r>
              <a:rPr sz="2200" spc="215" dirty="0">
                <a:latin typeface="Times New Roman"/>
                <a:cs typeface="Times New Roman"/>
              </a:rPr>
              <a:t> </a:t>
            </a:r>
            <a:r>
              <a:rPr sz="2200" spc="-15" dirty="0">
                <a:latin typeface="Verdana"/>
                <a:cs typeface="Verdana"/>
              </a:rPr>
              <a:t>έ</a:t>
            </a:r>
            <a:r>
              <a:rPr sz="2200" spc="-25" dirty="0">
                <a:latin typeface="Verdana"/>
                <a:cs typeface="Verdana"/>
              </a:rPr>
              <a:t>χ</a:t>
            </a:r>
            <a:r>
              <a:rPr sz="2200" spc="-15" dirty="0">
                <a:latin typeface="Verdana"/>
                <a:cs typeface="Verdana"/>
              </a:rPr>
              <a:t>ε</a:t>
            </a:r>
            <a:r>
              <a:rPr sz="2200" dirty="0">
                <a:latin typeface="Verdana"/>
                <a:cs typeface="Verdana"/>
              </a:rPr>
              <a:t>ι</a:t>
            </a:r>
            <a:r>
              <a:rPr sz="2200" spc="215" dirty="0">
                <a:latin typeface="Times New Roman"/>
                <a:cs typeface="Times New Roman"/>
              </a:rPr>
              <a:t> </a:t>
            </a:r>
            <a:r>
              <a:rPr sz="2200" spc="-20" dirty="0">
                <a:latin typeface="Verdana"/>
                <a:cs typeface="Verdana"/>
              </a:rPr>
              <a:t>α</a:t>
            </a:r>
            <a:r>
              <a:rPr sz="2200" spc="-30" dirty="0">
                <a:latin typeface="Verdana"/>
                <a:cs typeface="Verdana"/>
              </a:rPr>
              <a:t>ν</a:t>
            </a:r>
            <a:r>
              <a:rPr sz="2200" spc="-5" dirty="0">
                <a:latin typeface="Verdana"/>
                <a:cs typeface="Verdana"/>
              </a:rPr>
              <a:t>απ</a:t>
            </a:r>
            <a:r>
              <a:rPr sz="2200" spc="-20" dirty="0">
                <a:latin typeface="Verdana"/>
                <a:cs typeface="Verdana"/>
              </a:rPr>
              <a:t>ν</a:t>
            </a:r>
            <a:r>
              <a:rPr sz="2200" spc="-15" dirty="0">
                <a:latin typeface="Verdana"/>
                <a:cs typeface="Verdana"/>
              </a:rPr>
              <a:t>ε</a:t>
            </a:r>
            <a:r>
              <a:rPr sz="2200" spc="-5" dirty="0">
                <a:latin typeface="Verdana"/>
                <a:cs typeface="Verdana"/>
              </a:rPr>
              <a:t>υ</a:t>
            </a:r>
            <a:r>
              <a:rPr sz="2200" spc="-10" dirty="0">
                <a:latin typeface="Verdana"/>
                <a:cs typeface="Verdana"/>
              </a:rPr>
              <a:t>σ</a:t>
            </a:r>
            <a:r>
              <a:rPr sz="2200" spc="-5" dirty="0">
                <a:latin typeface="Verdana"/>
                <a:cs typeface="Verdana"/>
              </a:rPr>
              <a:t>τι</a:t>
            </a:r>
            <a:r>
              <a:rPr sz="2200" spc="-20" dirty="0">
                <a:latin typeface="Verdana"/>
                <a:cs typeface="Verdana"/>
              </a:rPr>
              <a:t>κ</a:t>
            </a:r>
            <a:r>
              <a:rPr sz="2200" spc="-15" dirty="0">
                <a:latin typeface="Verdana"/>
                <a:cs typeface="Verdana"/>
              </a:rPr>
              <a:t>ή</a:t>
            </a:r>
            <a:r>
              <a:rPr sz="2200" spc="215" dirty="0">
                <a:latin typeface="Times New Roman"/>
                <a:cs typeface="Times New Roman"/>
              </a:rPr>
              <a:t> </a:t>
            </a:r>
            <a:r>
              <a:rPr sz="2200" spc="-30" dirty="0">
                <a:latin typeface="Verdana"/>
                <a:cs typeface="Verdana"/>
              </a:rPr>
              <a:t>κ</a:t>
            </a:r>
            <a:r>
              <a:rPr sz="2200" spc="-5" dirty="0">
                <a:latin typeface="Verdana"/>
                <a:cs typeface="Verdana"/>
              </a:rPr>
              <a:t>α</a:t>
            </a:r>
            <a:r>
              <a:rPr sz="2200" dirty="0">
                <a:latin typeface="Verdana"/>
                <a:cs typeface="Verdana"/>
              </a:rPr>
              <a:t>ι</a:t>
            </a:r>
            <a:r>
              <a:rPr sz="2200" spc="215" dirty="0">
                <a:latin typeface="Times New Roman"/>
                <a:cs typeface="Times New Roman"/>
              </a:rPr>
              <a:t> </a:t>
            </a:r>
            <a:r>
              <a:rPr sz="2200" spc="-20" dirty="0">
                <a:latin typeface="Verdana"/>
                <a:cs typeface="Verdana"/>
              </a:rPr>
              <a:t>ο</a:t>
            </a:r>
            <a:r>
              <a:rPr sz="2200" spc="-10" dirty="0">
                <a:latin typeface="Verdana"/>
                <a:cs typeface="Verdana"/>
              </a:rPr>
              <a:t>σ</a:t>
            </a:r>
            <a:r>
              <a:rPr sz="2200" dirty="0">
                <a:latin typeface="Verdana"/>
                <a:cs typeface="Verdana"/>
              </a:rPr>
              <a:t>φ</a:t>
            </a:r>
            <a:r>
              <a:rPr sz="2200" spc="-5" dirty="0">
                <a:latin typeface="Verdana"/>
                <a:cs typeface="Verdana"/>
              </a:rPr>
              <a:t>ρ</a:t>
            </a:r>
            <a:r>
              <a:rPr sz="2200" spc="-20" dirty="0">
                <a:latin typeface="Verdana"/>
                <a:cs typeface="Verdana"/>
              </a:rPr>
              <a:t>η</a:t>
            </a:r>
            <a:r>
              <a:rPr sz="2200" spc="-5" dirty="0">
                <a:latin typeface="Verdana"/>
                <a:cs typeface="Verdana"/>
              </a:rPr>
              <a:t>τι</a:t>
            </a:r>
            <a:r>
              <a:rPr sz="2200" spc="-20" dirty="0">
                <a:latin typeface="Verdana"/>
                <a:cs typeface="Verdana"/>
              </a:rPr>
              <a:t>κ</a:t>
            </a:r>
            <a:r>
              <a:rPr sz="2200" spc="-15" dirty="0">
                <a:latin typeface="Verdana"/>
                <a:cs typeface="Verdana"/>
              </a:rPr>
              <a:t>ή</a:t>
            </a:r>
            <a:r>
              <a:rPr sz="2200" spc="215" dirty="0">
                <a:latin typeface="Times New Roman"/>
                <a:cs typeface="Times New Roman"/>
              </a:rPr>
              <a:t> </a:t>
            </a:r>
            <a:r>
              <a:rPr sz="2200" spc="-5" dirty="0">
                <a:latin typeface="Verdana"/>
                <a:cs typeface="Verdana"/>
              </a:rPr>
              <a:t>π</a:t>
            </a:r>
            <a:r>
              <a:rPr sz="2200" spc="-15" dirty="0">
                <a:latin typeface="Verdana"/>
                <a:cs typeface="Verdana"/>
              </a:rPr>
              <a:t>ε</a:t>
            </a:r>
            <a:r>
              <a:rPr sz="2200" spc="-5" dirty="0">
                <a:latin typeface="Verdana"/>
                <a:cs typeface="Verdana"/>
              </a:rPr>
              <a:t>ρι</a:t>
            </a:r>
            <a:r>
              <a:rPr sz="2200" spc="-20" dirty="0">
                <a:latin typeface="Verdana"/>
                <a:cs typeface="Verdana"/>
              </a:rPr>
              <a:t>ο</a:t>
            </a:r>
            <a:r>
              <a:rPr sz="2200" spc="-15" dirty="0">
                <a:latin typeface="Verdana"/>
                <a:cs typeface="Verdana"/>
              </a:rPr>
              <a:t>χή</a:t>
            </a:r>
            <a:endParaRPr sz="2200">
              <a:latin typeface="Verdana"/>
              <a:cs typeface="Verdana"/>
            </a:endParaRPr>
          </a:p>
          <a:p>
            <a:pPr marL="12700" marR="970280">
              <a:lnSpc>
                <a:spcPct val="79900"/>
              </a:lnSpc>
              <a:spcBef>
                <a:spcPts val="550"/>
              </a:spcBef>
            </a:pPr>
            <a:r>
              <a:rPr sz="2200" dirty="0">
                <a:latin typeface="Verdana"/>
                <a:cs typeface="Verdana"/>
              </a:rPr>
              <a:t>Η</a:t>
            </a:r>
            <a:r>
              <a:rPr sz="2200" spc="225" dirty="0">
                <a:latin typeface="Times New Roman"/>
                <a:cs typeface="Times New Roman"/>
              </a:rPr>
              <a:t> </a:t>
            </a:r>
            <a:r>
              <a:rPr sz="2200" spc="-20" dirty="0">
                <a:latin typeface="Verdana"/>
                <a:cs typeface="Verdana"/>
              </a:rPr>
              <a:t>ο</a:t>
            </a:r>
            <a:r>
              <a:rPr sz="2200" spc="-10" dirty="0">
                <a:latin typeface="Verdana"/>
                <a:cs typeface="Verdana"/>
              </a:rPr>
              <a:t>σ</a:t>
            </a:r>
            <a:r>
              <a:rPr sz="2200" dirty="0">
                <a:latin typeface="Verdana"/>
                <a:cs typeface="Verdana"/>
              </a:rPr>
              <a:t>φ</a:t>
            </a:r>
            <a:r>
              <a:rPr sz="2200" spc="-5" dirty="0">
                <a:latin typeface="Verdana"/>
                <a:cs typeface="Verdana"/>
              </a:rPr>
              <a:t>ρ</a:t>
            </a:r>
            <a:r>
              <a:rPr sz="2200" spc="-20" dirty="0">
                <a:latin typeface="Verdana"/>
                <a:cs typeface="Verdana"/>
              </a:rPr>
              <a:t>η</a:t>
            </a:r>
            <a:r>
              <a:rPr sz="2200" spc="-5" dirty="0">
                <a:latin typeface="Verdana"/>
                <a:cs typeface="Verdana"/>
              </a:rPr>
              <a:t>τι</a:t>
            </a:r>
            <a:r>
              <a:rPr sz="2200" spc="-20" dirty="0">
                <a:latin typeface="Verdana"/>
                <a:cs typeface="Verdana"/>
              </a:rPr>
              <a:t>κ</a:t>
            </a:r>
            <a:r>
              <a:rPr sz="2200" spc="-15" dirty="0">
                <a:latin typeface="Verdana"/>
                <a:cs typeface="Verdana"/>
              </a:rPr>
              <a:t>ή</a:t>
            </a:r>
            <a:r>
              <a:rPr sz="2200" spc="215" dirty="0">
                <a:latin typeface="Times New Roman"/>
                <a:cs typeface="Times New Roman"/>
              </a:rPr>
              <a:t> </a:t>
            </a:r>
            <a:r>
              <a:rPr sz="2200" spc="-5" dirty="0">
                <a:latin typeface="Verdana"/>
                <a:cs typeface="Verdana"/>
              </a:rPr>
              <a:t>π</a:t>
            </a:r>
            <a:r>
              <a:rPr sz="2200" spc="-15" dirty="0">
                <a:latin typeface="Verdana"/>
                <a:cs typeface="Verdana"/>
              </a:rPr>
              <a:t>ε</a:t>
            </a:r>
            <a:r>
              <a:rPr sz="2200" spc="-5" dirty="0">
                <a:latin typeface="Verdana"/>
                <a:cs typeface="Verdana"/>
              </a:rPr>
              <a:t>ρι</a:t>
            </a:r>
            <a:r>
              <a:rPr sz="2200" spc="-20" dirty="0">
                <a:latin typeface="Verdana"/>
                <a:cs typeface="Verdana"/>
              </a:rPr>
              <a:t>ο</a:t>
            </a:r>
            <a:r>
              <a:rPr sz="2200" spc="-15" dirty="0">
                <a:latin typeface="Verdana"/>
                <a:cs typeface="Verdana"/>
              </a:rPr>
              <a:t>χή</a:t>
            </a:r>
            <a:r>
              <a:rPr sz="2200" spc="215" dirty="0">
                <a:latin typeface="Times New Roman"/>
                <a:cs typeface="Times New Roman"/>
              </a:rPr>
              <a:t> </a:t>
            </a:r>
            <a:r>
              <a:rPr sz="2200" spc="-25" dirty="0">
                <a:latin typeface="Verdana"/>
                <a:cs typeface="Verdana"/>
              </a:rPr>
              <a:t>έ</a:t>
            </a:r>
            <a:r>
              <a:rPr sz="2200" spc="-15" dirty="0">
                <a:latin typeface="Verdana"/>
                <a:cs typeface="Verdana"/>
              </a:rPr>
              <a:t>χε</a:t>
            </a:r>
            <a:r>
              <a:rPr sz="2200" dirty="0">
                <a:latin typeface="Verdana"/>
                <a:cs typeface="Verdana"/>
              </a:rPr>
              <a:t>ι</a:t>
            </a:r>
            <a:r>
              <a:rPr sz="2200" spc="215" dirty="0">
                <a:latin typeface="Times New Roman"/>
                <a:cs typeface="Times New Roman"/>
              </a:rPr>
              <a:t> </a:t>
            </a:r>
            <a:r>
              <a:rPr sz="2200" spc="-5" dirty="0">
                <a:latin typeface="Verdana"/>
                <a:cs typeface="Verdana"/>
              </a:rPr>
              <a:t>τ</a:t>
            </a:r>
            <a:r>
              <a:rPr sz="2200" dirty="0">
                <a:latin typeface="Verdana"/>
                <a:cs typeface="Verdana"/>
              </a:rPr>
              <a:t>α</a:t>
            </a:r>
            <a:r>
              <a:rPr sz="2200" spc="215" dirty="0">
                <a:latin typeface="Times New Roman"/>
                <a:cs typeface="Times New Roman"/>
              </a:rPr>
              <a:t> </a:t>
            </a:r>
            <a:r>
              <a:rPr sz="2200" spc="-35" dirty="0">
                <a:latin typeface="Verdana"/>
                <a:cs typeface="Verdana"/>
              </a:rPr>
              <a:t>ο</a:t>
            </a:r>
            <a:r>
              <a:rPr sz="2200" dirty="0">
                <a:latin typeface="Verdana"/>
                <a:cs typeface="Verdana"/>
              </a:rPr>
              <a:t>σφ</a:t>
            </a:r>
            <a:r>
              <a:rPr sz="2200" spc="-20" dirty="0">
                <a:latin typeface="Verdana"/>
                <a:cs typeface="Verdana"/>
              </a:rPr>
              <a:t>ρ</a:t>
            </a:r>
            <a:r>
              <a:rPr sz="2200" spc="-15" dirty="0">
                <a:latin typeface="Verdana"/>
                <a:cs typeface="Verdana"/>
              </a:rPr>
              <a:t>η</a:t>
            </a:r>
            <a:r>
              <a:rPr sz="2200" spc="-5" dirty="0">
                <a:latin typeface="Verdana"/>
                <a:cs typeface="Verdana"/>
              </a:rPr>
              <a:t>τι</a:t>
            </a:r>
            <a:r>
              <a:rPr sz="2200" spc="-30" dirty="0">
                <a:latin typeface="Verdana"/>
                <a:cs typeface="Verdana"/>
              </a:rPr>
              <a:t>κ</a:t>
            </a:r>
            <a:r>
              <a:rPr sz="2200" dirty="0">
                <a:latin typeface="Verdana"/>
                <a:cs typeface="Verdana"/>
              </a:rPr>
              <a:t>ά</a:t>
            </a:r>
            <a:r>
              <a:rPr sz="2200" spc="215" dirty="0">
                <a:latin typeface="Times New Roman"/>
                <a:cs typeface="Times New Roman"/>
              </a:rPr>
              <a:t> </a:t>
            </a:r>
            <a:r>
              <a:rPr sz="2200" spc="-20" dirty="0">
                <a:latin typeface="Verdana"/>
                <a:cs typeface="Verdana"/>
              </a:rPr>
              <a:t>κ</a:t>
            </a:r>
            <a:r>
              <a:rPr sz="2200" spc="-5" dirty="0">
                <a:latin typeface="Verdana"/>
                <a:cs typeface="Verdana"/>
              </a:rPr>
              <a:t>ύτταρ</a:t>
            </a:r>
            <a:r>
              <a:rPr sz="2200" dirty="0">
                <a:latin typeface="Verdana"/>
                <a:cs typeface="Verdana"/>
              </a:rPr>
              <a:t>α</a:t>
            </a:r>
            <a:r>
              <a:rPr sz="2200" spc="204" dirty="0">
                <a:latin typeface="Times New Roman"/>
                <a:cs typeface="Times New Roman"/>
              </a:rPr>
              <a:t> </a:t>
            </a:r>
            <a:r>
              <a:rPr sz="2200" spc="-10" dirty="0">
                <a:latin typeface="Verdana"/>
                <a:cs typeface="Verdana"/>
              </a:rPr>
              <a:t>σ</a:t>
            </a:r>
            <a:r>
              <a:rPr sz="2200" spc="5" dirty="0">
                <a:latin typeface="Verdana"/>
                <a:cs typeface="Verdana"/>
              </a:rPr>
              <a:t>τ</a:t>
            </a:r>
            <a:r>
              <a:rPr sz="2200" spc="-15" dirty="0">
                <a:latin typeface="Verdana"/>
                <a:cs typeface="Verdana"/>
              </a:rPr>
              <a:t>ο</a:t>
            </a:r>
            <a:r>
              <a:rPr sz="2200" spc="-10" dirty="0">
                <a:latin typeface="Times New Roman"/>
                <a:cs typeface="Times New Roman"/>
              </a:rPr>
              <a:t> </a:t>
            </a:r>
            <a:r>
              <a:rPr sz="2200" spc="-5" dirty="0">
                <a:latin typeface="Verdana"/>
                <a:cs typeface="Verdana"/>
              </a:rPr>
              <a:t>β</a:t>
            </a:r>
            <a:r>
              <a:rPr sz="2200" spc="-20" dirty="0">
                <a:latin typeface="Verdana"/>
                <a:cs typeface="Verdana"/>
              </a:rPr>
              <a:t>λ</a:t>
            </a:r>
            <a:r>
              <a:rPr sz="2200" spc="-15" dirty="0">
                <a:latin typeface="Verdana"/>
                <a:cs typeface="Verdana"/>
              </a:rPr>
              <a:t>ε</a:t>
            </a:r>
            <a:r>
              <a:rPr sz="2200" spc="-30" dirty="0">
                <a:latin typeface="Verdana"/>
                <a:cs typeface="Verdana"/>
              </a:rPr>
              <a:t>ν</a:t>
            </a:r>
            <a:r>
              <a:rPr sz="2200" spc="-20" dirty="0">
                <a:latin typeface="Verdana"/>
                <a:cs typeface="Verdana"/>
              </a:rPr>
              <a:t>νο</a:t>
            </a:r>
            <a:r>
              <a:rPr sz="2200" spc="-30" dirty="0">
                <a:latin typeface="Verdana"/>
                <a:cs typeface="Verdana"/>
              </a:rPr>
              <a:t>γ</a:t>
            </a:r>
            <a:r>
              <a:rPr sz="2200" spc="-15" dirty="0">
                <a:latin typeface="Verdana"/>
                <a:cs typeface="Verdana"/>
              </a:rPr>
              <a:t>ό</a:t>
            </a:r>
            <a:r>
              <a:rPr sz="2200" spc="-30" dirty="0">
                <a:latin typeface="Verdana"/>
                <a:cs typeface="Verdana"/>
              </a:rPr>
              <a:t>ν</a:t>
            </a:r>
            <a:r>
              <a:rPr sz="2200" spc="-15" dirty="0">
                <a:latin typeface="Verdana"/>
                <a:cs typeface="Verdana"/>
              </a:rPr>
              <a:t>ο</a:t>
            </a:r>
            <a:endParaRPr sz="2200">
              <a:latin typeface="Verdana"/>
              <a:cs typeface="Verdana"/>
            </a:endParaRPr>
          </a:p>
          <a:p>
            <a:pPr marL="12700" marR="273685">
              <a:lnSpc>
                <a:spcPct val="79900"/>
              </a:lnSpc>
              <a:spcBef>
                <a:spcPts val="540"/>
              </a:spcBef>
            </a:pPr>
            <a:r>
              <a:rPr sz="2200" u="sng" spc="-5" dirty="0">
                <a:latin typeface="Verdana"/>
                <a:cs typeface="Verdana"/>
              </a:rPr>
              <a:t>Ο</a:t>
            </a:r>
            <a:r>
              <a:rPr sz="2200" u="sng" dirty="0">
                <a:latin typeface="Verdana"/>
                <a:cs typeface="Verdana"/>
              </a:rPr>
              <a:t>ι</a:t>
            </a:r>
            <a:r>
              <a:rPr sz="2200" u="sng" spc="-20" dirty="0">
                <a:latin typeface="Verdana"/>
                <a:cs typeface="Verdana"/>
              </a:rPr>
              <a:t> </a:t>
            </a:r>
            <a:r>
              <a:rPr sz="2200" u="sng" spc="-30" dirty="0">
                <a:latin typeface="Verdana"/>
                <a:cs typeface="Verdana"/>
              </a:rPr>
              <a:t>ν</a:t>
            </a:r>
            <a:r>
              <a:rPr sz="2200" u="sng" spc="-15" dirty="0">
                <a:latin typeface="Verdana"/>
                <a:cs typeface="Verdana"/>
              </a:rPr>
              <a:t>ε</a:t>
            </a:r>
            <a:r>
              <a:rPr sz="2200" u="sng" spc="-5" dirty="0">
                <a:latin typeface="Verdana"/>
                <a:cs typeface="Verdana"/>
              </a:rPr>
              <a:t>υρ</a:t>
            </a:r>
            <a:r>
              <a:rPr sz="2200" u="sng" spc="-20" dirty="0">
                <a:latin typeface="Verdana"/>
                <a:cs typeface="Verdana"/>
              </a:rPr>
              <a:t>ά</a:t>
            </a:r>
            <a:r>
              <a:rPr sz="2200" u="sng" spc="-15" dirty="0">
                <a:latin typeface="Verdana"/>
                <a:cs typeface="Verdana"/>
              </a:rPr>
              <a:t>ξ</a:t>
            </a:r>
            <a:r>
              <a:rPr sz="2200" u="sng" spc="-20" dirty="0">
                <a:latin typeface="Verdana"/>
                <a:cs typeface="Verdana"/>
              </a:rPr>
              <a:t>ο</a:t>
            </a:r>
            <a:r>
              <a:rPr sz="2200" u="sng" spc="-30" dirty="0">
                <a:latin typeface="Verdana"/>
                <a:cs typeface="Verdana"/>
              </a:rPr>
              <a:t>ν</a:t>
            </a:r>
            <a:r>
              <a:rPr sz="2200" u="sng" spc="-15" dirty="0">
                <a:latin typeface="Verdana"/>
                <a:cs typeface="Verdana"/>
              </a:rPr>
              <a:t>ες </a:t>
            </a:r>
            <a:r>
              <a:rPr sz="2200" u="sng" spc="-5" dirty="0">
                <a:latin typeface="Verdana"/>
                <a:cs typeface="Verdana"/>
              </a:rPr>
              <a:t>των</a:t>
            </a:r>
            <a:r>
              <a:rPr sz="2200" u="sng" spc="-30" dirty="0">
                <a:latin typeface="Verdana"/>
                <a:cs typeface="Verdana"/>
              </a:rPr>
              <a:t> </a:t>
            </a:r>
            <a:r>
              <a:rPr sz="2200" u="sng" spc="-20" dirty="0">
                <a:latin typeface="Verdana"/>
                <a:cs typeface="Verdana"/>
              </a:rPr>
              <a:t>ο</a:t>
            </a:r>
            <a:r>
              <a:rPr sz="2200" u="sng" spc="-10" dirty="0">
                <a:latin typeface="Verdana"/>
                <a:cs typeface="Verdana"/>
              </a:rPr>
              <a:t>σ</a:t>
            </a:r>
            <a:r>
              <a:rPr sz="2200" u="sng" dirty="0">
                <a:latin typeface="Verdana"/>
                <a:cs typeface="Verdana"/>
              </a:rPr>
              <a:t>φ</a:t>
            </a:r>
            <a:r>
              <a:rPr sz="2200" u="sng" spc="-5" dirty="0">
                <a:latin typeface="Verdana"/>
                <a:cs typeface="Verdana"/>
              </a:rPr>
              <a:t>ρ</a:t>
            </a:r>
            <a:r>
              <a:rPr sz="2200" u="sng" spc="-20" dirty="0">
                <a:latin typeface="Verdana"/>
                <a:cs typeface="Verdana"/>
              </a:rPr>
              <a:t>η</a:t>
            </a:r>
            <a:r>
              <a:rPr sz="2200" u="sng" spc="-5" dirty="0">
                <a:latin typeface="Verdana"/>
                <a:cs typeface="Verdana"/>
              </a:rPr>
              <a:t>τι</a:t>
            </a:r>
            <a:r>
              <a:rPr sz="2200" u="sng" spc="-20" dirty="0">
                <a:latin typeface="Verdana"/>
                <a:cs typeface="Verdana"/>
              </a:rPr>
              <a:t>κ</a:t>
            </a:r>
            <a:r>
              <a:rPr sz="2200" u="sng" spc="-5" dirty="0">
                <a:latin typeface="Verdana"/>
                <a:cs typeface="Verdana"/>
              </a:rPr>
              <a:t>ών</a:t>
            </a:r>
            <a:r>
              <a:rPr sz="2200" u="sng" spc="-30" dirty="0">
                <a:latin typeface="Verdana"/>
                <a:cs typeface="Verdana"/>
              </a:rPr>
              <a:t> </a:t>
            </a:r>
            <a:r>
              <a:rPr sz="2200" u="sng" spc="-20" dirty="0">
                <a:latin typeface="Verdana"/>
                <a:cs typeface="Verdana"/>
              </a:rPr>
              <a:t>κ</a:t>
            </a:r>
            <a:r>
              <a:rPr sz="2200" u="sng" spc="-5" dirty="0">
                <a:latin typeface="Verdana"/>
                <a:cs typeface="Verdana"/>
              </a:rPr>
              <a:t>υττάρων</a:t>
            </a:r>
            <a:r>
              <a:rPr sz="2200" u="sng" spc="-30" dirty="0">
                <a:latin typeface="Verdana"/>
                <a:cs typeface="Verdana"/>
              </a:rPr>
              <a:t> </a:t>
            </a:r>
            <a:r>
              <a:rPr sz="2200" u="sng" spc="-10" dirty="0">
                <a:latin typeface="Verdana"/>
                <a:cs typeface="Verdana"/>
              </a:rPr>
              <a:t>σ</a:t>
            </a:r>
            <a:r>
              <a:rPr sz="2200" u="sng" spc="-15" dirty="0">
                <a:latin typeface="Verdana"/>
                <a:cs typeface="Verdana"/>
              </a:rPr>
              <a:t>χ</a:t>
            </a:r>
            <a:r>
              <a:rPr sz="2200" u="sng" spc="-20" dirty="0">
                <a:latin typeface="Verdana"/>
                <a:cs typeface="Verdana"/>
              </a:rPr>
              <a:t>η</a:t>
            </a:r>
            <a:r>
              <a:rPr sz="2200" u="sng" spc="-25" dirty="0">
                <a:latin typeface="Verdana"/>
                <a:cs typeface="Verdana"/>
              </a:rPr>
              <a:t>μ</a:t>
            </a:r>
            <a:r>
              <a:rPr sz="2200" u="sng" spc="-5" dirty="0">
                <a:latin typeface="Verdana"/>
                <a:cs typeface="Verdana"/>
              </a:rPr>
              <a:t>ατί</a:t>
            </a:r>
            <a:r>
              <a:rPr sz="2200" u="sng" spc="-10" dirty="0">
                <a:latin typeface="Verdana"/>
                <a:cs typeface="Verdana"/>
              </a:rPr>
              <a:t>ζ</a:t>
            </a:r>
            <a:r>
              <a:rPr sz="2200" u="sng" spc="-20" dirty="0">
                <a:latin typeface="Verdana"/>
                <a:cs typeface="Verdana"/>
              </a:rPr>
              <a:t>ο</a:t>
            </a:r>
            <a:r>
              <a:rPr sz="2200" u="sng" spc="-5" dirty="0">
                <a:latin typeface="Verdana"/>
                <a:cs typeface="Verdana"/>
              </a:rPr>
              <a:t>υν</a:t>
            </a:r>
            <a:r>
              <a:rPr sz="2200" u="sng" spc="-15" dirty="0">
                <a:latin typeface="Verdana"/>
                <a:cs typeface="Verdana"/>
              </a:rPr>
              <a:t> </a:t>
            </a:r>
            <a:r>
              <a:rPr sz="2200" u="sng" spc="-5" dirty="0">
                <a:latin typeface="Verdana"/>
                <a:cs typeface="Verdana"/>
              </a:rPr>
              <a:t>τ</a:t>
            </a:r>
            <a:r>
              <a:rPr sz="2200" u="sng" spc="-15" dirty="0">
                <a:latin typeface="Verdana"/>
                <a:cs typeface="Verdana"/>
              </a:rPr>
              <a:t>ο</a:t>
            </a:r>
            <a:r>
              <a:rPr sz="2200" spc="-10" dirty="0">
                <a:latin typeface="Times New Roman"/>
                <a:cs typeface="Times New Roman"/>
              </a:rPr>
              <a:t> </a:t>
            </a:r>
            <a:r>
              <a:rPr sz="2200" spc="-15" dirty="0">
                <a:latin typeface="Verdana"/>
                <a:cs typeface="Verdana"/>
              </a:rPr>
              <a:t>ο</a:t>
            </a:r>
            <a:r>
              <a:rPr sz="2200" spc="-10" dirty="0">
                <a:latin typeface="Verdana"/>
                <a:cs typeface="Verdana"/>
              </a:rPr>
              <a:t>σ</a:t>
            </a:r>
            <a:r>
              <a:rPr sz="2200" dirty="0">
                <a:latin typeface="Verdana"/>
                <a:cs typeface="Verdana"/>
              </a:rPr>
              <a:t>φ</a:t>
            </a:r>
            <a:r>
              <a:rPr sz="2200" spc="-20" dirty="0">
                <a:latin typeface="Verdana"/>
                <a:cs typeface="Verdana"/>
              </a:rPr>
              <a:t>ρ</a:t>
            </a:r>
            <a:r>
              <a:rPr sz="2200" spc="-15" dirty="0">
                <a:latin typeface="Verdana"/>
                <a:cs typeface="Verdana"/>
              </a:rPr>
              <a:t>η</a:t>
            </a:r>
            <a:r>
              <a:rPr sz="2200" spc="-5" dirty="0">
                <a:latin typeface="Verdana"/>
                <a:cs typeface="Verdana"/>
              </a:rPr>
              <a:t>τι</a:t>
            </a:r>
            <a:r>
              <a:rPr sz="2200" spc="-30" dirty="0">
                <a:latin typeface="Verdana"/>
                <a:cs typeface="Verdana"/>
              </a:rPr>
              <a:t>κ</a:t>
            </a:r>
            <a:r>
              <a:rPr sz="2200" spc="-15" dirty="0">
                <a:latin typeface="Verdana"/>
                <a:cs typeface="Verdana"/>
              </a:rPr>
              <a:t>ό</a:t>
            </a:r>
            <a:r>
              <a:rPr sz="2200" spc="210" dirty="0">
                <a:latin typeface="Times New Roman"/>
                <a:cs typeface="Times New Roman"/>
              </a:rPr>
              <a:t> </a:t>
            </a:r>
            <a:r>
              <a:rPr sz="2200" spc="-20" dirty="0">
                <a:latin typeface="Verdana"/>
                <a:cs typeface="Verdana"/>
              </a:rPr>
              <a:t>ν</a:t>
            </a:r>
            <a:r>
              <a:rPr sz="2200" spc="-15" dirty="0">
                <a:latin typeface="Verdana"/>
                <a:cs typeface="Verdana"/>
              </a:rPr>
              <a:t>ε</a:t>
            </a:r>
            <a:r>
              <a:rPr sz="2200" spc="-5" dirty="0">
                <a:latin typeface="Verdana"/>
                <a:cs typeface="Verdana"/>
              </a:rPr>
              <a:t>ύρ</a:t>
            </a:r>
            <a:r>
              <a:rPr sz="2200" spc="-15" dirty="0">
                <a:latin typeface="Verdana"/>
                <a:cs typeface="Verdana"/>
              </a:rPr>
              <a:t>ο</a:t>
            </a:r>
            <a:r>
              <a:rPr sz="2200" spc="215" dirty="0">
                <a:latin typeface="Times New Roman"/>
                <a:cs typeface="Times New Roman"/>
              </a:rPr>
              <a:t> </a:t>
            </a:r>
            <a:r>
              <a:rPr sz="2200" spc="-10" dirty="0">
                <a:latin typeface="Verdana"/>
                <a:cs typeface="Verdana"/>
              </a:rPr>
              <a:t>(I</a:t>
            </a:r>
            <a:r>
              <a:rPr sz="2200" dirty="0">
                <a:latin typeface="Verdana"/>
                <a:cs typeface="Verdana"/>
              </a:rPr>
              <a:t>)</a:t>
            </a:r>
            <a:r>
              <a:rPr sz="2200" spc="204" dirty="0">
                <a:latin typeface="Times New Roman"/>
                <a:cs typeface="Times New Roman"/>
              </a:rPr>
              <a:t> </a:t>
            </a:r>
            <a:r>
              <a:rPr sz="2200" spc="5" dirty="0">
                <a:latin typeface="Verdana"/>
                <a:cs typeface="Verdana"/>
              </a:rPr>
              <a:t>π</a:t>
            </a:r>
            <a:r>
              <a:rPr sz="2200" spc="-20" dirty="0">
                <a:latin typeface="Verdana"/>
                <a:cs typeface="Verdana"/>
              </a:rPr>
              <a:t>ο</a:t>
            </a:r>
            <a:r>
              <a:rPr sz="2200" dirty="0">
                <a:latin typeface="Verdana"/>
                <a:cs typeface="Verdana"/>
              </a:rPr>
              <a:t>υ</a:t>
            </a:r>
            <a:r>
              <a:rPr sz="2200" spc="215" dirty="0">
                <a:latin typeface="Times New Roman"/>
                <a:cs typeface="Times New Roman"/>
              </a:rPr>
              <a:t> </a:t>
            </a:r>
            <a:r>
              <a:rPr sz="2200" spc="-30" dirty="0">
                <a:latin typeface="Verdana"/>
                <a:cs typeface="Verdana"/>
              </a:rPr>
              <a:t>κ</a:t>
            </a:r>
            <a:r>
              <a:rPr sz="2200" spc="-5" dirty="0">
                <a:latin typeface="Verdana"/>
                <a:cs typeface="Verdana"/>
              </a:rPr>
              <a:t>ατ</a:t>
            </a:r>
            <a:r>
              <a:rPr sz="2200" spc="-20" dirty="0">
                <a:latin typeface="Verdana"/>
                <a:cs typeface="Verdana"/>
              </a:rPr>
              <a:t>αλήγ</a:t>
            </a:r>
            <a:r>
              <a:rPr sz="2200" spc="-25" dirty="0">
                <a:latin typeface="Verdana"/>
                <a:cs typeface="Verdana"/>
              </a:rPr>
              <a:t>ε</a:t>
            </a:r>
            <a:r>
              <a:rPr sz="2200" dirty="0">
                <a:latin typeface="Verdana"/>
                <a:cs typeface="Verdana"/>
              </a:rPr>
              <a:t>ι</a:t>
            </a:r>
            <a:r>
              <a:rPr sz="2200" spc="215" dirty="0">
                <a:latin typeface="Times New Roman"/>
                <a:cs typeface="Times New Roman"/>
              </a:rPr>
              <a:t> </a:t>
            </a:r>
            <a:r>
              <a:rPr sz="2200" spc="-10" dirty="0">
                <a:latin typeface="Verdana"/>
                <a:cs typeface="Verdana"/>
              </a:rPr>
              <a:t>σ</a:t>
            </a:r>
            <a:r>
              <a:rPr sz="2200" spc="-5" dirty="0">
                <a:latin typeface="Verdana"/>
                <a:cs typeface="Verdana"/>
              </a:rPr>
              <a:t>τ</a:t>
            </a:r>
            <a:r>
              <a:rPr sz="2200" spc="-15" dirty="0">
                <a:latin typeface="Verdana"/>
                <a:cs typeface="Verdana"/>
              </a:rPr>
              <a:t>ον</a:t>
            </a:r>
            <a:r>
              <a:rPr sz="2200" spc="204" dirty="0">
                <a:latin typeface="Times New Roman"/>
                <a:cs typeface="Times New Roman"/>
              </a:rPr>
              <a:t> </a:t>
            </a:r>
            <a:r>
              <a:rPr sz="2200" spc="-20" dirty="0">
                <a:latin typeface="Verdana"/>
                <a:cs typeface="Verdana"/>
              </a:rPr>
              <a:t>κρ</a:t>
            </a:r>
            <a:r>
              <a:rPr sz="2200" spc="-15" dirty="0">
                <a:latin typeface="Verdana"/>
                <a:cs typeface="Verdana"/>
              </a:rPr>
              <a:t>ο</a:t>
            </a:r>
            <a:r>
              <a:rPr sz="2200" spc="-5" dirty="0">
                <a:latin typeface="Verdana"/>
                <a:cs typeface="Verdana"/>
              </a:rPr>
              <a:t>ταφ</a:t>
            </a:r>
            <a:r>
              <a:rPr sz="2200" spc="-15" dirty="0">
                <a:latin typeface="Verdana"/>
                <a:cs typeface="Verdana"/>
              </a:rPr>
              <a:t>ι</a:t>
            </a:r>
            <a:r>
              <a:rPr sz="2200" spc="-20" dirty="0">
                <a:latin typeface="Verdana"/>
                <a:cs typeface="Verdana"/>
              </a:rPr>
              <a:t>κ</a:t>
            </a:r>
            <a:r>
              <a:rPr sz="2200" spc="-15" dirty="0">
                <a:latin typeface="Verdana"/>
                <a:cs typeface="Verdana"/>
              </a:rPr>
              <a:t>ό</a:t>
            </a:r>
            <a:r>
              <a:rPr sz="2200" spc="210" dirty="0">
                <a:latin typeface="Times New Roman"/>
                <a:cs typeface="Times New Roman"/>
              </a:rPr>
              <a:t> </a:t>
            </a:r>
            <a:r>
              <a:rPr sz="2200" spc="-20" dirty="0">
                <a:latin typeface="Verdana"/>
                <a:cs typeface="Verdana"/>
              </a:rPr>
              <a:t>λο</a:t>
            </a:r>
            <a:r>
              <a:rPr sz="2200" spc="-5" dirty="0">
                <a:latin typeface="Verdana"/>
                <a:cs typeface="Verdana"/>
              </a:rPr>
              <a:t>β</a:t>
            </a:r>
            <a:r>
              <a:rPr sz="2200" spc="-15" dirty="0">
                <a:latin typeface="Verdana"/>
                <a:cs typeface="Verdana"/>
              </a:rPr>
              <a:t>ό</a:t>
            </a:r>
            <a:endParaRPr sz="2200">
              <a:latin typeface="Verdana"/>
              <a:cs typeface="Verdana"/>
            </a:endParaRPr>
          </a:p>
        </p:txBody>
      </p:sp>
      <p:sp>
        <p:nvSpPr>
          <p:cNvPr id="4" name="object 4"/>
          <p:cNvSpPr txBox="1"/>
          <p:nvPr/>
        </p:nvSpPr>
        <p:spPr>
          <a:xfrm>
            <a:off x="77466" y="5910809"/>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5" name="object 5"/>
          <p:cNvSpPr/>
          <p:nvPr/>
        </p:nvSpPr>
        <p:spPr>
          <a:xfrm>
            <a:off x="1979928" y="0"/>
            <a:ext cx="7164071" cy="45656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85420" y="550027"/>
            <a:ext cx="3031490" cy="1010919"/>
          </a:xfrm>
          <a:prstGeom prst="rect">
            <a:avLst/>
          </a:prstGeom>
        </p:spPr>
        <p:txBody>
          <a:bodyPr vert="horz" wrap="square" lIns="0" tIns="0" rIns="0" bIns="0" rtlCol="0">
            <a:spAutoFit/>
          </a:bodyPr>
          <a:lstStyle/>
          <a:p>
            <a:pPr marL="1739900" marR="5080">
              <a:lnSpc>
                <a:spcPct val="100000"/>
              </a:lnSpc>
            </a:pPr>
            <a:r>
              <a:rPr sz="1800" spc="-30" dirty="0">
                <a:latin typeface="Verdana"/>
                <a:cs typeface="Verdana"/>
              </a:rPr>
              <a:t>Μ</a:t>
            </a:r>
            <a:r>
              <a:rPr sz="1800" spc="-15" dirty="0">
                <a:latin typeface="Verdana"/>
                <a:cs typeface="Verdana"/>
              </a:rPr>
              <a:t>ε</a:t>
            </a:r>
            <a:r>
              <a:rPr sz="1800" spc="-5" dirty="0">
                <a:latin typeface="Verdana"/>
                <a:cs typeface="Verdana"/>
              </a:rPr>
              <a:t>τ</a:t>
            </a:r>
            <a:r>
              <a:rPr sz="1800" dirty="0">
                <a:latin typeface="Verdana"/>
                <a:cs typeface="Verdana"/>
              </a:rPr>
              <a:t>ωπι</a:t>
            </a:r>
            <a:r>
              <a:rPr sz="1800" spc="-5" dirty="0">
                <a:latin typeface="Verdana"/>
                <a:cs typeface="Verdana"/>
              </a:rPr>
              <a:t>α</a:t>
            </a:r>
            <a:r>
              <a:rPr sz="1800" dirty="0">
                <a:latin typeface="Verdana"/>
                <a:cs typeface="Verdana"/>
              </a:rPr>
              <a:t>ί</a:t>
            </a:r>
            <a:r>
              <a:rPr sz="1800" spc="-10" dirty="0">
                <a:latin typeface="Verdana"/>
                <a:cs typeface="Verdana"/>
              </a:rPr>
              <a:t>ος</a:t>
            </a:r>
            <a:r>
              <a:rPr sz="1800" spc="-5" dirty="0">
                <a:latin typeface="Times New Roman"/>
                <a:cs typeface="Times New Roman"/>
              </a:rPr>
              <a:t> </a:t>
            </a:r>
            <a:r>
              <a:rPr sz="1800" spc="-15" dirty="0">
                <a:latin typeface="Verdana"/>
                <a:cs typeface="Verdana"/>
              </a:rPr>
              <a:t>κ</a:t>
            </a:r>
            <a:r>
              <a:rPr sz="1800" spc="-20" dirty="0">
                <a:latin typeface="Verdana"/>
                <a:cs typeface="Verdana"/>
              </a:rPr>
              <a:t>ό</a:t>
            </a:r>
            <a:r>
              <a:rPr sz="1800" spc="-15" dirty="0">
                <a:latin typeface="Verdana"/>
                <a:cs typeface="Verdana"/>
              </a:rPr>
              <a:t>λ</a:t>
            </a:r>
            <a:r>
              <a:rPr sz="1800" dirty="0">
                <a:latin typeface="Verdana"/>
                <a:cs typeface="Verdana"/>
              </a:rPr>
              <a:t>π</a:t>
            </a:r>
            <a:r>
              <a:rPr sz="1800" spc="-20" dirty="0">
                <a:latin typeface="Verdana"/>
                <a:cs typeface="Verdana"/>
              </a:rPr>
              <a:t>ο</a:t>
            </a:r>
            <a:r>
              <a:rPr sz="1800" spc="-10" dirty="0">
                <a:latin typeface="Verdana"/>
                <a:cs typeface="Verdana"/>
              </a:rPr>
              <a:t>ς</a:t>
            </a:r>
            <a:endParaRPr sz="1800">
              <a:latin typeface="Verdana"/>
              <a:cs typeface="Verdana"/>
            </a:endParaRPr>
          </a:p>
          <a:p>
            <a:pPr marL="12700">
              <a:lnSpc>
                <a:spcPts val="3840"/>
              </a:lnSpc>
            </a:pPr>
            <a:r>
              <a:rPr sz="3400" spc="-50" dirty="0">
                <a:latin typeface="Verdana"/>
                <a:cs typeface="Verdana"/>
              </a:rPr>
              <a:t>Ό</a:t>
            </a:r>
            <a:r>
              <a:rPr sz="3400" spc="-25" dirty="0">
                <a:latin typeface="Verdana"/>
                <a:cs typeface="Verdana"/>
              </a:rPr>
              <a:t>ρ</a:t>
            </a:r>
            <a:r>
              <a:rPr sz="3400" spc="-40" dirty="0">
                <a:latin typeface="Verdana"/>
                <a:cs typeface="Verdana"/>
              </a:rPr>
              <a:t>γ</a:t>
            </a:r>
            <a:r>
              <a:rPr sz="3400" spc="-10" dirty="0">
                <a:latin typeface="Verdana"/>
                <a:cs typeface="Verdana"/>
              </a:rPr>
              <a:t>α</a:t>
            </a:r>
            <a:r>
              <a:rPr sz="3400" spc="-30" dirty="0">
                <a:latin typeface="Verdana"/>
                <a:cs typeface="Verdana"/>
              </a:rPr>
              <a:t>ν</a:t>
            </a:r>
            <a:r>
              <a:rPr sz="3400" spc="-25" dirty="0">
                <a:latin typeface="Verdana"/>
                <a:cs typeface="Verdana"/>
              </a:rPr>
              <a:t>ο</a:t>
            </a:r>
            <a:r>
              <a:rPr sz="3400" spc="335" dirty="0">
                <a:latin typeface="Times New Roman"/>
                <a:cs typeface="Times New Roman"/>
              </a:rPr>
              <a:t> </a:t>
            </a:r>
            <a:r>
              <a:rPr sz="3400" spc="-10" dirty="0">
                <a:latin typeface="Verdana"/>
                <a:cs typeface="Verdana"/>
              </a:rPr>
              <a:t>τ</a:t>
            </a:r>
            <a:r>
              <a:rPr sz="3400" spc="-30" dirty="0">
                <a:latin typeface="Verdana"/>
                <a:cs typeface="Verdana"/>
              </a:rPr>
              <a:t>η</a:t>
            </a:r>
            <a:r>
              <a:rPr sz="3400" spc="-20" dirty="0">
                <a:latin typeface="Verdana"/>
                <a:cs typeface="Verdana"/>
              </a:rPr>
              <a:t>ς</a:t>
            </a:r>
            <a:endParaRPr sz="3400">
              <a:latin typeface="Verdana"/>
              <a:cs typeface="Verdana"/>
            </a:endParaRPr>
          </a:p>
        </p:txBody>
      </p:sp>
      <p:sp>
        <p:nvSpPr>
          <p:cNvPr id="7" name="object 7"/>
          <p:cNvSpPr txBox="1"/>
          <p:nvPr/>
        </p:nvSpPr>
        <p:spPr>
          <a:xfrm>
            <a:off x="185420" y="1621453"/>
            <a:ext cx="2204720" cy="457200"/>
          </a:xfrm>
          <a:prstGeom prst="rect">
            <a:avLst/>
          </a:prstGeom>
        </p:spPr>
        <p:txBody>
          <a:bodyPr vert="horz" wrap="square" lIns="0" tIns="0" rIns="0" bIns="0" rtlCol="0">
            <a:spAutoFit/>
          </a:bodyPr>
          <a:lstStyle/>
          <a:p>
            <a:pPr marL="12700">
              <a:lnSpc>
                <a:spcPct val="100000"/>
              </a:lnSpc>
            </a:pPr>
            <a:r>
              <a:rPr sz="3400" spc="-30" dirty="0">
                <a:latin typeface="Verdana"/>
                <a:cs typeface="Verdana"/>
              </a:rPr>
              <a:t>ό</a:t>
            </a:r>
            <a:r>
              <a:rPr sz="3400" spc="-5" dirty="0">
                <a:latin typeface="Verdana"/>
                <a:cs typeface="Verdana"/>
              </a:rPr>
              <a:t>σ</a:t>
            </a:r>
            <a:r>
              <a:rPr sz="3400" spc="-10" dirty="0">
                <a:latin typeface="Verdana"/>
                <a:cs typeface="Verdana"/>
              </a:rPr>
              <a:t>φ</a:t>
            </a:r>
            <a:r>
              <a:rPr sz="3400" spc="-25" dirty="0">
                <a:latin typeface="Verdana"/>
                <a:cs typeface="Verdana"/>
              </a:rPr>
              <a:t>ρ</a:t>
            </a:r>
            <a:r>
              <a:rPr sz="3400" spc="-30" dirty="0">
                <a:latin typeface="Verdana"/>
                <a:cs typeface="Verdana"/>
              </a:rPr>
              <a:t>η</a:t>
            </a:r>
            <a:r>
              <a:rPr sz="3400" spc="-15" dirty="0">
                <a:latin typeface="Verdana"/>
                <a:cs typeface="Verdana"/>
              </a:rPr>
              <a:t>σ</a:t>
            </a:r>
            <a:r>
              <a:rPr sz="3400" spc="-30" dirty="0">
                <a:latin typeface="Verdana"/>
                <a:cs typeface="Verdana"/>
              </a:rPr>
              <a:t>η</a:t>
            </a:r>
            <a:r>
              <a:rPr sz="3400" spc="-20" dirty="0">
                <a:latin typeface="Verdana"/>
                <a:cs typeface="Verdana"/>
              </a:rPr>
              <a:t>ς</a:t>
            </a:r>
            <a:endParaRPr sz="3400">
              <a:latin typeface="Verdana"/>
              <a:cs typeface="Verdana"/>
            </a:endParaRPr>
          </a:p>
        </p:txBody>
      </p:sp>
      <p:sp>
        <p:nvSpPr>
          <p:cNvPr id="8" name="object 8"/>
          <p:cNvSpPr/>
          <p:nvPr/>
        </p:nvSpPr>
        <p:spPr>
          <a:xfrm>
            <a:off x="2915923" y="908060"/>
            <a:ext cx="878840" cy="339090"/>
          </a:xfrm>
          <a:custGeom>
            <a:avLst/>
            <a:gdLst/>
            <a:ahLst/>
            <a:cxnLst/>
            <a:rect l="l" t="t" r="r" b="b"/>
            <a:pathLst>
              <a:path w="878839" h="339090">
                <a:moveTo>
                  <a:pt x="0" y="0"/>
                </a:moveTo>
                <a:lnTo>
                  <a:pt x="878835" y="339089"/>
                </a:lnTo>
              </a:path>
            </a:pathLst>
          </a:custGeom>
          <a:ln w="8890">
            <a:solidFill>
              <a:srgbClr val="000000"/>
            </a:solidFill>
          </a:ln>
        </p:spPr>
        <p:txBody>
          <a:bodyPr wrap="square" lIns="0" tIns="0" rIns="0" bIns="0" rtlCol="0"/>
          <a:lstStyle/>
          <a:p>
            <a:endParaRPr/>
          </a:p>
        </p:txBody>
      </p:sp>
      <p:sp>
        <p:nvSpPr>
          <p:cNvPr id="9" name="object 9"/>
          <p:cNvSpPr/>
          <p:nvPr/>
        </p:nvSpPr>
        <p:spPr>
          <a:xfrm>
            <a:off x="3766809" y="1205240"/>
            <a:ext cx="85090" cy="71120"/>
          </a:xfrm>
          <a:custGeom>
            <a:avLst/>
            <a:gdLst/>
            <a:ahLst/>
            <a:cxnLst/>
            <a:rect l="l" t="t" r="r" b="b"/>
            <a:pathLst>
              <a:path w="85089" h="71119">
                <a:moveTo>
                  <a:pt x="27950" y="0"/>
                </a:moveTo>
                <a:lnTo>
                  <a:pt x="0" y="71109"/>
                </a:lnTo>
                <a:lnTo>
                  <a:pt x="85100" y="63489"/>
                </a:lnTo>
                <a:lnTo>
                  <a:pt x="27950" y="0"/>
                </a:lnTo>
                <a:close/>
              </a:path>
            </a:pathLst>
          </a:custGeom>
          <a:solidFill>
            <a:srgbClr val="000000"/>
          </a:solidFill>
        </p:spPr>
        <p:txBody>
          <a:bodyPr wrap="square" lIns="0" tIns="0" rIns="0" bIns="0" rtlCol="0"/>
          <a:lstStyle/>
          <a:p>
            <a:endParaRPr/>
          </a:p>
        </p:txBody>
      </p:sp>
      <p:sp>
        <p:nvSpPr>
          <p:cNvPr id="10" name="object 10"/>
          <p:cNvSpPr/>
          <p:nvPr/>
        </p:nvSpPr>
        <p:spPr>
          <a:xfrm>
            <a:off x="4991100" y="3429000"/>
            <a:ext cx="1742439" cy="139700"/>
          </a:xfrm>
          <a:custGeom>
            <a:avLst/>
            <a:gdLst/>
            <a:ahLst/>
            <a:cxnLst/>
            <a:rect l="l" t="t" r="r" b="b"/>
            <a:pathLst>
              <a:path w="1742440" h="139700">
                <a:moveTo>
                  <a:pt x="1742450" y="0"/>
                </a:moveTo>
                <a:lnTo>
                  <a:pt x="0" y="139689"/>
                </a:lnTo>
              </a:path>
            </a:pathLst>
          </a:custGeom>
          <a:ln w="8890">
            <a:solidFill>
              <a:srgbClr val="000000"/>
            </a:solidFill>
          </a:ln>
        </p:spPr>
        <p:txBody>
          <a:bodyPr wrap="square" lIns="0" tIns="0" rIns="0" bIns="0" rtlCol="0"/>
          <a:lstStyle/>
          <a:p>
            <a:endParaRPr/>
          </a:p>
        </p:txBody>
      </p:sp>
      <p:sp>
        <p:nvSpPr>
          <p:cNvPr id="11" name="object 11"/>
          <p:cNvSpPr/>
          <p:nvPr/>
        </p:nvSpPr>
        <p:spPr>
          <a:xfrm>
            <a:off x="4930139" y="3529340"/>
            <a:ext cx="78740" cy="76200"/>
          </a:xfrm>
          <a:custGeom>
            <a:avLst/>
            <a:gdLst/>
            <a:ahLst/>
            <a:cxnLst/>
            <a:rect l="l" t="t" r="r" b="b"/>
            <a:pathLst>
              <a:path w="78739" h="76200">
                <a:moveTo>
                  <a:pt x="72389" y="0"/>
                </a:moveTo>
                <a:lnTo>
                  <a:pt x="0" y="44439"/>
                </a:lnTo>
                <a:lnTo>
                  <a:pt x="78729" y="76199"/>
                </a:lnTo>
                <a:lnTo>
                  <a:pt x="72389" y="0"/>
                </a:lnTo>
                <a:close/>
              </a:path>
            </a:pathLst>
          </a:custGeom>
          <a:solidFill>
            <a:srgbClr val="000000"/>
          </a:solidFill>
        </p:spPr>
        <p:txBody>
          <a:bodyPr wrap="square" lIns="0" tIns="0" rIns="0" bIns="0" rtlCol="0"/>
          <a:lstStyle/>
          <a:p>
            <a:endParaRPr/>
          </a:p>
        </p:txBody>
      </p:sp>
      <p:sp>
        <p:nvSpPr>
          <p:cNvPr id="12" name="object 12"/>
          <p:cNvSpPr/>
          <p:nvPr/>
        </p:nvSpPr>
        <p:spPr>
          <a:xfrm>
            <a:off x="2700015" y="2139939"/>
            <a:ext cx="2171700" cy="281940"/>
          </a:xfrm>
          <a:custGeom>
            <a:avLst/>
            <a:gdLst/>
            <a:ahLst/>
            <a:cxnLst/>
            <a:rect l="l" t="t" r="r" b="b"/>
            <a:pathLst>
              <a:path w="2171700" h="281939">
                <a:moveTo>
                  <a:pt x="0" y="281939"/>
                </a:moveTo>
                <a:lnTo>
                  <a:pt x="2171693" y="0"/>
                </a:lnTo>
              </a:path>
            </a:pathLst>
          </a:custGeom>
          <a:ln w="8890">
            <a:solidFill>
              <a:srgbClr val="000000"/>
            </a:solidFill>
          </a:ln>
        </p:spPr>
        <p:txBody>
          <a:bodyPr wrap="square" lIns="0" tIns="0" rIns="0" bIns="0" rtlCol="0"/>
          <a:lstStyle/>
          <a:p>
            <a:endParaRPr/>
          </a:p>
        </p:txBody>
      </p:sp>
      <p:sp>
        <p:nvSpPr>
          <p:cNvPr id="13" name="object 13"/>
          <p:cNvSpPr/>
          <p:nvPr/>
        </p:nvSpPr>
        <p:spPr>
          <a:xfrm>
            <a:off x="4852659" y="2104400"/>
            <a:ext cx="80010" cy="74930"/>
          </a:xfrm>
          <a:custGeom>
            <a:avLst/>
            <a:gdLst/>
            <a:ahLst/>
            <a:cxnLst/>
            <a:rect l="l" t="t" r="r" b="b"/>
            <a:pathLst>
              <a:path w="80010" h="74930">
                <a:moveTo>
                  <a:pt x="0" y="0"/>
                </a:moveTo>
                <a:lnTo>
                  <a:pt x="8900" y="74919"/>
                </a:lnTo>
                <a:lnTo>
                  <a:pt x="80009" y="26669"/>
                </a:lnTo>
                <a:lnTo>
                  <a:pt x="0" y="0"/>
                </a:lnTo>
                <a:close/>
              </a:path>
            </a:pathLst>
          </a:custGeom>
          <a:solidFill>
            <a:srgbClr val="000000"/>
          </a:solidFill>
        </p:spPr>
        <p:txBody>
          <a:bodyPr wrap="square" lIns="0" tIns="0" rIns="0" bIns="0" rtlCol="0"/>
          <a:lstStyle/>
          <a:p>
            <a:endParaRPr/>
          </a:p>
        </p:txBody>
      </p:sp>
      <p:sp>
        <p:nvSpPr>
          <p:cNvPr id="14" name="object 14"/>
          <p:cNvSpPr txBox="1"/>
          <p:nvPr/>
        </p:nvSpPr>
        <p:spPr>
          <a:xfrm>
            <a:off x="77466" y="2349619"/>
            <a:ext cx="7736205" cy="1118870"/>
          </a:xfrm>
          <a:prstGeom prst="rect">
            <a:avLst/>
          </a:prstGeom>
        </p:spPr>
        <p:txBody>
          <a:bodyPr vert="horz" wrap="square" lIns="0" tIns="0" rIns="0" bIns="0" rtlCol="0">
            <a:spAutoFit/>
          </a:bodyPr>
          <a:lstStyle/>
          <a:p>
            <a:pPr marL="12700" marR="5106670" indent="394970">
              <a:lnSpc>
                <a:spcPts val="3979"/>
              </a:lnSpc>
            </a:pPr>
            <a:r>
              <a:rPr sz="1800" dirty="0">
                <a:latin typeface="Verdana"/>
                <a:cs typeface="Verdana"/>
              </a:rPr>
              <a:t>Οσ</a:t>
            </a:r>
            <a:r>
              <a:rPr sz="1800" spc="-5" dirty="0">
                <a:latin typeface="Verdana"/>
                <a:cs typeface="Verdana"/>
              </a:rPr>
              <a:t>φ</a:t>
            </a:r>
            <a:r>
              <a:rPr sz="1800" dirty="0">
                <a:latin typeface="Verdana"/>
                <a:cs typeface="Verdana"/>
              </a:rPr>
              <a:t>ρ</a:t>
            </a:r>
            <a:r>
              <a:rPr sz="1800" spc="-20" dirty="0">
                <a:latin typeface="Verdana"/>
                <a:cs typeface="Verdana"/>
              </a:rPr>
              <a:t>η</a:t>
            </a:r>
            <a:r>
              <a:rPr sz="1800" spc="-5" dirty="0">
                <a:latin typeface="Verdana"/>
                <a:cs typeface="Verdana"/>
              </a:rPr>
              <a:t>τ</a:t>
            </a:r>
            <a:r>
              <a:rPr sz="1800" spc="10" dirty="0">
                <a:latin typeface="Verdana"/>
                <a:cs typeface="Verdana"/>
              </a:rPr>
              <a:t>ι</a:t>
            </a:r>
            <a:r>
              <a:rPr sz="1800" spc="-20" dirty="0">
                <a:latin typeface="Verdana"/>
                <a:cs typeface="Verdana"/>
              </a:rPr>
              <a:t>κ</a:t>
            </a:r>
            <a:r>
              <a:rPr sz="1800" dirty="0">
                <a:latin typeface="Verdana"/>
                <a:cs typeface="Verdana"/>
              </a:rPr>
              <a:t>ά</a:t>
            </a:r>
            <a:r>
              <a:rPr sz="1800" spc="175" dirty="0">
                <a:latin typeface="Times New Roman"/>
                <a:cs typeface="Times New Roman"/>
              </a:rPr>
              <a:t> </a:t>
            </a:r>
            <a:r>
              <a:rPr sz="1800" spc="-15" dirty="0">
                <a:latin typeface="Verdana"/>
                <a:cs typeface="Verdana"/>
              </a:rPr>
              <a:t>ν</a:t>
            </a:r>
            <a:r>
              <a:rPr sz="1800" spc="-20" dirty="0">
                <a:latin typeface="Verdana"/>
                <a:cs typeface="Verdana"/>
              </a:rPr>
              <a:t>η</a:t>
            </a:r>
            <a:r>
              <a:rPr sz="1800" spc="-10" dirty="0">
                <a:latin typeface="Verdana"/>
                <a:cs typeface="Verdana"/>
              </a:rPr>
              <a:t>μ</a:t>
            </a:r>
            <a:r>
              <a:rPr sz="1800" spc="-15" dirty="0">
                <a:latin typeface="Verdana"/>
                <a:cs typeface="Verdana"/>
              </a:rPr>
              <a:t>ά</a:t>
            </a:r>
            <a:r>
              <a:rPr sz="1800" spc="-5" dirty="0">
                <a:latin typeface="Verdana"/>
                <a:cs typeface="Verdana"/>
              </a:rPr>
              <a:t>τ</a:t>
            </a:r>
            <a:r>
              <a:rPr sz="1800" dirty="0">
                <a:latin typeface="Verdana"/>
                <a:cs typeface="Verdana"/>
              </a:rPr>
              <a:t>ια</a:t>
            </a:r>
            <a:r>
              <a:rPr sz="1800" dirty="0">
                <a:latin typeface="Times New Roman"/>
                <a:cs typeface="Times New Roman"/>
              </a:rPr>
              <a:t> </a:t>
            </a:r>
            <a:r>
              <a:rPr sz="1800" spc="-10" dirty="0">
                <a:latin typeface="Verdana"/>
                <a:cs typeface="Verdana"/>
              </a:rPr>
              <a:t>Ο</a:t>
            </a:r>
            <a:r>
              <a:rPr sz="1800" dirty="0">
                <a:latin typeface="Verdana"/>
                <a:cs typeface="Verdana"/>
              </a:rPr>
              <a:t>σ</a:t>
            </a:r>
            <a:r>
              <a:rPr sz="1800" spc="5" dirty="0">
                <a:latin typeface="Verdana"/>
                <a:cs typeface="Verdana"/>
              </a:rPr>
              <a:t>φ</a:t>
            </a:r>
            <a:r>
              <a:rPr sz="1800" dirty="0">
                <a:latin typeface="Verdana"/>
                <a:cs typeface="Verdana"/>
              </a:rPr>
              <a:t>ρ</a:t>
            </a:r>
            <a:r>
              <a:rPr sz="1800" spc="-20" dirty="0">
                <a:latin typeface="Verdana"/>
                <a:cs typeface="Verdana"/>
              </a:rPr>
              <a:t>η</a:t>
            </a:r>
            <a:r>
              <a:rPr sz="1800" spc="-5" dirty="0">
                <a:latin typeface="Verdana"/>
                <a:cs typeface="Verdana"/>
              </a:rPr>
              <a:t>τ</a:t>
            </a:r>
            <a:r>
              <a:rPr sz="1800" dirty="0">
                <a:latin typeface="Verdana"/>
                <a:cs typeface="Verdana"/>
              </a:rPr>
              <a:t>ι</a:t>
            </a:r>
            <a:r>
              <a:rPr sz="1800" spc="-15" dirty="0">
                <a:latin typeface="Verdana"/>
                <a:cs typeface="Verdana"/>
              </a:rPr>
              <a:t>κό</a:t>
            </a:r>
            <a:r>
              <a:rPr sz="1800" spc="185" dirty="0">
                <a:latin typeface="Times New Roman"/>
                <a:cs typeface="Times New Roman"/>
              </a:rPr>
              <a:t> </a:t>
            </a:r>
            <a:r>
              <a:rPr sz="1800" spc="-15" dirty="0">
                <a:latin typeface="Verdana"/>
                <a:cs typeface="Verdana"/>
              </a:rPr>
              <a:t>ε</a:t>
            </a:r>
            <a:r>
              <a:rPr sz="1800" dirty="0">
                <a:latin typeface="Verdana"/>
                <a:cs typeface="Verdana"/>
              </a:rPr>
              <a:t>π</a:t>
            </a:r>
            <a:r>
              <a:rPr sz="1800" spc="10" dirty="0">
                <a:latin typeface="Verdana"/>
                <a:cs typeface="Verdana"/>
              </a:rPr>
              <a:t>ι</a:t>
            </a:r>
            <a:r>
              <a:rPr sz="1800" spc="-5" dirty="0">
                <a:latin typeface="Verdana"/>
                <a:cs typeface="Verdana"/>
              </a:rPr>
              <a:t>θ</a:t>
            </a:r>
            <a:r>
              <a:rPr sz="1800" spc="-20" dirty="0">
                <a:latin typeface="Verdana"/>
                <a:cs typeface="Verdana"/>
              </a:rPr>
              <a:t>ή</a:t>
            </a:r>
            <a:r>
              <a:rPr sz="1800" spc="-15" dirty="0">
                <a:latin typeface="Verdana"/>
                <a:cs typeface="Verdana"/>
              </a:rPr>
              <a:t>λ</a:t>
            </a:r>
            <a:r>
              <a:rPr sz="1800" spc="10" dirty="0">
                <a:latin typeface="Verdana"/>
                <a:cs typeface="Verdana"/>
              </a:rPr>
              <a:t>ι</a:t>
            </a:r>
            <a:r>
              <a:rPr sz="1800" spc="-15" dirty="0">
                <a:latin typeface="Verdana"/>
                <a:cs typeface="Verdana"/>
              </a:rPr>
              <a:t>ο</a:t>
            </a:r>
            <a:endParaRPr sz="1800" dirty="0">
              <a:latin typeface="Verdana"/>
              <a:cs typeface="Verdana"/>
            </a:endParaRPr>
          </a:p>
          <a:p>
            <a:pPr marR="5080" algn="r">
              <a:lnSpc>
                <a:spcPct val="100000"/>
              </a:lnSpc>
              <a:spcBef>
                <a:spcPts val="234"/>
              </a:spcBef>
            </a:pPr>
            <a:r>
              <a:rPr sz="1800" spc="-10" dirty="0">
                <a:latin typeface="Verdana"/>
                <a:cs typeface="Verdana"/>
              </a:rPr>
              <a:t>Ρ</a:t>
            </a:r>
            <a:r>
              <a:rPr sz="1800" dirty="0">
                <a:latin typeface="Verdana"/>
                <a:cs typeface="Verdana"/>
              </a:rPr>
              <a:t>ι</a:t>
            </a:r>
            <a:r>
              <a:rPr sz="1800" spc="-15" dirty="0">
                <a:latin typeface="Verdana"/>
                <a:cs typeface="Verdana"/>
              </a:rPr>
              <a:t>ν</a:t>
            </a:r>
            <a:r>
              <a:rPr sz="1800" dirty="0">
                <a:latin typeface="Verdana"/>
                <a:cs typeface="Verdana"/>
              </a:rPr>
              <a:t>ι</a:t>
            </a:r>
            <a:r>
              <a:rPr sz="1800" spc="-15" dirty="0">
                <a:latin typeface="Verdana"/>
                <a:cs typeface="Verdana"/>
              </a:rPr>
              <a:t>κ</a:t>
            </a:r>
            <a:r>
              <a:rPr sz="1800" spc="-5" dirty="0">
                <a:latin typeface="Verdana"/>
                <a:cs typeface="Verdana"/>
              </a:rPr>
              <a:t>έ</a:t>
            </a:r>
            <a:r>
              <a:rPr sz="1800" spc="-10" dirty="0">
                <a:latin typeface="Verdana"/>
                <a:cs typeface="Verdana"/>
              </a:rPr>
              <a:t>ς</a:t>
            </a:r>
            <a:r>
              <a:rPr sz="1800" spc="185" dirty="0">
                <a:latin typeface="Times New Roman"/>
                <a:cs typeface="Times New Roman"/>
              </a:rPr>
              <a:t> </a:t>
            </a:r>
            <a:r>
              <a:rPr sz="1800" spc="-20" dirty="0">
                <a:latin typeface="Verdana"/>
                <a:cs typeface="Verdana"/>
              </a:rPr>
              <a:t>κ</a:t>
            </a:r>
            <a:r>
              <a:rPr sz="1800" spc="-10" dirty="0">
                <a:latin typeface="Verdana"/>
                <a:cs typeface="Verdana"/>
              </a:rPr>
              <a:t>ό</a:t>
            </a:r>
            <a:r>
              <a:rPr sz="1800" spc="-20" dirty="0">
                <a:latin typeface="Verdana"/>
                <a:cs typeface="Verdana"/>
              </a:rPr>
              <a:t>γχε</a:t>
            </a:r>
            <a:r>
              <a:rPr sz="1800" spc="-10" dirty="0">
                <a:latin typeface="Verdana"/>
                <a:cs typeface="Verdana"/>
              </a:rPr>
              <a:t>ς</a:t>
            </a:r>
            <a:endParaRPr sz="1800" dirty="0">
              <a:latin typeface="Verdana"/>
              <a:cs typeface="Verdana"/>
            </a:endParaRPr>
          </a:p>
        </p:txBody>
      </p:sp>
      <p:sp>
        <p:nvSpPr>
          <p:cNvPr id="15" name="object 15"/>
          <p:cNvSpPr/>
          <p:nvPr/>
        </p:nvSpPr>
        <p:spPr>
          <a:xfrm>
            <a:off x="2411729" y="2363480"/>
            <a:ext cx="2101850" cy="561340"/>
          </a:xfrm>
          <a:custGeom>
            <a:avLst/>
            <a:gdLst/>
            <a:ahLst/>
            <a:cxnLst/>
            <a:rect l="l" t="t" r="r" b="b"/>
            <a:pathLst>
              <a:path w="2101850" h="561339">
                <a:moveTo>
                  <a:pt x="0" y="561319"/>
                </a:moveTo>
                <a:lnTo>
                  <a:pt x="2101839" y="0"/>
                </a:lnTo>
              </a:path>
            </a:pathLst>
          </a:custGeom>
          <a:ln w="8890">
            <a:solidFill>
              <a:srgbClr val="000000"/>
            </a:solidFill>
          </a:ln>
        </p:spPr>
        <p:txBody>
          <a:bodyPr wrap="square" lIns="0" tIns="0" rIns="0" bIns="0" rtlCol="0"/>
          <a:lstStyle/>
          <a:p>
            <a:endParaRPr/>
          </a:p>
        </p:txBody>
      </p:sp>
      <p:sp>
        <p:nvSpPr>
          <p:cNvPr id="16" name="object 16"/>
          <p:cNvSpPr/>
          <p:nvPr/>
        </p:nvSpPr>
        <p:spPr>
          <a:xfrm>
            <a:off x="4489460" y="2330439"/>
            <a:ext cx="82550" cy="73660"/>
          </a:xfrm>
          <a:custGeom>
            <a:avLst/>
            <a:gdLst/>
            <a:ahLst/>
            <a:cxnLst/>
            <a:rect l="l" t="t" r="r" b="b"/>
            <a:pathLst>
              <a:path w="82550" h="73660">
                <a:moveTo>
                  <a:pt x="0" y="0"/>
                </a:moveTo>
                <a:lnTo>
                  <a:pt x="19049" y="73670"/>
                </a:lnTo>
                <a:lnTo>
                  <a:pt x="82539" y="16520"/>
                </a:lnTo>
                <a:lnTo>
                  <a:pt x="0" y="0"/>
                </a:lnTo>
                <a:close/>
              </a:path>
            </a:pathLst>
          </a:custGeom>
          <a:solidFill>
            <a:srgbClr val="000000"/>
          </a:solidFill>
        </p:spPr>
        <p:txBody>
          <a:bodyPr wrap="square" lIns="0" tIns="0" rIns="0" bIns="0" rtlCol="0"/>
          <a:lstStyle/>
          <a:p>
            <a:endParaRPr/>
          </a:p>
        </p:txBody>
      </p:sp>
      <p:sp>
        <p:nvSpPr>
          <p:cNvPr id="17" name="object 17"/>
          <p:cNvSpPr txBox="1"/>
          <p:nvPr/>
        </p:nvSpPr>
        <p:spPr>
          <a:xfrm>
            <a:off x="4641860" y="980450"/>
            <a:ext cx="2434590" cy="368300"/>
          </a:xfrm>
          <a:prstGeom prst="rect">
            <a:avLst/>
          </a:prstGeom>
          <a:solidFill>
            <a:srgbClr val="000000"/>
          </a:solidFill>
        </p:spPr>
        <p:txBody>
          <a:bodyPr vert="horz" wrap="square" lIns="0" tIns="0" rIns="0" bIns="0" rtlCol="0">
            <a:spAutoFit/>
          </a:bodyPr>
          <a:lstStyle/>
          <a:p>
            <a:pPr marL="89535">
              <a:lnSpc>
                <a:spcPct val="100000"/>
              </a:lnSpc>
            </a:pPr>
            <a:r>
              <a:rPr sz="1800" dirty="0">
                <a:solidFill>
                  <a:srgbClr val="FFFFFF"/>
                </a:solidFill>
                <a:latin typeface="Verdana"/>
                <a:cs typeface="Verdana"/>
              </a:rPr>
              <a:t>Οσ</a:t>
            </a:r>
            <a:r>
              <a:rPr sz="1800" spc="-5" dirty="0">
                <a:solidFill>
                  <a:srgbClr val="FFFFFF"/>
                </a:solidFill>
                <a:latin typeface="Verdana"/>
                <a:cs typeface="Verdana"/>
              </a:rPr>
              <a:t>φ</a:t>
            </a:r>
            <a:r>
              <a:rPr sz="1800" dirty="0">
                <a:solidFill>
                  <a:srgbClr val="FFFFFF"/>
                </a:solidFill>
                <a:latin typeface="Verdana"/>
                <a:cs typeface="Verdana"/>
              </a:rPr>
              <a:t>ρ</a:t>
            </a:r>
            <a:r>
              <a:rPr sz="1800" spc="-20" dirty="0">
                <a:solidFill>
                  <a:srgbClr val="FFFFFF"/>
                </a:solidFill>
                <a:latin typeface="Verdana"/>
                <a:cs typeface="Verdana"/>
              </a:rPr>
              <a:t>η</a:t>
            </a:r>
            <a:r>
              <a:rPr sz="1800" spc="-5" dirty="0">
                <a:solidFill>
                  <a:srgbClr val="FFFFFF"/>
                </a:solidFill>
                <a:latin typeface="Verdana"/>
                <a:cs typeface="Verdana"/>
              </a:rPr>
              <a:t>τ</a:t>
            </a:r>
            <a:r>
              <a:rPr sz="1800" dirty="0">
                <a:solidFill>
                  <a:srgbClr val="FFFFFF"/>
                </a:solidFill>
                <a:latin typeface="Verdana"/>
                <a:cs typeface="Verdana"/>
              </a:rPr>
              <a:t>ι</a:t>
            </a:r>
            <a:r>
              <a:rPr sz="1800" spc="-15" dirty="0">
                <a:solidFill>
                  <a:srgbClr val="FFFFFF"/>
                </a:solidFill>
                <a:latin typeface="Verdana"/>
                <a:cs typeface="Verdana"/>
              </a:rPr>
              <a:t>κ</a:t>
            </a:r>
            <a:r>
              <a:rPr sz="1800" spc="-20" dirty="0">
                <a:solidFill>
                  <a:srgbClr val="FFFFFF"/>
                </a:solidFill>
                <a:latin typeface="Verdana"/>
                <a:cs typeface="Verdana"/>
              </a:rPr>
              <a:t>ό</a:t>
            </a:r>
            <a:r>
              <a:rPr sz="1800" spc="-10" dirty="0">
                <a:solidFill>
                  <a:srgbClr val="FFFFFF"/>
                </a:solidFill>
                <a:latin typeface="Verdana"/>
                <a:cs typeface="Verdana"/>
              </a:rPr>
              <a:t>ς</a:t>
            </a:r>
            <a:r>
              <a:rPr sz="1800" spc="185" dirty="0">
                <a:solidFill>
                  <a:srgbClr val="FFFFFF"/>
                </a:solidFill>
                <a:latin typeface="Times New Roman"/>
                <a:cs typeface="Times New Roman"/>
              </a:rPr>
              <a:t> </a:t>
            </a:r>
            <a:r>
              <a:rPr sz="1800" dirty="0">
                <a:solidFill>
                  <a:srgbClr val="FFFFFF"/>
                </a:solidFill>
                <a:latin typeface="Verdana"/>
                <a:cs typeface="Verdana"/>
              </a:rPr>
              <a:t>β</a:t>
            </a:r>
            <a:r>
              <a:rPr sz="1800" spc="-20" dirty="0">
                <a:solidFill>
                  <a:srgbClr val="FFFFFF"/>
                </a:solidFill>
                <a:latin typeface="Verdana"/>
                <a:cs typeface="Verdana"/>
              </a:rPr>
              <a:t>ο</a:t>
            </a:r>
            <a:r>
              <a:rPr sz="1800" spc="-15" dirty="0">
                <a:solidFill>
                  <a:srgbClr val="FFFFFF"/>
                </a:solidFill>
                <a:latin typeface="Verdana"/>
                <a:cs typeface="Verdana"/>
              </a:rPr>
              <a:t>λ</a:t>
            </a:r>
            <a:r>
              <a:rPr sz="1800" spc="-10" dirty="0">
                <a:solidFill>
                  <a:srgbClr val="FFFFFF"/>
                </a:solidFill>
                <a:latin typeface="Verdana"/>
                <a:cs typeface="Verdana"/>
              </a:rPr>
              <a:t>β</a:t>
            </a:r>
            <a:r>
              <a:rPr sz="1800" spc="-20" dirty="0">
                <a:solidFill>
                  <a:srgbClr val="FFFFFF"/>
                </a:solidFill>
                <a:latin typeface="Verdana"/>
                <a:cs typeface="Verdana"/>
              </a:rPr>
              <a:t>ό</a:t>
            </a:r>
            <a:r>
              <a:rPr sz="1800" spc="-10" dirty="0">
                <a:solidFill>
                  <a:srgbClr val="FFFFFF"/>
                </a:solidFill>
                <a:latin typeface="Verdana"/>
                <a:cs typeface="Verdana"/>
              </a:rPr>
              <a:t>ς</a:t>
            </a:r>
            <a:endParaRPr sz="1800" dirty="0">
              <a:latin typeface="Verdana"/>
              <a:cs typeface="Verdana"/>
            </a:endParaRPr>
          </a:p>
        </p:txBody>
      </p:sp>
      <p:sp>
        <p:nvSpPr>
          <p:cNvPr id="18" name="object 18"/>
          <p:cNvSpPr/>
          <p:nvPr/>
        </p:nvSpPr>
        <p:spPr>
          <a:xfrm>
            <a:off x="5410200" y="1341120"/>
            <a:ext cx="603250" cy="466090"/>
          </a:xfrm>
          <a:custGeom>
            <a:avLst/>
            <a:gdLst/>
            <a:ahLst/>
            <a:cxnLst/>
            <a:rect l="l" t="t" r="r" b="b"/>
            <a:pathLst>
              <a:path w="603250" h="466089">
                <a:moveTo>
                  <a:pt x="603260" y="0"/>
                </a:moveTo>
                <a:lnTo>
                  <a:pt x="0" y="466100"/>
                </a:lnTo>
              </a:path>
            </a:pathLst>
          </a:custGeom>
          <a:ln w="8890">
            <a:solidFill>
              <a:srgbClr val="000000"/>
            </a:solidFill>
          </a:ln>
        </p:spPr>
        <p:txBody>
          <a:bodyPr wrap="square" lIns="0" tIns="0" rIns="0" bIns="0" rtlCol="0"/>
          <a:lstStyle/>
          <a:p>
            <a:endParaRPr/>
          </a:p>
        </p:txBody>
      </p:sp>
      <p:sp>
        <p:nvSpPr>
          <p:cNvPr id="19" name="object 19"/>
          <p:cNvSpPr/>
          <p:nvPr/>
        </p:nvSpPr>
        <p:spPr>
          <a:xfrm>
            <a:off x="5361950" y="1767840"/>
            <a:ext cx="83820" cy="76200"/>
          </a:xfrm>
          <a:custGeom>
            <a:avLst/>
            <a:gdLst/>
            <a:ahLst/>
            <a:cxnLst/>
            <a:rect l="l" t="t" r="r" b="b"/>
            <a:pathLst>
              <a:path w="83820" h="76200">
                <a:moveTo>
                  <a:pt x="36819" y="0"/>
                </a:moveTo>
                <a:lnTo>
                  <a:pt x="0" y="76199"/>
                </a:lnTo>
                <a:lnTo>
                  <a:pt x="83819" y="60959"/>
                </a:lnTo>
                <a:lnTo>
                  <a:pt x="36819" y="0"/>
                </a:lnTo>
                <a:close/>
              </a:path>
            </a:pathLst>
          </a:custGeom>
          <a:solidFill>
            <a:srgbClr val="000000"/>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3" name="object 3"/>
          <p:cNvSpPr/>
          <p:nvPr/>
        </p:nvSpPr>
        <p:spPr>
          <a:xfrm>
            <a:off x="900430" y="359410"/>
            <a:ext cx="7020549" cy="64808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57200" y="315922"/>
            <a:ext cx="8229600" cy="1060432"/>
          </a:xfrm>
          <a:prstGeom prst="rect">
            <a:avLst/>
          </a:prstGeom>
        </p:spPr>
        <p:txBody>
          <a:bodyPr vert="horz" wrap="square" lIns="0" tIns="465976" rIns="0" bIns="0" rtlCol="0">
            <a:spAutoFit/>
          </a:bodyPr>
          <a:lstStyle/>
          <a:p>
            <a:pPr marL="12700" algn="l">
              <a:lnSpc>
                <a:spcPts val="4555"/>
              </a:lnSpc>
            </a:pPr>
            <a:r>
              <a:rPr spc="-5" dirty="0"/>
              <a:t>Τ</a:t>
            </a:r>
            <a:r>
              <a:rPr dirty="0"/>
              <a:t>ο</a:t>
            </a:r>
            <a:r>
              <a:rPr spc="380" dirty="0">
                <a:latin typeface="Times New Roman"/>
                <a:cs typeface="Times New Roman"/>
              </a:rPr>
              <a:t> </a:t>
            </a:r>
            <a:r>
              <a:rPr spc="-30" dirty="0"/>
              <a:t>μ</a:t>
            </a:r>
            <a:r>
              <a:rPr spc="5" dirty="0"/>
              <a:t>ά</a:t>
            </a:r>
            <a:r>
              <a:rPr spc="-5" dirty="0"/>
              <a:t>τ</a:t>
            </a:r>
            <a:r>
              <a:rPr dirty="0"/>
              <a:t>ι</a:t>
            </a:r>
          </a:p>
        </p:txBody>
      </p:sp>
      <p:sp>
        <p:nvSpPr>
          <p:cNvPr id="6" name="object 6"/>
          <p:cNvSpPr txBox="1"/>
          <p:nvPr/>
        </p:nvSpPr>
        <p:spPr>
          <a:xfrm>
            <a:off x="77466" y="174714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544834" y="1717737"/>
            <a:ext cx="2329180" cy="3573779"/>
          </a:xfrm>
          <a:prstGeom prst="rect">
            <a:avLst/>
          </a:prstGeom>
        </p:spPr>
        <p:txBody>
          <a:bodyPr vert="horz" wrap="square" lIns="0" tIns="0" rIns="0" bIns="0" rtlCol="0">
            <a:spAutoFit/>
          </a:bodyPr>
          <a:lstStyle/>
          <a:p>
            <a:pPr marL="12700" marR="157480">
              <a:lnSpc>
                <a:spcPct val="79800"/>
              </a:lnSpc>
            </a:pPr>
            <a:r>
              <a:rPr sz="2000" spc="-20" dirty="0">
                <a:latin typeface="Verdana"/>
                <a:cs typeface="Verdana"/>
              </a:rPr>
              <a:t>Β</a:t>
            </a:r>
            <a:r>
              <a:rPr sz="2000" dirty="0">
                <a:latin typeface="Verdana"/>
                <a:cs typeface="Verdana"/>
              </a:rPr>
              <a:t>ρ</a:t>
            </a:r>
            <a:r>
              <a:rPr sz="2000" spc="-10" dirty="0">
                <a:latin typeface="Verdana"/>
                <a:cs typeface="Verdana"/>
              </a:rPr>
              <a:t>ί</a:t>
            </a:r>
            <a:r>
              <a:rPr sz="2000" spc="-5" dirty="0">
                <a:latin typeface="Verdana"/>
                <a:cs typeface="Verdana"/>
              </a:rPr>
              <a:t>σκ</a:t>
            </a:r>
            <a:r>
              <a:rPr sz="2000" spc="-15" dirty="0">
                <a:latin typeface="Verdana"/>
                <a:cs typeface="Verdana"/>
              </a:rPr>
              <a:t>ον</a:t>
            </a:r>
            <a:r>
              <a:rPr sz="2000" spc="-5" dirty="0">
                <a:latin typeface="Verdana"/>
                <a:cs typeface="Verdana"/>
              </a:rPr>
              <a:t>τ</a:t>
            </a:r>
            <a:r>
              <a:rPr sz="2000" dirty="0">
                <a:latin typeface="Verdana"/>
                <a:cs typeface="Verdana"/>
              </a:rPr>
              <a:t>αι</a:t>
            </a:r>
            <a:r>
              <a:rPr sz="2000" spc="195" dirty="0">
                <a:latin typeface="Times New Roman"/>
                <a:cs typeface="Times New Roman"/>
              </a:rPr>
              <a:t> </a:t>
            </a:r>
            <a:r>
              <a:rPr sz="2000" spc="-15" dirty="0">
                <a:latin typeface="Verdana"/>
                <a:cs typeface="Verdana"/>
              </a:rPr>
              <a:t>εν</a:t>
            </a:r>
            <a:r>
              <a:rPr sz="2000" spc="-5" dirty="0">
                <a:latin typeface="Verdana"/>
                <a:cs typeface="Verdana"/>
              </a:rPr>
              <a:t>τ</a:t>
            </a:r>
            <a:r>
              <a:rPr sz="2000" spc="-15" dirty="0">
                <a:latin typeface="Verdana"/>
                <a:cs typeface="Verdana"/>
              </a:rPr>
              <a:t>ός</a:t>
            </a:r>
            <a:r>
              <a:rPr sz="2000" spc="-5" dirty="0">
                <a:latin typeface="Times New Roman"/>
                <a:cs typeface="Times New Roman"/>
              </a:rPr>
              <a:t> </a:t>
            </a:r>
            <a:r>
              <a:rPr sz="2000" spc="5" dirty="0">
                <a:latin typeface="Verdana"/>
                <a:cs typeface="Verdana"/>
              </a:rPr>
              <a:t>τ</a:t>
            </a:r>
            <a:r>
              <a:rPr sz="2000" spc="-20" dirty="0">
                <a:latin typeface="Verdana"/>
                <a:cs typeface="Verdana"/>
              </a:rPr>
              <a:t>ο</a:t>
            </a:r>
            <a:r>
              <a:rPr sz="2000" dirty="0">
                <a:latin typeface="Verdana"/>
                <a:cs typeface="Verdana"/>
              </a:rPr>
              <a:t>υ</a:t>
            </a:r>
            <a:r>
              <a:rPr sz="2000" spc="204" dirty="0">
                <a:latin typeface="Times New Roman"/>
                <a:cs typeface="Times New Roman"/>
              </a:rPr>
              <a:t> </a:t>
            </a:r>
            <a:r>
              <a:rPr sz="2000" spc="-20" dirty="0">
                <a:latin typeface="Verdana"/>
                <a:cs typeface="Verdana"/>
              </a:rPr>
              <a:t>ο</a:t>
            </a:r>
            <a:r>
              <a:rPr sz="2000" dirty="0">
                <a:latin typeface="Verdana"/>
                <a:cs typeface="Verdana"/>
              </a:rPr>
              <a:t>φθα</a:t>
            </a:r>
            <a:r>
              <a:rPr sz="2000" spc="-15" dirty="0">
                <a:latin typeface="Verdana"/>
                <a:cs typeface="Verdana"/>
              </a:rPr>
              <a:t>λ</a:t>
            </a:r>
            <a:r>
              <a:rPr sz="2000" spc="-20" dirty="0">
                <a:latin typeface="Verdana"/>
                <a:cs typeface="Verdana"/>
              </a:rPr>
              <a:t>μ</a:t>
            </a:r>
            <a:r>
              <a:rPr sz="2000" spc="-10" dirty="0">
                <a:latin typeface="Verdana"/>
                <a:cs typeface="Verdana"/>
              </a:rPr>
              <a:t>ι</a:t>
            </a:r>
            <a:r>
              <a:rPr sz="2000" spc="-15" dirty="0">
                <a:latin typeface="Verdana"/>
                <a:cs typeface="Verdana"/>
              </a:rPr>
              <a:t>κ</a:t>
            </a:r>
            <a:r>
              <a:rPr sz="2000" spc="-20" dirty="0">
                <a:latin typeface="Verdana"/>
                <a:cs typeface="Verdana"/>
              </a:rPr>
              <a:t>ο</a:t>
            </a:r>
            <a:r>
              <a:rPr sz="2000" dirty="0">
                <a:latin typeface="Verdana"/>
                <a:cs typeface="Verdana"/>
              </a:rPr>
              <a:t>ύ</a:t>
            </a:r>
            <a:r>
              <a:rPr sz="2000" dirty="0">
                <a:latin typeface="Times New Roman"/>
                <a:cs typeface="Times New Roman"/>
              </a:rPr>
              <a:t> </a:t>
            </a:r>
            <a:r>
              <a:rPr sz="2000" spc="-15" dirty="0">
                <a:latin typeface="Verdana"/>
                <a:cs typeface="Verdana"/>
              </a:rPr>
              <a:t>κ</a:t>
            </a:r>
            <a:r>
              <a:rPr sz="2000" spc="-20" dirty="0">
                <a:latin typeface="Verdana"/>
                <a:cs typeface="Verdana"/>
              </a:rPr>
              <a:t>ό</a:t>
            </a:r>
            <a:r>
              <a:rPr sz="2000" spc="-15" dirty="0">
                <a:latin typeface="Verdana"/>
                <a:cs typeface="Verdana"/>
              </a:rPr>
              <a:t>γ</a:t>
            </a:r>
            <a:r>
              <a:rPr sz="2000" spc="-10" dirty="0">
                <a:latin typeface="Verdana"/>
                <a:cs typeface="Verdana"/>
              </a:rPr>
              <a:t>χ</a:t>
            </a:r>
            <a:r>
              <a:rPr sz="2000" spc="-20" dirty="0">
                <a:latin typeface="Verdana"/>
                <a:cs typeface="Verdana"/>
              </a:rPr>
              <a:t>ο</a:t>
            </a:r>
            <a:r>
              <a:rPr sz="2000" dirty="0">
                <a:latin typeface="Verdana"/>
                <a:cs typeface="Verdana"/>
              </a:rPr>
              <a:t>υ</a:t>
            </a:r>
            <a:endParaRPr sz="2000">
              <a:latin typeface="Verdana"/>
              <a:cs typeface="Verdana"/>
            </a:endParaRPr>
          </a:p>
          <a:p>
            <a:pPr marL="12700" marR="5080">
              <a:lnSpc>
                <a:spcPct val="79900"/>
              </a:lnSpc>
              <a:spcBef>
                <a:spcPts val="500"/>
              </a:spcBef>
            </a:pPr>
            <a:r>
              <a:rPr sz="2000" spc="-5" dirty="0">
                <a:latin typeface="Verdana"/>
                <a:cs typeface="Verdana"/>
              </a:rPr>
              <a:t>Ο</a:t>
            </a:r>
            <a:r>
              <a:rPr sz="2000" dirty="0">
                <a:latin typeface="Verdana"/>
                <a:cs typeface="Verdana"/>
              </a:rPr>
              <a:t>ι</a:t>
            </a:r>
            <a:r>
              <a:rPr sz="2000" spc="195" dirty="0">
                <a:latin typeface="Times New Roman"/>
                <a:cs typeface="Times New Roman"/>
              </a:rPr>
              <a:t> </a:t>
            </a:r>
            <a:r>
              <a:rPr sz="2000" spc="-20" dirty="0">
                <a:latin typeface="Verdana"/>
                <a:cs typeface="Verdana"/>
              </a:rPr>
              <a:t>ο</a:t>
            </a:r>
            <a:r>
              <a:rPr sz="2000" spc="5" dirty="0">
                <a:latin typeface="Verdana"/>
                <a:cs typeface="Verdana"/>
              </a:rPr>
              <a:t>φ</a:t>
            </a:r>
            <a:r>
              <a:rPr sz="2000" spc="-10" dirty="0">
                <a:latin typeface="Verdana"/>
                <a:cs typeface="Verdana"/>
              </a:rPr>
              <a:t>θ</a:t>
            </a:r>
            <a:r>
              <a:rPr sz="2000" dirty="0">
                <a:latin typeface="Verdana"/>
                <a:cs typeface="Verdana"/>
              </a:rPr>
              <a:t>α</a:t>
            </a:r>
            <a:r>
              <a:rPr sz="2000" spc="-15" dirty="0">
                <a:latin typeface="Verdana"/>
                <a:cs typeface="Verdana"/>
              </a:rPr>
              <a:t>λ</a:t>
            </a:r>
            <a:r>
              <a:rPr sz="2000" spc="-10" dirty="0">
                <a:latin typeface="Verdana"/>
                <a:cs typeface="Verdana"/>
              </a:rPr>
              <a:t>μ</a:t>
            </a:r>
            <a:r>
              <a:rPr sz="2000" spc="-20" dirty="0">
                <a:latin typeface="Verdana"/>
                <a:cs typeface="Verdana"/>
              </a:rPr>
              <a:t>ι</a:t>
            </a:r>
            <a:r>
              <a:rPr sz="2000" spc="-15" dirty="0">
                <a:latin typeface="Verdana"/>
                <a:cs typeface="Verdana"/>
              </a:rPr>
              <a:t>κ</a:t>
            </a:r>
            <a:r>
              <a:rPr sz="2000" spc="-20" dirty="0">
                <a:latin typeface="Verdana"/>
                <a:cs typeface="Verdana"/>
              </a:rPr>
              <a:t>ο</a:t>
            </a:r>
            <a:r>
              <a:rPr sz="2000" dirty="0">
                <a:latin typeface="Verdana"/>
                <a:cs typeface="Verdana"/>
              </a:rPr>
              <a:t>ί</a:t>
            </a:r>
            <a:r>
              <a:rPr sz="2000" dirty="0">
                <a:latin typeface="Times New Roman"/>
                <a:cs typeface="Times New Roman"/>
              </a:rPr>
              <a:t> </a:t>
            </a:r>
            <a:r>
              <a:rPr sz="2000" spc="-15" dirty="0">
                <a:latin typeface="Verdana"/>
                <a:cs typeface="Verdana"/>
              </a:rPr>
              <a:t>κ</a:t>
            </a:r>
            <a:r>
              <a:rPr sz="2000" spc="-20" dirty="0">
                <a:latin typeface="Verdana"/>
                <a:cs typeface="Verdana"/>
              </a:rPr>
              <a:t>ό</a:t>
            </a:r>
            <a:r>
              <a:rPr sz="2000" spc="-15" dirty="0">
                <a:latin typeface="Verdana"/>
                <a:cs typeface="Verdana"/>
              </a:rPr>
              <a:t>γ</a:t>
            </a:r>
            <a:r>
              <a:rPr sz="2000" spc="-10" dirty="0">
                <a:latin typeface="Verdana"/>
                <a:cs typeface="Verdana"/>
              </a:rPr>
              <a:t>χ</a:t>
            </a:r>
            <a:r>
              <a:rPr sz="2000" spc="-20" dirty="0">
                <a:latin typeface="Verdana"/>
                <a:cs typeface="Verdana"/>
              </a:rPr>
              <a:t>ο</a:t>
            </a:r>
            <a:r>
              <a:rPr sz="2000" dirty="0">
                <a:latin typeface="Verdana"/>
                <a:cs typeface="Verdana"/>
              </a:rPr>
              <a:t>ι</a:t>
            </a:r>
            <a:r>
              <a:rPr sz="2000" spc="195" dirty="0">
                <a:latin typeface="Times New Roman"/>
                <a:cs typeface="Times New Roman"/>
              </a:rPr>
              <a:t> </a:t>
            </a:r>
            <a:r>
              <a:rPr sz="2000" spc="-15" dirty="0">
                <a:latin typeface="Verdana"/>
                <a:cs typeface="Verdana"/>
              </a:rPr>
              <a:t>ε</a:t>
            </a:r>
            <a:r>
              <a:rPr sz="2000" spc="-10" dirty="0">
                <a:latin typeface="Verdana"/>
                <a:cs typeface="Verdana"/>
              </a:rPr>
              <a:t>ί</a:t>
            </a:r>
            <a:r>
              <a:rPr sz="2000" spc="-15" dirty="0">
                <a:latin typeface="Verdana"/>
                <a:cs typeface="Verdana"/>
              </a:rPr>
              <a:t>ν</a:t>
            </a:r>
            <a:r>
              <a:rPr sz="2000" dirty="0">
                <a:latin typeface="Verdana"/>
                <a:cs typeface="Verdana"/>
              </a:rPr>
              <a:t>αι</a:t>
            </a:r>
            <a:r>
              <a:rPr sz="2000" dirty="0">
                <a:latin typeface="Times New Roman"/>
                <a:cs typeface="Times New Roman"/>
              </a:rPr>
              <a:t> </a:t>
            </a:r>
            <a:r>
              <a:rPr sz="2000" spc="-15" dirty="0">
                <a:latin typeface="Verdana"/>
                <a:cs typeface="Verdana"/>
              </a:rPr>
              <a:t>κ</a:t>
            </a:r>
            <a:r>
              <a:rPr sz="2000" spc="-20" dirty="0">
                <a:latin typeface="Verdana"/>
                <a:cs typeface="Verdana"/>
              </a:rPr>
              <a:t>ο</a:t>
            </a:r>
            <a:r>
              <a:rPr sz="2000" spc="-15" dirty="0">
                <a:latin typeface="Verdana"/>
                <a:cs typeface="Verdana"/>
              </a:rPr>
              <a:t>λ</a:t>
            </a:r>
            <a:r>
              <a:rPr sz="2000" spc="-5" dirty="0">
                <a:latin typeface="Verdana"/>
                <a:cs typeface="Verdana"/>
              </a:rPr>
              <a:t>π</a:t>
            </a:r>
            <a:r>
              <a:rPr sz="2000" dirty="0">
                <a:latin typeface="Verdana"/>
                <a:cs typeface="Verdana"/>
              </a:rPr>
              <a:t>ώ</a:t>
            </a:r>
            <a:r>
              <a:rPr sz="2000" spc="-10" dirty="0">
                <a:latin typeface="Verdana"/>
                <a:cs typeface="Verdana"/>
              </a:rPr>
              <a:t>μα</a:t>
            </a:r>
            <a:r>
              <a:rPr sz="2000" spc="5" dirty="0">
                <a:latin typeface="Verdana"/>
                <a:cs typeface="Verdana"/>
              </a:rPr>
              <a:t>τ</a:t>
            </a:r>
            <a:r>
              <a:rPr sz="2000" dirty="0">
                <a:latin typeface="Verdana"/>
                <a:cs typeface="Verdana"/>
              </a:rPr>
              <a:t>α</a:t>
            </a:r>
            <a:r>
              <a:rPr sz="2000" spc="210" dirty="0">
                <a:latin typeface="Times New Roman"/>
                <a:cs typeface="Times New Roman"/>
              </a:rPr>
              <a:t> </a:t>
            </a:r>
            <a:r>
              <a:rPr sz="2000" spc="-5" dirty="0">
                <a:latin typeface="Verdana"/>
                <a:cs typeface="Verdana"/>
              </a:rPr>
              <a:t>τ</a:t>
            </a:r>
            <a:r>
              <a:rPr sz="2000" spc="-15" dirty="0">
                <a:latin typeface="Verdana"/>
                <a:cs typeface="Verdana"/>
              </a:rPr>
              <a:t>ης</a:t>
            </a:r>
            <a:r>
              <a:rPr sz="2000" spc="-5" dirty="0">
                <a:latin typeface="Times New Roman"/>
                <a:cs typeface="Times New Roman"/>
              </a:rPr>
              <a:t> </a:t>
            </a:r>
            <a:r>
              <a:rPr sz="2000" spc="-5" dirty="0">
                <a:latin typeface="Verdana"/>
                <a:cs typeface="Verdana"/>
              </a:rPr>
              <a:t>π</a:t>
            </a:r>
            <a:r>
              <a:rPr sz="2000" spc="-15" dirty="0">
                <a:latin typeface="Verdana"/>
                <a:cs typeface="Verdana"/>
              </a:rPr>
              <a:t>ρ</a:t>
            </a:r>
            <a:r>
              <a:rPr sz="2000" spc="-20" dirty="0">
                <a:latin typeface="Verdana"/>
                <a:cs typeface="Verdana"/>
              </a:rPr>
              <a:t>ό</a:t>
            </a:r>
            <a:r>
              <a:rPr sz="2000" spc="-5" dirty="0">
                <a:latin typeface="Verdana"/>
                <a:cs typeface="Verdana"/>
              </a:rPr>
              <a:t>σθ</a:t>
            </a:r>
            <a:r>
              <a:rPr sz="2000" spc="-10" dirty="0">
                <a:latin typeface="Verdana"/>
                <a:cs typeface="Verdana"/>
              </a:rPr>
              <a:t>ι</a:t>
            </a:r>
            <a:r>
              <a:rPr sz="2000" dirty="0">
                <a:latin typeface="Verdana"/>
                <a:cs typeface="Verdana"/>
              </a:rPr>
              <a:t>α</a:t>
            </a:r>
            <a:r>
              <a:rPr sz="2000" spc="-15" dirty="0">
                <a:latin typeface="Verdana"/>
                <a:cs typeface="Verdana"/>
              </a:rPr>
              <a:t>ς</a:t>
            </a:r>
            <a:r>
              <a:rPr sz="2000" spc="-5" dirty="0">
                <a:latin typeface="Times New Roman"/>
                <a:cs typeface="Times New Roman"/>
              </a:rPr>
              <a:t> </a:t>
            </a:r>
            <a:r>
              <a:rPr sz="2000" spc="-15" dirty="0">
                <a:latin typeface="Verdana"/>
                <a:cs typeface="Verdana"/>
              </a:rPr>
              <a:t>ε</a:t>
            </a:r>
            <a:r>
              <a:rPr sz="2000" dirty="0">
                <a:latin typeface="Verdana"/>
                <a:cs typeface="Verdana"/>
              </a:rPr>
              <a:t>π</a:t>
            </a:r>
            <a:r>
              <a:rPr sz="2000" spc="-20" dirty="0">
                <a:latin typeface="Verdana"/>
                <a:cs typeface="Verdana"/>
              </a:rPr>
              <a:t>ι</a:t>
            </a:r>
            <a:r>
              <a:rPr sz="2000" spc="5" dirty="0">
                <a:latin typeface="Verdana"/>
                <a:cs typeface="Verdana"/>
              </a:rPr>
              <a:t>φ</a:t>
            </a:r>
            <a:r>
              <a:rPr sz="2000" dirty="0">
                <a:latin typeface="Verdana"/>
                <a:cs typeface="Verdana"/>
              </a:rPr>
              <a:t>ά</a:t>
            </a:r>
            <a:r>
              <a:rPr sz="2000" spc="-20" dirty="0">
                <a:latin typeface="Verdana"/>
                <a:cs typeface="Verdana"/>
              </a:rPr>
              <a:t>ν</a:t>
            </a:r>
            <a:r>
              <a:rPr sz="2000" spc="-5" dirty="0">
                <a:latin typeface="Verdana"/>
                <a:cs typeface="Verdana"/>
              </a:rPr>
              <a:t>ε</a:t>
            </a:r>
            <a:r>
              <a:rPr sz="2000" spc="-10" dirty="0">
                <a:latin typeface="Verdana"/>
                <a:cs typeface="Verdana"/>
              </a:rPr>
              <a:t>ια</a:t>
            </a:r>
            <a:r>
              <a:rPr sz="2000" spc="-15" dirty="0">
                <a:latin typeface="Verdana"/>
                <a:cs typeface="Verdana"/>
              </a:rPr>
              <a:t>ς</a:t>
            </a:r>
            <a:r>
              <a:rPr sz="2000" spc="210" dirty="0">
                <a:latin typeface="Times New Roman"/>
                <a:cs typeface="Times New Roman"/>
              </a:rPr>
              <a:t> </a:t>
            </a:r>
            <a:r>
              <a:rPr sz="2000" spc="5" dirty="0">
                <a:latin typeface="Verdana"/>
                <a:cs typeface="Verdana"/>
              </a:rPr>
              <a:t>τ</a:t>
            </a:r>
            <a:r>
              <a:rPr sz="2000" spc="-20" dirty="0">
                <a:latin typeface="Verdana"/>
                <a:cs typeface="Verdana"/>
              </a:rPr>
              <a:t>ο</a:t>
            </a:r>
            <a:r>
              <a:rPr sz="2000" dirty="0">
                <a:latin typeface="Verdana"/>
                <a:cs typeface="Verdana"/>
              </a:rPr>
              <a:t>υ</a:t>
            </a:r>
            <a:r>
              <a:rPr sz="2000" dirty="0">
                <a:latin typeface="Times New Roman"/>
                <a:cs typeface="Times New Roman"/>
              </a:rPr>
              <a:t> </a:t>
            </a:r>
            <a:r>
              <a:rPr sz="2000" spc="-15" dirty="0">
                <a:latin typeface="Verdana"/>
                <a:cs typeface="Verdana"/>
              </a:rPr>
              <a:t>κ</a:t>
            </a:r>
            <a:r>
              <a:rPr sz="2000" dirty="0">
                <a:latin typeface="Verdana"/>
                <a:cs typeface="Verdana"/>
              </a:rPr>
              <a:t>ρα</a:t>
            </a:r>
            <a:r>
              <a:rPr sz="2000" spc="-20" dirty="0">
                <a:latin typeface="Verdana"/>
                <a:cs typeface="Verdana"/>
              </a:rPr>
              <a:t>ν</a:t>
            </a:r>
            <a:r>
              <a:rPr sz="2000" spc="-10" dirty="0">
                <a:latin typeface="Verdana"/>
                <a:cs typeface="Verdana"/>
              </a:rPr>
              <a:t>ί</a:t>
            </a:r>
            <a:r>
              <a:rPr sz="2000" spc="-15" dirty="0">
                <a:latin typeface="Verdana"/>
                <a:cs typeface="Verdana"/>
              </a:rPr>
              <a:t>ο</a:t>
            </a:r>
            <a:r>
              <a:rPr sz="2000" dirty="0">
                <a:latin typeface="Verdana"/>
                <a:cs typeface="Verdana"/>
              </a:rPr>
              <a:t>υ</a:t>
            </a:r>
            <a:r>
              <a:rPr sz="2000" spc="195" dirty="0">
                <a:latin typeface="Times New Roman"/>
                <a:cs typeface="Times New Roman"/>
              </a:rPr>
              <a:t> </a:t>
            </a:r>
            <a:r>
              <a:rPr sz="2000" spc="-15" dirty="0">
                <a:latin typeface="Verdana"/>
                <a:cs typeface="Verdana"/>
              </a:rPr>
              <a:t>κ</a:t>
            </a:r>
            <a:r>
              <a:rPr sz="2000" dirty="0">
                <a:latin typeface="Verdana"/>
                <a:cs typeface="Verdana"/>
              </a:rPr>
              <a:t>αι</a:t>
            </a:r>
            <a:r>
              <a:rPr sz="2000" spc="195" dirty="0">
                <a:latin typeface="Times New Roman"/>
                <a:cs typeface="Times New Roman"/>
              </a:rPr>
              <a:t> </a:t>
            </a:r>
            <a:r>
              <a:rPr sz="2000" spc="-15" dirty="0">
                <a:latin typeface="Verdana"/>
                <a:cs typeface="Verdana"/>
              </a:rPr>
              <a:t>έ</a:t>
            </a:r>
            <a:r>
              <a:rPr sz="2000" spc="-10" dirty="0">
                <a:latin typeface="Verdana"/>
                <a:cs typeface="Verdana"/>
              </a:rPr>
              <a:t>χ</a:t>
            </a:r>
            <a:r>
              <a:rPr sz="2000" spc="-20" dirty="0">
                <a:latin typeface="Verdana"/>
                <a:cs typeface="Verdana"/>
              </a:rPr>
              <a:t>ο</a:t>
            </a:r>
            <a:r>
              <a:rPr sz="2000" spc="-5" dirty="0">
                <a:latin typeface="Verdana"/>
                <a:cs typeface="Verdana"/>
              </a:rPr>
              <a:t>υ</a:t>
            </a:r>
            <a:r>
              <a:rPr sz="2000" spc="-15" dirty="0">
                <a:latin typeface="Verdana"/>
                <a:cs typeface="Verdana"/>
              </a:rPr>
              <a:t>ν</a:t>
            </a:r>
            <a:r>
              <a:rPr sz="2000" spc="-5" dirty="0">
                <a:latin typeface="Times New Roman"/>
                <a:cs typeface="Times New Roman"/>
              </a:rPr>
              <a:t> </a:t>
            </a:r>
            <a:r>
              <a:rPr sz="2000" spc="-5" dirty="0">
                <a:latin typeface="Verdana"/>
                <a:cs typeface="Verdana"/>
              </a:rPr>
              <a:t>σ</a:t>
            </a:r>
            <a:r>
              <a:rPr sz="2000" spc="5" dirty="0">
                <a:latin typeface="Verdana"/>
                <a:cs typeface="Verdana"/>
              </a:rPr>
              <a:t>χ</a:t>
            </a:r>
            <a:r>
              <a:rPr sz="2000" spc="-15" dirty="0">
                <a:latin typeface="Verdana"/>
                <a:cs typeface="Verdana"/>
              </a:rPr>
              <a:t>ή</a:t>
            </a:r>
            <a:r>
              <a:rPr sz="2000" spc="-20" dirty="0">
                <a:latin typeface="Verdana"/>
                <a:cs typeface="Verdana"/>
              </a:rPr>
              <a:t>μ</a:t>
            </a:r>
            <a:r>
              <a:rPr sz="2000" dirty="0">
                <a:latin typeface="Verdana"/>
                <a:cs typeface="Verdana"/>
              </a:rPr>
              <a:t>α</a:t>
            </a:r>
            <a:r>
              <a:rPr sz="2000" dirty="0">
                <a:latin typeface="Times New Roman"/>
                <a:cs typeface="Times New Roman"/>
              </a:rPr>
              <a:t> </a:t>
            </a:r>
            <a:r>
              <a:rPr sz="2000" spc="5" dirty="0">
                <a:latin typeface="Verdana"/>
                <a:cs typeface="Verdana"/>
              </a:rPr>
              <a:t>τ</a:t>
            </a:r>
            <a:r>
              <a:rPr sz="2000" spc="-15" dirty="0">
                <a:latin typeface="Verdana"/>
                <a:cs typeface="Verdana"/>
              </a:rPr>
              <a:t>ε</a:t>
            </a:r>
            <a:r>
              <a:rPr sz="2000" spc="5" dirty="0">
                <a:latin typeface="Verdana"/>
                <a:cs typeface="Verdana"/>
              </a:rPr>
              <a:t>τ</a:t>
            </a:r>
            <a:r>
              <a:rPr sz="2000" spc="-10" dirty="0">
                <a:latin typeface="Verdana"/>
                <a:cs typeface="Verdana"/>
              </a:rPr>
              <a:t>ρ</a:t>
            </a:r>
            <a:r>
              <a:rPr sz="2000" dirty="0">
                <a:latin typeface="Verdana"/>
                <a:cs typeface="Verdana"/>
              </a:rPr>
              <a:t>ά</a:t>
            </a:r>
            <a:r>
              <a:rPr sz="2000" spc="-5" dirty="0">
                <a:latin typeface="Verdana"/>
                <a:cs typeface="Verdana"/>
              </a:rPr>
              <a:t>π</a:t>
            </a:r>
            <a:r>
              <a:rPr sz="2000" spc="-15" dirty="0">
                <a:latin typeface="Verdana"/>
                <a:cs typeface="Verdana"/>
              </a:rPr>
              <a:t>λε</a:t>
            </a:r>
            <a:r>
              <a:rPr sz="2000" spc="-5" dirty="0">
                <a:latin typeface="Verdana"/>
                <a:cs typeface="Verdana"/>
              </a:rPr>
              <a:t>υ</a:t>
            </a:r>
            <a:r>
              <a:rPr sz="2000" spc="-15" dirty="0">
                <a:latin typeface="Verdana"/>
                <a:cs typeface="Verdana"/>
              </a:rPr>
              <a:t>ρης</a:t>
            </a:r>
            <a:r>
              <a:rPr sz="2000" spc="-5" dirty="0">
                <a:latin typeface="Times New Roman"/>
                <a:cs typeface="Times New Roman"/>
              </a:rPr>
              <a:t> </a:t>
            </a:r>
            <a:r>
              <a:rPr sz="2000" spc="-5" dirty="0">
                <a:latin typeface="Verdana"/>
                <a:cs typeface="Verdana"/>
              </a:rPr>
              <a:t>πυ</a:t>
            </a:r>
            <a:r>
              <a:rPr sz="2000" dirty="0">
                <a:latin typeface="Verdana"/>
                <a:cs typeface="Verdana"/>
              </a:rPr>
              <a:t>ρα</a:t>
            </a:r>
            <a:r>
              <a:rPr sz="2000" spc="-20" dirty="0">
                <a:latin typeface="Verdana"/>
                <a:cs typeface="Verdana"/>
              </a:rPr>
              <a:t>μ</a:t>
            </a:r>
            <a:r>
              <a:rPr sz="2000" spc="-10" dirty="0">
                <a:latin typeface="Verdana"/>
                <a:cs typeface="Verdana"/>
              </a:rPr>
              <a:t>ί</a:t>
            </a:r>
            <a:r>
              <a:rPr sz="2000" spc="-5" dirty="0">
                <a:latin typeface="Verdana"/>
                <a:cs typeface="Verdana"/>
              </a:rPr>
              <a:t>δ</a:t>
            </a:r>
            <a:r>
              <a:rPr sz="2000" spc="-10" dirty="0">
                <a:latin typeface="Verdana"/>
                <a:cs typeface="Verdana"/>
              </a:rPr>
              <a:t>α</a:t>
            </a:r>
            <a:r>
              <a:rPr sz="2000" spc="-15" dirty="0">
                <a:latin typeface="Verdana"/>
                <a:cs typeface="Verdana"/>
              </a:rPr>
              <a:t>ς</a:t>
            </a:r>
            <a:endParaRPr sz="2000">
              <a:latin typeface="Verdana"/>
              <a:cs typeface="Verdana"/>
            </a:endParaRPr>
          </a:p>
          <a:p>
            <a:pPr marL="12700" marR="327660">
              <a:lnSpc>
                <a:spcPts val="1920"/>
              </a:lnSpc>
              <a:spcBef>
                <a:spcPts val="480"/>
              </a:spcBef>
            </a:pPr>
            <a:r>
              <a:rPr sz="2000" dirty="0">
                <a:latin typeface="Verdana"/>
                <a:cs typeface="Verdana"/>
              </a:rPr>
              <a:t>Ο</a:t>
            </a:r>
            <a:r>
              <a:rPr sz="2000" spc="200" dirty="0">
                <a:latin typeface="Times New Roman"/>
                <a:cs typeface="Times New Roman"/>
              </a:rPr>
              <a:t> </a:t>
            </a:r>
            <a:r>
              <a:rPr sz="2000" spc="-20" dirty="0">
                <a:latin typeface="Verdana"/>
                <a:cs typeface="Verdana"/>
              </a:rPr>
              <a:t>ο</a:t>
            </a:r>
            <a:r>
              <a:rPr sz="2000" spc="5" dirty="0">
                <a:latin typeface="Verdana"/>
                <a:cs typeface="Verdana"/>
              </a:rPr>
              <a:t>φ</a:t>
            </a:r>
            <a:r>
              <a:rPr sz="2000" spc="-10" dirty="0">
                <a:latin typeface="Verdana"/>
                <a:cs typeface="Verdana"/>
              </a:rPr>
              <a:t>θ</a:t>
            </a:r>
            <a:r>
              <a:rPr sz="2000" dirty="0">
                <a:latin typeface="Verdana"/>
                <a:cs typeface="Verdana"/>
              </a:rPr>
              <a:t>α</a:t>
            </a:r>
            <a:r>
              <a:rPr sz="2000" spc="-15" dirty="0">
                <a:latin typeface="Verdana"/>
                <a:cs typeface="Verdana"/>
              </a:rPr>
              <a:t>λ</a:t>
            </a:r>
            <a:r>
              <a:rPr sz="2000" spc="-20" dirty="0">
                <a:latin typeface="Verdana"/>
                <a:cs typeface="Verdana"/>
              </a:rPr>
              <a:t>μ</a:t>
            </a:r>
            <a:r>
              <a:rPr sz="2000" spc="-5" dirty="0">
                <a:latin typeface="Verdana"/>
                <a:cs typeface="Verdana"/>
              </a:rPr>
              <a:t>ικ</a:t>
            </a:r>
            <a:r>
              <a:rPr sz="2000" spc="-20" dirty="0">
                <a:latin typeface="Verdana"/>
                <a:cs typeface="Verdana"/>
              </a:rPr>
              <a:t>ό</a:t>
            </a:r>
            <a:r>
              <a:rPr sz="2000" spc="-15" dirty="0">
                <a:latin typeface="Verdana"/>
                <a:cs typeface="Verdana"/>
              </a:rPr>
              <a:t>ς</a:t>
            </a:r>
            <a:r>
              <a:rPr sz="2000" spc="-5" dirty="0">
                <a:latin typeface="Times New Roman"/>
                <a:cs typeface="Times New Roman"/>
              </a:rPr>
              <a:t> </a:t>
            </a:r>
            <a:r>
              <a:rPr sz="2000" spc="-15" dirty="0">
                <a:latin typeface="Verdana"/>
                <a:cs typeface="Verdana"/>
              </a:rPr>
              <a:t>κ</a:t>
            </a:r>
            <a:r>
              <a:rPr sz="2000" spc="-20" dirty="0">
                <a:latin typeface="Verdana"/>
                <a:cs typeface="Verdana"/>
              </a:rPr>
              <a:t>ό</a:t>
            </a:r>
            <a:r>
              <a:rPr sz="2000" spc="-15" dirty="0">
                <a:latin typeface="Verdana"/>
                <a:cs typeface="Verdana"/>
              </a:rPr>
              <a:t>γ</a:t>
            </a:r>
            <a:r>
              <a:rPr sz="2000" spc="-10" dirty="0">
                <a:latin typeface="Verdana"/>
                <a:cs typeface="Verdana"/>
              </a:rPr>
              <a:t>χ</a:t>
            </a:r>
            <a:r>
              <a:rPr sz="2000" spc="-20" dirty="0">
                <a:latin typeface="Verdana"/>
                <a:cs typeface="Verdana"/>
              </a:rPr>
              <a:t>ο</a:t>
            </a:r>
            <a:r>
              <a:rPr sz="2000" spc="-15" dirty="0">
                <a:latin typeface="Verdana"/>
                <a:cs typeface="Verdana"/>
              </a:rPr>
              <a:t>ς</a:t>
            </a:r>
            <a:r>
              <a:rPr sz="2000" spc="210" dirty="0">
                <a:latin typeface="Times New Roman"/>
                <a:cs typeface="Times New Roman"/>
              </a:rPr>
              <a:t> </a:t>
            </a:r>
            <a:r>
              <a:rPr sz="2000" spc="-5" dirty="0">
                <a:latin typeface="Verdana"/>
                <a:cs typeface="Verdana"/>
              </a:rPr>
              <a:t>π</a:t>
            </a:r>
            <a:r>
              <a:rPr sz="2000" spc="-15" dirty="0">
                <a:latin typeface="Verdana"/>
                <a:cs typeface="Verdana"/>
              </a:rPr>
              <a:t>ε</a:t>
            </a:r>
            <a:r>
              <a:rPr sz="2000" dirty="0">
                <a:latin typeface="Verdana"/>
                <a:cs typeface="Verdana"/>
              </a:rPr>
              <a:t>ρ</a:t>
            </a:r>
            <a:r>
              <a:rPr sz="2000" spc="-10" dirty="0">
                <a:latin typeface="Verdana"/>
                <a:cs typeface="Verdana"/>
              </a:rPr>
              <a:t>ι</a:t>
            </a:r>
            <a:r>
              <a:rPr sz="2000" spc="-15" dirty="0">
                <a:latin typeface="Verdana"/>
                <a:cs typeface="Verdana"/>
              </a:rPr>
              <a:t>έ</a:t>
            </a:r>
            <a:r>
              <a:rPr sz="2000" spc="-10" dirty="0">
                <a:latin typeface="Verdana"/>
                <a:cs typeface="Verdana"/>
              </a:rPr>
              <a:t>χ</a:t>
            </a:r>
            <a:r>
              <a:rPr sz="2000" spc="-15" dirty="0">
                <a:latin typeface="Verdana"/>
                <a:cs typeface="Verdana"/>
              </a:rPr>
              <a:t>ε</a:t>
            </a:r>
            <a:r>
              <a:rPr sz="2000" dirty="0">
                <a:latin typeface="Verdana"/>
                <a:cs typeface="Verdana"/>
              </a:rPr>
              <a:t>ι</a:t>
            </a:r>
            <a:endParaRPr sz="2000">
              <a:latin typeface="Verdana"/>
              <a:cs typeface="Verdana"/>
            </a:endParaRPr>
          </a:p>
        </p:txBody>
      </p:sp>
      <p:sp>
        <p:nvSpPr>
          <p:cNvPr id="8" name="object 8"/>
          <p:cNvSpPr txBox="1"/>
          <p:nvPr/>
        </p:nvSpPr>
        <p:spPr>
          <a:xfrm>
            <a:off x="77466" y="254216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77466" y="4798956"/>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0" name="object 10"/>
          <p:cNvSpPr txBox="1"/>
          <p:nvPr/>
        </p:nvSpPr>
        <p:spPr>
          <a:xfrm>
            <a:off x="547370" y="5337931"/>
            <a:ext cx="130810" cy="948690"/>
          </a:xfrm>
          <a:prstGeom prst="rect">
            <a:avLst/>
          </a:prstGeom>
        </p:spPr>
        <p:txBody>
          <a:bodyPr vert="horz" wrap="square" lIns="0" tIns="0" rIns="0" bIns="0" rtlCol="0">
            <a:spAutoFit/>
          </a:bodyPr>
          <a:lstStyle/>
          <a:p>
            <a:pPr marL="12700">
              <a:lnSpc>
                <a:spcPct val="100000"/>
              </a:lnSpc>
            </a:pPr>
            <a:r>
              <a:rPr sz="1100" dirty="0">
                <a:solidFill>
                  <a:srgbClr val="CC0000"/>
                </a:solidFill>
                <a:latin typeface="Wingdings"/>
                <a:cs typeface="Wingdings"/>
              </a:rPr>
              <a:t></a:t>
            </a:r>
            <a:endParaRPr sz="1100">
              <a:latin typeface="Wingdings"/>
              <a:cs typeface="Wingdings"/>
            </a:endParaRPr>
          </a:p>
          <a:p>
            <a:pPr marL="12700">
              <a:lnSpc>
                <a:spcPct val="100000"/>
              </a:lnSpc>
              <a:spcBef>
                <a:spcPts val="730"/>
              </a:spcBef>
            </a:pPr>
            <a:r>
              <a:rPr sz="1100" dirty="0">
                <a:solidFill>
                  <a:srgbClr val="CC0000"/>
                </a:solidFill>
                <a:latin typeface="Wingdings"/>
                <a:cs typeface="Wingdings"/>
              </a:rPr>
              <a:t></a:t>
            </a:r>
            <a:endParaRPr sz="1100">
              <a:latin typeface="Wingdings"/>
              <a:cs typeface="Wingdings"/>
            </a:endParaRPr>
          </a:p>
          <a:p>
            <a:pPr marL="12700">
              <a:lnSpc>
                <a:spcPct val="100000"/>
              </a:lnSpc>
              <a:spcBef>
                <a:spcPts val="740"/>
              </a:spcBef>
            </a:pPr>
            <a:r>
              <a:rPr sz="1100" dirty="0">
                <a:solidFill>
                  <a:srgbClr val="CC0000"/>
                </a:solidFill>
                <a:latin typeface="Wingdings"/>
                <a:cs typeface="Wingdings"/>
              </a:rPr>
              <a:t></a:t>
            </a:r>
            <a:endParaRPr sz="1100">
              <a:latin typeface="Wingdings"/>
              <a:cs typeface="Wingdings"/>
            </a:endParaRPr>
          </a:p>
          <a:p>
            <a:pPr marL="12700">
              <a:lnSpc>
                <a:spcPct val="100000"/>
              </a:lnSpc>
              <a:spcBef>
                <a:spcPts val="730"/>
              </a:spcBef>
            </a:pPr>
            <a:r>
              <a:rPr sz="1100" dirty="0">
                <a:solidFill>
                  <a:srgbClr val="CC0000"/>
                </a:solidFill>
                <a:latin typeface="Wingdings"/>
                <a:cs typeface="Wingdings"/>
              </a:rPr>
              <a:t></a:t>
            </a:r>
            <a:endParaRPr sz="1100">
              <a:latin typeface="Wingdings"/>
              <a:cs typeface="Wingdings"/>
            </a:endParaRPr>
          </a:p>
        </p:txBody>
      </p:sp>
      <p:sp>
        <p:nvSpPr>
          <p:cNvPr id="11" name="object 11"/>
          <p:cNvSpPr txBox="1"/>
          <p:nvPr/>
        </p:nvSpPr>
        <p:spPr>
          <a:xfrm>
            <a:off x="982984" y="5312877"/>
            <a:ext cx="2035175" cy="1023619"/>
          </a:xfrm>
          <a:prstGeom prst="rect">
            <a:avLst/>
          </a:prstGeom>
        </p:spPr>
        <p:txBody>
          <a:bodyPr vert="horz" wrap="square" lIns="0" tIns="0" rIns="0" bIns="0" rtlCol="0">
            <a:spAutoFit/>
          </a:bodyPr>
          <a:lstStyle/>
          <a:p>
            <a:pPr marL="12700" marR="5080">
              <a:lnSpc>
                <a:spcPct val="100699"/>
              </a:lnSpc>
            </a:pPr>
            <a:r>
              <a:rPr sz="1700" spc="-15" dirty="0">
                <a:latin typeface="Verdana"/>
                <a:cs typeface="Verdana"/>
              </a:rPr>
              <a:t>Β</a:t>
            </a:r>
            <a:r>
              <a:rPr sz="1700" spc="-20" dirty="0">
                <a:latin typeface="Verdana"/>
                <a:cs typeface="Verdana"/>
              </a:rPr>
              <a:t>ολ</a:t>
            </a:r>
            <a:r>
              <a:rPr sz="1700" dirty="0">
                <a:latin typeface="Verdana"/>
                <a:cs typeface="Verdana"/>
              </a:rPr>
              <a:t>β</a:t>
            </a:r>
            <a:r>
              <a:rPr sz="1700" spc="-15" dirty="0">
                <a:latin typeface="Verdana"/>
                <a:cs typeface="Verdana"/>
              </a:rPr>
              <a:t>ό</a:t>
            </a:r>
            <a:r>
              <a:rPr sz="1700" spc="170" dirty="0">
                <a:latin typeface="Times New Roman"/>
                <a:cs typeface="Times New Roman"/>
              </a:rPr>
              <a:t> </a:t>
            </a:r>
            <a:r>
              <a:rPr sz="1700" spc="-10" dirty="0">
                <a:latin typeface="Verdana"/>
                <a:cs typeface="Verdana"/>
              </a:rPr>
              <a:t>ο</a:t>
            </a:r>
            <a:r>
              <a:rPr sz="1700" spc="-5" dirty="0">
                <a:latin typeface="Verdana"/>
                <a:cs typeface="Verdana"/>
              </a:rPr>
              <a:t>φ</a:t>
            </a:r>
            <a:r>
              <a:rPr sz="1700" spc="5" dirty="0">
                <a:latin typeface="Verdana"/>
                <a:cs typeface="Verdana"/>
              </a:rPr>
              <a:t>θ</a:t>
            </a:r>
            <a:r>
              <a:rPr sz="1700" spc="-10" dirty="0">
                <a:latin typeface="Verdana"/>
                <a:cs typeface="Verdana"/>
              </a:rPr>
              <a:t>α</a:t>
            </a:r>
            <a:r>
              <a:rPr sz="1700" spc="-15" dirty="0">
                <a:latin typeface="Verdana"/>
                <a:cs typeface="Verdana"/>
              </a:rPr>
              <a:t>λμ</a:t>
            </a:r>
            <a:r>
              <a:rPr sz="1700" spc="-20" dirty="0">
                <a:latin typeface="Verdana"/>
                <a:cs typeface="Verdana"/>
              </a:rPr>
              <a:t>ο</a:t>
            </a:r>
            <a:r>
              <a:rPr sz="1700" dirty="0">
                <a:latin typeface="Verdana"/>
                <a:cs typeface="Verdana"/>
              </a:rPr>
              <a:t>ύ</a:t>
            </a:r>
            <a:r>
              <a:rPr sz="1700" dirty="0">
                <a:latin typeface="Times New Roman"/>
                <a:cs typeface="Times New Roman"/>
              </a:rPr>
              <a:t> </a:t>
            </a:r>
            <a:r>
              <a:rPr sz="1700" spc="-5" dirty="0">
                <a:latin typeface="Verdana"/>
                <a:cs typeface="Verdana"/>
              </a:rPr>
              <a:t>Οπτ</a:t>
            </a:r>
            <a:r>
              <a:rPr sz="1700" dirty="0">
                <a:latin typeface="Verdana"/>
                <a:cs typeface="Verdana"/>
              </a:rPr>
              <a:t>ι</a:t>
            </a:r>
            <a:r>
              <a:rPr sz="1700" spc="-15" dirty="0">
                <a:latin typeface="Verdana"/>
                <a:cs typeface="Verdana"/>
              </a:rPr>
              <a:t>κό</a:t>
            </a:r>
            <a:r>
              <a:rPr sz="1700" spc="170" dirty="0">
                <a:latin typeface="Times New Roman"/>
                <a:cs typeface="Times New Roman"/>
              </a:rPr>
              <a:t> </a:t>
            </a:r>
            <a:r>
              <a:rPr sz="1700" spc="-10" dirty="0">
                <a:latin typeface="Verdana"/>
                <a:cs typeface="Verdana"/>
              </a:rPr>
              <a:t>ν</a:t>
            </a:r>
            <a:r>
              <a:rPr sz="1700" spc="-5" dirty="0">
                <a:latin typeface="Verdana"/>
                <a:cs typeface="Verdana"/>
              </a:rPr>
              <a:t>ε</a:t>
            </a:r>
            <a:r>
              <a:rPr sz="1700" dirty="0">
                <a:latin typeface="Verdana"/>
                <a:cs typeface="Verdana"/>
              </a:rPr>
              <a:t>ύ</a:t>
            </a:r>
            <a:r>
              <a:rPr sz="1700" spc="-5" dirty="0">
                <a:latin typeface="Verdana"/>
                <a:cs typeface="Verdana"/>
              </a:rPr>
              <a:t>ρ</a:t>
            </a:r>
            <a:r>
              <a:rPr sz="1700" spc="-15" dirty="0">
                <a:latin typeface="Verdana"/>
                <a:cs typeface="Verdana"/>
              </a:rPr>
              <a:t>ο</a:t>
            </a:r>
            <a:r>
              <a:rPr sz="1700" spc="-5" dirty="0">
                <a:latin typeface="Times New Roman"/>
                <a:cs typeface="Times New Roman"/>
              </a:rPr>
              <a:t> </a:t>
            </a:r>
            <a:r>
              <a:rPr sz="1700" spc="-10" dirty="0">
                <a:latin typeface="Verdana"/>
                <a:cs typeface="Verdana"/>
              </a:rPr>
              <a:t>Μ</a:t>
            </a:r>
            <a:r>
              <a:rPr sz="1700" dirty="0">
                <a:latin typeface="Verdana"/>
                <a:cs typeface="Verdana"/>
              </a:rPr>
              <a:t>ύ</a:t>
            </a:r>
            <a:r>
              <a:rPr sz="1700" spc="-5" dirty="0">
                <a:latin typeface="Verdana"/>
                <a:cs typeface="Verdana"/>
              </a:rPr>
              <a:t>ε</a:t>
            </a:r>
            <a:r>
              <a:rPr sz="1700" spc="-10" dirty="0">
                <a:latin typeface="Verdana"/>
                <a:cs typeface="Verdana"/>
              </a:rPr>
              <a:t>ς</a:t>
            </a:r>
            <a:r>
              <a:rPr sz="1700" spc="170" dirty="0">
                <a:latin typeface="Times New Roman"/>
                <a:cs typeface="Times New Roman"/>
              </a:rPr>
              <a:t> </a:t>
            </a:r>
            <a:r>
              <a:rPr sz="1700" spc="-20" dirty="0">
                <a:latin typeface="Verdana"/>
                <a:cs typeface="Verdana"/>
              </a:rPr>
              <a:t>ο</a:t>
            </a:r>
            <a:r>
              <a:rPr sz="1700" spc="5" dirty="0">
                <a:latin typeface="Verdana"/>
                <a:cs typeface="Verdana"/>
              </a:rPr>
              <a:t>φ</a:t>
            </a:r>
            <a:r>
              <a:rPr sz="1700" spc="-15" dirty="0">
                <a:latin typeface="Verdana"/>
                <a:cs typeface="Verdana"/>
              </a:rPr>
              <a:t>θαλμ</a:t>
            </a:r>
            <a:r>
              <a:rPr sz="1700" spc="-20" dirty="0">
                <a:latin typeface="Verdana"/>
                <a:cs typeface="Verdana"/>
              </a:rPr>
              <a:t>ο</a:t>
            </a:r>
            <a:r>
              <a:rPr sz="1700" dirty="0">
                <a:latin typeface="Verdana"/>
                <a:cs typeface="Verdana"/>
              </a:rPr>
              <a:t>ύ</a:t>
            </a:r>
            <a:r>
              <a:rPr sz="1700" dirty="0">
                <a:latin typeface="Times New Roman"/>
                <a:cs typeface="Times New Roman"/>
              </a:rPr>
              <a:t> </a:t>
            </a:r>
            <a:r>
              <a:rPr sz="1700" dirty="0">
                <a:latin typeface="Verdana"/>
                <a:cs typeface="Verdana"/>
              </a:rPr>
              <a:t>Δ</a:t>
            </a:r>
            <a:r>
              <a:rPr sz="1700" spc="-15" dirty="0">
                <a:latin typeface="Verdana"/>
                <a:cs typeface="Verdana"/>
              </a:rPr>
              <a:t>α</a:t>
            </a:r>
            <a:r>
              <a:rPr sz="1700" spc="-20" dirty="0">
                <a:latin typeface="Verdana"/>
                <a:cs typeface="Verdana"/>
              </a:rPr>
              <a:t>κ</a:t>
            </a:r>
            <a:r>
              <a:rPr sz="1700" spc="5" dirty="0">
                <a:latin typeface="Verdana"/>
                <a:cs typeface="Verdana"/>
              </a:rPr>
              <a:t>ρ</a:t>
            </a:r>
            <a:r>
              <a:rPr sz="1700" dirty="0">
                <a:latin typeface="Verdana"/>
                <a:cs typeface="Verdana"/>
              </a:rPr>
              <a:t>υϊ</a:t>
            </a:r>
            <a:r>
              <a:rPr sz="1700" spc="-15" dirty="0">
                <a:latin typeface="Verdana"/>
                <a:cs typeface="Verdana"/>
              </a:rPr>
              <a:t>κή</a:t>
            </a:r>
            <a:r>
              <a:rPr sz="1700" spc="175" dirty="0">
                <a:latin typeface="Times New Roman"/>
                <a:cs typeface="Times New Roman"/>
              </a:rPr>
              <a:t> </a:t>
            </a:r>
            <a:r>
              <a:rPr sz="1700" spc="5" dirty="0">
                <a:latin typeface="Verdana"/>
                <a:cs typeface="Verdana"/>
              </a:rPr>
              <a:t>σ</a:t>
            </a:r>
            <a:r>
              <a:rPr sz="1700" dirty="0">
                <a:latin typeface="Verdana"/>
                <a:cs typeface="Verdana"/>
              </a:rPr>
              <a:t>υ</a:t>
            </a:r>
            <a:r>
              <a:rPr sz="1700" spc="5" dirty="0">
                <a:latin typeface="Verdana"/>
                <a:cs typeface="Verdana"/>
              </a:rPr>
              <a:t>σ</a:t>
            </a:r>
            <a:r>
              <a:rPr sz="1700" spc="-10" dirty="0">
                <a:latin typeface="Verdana"/>
                <a:cs typeface="Verdana"/>
              </a:rPr>
              <a:t>κ</a:t>
            </a:r>
            <a:r>
              <a:rPr sz="1700" spc="-15" dirty="0">
                <a:latin typeface="Verdana"/>
                <a:cs typeface="Verdana"/>
              </a:rPr>
              <a:t>ε</a:t>
            </a:r>
            <a:r>
              <a:rPr sz="1700" dirty="0">
                <a:latin typeface="Verdana"/>
                <a:cs typeface="Verdana"/>
              </a:rPr>
              <a:t>υ</a:t>
            </a:r>
            <a:r>
              <a:rPr sz="1700" spc="-15" dirty="0">
                <a:latin typeface="Verdana"/>
                <a:cs typeface="Verdana"/>
              </a:rPr>
              <a:t>ή</a:t>
            </a:r>
            <a:endParaRPr sz="1700">
              <a:latin typeface="Verdana"/>
              <a:cs typeface="Verdana"/>
            </a:endParaRPr>
          </a:p>
        </p:txBody>
      </p:sp>
      <p:sp>
        <p:nvSpPr>
          <p:cNvPr id="12" name="object 12"/>
          <p:cNvSpPr/>
          <p:nvPr/>
        </p:nvSpPr>
        <p:spPr>
          <a:xfrm>
            <a:off x="3276600" y="4114800"/>
            <a:ext cx="5867400" cy="274319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267200" y="0"/>
            <a:ext cx="4876800" cy="412369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076200" y="5157465"/>
            <a:ext cx="359410" cy="431800"/>
          </a:xfrm>
          <a:custGeom>
            <a:avLst/>
            <a:gdLst/>
            <a:ahLst/>
            <a:cxnLst/>
            <a:rect l="l" t="t" r="r" b="b"/>
            <a:pathLst>
              <a:path w="359410" h="431800">
                <a:moveTo>
                  <a:pt x="179069" y="0"/>
                </a:moveTo>
                <a:lnTo>
                  <a:pt x="223053" y="6121"/>
                </a:lnTo>
                <a:lnTo>
                  <a:pt x="262820" y="23593"/>
                </a:lnTo>
                <a:lnTo>
                  <a:pt x="297237" y="51078"/>
                </a:lnTo>
                <a:lnTo>
                  <a:pt x="325175" y="87239"/>
                </a:lnTo>
                <a:lnTo>
                  <a:pt x="345500" y="130737"/>
                </a:lnTo>
                <a:lnTo>
                  <a:pt x="357083" y="180236"/>
                </a:lnTo>
                <a:lnTo>
                  <a:pt x="359389" y="215908"/>
                </a:lnTo>
                <a:lnTo>
                  <a:pt x="358806" y="234149"/>
                </a:lnTo>
                <a:lnTo>
                  <a:pt x="350389" y="285663"/>
                </a:lnTo>
                <a:lnTo>
                  <a:pt x="332851" y="331383"/>
                </a:lnTo>
                <a:lnTo>
                  <a:pt x="307326" y="370049"/>
                </a:lnTo>
                <a:lnTo>
                  <a:pt x="274942" y="400400"/>
                </a:lnTo>
                <a:lnTo>
                  <a:pt x="236833" y="421176"/>
                </a:lnTo>
                <a:lnTo>
                  <a:pt x="194130" y="431116"/>
                </a:lnTo>
                <a:lnTo>
                  <a:pt x="179069" y="431804"/>
                </a:lnTo>
                <a:lnTo>
                  <a:pt x="164014" y="431116"/>
                </a:lnTo>
                <a:lnTo>
                  <a:pt x="121424" y="421176"/>
                </a:lnTo>
                <a:lnTo>
                  <a:pt x="83535" y="400400"/>
                </a:lnTo>
                <a:lnTo>
                  <a:pt x="51427" y="370049"/>
                </a:lnTo>
                <a:lnTo>
                  <a:pt x="26178" y="331383"/>
                </a:lnTo>
                <a:lnTo>
                  <a:pt x="8867" y="285663"/>
                </a:lnTo>
                <a:lnTo>
                  <a:pt x="574" y="234149"/>
                </a:lnTo>
                <a:lnTo>
                  <a:pt x="0" y="215908"/>
                </a:lnTo>
                <a:lnTo>
                  <a:pt x="574" y="197837"/>
                </a:lnTo>
                <a:lnTo>
                  <a:pt x="8867" y="146636"/>
                </a:lnTo>
                <a:lnTo>
                  <a:pt x="26178" y="100989"/>
                </a:lnTo>
                <a:lnTo>
                  <a:pt x="51427" y="62234"/>
                </a:lnTo>
                <a:lnTo>
                  <a:pt x="83535" y="31708"/>
                </a:lnTo>
                <a:lnTo>
                  <a:pt x="121424" y="10750"/>
                </a:lnTo>
                <a:lnTo>
                  <a:pt x="164014" y="696"/>
                </a:lnTo>
                <a:lnTo>
                  <a:pt x="179069" y="0"/>
                </a:lnTo>
                <a:close/>
              </a:path>
            </a:pathLst>
          </a:custGeom>
          <a:ln w="9344">
            <a:solidFill>
              <a:srgbClr val="CC0000"/>
            </a:solidFill>
          </a:ln>
        </p:spPr>
        <p:txBody>
          <a:bodyPr wrap="square" lIns="0" tIns="0" rIns="0" bIns="0" rtlCol="0"/>
          <a:lstStyle/>
          <a:p>
            <a:endParaRPr/>
          </a:p>
        </p:txBody>
      </p:sp>
      <p:sp>
        <p:nvSpPr>
          <p:cNvPr id="15" name="object 15"/>
          <p:cNvSpPr/>
          <p:nvPr/>
        </p:nvSpPr>
        <p:spPr>
          <a:xfrm>
            <a:off x="7308860" y="5228594"/>
            <a:ext cx="359410" cy="360680"/>
          </a:xfrm>
          <a:custGeom>
            <a:avLst/>
            <a:gdLst/>
            <a:ahLst/>
            <a:cxnLst/>
            <a:rect l="l" t="t" r="r" b="b"/>
            <a:pathLst>
              <a:path w="359409" h="360679">
                <a:moveTo>
                  <a:pt x="179069" y="0"/>
                </a:moveTo>
                <a:lnTo>
                  <a:pt x="223470" y="5126"/>
                </a:lnTo>
                <a:lnTo>
                  <a:pt x="263384" y="19750"/>
                </a:lnTo>
                <a:lnTo>
                  <a:pt x="297760" y="42740"/>
                </a:lnTo>
                <a:lnTo>
                  <a:pt x="325543" y="72965"/>
                </a:lnTo>
                <a:lnTo>
                  <a:pt x="345680" y="109294"/>
                </a:lnTo>
                <a:lnTo>
                  <a:pt x="357118" y="150594"/>
                </a:lnTo>
                <a:lnTo>
                  <a:pt x="359389" y="180331"/>
                </a:lnTo>
                <a:lnTo>
                  <a:pt x="358815" y="195565"/>
                </a:lnTo>
                <a:lnTo>
                  <a:pt x="350511" y="238589"/>
                </a:lnTo>
                <a:lnTo>
                  <a:pt x="333157" y="276779"/>
                </a:lnTo>
                <a:lnTo>
                  <a:pt x="307806" y="309080"/>
                </a:lnTo>
                <a:lnTo>
                  <a:pt x="275510" y="334437"/>
                </a:lnTo>
                <a:lnTo>
                  <a:pt x="237325" y="351795"/>
                </a:lnTo>
                <a:lnTo>
                  <a:pt x="194303" y="360101"/>
                </a:lnTo>
                <a:lnTo>
                  <a:pt x="179069" y="360675"/>
                </a:lnTo>
                <a:lnTo>
                  <a:pt x="164014" y="360101"/>
                </a:lnTo>
                <a:lnTo>
                  <a:pt x="121424" y="351795"/>
                </a:lnTo>
                <a:lnTo>
                  <a:pt x="83535" y="334437"/>
                </a:lnTo>
                <a:lnTo>
                  <a:pt x="51427" y="309080"/>
                </a:lnTo>
                <a:lnTo>
                  <a:pt x="26178" y="276779"/>
                </a:lnTo>
                <a:lnTo>
                  <a:pt x="8867" y="238589"/>
                </a:lnTo>
                <a:lnTo>
                  <a:pt x="574" y="195565"/>
                </a:lnTo>
                <a:lnTo>
                  <a:pt x="0" y="180331"/>
                </a:lnTo>
                <a:lnTo>
                  <a:pt x="574" y="165270"/>
                </a:lnTo>
                <a:lnTo>
                  <a:pt x="8867" y="122564"/>
                </a:lnTo>
                <a:lnTo>
                  <a:pt x="26178" y="84452"/>
                </a:lnTo>
                <a:lnTo>
                  <a:pt x="51427" y="52067"/>
                </a:lnTo>
                <a:lnTo>
                  <a:pt x="83535" y="26539"/>
                </a:lnTo>
                <a:lnTo>
                  <a:pt x="121424" y="9001"/>
                </a:lnTo>
                <a:lnTo>
                  <a:pt x="164014" y="583"/>
                </a:lnTo>
                <a:lnTo>
                  <a:pt x="179069" y="0"/>
                </a:lnTo>
                <a:close/>
              </a:path>
            </a:pathLst>
          </a:custGeom>
          <a:ln w="9344">
            <a:solidFill>
              <a:srgbClr val="CC0000"/>
            </a:solidFill>
          </a:ln>
        </p:spPr>
        <p:txBody>
          <a:bodyPr wrap="square" lIns="0" tIns="0" rIns="0" bIns="0" rtlCol="0"/>
          <a:lstStyle/>
          <a:p>
            <a:endParaRPr/>
          </a:p>
        </p:txBody>
      </p:sp>
      <p:sp>
        <p:nvSpPr>
          <p:cNvPr id="16" name="object 16"/>
          <p:cNvSpPr/>
          <p:nvPr/>
        </p:nvSpPr>
        <p:spPr>
          <a:xfrm>
            <a:off x="4356110" y="403860"/>
            <a:ext cx="2015489" cy="360680"/>
          </a:xfrm>
          <a:custGeom>
            <a:avLst/>
            <a:gdLst/>
            <a:ahLst/>
            <a:cxnLst/>
            <a:rect l="l" t="t" r="r" b="b"/>
            <a:pathLst>
              <a:path w="2015489" h="360680">
                <a:moveTo>
                  <a:pt x="1007089" y="0"/>
                </a:moveTo>
                <a:lnTo>
                  <a:pt x="1091767" y="583"/>
                </a:lnTo>
                <a:lnTo>
                  <a:pt x="1174199" y="2306"/>
                </a:lnTo>
                <a:lnTo>
                  <a:pt x="1254158" y="5125"/>
                </a:lnTo>
                <a:lnTo>
                  <a:pt x="1331419" y="9000"/>
                </a:lnTo>
                <a:lnTo>
                  <a:pt x="1405753" y="13889"/>
                </a:lnTo>
                <a:lnTo>
                  <a:pt x="1476935" y="19749"/>
                </a:lnTo>
                <a:lnTo>
                  <a:pt x="1544738" y="26539"/>
                </a:lnTo>
                <a:lnTo>
                  <a:pt x="1608934" y="34216"/>
                </a:lnTo>
                <a:lnTo>
                  <a:pt x="1669298" y="42740"/>
                </a:lnTo>
                <a:lnTo>
                  <a:pt x="1725602" y="52067"/>
                </a:lnTo>
                <a:lnTo>
                  <a:pt x="1777620" y="62157"/>
                </a:lnTo>
                <a:lnTo>
                  <a:pt x="1825125" y="72966"/>
                </a:lnTo>
                <a:lnTo>
                  <a:pt x="1867890" y="84455"/>
                </a:lnTo>
                <a:lnTo>
                  <a:pt x="1905688" y="96579"/>
                </a:lnTo>
                <a:lnTo>
                  <a:pt x="1965480" y="122571"/>
                </a:lnTo>
                <a:lnTo>
                  <a:pt x="2002685" y="150606"/>
                </a:lnTo>
                <a:lnTo>
                  <a:pt x="2015489" y="180350"/>
                </a:lnTo>
                <a:lnTo>
                  <a:pt x="2012250" y="195583"/>
                </a:lnTo>
                <a:lnTo>
                  <a:pt x="1987019" y="224750"/>
                </a:lnTo>
                <a:lnTo>
                  <a:pt x="1938294" y="251923"/>
                </a:lnTo>
                <a:lnTo>
                  <a:pt x="1867890" y="276790"/>
                </a:lnTo>
                <a:lnTo>
                  <a:pt x="1825125" y="288262"/>
                </a:lnTo>
                <a:lnTo>
                  <a:pt x="1777620" y="299040"/>
                </a:lnTo>
                <a:lnTo>
                  <a:pt x="1725602" y="309086"/>
                </a:lnTo>
                <a:lnTo>
                  <a:pt x="1669298" y="318360"/>
                </a:lnTo>
                <a:lnTo>
                  <a:pt x="1608934" y="326823"/>
                </a:lnTo>
                <a:lnTo>
                  <a:pt x="1544738" y="334437"/>
                </a:lnTo>
                <a:lnTo>
                  <a:pt x="1476935" y="341163"/>
                </a:lnTo>
                <a:lnTo>
                  <a:pt x="1405753" y="346960"/>
                </a:lnTo>
                <a:lnTo>
                  <a:pt x="1331419" y="351792"/>
                </a:lnTo>
                <a:lnTo>
                  <a:pt x="1254158" y="355617"/>
                </a:lnTo>
                <a:lnTo>
                  <a:pt x="1174199" y="358398"/>
                </a:lnTo>
                <a:lnTo>
                  <a:pt x="1091767" y="360095"/>
                </a:lnTo>
                <a:lnTo>
                  <a:pt x="1007089" y="360669"/>
                </a:lnTo>
                <a:lnTo>
                  <a:pt x="922421" y="360095"/>
                </a:lnTo>
                <a:lnTo>
                  <a:pt x="840016" y="358398"/>
                </a:lnTo>
                <a:lnTo>
                  <a:pt x="760100" y="355617"/>
                </a:lnTo>
                <a:lnTo>
                  <a:pt x="682896" y="351792"/>
                </a:lnTo>
                <a:lnTo>
                  <a:pt x="608630" y="346960"/>
                </a:lnTo>
                <a:lnTo>
                  <a:pt x="537526" y="341163"/>
                </a:lnTo>
                <a:lnTo>
                  <a:pt x="469810" y="334437"/>
                </a:lnTo>
                <a:lnTo>
                  <a:pt x="405706" y="326823"/>
                </a:lnTo>
                <a:lnTo>
                  <a:pt x="345438" y="318360"/>
                </a:lnTo>
                <a:lnTo>
                  <a:pt x="289232" y="309086"/>
                </a:lnTo>
                <a:lnTo>
                  <a:pt x="237312" y="299040"/>
                </a:lnTo>
                <a:lnTo>
                  <a:pt x="189903" y="288262"/>
                </a:lnTo>
                <a:lnTo>
                  <a:pt x="147230" y="276790"/>
                </a:lnTo>
                <a:lnTo>
                  <a:pt x="109517" y="264664"/>
                </a:lnTo>
                <a:lnTo>
                  <a:pt x="49873" y="238605"/>
                </a:lnTo>
                <a:lnTo>
                  <a:pt x="12768" y="210396"/>
                </a:lnTo>
                <a:lnTo>
                  <a:pt x="0" y="180350"/>
                </a:lnTo>
                <a:lnTo>
                  <a:pt x="3229" y="165285"/>
                </a:lnTo>
                <a:lnTo>
                  <a:pt x="28390" y="136354"/>
                </a:lnTo>
                <a:lnTo>
                  <a:pt x="76990" y="109299"/>
                </a:lnTo>
                <a:lnTo>
                  <a:pt x="147230" y="84455"/>
                </a:lnTo>
                <a:lnTo>
                  <a:pt x="189903" y="72966"/>
                </a:lnTo>
                <a:lnTo>
                  <a:pt x="237312" y="62157"/>
                </a:lnTo>
                <a:lnTo>
                  <a:pt x="289232" y="52067"/>
                </a:lnTo>
                <a:lnTo>
                  <a:pt x="345438" y="42740"/>
                </a:lnTo>
                <a:lnTo>
                  <a:pt x="405706" y="34216"/>
                </a:lnTo>
                <a:lnTo>
                  <a:pt x="469810" y="26539"/>
                </a:lnTo>
                <a:lnTo>
                  <a:pt x="537526" y="19749"/>
                </a:lnTo>
                <a:lnTo>
                  <a:pt x="608630" y="13889"/>
                </a:lnTo>
                <a:lnTo>
                  <a:pt x="682896" y="9000"/>
                </a:lnTo>
                <a:lnTo>
                  <a:pt x="760100" y="5125"/>
                </a:lnTo>
                <a:lnTo>
                  <a:pt x="840016" y="2306"/>
                </a:lnTo>
                <a:lnTo>
                  <a:pt x="922421" y="583"/>
                </a:lnTo>
                <a:lnTo>
                  <a:pt x="1007089" y="0"/>
                </a:lnTo>
                <a:close/>
              </a:path>
            </a:pathLst>
          </a:custGeom>
          <a:ln w="9344">
            <a:solidFill>
              <a:srgbClr val="CC0000"/>
            </a:solidFill>
          </a:ln>
        </p:spPr>
        <p:txBody>
          <a:bodyPr wrap="square" lIns="0" tIns="0" rIns="0" bIns="0" rtlCol="0"/>
          <a:lstStyle/>
          <a:p>
            <a:endParaRPr/>
          </a:p>
        </p:txBody>
      </p:sp>
      <p:sp>
        <p:nvSpPr>
          <p:cNvPr id="17" name="object 17"/>
          <p:cNvSpPr/>
          <p:nvPr/>
        </p:nvSpPr>
        <p:spPr>
          <a:xfrm>
            <a:off x="7379969" y="3357890"/>
            <a:ext cx="1764030" cy="359410"/>
          </a:xfrm>
          <a:custGeom>
            <a:avLst/>
            <a:gdLst/>
            <a:ahLst/>
            <a:cxnLst/>
            <a:rect l="l" t="t" r="r" b="b"/>
            <a:pathLst>
              <a:path w="1764029" h="359410">
                <a:moveTo>
                  <a:pt x="881390" y="0"/>
                </a:moveTo>
                <a:lnTo>
                  <a:pt x="955525" y="574"/>
                </a:lnTo>
                <a:lnTo>
                  <a:pt x="1027691" y="2270"/>
                </a:lnTo>
                <a:lnTo>
                  <a:pt x="1097689" y="5048"/>
                </a:lnTo>
                <a:lnTo>
                  <a:pt x="1165322" y="8867"/>
                </a:lnTo>
                <a:lnTo>
                  <a:pt x="1230391" y="13689"/>
                </a:lnTo>
                <a:lnTo>
                  <a:pt x="1292698" y="19472"/>
                </a:lnTo>
                <a:lnTo>
                  <a:pt x="1352045" y="26178"/>
                </a:lnTo>
                <a:lnTo>
                  <a:pt x="1408234" y="33765"/>
                </a:lnTo>
                <a:lnTo>
                  <a:pt x="1461067" y="42195"/>
                </a:lnTo>
                <a:lnTo>
                  <a:pt x="1510344" y="51427"/>
                </a:lnTo>
                <a:lnTo>
                  <a:pt x="1555870" y="61421"/>
                </a:lnTo>
                <a:lnTo>
                  <a:pt x="1597444" y="72137"/>
                </a:lnTo>
                <a:lnTo>
                  <a:pt x="1634869" y="83535"/>
                </a:lnTo>
                <a:lnTo>
                  <a:pt x="1696480" y="108219"/>
                </a:lnTo>
                <a:lnTo>
                  <a:pt x="1739117" y="135152"/>
                </a:lnTo>
                <a:lnTo>
                  <a:pt x="1764029" y="179069"/>
                </a:lnTo>
                <a:lnTo>
                  <a:pt x="1761195" y="194303"/>
                </a:lnTo>
                <a:lnTo>
                  <a:pt x="1720269" y="237325"/>
                </a:lnTo>
                <a:lnTo>
                  <a:pt x="1667947" y="263384"/>
                </a:lnTo>
                <a:lnTo>
                  <a:pt x="1597444" y="286982"/>
                </a:lnTo>
                <a:lnTo>
                  <a:pt x="1555870" y="297760"/>
                </a:lnTo>
                <a:lnTo>
                  <a:pt x="1510344" y="307806"/>
                </a:lnTo>
                <a:lnTo>
                  <a:pt x="1461067" y="317080"/>
                </a:lnTo>
                <a:lnTo>
                  <a:pt x="1408234" y="325543"/>
                </a:lnTo>
                <a:lnTo>
                  <a:pt x="1352045" y="333157"/>
                </a:lnTo>
                <a:lnTo>
                  <a:pt x="1292698" y="339883"/>
                </a:lnTo>
                <a:lnTo>
                  <a:pt x="1230391" y="345680"/>
                </a:lnTo>
                <a:lnTo>
                  <a:pt x="1165322" y="350511"/>
                </a:lnTo>
                <a:lnTo>
                  <a:pt x="1097689" y="354337"/>
                </a:lnTo>
                <a:lnTo>
                  <a:pt x="1027691" y="357118"/>
                </a:lnTo>
                <a:lnTo>
                  <a:pt x="955525" y="358815"/>
                </a:lnTo>
                <a:lnTo>
                  <a:pt x="881390" y="359389"/>
                </a:lnTo>
                <a:lnTo>
                  <a:pt x="807259" y="358815"/>
                </a:lnTo>
                <a:lnTo>
                  <a:pt x="735116" y="357118"/>
                </a:lnTo>
                <a:lnTo>
                  <a:pt x="665156" y="354337"/>
                </a:lnTo>
                <a:lnTo>
                  <a:pt x="597575" y="350511"/>
                </a:lnTo>
                <a:lnTo>
                  <a:pt x="532570" y="345680"/>
                </a:lnTo>
                <a:lnTo>
                  <a:pt x="470337" y="339883"/>
                </a:lnTo>
                <a:lnTo>
                  <a:pt x="411072" y="333157"/>
                </a:lnTo>
                <a:lnTo>
                  <a:pt x="354972" y="325543"/>
                </a:lnTo>
                <a:lnTo>
                  <a:pt x="302232" y="317080"/>
                </a:lnTo>
                <a:lnTo>
                  <a:pt x="253048" y="307806"/>
                </a:lnTo>
                <a:lnTo>
                  <a:pt x="207618" y="297760"/>
                </a:lnTo>
                <a:lnTo>
                  <a:pt x="166136" y="286982"/>
                </a:lnTo>
                <a:lnTo>
                  <a:pt x="128800" y="275510"/>
                </a:lnTo>
                <a:lnTo>
                  <a:pt x="67349" y="250643"/>
                </a:lnTo>
                <a:lnTo>
                  <a:pt x="24834" y="223470"/>
                </a:lnTo>
                <a:lnTo>
                  <a:pt x="0" y="179069"/>
                </a:lnTo>
                <a:lnTo>
                  <a:pt x="2824" y="164014"/>
                </a:lnTo>
                <a:lnTo>
                  <a:pt x="43627" y="121424"/>
                </a:lnTo>
                <a:lnTo>
                  <a:pt x="95806" y="95576"/>
                </a:lnTo>
                <a:lnTo>
                  <a:pt x="166136" y="72137"/>
                </a:lnTo>
                <a:lnTo>
                  <a:pt x="207618" y="61421"/>
                </a:lnTo>
                <a:lnTo>
                  <a:pt x="253048" y="51427"/>
                </a:lnTo>
                <a:lnTo>
                  <a:pt x="302232" y="42195"/>
                </a:lnTo>
                <a:lnTo>
                  <a:pt x="354972" y="33765"/>
                </a:lnTo>
                <a:lnTo>
                  <a:pt x="411072" y="26178"/>
                </a:lnTo>
                <a:lnTo>
                  <a:pt x="470337" y="19472"/>
                </a:lnTo>
                <a:lnTo>
                  <a:pt x="532570" y="13689"/>
                </a:lnTo>
                <a:lnTo>
                  <a:pt x="597575" y="8867"/>
                </a:lnTo>
                <a:lnTo>
                  <a:pt x="665156" y="5048"/>
                </a:lnTo>
                <a:lnTo>
                  <a:pt x="735116" y="2270"/>
                </a:lnTo>
                <a:lnTo>
                  <a:pt x="807259" y="574"/>
                </a:lnTo>
                <a:lnTo>
                  <a:pt x="881390" y="0"/>
                </a:lnTo>
                <a:close/>
              </a:path>
            </a:pathLst>
          </a:custGeom>
          <a:ln w="9344">
            <a:solidFill>
              <a:srgbClr val="CC0000"/>
            </a:solidFill>
          </a:ln>
        </p:spPr>
        <p:txBody>
          <a:bodyPr wrap="square" lIns="0" tIns="0" rIns="0" bIns="0" rtlCol="0"/>
          <a:lstStyle/>
          <a:p>
            <a:endParaRPr/>
          </a:p>
        </p:txBody>
      </p:sp>
      <p:sp>
        <p:nvSpPr>
          <p:cNvPr id="18" name="object 18"/>
          <p:cNvSpPr/>
          <p:nvPr/>
        </p:nvSpPr>
        <p:spPr>
          <a:xfrm>
            <a:off x="8172450" y="1844040"/>
            <a:ext cx="971550" cy="504190"/>
          </a:xfrm>
          <a:custGeom>
            <a:avLst/>
            <a:gdLst/>
            <a:ahLst/>
            <a:cxnLst/>
            <a:rect l="l" t="t" r="r" b="b"/>
            <a:pathLst>
              <a:path w="971550" h="504189">
                <a:moveTo>
                  <a:pt x="485150" y="0"/>
                </a:moveTo>
                <a:lnTo>
                  <a:pt x="525981" y="809"/>
                </a:lnTo>
                <a:lnTo>
                  <a:pt x="565732" y="3201"/>
                </a:lnTo>
                <a:lnTo>
                  <a:pt x="604293" y="7118"/>
                </a:lnTo>
                <a:lnTo>
                  <a:pt x="677406" y="19306"/>
                </a:lnTo>
                <a:lnTo>
                  <a:pt x="744442" y="36923"/>
                </a:lnTo>
                <a:lnTo>
                  <a:pt x="804527" y="59520"/>
                </a:lnTo>
                <a:lnTo>
                  <a:pt x="856783" y="86648"/>
                </a:lnTo>
                <a:lnTo>
                  <a:pt x="900333" y="117856"/>
                </a:lnTo>
                <a:lnTo>
                  <a:pt x="934301" y="152697"/>
                </a:lnTo>
                <a:lnTo>
                  <a:pt x="957811" y="190720"/>
                </a:lnTo>
                <a:lnTo>
                  <a:pt x="969987" y="231477"/>
                </a:lnTo>
                <a:lnTo>
                  <a:pt x="971549" y="252740"/>
                </a:lnTo>
                <a:lnTo>
                  <a:pt x="969987" y="273816"/>
                </a:lnTo>
                <a:lnTo>
                  <a:pt x="957811" y="314255"/>
                </a:lnTo>
                <a:lnTo>
                  <a:pt x="934301" y="352029"/>
                </a:lnTo>
                <a:lnTo>
                  <a:pt x="900333" y="386681"/>
                </a:lnTo>
                <a:lnTo>
                  <a:pt x="856783" y="417752"/>
                </a:lnTo>
                <a:lnTo>
                  <a:pt x="804527" y="444785"/>
                </a:lnTo>
                <a:lnTo>
                  <a:pt x="744442" y="467324"/>
                </a:lnTo>
                <a:lnTo>
                  <a:pt x="677406" y="484909"/>
                </a:lnTo>
                <a:lnTo>
                  <a:pt x="604293" y="497083"/>
                </a:lnTo>
                <a:lnTo>
                  <a:pt x="565732" y="500999"/>
                </a:lnTo>
                <a:lnTo>
                  <a:pt x="525981" y="503390"/>
                </a:lnTo>
                <a:lnTo>
                  <a:pt x="485150" y="504200"/>
                </a:lnTo>
                <a:lnTo>
                  <a:pt x="444323" y="503390"/>
                </a:lnTo>
                <a:lnTo>
                  <a:pt x="404595" y="500999"/>
                </a:lnTo>
                <a:lnTo>
                  <a:pt x="366072" y="497083"/>
                </a:lnTo>
                <a:lnTo>
                  <a:pt x="293076" y="484909"/>
                </a:lnTo>
                <a:lnTo>
                  <a:pt x="226195" y="467324"/>
                </a:lnTo>
                <a:lnTo>
                  <a:pt x="166291" y="444785"/>
                </a:lnTo>
                <a:lnTo>
                  <a:pt x="114225" y="417752"/>
                </a:lnTo>
                <a:lnTo>
                  <a:pt x="70857" y="386681"/>
                </a:lnTo>
                <a:lnTo>
                  <a:pt x="37048" y="352029"/>
                </a:lnTo>
                <a:lnTo>
                  <a:pt x="13660" y="314255"/>
                </a:lnTo>
                <a:lnTo>
                  <a:pt x="1553" y="273816"/>
                </a:lnTo>
                <a:lnTo>
                  <a:pt x="0" y="252740"/>
                </a:lnTo>
                <a:lnTo>
                  <a:pt x="1553" y="231477"/>
                </a:lnTo>
                <a:lnTo>
                  <a:pt x="13660" y="190720"/>
                </a:lnTo>
                <a:lnTo>
                  <a:pt x="37048" y="152697"/>
                </a:lnTo>
                <a:lnTo>
                  <a:pt x="70857" y="117856"/>
                </a:lnTo>
                <a:lnTo>
                  <a:pt x="114225" y="86648"/>
                </a:lnTo>
                <a:lnTo>
                  <a:pt x="166291" y="59520"/>
                </a:lnTo>
                <a:lnTo>
                  <a:pt x="226195" y="36923"/>
                </a:lnTo>
                <a:lnTo>
                  <a:pt x="293076" y="19306"/>
                </a:lnTo>
                <a:lnTo>
                  <a:pt x="366072" y="7118"/>
                </a:lnTo>
                <a:lnTo>
                  <a:pt x="404595" y="3201"/>
                </a:lnTo>
                <a:lnTo>
                  <a:pt x="444323" y="809"/>
                </a:lnTo>
                <a:lnTo>
                  <a:pt x="485150" y="0"/>
                </a:lnTo>
                <a:close/>
              </a:path>
            </a:pathLst>
          </a:custGeom>
          <a:ln w="9344">
            <a:solidFill>
              <a:srgbClr val="CC0000"/>
            </a:solidFill>
          </a:ln>
        </p:spPr>
        <p:txBody>
          <a:bodyPr wrap="square" lIns="0" tIns="0" rIns="0" bIns="0" rtlCol="0"/>
          <a:lstStyle/>
          <a:p>
            <a:endParaRPr/>
          </a:p>
        </p:txBody>
      </p:sp>
      <p:sp>
        <p:nvSpPr>
          <p:cNvPr id="19" name="object 19"/>
          <p:cNvSpPr/>
          <p:nvPr/>
        </p:nvSpPr>
        <p:spPr>
          <a:xfrm>
            <a:off x="5867400" y="3141969"/>
            <a:ext cx="2015489" cy="359410"/>
          </a:xfrm>
          <a:custGeom>
            <a:avLst/>
            <a:gdLst/>
            <a:ahLst/>
            <a:cxnLst/>
            <a:rect l="l" t="t" r="r" b="b"/>
            <a:pathLst>
              <a:path w="2015490" h="359410">
                <a:moveTo>
                  <a:pt x="1007120" y="0"/>
                </a:moveTo>
                <a:lnTo>
                  <a:pt x="1091797" y="574"/>
                </a:lnTo>
                <a:lnTo>
                  <a:pt x="1174228" y="2271"/>
                </a:lnTo>
                <a:lnTo>
                  <a:pt x="1254187" y="5049"/>
                </a:lnTo>
                <a:lnTo>
                  <a:pt x="1331446" y="8870"/>
                </a:lnTo>
                <a:lnTo>
                  <a:pt x="1405779" y="13693"/>
                </a:lnTo>
                <a:lnTo>
                  <a:pt x="1476959" y="19478"/>
                </a:lnTo>
                <a:lnTo>
                  <a:pt x="1544760" y="26185"/>
                </a:lnTo>
                <a:lnTo>
                  <a:pt x="1608954" y="33774"/>
                </a:lnTo>
                <a:lnTo>
                  <a:pt x="1669315" y="42205"/>
                </a:lnTo>
                <a:lnTo>
                  <a:pt x="1725617" y="51438"/>
                </a:lnTo>
                <a:lnTo>
                  <a:pt x="1777633" y="61433"/>
                </a:lnTo>
                <a:lnTo>
                  <a:pt x="1825135" y="72150"/>
                </a:lnTo>
                <a:lnTo>
                  <a:pt x="1867898" y="83549"/>
                </a:lnTo>
                <a:lnTo>
                  <a:pt x="1905695" y="95589"/>
                </a:lnTo>
                <a:lnTo>
                  <a:pt x="1965483" y="121436"/>
                </a:lnTo>
                <a:lnTo>
                  <a:pt x="2002686" y="149369"/>
                </a:lnTo>
                <a:lnTo>
                  <a:pt x="2015489" y="179069"/>
                </a:lnTo>
                <a:lnTo>
                  <a:pt x="2012251" y="194303"/>
                </a:lnTo>
                <a:lnTo>
                  <a:pt x="1987021" y="223471"/>
                </a:lnTo>
                <a:lnTo>
                  <a:pt x="1938299" y="250647"/>
                </a:lnTo>
                <a:lnTo>
                  <a:pt x="1867898" y="275519"/>
                </a:lnTo>
                <a:lnTo>
                  <a:pt x="1825135" y="286993"/>
                </a:lnTo>
                <a:lnTo>
                  <a:pt x="1777633" y="297773"/>
                </a:lnTo>
                <a:lnTo>
                  <a:pt x="1725617" y="307821"/>
                </a:lnTo>
                <a:lnTo>
                  <a:pt x="1669315" y="317097"/>
                </a:lnTo>
                <a:lnTo>
                  <a:pt x="1608954" y="325563"/>
                </a:lnTo>
                <a:lnTo>
                  <a:pt x="1544760" y="333179"/>
                </a:lnTo>
                <a:lnTo>
                  <a:pt x="1476959" y="339906"/>
                </a:lnTo>
                <a:lnTo>
                  <a:pt x="1405779" y="345706"/>
                </a:lnTo>
                <a:lnTo>
                  <a:pt x="1331446" y="350539"/>
                </a:lnTo>
                <a:lnTo>
                  <a:pt x="1254187" y="354366"/>
                </a:lnTo>
                <a:lnTo>
                  <a:pt x="1174228" y="357147"/>
                </a:lnTo>
                <a:lnTo>
                  <a:pt x="1091797" y="358845"/>
                </a:lnTo>
                <a:lnTo>
                  <a:pt x="1007120" y="359420"/>
                </a:lnTo>
                <a:lnTo>
                  <a:pt x="922451" y="358845"/>
                </a:lnTo>
                <a:lnTo>
                  <a:pt x="840046" y="357147"/>
                </a:lnTo>
                <a:lnTo>
                  <a:pt x="760128" y="354366"/>
                </a:lnTo>
                <a:lnTo>
                  <a:pt x="682923" y="350539"/>
                </a:lnTo>
                <a:lnTo>
                  <a:pt x="608656" y="345706"/>
                </a:lnTo>
                <a:lnTo>
                  <a:pt x="537550" y="339906"/>
                </a:lnTo>
                <a:lnTo>
                  <a:pt x="469832" y="333179"/>
                </a:lnTo>
                <a:lnTo>
                  <a:pt x="405725" y="325563"/>
                </a:lnTo>
                <a:lnTo>
                  <a:pt x="345455" y="317097"/>
                </a:lnTo>
                <a:lnTo>
                  <a:pt x="289247" y="307821"/>
                </a:lnTo>
                <a:lnTo>
                  <a:pt x="237325" y="297773"/>
                </a:lnTo>
                <a:lnTo>
                  <a:pt x="189914" y="286993"/>
                </a:lnTo>
                <a:lnTo>
                  <a:pt x="147239" y="275519"/>
                </a:lnTo>
                <a:lnTo>
                  <a:pt x="109524" y="263391"/>
                </a:lnTo>
                <a:lnTo>
                  <a:pt x="49876" y="237328"/>
                </a:lnTo>
                <a:lnTo>
                  <a:pt x="12768" y="209117"/>
                </a:lnTo>
                <a:lnTo>
                  <a:pt x="0" y="179069"/>
                </a:lnTo>
                <a:lnTo>
                  <a:pt x="3229" y="164019"/>
                </a:lnTo>
                <a:lnTo>
                  <a:pt x="28392" y="135162"/>
                </a:lnTo>
                <a:lnTo>
                  <a:pt x="76995" y="108232"/>
                </a:lnTo>
                <a:lnTo>
                  <a:pt x="147239" y="83549"/>
                </a:lnTo>
                <a:lnTo>
                  <a:pt x="189914" y="72150"/>
                </a:lnTo>
                <a:lnTo>
                  <a:pt x="237325" y="61433"/>
                </a:lnTo>
                <a:lnTo>
                  <a:pt x="289247" y="51438"/>
                </a:lnTo>
                <a:lnTo>
                  <a:pt x="345455" y="42205"/>
                </a:lnTo>
                <a:lnTo>
                  <a:pt x="405725" y="33774"/>
                </a:lnTo>
                <a:lnTo>
                  <a:pt x="469832" y="26185"/>
                </a:lnTo>
                <a:lnTo>
                  <a:pt x="537550" y="19478"/>
                </a:lnTo>
                <a:lnTo>
                  <a:pt x="608656" y="13693"/>
                </a:lnTo>
                <a:lnTo>
                  <a:pt x="682923" y="8870"/>
                </a:lnTo>
                <a:lnTo>
                  <a:pt x="760128" y="5049"/>
                </a:lnTo>
                <a:lnTo>
                  <a:pt x="840046" y="2271"/>
                </a:lnTo>
                <a:lnTo>
                  <a:pt x="922451" y="574"/>
                </a:lnTo>
                <a:lnTo>
                  <a:pt x="1007120" y="0"/>
                </a:lnTo>
                <a:close/>
              </a:path>
            </a:pathLst>
          </a:custGeom>
          <a:ln w="9344">
            <a:solidFill>
              <a:srgbClr val="CC0000"/>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36" y="4518884"/>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3" name="object 3"/>
          <p:cNvSpPr txBox="1"/>
          <p:nvPr/>
        </p:nvSpPr>
        <p:spPr>
          <a:xfrm>
            <a:off x="725166" y="4485647"/>
            <a:ext cx="2826385" cy="304800"/>
          </a:xfrm>
          <a:prstGeom prst="rect">
            <a:avLst/>
          </a:prstGeom>
        </p:spPr>
        <p:txBody>
          <a:bodyPr vert="horz" wrap="square" lIns="0" tIns="0" rIns="0" bIns="0" rtlCol="0">
            <a:spAutoFit/>
          </a:bodyPr>
          <a:lstStyle/>
          <a:p>
            <a:pPr marL="12700">
              <a:lnSpc>
                <a:spcPct val="100000"/>
              </a:lnSpc>
            </a:pPr>
            <a:r>
              <a:rPr sz="2200" spc="-35" dirty="0">
                <a:latin typeface="Verdana"/>
                <a:cs typeface="Verdana"/>
              </a:rPr>
              <a:t>Μ</a:t>
            </a:r>
            <a:r>
              <a:rPr sz="2200" spc="5" dirty="0">
                <a:latin typeface="Verdana"/>
                <a:cs typeface="Verdana"/>
              </a:rPr>
              <a:t>ύ</a:t>
            </a:r>
            <a:r>
              <a:rPr sz="2200" spc="-25" dirty="0">
                <a:latin typeface="Verdana"/>
                <a:cs typeface="Verdana"/>
              </a:rPr>
              <a:t>ε</a:t>
            </a:r>
            <a:r>
              <a:rPr sz="2200" spc="-15" dirty="0">
                <a:latin typeface="Verdana"/>
                <a:cs typeface="Verdana"/>
              </a:rPr>
              <a:t>ς</a:t>
            </a:r>
            <a:r>
              <a:rPr sz="2200" spc="220" dirty="0">
                <a:latin typeface="Times New Roman"/>
                <a:cs typeface="Times New Roman"/>
              </a:rPr>
              <a:t> </a:t>
            </a:r>
            <a:r>
              <a:rPr sz="2200" spc="-5" dirty="0">
                <a:latin typeface="Verdana"/>
                <a:cs typeface="Verdana"/>
              </a:rPr>
              <a:t>τ</a:t>
            </a:r>
            <a:r>
              <a:rPr sz="2200" spc="-20" dirty="0">
                <a:latin typeface="Verdana"/>
                <a:cs typeface="Verdana"/>
              </a:rPr>
              <a:t>ο</a:t>
            </a:r>
            <a:r>
              <a:rPr sz="2200" dirty="0">
                <a:latin typeface="Verdana"/>
                <a:cs typeface="Verdana"/>
              </a:rPr>
              <a:t>υ</a:t>
            </a:r>
            <a:r>
              <a:rPr sz="2200" spc="215" dirty="0">
                <a:latin typeface="Times New Roman"/>
                <a:cs typeface="Times New Roman"/>
              </a:rPr>
              <a:t> </a:t>
            </a:r>
            <a:r>
              <a:rPr sz="2200" spc="-20" dirty="0">
                <a:latin typeface="Verdana"/>
                <a:cs typeface="Verdana"/>
              </a:rPr>
              <a:t>ο</a:t>
            </a:r>
            <a:r>
              <a:rPr sz="2200" dirty="0">
                <a:latin typeface="Verdana"/>
                <a:cs typeface="Verdana"/>
              </a:rPr>
              <a:t>φ</a:t>
            </a:r>
            <a:r>
              <a:rPr sz="2200" spc="-5" dirty="0">
                <a:latin typeface="Verdana"/>
                <a:cs typeface="Verdana"/>
              </a:rPr>
              <a:t>θ</a:t>
            </a:r>
            <a:r>
              <a:rPr sz="2200" spc="-20" dirty="0">
                <a:latin typeface="Verdana"/>
                <a:cs typeface="Verdana"/>
              </a:rPr>
              <a:t>αλ</a:t>
            </a:r>
            <a:r>
              <a:rPr sz="2200" spc="-25" dirty="0">
                <a:latin typeface="Verdana"/>
                <a:cs typeface="Verdana"/>
              </a:rPr>
              <a:t>μ</a:t>
            </a:r>
            <a:r>
              <a:rPr sz="2200" spc="-20" dirty="0">
                <a:latin typeface="Verdana"/>
                <a:cs typeface="Verdana"/>
              </a:rPr>
              <a:t>ο</a:t>
            </a:r>
            <a:r>
              <a:rPr sz="2200" dirty="0">
                <a:latin typeface="Verdana"/>
                <a:cs typeface="Verdana"/>
              </a:rPr>
              <a:t>ύ</a:t>
            </a:r>
            <a:endParaRPr sz="2200">
              <a:latin typeface="Verdana"/>
              <a:cs typeface="Verdana"/>
            </a:endParaRPr>
          </a:p>
        </p:txBody>
      </p:sp>
      <p:sp>
        <p:nvSpPr>
          <p:cNvPr id="4" name="object 4"/>
          <p:cNvSpPr txBox="1"/>
          <p:nvPr/>
        </p:nvSpPr>
        <p:spPr>
          <a:xfrm>
            <a:off x="726440" y="4878966"/>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5" name="object 5"/>
          <p:cNvSpPr txBox="1"/>
          <p:nvPr/>
        </p:nvSpPr>
        <p:spPr>
          <a:xfrm>
            <a:off x="1163317" y="4848289"/>
            <a:ext cx="2018664" cy="1292860"/>
          </a:xfrm>
          <a:prstGeom prst="rect">
            <a:avLst/>
          </a:prstGeom>
        </p:spPr>
        <p:txBody>
          <a:bodyPr vert="horz" wrap="square" lIns="0" tIns="0" rIns="0" bIns="0" rtlCol="0">
            <a:spAutoFit/>
          </a:bodyPr>
          <a:lstStyle/>
          <a:p>
            <a:pPr marL="12700">
              <a:lnSpc>
                <a:spcPct val="100000"/>
              </a:lnSpc>
            </a:pPr>
            <a:r>
              <a:rPr sz="2000" spc="-30" dirty="0">
                <a:latin typeface="Verdana"/>
                <a:cs typeface="Verdana"/>
              </a:rPr>
              <a:t>Έ</a:t>
            </a:r>
            <a:r>
              <a:rPr sz="2000" spc="5" dirty="0">
                <a:latin typeface="Verdana"/>
                <a:cs typeface="Verdana"/>
              </a:rPr>
              <a:t>σ</a:t>
            </a:r>
            <a:r>
              <a:rPr sz="2000" dirty="0">
                <a:latin typeface="Verdana"/>
                <a:cs typeface="Verdana"/>
              </a:rPr>
              <a:t>ω</a:t>
            </a:r>
            <a:r>
              <a:rPr sz="2000" spc="200" dirty="0">
                <a:latin typeface="Times New Roman"/>
                <a:cs typeface="Times New Roman"/>
              </a:rPr>
              <a:t> </a:t>
            </a:r>
            <a:r>
              <a:rPr sz="2000" spc="-15" dirty="0">
                <a:latin typeface="Verdana"/>
                <a:cs typeface="Verdana"/>
              </a:rPr>
              <a:t>ο</a:t>
            </a:r>
            <a:r>
              <a:rPr sz="2000" dirty="0">
                <a:latin typeface="Verdana"/>
                <a:cs typeface="Verdana"/>
              </a:rPr>
              <a:t>ρ</a:t>
            </a:r>
            <a:r>
              <a:rPr sz="2000" spc="-10" dirty="0">
                <a:latin typeface="Verdana"/>
                <a:cs typeface="Verdana"/>
              </a:rPr>
              <a:t>θ</a:t>
            </a:r>
            <a:r>
              <a:rPr sz="2000" spc="-15" dirty="0">
                <a:latin typeface="Verdana"/>
                <a:cs typeface="Verdana"/>
              </a:rPr>
              <a:t>ός</a:t>
            </a:r>
            <a:r>
              <a:rPr sz="2000" spc="200" dirty="0">
                <a:latin typeface="Times New Roman"/>
                <a:cs typeface="Times New Roman"/>
              </a:rPr>
              <a:t> </a:t>
            </a:r>
            <a:r>
              <a:rPr sz="2000" spc="-15" dirty="0">
                <a:latin typeface="Verdana"/>
                <a:cs typeface="Verdana"/>
              </a:rPr>
              <a:t>(</a:t>
            </a:r>
            <a:r>
              <a:rPr sz="2000" spc="-10" dirty="0">
                <a:latin typeface="Verdana"/>
                <a:cs typeface="Verdana"/>
              </a:rPr>
              <a:t>4</a:t>
            </a:r>
            <a:r>
              <a:rPr sz="2000" dirty="0">
                <a:latin typeface="Verdana"/>
                <a:cs typeface="Verdana"/>
              </a:rPr>
              <a:t>)</a:t>
            </a:r>
            <a:endParaRPr sz="2000">
              <a:latin typeface="Verdana"/>
              <a:cs typeface="Verdana"/>
            </a:endParaRPr>
          </a:p>
          <a:p>
            <a:pPr marL="12700">
              <a:lnSpc>
                <a:spcPct val="100000"/>
              </a:lnSpc>
              <a:spcBef>
                <a:spcPts val="260"/>
              </a:spcBef>
            </a:pPr>
            <a:r>
              <a:rPr sz="2000" spc="-30" dirty="0">
                <a:latin typeface="Verdana"/>
                <a:cs typeface="Verdana"/>
              </a:rPr>
              <a:t>Έ</a:t>
            </a:r>
            <a:r>
              <a:rPr sz="2000" spc="-10" dirty="0">
                <a:latin typeface="Verdana"/>
                <a:cs typeface="Verdana"/>
              </a:rPr>
              <a:t>ξ</a:t>
            </a:r>
            <a:r>
              <a:rPr sz="2000" dirty="0">
                <a:latin typeface="Verdana"/>
                <a:cs typeface="Verdana"/>
              </a:rPr>
              <a:t>ω</a:t>
            </a:r>
            <a:r>
              <a:rPr sz="2000" spc="210" dirty="0">
                <a:latin typeface="Times New Roman"/>
                <a:cs typeface="Times New Roman"/>
              </a:rPr>
              <a:t> </a:t>
            </a:r>
            <a:r>
              <a:rPr sz="2000" spc="-15" dirty="0">
                <a:latin typeface="Verdana"/>
                <a:cs typeface="Verdana"/>
              </a:rPr>
              <a:t>ο</a:t>
            </a:r>
            <a:r>
              <a:rPr sz="2000" spc="-10" dirty="0">
                <a:latin typeface="Verdana"/>
                <a:cs typeface="Verdana"/>
              </a:rPr>
              <a:t>ρ</a:t>
            </a:r>
            <a:r>
              <a:rPr sz="2000" spc="-15" dirty="0">
                <a:latin typeface="Verdana"/>
                <a:cs typeface="Verdana"/>
              </a:rPr>
              <a:t>θ</a:t>
            </a:r>
            <a:r>
              <a:rPr sz="2000" spc="-20" dirty="0">
                <a:latin typeface="Verdana"/>
                <a:cs typeface="Verdana"/>
              </a:rPr>
              <a:t>ό</a:t>
            </a:r>
            <a:r>
              <a:rPr sz="2000" spc="-15" dirty="0">
                <a:latin typeface="Verdana"/>
                <a:cs typeface="Verdana"/>
              </a:rPr>
              <a:t>ς</a:t>
            </a:r>
            <a:r>
              <a:rPr sz="2000" spc="210" dirty="0">
                <a:latin typeface="Times New Roman"/>
                <a:cs typeface="Times New Roman"/>
              </a:rPr>
              <a:t> </a:t>
            </a:r>
            <a:r>
              <a:rPr sz="2000" spc="-15" dirty="0">
                <a:latin typeface="Verdana"/>
                <a:cs typeface="Verdana"/>
              </a:rPr>
              <a:t>(</a:t>
            </a:r>
            <a:r>
              <a:rPr sz="2000" spc="-10" dirty="0">
                <a:latin typeface="Verdana"/>
                <a:cs typeface="Verdana"/>
              </a:rPr>
              <a:t>5</a:t>
            </a:r>
            <a:r>
              <a:rPr sz="2000" dirty="0">
                <a:latin typeface="Verdana"/>
                <a:cs typeface="Verdana"/>
              </a:rPr>
              <a:t>)</a:t>
            </a:r>
            <a:endParaRPr sz="2000">
              <a:latin typeface="Verdana"/>
              <a:cs typeface="Verdana"/>
            </a:endParaRPr>
          </a:p>
          <a:p>
            <a:pPr marL="12700">
              <a:lnSpc>
                <a:spcPct val="100000"/>
              </a:lnSpc>
              <a:spcBef>
                <a:spcPts val="260"/>
              </a:spcBef>
            </a:pPr>
            <a:r>
              <a:rPr sz="2000" spc="-25" dirty="0">
                <a:latin typeface="Verdana"/>
                <a:cs typeface="Verdana"/>
              </a:rPr>
              <a:t>Ά</a:t>
            </a:r>
            <a:r>
              <a:rPr sz="2000" spc="-15" dirty="0">
                <a:latin typeface="Verdana"/>
                <a:cs typeface="Verdana"/>
              </a:rPr>
              <a:t>ν</a:t>
            </a:r>
            <a:r>
              <a:rPr sz="2000" dirty="0">
                <a:latin typeface="Verdana"/>
                <a:cs typeface="Verdana"/>
              </a:rPr>
              <a:t>ω</a:t>
            </a:r>
            <a:r>
              <a:rPr sz="2000" spc="204" dirty="0">
                <a:latin typeface="Times New Roman"/>
                <a:cs typeface="Times New Roman"/>
              </a:rPr>
              <a:t> </a:t>
            </a:r>
            <a:r>
              <a:rPr sz="2000" spc="-20" dirty="0">
                <a:latin typeface="Verdana"/>
                <a:cs typeface="Verdana"/>
              </a:rPr>
              <a:t>ο</a:t>
            </a:r>
            <a:r>
              <a:rPr sz="2000" spc="-15" dirty="0">
                <a:latin typeface="Verdana"/>
                <a:cs typeface="Verdana"/>
              </a:rPr>
              <a:t>ρθ</a:t>
            </a:r>
            <a:r>
              <a:rPr sz="2000" spc="-20" dirty="0">
                <a:latin typeface="Verdana"/>
                <a:cs typeface="Verdana"/>
              </a:rPr>
              <a:t>ό</a:t>
            </a:r>
            <a:r>
              <a:rPr sz="2000" spc="-15" dirty="0">
                <a:latin typeface="Verdana"/>
                <a:cs typeface="Verdana"/>
              </a:rPr>
              <a:t>ς</a:t>
            </a:r>
            <a:r>
              <a:rPr sz="2000" spc="210" dirty="0">
                <a:latin typeface="Times New Roman"/>
                <a:cs typeface="Times New Roman"/>
              </a:rPr>
              <a:t> </a:t>
            </a:r>
            <a:r>
              <a:rPr sz="2000" spc="-20" dirty="0">
                <a:latin typeface="Verdana"/>
                <a:cs typeface="Verdana"/>
              </a:rPr>
              <a:t>(2</a:t>
            </a:r>
            <a:r>
              <a:rPr sz="2000" dirty="0">
                <a:latin typeface="Verdana"/>
                <a:cs typeface="Verdana"/>
              </a:rPr>
              <a:t>)</a:t>
            </a:r>
            <a:endParaRPr sz="2000">
              <a:latin typeface="Verdana"/>
              <a:cs typeface="Verdana"/>
            </a:endParaRPr>
          </a:p>
          <a:p>
            <a:pPr marL="12700">
              <a:lnSpc>
                <a:spcPct val="100000"/>
              </a:lnSpc>
              <a:spcBef>
                <a:spcPts val="259"/>
              </a:spcBef>
            </a:pPr>
            <a:r>
              <a:rPr sz="2000" spc="-15" dirty="0">
                <a:latin typeface="Verdana"/>
                <a:cs typeface="Verdana"/>
              </a:rPr>
              <a:t>Κ</a:t>
            </a:r>
            <a:r>
              <a:rPr sz="2000" spc="-10" dirty="0">
                <a:latin typeface="Verdana"/>
                <a:cs typeface="Verdana"/>
              </a:rPr>
              <a:t>ά</a:t>
            </a:r>
            <a:r>
              <a:rPr sz="2000" spc="5" dirty="0">
                <a:latin typeface="Verdana"/>
                <a:cs typeface="Verdana"/>
              </a:rPr>
              <a:t>τ</a:t>
            </a:r>
            <a:r>
              <a:rPr sz="2000" dirty="0">
                <a:latin typeface="Verdana"/>
                <a:cs typeface="Verdana"/>
              </a:rPr>
              <a:t>ω</a:t>
            </a:r>
            <a:r>
              <a:rPr sz="2000" spc="204" dirty="0">
                <a:latin typeface="Times New Roman"/>
                <a:cs typeface="Times New Roman"/>
              </a:rPr>
              <a:t> </a:t>
            </a:r>
            <a:r>
              <a:rPr sz="2000" spc="-20" dirty="0">
                <a:latin typeface="Verdana"/>
                <a:cs typeface="Verdana"/>
              </a:rPr>
              <a:t>ο</a:t>
            </a:r>
            <a:r>
              <a:rPr sz="2000" spc="-15" dirty="0">
                <a:latin typeface="Verdana"/>
                <a:cs typeface="Verdana"/>
              </a:rPr>
              <a:t>ρθ</a:t>
            </a:r>
            <a:r>
              <a:rPr sz="2000" spc="-20" dirty="0">
                <a:latin typeface="Verdana"/>
                <a:cs typeface="Verdana"/>
              </a:rPr>
              <a:t>ό</a:t>
            </a:r>
            <a:r>
              <a:rPr sz="2000" spc="-15" dirty="0">
                <a:latin typeface="Verdana"/>
                <a:cs typeface="Verdana"/>
              </a:rPr>
              <a:t>ς</a:t>
            </a:r>
            <a:r>
              <a:rPr sz="2000" spc="210" dirty="0">
                <a:latin typeface="Times New Roman"/>
                <a:cs typeface="Times New Roman"/>
              </a:rPr>
              <a:t> </a:t>
            </a:r>
            <a:r>
              <a:rPr sz="2000" spc="-20" dirty="0">
                <a:latin typeface="Verdana"/>
                <a:cs typeface="Verdana"/>
              </a:rPr>
              <a:t>(3</a:t>
            </a:r>
            <a:r>
              <a:rPr sz="2000" dirty="0">
                <a:latin typeface="Verdana"/>
                <a:cs typeface="Verdana"/>
              </a:rPr>
              <a:t>)</a:t>
            </a:r>
            <a:endParaRPr sz="2000">
              <a:latin typeface="Verdana"/>
              <a:cs typeface="Verdana"/>
            </a:endParaRPr>
          </a:p>
        </p:txBody>
      </p:sp>
      <p:sp>
        <p:nvSpPr>
          <p:cNvPr id="6" name="object 6"/>
          <p:cNvSpPr txBox="1"/>
          <p:nvPr/>
        </p:nvSpPr>
        <p:spPr>
          <a:xfrm>
            <a:off x="726440" y="5216786"/>
            <a:ext cx="149225" cy="52832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a:p>
            <a:pPr marL="12700">
              <a:lnSpc>
                <a:spcPct val="100000"/>
              </a:lnSpc>
              <a:spcBef>
                <a:spcPts val="1100"/>
              </a:spcBef>
            </a:pPr>
            <a:r>
              <a:rPr sz="1300" spc="-1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726440" y="5892427"/>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8" name="object 8"/>
          <p:cNvSpPr txBox="1"/>
          <p:nvPr/>
        </p:nvSpPr>
        <p:spPr>
          <a:xfrm>
            <a:off x="726440" y="6228981"/>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1163317" y="6199566"/>
            <a:ext cx="1843405" cy="279400"/>
          </a:xfrm>
          <a:prstGeom prst="rect">
            <a:avLst/>
          </a:prstGeom>
        </p:spPr>
        <p:txBody>
          <a:bodyPr vert="horz" wrap="square" lIns="0" tIns="0" rIns="0" bIns="0" rtlCol="0">
            <a:spAutoFit/>
          </a:bodyPr>
          <a:lstStyle/>
          <a:p>
            <a:pPr marL="12700">
              <a:lnSpc>
                <a:spcPct val="100000"/>
              </a:lnSpc>
            </a:pPr>
            <a:r>
              <a:rPr sz="2000" spc="-25" dirty="0">
                <a:latin typeface="Verdana"/>
                <a:cs typeface="Verdana"/>
              </a:rPr>
              <a:t>Ά</a:t>
            </a:r>
            <a:r>
              <a:rPr sz="2000" spc="-15" dirty="0">
                <a:latin typeface="Verdana"/>
                <a:cs typeface="Verdana"/>
              </a:rPr>
              <a:t>ν</a:t>
            </a:r>
            <a:r>
              <a:rPr sz="2000" dirty="0">
                <a:latin typeface="Verdana"/>
                <a:cs typeface="Verdana"/>
              </a:rPr>
              <a:t>ω</a:t>
            </a:r>
            <a:r>
              <a:rPr sz="2000" spc="204" dirty="0">
                <a:latin typeface="Times New Roman"/>
                <a:cs typeface="Times New Roman"/>
              </a:rPr>
              <a:t> </a:t>
            </a:r>
            <a:r>
              <a:rPr sz="2000" spc="-15" dirty="0">
                <a:latin typeface="Verdana"/>
                <a:cs typeface="Verdana"/>
              </a:rPr>
              <a:t>λ</a:t>
            </a:r>
            <a:r>
              <a:rPr sz="2000" spc="-20" dirty="0">
                <a:latin typeface="Verdana"/>
                <a:cs typeface="Verdana"/>
              </a:rPr>
              <a:t>ο</a:t>
            </a:r>
            <a:r>
              <a:rPr sz="2000" spc="-10" dirty="0">
                <a:latin typeface="Verdana"/>
                <a:cs typeface="Verdana"/>
              </a:rPr>
              <a:t>ξ</a:t>
            </a:r>
            <a:r>
              <a:rPr sz="2000" spc="-20" dirty="0">
                <a:latin typeface="Verdana"/>
                <a:cs typeface="Verdana"/>
              </a:rPr>
              <a:t>ό</a:t>
            </a:r>
            <a:r>
              <a:rPr sz="2000" spc="-15" dirty="0">
                <a:latin typeface="Verdana"/>
                <a:cs typeface="Verdana"/>
              </a:rPr>
              <a:t>ς</a:t>
            </a:r>
            <a:r>
              <a:rPr sz="2000" spc="210" dirty="0">
                <a:latin typeface="Times New Roman"/>
                <a:cs typeface="Times New Roman"/>
              </a:rPr>
              <a:t> </a:t>
            </a:r>
            <a:r>
              <a:rPr sz="2000" spc="-20" dirty="0">
                <a:latin typeface="Verdana"/>
                <a:cs typeface="Verdana"/>
              </a:rPr>
              <a:t>(6</a:t>
            </a:r>
            <a:r>
              <a:rPr sz="2000" dirty="0">
                <a:latin typeface="Verdana"/>
                <a:cs typeface="Verdana"/>
              </a:rPr>
              <a:t>)</a:t>
            </a:r>
            <a:endParaRPr sz="2000">
              <a:latin typeface="Verdana"/>
              <a:cs typeface="Verdana"/>
            </a:endParaRPr>
          </a:p>
        </p:txBody>
      </p:sp>
      <p:sp>
        <p:nvSpPr>
          <p:cNvPr id="10" name="object 10"/>
          <p:cNvSpPr txBox="1"/>
          <p:nvPr/>
        </p:nvSpPr>
        <p:spPr>
          <a:xfrm>
            <a:off x="726440" y="6566798"/>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1" name="object 11"/>
          <p:cNvSpPr txBox="1"/>
          <p:nvPr/>
        </p:nvSpPr>
        <p:spPr>
          <a:xfrm>
            <a:off x="1163317" y="6537394"/>
            <a:ext cx="2070100" cy="279400"/>
          </a:xfrm>
          <a:prstGeom prst="rect">
            <a:avLst/>
          </a:prstGeom>
        </p:spPr>
        <p:txBody>
          <a:bodyPr vert="horz" wrap="square" lIns="0" tIns="0" rIns="0" bIns="0" rtlCol="0">
            <a:spAutoFit/>
          </a:bodyPr>
          <a:lstStyle/>
          <a:p>
            <a:pPr marL="12700">
              <a:lnSpc>
                <a:spcPct val="100000"/>
              </a:lnSpc>
              <a:tabLst>
                <a:tab pos="1664970" algn="l"/>
              </a:tabLst>
            </a:pPr>
            <a:r>
              <a:rPr sz="2000" spc="-15" dirty="0">
                <a:latin typeface="Verdana"/>
                <a:cs typeface="Verdana"/>
              </a:rPr>
              <a:t>Κ</a:t>
            </a:r>
            <a:r>
              <a:rPr sz="2000" spc="-10" dirty="0">
                <a:latin typeface="Verdana"/>
                <a:cs typeface="Verdana"/>
              </a:rPr>
              <a:t>ά</a:t>
            </a:r>
            <a:r>
              <a:rPr sz="2000" spc="5" dirty="0">
                <a:latin typeface="Verdana"/>
                <a:cs typeface="Verdana"/>
              </a:rPr>
              <a:t>τ</a:t>
            </a:r>
            <a:r>
              <a:rPr sz="2000" dirty="0">
                <a:latin typeface="Verdana"/>
                <a:cs typeface="Verdana"/>
              </a:rPr>
              <a:t>ω</a:t>
            </a:r>
            <a:r>
              <a:rPr sz="2000" spc="204" dirty="0">
                <a:latin typeface="Times New Roman"/>
                <a:cs typeface="Times New Roman"/>
              </a:rPr>
              <a:t> </a:t>
            </a:r>
            <a:r>
              <a:rPr sz="2000" spc="-15" dirty="0">
                <a:latin typeface="Verdana"/>
                <a:cs typeface="Verdana"/>
              </a:rPr>
              <a:t>λ</a:t>
            </a:r>
            <a:r>
              <a:rPr sz="2000" spc="-20" dirty="0">
                <a:latin typeface="Verdana"/>
                <a:cs typeface="Verdana"/>
              </a:rPr>
              <a:t>ο</a:t>
            </a:r>
            <a:r>
              <a:rPr sz="2000" spc="-10" dirty="0">
                <a:latin typeface="Verdana"/>
                <a:cs typeface="Verdana"/>
              </a:rPr>
              <a:t>ξ</a:t>
            </a:r>
            <a:r>
              <a:rPr sz="2000" spc="-20" dirty="0">
                <a:latin typeface="Verdana"/>
                <a:cs typeface="Verdana"/>
              </a:rPr>
              <a:t>ό</a:t>
            </a:r>
            <a:r>
              <a:rPr sz="2000" spc="-15" dirty="0">
                <a:latin typeface="Verdana"/>
                <a:cs typeface="Verdana"/>
              </a:rPr>
              <a:t>ς</a:t>
            </a:r>
            <a:r>
              <a:rPr sz="2000" dirty="0">
                <a:latin typeface="Times New Roman"/>
                <a:cs typeface="Times New Roman"/>
              </a:rPr>
              <a:t>	</a:t>
            </a:r>
            <a:r>
              <a:rPr sz="2000" spc="-20" dirty="0">
                <a:latin typeface="Verdana"/>
                <a:cs typeface="Verdana"/>
              </a:rPr>
              <a:t>(8</a:t>
            </a:r>
            <a:r>
              <a:rPr sz="2000" dirty="0">
                <a:latin typeface="Verdana"/>
                <a:cs typeface="Verdana"/>
              </a:rPr>
              <a:t>)</a:t>
            </a:r>
            <a:endParaRPr sz="2000">
              <a:latin typeface="Verdana"/>
              <a:cs typeface="Verdana"/>
            </a:endParaRPr>
          </a:p>
        </p:txBody>
      </p:sp>
      <p:sp>
        <p:nvSpPr>
          <p:cNvPr id="12" name="object 12"/>
          <p:cNvSpPr/>
          <p:nvPr/>
        </p:nvSpPr>
        <p:spPr>
          <a:xfrm>
            <a:off x="1332228" y="0"/>
            <a:ext cx="7631414" cy="4457699"/>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4865373" y="390822"/>
            <a:ext cx="1579245" cy="431800"/>
          </a:xfrm>
          <a:prstGeom prst="rect">
            <a:avLst/>
          </a:prstGeom>
        </p:spPr>
        <p:txBody>
          <a:bodyPr vert="horz" wrap="square" lIns="0" tIns="0" rIns="0" bIns="0" rtlCol="0">
            <a:spAutoFit/>
          </a:bodyPr>
          <a:lstStyle/>
          <a:p>
            <a:pPr marL="12700">
              <a:lnSpc>
                <a:spcPts val="3985"/>
              </a:lnSpc>
            </a:pPr>
            <a:r>
              <a:rPr sz="3400" spc="-5" dirty="0">
                <a:latin typeface="Verdana"/>
                <a:cs typeface="Verdana"/>
              </a:rPr>
              <a:t>Τ</a:t>
            </a:r>
            <a:r>
              <a:rPr sz="3400" spc="-25" dirty="0">
                <a:latin typeface="Verdana"/>
                <a:cs typeface="Verdana"/>
              </a:rPr>
              <a:t>ο</a:t>
            </a:r>
            <a:r>
              <a:rPr sz="3400" spc="335" dirty="0">
                <a:latin typeface="Times New Roman"/>
                <a:cs typeface="Times New Roman"/>
              </a:rPr>
              <a:t> </a:t>
            </a:r>
            <a:r>
              <a:rPr sz="3400" spc="-35" dirty="0">
                <a:latin typeface="Verdana"/>
                <a:cs typeface="Verdana"/>
              </a:rPr>
              <a:t>μ</a:t>
            </a:r>
            <a:r>
              <a:rPr sz="3400" spc="-10" dirty="0">
                <a:latin typeface="Verdana"/>
                <a:cs typeface="Verdana"/>
              </a:rPr>
              <a:t>άτ</a:t>
            </a:r>
            <a:r>
              <a:rPr sz="3400" dirty="0">
                <a:latin typeface="Verdana"/>
                <a:cs typeface="Verdana"/>
              </a:rPr>
              <a:t>ι</a:t>
            </a:r>
            <a:endParaRPr sz="3400">
              <a:latin typeface="Verdana"/>
              <a:cs typeface="Verdana"/>
            </a:endParaRPr>
          </a:p>
        </p:txBody>
      </p:sp>
      <p:sp>
        <p:nvSpPr>
          <p:cNvPr id="14" name="object 14"/>
          <p:cNvSpPr txBox="1"/>
          <p:nvPr/>
        </p:nvSpPr>
        <p:spPr>
          <a:xfrm>
            <a:off x="5440684" y="1066918"/>
            <a:ext cx="1840864" cy="657860"/>
          </a:xfrm>
          <a:prstGeom prst="rect">
            <a:avLst/>
          </a:prstGeom>
        </p:spPr>
        <p:txBody>
          <a:bodyPr vert="horz" wrap="square" lIns="0" tIns="0" rIns="0" bIns="0" rtlCol="0">
            <a:spAutoFit/>
          </a:bodyPr>
          <a:lstStyle/>
          <a:p>
            <a:pPr marL="93345" marR="5080" indent="-81280">
              <a:lnSpc>
                <a:spcPct val="151900"/>
              </a:lnSpc>
            </a:pPr>
            <a:r>
              <a:rPr sz="1800" spc="-10" dirty="0">
                <a:latin typeface="Verdana"/>
                <a:cs typeface="Verdana"/>
              </a:rPr>
              <a:t>Α</a:t>
            </a:r>
            <a:r>
              <a:rPr sz="1800" spc="-15" dirty="0">
                <a:latin typeface="Verdana"/>
                <a:cs typeface="Verdana"/>
              </a:rPr>
              <a:t>νελκ</a:t>
            </a:r>
            <a:r>
              <a:rPr sz="1800" spc="-5" dirty="0">
                <a:latin typeface="Verdana"/>
                <a:cs typeface="Verdana"/>
              </a:rPr>
              <a:t>τ</a:t>
            </a:r>
            <a:r>
              <a:rPr sz="1800" spc="-25" dirty="0">
                <a:latin typeface="Verdana"/>
                <a:cs typeface="Verdana"/>
              </a:rPr>
              <a:t>ή</a:t>
            </a:r>
            <a:r>
              <a:rPr sz="1800" dirty="0">
                <a:latin typeface="Verdana"/>
                <a:cs typeface="Verdana"/>
              </a:rPr>
              <a:t>ρ</a:t>
            </a:r>
            <a:r>
              <a:rPr sz="1800" spc="-5" dirty="0">
                <a:latin typeface="Verdana"/>
                <a:cs typeface="Verdana"/>
              </a:rPr>
              <a:t>α</a:t>
            </a:r>
            <a:r>
              <a:rPr sz="1800" spc="-10" dirty="0">
                <a:latin typeface="Verdana"/>
                <a:cs typeface="Verdana"/>
              </a:rPr>
              <a:t>ς</a:t>
            </a:r>
            <a:r>
              <a:rPr sz="1800" spc="175" dirty="0">
                <a:latin typeface="Times New Roman"/>
                <a:cs typeface="Times New Roman"/>
              </a:rPr>
              <a:t> </a:t>
            </a:r>
            <a:r>
              <a:rPr sz="1800" spc="-5" dirty="0">
                <a:latin typeface="Verdana"/>
                <a:cs typeface="Verdana"/>
              </a:rPr>
              <a:t>τ</a:t>
            </a:r>
            <a:r>
              <a:rPr sz="1800" spc="-10" dirty="0">
                <a:latin typeface="Verdana"/>
                <a:cs typeface="Verdana"/>
              </a:rPr>
              <a:t>ο</a:t>
            </a:r>
            <a:r>
              <a:rPr sz="1800" dirty="0">
                <a:latin typeface="Verdana"/>
                <a:cs typeface="Verdana"/>
              </a:rPr>
              <a:t>υ</a:t>
            </a:r>
            <a:r>
              <a:rPr sz="1800" dirty="0">
                <a:latin typeface="Times New Roman"/>
                <a:cs typeface="Times New Roman"/>
              </a:rPr>
              <a:t> </a:t>
            </a:r>
            <a:r>
              <a:rPr sz="1800" spc="-10" dirty="0">
                <a:latin typeface="Verdana"/>
                <a:cs typeface="Verdana"/>
              </a:rPr>
              <a:t>β</a:t>
            </a:r>
            <a:r>
              <a:rPr sz="1800" spc="-15" dirty="0">
                <a:latin typeface="Verdana"/>
                <a:cs typeface="Verdana"/>
              </a:rPr>
              <a:t>λε</a:t>
            </a:r>
            <a:r>
              <a:rPr sz="1800" spc="5" dirty="0">
                <a:latin typeface="Verdana"/>
                <a:cs typeface="Verdana"/>
              </a:rPr>
              <a:t>φ</a:t>
            </a:r>
            <a:r>
              <a:rPr sz="1800" spc="-5" dirty="0">
                <a:latin typeface="Verdana"/>
                <a:cs typeface="Verdana"/>
              </a:rPr>
              <a:t>ά</a:t>
            </a:r>
            <a:r>
              <a:rPr sz="1800" dirty="0">
                <a:latin typeface="Verdana"/>
                <a:cs typeface="Verdana"/>
              </a:rPr>
              <a:t>ρ</a:t>
            </a:r>
            <a:r>
              <a:rPr sz="1800" spc="-20" dirty="0">
                <a:latin typeface="Verdana"/>
                <a:cs typeface="Verdana"/>
              </a:rPr>
              <a:t>ο</a:t>
            </a:r>
            <a:r>
              <a:rPr sz="1800" dirty="0">
                <a:latin typeface="Verdana"/>
                <a:cs typeface="Verdana"/>
              </a:rPr>
              <a:t>υ</a:t>
            </a:r>
            <a:endParaRPr sz="1800">
              <a:latin typeface="Verdana"/>
              <a:cs typeface="Verdana"/>
            </a:endParaRPr>
          </a:p>
        </p:txBody>
      </p:sp>
      <p:sp>
        <p:nvSpPr>
          <p:cNvPr id="15" name="object 15"/>
          <p:cNvSpPr/>
          <p:nvPr/>
        </p:nvSpPr>
        <p:spPr>
          <a:xfrm>
            <a:off x="6948159" y="1197620"/>
            <a:ext cx="287020" cy="502920"/>
          </a:xfrm>
          <a:custGeom>
            <a:avLst/>
            <a:gdLst/>
            <a:ahLst/>
            <a:cxnLst/>
            <a:rect l="l" t="t" r="r" b="b"/>
            <a:pathLst>
              <a:path w="287020" h="502919">
                <a:moveTo>
                  <a:pt x="143530" y="0"/>
                </a:moveTo>
                <a:lnTo>
                  <a:pt x="189658" y="12372"/>
                </a:lnTo>
                <a:lnTo>
                  <a:pt x="220010" y="36563"/>
                </a:lnTo>
                <a:lnTo>
                  <a:pt x="245752" y="71906"/>
                </a:lnTo>
                <a:lnTo>
                  <a:pt x="266009" y="116937"/>
                </a:lnTo>
                <a:lnTo>
                  <a:pt x="279907" y="170192"/>
                </a:lnTo>
                <a:lnTo>
                  <a:pt x="285206" y="209541"/>
                </a:lnTo>
                <a:lnTo>
                  <a:pt x="287030" y="251459"/>
                </a:lnTo>
                <a:lnTo>
                  <a:pt x="286568" y="272536"/>
                </a:lnTo>
                <a:lnTo>
                  <a:pt x="282974" y="312975"/>
                </a:lnTo>
                <a:lnTo>
                  <a:pt x="276035" y="350749"/>
                </a:lnTo>
                <a:lnTo>
                  <a:pt x="259920" y="401412"/>
                </a:lnTo>
                <a:lnTo>
                  <a:pt x="237738" y="443505"/>
                </a:lnTo>
                <a:lnTo>
                  <a:pt x="210361" y="475484"/>
                </a:lnTo>
                <a:lnTo>
                  <a:pt x="167294" y="499719"/>
                </a:lnTo>
                <a:lnTo>
                  <a:pt x="143530" y="502919"/>
                </a:lnTo>
                <a:lnTo>
                  <a:pt x="131485" y="502110"/>
                </a:lnTo>
                <a:lnTo>
                  <a:pt x="86809" y="483629"/>
                </a:lnTo>
                <a:lnTo>
                  <a:pt x="57890" y="455365"/>
                </a:lnTo>
                <a:lnTo>
                  <a:pt x="33875" y="416472"/>
                </a:lnTo>
                <a:lnTo>
                  <a:pt x="15638" y="368494"/>
                </a:lnTo>
                <a:lnTo>
                  <a:pt x="4055" y="312975"/>
                </a:lnTo>
                <a:lnTo>
                  <a:pt x="461" y="272536"/>
                </a:lnTo>
                <a:lnTo>
                  <a:pt x="0" y="251459"/>
                </a:lnTo>
                <a:lnTo>
                  <a:pt x="461" y="230206"/>
                </a:lnTo>
                <a:lnTo>
                  <a:pt x="4055" y="189518"/>
                </a:lnTo>
                <a:lnTo>
                  <a:pt x="10995" y="151617"/>
                </a:lnTo>
                <a:lnTo>
                  <a:pt x="27111" y="100940"/>
                </a:lnTo>
                <a:lnTo>
                  <a:pt x="49297" y="58976"/>
                </a:lnTo>
                <a:lnTo>
                  <a:pt x="76678" y="27188"/>
                </a:lnTo>
                <a:lnTo>
                  <a:pt x="119757" y="3165"/>
                </a:lnTo>
                <a:lnTo>
                  <a:pt x="143530" y="0"/>
                </a:lnTo>
                <a:close/>
              </a:path>
            </a:pathLst>
          </a:custGeom>
          <a:ln w="9344">
            <a:solidFill>
              <a:srgbClr val="CC0000"/>
            </a:solidFill>
          </a:ln>
        </p:spPr>
        <p:txBody>
          <a:bodyPr wrap="square" lIns="0" tIns="0" rIns="0" bIns="0" rtlCol="0"/>
          <a:lstStyle/>
          <a:p>
            <a:endParaRPr/>
          </a:p>
        </p:txBody>
      </p:sp>
      <p:sp>
        <p:nvSpPr>
          <p:cNvPr id="16" name="object 16"/>
          <p:cNvSpPr txBox="1"/>
          <p:nvPr/>
        </p:nvSpPr>
        <p:spPr>
          <a:xfrm>
            <a:off x="256536" y="261737"/>
            <a:ext cx="1363980" cy="1088390"/>
          </a:xfrm>
          <a:prstGeom prst="rect">
            <a:avLst/>
          </a:prstGeom>
        </p:spPr>
        <p:txBody>
          <a:bodyPr vert="horz" wrap="square" lIns="0" tIns="0" rIns="0" bIns="0" rtlCol="0">
            <a:spAutoFit/>
          </a:bodyPr>
          <a:lstStyle/>
          <a:p>
            <a:pPr marL="12700" marR="5080">
              <a:lnSpc>
                <a:spcPct val="152100"/>
              </a:lnSpc>
            </a:pPr>
            <a:r>
              <a:rPr sz="1800" spc="-10" dirty="0">
                <a:latin typeface="Verdana"/>
                <a:cs typeface="Verdana"/>
              </a:rPr>
              <a:t>Δε</a:t>
            </a:r>
            <a:r>
              <a:rPr sz="1800" spc="185" dirty="0">
                <a:latin typeface="Times New Roman"/>
                <a:cs typeface="Times New Roman"/>
              </a:rPr>
              <a:t> </a:t>
            </a:r>
            <a:r>
              <a:rPr sz="1800" spc="-20" dirty="0">
                <a:latin typeface="Verdana"/>
                <a:cs typeface="Verdana"/>
              </a:rPr>
              <a:t>μ</a:t>
            </a:r>
            <a:r>
              <a:rPr sz="1800" spc="-5" dirty="0">
                <a:latin typeface="Verdana"/>
                <a:cs typeface="Verdana"/>
              </a:rPr>
              <a:t>ά</a:t>
            </a:r>
            <a:r>
              <a:rPr sz="1800" spc="-15" dirty="0">
                <a:latin typeface="Verdana"/>
                <a:cs typeface="Verdana"/>
              </a:rPr>
              <a:t>τ</a:t>
            </a:r>
            <a:r>
              <a:rPr sz="1800" dirty="0">
                <a:latin typeface="Verdana"/>
                <a:cs typeface="Verdana"/>
              </a:rPr>
              <a:t>ι</a:t>
            </a:r>
            <a:r>
              <a:rPr sz="1800" dirty="0">
                <a:latin typeface="Times New Roman"/>
                <a:cs typeface="Times New Roman"/>
              </a:rPr>
              <a:t> </a:t>
            </a:r>
            <a:r>
              <a:rPr sz="1800" spc="-20" dirty="0">
                <a:latin typeface="Verdana"/>
                <a:cs typeface="Verdana"/>
              </a:rPr>
              <a:t>Ά</a:t>
            </a:r>
            <a:r>
              <a:rPr sz="1800" spc="-15" dirty="0">
                <a:latin typeface="Verdana"/>
                <a:cs typeface="Verdana"/>
              </a:rPr>
              <a:t>ν</a:t>
            </a:r>
            <a:r>
              <a:rPr sz="1800" dirty="0">
                <a:latin typeface="Verdana"/>
                <a:cs typeface="Verdana"/>
              </a:rPr>
              <a:t>ω</a:t>
            </a:r>
            <a:r>
              <a:rPr sz="1800" spc="180" dirty="0">
                <a:latin typeface="Times New Roman"/>
                <a:cs typeface="Times New Roman"/>
              </a:rPr>
              <a:t> </a:t>
            </a:r>
            <a:r>
              <a:rPr sz="1800" spc="-20" dirty="0">
                <a:latin typeface="Verdana"/>
                <a:cs typeface="Verdana"/>
              </a:rPr>
              <a:t>όψ</a:t>
            </a:r>
            <a:r>
              <a:rPr sz="1800" spc="-15" dirty="0">
                <a:latin typeface="Verdana"/>
                <a:cs typeface="Verdana"/>
              </a:rPr>
              <a:t>η</a:t>
            </a:r>
            <a:r>
              <a:rPr sz="1800" spc="-5" dirty="0">
                <a:latin typeface="Times New Roman"/>
                <a:cs typeface="Times New Roman"/>
              </a:rPr>
              <a:t> </a:t>
            </a:r>
            <a:r>
              <a:rPr sz="1800" spc="-10" dirty="0">
                <a:latin typeface="Verdana"/>
                <a:cs typeface="Verdana"/>
              </a:rPr>
              <a:t>(Α</a:t>
            </a:r>
            <a:r>
              <a:rPr sz="1800" dirty="0">
                <a:latin typeface="Verdana"/>
                <a:cs typeface="Verdana"/>
              </a:rPr>
              <a:t>π</a:t>
            </a:r>
            <a:r>
              <a:rPr sz="1800" spc="-15" dirty="0">
                <a:latin typeface="Verdana"/>
                <a:cs typeface="Verdana"/>
              </a:rPr>
              <a:t>ό</a:t>
            </a:r>
            <a:r>
              <a:rPr sz="1800" spc="185" dirty="0">
                <a:latin typeface="Times New Roman"/>
                <a:cs typeface="Times New Roman"/>
              </a:rPr>
              <a:t> </a:t>
            </a:r>
            <a:r>
              <a:rPr sz="1800" spc="-20" dirty="0">
                <a:latin typeface="Verdana"/>
                <a:cs typeface="Verdana"/>
              </a:rPr>
              <a:t>ψηλ</a:t>
            </a:r>
            <a:r>
              <a:rPr sz="1800" spc="-5" dirty="0">
                <a:latin typeface="Verdana"/>
                <a:cs typeface="Verdana"/>
              </a:rPr>
              <a:t>ά</a:t>
            </a:r>
            <a:r>
              <a:rPr sz="1800" dirty="0">
                <a:latin typeface="Verdana"/>
                <a:cs typeface="Verdana"/>
              </a:rPr>
              <a:t>)</a:t>
            </a:r>
            <a:endParaRPr sz="180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2051050" y="3509010"/>
            <a:ext cx="2255522" cy="334898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97970" y="0"/>
            <a:ext cx="5146029" cy="616585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7466" y="397133"/>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544834" y="379155"/>
            <a:ext cx="1212215" cy="558800"/>
          </a:xfrm>
          <a:prstGeom prst="rect">
            <a:avLst/>
          </a:prstGeom>
        </p:spPr>
        <p:txBody>
          <a:bodyPr vert="horz" wrap="square" lIns="0" tIns="0" rIns="0" bIns="0" rtlCol="0">
            <a:spAutoFit/>
          </a:bodyPr>
          <a:lstStyle/>
          <a:p>
            <a:pPr marL="12700" marR="5080">
              <a:lnSpc>
                <a:spcPct val="100000"/>
              </a:lnSpc>
            </a:pPr>
            <a:r>
              <a:rPr sz="2000" spc="-15" dirty="0">
                <a:latin typeface="Verdana"/>
                <a:cs typeface="Verdana"/>
              </a:rPr>
              <a:t>Ό</a:t>
            </a:r>
            <a:r>
              <a:rPr sz="2000" spc="-20" dirty="0">
                <a:latin typeface="Verdana"/>
                <a:cs typeface="Verdana"/>
              </a:rPr>
              <a:t>λ</a:t>
            </a:r>
            <a:r>
              <a:rPr sz="2000" spc="-15" dirty="0">
                <a:latin typeface="Verdana"/>
                <a:cs typeface="Verdana"/>
              </a:rPr>
              <a:t>η</a:t>
            </a:r>
            <a:r>
              <a:rPr sz="2000" spc="220" dirty="0">
                <a:latin typeface="Times New Roman"/>
                <a:cs typeface="Times New Roman"/>
              </a:rPr>
              <a:t> </a:t>
            </a:r>
            <a:r>
              <a:rPr sz="2000" spc="-15" dirty="0">
                <a:latin typeface="Verdana"/>
                <a:cs typeface="Verdana"/>
              </a:rPr>
              <a:t>η</a:t>
            </a:r>
            <a:r>
              <a:rPr sz="2000" spc="-5" dirty="0">
                <a:latin typeface="Times New Roman"/>
                <a:cs typeface="Times New Roman"/>
              </a:rPr>
              <a:t> </a:t>
            </a:r>
            <a:r>
              <a:rPr sz="2000" dirty="0">
                <a:latin typeface="Verdana"/>
                <a:cs typeface="Verdana"/>
              </a:rPr>
              <a:t>α</a:t>
            </a:r>
            <a:r>
              <a:rPr sz="2000" spc="-15" dirty="0">
                <a:latin typeface="Verdana"/>
                <a:cs typeface="Verdana"/>
              </a:rPr>
              <a:t>γγε</a:t>
            </a:r>
            <a:r>
              <a:rPr sz="2000" spc="-10" dirty="0">
                <a:latin typeface="Verdana"/>
                <a:cs typeface="Verdana"/>
              </a:rPr>
              <a:t>ί</a:t>
            </a:r>
            <a:r>
              <a:rPr sz="2000" dirty="0">
                <a:latin typeface="Verdana"/>
                <a:cs typeface="Verdana"/>
              </a:rPr>
              <a:t>ω</a:t>
            </a:r>
            <a:r>
              <a:rPr sz="2000" spc="-5" dirty="0">
                <a:latin typeface="Verdana"/>
                <a:cs typeface="Verdana"/>
              </a:rPr>
              <a:t>ση</a:t>
            </a:r>
            <a:endParaRPr sz="2000">
              <a:latin typeface="Verdana"/>
              <a:cs typeface="Verdana"/>
            </a:endParaRPr>
          </a:p>
        </p:txBody>
      </p:sp>
      <p:sp>
        <p:nvSpPr>
          <p:cNvPr id="8" name="object 8"/>
          <p:cNvSpPr txBox="1"/>
          <p:nvPr/>
        </p:nvSpPr>
        <p:spPr>
          <a:xfrm>
            <a:off x="544834" y="990030"/>
            <a:ext cx="1577340" cy="876300"/>
          </a:xfrm>
          <a:prstGeom prst="rect">
            <a:avLst/>
          </a:prstGeom>
        </p:spPr>
        <p:txBody>
          <a:bodyPr vert="horz" wrap="square" lIns="0" tIns="0" rIns="0" bIns="0" rtlCol="0">
            <a:spAutoFit/>
          </a:bodyPr>
          <a:lstStyle/>
          <a:p>
            <a:pPr marL="12700" marR="5080">
              <a:lnSpc>
                <a:spcPct val="100000"/>
              </a:lnSpc>
            </a:pPr>
            <a:r>
              <a:rPr sz="2000" spc="-15" dirty="0">
                <a:latin typeface="Verdana"/>
                <a:cs typeface="Verdana"/>
              </a:rPr>
              <a:t>γ</a:t>
            </a:r>
            <a:r>
              <a:rPr sz="2000" spc="-10" dirty="0">
                <a:latin typeface="Verdana"/>
                <a:cs typeface="Verdana"/>
              </a:rPr>
              <a:t>ί</a:t>
            </a:r>
            <a:r>
              <a:rPr sz="2000" spc="-15" dirty="0">
                <a:latin typeface="Verdana"/>
                <a:cs typeface="Verdana"/>
              </a:rPr>
              <a:t>νε</a:t>
            </a:r>
            <a:r>
              <a:rPr sz="2000" spc="5" dirty="0">
                <a:latin typeface="Verdana"/>
                <a:cs typeface="Verdana"/>
              </a:rPr>
              <a:t>τ</a:t>
            </a:r>
            <a:r>
              <a:rPr sz="2000" spc="-10" dirty="0">
                <a:latin typeface="Verdana"/>
                <a:cs typeface="Verdana"/>
              </a:rPr>
              <a:t>α</a:t>
            </a:r>
            <a:r>
              <a:rPr sz="2000" dirty="0">
                <a:latin typeface="Verdana"/>
                <a:cs typeface="Verdana"/>
              </a:rPr>
              <a:t>ι</a:t>
            </a:r>
            <a:r>
              <a:rPr sz="2000" spc="195"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5" dirty="0">
                <a:latin typeface="Times New Roman"/>
                <a:cs typeface="Times New Roman"/>
              </a:rPr>
              <a:t> </a:t>
            </a:r>
            <a:r>
              <a:rPr sz="2000" spc="5" dirty="0">
                <a:latin typeface="Verdana"/>
                <a:cs typeface="Verdana"/>
              </a:rPr>
              <a:t>τ</a:t>
            </a:r>
            <a:r>
              <a:rPr sz="2000" spc="-15" dirty="0">
                <a:latin typeface="Verdana"/>
                <a:cs typeface="Verdana"/>
              </a:rPr>
              <a:t>ην</a:t>
            </a:r>
            <a:r>
              <a:rPr sz="2000" spc="-5" dirty="0">
                <a:latin typeface="Times New Roman"/>
                <a:cs typeface="Times New Roman"/>
              </a:rPr>
              <a:t> </a:t>
            </a:r>
            <a:r>
              <a:rPr sz="2000" b="1" spc="-15" dirty="0">
                <a:latin typeface="Verdana"/>
                <a:cs typeface="Verdana"/>
              </a:rPr>
              <a:t>οφ</a:t>
            </a:r>
            <a:r>
              <a:rPr sz="2000" b="1" spc="-5" dirty="0">
                <a:latin typeface="Verdana"/>
                <a:cs typeface="Verdana"/>
              </a:rPr>
              <a:t>θ</a:t>
            </a:r>
            <a:r>
              <a:rPr sz="2000" b="1" spc="5" dirty="0">
                <a:latin typeface="Verdana"/>
                <a:cs typeface="Verdana"/>
              </a:rPr>
              <a:t>α</a:t>
            </a:r>
            <a:r>
              <a:rPr sz="2000" b="1" spc="-10" dirty="0">
                <a:latin typeface="Verdana"/>
                <a:cs typeface="Verdana"/>
              </a:rPr>
              <a:t>λ</a:t>
            </a:r>
            <a:r>
              <a:rPr sz="2000" b="1" spc="-5" dirty="0">
                <a:latin typeface="Verdana"/>
                <a:cs typeface="Verdana"/>
              </a:rPr>
              <a:t>μ</a:t>
            </a:r>
            <a:r>
              <a:rPr sz="2000" b="1" spc="-20" dirty="0">
                <a:latin typeface="Verdana"/>
                <a:cs typeface="Verdana"/>
              </a:rPr>
              <a:t>ικ</a:t>
            </a:r>
            <a:r>
              <a:rPr sz="2000" b="1" dirty="0">
                <a:latin typeface="Verdana"/>
                <a:cs typeface="Verdana"/>
              </a:rPr>
              <a:t>ή</a:t>
            </a:r>
            <a:endParaRPr sz="2000">
              <a:latin typeface="Verdana"/>
              <a:cs typeface="Verdana"/>
            </a:endParaRPr>
          </a:p>
        </p:txBody>
      </p:sp>
      <p:sp>
        <p:nvSpPr>
          <p:cNvPr id="9" name="object 9"/>
          <p:cNvSpPr txBox="1"/>
          <p:nvPr/>
        </p:nvSpPr>
        <p:spPr>
          <a:xfrm>
            <a:off x="544834" y="1891730"/>
            <a:ext cx="1716405" cy="4674870"/>
          </a:xfrm>
          <a:prstGeom prst="rect">
            <a:avLst/>
          </a:prstGeom>
        </p:spPr>
        <p:txBody>
          <a:bodyPr vert="horz" wrap="square" lIns="0" tIns="0" rIns="0" bIns="0" rtlCol="0">
            <a:spAutoFit/>
          </a:bodyPr>
          <a:lstStyle/>
          <a:p>
            <a:pPr marL="12700" marR="5080">
              <a:lnSpc>
                <a:spcPct val="100000"/>
              </a:lnSpc>
            </a:pPr>
            <a:r>
              <a:rPr sz="2000" b="1" spc="5" dirty="0">
                <a:latin typeface="Verdana"/>
                <a:cs typeface="Verdana"/>
              </a:rPr>
              <a:t>α</a:t>
            </a:r>
            <a:r>
              <a:rPr sz="2000" b="1" spc="-5" dirty="0">
                <a:latin typeface="Verdana"/>
                <a:cs typeface="Verdana"/>
              </a:rPr>
              <a:t>ρτ</a:t>
            </a:r>
            <a:r>
              <a:rPr sz="2000" b="1" dirty="0">
                <a:latin typeface="Verdana"/>
                <a:cs typeface="Verdana"/>
              </a:rPr>
              <a:t>η</a:t>
            </a:r>
            <a:r>
              <a:rPr sz="2000" b="1" spc="-5" dirty="0">
                <a:latin typeface="Verdana"/>
                <a:cs typeface="Verdana"/>
              </a:rPr>
              <a:t>ρ</a:t>
            </a:r>
            <a:r>
              <a:rPr sz="2000" b="1" dirty="0">
                <a:latin typeface="Verdana"/>
                <a:cs typeface="Verdana"/>
              </a:rPr>
              <a:t>ία</a:t>
            </a:r>
            <a:r>
              <a:rPr sz="2000" b="1" spc="215" dirty="0">
                <a:latin typeface="Times New Roman"/>
                <a:cs typeface="Times New Roman"/>
              </a:rPr>
              <a:t> </a:t>
            </a:r>
            <a:r>
              <a:rPr sz="2000" spc="-5" dirty="0">
                <a:latin typeface="Verdana"/>
                <a:cs typeface="Verdana"/>
              </a:rPr>
              <a:t>π</a:t>
            </a:r>
            <a:r>
              <a:rPr sz="2000" spc="-20" dirty="0">
                <a:latin typeface="Verdana"/>
                <a:cs typeface="Verdana"/>
              </a:rPr>
              <a:t>ο</a:t>
            </a:r>
            <a:r>
              <a:rPr sz="2000" dirty="0">
                <a:latin typeface="Verdana"/>
                <a:cs typeface="Verdana"/>
              </a:rPr>
              <a:t>υ</a:t>
            </a:r>
            <a:r>
              <a:rPr sz="2000" dirty="0">
                <a:latin typeface="Times New Roman"/>
                <a:cs typeface="Times New Roman"/>
              </a:rPr>
              <a:t> </a:t>
            </a:r>
            <a:r>
              <a:rPr sz="2000" spc="-5" dirty="0">
                <a:latin typeface="Verdana"/>
                <a:cs typeface="Verdana"/>
              </a:rPr>
              <a:t>ε</a:t>
            </a:r>
            <a:r>
              <a:rPr sz="2000" spc="-20" dirty="0">
                <a:latin typeface="Verdana"/>
                <a:cs typeface="Verdana"/>
              </a:rPr>
              <a:t>κ</a:t>
            </a:r>
            <a:r>
              <a:rPr sz="2000" spc="5" dirty="0">
                <a:latin typeface="Verdana"/>
                <a:cs typeface="Verdana"/>
              </a:rPr>
              <a:t>φ</a:t>
            </a:r>
            <a:r>
              <a:rPr sz="2000" spc="-5" dirty="0">
                <a:latin typeface="Verdana"/>
                <a:cs typeface="Verdana"/>
              </a:rPr>
              <a:t>ύ</a:t>
            </a:r>
            <a:r>
              <a:rPr sz="2000" spc="-15" dirty="0">
                <a:latin typeface="Verdana"/>
                <a:cs typeface="Verdana"/>
              </a:rPr>
              <a:t>ε</a:t>
            </a:r>
            <a:r>
              <a:rPr sz="2000" spc="5" dirty="0">
                <a:latin typeface="Verdana"/>
                <a:cs typeface="Verdana"/>
              </a:rPr>
              <a:t>τ</a:t>
            </a:r>
            <a:r>
              <a:rPr sz="2000" spc="-10" dirty="0">
                <a:latin typeface="Verdana"/>
                <a:cs typeface="Verdana"/>
              </a:rPr>
              <a:t>α</a:t>
            </a:r>
            <a:r>
              <a:rPr sz="2000" dirty="0">
                <a:latin typeface="Verdana"/>
                <a:cs typeface="Verdana"/>
              </a:rPr>
              <a:t>ι</a:t>
            </a:r>
            <a:r>
              <a:rPr sz="2000" spc="195"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5" dirty="0">
                <a:latin typeface="Times New Roman"/>
                <a:cs typeface="Times New Roman"/>
              </a:rPr>
              <a:t> </a:t>
            </a:r>
            <a:r>
              <a:rPr sz="2000" spc="5" dirty="0">
                <a:latin typeface="Verdana"/>
                <a:cs typeface="Verdana"/>
              </a:rPr>
              <a:t>τ</a:t>
            </a:r>
            <a:r>
              <a:rPr sz="2000" spc="-15" dirty="0">
                <a:latin typeface="Verdana"/>
                <a:cs typeface="Verdana"/>
              </a:rPr>
              <a:t>ην</a:t>
            </a:r>
            <a:r>
              <a:rPr sz="2000" spc="220" dirty="0">
                <a:latin typeface="Times New Roman"/>
                <a:cs typeface="Times New Roman"/>
              </a:rPr>
              <a:t> </a:t>
            </a:r>
            <a:r>
              <a:rPr sz="2000" b="1" spc="-20" dirty="0">
                <a:latin typeface="Verdana"/>
                <a:cs typeface="Verdana"/>
              </a:rPr>
              <a:t>έ</a:t>
            </a:r>
            <a:r>
              <a:rPr sz="2000" b="1" spc="-10" dirty="0">
                <a:latin typeface="Verdana"/>
                <a:cs typeface="Verdana"/>
              </a:rPr>
              <a:t>σ</a:t>
            </a:r>
            <a:r>
              <a:rPr sz="2000" b="1" dirty="0">
                <a:latin typeface="Verdana"/>
                <a:cs typeface="Verdana"/>
              </a:rPr>
              <a:t>ω</a:t>
            </a:r>
            <a:r>
              <a:rPr sz="2000" b="1" dirty="0">
                <a:latin typeface="Times New Roman"/>
                <a:cs typeface="Times New Roman"/>
              </a:rPr>
              <a:t> </a:t>
            </a:r>
            <a:r>
              <a:rPr sz="2000" b="1" spc="-10" dirty="0">
                <a:latin typeface="Verdana"/>
                <a:cs typeface="Verdana"/>
              </a:rPr>
              <a:t>κ</a:t>
            </a:r>
            <a:r>
              <a:rPr sz="2000" b="1" spc="-5" dirty="0">
                <a:latin typeface="Verdana"/>
                <a:cs typeface="Verdana"/>
              </a:rPr>
              <a:t>α</a:t>
            </a:r>
            <a:r>
              <a:rPr sz="2000" b="1" spc="5" dirty="0">
                <a:latin typeface="Verdana"/>
                <a:cs typeface="Verdana"/>
              </a:rPr>
              <a:t>ρ</a:t>
            </a:r>
            <a:r>
              <a:rPr sz="2000" b="1" dirty="0">
                <a:latin typeface="Verdana"/>
                <a:cs typeface="Verdana"/>
              </a:rPr>
              <a:t>ω</a:t>
            </a:r>
            <a:r>
              <a:rPr sz="2000" b="1" spc="-15" dirty="0">
                <a:latin typeface="Verdana"/>
                <a:cs typeface="Verdana"/>
              </a:rPr>
              <a:t>τ</a:t>
            </a:r>
            <a:r>
              <a:rPr sz="2000" b="1" spc="-10" dirty="0">
                <a:latin typeface="Verdana"/>
                <a:cs typeface="Verdana"/>
              </a:rPr>
              <a:t>ί</a:t>
            </a:r>
            <a:r>
              <a:rPr sz="2000" b="1" spc="-20" dirty="0">
                <a:latin typeface="Verdana"/>
                <a:cs typeface="Verdana"/>
              </a:rPr>
              <a:t>δ</a:t>
            </a:r>
            <a:r>
              <a:rPr sz="2000" b="1" dirty="0">
                <a:latin typeface="Verdana"/>
                <a:cs typeface="Verdana"/>
              </a:rPr>
              <a:t>α</a:t>
            </a:r>
            <a:endParaRPr sz="2000">
              <a:latin typeface="Verdana"/>
              <a:cs typeface="Verdana"/>
            </a:endParaRPr>
          </a:p>
          <a:p>
            <a:pPr marL="12700" marR="35560">
              <a:lnSpc>
                <a:spcPct val="100000"/>
              </a:lnSpc>
              <a:spcBef>
                <a:spcPts val="500"/>
              </a:spcBef>
            </a:pPr>
            <a:r>
              <a:rPr sz="2000" spc="-5" dirty="0">
                <a:latin typeface="Verdana"/>
                <a:cs typeface="Verdana"/>
              </a:rPr>
              <a:t>Κ</a:t>
            </a:r>
            <a:r>
              <a:rPr sz="2000" spc="-15" dirty="0">
                <a:latin typeface="Verdana"/>
                <a:cs typeface="Verdana"/>
              </a:rPr>
              <a:t>εν</a:t>
            </a:r>
            <a:r>
              <a:rPr sz="2000" spc="-5" dirty="0">
                <a:latin typeface="Verdana"/>
                <a:cs typeface="Verdana"/>
              </a:rPr>
              <a:t>τ</a:t>
            </a:r>
            <a:r>
              <a:rPr sz="2000" spc="-15" dirty="0">
                <a:latin typeface="Verdana"/>
                <a:cs typeface="Verdana"/>
              </a:rPr>
              <a:t>ρ</a:t>
            </a:r>
            <a:r>
              <a:rPr sz="2000" spc="-20" dirty="0">
                <a:latin typeface="Verdana"/>
                <a:cs typeface="Verdana"/>
              </a:rPr>
              <a:t>ομ</a:t>
            </a:r>
            <a:r>
              <a:rPr sz="2000" spc="-15" dirty="0">
                <a:latin typeface="Verdana"/>
                <a:cs typeface="Verdana"/>
              </a:rPr>
              <a:t>όλες</a:t>
            </a:r>
            <a:r>
              <a:rPr sz="2000" spc="-5" dirty="0">
                <a:latin typeface="Times New Roman"/>
                <a:cs typeface="Times New Roman"/>
              </a:rPr>
              <a:t> </a:t>
            </a:r>
            <a:r>
              <a:rPr sz="2000" spc="-5" dirty="0">
                <a:latin typeface="Verdana"/>
                <a:cs typeface="Verdana"/>
              </a:rPr>
              <a:t>ίν</a:t>
            </a:r>
            <a:r>
              <a:rPr sz="2000" spc="-15" dirty="0">
                <a:latin typeface="Verdana"/>
                <a:cs typeface="Verdana"/>
              </a:rPr>
              <a:t>ες</a:t>
            </a:r>
            <a:r>
              <a:rPr sz="2000" spc="210" dirty="0">
                <a:latin typeface="Times New Roman"/>
                <a:cs typeface="Times New Roman"/>
              </a:rPr>
              <a:t> </a:t>
            </a:r>
            <a:r>
              <a:rPr sz="2000" dirty="0">
                <a:latin typeface="Verdana"/>
                <a:cs typeface="Verdana"/>
              </a:rPr>
              <a:t>α</a:t>
            </a:r>
            <a:r>
              <a:rPr sz="2000" spc="-5" dirty="0">
                <a:latin typeface="Verdana"/>
                <a:cs typeface="Verdana"/>
              </a:rPr>
              <a:t>π</a:t>
            </a:r>
            <a:r>
              <a:rPr sz="2000" spc="-15" dirty="0">
                <a:latin typeface="Verdana"/>
                <a:cs typeface="Verdana"/>
              </a:rPr>
              <a:t>ό</a:t>
            </a:r>
            <a:r>
              <a:rPr sz="2000" spc="-5" dirty="0">
                <a:latin typeface="Times New Roman"/>
                <a:cs typeface="Times New Roman"/>
              </a:rPr>
              <a:t> </a:t>
            </a:r>
            <a:r>
              <a:rPr sz="2000" dirty="0">
                <a:latin typeface="Verdana"/>
                <a:cs typeface="Verdana"/>
              </a:rPr>
              <a:t>α</a:t>
            </a:r>
            <a:r>
              <a:rPr sz="2000" spc="-10" dirty="0">
                <a:latin typeface="Verdana"/>
                <a:cs typeface="Verdana"/>
              </a:rPr>
              <a:t>μ</a:t>
            </a:r>
            <a:r>
              <a:rPr sz="2000" dirty="0">
                <a:latin typeface="Verdana"/>
                <a:cs typeface="Verdana"/>
              </a:rPr>
              <a:t>φ</a:t>
            </a:r>
            <a:r>
              <a:rPr sz="2000" spc="-10" dirty="0">
                <a:latin typeface="Verdana"/>
                <a:cs typeface="Verdana"/>
              </a:rPr>
              <a:t>ι</a:t>
            </a:r>
            <a:r>
              <a:rPr sz="2000" spc="5" dirty="0">
                <a:latin typeface="Verdana"/>
                <a:cs typeface="Verdana"/>
              </a:rPr>
              <a:t>β</a:t>
            </a:r>
            <a:r>
              <a:rPr sz="2000" spc="-15" dirty="0">
                <a:latin typeface="Verdana"/>
                <a:cs typeface="Verdana"/>
              </a:rPr>
              <a:t>λη</a:t>
            </a:r>
            <a:r>
              <a:rPr sz="2000" spc="-5" dirty="0">
                <a:latin typeface="Verdana"/>
                <a:cs typeface="Verdana"/>
              </a:rPr>
              <a:t>σ</a:t>
            </a:r>
            <a:r>
              <a:rPr sz="2000" spc="5" dirty="0">
                <a:latin typeface="Verdana"/>
                <a:cs typeface="Verdana"/>
              </a:rPr>
              <a:t>τ</a:t>
            </a:r>
            <a:r>
              <a:rPr sz="2000" spc="-10" dirty="0">
                <a:latin typeface="Verdana"/>
                <a:cs typeface="Verdana"/>
              </a:rPr>
              <a:t>ρ</a:t>
            </a:r>
            <a:r>
              <a:rPr sz="2000" spc="-15" dirty="0">
                <a:latin typeface="Verdana"/>
                <a:cs typeface="Verdana"/>
              </a:rPr>
              <a:t>ο</a:t>
            </a:r>
            <a:r>
              <a:rPr sz="2000" spc="-5" dirty="0">
                <a:latin typeface="Times New Roman"/>
                <a:cs typeface="Times New Roman"/>
              </a:rPr>
              <a:t> </a:t>
            </a:r>
            <a:r>
              <a:rPr sz="2000" spc="-5" dirty="0">
                <a:latin typeface="Verdana"/>
                <a:cs typeface="Verdana"/>
              </a:rPr>
              <a:t>ε</a:t>
            </a:r>
            <a:r>
              <a:rPr sz="2000" spc="-10" dirty="0">
                <a:latin typeface="Verdana"/>
                <a:cs typeface="Verdana"/>
              </a:rPr>
              <a:t>ι</a:t>
            </a:r>
            <a:r>
              <a:rPr sz="2000" spc="-15" dirty="0">
                <a:latin typeface="Verdana"/>
                <a:cs typeface="Verdana"/>
              </a:rPr>
              <a:t>δή</a:t>
            </a:r>
            <a:endParaRPr sz="2000">
              <a:latin typeface="Verdana"/>
              <a:cs typeface="Verdana"/>
            </a:endParaRPr>
          </a:p>
          <a:p>
            <a:pPr marL="12700" marR="13970">
              <a:lnSpc>
                <a:spcPct val="100000"/>
              </a:lnSpc>
              <a:spcBef>
                <a:spcPts val="500"/>
              </a:spcBef>
            </a:pPr>
            <a:r>
              <a:rPr sz="2000" spc="5" dirty="0">
                <a:latin typeface="Verdana"/>
                <a:cs typeface="Verdana"/>
              </a:rPr>
              <a:t>Τ</a:t>
            </a:r>
            <a:r>
              <a:rPr sz="2000" dirty="0">
                <a:latin typeface="Verdana"/>
                <a:cs typeface="Verdana"/>
              </a:rPr>
              <a:t>α</a:t>
            </a:r>
            <a:r>
              <a:rPr sz="2000" spc="210" dirty="0">
                <a:latin typeface="Times New Roman"/>
                <a:cs typeface="Times New Roman"/>
              </a:rPr>
              <a:t> </a:t>
            </a:r>
            <a:r>
              <a:rPr sz="2000" spc="-20" dirty="0">
                <a:latin typeface="Verdana"/>
                <a:cs typeface="Verdana"/>
              </a:rPr>
              <a:t>ν</a:t>
            </a:r>
            <a:r>
              <a:rPr sz="2000" spc="-5" dirty="0">
                <a:latin typeface="Verdana"/>
                <a:cs typeface="Verdana"/>
              </a:rPr>
              <a:t>εύ</a:t>
            </a:r>
            <a:r>
              <a:rPr sz="2000" spc="-10" dirty="0">
                <a:latin typeface="Verdana"/>
                <a:cs typeface="Verdana"/>
              </a:rPr>
              <a:t>ρ</a:t>
            </a:r>
            <a:r>
              <a:rPr sz="2000" dirty="0">
                <a:latin typeface="Verdana"/>
                <a:cs typeface="Verdana"/>
              </a:rPr>
              <a:t>α</a:t>
            </a:r>
            <a:r>
              <a:rPr sz="2000" dirty="0">
                <a:latin typeface="Times New Roman"/>
                <a:cs typeface="Times New Roman"/>
              </a:rPr>
              <a:t> </a:t>
            </a:r>
            <a:r>
              <a:rPr sz="2000" spc="-10" dirty="0">
                <a:latin typeface="Verdana"/>
                <a:cs typeface="Verdana"/>
              </a:rPr>
              <a:t>χι</a:t>
            </a:r>
            <a:r>
              <a:rPr sz="2000" dirty="0">
                <a:latin typeface="Verdana"/>
                <a:cs typeface="Verdana"/>
              </a:rPr>
              <a:t>ά</a:t>
            </a:r>
            <a:r>
              <a:rPr sz="2000" spc="-20" dirty="0">
                <a:latin typeface="Verdana"/>
                <a:cs typeface="Verdana"/>
              </a:rPr>
              <a:t>ζο</a:t>
            </a:r>
            <a:r>
              <a:rPr sz="2000" spc="-15" dirty="0">
                <a:latin typeface="Verdana"/>
                <a:cs typeface="Verdana"/>
              </a:rPr>
              <a:t>ν</a:t>
            </a:r>
            <a:r>
              <a:rPr sz="2000" spc="5" dirty="0">
                <a:latin typeface="Verdana"/>
                <a:cs typeface="Verdana"/>
              </a:rPr>
              <a:t>τ</a:t>
            </a:r>
            <a:r>
              <a:rPr sz="2000" dirty="0">
                <a:latin typeface="Verdana"/>
                <a:cs typeface="Verdana"/>
              </a:rPr>
              <a:t>αι</a:t>
            </a:r>
            <a:r>
              <a:rPr sz="2000" spc="185" dirty="0">
                <a:latin typeface="Times New Roman"/>
                <a:cs typeface="Times New Roman"/>
              </a:rPr>
              <a:t> </a:t>
            </a:r>
            <a:r>
              <a:rPr sz="2000" spc="-5" dirty="0">
                <a:latin typeface="Verdana"/>
                <a:cs typeface="Verdana"/>
              </a:rPr>
              <a:t>σ</a:t>
            </a:r>
            <a:r>
              <a:rPr sz="2000" spc="5" dirty="0">
                <a:latin typeface="Verdana"/>
                <a:cs typeface="Verdana"/>
              </a:rPr>
              <a:t>τ</a:t>
            </a:r>
            <a:r>
              <a:rPr sz="2000" spc="-15" dirty="0">
                <a:latin typeface="Verdana"/>
                <a:cs typeface="Verdana"/>
              </a:rPr>
              <a:t>ο</a:t>
            </a:r>
            <a:r>
              <a:rPr sz="2000" spc="-5" dirty="0">
                <a:latin typeface="Times New Roman"/>
                <a:cs typeface="Times New Roman"/>
              </a:rPr>
              <a:t> </a:t>
            </a:r>
            <a:r>
              <a:rPr sz="2000" spc="-15" dirty="0">
                <a:latin typeface="Verdana"/>
                <a:cs typeface="Verdana"/>
              </a:rPr>
              <a:t>ο</a:t>
            </a:r>
            <a:r>
              <a:rPr sz="2000" spc="-5" dirty="0">
                <a:latin typeface="Verdana"/>
                <a:cs typeface="Verdana"/>
              </a:rPr>
              <a:t>πτ</a:t>
            </a:r>
            <a:r>
              <a:rPr sz="2000" spc="-10" dirty="0">
                <a:latin typeface="Verdana"/>
                <a:cs typeface="Verdana"/>
              </a:rPr>
              <a:t>ι</a:t>
            </a:r>
            <a:r>
              <a:rPr sz="2000" spc="-15" dirty="0">
                <a:latin typeface="Verdana"/>
                <a:cs typeface="Verdana"/>
              </a:rPr>
              <a:t>κό</a:t>
            </a:r>
            <a:r>
              <a:rPr sz="2000" spc="-5" dirty="0">
                <a:latin typeface="Times New Roman"/>
                <a:cs typeface="Times New Roman"/>
              </a:rPr>
              <a:t> </a:t>
            </a:r>
            <a:r>
              <a:rPr sz="2000" spc="-10" dirty="0">
                <a:latin typeface="Verdana"/>
                <a:cs typeface="Verdana"/>
              </a:rPr>
              <a:t>χί</a:t>
            </a:r>
            <a:r>
              <a:rPr sz="2000" dirty="0">
                <a:latin typeface="Verdana"/>
                <a:cs typeface="Verdana"/>
              </a:rPr>
              <a:t>α</a:t>
            </a:r>
            <a:r>
              <a:rPr sz="2000" spc="-5" dirty="0">
                <a:latin typeface="Verdana"/>
                <a:cs typeface="Verdana"/>
              </a:rPr>
              <a:t>σμ</a:t>
            </a:r>
            <a:r>
              <a:rPr sz="2000" dirty="0">
                <a:latin typeface="Verdana"/>
                <a:cs typeface="Verdana"/>
              </a:rPr>
              <a:t>α</a:t>
            </a:r>
            <a:r>
              <a:rPr sz="2000" spc="210" dirty="0">
                <a:latin typeface="Times New Roman"/>
                <a:cs typeface="Times New Roman"/>
              </a:rPr>
              <a:t> </a:t>
            </a:r>
            <a:r>
              <a:rPr sz="2000" spc="-15" dirty="0">
                <a:latin typeface="Verdana"/>
                <a:cs typeface="Verdana"/>
              </a:rPr>
              <a:t>κ</a:t>
            </a:r>
            <a:r>
              <a:rPr sz="2000" dirty="0">
                <a:latin typeface="Verdana"/>
                <a:cs typeface="Verdana"/>
              </a:rPr>
              <a:t>αι</a:t>
            </a:r>
            <a:r>
              <a:rPr sz="2000" dirty="0">
                <a:latin typeface="Times New Roman"/>
                <a:cs typeface="Times New Roman"/>
              </a:rPr>
              <a:t> </a:t>
            </a:r>
            <a:r>
              <a:rPr sz="2000" spc="5" dirty="0">
                <a:latin typeface="Verdana"/>
                <a:cs typeface="Verdana"/>
              </a:rPr>
              <a:t>σ</a:t>
            </a:r>
            <a:r>
              <a:rPr sz="2000" spc="-15" dirty="0">
                <a:latin typeface="Verdana"/>
                <a:cs typeface="Verdana"/>
              </a:rPr>
              <a:t>υνε</a:t>
            </a:r>
            <a:r>
              <a:rPr sz="2000" spc="-10" dirty="0">
                <a:latin typeface="Verdana"/>
                <a:cs typeface="Verdana"/>
              </a:rPr>
              <a:t>χίζ</a:t>
            </a:r>
            <a:r>
              <a:rPr sz="2000" spc="-20" dirty="0">
                <a:latin typeface="Verdana"/>
                <a:cs typeface="Verdana"/>
              </a:rPr>
              <a:t>ο</a:t>
            </a:r>
            <a:r>
              <a:rPr sz="2000" spc="-5" dirty="0">
                <a:latin typeface="Verdana"/>
                <a:cs typeface="Verdana"/>
              </a:rPr>
              <a:t>υ</a:t>
            </a:r>
            <a:r>
              <a:rPr sz="2000" spc="-15" dirty="0">
                <a:latin typeface="Verdana"/>
                <a:cs typeface="Verdana"/>
              </a:rPr>
              <a:t>ν</a:t>
            </a:r>
            <a:r>
              <a:rPr sz="2000" spc="-5" dirty="0">
                <a:latin typeface="Times New Roman"/>
                <a:cs typeface="Times New Roman"/>
              </a:rPr>
              <a:t> </a:t>
            </a:r>
            <a:r>
              <a:rPr sz="2000" strike="sngStrike" spc="10" dirty="0">
                <a:latin typeface="Verdana"/>
                <a:cs typeface="Verdana"/>
              </a:rPr>
              <a:t>ω</a:t>
            </a:r>
            <a:r>
              <a:rPr sz="2000" strike="sngStrike" spc="-15" dirty="0">
                <a:latin typeface="Verdana"/>
                <a:cs typeface="Verdana"/>
              </a:rPr>
              <a:t>ς ο</a:t>
            </a:r>
            <a:r>
              <a:rPr sz="2000" strike="sngStrike" spc="-5" dirty="0">
                <a:latin typeface="Verdana"/>
                <a:cs typeface="Verdana"/>
              </a:rPr>
              <a:t>πτικ</a:t>
            </a:r>
            <a:r>
              <a:rPr sz="2000" strike="sngStrike" spc="-10" dirty="0">
                <a:latin typeface="Verdana"/>
                <a:cs typeface="Verdana"/>
              </a:rPr>
              <a:t>ές </a:t>
            </a:r>
            <a:r>
              <a:rPr sz="2000" strike="noStrike" spc="-5" dirty="0">
                <a:latin typeface="Times New Roman"/>
                <a:cs typeface="Times New Roman"/>
              </a:rPr>
              <a:t> </a:t>
            </a:r>
            <a:r>
              <a:rPr sz="2000" strike="noStrike" spc="5" dirty="0">
                <a:latin typeface="Verdana"/>
                <a:cs typeface="Verdana"/>
              </a:rPr>
              <a:t>τ</a:t>
            </a:r>
            <a:r>
              <a:rPr sz="2000" strike="noStrike" dirty="0">
                <a:latin typeface="Verdana"/>
                <a:cs typeface="Verdana"/>
              </a:rPr>
              <a:t>α</a:t>
            </a:r>
            <a:r>
              <a:rPr sz="2000" strike="noStrike" spc="-10" dirty="0">
                <a:latin typeface="Verdana"/>
                <a:cs typeface="Verdana"/>
              </a:rPr>
              <a:t>ι</a:t>
            </a:r>
            <a:r>
              <a:rPr sz="2000" strike="noStrike" spc="-15" dirty="0">
                <a:latin typeface="Verdana"/>
                <a:cs typeface="Verdana"/>
              </a:rPr>
              <a:t>ν</a:t>
            </a:r>
            <a:r>
              <a:rPr sz="2000" strike="noStrike" spc="-10" dirty="0">
                <a:latin typeface="Verdana"/>
                <a:cs typeface="Verdana"/>
              </a:rPr>
              <a:t>ί</a:t>
            </a:r>
            <a:r>
              <a:rPr sz="2000" strike="noStrike" spc="-15" dirty="0">
                <a:latin typeface="Verdana"/>
                <a:cs typeface="Verdana"/>
              </a:rPr>
              <a:t>ες</a:t>
            </a:r>
            <a:endParaRPr sz="2000">
              <a:latin typeface="Verdana"/>
              <a:cs typeface="Verdana"/>
            </a:endParaRPr>
          </a:p>
        </p:txBody>
      </p:sp>
      <p:sp>
        <p:nvSpPr>
          <p:cNvPr id="10" name="object 10"/>
          <p:cNvSpPr txBox="1"/>
          <p:nvPr/>
        </p:nvSpPr>
        <p:spPr>
          <a:xfrm>
            <a:off x="77466" y="320383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1" name="object 11"/>
          <p:cNvSpPr txBox="1"/>
          <p:nvPr/>
        </p:nvSpPr>
        <p:spPr>
          <a:xfrm>
            <a:off x="77466" y="4487806"/>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2" name="object 12"/>
          <p:cNvSpPr/>
          <p:nvPr/>
        </p:nvSpPr>
        <p:spPr>
          <a:xfrm>
            <a:off x="6659879" y="908060"/>
            <a:ext cx="1582420" cy="287020"/>
          </a:xfrm>
          <a:custGeom>
            <a:avLst/>
            <a:gdLst/>
            <a:ahLst/>
            <a:cxnLst/>
            <a:rect l="l" t="t" r="r" b="b"/>
            <a:pathLst>
              <a:path w="1582420" h="287019">
                <a:moveTo>
                  <a:pt x="791199" y="0"/>
                </a:moveTo>
                <a:lnTo>
                  <a:pt x="857628" y="461"/>
                </a:lnTo>
                <a:lnTo>
                  <a:pt x="922298" y="1823"/>
                </a:lnTo>
                <a:lnTo>
                  <a:pt x="985030" y="4053"/>
                </a:lnTo>
                <a:lnTo>
                  <a:pt x="1045646" y="7120"/>
                </a:lnTo>
                <a:lnTo>
                  <a:pt x="1103968" y="10990"/>
                </a:lnTo>
                <a:lnTo>
                  <a:pt x="1159819" y="15632"/>
                </a:lnTo>
                <a:lnTo>
                  <a:pt x="1213019" y="21012"/>
                </a:lnTo>
                <a:lnTo>
                  <a:pt x="1263391" y="27100"/>
                </a:lnTo>
                <a:lnTo>
                  <a:pt x="1310757" y="33862"/>
                </a:lnTo>
                <a:lnTo>
                  <a:pt x="1354938" y="41266"/>
                </a:lnTo>
                <a:lnTo>
                  <a:pt x="1395757" y="49279"/>
                </a:lnTo>
                <a:lnTo>
                  <a:pt x="1433036" y="57870"/>
                </a:lnTo>
                <a:lnTo>
                  <a:pt x="1496258" y="76654"/>
                </a:lnTo>
                <a:lnTo>
                  <a:pt x="1543181" y="97360"/>
                </a:lnTo>
                <a:lnTo>
                  <a:pt x="1579888" y="131454"/>
                </a:lnTo>
                <a:lnTo>
                  <a:pt x="1582430" y="143499"/>
                </a:lnTo>
                <a:lnTo>
                  <a:pt x="1579888" y="155544"/>
                </a:lnTo>
                <a:lnTo>
                  <a:pt x="1543181" y="189639"/>
                </a:lnTo>
                <a:lnTo>
                  <a:pt x="1496258" y="210344"/>
                </a:lnTo>
                <a:lnTo>
                  <a:pt x="1433036" y="229129"/>
                </a:lnTo>
                <a:lnTo>
                  <a:pt x="1395757" y="237720"/>
                </a:lnTo>
                <a:lnTo>
                  <a:pt x="1354938" y="245733"/>
                </a:lnTo>
                <a:lnTo>
                  <a:pt x="1310757" y="253137"/>
                </a:lnTo>
                <a:lnTo>
                  <a:pt x="1263391" y="259899"/>
                </a:lnTo>
                <a:lnTo>
                  <a:pt x="1213019" y="265986"/>
                </a:lnTo>
                <a:lnTo>
                  <a:pt x="1159819" y="271367"/>
                </a:lnTo>
                <a:lnTo>
                  <a:pt x="1103968" y="276009"/>
                </a:lnTo>
                <a:lnTo>
                  <a:pt x="1045646" y="279879"/>
                </a:lnTo>
                <a:lnTo>
                  <a:pt x="985030" y="282946"/>
                </a:lnTo>
                <a:lnTo>
                  <a:pt x="922298" y="285176"/>
                </a:lnTo>
                <a:lnTo>
                  <a:pt x="857628" y="286538"/>
                </a:lnTo>
                <a:lnTo>
                  <a:pt x="791199" y="286999"/>
                </a:lnTo>
                <a:lnTo>
                  <a:pt x="724775" y="286538"/>
                </a:lnTo>
                <a:lnTo>
                  <a:pt x="660109" y="285176"/>
                </a:lnTo>
                <a:lnTo>
                  <a:pt x="597380" y="282946"/>
                </a:lnTo>
                <a:lnTo>
                  <a:pt x="536767" y="279879"/>
                </a:lnTo>
                <a:lnTo>
                  <a:pt x="478448" y="276009"/>
                </a:lnTo>
                <a:lnTo>
                  <a:pt x="422600" y="271367"/>
                </a:lnTo>
                <a:lnTo>
                  <a:pt x="369402" y="265986"/>
                </a:lnTo>
                <a:lnTo>
                  <a:pt x="319031" y="259899"/>
                </a:lnTo>
                <a:lnTo>
                  <a:pt x="271667" y="253137"/>
                </a:lnTo>
                <a:lnTo>
                  <a:pt x="227487" y="245733"/>
                </a:lnTo>
                <a:lnTo>
                  <a:pt x="186669" y="237720"/>
                </a:lnTo>
                <a:lnTo>
                  <a:pt x="149391" y="229129"/>
                </a:lnTo>
                <a:lnTo>
                  <a:pt x="86170" y="210344"/>
                </a:lnTo>
                <a:lnTo>
                  <a:pt x="39247" y="189639"/>
                </a:lnTo>
                <a:lnTo>
                  <a:pt x="2542" y="155544"/>
                </a:lnTo>
                <a:lnTo>
                  <a:pt x="0" y="143499"/>
                </a:lnTo>
                <a:lnTo>
                  <a:pt x="2542" y="131454"/>
                </a:lnTo>
                <a:lnTo>
                  <a:pt x="39247" y="97360"/>
                </a:lnTo>
                <a:lnTo>
                  <a:pt x="86170" y="76654"/>
                </a:lnTo>
                <a:lnTo>
                  <a:pt x="149391" y="57870"/>
                </a:lnTo>
                <a:lnTo>
                  <a:pt x="186669" y="49279"/>
                </a:lnTo>
                <a:lnTo>
                  <a:pt x="227487" y="41266"/>
                </a:lnTo>
                <a:lnTo>
                  <a:pt x="271667" y="33862"/>
                </a:lnTo>
                <a:lnTo>
                  <a:pt x="319031" y="27100"/>
                </a:lnTo>
                <a:lnTo>
                  <a:pt x="369402" y="21012"/>
                </a:lnTo>
                <a:lnTo>
                  <a:pt x="422600" y="15632"/>
                </a:lnTo>
                <a:lnTo>
                  <a:pt x="478448" y="10990"/>
                </a:lnTo>
                <a:lnTo>
                  <a:pt x="536767" y="7120"/>
                </a:lnTo>
                <a:lnTo>
                  <a:pt x="597380" y="4053"/>
                </a:lnTo>
                <a:lnTo>
                  <a:pt x="660109" y="1823"/>
                </a:lnTo>
                <a:lnTo>
                  <a:pt x="724775" y="461"/>
                </a:lnTo>
                <a:lnTo>
                  <a:pt x="791199" y="0"/>
                </a:lnTo>
                <a:close/>
              </a:path>
            </a:pathLst>
          </a:custGeom>
          <a:ln w="9344">
            <a:solidFill>
              <a:srgbClr val="CC0000"/>
            </a:solidFill>
          </a:ln>
        </p:spPr>
        <p:txBody>
          <a:bodyPr wrap="square" lIns="0" tIns="0" rIns="0" bIns="0" rtlCol="0"/>
          <a:lstStyle/>
          <a:p>
            <a:endParaRPr/>
          </a:p>
        </p:txBody>
      </p:sp>
      <p:sp>
        <p:nvSpPr>
          <p:cNvPr id="13" name="object 13"/>
          <p:cNvSpPr/>
          <p:nvPr/>
        </p:nvSpPr>
        <p:spPr>
          <a:xfrm>
            <a:off x="7092939" y="1772930"/>
            <a:ext cx="1582420" cy="288290"/>
          </a:xfrm>
          <a:custGeom>
            <a:avLst/>
            <a:gdLst/>
            <a:ahLst/>
            <a:cxnLst/>
            <a:rect l="l" t="t" r="r" b="b"/>
            <a:pathLst>
              <a:path w="1582420" h="288289">
                <a:moveTo>
                  <a:pt x="791230" y="0"/>
                </a:moveTo>
                <a:lnTo>
                  <a:pt x="857655" y="461"/>
                </a:lnTo>
                <a:lnTo>
                  <a:pt x="922320" y="1823"/>
                </a:lnTo>
                <a:lnTo>
                  <a:pt x="985049" y="4053"/>
                </a:lnTo>
                <a:lnTo>
                  <a:pt x="1045662" y="7120"/>
                </a:lnTo>
                <a:lnTo>
                  <a:pt x="1103981" y="10990"/>
                </a:lnTo>
                <a:lnTo>
                  <a:pt x="1159829" y="15632"/>
                </a:lnTo>
                <a:lnTo>
                  <a:pt x="1213027" y="21012"/>
                </a:lnTo>
                <a:lnTo>
                  <a:pt x="1263398" y="27100"/>
                </a:lnTo>
                <a:lnTo>
                  <a:pt x="1310762" y="33862"/>
                </a:lnTo>
                <a:lnTo>
                  <a:pt x="1354942" y="41266"/>
                </a:lnTo>
                <a:lnTo>
                  <a:pt x="1395760" y="49279"/>
                </a:lnTo>
                <a:lnTo>
                  <a:pt x="1433038" y="57870"/>
                </a:lnTo>
                <a:lnTo>
                  <a:pt x="1496259" y="76654"/>
                </a:lnTo>
                <a:lnTo>
                  <a:pt x="1543182" y="97360"/>
                </a:lnTo>
                <a:lnTo>
                  <a:pt x="1579888" y="131454"/>
                </a:lnTo>
                <a:lnTo>
                  <a:pt x="1582430" y="143499"/>
                </a:lnTo>
                <a:lnTo>
                  <a:pt x="1579888" y="155723"/>
                </a:lnTo>
                <a:lnTo>
                  <a:pt x="1543182" y="190252"/>
                </a:lnTo>
                <a:lnTo>
                  <a:pt x="1496259" y="211172"/>
                </a:lnTo>
                <a:lnTo>
                  <a:pt x="1433038" y="230119"/>
                </a:lnTo>
                <a:lnTo>
                  <a:pt x="1395760" y="238774"/>
                </a:lnTo>
                <a:lnTo>
                  <a:pt x="1354942" y="246842"/>
                </a:lnTo>
                <a:lnTo>
                  <a:pt x="1310762" y="254290"/>
                </a:lnTo>
                <a:lnTo>
                  <a:pt x="1263398" y="261088"/>
                </a:lnTo>
                <a:lnTo>
                  <a:pt x="1213027" y="267204"/>
                </a:lnTo>
                <a:lnTo>
                  <a:pt x="1159829" y="272607"/>
                </a:lnTo>
                <a:lnTo>
                  <a:pt x="1103981" y="277265"/>
                </a:lnTo>
                <a:lnTo>
                  <a:pt x="1045662" y="281146"/>
                </a:lnTo>
                <a:lnTo>
                  <a:pt x="985049" y="284220"/>
                </a:lnTo>
                <a:lnTo>
                  <a:pt x="922320" y="286454"/>
                </a:lnTo>
                <a:lnTo>
                  <a:pt x="857655" y="287818"/>
                </a:lnTo>
                <a:lnTo>
                  <a:pt x="791230" y="288279"/>
                </a:lnTo>
                <a:lnTo>
                  <a:pt x="724801" y="287818"/>
                </a:lnTo>
                <a:lnTo>
                  <a:pt x="660131" y="286454"/>
                </a:lnTo>
                <a:lnTo>
                  <a:pt x="597399" y="284220"/>
                </a:lnTo>
                <a:lnTo>
                  <a:pt x="536783" y="281146"/>
                </a:lnTo>
                <a:lnTo>
                  <a:pt x="478461" y="277265"/>
                </a:lnTo>
                <a:lnTo>
                  <a:pt x="422610" y="272607"/>
                </a:lnTo>
                <a:lnTo>
                  <a:pt x="369410" y="267204"/>
                </a:lnTo>
                <a:lnTo>
                  <a:pt x="319038" y="261088"/>
                </a:lnTo>
                <a:lnTo>
                  <a:pt x="271672" y="254290"/>
                </a:lnTo>
                <a:lnTo>
                  <a:pt x="227491" y="246842"/>
                </a:lnTo>
                <a:lnTo>
                  <a:pt x="186672" y="238774"/>
                </a:lnTo>
                <a:lnTo>
                  <a:pt x="149393" y="230119"/>
                </a:lnTo>
                <a:lnTo>
                  <a:pt x="86171" y="211172"/>
                </a:lnTo>
                <a:lnTo>
                  <a:pt x="39248" y="190252"/>
                </a:lnTo>
                <a:lnTo>
                  <a:pt x="2542" y="155723"/>
                </a:lnTo>
                <a:lnTo>
                  <a:pt x="0" y="143499"/>
                </a:lnTo>
                <a:lnTo>
                  <a:pt x="2542" y="131454"/>
                </a:lnTo>
                <a:lnTo>
                  <a:pt x="39248" y="97360"/>
                </a:lnTo>
                <a:lnTo>
                  <a:pt x="86171" y="76654"/>
                </a:lnTo>
                <a:lnTo>
                  <a:pt x="149393" y="57870"/>
                </a:lnTo>
                <a:lnTo>
                  <a:pt x="186672" y="49279"/>
                </a:lnTo>
                <a:lnTo>
                  <a:pt x="227491" y="41266"/>
                </a:lnTo>
                <a:lnTo>
                  <a:pt x="271672" y="33862"/>
                </a:lnTo>
                <a:lnTo>
                  <a:pt x="319038" y="27100"/>
                </a:lnTo>
                <a:lnTo>
                  <a:pt x="369410" y="21012"/>
                </a:lnTo>
                <a:lnTo>
                  <a:pt x="422610" y="15632"/>
                </a:lnTo>
                <a:lnTo>
                  <a:pt x="478461" y="10990"/>
                </a:lnTo>
                <a:lnTo>
                  <a:pt x="536783" y="7120"/>
                </a:lnTo>
                <a:lnTo>
                  <a:pt x="597399" y="4053"/>
                </a:lnTo>
                <a:lnTo>
                  <a:pt x="660131" y="1823"/>
                </a:lnTo>
                <a:lnTo>
                  <a:pt x="724801" y="461"/>
                </a:lnTo>
                <a:lnTo>
                  <a:pt x="791230" y="0"/>
                </a:lnTo>
                <a:close/>
              </a:path>
            </a:pathLst>
          </a:custGeom>
          <a:ln w="9344">
            <a:solidFill>
              <a:srgbClr val="CC0000"/>
            </a:solidFill>
          </a:ln>
        </p:spPr>
        <p:txBody>
          <a:bodyPr wrap="square" lIns="0" tIns="0" rIns="0" bIns="0" rtlCol="0"/>
          <a:lstStyle/>
          <a:p>
            <a:endParaRPr/>
          </a:p>
        </p:txBody>
      </p:sp>
      <p:sp>
        <p:nvSpPr>
          <p:cNvPr id="14" name="object 14"/>
          <p:cNvSpPr/>
          <p:nvPr/>
        </p:nvSpPr>
        <p:spPr>
          <a:xfrm>
            <a:off x="6803379" y="4292596"/>
            <a:ext cx="2125345" cy="431800"/>
          </a:xfrm>
          <a:custGeom>
            <a:avLst/>
            <a:gdLst/>
            <a:ahLst/>
            <a:cxnLst/>
            <a:rect l="l" t="t" r="r" b="b"/>
            <a:pathLst>
              <a:path w="2125345" h="431800">
                <a:moveTo>
                  <a:pt x="1062989" y="0"/>
                </a:moveTo>
                <a:lnTo>
                  <a:pt x="1152180" y="687"/>
                </a:lnTo>
                <a:lnTo>
                  <a:pt x="1238999" y="2719"/>
                </a:lnTo>
                <a:lnTo>
                  <a:pt x="1323209" y="6048"/>
                </a:lnTo>
                <a:lnTo>
                  <a:pt x="1404571" y="10627"/>
                </a:lnTo>
                <a:lnTo>
                  <a:pt x="1482847" y="16411"/>
                </a:lnTo>
                <a:lnTo>
                  <a:pt x="1557799" y="23352"/>
                </a:lnTo>
                <a:lnTo>
                  <a:pt x="1629188" y="31404"/>
                </a:lnTo>
                <a:lnTo>
                  <a:pt x="1696777" y="40519"/>
                </a:lnTo>
                <a:lnTo>
                  <a:pt x="1760328" y="50652"/>
                </a:lnTo>
                <a:lnTo>
                  <a:pt x="1819602" y="61756"/>
                </a:lnTo>
                <a:lnTo>
                  <a:pt x="1874361" y="73783"/>
                </a:lnTo>
                <a:lnTo>
                  <a:pt x="1924367" y="86688"/>
                </a:lnTo>
                <a:lnTo>
                  <a:pt x="1969382" y="100424"/>
                </a:lnTo>
                <a:lnTo>
                  <a:pt x="2009168" y="114943"/>
                </a:lnTo>
                <a:lnTo>
                  <a:pt x="2072099" y="146147"/>
                </a:lnTo>
                <a:lnTo>
                  <a:pt x="2111255" y="179926"/>
                </a:lnTo>
                <a:lnTo>
                  <a:pt x="2124730" y="215908"/>
                </a:lnTo>
                <a:lnTo>
                  <a:pt x="2121321" y="233978"/>
                </a:lnTo>
                <a:lnTo>
                  <a:pt x="2094768" y="268663"/>
                </a:lnTo>
                <a:lnTo>
                  <a:pt x="2043486" y="301076"/>
                </a:lnTo>
                <a:lnTo>
                  <a:pt x="1969382" y="330823"/>
                </a:lnTo>
                <a:lnTo>
                  <a:pt x="1924367" y="344572"/>
                </a:lnTo>
                <a:lnTo>
                  <a:pt x="1874361" y="357506"/>
                </a:lnTo>
                <a:lnTo>
                  <a:pt x="1819602" y="369576"/>
                </a:lnTo>
                <a:lnTo>
                  <a:pt x="1760328" y="380730"/>
                </a:lnTo>
                <a:lnTo>
                  <a:pt x="1696777" y="390921"/>
                </a:lnTo>
                <a:lnTo>
                  <a:pt x="1629188" y="400099"/>
                </a:lnTo>
                <a:lnTo>
                  <a:pt x="1557799" y="408213"/>
                </a:lnTo>
                <a:lnTo>
                  <a:pt x="1482847" y="415215"/>
                </a:lnTo>
                <a:lnTo>
                  <a:pt x="1404571" y="421055"/>
                </a:lnTo>
                <a:lnTo>
                  <a:pt x="1323209" y="425683"/>
                </a:lnTo>
                <a:lnTo>
                  <a:pt x="1238999" y="429050"/>
                </a:lnTo>
                <a:lnTo>
                  <a:pt x="1152180" y="431107"/>
                </a:lnTo>
                <a:lnTo>
                  <a:pt x="1062989" y="431804"/>
                </a:lnTo>
                <a:lnTo>
                  <a:pt x="973790" y="431107"/>
                </a:lnTo>
                <a:lnTo>
                  <a:pt x="886945" y="429050"/>
                </a:lnTo>
                <a:lnTo>
                  <a:pt x="802694" y="425683"/>
                </a:lnTo>
                <a:lnTo>
                  <a:pt x="721278" y="421055"/>
                </a:lnTo>
                <a:lnTo>
                  <a:pt x="642937" y="415215"/>
                </a:lnTo>
                <a:lnTo>
                  <a:pt x="567910" y="408213"/>
                </a:lnTo>
                <a:lnTo>
                  <a:pt x="496439" y="400099"/>
                </a:lnTo>
                <a:lnTo>
                  <a:pt x="428762" y="390921"/>
                </a:lnTo>
                <a:lnTo>
                  <a:pt x="365119" y="380730"/>
                </a:lnTo>
                <a:lnTo>
                  <a:pt x="305752" y="369576"/>
                </a:lnTo>
                <a:lnTo>
                  <a:pt x="250899" y="357506"/>
                </a:lnTo>
                <a:lnTo>
                  <a:pt x="200802" y="344572"/>
                </a:lnTo>
                <a:lnTo>
                  <a:pt x="155699" y="330823"/>
                </a:lnTo>
                <a:lnTo>
                  <a:pt x="115831" y="316308"/>
                </a:lnTo>
                <a:lnTo>
                  <a:pt x="52760" y="285178"/>
                </a:lnTo>
                <a:lnTo>
                  <a:pt x="13510" y="251579"/>
                </a:lnTo>
                <a:lnTo>
                  <a:pt x="0" y="215908"/>
                </a:lnTo>
                <a:lnTo>
                  <a:pt x="3417" y="197665"/>
                </a:lnTo>
                <a:lnTo>
                  <a:pt x="30038" y="162738"/>
                </a:lnTo>
                <a:lnTo>
                  <a:pt x="81438" y="130199"/>
                </a:lnTo>
                <a:lnTo>
                  <a:pt x="155699" y="100424"/>
                </a:lnTo>
                <a:lnTo>
                  <a:pt x="200802" y="86688"/>
                </a:lnTo>
                <a:lnTo>
                  <a:pt x="250899" y="73783"/>
                </a:lnTo>
                <a:lnTo>
                  <a:pt x="305752" y="61756"/>
                </a:lnTo>
                <a:lnTo>
                  <a:pt x="365119" y="50652"/>
                </a:lnTo>
                <a:lnTo>
                  <a:pt x="428762" y="40519"/>
                </a:lnTo>
                <a:lnTo>
                  <a:pt x="496439" y="31404"/>
                </a:lnTo>
                <a:lnTo>
                  <a:pt x="567910" y="23352"/>
                </a:lnTo>
                <a:lnTo>
                  <a:pt x="642937" y="16411"/>
                </a:lnTo>
                <a:lnTo>
                  <a:pt x="721278" y="10627"/>
                </a:lnTo>
                <a:lnTo>
                  <a:pt x="802694" y="6048"/>
                </a:lnTo>
                <a:lnTo>
                  <a:pt x="886945" y="2719"/>
                </a:lnTo>
                <a:lnTo>
                  <a:pt x="973790" y="687"/>
                </a:lnTo>
                <a:lnTo>
                  <a:pt x="1062989" y="0"/>
                </a:lnTo>
                <a:close/>
              </a:path>
            </a:pathLst>
          </a:custGeom>
          <a:ln w="9344">
            <a:solidFill>
              <a:srgbClr val="CC0000"/>
            </a:solidFill>
          </a:ln>
        </p:spPr>
        <p:txBody>
          <a:bodyPr wrap="square" lIns="0" tIns="0" rIns="0" bIns="0" rtlCol="0"/>
          <a:lstStyle/>
          <a:p>
            <a:endParaRPr/>
          </a:p>
        </p:txBody>
      </p:sp>
      <p:sp>
        <p:nvSpPr>
          <p:cNvPr id="15" name="object 15"/>
          <p:cNvSpPr/>
          <p:nvPr/>
        </p:nvSpPr>
        <p:spPr>
          <a:xfrm>
            <a:off x="4859030" y="621030"/>
            <a:ext cx="1582420" cy="287020"/>
          </a:xfrm>
          <a:custGeom>
            <a:avLst/>
            <a:gdLst/>
            <a:ahLst/>
            <a:cxnLst/>
            <a:rect l="l" t="t" r="r" b="b"/>
            <a:pathLst>
              <a:path w="1582420" h="287019">
                <a:moveTo>
                  <a:pt x="791199" y="0"/>
                </a:moveTo>
                <a:lnTo>
                  <a:pt x="857624" y="461"/>
                </a:lnTo>
                <a:lnTo>
                  <a:pt x="922290" y="1823"/>
                </a:lnTo>
                <a:lnTo>
                  <a:pt x="985018" y="4055"/>
                </a:lnTo>
                <a:lnTo>
                  <a:pt x="1045631" y="7123"/>
                </a:lnTo>
                <a:lnTo>
                  <a:pt x="1103951" y="10994"/>
                </a:lnTo>
                <a:lnTo>
                  <a:pt x="1159799" y="15637"/>
                </a:lnTo>
                <a:lnTo>
                  <a:pt x="1212997" y="21020"/>
                </a:lnTo>
                <a:lnTo>
                  <a:pt x="1263367" y="27109"/>
                </a:lnTo>
                <a:lnTo>
                  <a:pt x="1310731" y="33872"/>
                </a:lnTo>
                <a:lnTo>
                  <a:pt x="1354912" y="41277"/>
                </a:lnTo>
                <a:lnTo>
                  <a:pt x="1395730" y="49292"/>
                </a:lnTo>
                <a:lnTo>
                  <a:pt x="1433007" y="57883"/>
                </a:lnTo>
                <a:lnTo>
                  <a:pt x="1496229" y="76668"/>
                </a:lnTo>
                <a:lnTo>
                  <a:pt x="1543151" y="97372"/>
                </a:lnTo>
                <a:lnTo>
                  <a:pt x="1579857" y="131458"/>
                </a:lnTo>
                <a:lnTo>
                  <a:pt x="1582399" y="143499"/>
                </a:lnTo>
                <a:lnTo>
                  <a:pt x="1579857" y="155545"/>
                </a:lnTo>
                <a:lnTo>
                  <a:pt x="1543151" y="189642"/>
                </a:lnTo>
                <a:lnTo>
                  <a:pt x="1496229" y="210351"/>
                </a:lnTo>
                <a:lnTo>
                  <a:pt x="1433007" y="229139"/>
                </a:lnTo>
                <a:lnTo>
                  <a:pt x="1395730" y="237732"/>
                </a:lnTo>
                <a:lnTo>
                  <a:pt x="1354912" y="245748"/>
                </a:lnTo>
                <a:lnTo>
                  <a:pt x="1310731" y="253154"/>
                </a:lnTo>
                <a:lnTo>
                  <a:pt x="1263367" y="259919"/>
                </a:lnTo>
                <a:lnTo>
                  <a:pt x="1212997" y="266008"/>
                </a:lnTo>
                <a:lnTo>
                  <a:pt x="1159799" y="271391"/>
                </a:lnTo>
                <a:lnTo>
                  <a:pt x="1103951" y="276034"/>
                </a:lnTo>
                <a:lnTo>
                  <a:pt x="1045631" y="279906"/>
                </a:lnTo>
                <a:lnTo>
                  <a:pt x="985018" y="282974"/>
                </a:lnTo>
                <a:lnTo>
                  <a:pt x="922290" y="285206"/>
                </a:lnTo>
                <a:lnTo>
                  <a:pt x="857624" y="286568"/>
                </a:lnTo>
                <a:lnTo>
                  <a:pt x="791199" y="287030"/>
                </a:lnTo>
                <a:lnTo>
                  <a:pt x="724775" y="286568"/>
                </a:lnTo>
                <a:lnTo>
                  <a:pt x="660109" y="285206"/>
                </a:lnTo>
                <a:lnTo>
                  <a:pt x="597380" y="282974"/>
                </a:lnTo>
                <a:lnTo>
                  <a:pt x="536767" y="279906"/>
                </a:lnTo>
                <a:lnTo>
                  <a:pt x="478448" y="276034"/>
                </a:lnTo>
                <a:lnTo>
                  <a:pt x="422600" y="271391"/>
                </a:lnTo>
                <a:lnTo>
                  <a:pt x="369402" y="266008"/>
                </a:lnTo>
                <a:lnTo>
                  <a:pt x="319031" y="259919"/>
                </a:lnTo>
                <a:lnTo>
                  <a:pt x="271667" y="253154"/>
                </a:lnTo>
                <a:lnTo>
                  <a:pt x="227487" y="245748"/>
                </a:lnTo>
                <a:lnTo>
                  <a:pt x="186669" y="237732"/>
                </a:lnTo>
                <a:lnTo>
                  <a:pt x="149391" y="229139"/>
                </a:lnTo>
                <a:lnTo>
                  <a:pt x="86170" y="210351"/>
                </a:lnTo>
                <a:lnTo>
                  <a:pt x="39247" y="189642"/>
                </a:lnTo>
                <a:lnTo>
                  <a:pt x="2542" y="155545"/>
                </a:lnTo>
                <a:lnTo>
                  <a:pt x="0" y="143499"/>
                </a:lnTo>
                <a:lnTo>
                  <a:pt x="2542" y="131458"/>
                </a:lnTo>
                <a:lnTo>
                  <a:pt x="39247" y="97372"/>
                </a:lnTo>
                <a:lnTo>
                  <a:pt x="86170" y="76668"/>
                </a:lnTo>
                <a:lnTo>
                  <a:pt x="149391" y="57883"/>
                </a:lnTo>
                <a:lnTo>
                  <a:pt x="186669" y="49292"/>
                </a:lnTo>
                <a:lnTo>
                  <a:pt x="227487" y="41277"/>
                </a:lnTo>
                <a:lnTo>
                  <a:pt x="271667" y="33872"/>
                </a:lnTo>
                <a:lnTo>
                  <a:pt x="319031" y="27109"/>
                </a:lnTo>
                <a:lnTo>
                  <a:pt x="369402" y="21020"/>
                </a:lnTo>
                <a:lnTo>
                  <a:pt x="422600" y="15637"/>
                </a:lnTo>
                <a:lnTo>
                  <a:pt x="478448" y="10994"/>
                </a:lnTo>
                <a:lnTo>
                  <a:pt x="536767" y="7123"/>
                </a:lnTo>
                <a:lnTo>
                  <a:pt x="597380" y="4055"/>
                </a:lnTo>
                <a:lnTo>
                  <a:pt x="660109" y="1823"/>
                </a:lnTo>
                <a:lnTo>
                  <a:pt x="724775" y="461"/>
                </a:lnTo>
                <a:lnTo>
                  <a:pt x="791199" y="0"/>
                </a:lnTo>
                <a:close/>
              </a:path>
            </a:pathLst>
          </a:custGeom>
          <a:ln w="9344">
            <a:solidFill>
              <a:srgbClr val="CC0000"/>
            </a:solidFill>
          </a:ln>
        </p:spPr>
        <p:txBody>
          <a:bodyPr wrap="square" lIns="0" tIns="0" rIns="0" bIns="0" rtlCol="0"/>
          <a:lstStyle/>
          <a:p>
            <a:endParaRPr/>
          </a:p>
        </p:txBody>
      </p:sp>
      <p:sp>
        <p:nvSpPr>
          <p:cNvPr id="16" name="object 16"/>
          <p:cNvSpPr/>
          <p:nvPr/>
        </p:nvSpPr>
        <p:spPr>
          <a:xfrm>
            <a:off x="4067799" y="0"/>
            <a:ext cx="2123440" cy="431800"/>
          </a:xfrm>
          <a:custGeom>
            <a:avLst/>
            <a:gdLst/>
            <a:ahLst/>
            <a:cxnLst/>
            <a:rect l="l" t="t" r="r" b="b"/>
            <a:pathLst>
              <a:path w="2123440" h="431800">
                <a:moveTo>
                  <a:pt x="1061740" y="0"/>
                </a:moveTo>
                <a:lnTo>
                  <a:pt x="1150930" y="687"/>
                </a:lnTo>
                <a:lnTo>
                  <a:pt x="1237749" y="2719"/>
                </a:lnTo>
                <a:lnTo>
                  <a:pt x="1321957" y="6048"/>
                </a:lnTo>
                <a:lnTo>
                  <a:pt x="1403318" y="10628"/>
                </a:lnTo>
                <a:lnTo>
                  <a:pt x="1481592" y="16412"/>
                </a:lnTo>
                <a:lnTo>
                  <a:pt x="1556542" y="23353"/>
                </a:lnTo>
                <a:lnTo>
                  <a:pt x="1627930" y="31404"/>
                </a:lnTo>
                <a:lnTo>
                  <a:pt x="1695517" y="40520"/>
                </a:lnTo>
                <a:lnTo>
                  <a:pt x="1759065" y="50653"/>
                </a:lnTo>
                <a:lnTo>
                  <a:pt x="1818337" y="61756"/>
                </a:lnTo>
                <a:lnTo>
                  <a:pt x="1873094" y="73783"/>
                </a:lnTo>
                <a:lnTo>
                  <a:pt x="1923098" y="86687"/>
                </a:lnTo>
                <a:lnTo>
                  <a:pt x="1968111" y="100421"/>
                </a:lnTo>
                <a:lnTo>
                  <a:pt x="2007895" y="114939"/>
                </a:lnTo>
                <a:lnTo>
                  <a:pt x="2070822" y="146140"/>
                </a:lnTo>
                <a:lnTo>
                  <a:pt x="2109975" y="179914"/>
                </a:lnTo>
                <a:lnTo>
                  <a:pt x="2123450" y="215889"/>
                </a:lnTo>
                <a:lnTo>
                  <a:pt x="2120041" y="233960"/>
                </a:lnTo>
                <a:lnTo>
                  <a:pt x="2093489" y="268646"/>
                </a:lnTo>
                <a:lnTo>
                  <a:pt x="2042211" y="301062"/>
                </a:lnTo>
                <a:lnTo>
                  <a:pt x="1968111" y="330812"/>
                </a:lnTo>
                <a:lnTo>
                  <a:pt x="1923098" y="344563"/>
                </a:lnTo>
                <a:lnTo>
                  <a:pt x="1873094" y="357499"/>
                </a:lnTo>
                <a:lnTo>
                  <a:pt x="1818337" y="369569"/>
                </a:lnTo>
                <a:lnTo>
                  <a:pt x="1759065" y="380726"/>
                </a:lnTo>
                <a:lnTo>
                  <a:pt x="1695517" y="390919"/>
                </a:lnTo>
                <a:lnTo>
                  <a:pt x="1627930" y="400098"/>
                </a:lnTo>
                <a:lnTo>
                  <a:pt x="1556542" y="408214"/>
                </a:lnTo>
                <a:lnTo>
                  <a:pt x="1481592" y="415217"/>
                </a:lnTo>
                <a:lnTo>
                  <a:pt x="1403318" y="421058"/>
                </a:lnTo>
                <a:lnTo>
                  <a:pt x="1321957" y="425688"/>
                </a:lnTo>
                <a:lnTo>
                  <a:pt x="1237749" y="429056"/>
                </a:lnTo>
                <a:lnTo>
                  <a:pt x="1150930" y="431113"/>
                </a:lnTo>
                <a:lnTo>
                  <a:pt x="1061740" y="431810"/>
                </a:lnTo>
                <a:lnTo>
                  <a:pt x="972549" y="431113"/>
                </a:lnTo>
                <a:lnTo>
                  <a:pt x="885730" y="429056"/>
                </a:lnTo>
                <a:lnTo>
                  <a:pt x="801520" y="425688"/>
                </a:lnTo>
                <a:lnTo>
                  <a:pt x="720158" y="421058"/>
                </a:lnTo>
                <a:lnTo>
                  <a:pt x="641883" y="415217"/>
                </a:lnTo>
                <a:lnTo>
                  <a:pt x="566931" y="408214"/>
                </a:lnTo>
                <a:lnTo>
                  <a:pt x="495541" y="400098"/>
                </a:lnTo>
                <a:lnTo>
                  <a:pt x="427952" y="390919"/>
                </a:lnTo>
                <a:lnTo>
                  <a:pt x="364401" y="380726"/>
                </a:lnTo>
                <a:lnTo>
                  <a:pt x="305127" y="369569"/>
                </a:lnTo>
                <a:lnTo>
                  <a:pt x="250368" y="357499"/>
                </a:lnTo>
                <a:lnTo>
                  <a:pt x="200362" y="344563"/>
                </a:lnTo>
                <a:lnTo>
                  <a:pt x="155347" y="330812"/>
                </a:lnTo>
                <a:lnTo>
                  <a:pt x="115561" y="316295"/>
                </a:lnTo>
                <a:lnTo>
                  <a:pt x="52630" y="285162"/>
                </a:lnTo>
                <a:lnTo>
                  <a:pt x="13475" y="251562"/>
                </a:lnTo>
                <a:lnTo>
                  <a:pt x="0" y="215889"/>
                </a:lnTo>
                <a:lnTo>
                  <a:pt x="3408" y="197650"/>
                </a:lnTo>
                <a:lnTo>
                  <a:pt x="29962" y="162728"/>
                </a:lnTo>
                <a:lnTo>
                  <a:pt x="81243" y="130194"/>
                </a:lnTo>
                <a:lnTo>
                  <a:pt x="155347" y="100421"/>
                </a:lnTo>
                <a:lnTo>
                  <a:pt x="200362" y="86687"/>
                </a:lnTo>
                <a:lnTo>
                  <a:pt x="250368" y="73783"/>
                </a:lnTo>
                <a:lnTo>
                  <a:pt x="305127" y="61756"/>
                </a:lnTo>
                <a:lnTo>
                  <a:pt x="364401" y="50653"/>
                </a:lnTo>
                <a:lnTo>
                  <a:pt x="427952" y="40520"/>
                </a:lnTo>
                <a:lnTo>
                  <a:pt x="495541" y="31404"/>
                </a:lnTo>
                <a:lnTo>
                  <a:pt x="566931" y="23353"/>
                </a:lnTo>
                <a:lnTo>
                  <a:pt x="641883" y="16412"/>
                </a:lnTo>
                <a:lnTo>
                  <a:pt x="720158" y="10628"/>
                </a:lnTo>
                <a:lnTo>
                  <a:pt x="801520" y="6048"/>
                </a:lnTo>
                <a:lnTo>
                  <a:pt x="885730" y="2719"/>
                </a:lnTo>
                <a:lnTo>
                  <a:pt x="972549" y="687"/>
                </a:lnTo>
                <a:lnTo>
                  <a:pt x="1061740" y="0"/>
                </a:lnTo>
                <a:close/>
              </a:path>
            </a:pathLst>
          </a:custGeom>
          <a:ln w="9344">
            <a:solidFill>
              <a:srgbClr val="CC0000"/>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3" name="object 3"/>
          <p:cNvSpPr/>
          <p:nvPr/>
        </p:nvSpPr>
        <p:spPr>
          <a:xfrm>
            <a:off x="539748" y="0"/>
            <a:ext cx="8604251" cy="600583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3500110"/>
            <a:ext cx="3016248" cy="335789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889242" y="1773038"/>
            <a:ext cx="244475" cy="68834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2</a:t>
            </a:r>
            <a:endParaRPr sz="1800">
              <a:latin typeface="Verdana"/>
              <a:cs typeface="Verdana"/>
            </a:endParaRPr>
          </a:p>
          <a:p>
            <a:pPr marL="86360">
              <a:lnSpc>
                <a:spcPct val="100000"/>
              </a:lnSpc>
              <a:spcBef>
                <a:spcPts val="1260"/>
              </a:spcBef>
            </a:pPr>
            <a:r>
              <a:rPr sz="1800" spc="-15" dirty="0">
                <a:latin typeface="Verdana"/>
                <a:cs typeface="Verdana"/>
              </a:rPr>
              <a:t>1</a:t>
            </a:r>
            <a:endParaRPr sz="1800">
              <a:latin typeface="Verdana"/>
              <a:cs typeface="Verdana"/>
            </a:endParaRPr>
          </a:p>
        </p:txBody>
      </p:sp>
      <p:sp>
        <p:nvSpPr>
          <p:cNvPr id="6" name="object 6"/>
          <p:cNvSpPr txBox="1"/>
          <p:nvPr/>
        </p:nvSpPr>
        <p:spPr>
          <a:xfrm>
            <a:off x="8034022" y="3573900"/>
            <a:ext cx="170815" cy="25400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3</a:t>
            </a:r>
            <a:endParaRPr sz="1800">
              <a:latin typeface="Verdana"/>
              <a:cs typeface="Verdana"/>
            </a:endParaRPr>
          </a:p>
        </p:txBody>
      </p:sp>
      <p:sp>
        <p:nvSpPr>
          <p:cNvPr id="7" name="object 7"/>
          <p:cNvSpPr txBox="1"/>
          <p:nvPr/>
        </p:nvSpPr>
        <p:spPr>
          <a:xfrm>
            <a:off x="7528566" y="1341238"/>
            <a:ext cx="170815" cy="25400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4</a:t>
            </a:r>
            <a:endParaRPr sz="1800">
              <a:latin typeface="Verdana"/>
              <a:cs typeface="Verdana"/>
            </a:endParaRPr>
          </a:p>
        </p:txBody>
      </p:sp>
      <p:sp>
        <p:nvSpPr>
          <p:cNvPr id="8" name="object 8"/>
          <p:cNvSpPr txBox="1"/>
          <p:nvPr/>
        </p:nvSpPr>
        <p:spPr>
          <a:xfrm>
            <a:off x="5513074" y="1630798"/>
            <a:ext cx="170815" cy="25400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6</a:t>
            </a:r>
            <a:endParaRPr sz="1800">
              <a:latin typeface="Verdana"/>
              <a:cs typeface="Verdana"/>
            </a:endParaRPr>
          </a:p>
        </p:txBody>
      </p:sp>
      <p:sp>
        <p:nvSpPr>
          <p:cNvPr id="9" name="object 9"/>
          <p:cNvSpPr txBox="1"/>
          <p:nvPr/>
        </p:nvSpPr>
        <p:spPr>
          <a:xfrm>
            <a:off x="6809732" y="2855083"/>
            <a:ext cx="170815" cy="25400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5</a:t>
            </a:r>
            <a:endParaRPr sz="1800">
              <a:latin typeface="Verdana"/>
              <a:cs typeface="Verdana"/>
            </a:endParaRPr>
          </a:p>
        </p:txBody>
      </p:sp>
      <p:sp>
        <p:nvSpPr>
          <p:cNvPr id="10" name="object 10"/>
          <p:cNvSpPr txBox="1"/>
          <p:nvPr/>
        </p:nvSpPr>
        <p:spPr>
          <a:xfrm>
            <a:off x="3785863" y="4654658"/>
            <a:ext cx="889635" cy="756920"/>
          </a:xfrm>
          <a:prstGeom prst="rect">
            <a:avLst/>
          </a:prstGeom>
        </p:spPr>
        <p:txBody>
          <a:bodyPr vert="horz" wrap="square" lIns="0" tIns="0" rIns="0" bIns="0" rtlCol="0">
            <a:spAutoFit/>
          </a:bodyPr>
          <a:lstStyle/>
          <a:p>
            <a:pPr marL="12700">
              <a:lnSpc>
                <a:spcPct val="100000"/>
              </a:lnSpc>
            </a:pPr>
            <a:r>
              <a:rPr sz="1800" spc="-15" dirty="0">
                <a:latin typeface="Verdana"/>
                <a:cs typeface="Verdana"/>
              </a:rPr>
              <a:t>9</a:t>
            </a:r>
            <a:endParaRPr sz="1800">
              <a:latin typeface="Verdana"/>
              <a:cs typeface="Verdana"/>
            </a:endParaRPr>
          </a:p>
          <a:p>
            <a:pPr marR="137795" algn="ctr">
              <a:lnSpc>
                <a:spcPts val="1930"/>
              </a:lnSpc>
              <a:spcBef>
                <a:spcPts val="100"/>
              </a:spcBef>
            </a:pPr>
            <a:r>
              <a:rPr sz="1800" spc="-15" dirty="0">
                <a:latin typeface="Verdana"/>
                <a:cs typeface="Verdana"/>
              </a:rPr>
              <a:t>8</a:t>
            </a:r>
            <a:endParaRPr sz="1800">
              <a:latin typeface="Verdana"/>
              <a:cs typeface="Verdana"/>
            </a:endParaRPr>
          </a:p>
          <a:p>
            <a:pPr marR="5080" algn="r">
              <a:lnSpc>
                <a:spcPts val="1930"/>
              </a:lnSpc>
            </a:pPr>
            <a:r>
              <a:rPr sz="1800" spc="-15" dirty="0">
                <a:latin typeface="Verdana"/>
                <a:cs typeface="Verdana"/>
              </a:rPr>
              <a:t>7</a:t>
            </a:r>
            <a:endParaRPr sz="1800">
              <a:latin typeface="Verdana"/>
              <a:cs typeface="Verdana"/>
            </a:endParaRPr>
          </a:p>
        </p:txBody>
      </p:sp>
      <p:sp>
        <p:nvSpPr>
          <p:cNvPr id="11" name="object 11"/>
          <p:cNvSpPr/>
          <p:nvPr/>
        </p:nvSpPr>
        <p:spPr>
          <a:xfrm>
            <a:off x="7164079" y="2839730"/>
            <a:ext cx="283210" cy="3543300"/>
          </a:xfrm>
          <a:custGeom>
            <a:avLst/>
            <a:gdLst/>
            <a:ahLst/>
            <a:cxnLst/>
            <a:rect l="l" t="t" r="r" b="b"/>
            <a:pathLst>
              <a:path w="283209" h="3543300">
                <a:moveTo>
                  <a:pt x="0" y="3543293"/>
                </a:moveTo>
                <a:lnTo>
                  <a:pt x="283189" y="0"/>
                </a:lnTo>
              </a:path>
            </a:pathLst>
          </a:custGeom>
          <a:ln w="8890">
            <a:solidFill>
              <a:srgbClr val="000000"/>
            </a:solidFill>
          </a:ln>
        </p:spPr>
        <p:txBody>
          <a:bodyPr wrap="square" lIns="0" tIns="0" rIns="0" bIns="0" rtlCol="0"/>
          <a:lstStyle/>
          <a:p>
            <a:endParaRPr/>
          </a:p>
        </p:txBody>
      </p:sp>
      <p:sp>
        <p:nvSpPr>
          <p:cNvPr id="12" name="object 12"/>
          <p:cNvSpPr/>
          <p:nvPr/>
        </p:nvSpPr>
        <p:spPr>
          <a:xfrm>
            <a:off x="7407919" y="2780019"/>
            <a:ext cx="74930" cy="77470"/>
          </a:xfrm>
          <a:custGeom>
            <a:avLst/>
            <a:gdLst/>
            <a:ahLst/>
            <a:cxnLst/>
            <a:rect l="l" t="t" r="r" b="b"/>
            <a:pathLst>
              <a:path w="74929" h="77469">
                <a:moveTo>
                  <a:pt x="43159" y="0"/>
                </a:moveTo>
                <a:lnTo>
                  <a:pt x="0" y="72389"/>
                </a:lnTo>
                <a:lnTo>
                  <a:pt x="74919" y="77480"/>
                </a:lnTo>
                <a:lnTo>
                  <a:pt x="43159" y="0"/>
                </a:lnTo>
                <a:close/>
              </a:path>
            </a:pathLst>
          </a:custGeom>
          <a:solidFill>
            <a:srgbClr val="000000"/>
          </a:solidFill>
        </p:spPr>
        <p:txBody>
          <a:bodyPr wrap="square" lIns="0" tIns="0" rIns="0" bIns="0" rtlCol="0"/>
          <a:lstStyle/>
          <a:p>
            <a:endParaRPr/>
          </a:p>
        </p:txBody>
      </p:sp>
      <p:sp>
        <p:nvSpPr>
          <p:cNvPr id="13" name="object 13"/>
          <p:cNvSpPr txBox="1"/>
          <p:nvPr/>
        </p:nvSpPr>
        <p:spPr>
          <a:xfrm>
            <a:off x="4144013" y="6381872"/>
            <a:ext cx="1290320" cy="254000"/>
          </a:xfrm>
          <a:prstGeom prst="rect">
            <a:avLst/>
          </a:prstGeom>
        </p:spPr>
        <p:txBody>
          <a:bodyPr vert="horz" wrap="square" lIns="0" tIns="0" rIns="0" bIns="0" rtlCol="0">
            <a:spAutoFit/>
          </a:bodyPr>
          <a:lstStyle/>
          <a:p>
            <a:pPr marL="12700">
              <a:lnSpc>
                <a:spcPct val="100000"/>
              </a:lnSpc>
            </a:pPr>
            <a:r>
              <a:rPr sz="1800" spc="-5" dirty="0">
                <a:latin typeface="Verdana"/>
                <a:cs typeface="Verdana"/>
              </a:rPr>
              <a:t>Γ</a:t>
            </a:r>
            <a:r>
              <a:rPr sz="1800" dirty="0">
                <a:latin typeface="Verdana"/>
                <a:cs typeface="Verdana"/>
              </a:rPr>
              <a:t>λ</a:t>
            </a:r>
            <a:r>
              <a:rPr sz="1800" spc="-5" dirty="0">
                <a:latin typeface="Verdana"/>
                <a:cs typeface="Verdana"/>
              </a:rPr>
              <a:t>α</a:t>
            </a:r>
            <a:r>
              <a:rPr sz="1800" dirty="0">
                <a:latin typeface="Verdana"/>
                <a:cs typeface="Verdana"/>
              </a:rPr>
              <a:t>ύ</a:t>
            </a:r>
            <a:r>
              <a:rPr sz="1800" spc="-15" dirty="0">
                <a:latin typeface="Verdana"/>
                <a:cs typeface="Verdana"/>
              </a:rPr>
              <a:t>κ</a:t>
            </a:r>
            <a:r>
              <a:rPr sz="1800" spc="-5" dirty="0">
                <a:latin typeface="Verdana"/>
                <a:cs typeface="Verdana"/>
              </a:rPr>
              <a:t>ω</a:t>
            </a:r>
            <a:r>
              <a:rPr sz="1800" spc="-20" dirty="0">
                <a:latin typeface="Verdana"/>
                <a:cs typeface="Verdana"/>
              </a:rPr>
              <a:t>μ</a:t>
            </a:r>
            <a:r>
              <a:rPr sz="1800" spc="-5" dirty="0">
                <a:latin typeface="Verdana"/>
                <a:cs typeface="Verdana"/>
              </a:rPr>
              <a:t>α</a:t>
            </a:r>
            <a:r>
              <a:rPr sz="1800" dirty="0">
                <a:latin typeface="Verdana"/>
                <a:cs typeface="Verdana"/>
              </a:rPr>
              <a:t>:</a:t>
            </a:r>
            <a:endParaRPr sz="1800">
              <a:latin typeface="Verdana"/>
              <a:cs typeface="Verdana"/>
            </a:endParaRPr>
          </a:p>
        </p:txBody>
      </p:sp>
      <p:sp>
        <p:nvSpPr>
          <p:cNvPr id="14" name="object 14"/>
          <p:cNvSpPr txBox="1"/>
          <p:nvPr/>
        </p:nvSpPr>
        <p:spPr>
          <a:xfrm>
            <a:off x="5731177" y="6381872"/>
            <a:ext cx="3019425" cy="254000"/>
          </a:xfrm>
          <a:prstGeom prst="rect">
            <a:avLst/>
          </a:prstGeom>
        </p:spPr>
        <p:txBody>
          <a:bodyPr vert="horz" wrap="square" lIns="0" tIns="0" rIns="0" bIns="0" rtlCol="0">
            <a:spAutoFit/>
          </a:bodyPr>
          <a:lstStyle/>
          <a:p>
            <a:pPr marL="12700">
              <a:lnSpc>
                <a:spcPct val="100000"/>
              </a:lnSpc>
            </a:pPr>
            <a:r>
              <a:rPr sz="1800" dirty="0">
                <a:latin typeface="Verdana"/>
                <a:cs typeface="Verdana"/>
              </a:rPr>
              <a:t>πί</a:t>
            </a:r>
            <a:r>
              <a:rPr sz="1800" spc="-5" dirty="0">
                <a:latin typeface="Verdana"/>
                <a:cs typeface="Verdana"/>
              </a:rPr>
              <a:t>ε</a:t>
            </a:r>
            <a:r>
              <a:rPr sz="1800" dirty="0">
                <a:latin typeface="Verdana"/>
                <a:cs typeface="Verdana"/>
              </a:rPr>
              <a:t>σ</a:t>
            </a:r>
            <a:r>
              <a:rPr sz="1800" spc="-20" dirty="0">
                <a:latin typeface="Verdana"/>
                <a:cs typeface="Verdana"/>
              </a:rPr>
              <a:t>η</a:t>
            </a:r>
            <a:r>
              <a:rPr sz="1800" spc="-10" dirty="0">
                <a:latin typeface="Verdana"/>
                <a:cs typeface="Verdana"/>
              </a:rPr>
              <a:t>ς</a:t>
            </a:r>
            <a:r>
              <a:rPr sz="1800" spc="185" dirty="0">
                <a:latin typeface="Times New Roman"/>
                <a:cs typeface="Times New Roman"/>
              </a:rPr>
              <a:t> </a:t>
            </a:r>
            <a:r>
              <a:rPr sz="1800" dirty="0">
                <a:latin typeface="Verdana"/>
                <a:cs typeface="Verdana"/>
              </a:rPr>
              <a:t>υ</a:t>
            </a:r>
            <a:r>
              <a:rPr sz="1800" spc="-20" dirty="0">
                <a:latin typeface="Verdana"/>
                <a:cs typeface="Verdana"/>
              </a:rPr>
              <a:t>δ</a:t>
            </a:r>
            <a:r>
              <a:rPr sz="1800" spc="-15" dirty="0">
                <a:latin typeface="Verdana"/>
                <a:cs typeface="Verdana"/>
              </a:rPr>
              <a:t>α</a:t>
            </a:r>
            <a:r>
              <a:rPr sz="1800" spc="-5" dirty="0">
                <a:latin typeface="Verdana"/>
                <a:cs typeface="Verdana"/>
              </a:rPr>
              <a:t>τ</a:t>
            </a:r>
            <a:r>
              <a:rPr sz="1800" spc="-20" dirty="0">
                <a:latin typeface="Verdana"/>
                <a:cs typeface="Verdana"/>
              </a:rPr>
              <a:t>ο</a:t>
            </a:r>
            <a:r>
              <a:rPr sz="1800" spc="-5" dirty="0">
                <a:latin typeface="Verdana"/>
                <a:cs typeface="Verdana"/>
              </a:rPr>
              <a:t>ε</a:t>
            </a:r>
            <a:r>
              <a:rPr sz="1800" dirty="0">
                <a:latin typeface="Verdana"/>
                <a:cs typeface="Verdana"/>
              </a:rPr>
              <a:t>ι</a:t>
            </a:r>
            <a:r>
              <a:rPr sz="1800" spc="-20" dirty="0">
                <a:latin typeface="Verdana"/>
                <a:cs typeface="Verdana"/>
              </a:rPr>
              <a:t>δ</a:t>
            </a:r>
            <a:r>
              <a:rPr sz="1800" spc="-10" dirty="0">
                <a:latin typeface="Verdana"/>
                <a:cs typeface="Verdana"/>
              </a:rPr>
              <a:t>ο</a:t>
            </a:r>
            <a:r>
              <a:rPr sz="1800" dirty="0">
                <a:latin typeface="Verdana"/>
                <a:cs typeface="Verdana"/>
              </a:rPr>
              <a:t>ύ</a:t>
            </a:r>
            <a:r>
              <a:rPr sz="1800" spc="-10" dirty="0">
                <a:latin typeface="Verdana"/>
                <a:cs typeface="Verdana"/>
              </a:rPr>
              <a:t>ς</a:t>
            </a:r>
            <a:r>
              <a:rPr sz="1800" spc="175" dirty="0">
                <a:latin typeface="Times New Roman"/>
                <a:cs typeface="Times New Roman"/>
              </a:rPr>
              <a:t> </a:t>
            </a:r>
            <a:r>
              <a:rPr sz="1800" dirty="0">
                <a:latin typeface="Verdana"/>
                <a:cs typeface="Verdana"/>
              </a:rPr>
              <a:t>υ</a:t>
            </a:r>
            <a:r>
              <a:rPr sz="1800" spc="-15" dirty="0">
                <a:latin typeface="Verdana"/>
                <a:cs typeface="Verdana"/>
              </a:rPr>
              <a:t>γ</a:t>
            </a:r>
            <a:r>
              <a:rPr sz="1800" dirty="0">
                <a:latin typeface="Verdana"/>
                <a:cs typeface="Verdana"/>
              </a:rPr>
              <a:t>ρ</a:t>
            </a:r>
            <a:r>
              <a:rPr sz="1800" spc="-20" dirty="0">
                <a:latin typeface="Verdana"/>
                <a:cs typeface="Verdana"/>
              </a:rPr>
              <a:t>ο</a:t>
            </a:r>
            <a:r>
              <a:rPr sz="1800" dirty="0">
                <a:latin typeface="Verdana"/>
                <a:cs typeface="Verdana"/>
              </a:rPr>
              <a:t>ύ</a:t>
            </a:r>
            <a:endParaRPr sz="1800">
              <a:latin typeface="Verdana"/>
              <a:cs typeface="Verdana"/>
            </a:endParaRPr>
          </a:p>
        </p:txBody>
      </p:sp>
      <p:sp>
        <p:nvSpPr>
          <p:cNvPr id="15" name="object 15"/>
          <p:cNvSpPr/>
          <p:nvPr/>
        </p:nvSpPr>
        <p:spPr>
          <a:xfrm>
            <a:off x="5580369" y="6367784"/>
            <a:ext cx="1270" cy="303530"/>
          </a:xfrm>
          <a:custGeom>
            <a:avLst/>
            <a:gdLst/>
            <a:ahLst/>
            <a:cxnLst/>
            <a:rect l="l" t="t" r="r" b="b"/>
            <a:pathLst>
              <a:path w="1270" h="303529">
                <a:moveTo>
                  <a:pt x="0" y="303525"/>
                </a:moveTo>
                <a:lnTo>
                  <a:pt x="1280" y="0"/>
                </a:lnTo>
              </a:path>
            </a:pathLst>
          </a:custGeom>
          <a:ln w="8890">
            <a:solidFill>
              <a:srgbClr val="000000"/>
            </a:solidFill>
          </a:ln>
        </p:spPr>
        <p:txBody>
          <a:bodyPr wrap="square" lIns="0" tIns="0" rIns="0" bIns="0" rtlCol="0"/>
          <a:lstStyle/>
          <a:p>
            <a:endParaRPr/>
          </a:p>
        </p:txBody>
      </p:sp>
      <p:sp>
        <p:nvSpPr>
          <p:cNvPr id="16" name="object 16"/>
          <p:cNvSpPr/>
          <p:nvPr/>
        </p:nvSpPr>
        <p:spPr>
          <a:xfrm>
            <a:off x="5543550" y="6306823"/>
            <a:ext cx="76200" cy="76200"/>
          </a:xfrm>
          <a:custGeom>
            <a:avLst/>
            <a:gdLst/>
            <a:ahLst/>
            <a:cxnLst/>
            <a:rect l="l" t="t" r="r" b="b"/>
            <a:pathLst>
              <a:path w="76200" h="76200">
                <a:moveTo>
                  <a:pt x="38099" y="0"/>
                </a:moveTo>
                <a:lnTo>
                  <a:pt x="0" y="76199"/>
                </a:lnTo>
                <a:lnTo>
                  <a:pt x="76199" y="76199"/>
                </a:lnTo>
                <a:lnTo>
                  <a:pt x="38099" y="0"/>
                </a:lnTo>
                <a:close/>
              </a:path>
            </a:pathLst>
          </a:custGeom>
          <a:solidFill>
            <a:srgbClr val="000000"/>
          </a:solidFill>
        </p:spPr>
        <p:txBody>
          <a:bodyPr wrap="square" lIns="0" tIns="0" rIns="0" bIns="0" rtlCol="0"/>
          <a:lstStyle/>
          <a:p>
            <a:endParaRPr/>
          </a:p>
        </p:txBody>
      </p:sp>
      <p:sp>
        <p:nvSpPr>
          <p:cNvPr id="17" name="object 17"/>
          <p:cNvSpPr/>
          <p:nvPr/>
        </p:nvSpPr>
        <p:spPr>
          <a:xfrm>
            <a:off x="3059429" y="3321039"/>
            <a:ext cx="3698240" cy="3062605"/>
          </a:xfrm>
          <a:custGeom>
            <a:avLst/>
            <a:gdLst/>
            <a:ahLst/>
            <a:cxnLst/>
            <a:rect l="l" t="t" r="r" b="b"/>
            <a:pathLst>
              <a:path w="3698240" h="3062604">
                <a:moveTo>
                  <a:pt x="0" y="3061984"/>
                </a:moveTo>
                <a:lnTo>
                  <a:pt x="3698229" y="0"/>
                </a:lnTo>
              </a:path>
            </a:pathLst>
          </a:custGeom>
          <a:ln w="8890">
            <a:solidFill>
              <a:srgbClr val="000000"/>
            </a:solidFill>
          </a:ln>
        </p:spPr>
        <p:txBody>
          <a:bodyPr wrap="square" lIns="0" tIns="0" rIns="0" bIns="0" rtlCol="0"/>
          <a:lstStyle/>
          <a:p>
            <a:endParaRPr/>
          </a:p>
        </p:txBody>
      </p:sp>
      <p:sp>
        <p:nvSpPr>
          <p:cNvPr id="18" name="object 18"/>
          <p:cNvSpPr/>
          <p:nvPr/>
        </p:nvSpPr>
        <p:spPr>
          <a:xfrm>
            <a:off x="6722119" y="3282939"/>
            <a:ext cx="81280" cy="77470"/>
          </a:xfrm>
          <a:custGeom>
            <a:avLst/>
            <a:gdLst/>
            <a:ahLst/>
            <a:cxnLst/>
            <a:rect l="l" t="t" r="r" b="b"/>
            <a:pathLst>
              <a:path w="81279" h="77470">
                <a:moveTo>
                  <a:pt x="81259" y="0"/>
                </a:moveTo>
                <a:lnTo>
                  <a:pt x="0" y="19049"/>
                </a:lnTo>
                <a:lnTo>
                  <a:pt x="48249" y="77480"/>
                </a:lnTo>
                <a:lnTo>
                  <a:pt x="81259" y="0"/>
                </a:lnTo>
                <a:close/>
              </a:path>
            </a:pathLst>
          </a:custGeom>
          <a:solidFill>
            <a:srgbClr val="000000"/>
          </a:solidFill>
        </p:spPr>
        <p:txBody>
          <a:bodyPr wrap="square" lIns="0" tIns="0" rIns="0" bIns="0" rtlCol="0"/>
          <a:lstStyle/>
          <a:p>
            <a:endParaRPr/>
          </a:p>
        </p:txBody>
      </p:sp>
      <p:sp>
        <p:nvSpPr>
          <p:cNvPr id="19" name="object 19"/>
          <p:cNvSpPr txBox="1"/>
          <p:nvPr/>
        </p:nvSpPr>
        <p:spPr>
          <a:xfrm>
            <a:off x="2273301" y="6310756"/>
            <a:ext cx="1516380" cy="254000"/>
          </a:xfrm>
          <a:prstGeom prst="rect">
            <a:avLst/>
          </a:prstGeom>
        </p:spPr>
        <p:txBody>
          <a:bodyPr vert="horz" wrap="square" lIns="0" tIns="0" rIns="0" bIns="0" rtlCol="0">
            <a:spAutoFit/>
          </a:bodyPr>
          <a:lstStyle/>
          <a:p>
            <a:pPr marL="12700">
              <a:lnSpc>
                <a:spcPct val="100000"/>
              </a:lnSpc>
            </a:pPr>
            <a:r>
              <a:rPr sz="1800" spc="-25" dirty="0">
                <a:latin typeface="Verdana"/>
                <a:cs typeface="Verdana"/>
              </a:rPr>
              <a:t>Κ</a:t>
            </a:r>
            <a:r>
              <a:rPr sz="1800" spc="-5" dirty="0">
                <a:latin typeface="Verdana"/>
                <a:cs typeface="Verdana"/>
              </a:rPr>
              <a:t>ατα</a:t>
            </a:r>
            <a:r>
              <a:rPr sz="1800" spc="-10" dirty="0">
                <a:latin typeface="Verdana"/>
                <a:cs typeface="Verdana"/>
              </a:rPr>
              <a:t>ρ</a:t>
            </a:r>
            <a:r>
              <a:rPr sz="1800" dirty="0">
                <a:latin typeface="Verdana"/>
                <a:cs typeface="Verdana"/>
              </a:rPr>
              <a:t>ρ</a:t>
            </a:r>
            <a:r>
              <a:rPr sz="1800" spc="-5" dirty="0">
                <a:latin typeface="Verdana"/>
                <a:cs typeface="Verdana"/>
              </a:rPr>
              <a:t>ά</a:t>
            </a:r>
            <a:r>
              <a:rPr sz="1800" spc="-20" dirty="0">
                <a:latin typeface="Verdana"/>
                <a:cs typeface="Verdana"/>
              </a:rPr>
              <a:t>κ</a:t>
            </a:r>
            <a:r>
              <a:rPr sz="1800" spc="-5" dirty="0">
                <a:latin typeface="Verdana"/>
                <a:cs typeface="Verdana"/>
              </a:rPr>
              <a:t>τ</a:t>
            </a:r>
            <a:r>
              <a:rPr sz="1800" spc="-20" dirty="0">
                <a:latin typeface="Verdana"/>
                <a:cs typeface="Verdana"/>
              </a:rPr>
              <a:t>η</a:t>
            </a:r>
            <a:r>
              <a:rPr sz="1800" spc="-10" dirty="0">
                <a:latin typeface="Verdana"/>
                <a:cs typeface="Verdana"/>
              </a:rPr>
              <a:t>ς</a:t>
            </a:r>
            <a:endParaRPr sz="1800">
              <a:latin typeface="Verdana"/>
              <a:cs typeface="Verdana"/>
            </a:endParaRPr>
          </a:p>
        </p:txBody>
      </p:sp>
      <p:sp>
        <p:nvSpPr>
          <p:cNvPr id="20" name="object 20"/>
          <p:cNvSpPr txBox="1"/>
          <p:nvPr/>
        </p:nvSpPr>
        <p:spPr>
          <a:xfrm>
            <a:off x="1985015" y="3807584"/>
            <a:ext cx="1602105" cy="670560"/>
          </a:xfrm>
          <a:prstGeom prst="rect">
            <a:avLst/>
          </a:prstGeom>
        </p:spPr>
        <p:txBody>
          <a:bodyPr vert="horz" wrap="square" lIns="0" tIns="0" rIns="0" bIns="0" rtlCol="0">
            <a:spAutoFit/>
          </a:bodyPr>
          <a:lstStyle/>
          <a:p>
            <a:pPr marL="12700" marR="5080">
              <a:lnSpc>
                <a:spcPct val="151800"/>
              </a:lnSpc>
            </a:pPr>
            <a:r>
              <a:rPr sz="1800" dirty="0">
                <a:latin typeface="Verdana"/>
                <a:cs typeface="Verdana"/>
              </a:rPr>
              <a:t>Οπ</a:t>
            </a:r>
            <a:r>
              <a:rPr sz="1800" spc="-5" dirty="0">
                <a:latin typeface="Verdana"/>
                <a:cs typeface="Verdana"/>
              </a:rPr>
              <a:t>τ</a:t>
            </a:r>
            <a:r>
              <a:rPr sz="1800" dirty="0">
                <a:latin typeface="Verdana"/>
                <a:cs typeface="Verdana"/>
              </a:rPr>
              <a:t>ι</a:t>
            </a:r>
            <a:r>
              <a:rPr sz="1800" spc="-15" dirty="0">
                <a:latin typeface="Verdana"/>
                <a:cs typeface="Verdana"/>
              </a:rPr>
              <a:t>κή</a:t>
            </a:r>
            <a:r>
              <a:rPr sz="1800" spc="185" dirty="0">
                <a:latin typeface="Times New Roman"/>
                <a:cs typeface="Times New Roman"/>
              </a:rPr>
              <a:t> </a:t>
            </a:r>
            <a:r>
              <a:rPr sz="1800" spc="-5" dirty="0">
                <a:latin typeface="Verdana"/>
                <a:cs typeface="Verdana"/>
              </a:rPr>
              <a:t>θ</a:t>
            </a:r>
            <a:r>
              <a:rPr sz="1800" spc="-20" dirty="0">
                <a:latin typeface="Verdana"/>
                <a:cs typeface="Verdana"/>
              </a:rPr>
              <a:t>η</a:t>
            </a:r>
            <a:r>
              <a:rPr sz="1800" spc="-15" dirty="0">
                <a:latin typeface="Verdana"/>
                <a:cs typeface="Verdana"/>
              </a:rPr>
              <a:t>λή</a:t>
            </a:r>
            <a:r>
              <a:rPr sz="1800" spc="-5" dirty="0">
                <a:latin typeface="Times New Roman"/>
                <a:cs typeface="Times New Roman"/>
              </a:rPr>
              <a:t> </a:t>
            </a:r>
            <a:r>
              <a:rPr sz="1800" spc="-10" dirty="0">
                <a:latin typeface="Verdana"/>
                <a:cs typeface="Verdana"/>
              </a:rPr>
              <a:t>Τ</a:t>
            </a:r>
            <a:r>
              <a:rPr sz="1800" spc="10" dirty="0">
                <a:latin typeface="Verdana"/>
                <a:cs typeface="Verdana"/>
              </a:rPr>
              <a:t>υ</a:t>
            </a:r>
            <a:r>
              <a:rPr sz="1800" spc="-5" dirty="0">
                <a:latin typeface="Verdana"/>
                <a:cs typeface="Verdana"/>
              </a:rPr>
              <a:t>φ</a:t>
            </a:r>
            <a:r>
              <a:rPr sz="1800" spc="-15" dirty="0">
                <a:latin typeface="Verdana"/>
                <a:cs typeface="Verdana"/>
              </a:rPr>
              <a:t>λό</a:t>
            </a:r>
            <a:r>
              <a:rPr sz="1800" spc="185" dirty="0">
                <a:latin typeface="Times New Roman"/>
                <a:cs typeface="Times New Roman"/>
              </a:rPr>
              <a:t> </a:t>
            </a:r>
            <a:r>
              <a:rPr sz="1800" dirty="0">
                <a:latin typeface="Verdana"/>
                <a:cs typeface="Verdana"/>
              </a:rPr>
              <a:t>σ</a:t>
            </a:r>
            <a:r>
              <a:rPr sz="1800" spc="-20" dirty="0">
                <a:latin typeface="Verdana"/>
                <a:cs typeface="Verdana"/>
              </a:rPr>
              <a:t>ημε</a:t>
            </a:r>
            <a:r>
              <a:rPr sz="1800" spc="10" dirty="0">
                <a:latin typeface="Verdana"/>
                <a:cs typeface="Verdana"/>
              </a:rPr>
              <a:t>ί</a:t>
            </a:r>
            <a:r>
              <a:rPr sz="1800" spc="-15" dirty="0">
                <a:latin typeface="Verdana"/>
                <a:cs typeface="Verdana"/>
              </a:rPr>
              <a:t>ο</a:t>
            </a:r>
            <a:endParaRPr sz="1800">
              <a:latin typeface="Verdana"/>
              <a:cs typeface="Verdana"/>
            </a:endParaRPr>
          </a:p>
        </p:txBody>
      </p:sp>
      <p:sp>
        <p:nvSpPr>
          <p:cNvPr id="21" name="object 21"/>
          <p:cNvSpPr txBox="1"/>
          <p:nvPr/>
        </p:nvSpPr>
        <p:spPr>
          <a:xfrm>
            <a:off x="77461" y="3646290"/>
            <a:ext cx="1821180" cy="254000"/>
          </a:xfrm>
          <a:prstGeom prst="rect">
            <a:avLst/>
          </a:prstGeom>
        </p:spPr>
        <p:txBody>
          <a:bodyPr vert="horz" wrap="square" lIns="0" tIns="0" rIns="0" bIns="0" rtlCol="0">
            <a:spAutoFit/>
          </a:bodyPr>
          <a:lstStyle/>
          <a:p>
            <a:pPr marL="12700">
              <a:lnSpc>
                <a:spcPct val="100000"/>
              </a:lnSpc>
            </a:pPr>
            <a:r>
              <a:rPr sz="1800" spc="-30" dirty="0">
                <a:latin typeface="Verdana"/>
                <a:cs typeface="Verdana"/>
              </a:rPr>
              <a:t>M</a:t>
            </a:r>
            <a:r>
              <a:rPr sz="1800" spc="-20" dirty="0">
                <a:latin typeface="Verdana"/>
                <a:cs typeface="Verdana"/>
              </a:rPr>
              <a:t>a</a:t>
            </a:r>
            <a:r>
              <a:rPr sz="1800" spc="-15" dirty="0">
                <a:latin typeface="Verdana"/>
                <a:cs typeface="Verdana"/>
              </a:rPr>
              <a:t>x</a:t>
            </a:r>
            <a:r>
              <a:rPr sz="1800" spc="180" dirty="0">
                <a:latin typeface="Times New Roman"/>
                <a:cs typeface="Times New Roman"/>
              </a:rPr>
              <a:t> </a:t>
            </a:r>
            <a:r>
              <a:rPr sz="1800" spc="-5" dirty="0">
                <a:latin typeface="Verdana"/>
                <a:cs typeface="Verdana"/>
              </a:rPr>
              <a:t>ε</a:t>
            </a:r>
            <a:r>
              <a:rPr sz="1800" dirty="0">
                <a:latin typeface="Verdana"/>
                <a:cs typeface="Verdana"/>
              </a:rPr>
              <a:t>υ</a:t>
            </a:r>
            <a:r>
              <a:rPr sz="1800" spc="-15" dirty="0">
                <a:latin typeface="Verdana"/>
                <a:cs typeface="Verdana"/>
              </a:rPr>
              <a:t>α</a:t>
            </a:r>
            <a:r>
              <a:rPr sz="1800" spc="10" dirty="0">
                <a:latin typeface="Verdana"/>
                <a:cs typeface="Verdana"/>
              </a:rPr>
              <a:t>ι</a:t>
            </a:r>
            <a:r>
              <a:rPr sz="1800" dirty="0">
                <a:latin typeface="Verdana"/>
                <a:cs typeface="Verdana"/>
              </a:rPr>
              <a:t>σ</a:t>
            </a:r>
            <a:r>
              <a:rPr sz="1800" spc="5" dirty="0">
                <a:latin typeface="Verdana"/>
                <a:cs typeface="Verdana"/>
              </a:rPr>
              <a:t>θ</a:t>
            </a:r>
            <a:r>
              <a:rPr sz="1800" spc="-20" dirty="0">
                <a:latin typeface="Verdana"/>
                <a:cs typeface="Verdana"/>
              </a:rPr>
              <a:t>η</a:t>
            </a:r>
            <a:r>
              <a:rPr sz="1800" spc="-5" dirty="0">
                <a:latin typeface="Verdana"/>
                <a:cs typeface="Verdana"/>
              </a:rPr>
              <a:t>σ</a:t>
            </a:r>
            <a:r>
              <a:rPr sz="1800" spc="10" dirty="0">
                <a:latin typeface="Verdana"/>
                <a:cs typeface="Verdana"/>
              </a:rPr>
              <a:t>ί</a:t>
            </a:r>
            <a:r>
              <a:rPr sz="1800" dirty="0">
                <a:latin typeface="Verdana"/>
                <a:cs typeface="Verdana"/>
              </a:rPr>
              <a:t>α</a:t>
            </a:r>
            <a:endParaRPr sz="180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l-GR"/>
              <a:t>ΟΡΙΣΜΟΣ</a:t>
            </a:r>
            <a:endParaRPr lang="en-US"/>
          </a:p>
        </p:txBody>
      </p:sp>
      <p:sp>
        <p:nvSpPr>
          <p:cNvPr id="7171" name="Rectangle 3"/>
          <p:cNvSpPr>
            <a:spLocks noGrp="1" noChangeArrowheads="1"/>
          </p:cNvSpPr>
          <p:nvPr>
            <p:ph type="body" idx="1"/>
          </p:nvPr>
        </p:nvSpPr>
        <p:spPr/>
        <p:txBody>
          <a:bodyPr/>
          <a:lstStyle/>
          <a:p>
            <a:pPr>
              <a:lnSpc>
                <a:spcPct val="80000"/>
              </a:lnSpc>
              <a:buFontTx/>
              <a:buNone/>
            </a:pPr>
            <a:r>
              <a:rPr lang="el-GR" sz="2800"/>
              <a:t>   Το δέρμα είναι ένα λειτουργικό όργανο που καλύπτει όλη την εξωτερική επιφάνεια του σώματος και όπου υπάρχουν οπές συνεχίζεται με τους βλεννογόνους (στόμα, μύτη, πρωκτός). Είναι ο ιστός εκείνος, ο οποίος περισσότερο από κάθε άλλον εκφράζει λειτουργικά τα επιμέρους όργανα και συστήματα. Συνήθως επηρεάζεται και επηρεάζει ως ένα βαθμό τη λειτουργία των οργάνων και συστημάτων και το ίδιο επηρεάζεται από ποικίλους εξωτερικούς περιβαλλοντικούς παράγοντες (ψύχος, θερμότητα, υγρασία). </a:t>
            </a:r>
          </a:p>
          <a:p>
            <a:pPr>
              <a:lnSpc>
                <a:spcPct val="80000"/>
              </a:lnSpc>
            </a:pPr>
            <a:endParaRPr 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marR="5080">
              <a:lnSpc>
                <a:spcPct val="100000"/>
              </a:lnSpc>
            </a:pPr>
            <a:r>
              <a:rPr sz="3400" spc="-5" dirty="0"/>
              <a:t>Υ</a:t>
            </a:r>
            <a:r>
              <a:rPr sz="3400" spc="-10" dirty="0"/>
              <a:t>π</a:t>
            </a:r>
            <a:r>
              <a:rPr sz="3400" spc="-30" dirty="0"/>
              <a:t>ο</a:t>
            </a:r>
            <a:r>
              <a:rPr sz="3400" spc="-25" dirty="0"/>
              <a:t>δ</a:t>
            </a:r>
            <a:r>
              <a:rPr sz="3400" spc="-30" dirty="0"/>
              <a:t>οχ</a:t>
            </a:r>
            <a:r>
              <a:rPr sz="3400" spc="-25" dirty="0"/>
              <a:t>ε</a:t>
            </a:r>
            <a:r>
              <a:rPr sz="3400" dirty="0"/>
              <a:t>ί</a:t>
            </a:r>
            <a:r>
              <a:rPr sz="3400" spc="-20" dirty="0"/>
              <a:t>ς</a:t>
            </a:r>
            <a:r>
              <a:rPr sz="3400" spc="340" dirty="0">
                <a:latin typeface="Times New Roman"/>
                <a:cs typeface="Times New Roman"/>
              </a:rPr>
              <a:t> </a:t>
            </a:r>
            <a:r>
              <a:rPr sz="3400" spc="-10" dirty="0"/>
              <a:t>φ</a:t>
            </a:r>
            <a:r>
              <a:rPr sz="3400" spc="-5" dirty="0"/>
              <a:t>ω</a:t>
            </a:r>
            <a:r>
              <a:rPr sz="3400" spc="-10" dirty="0"/>
              <a:t>τ</a:t>
            </a:r>
            <a:r>
              <a:rPr sz="3400" spc="-20" dirty="0"/>
              <a:t>ός</a:t>
            </a:r>
            <a:r>
              <a:rPr sz="3400" spc="330" dirty="0">
                <a:latin typeface="Times New Roman"/>
                <a:cs typeface="Times New Roman"/>
              </a:rPr>
              <a:t> </a:t>
            </a:r>
            <a:r>
              <a:rPr sz="3400" spc="-5" dirty="0"/>
              <a:t>σ</a:t>
            </a:r>
            <a:r>
              <a:rPr sz="3400" spc="-10" dirty="0"/>
              <a:t>τ</a:t>
            </a:r>
            <a:r>
              <a:rPr sz="3400" spc="-30" dirty="0"/>
              <a:t>ο</a:t>
            </a:r>
            <a:r>
              <a:rPr sz="3400" spc="-25" dirty="0"/>
              <a:t>ν</a:t>
            </a:r>
            <a:r>
              <a:rPr sz="3400" spc="-10" dirty="0">
                <a:latin typeface="Times New Roman"/>
                <a:cs typeface="Times New Roman"/>
              </a:rPr>
              <a:t> </a:t>
            </a:r>
            <a:r>
              <a:rPr sz="3400" spc="-10" dirty="0"/>
              <a:t>α</a:t>
            </a:r>
            <a:r>
              <a:rPr sz="3400" spc="-35" dirty="0"/>
              <a:t>μ</a:t>
            </a:r>
            <a:r>
              <a:rPr sz="3400" spc="-5" dirty="0"/>
              <a:t>φ</a:t>
            </a:r>
            <a:r>
              <a:rPr sz="3400" dirty="0"/>
              <a:t>ι</a:t>
            </a:r>
            <a:r>
              <a:rPr sz="3400" spc="-10" dirty="0"/>
              <a:t>β</a:t>
            </a:r>
            <a:r>
              <a:rPr sz="3400" spc="-40" dirty="0"/>
              <a:t>λ</a:t>
            </a:r>
            <a:r>
              <a:rPr sz="3400" spc="-30" dirty="0"/>
              <a:t>η</a:t>
            </a:r>
            <a:r>
              <a:rPr sz="3400" spc="-5" dirty="0"/>
              <a:t>σ</a:t>
            </a:r>
            <a:r>
              <a:rPr sz="3400" spc="-10" dirty="0"/>
              <a:t>τ</a:t>
            </a:r>
            <a:r>
              <a:rPr sz="3400" spc="-5" dirty="0"/>
              <a:t>ρ</a:t>
            </a:r>
            <a:r>
              <a:rPr sz="3400" spc="-25" dirty="0"/>
              <a:t>οε</a:t>
            </a:r>
            <a:r>
              <a:rPr sz="3400" dirty="0"/>
              <a:t>ι</a:t>
            </a:r>
            <a:r>
              <a:rPr sz="3400" spc="-35" dirty="0"/>
              <a:t>δ</a:t>
            </a:r>
            <a:r>
              <a:rPr sz="3400" spc="-25" dirty="0"/>
              <a:t>ή</a:t>
            </a:r>
            <a:endParaRPr sz="3400">
              <a:latin typeface="Times New Roman"/>
              <a:cs typeface="Times New Roman"/>
            </a:endParaRPr>
          </a:p>
        </p:txBody>
      </p:sp>
      <p:sp>
        <p:nvSpPr>
          <p:cNvPr id="6" name="object 6"/>
          <p:cNvSpPr txBox="1"/>
          <p:nvPr/>
        </p:nvSpPr>
        <p:spPr>
          <a:xfrm>
            <a:off x="293369" y="2010296"/>
            <a:ext cx="5146675" cy="4015740"/>
          </a:xfrm>
          <a:prstGeom prst="rect">
            <a:avLst/>
          </a:prstGeom>
        </p:spPr>
        <p:txBody>
          <a:bodyPr vert="horz" wrap="square" lIns="0" tIns="0" rIns="0" bIns="0" rtlCol="0">
            <a:spAutoFit/>
          </a:bodyPr>
          <a:lstStyle/>
          <a:p>
            <a:pPr marL="479425" marR="9525" indent="-467359">
              <a:lnSpc>
                <a:spcPts val="1440"/>
              </a:lnSpc>
            </a:pPr>
            <a:r>
              <a:rPr sz="1500" spc="-5" dirty="0">
                <a:latin typeface="Verdana"/>
                <a:cs typeface="Verdana"/>
              </a:rPr>
              <a:t>Τ</a:t>
            </a:r>
            <a:r>
              <a:rPr sz="1500" spc="-15" dirty="0">
                <a:latin typeface="Verdana"/>
                <a:cs typeface="Verdana"/>
              </a:rPr>
              <a:t>η</a:t>
            </a:r>
            <a:r>
              <a:rPr sz="1500" spc="-10" dirty="0">
                <a:latin typeface="Verdana"/>
                <a:cs typeface="Verdana"/>
              </a:rPr>
              <a:t>ν</a:t>
            </a:r>
            <a:r>
              <a:rPr sz="1500" spc="145" dirty="0">
                <a:latin typeface="Times New Roman"/>
                <a:cs typeface="Times New Roman"/>
              </a:rPr>
              <a:t> </a:t>
            </a:r>
            <a:r>
              <a:rPr sz="1500" dirty="0">
                <a:latin typeface="Verdana"/>
                <a:cs typeface="Verdana"/>
              </a:rPr>
              <a:t>α</a:t>
            </a:r>
            <a:r>
              <a:rPr sz="1500" spc="-10" dirty="0">
                <a:latin typeface="Verdana"/>
                <a:cs typeface="Verdana"/>
              </a:rPr>
              <a:t>κ</a:t>
            </a:r>
            <a:r>
              <a:rPr sz="1500" spc="-15" dirty="0">
                <a:latin typeface="Verdana"/>
                <a:cs typeface="Verdana"/>
              </a:rPr>
              <a:t>τι</a:t>
            </a:r>
            <a:r>
              <a:rPr sz="1500" spc="-10" dirty="0">
                <a:latin typeface="Verdana"/>
                <a:cs typeface="Verdana"/>
              </a:rPr>
              <a:t>ν</a:t>
            </a:r>
            <a:r>
              <a:rPr sz="1500" spc="-15" dirty="0">
                <a:latin typeface="Verdana"/>
                <a:cs typeface="Verdana"/>
              </a:rPr>
              <a:t>ο</a:t>
            </a:r>
            <a:r>
              <a:rPr sz="1500" spc="5" dirty="0">
                <a:latin typeface="Verdana"/>
                <a:cs typeface="Verdana"/>
              </a:rPr>
              <a:t>β</a:t>
            </a:r>
            <a:r>
              <a:rPr sz="1500" spc="-15" dirty="0">
                <a:latin typeface="Verdana"/>
                <a:cs typeface="Verdana"/>
              </a:rPr>
              <a:t>ο</a:t>
            </a:r>
            <a:r>
              <a:rPr sz="1500" dirty="0">
                <a:latin typeface="Verdana"/>
                <a:cs typeface="Verdana"/>
              </a:rPr>
              <a:t>λ</a:t>
            </a:r>
            <a:r>
              <a:rPr sz="1500" spc="-25" dirty="0">
                <a:latin typeface="Verdana"/>
                <a:cs typeface="Verdana"/>
              </a:rPr>
              <a:t>ί</a:t>
            </a:r>
            <a:r>
              <a:rPr sz="1500" dirty="0">
                <a:latin typeface="Verdana"/>
                <a:cs typeface="Verdana"/>
              </a:rPr>
              <a:t>α</a:t>
            </a:r>
            <a:r>
              <a:rPr sz="1500" spc="150" dirty="0">
                <a:latin typeface="Times New Roman"/>
                <a:cs typeface="Times New Roman"/>
              </a:rPr>
              <a:t> </a:t>
            </a:r>
            <a:r>
              <a:rPr sz="1500" dirty="0">
                <a:latin typeface="Verdana"/>
                <a:cs typeface="Verdana"/>
              </a:rPr>
              <a:t>τ</a:t>
            </a:r>
            <a:r>
              <a:rPr sz="1500" spc="-15" dirty="0">
                <a:latin typeface="Verdana"/>
                <a:cs typeface="Verdana"/>
              </a:rPr>
              <a:t>η</a:t>
            </a:r>
            <a:r>
              <a:rPr sz="1500" spc="-10" dirty="0">
                <a:latin typeface="Verdana"/>
                <a:cs typeface="Verdana"/>
              </a:rPr>
              <a:t>ν</a:t>
            </a:r>
            <a:r>
              <a:rPr sz="1500" spc="145" dirty="0">
                <a:latin typeface="Times New Roman"/>
                <a:cs typeface="Times New Roman"/>
              </a:rPr>
              <a:t> </a:t>
            </a:r>
            <a:r>
              <a:rPr sz="1500" dirty="0">
                <a:latin typeface="Verdana"/>
                <a:cs typeface="Verdana"/>
              </a:rPr>
              <a:t>απ</a:t>
            </a:r>
            <a:r>
              <a:rPr sz="1500" spc="-15" dirty="0">
                <a:latin typeface="Verdana"/>
                <a:cs typeface="Verdana"/>
              </a:rPr>
              <a:t>ο</a:t>
            </a:r>
            <a:r>
              <a:rPr sz="1500" dirty="0">
                <a:latin typeface="Verdana"/>
                <a:cs typeface="Verdana"/>
              </a:rPr>
              <a:t>ρ</a:t>
            </a:r>
            <a:r>
              <a:rPr sz="1500" spc="-10" dirty="0">
                <a:latin typeface="Verdana"/>
                <a:cs typeface="Verdana"/>
              </a:rPr>
              <a:t>ρ</a:t>
            </a:r>
            <a:r>
              <a:rPr sz="1500" spc="-15" dirty="0">
                <a:latin typeface="Verdana"/>
                <a:cs typeface="Verdana"/>
              </a:rPr>
              <a:t>ο</a:t>
            </a:r>
            <a:r>
              <a:rPr sz="1500" dirty="0">
                <a:latin typeface="Verdana"/>
                <a:cs typeface="Verdana"/>
              </a:rPr>
              <a:t>φά</a:t>
            </a:r>
            <a:r>
              <a:rPr sz="1500" spc="155" dirty="0">
                <a:latin typeface="Times New Roman"/>
                <a:cs typeface="Times New Roman"/>
              </a:rPr>
              <a:t> </a:t>
            </a:r>
            <a:r>
              <a:rPr sz="1500" spc="-10" dirty="0">
                <a:latin typeface="Verdana"/>
                <a:cs typeface="Verdana"/>
              </a:rPr>
              <a:t>η</a:t>
            </a:r>
            <a:r>
              <a:rPr sz="1500" spc="140" dirty="0">
                <a:latin typeface="Times New Roman"/>
                <a:cs typeface="Times New Roman"/>
              </a:rPr>
              <a:t> </a:t>
            </a:r>
            <a:r>
              <a:rPr sz="1500" dirty="0">
                <a:latin typeface="Verdana"/>
                <a:cs typeface="Verdana"/>
              </a:rPr>
              <a:t>ρ</a:t>
            </a:r>
            <a:r>
              <a:rPr sz="1500" spc="-15" dirty="0">
                <a:latin typeface="Verdana"/>
                <a:cs typeface="Verdana"/>
              </a:rPr>
              <a:t>οδ</a:t>
            </a:r>
            <a:r>
              <a:rPr sz="1500" spc="-5" dirty="0">
                <a:latin typeface="Verdana"/>
                <a:cs typeface="Verdana"/>
              </a:rPr>
              <a:t>ο</a:t>
            </a:r>
            <a:r>
              <a:rPr sz="1500" spc="-20" dirty="0">
                <a:latin typeface="Verdana"/>
                <a:cs typeface="Verdana"/>
              </a:rPr>
              <a:t>ψ</a:t>
            </a:r>
            <a:r>
              <a:rPr sz="1500" spc="-15" dirty="0">
                <a:latin typeface="Verdana"/>
                <a:cs typeface="Verdana"/>
              </a:rPr>
              <a:t>ί</a:t>
            </a:r>
            <a:r>
              <a:rPr sz="1500" spc="-10" dirty="0">
                <a:latin typeface="Verdana"/>
                <a:cs typeface="Verdana"/>
              </a:rPr>
              <a:t>νη</a:t>
            </a:r>
            <a:r>
              <a:rPr sz="1500" spc="170" dirty="0">
                <a:latin typeface="Times New Roman"/>
                <a:cs typeface="Times New Roman"/>
              </a:rPr>
              <a:t> </a:t>
            </a:r>
            <a:r>
              <a:rPr sz="1500" dirty="0">
                <a:latin typeface="Verdana"/>
                <a:cs typeface="Verdana"/>
              </a:rPr>
              <a:t>π</a:t>
            </a:r>
            <a:r>
              <a:rPr sz="1500" spc="-5" dirty="0">
                <a:latin typeface="Verdana"/>
                <a:cs typeface="Verdana"/>
              </a:rPr>
              <a:t>ά</a:t>
            </a:r>
            <a:r>
              <a:rPr sz="1500" dirty="0">
                <a:latin typeface="Verdana"/>
                <a:cs typeface="Verdana"/>
              </a:rPr>
              <a:t>νω</a:t>
            </a:r>
            <a:r>
              <a:rPr sz="1500" spc="150" dirty="0">
                <a:latin typeface="Times New Roman"/>
                <a:cs typeface="Times New Roman"/>
              </a:rPr>
              <a:t> </a:t>
            </a:r>
            <a:r>
              <a:rPr sz="1500" dirty="0">
                <a:latin typeface="Verdana"/>
                <a:cs typeface="Verdana"/>
              </a:rPr>
              <a:t>στα</a:t>
            </a:r>
            <a:r>
              <a:rPr sz="1500" dirty="0">
                <a:latin typeface="Times New Roman"/>
                <a:cs typeface="Times New Roman"/>
              </a:rPr>
              <a:t> </a:t>
            </a:r>
            <a:r>
              <a:rPr sz="1500" dirty="0">
                <a:latin typeface="Verdana"/>
                <a:cs typeface="Verdana"/>
              </a:rPr>
              <a:t>κ</a:t>
            </a:r>
            <a:r>
              <a:rPr sz="1500" spc="5" dirty="0">
                <a:latin typeface="Verdana"/>
                <a:cs typeface="Verdana"/>
              </a:rPr>
              <a:t>ω</a:t>
            </a:r>
            <a:r>
              <a:rPr sz="1500" spc="-20" dirty="0">
                <a:latin typeface="Verdana"/>
                <a:cs typeface="Verdana"/>
              </a:rPr>
              <a:t>ν</a:t>
            </a:r>
            <a:r>
              <a:rPr sz="1500" spc="-15" dirty="0">
                <a:latin typeface="Verdana"/>
                <a:cs typeface="Verdana"/>
              </a:rPr>
              <a:t>ί</a:t>
            </a:r>
            <a:r>
              <a:rPr sz="1500" dirty="0">
                <a:latin typeface="Verdana"/>
                <a:cs typeface="Verdana"/>
              </a:rPr>
              <a:t>α</a:t>
            </a:r>
            <a:r>
              <a:rPr sz="1500" spc="155" dirty="0">
                <a:latin typeface="Times New Roman"/>
                <a:cs typeface="Times New Roman"/>
              </a:rPr>
              <a:t> </a:t>
            </a:r>
            <a:r>
              <a:rPr sz="1500" spc="-20" dirty="0">
                <a:latin typeface="Verdana"/>
                <a:cs typeface="Verdana"/>
              </a:rPr>
              <a:t>κ</a:t>
            </a:r>
            <a:r>
              <a:rPr sz="1500" dirty="0">
                <a:latin typeface="Verdana"/>
                <a:cs typeface="Verdana"/>
              </a:rPr>
              <a:t>αι</a:t>
            </a:r>
            <a:r>
              <a:rPr sz="1500" spc="130" dirty="0">
                <a:latin typeface="Times New Roman"/>
                <a:cs typeface="Times New Roman"/>
              </a:rPr>
              <a:t> </a:t>
            </a:r>
            <a:r>
              <a:rPr sz="1500" dirty="0">
                <a:latin typeface="Verdana"/>
                <a:cs typeface="Verdana"/>
              </a:rPr>
              <a:t>ρ</a:t>
            </a:r>
            <a:r>
              <a:rPr sz="1500" spc="-5" dirty="0">
                <a:latin typeface="Verdana"/>
                <a:cs typeface="Verdana"/>
              </a:rPr>
              <a:t>α</a:t>
            </a:r>
            <a:r>
              <a:rPr sz="1500" spc="5" dirty="0">
                <a:latin typeface="Verdana"/>
                <a:cs typeface="Verdana"/>
              </a:rPr>
              <a:t>β</a:t>
            </a:r>
            <a:r>
              <a:rPr sz="1500" spc="-15" dirty="0">
                <a:latin typeface="Verdana"/>
                <a:cs typeface="Verdana"/>
              </a:rPr>
              <a:t>δί</a:t>
            </a:r>
            <a:r>
              <a:rPr sz="1500" spc="-5" dirty="0">
                <a:latin typeface="Verdana"/>
                <a:cs typeface="Verdana"/>
              </a:rPr>
              <a:t>α</a:t>
            </a:r>
            <a:r>
              <a:rPr sz="1500" spc="-10" dirty="0">
                <a:latin typeface="Verdana"/>
                <a:cs typeface="Verdana"/>
              </a:rPr>
              <a:t>.</a:t>
            </a:r>
            <a:endParaRPr sz="1500">
              <a:latin typeface="Verdana"/>
              <a:cs typeface="Verdana"/>
            </a:endParaRPr>
          </a:p>
          <a:p>
            <a:pPr marL="479425" marR="241935" indent="-467359" algn="just">
              <a:lnSpc>
                <a:spcPct val="79700"/>
              </a:lnSpc>
              <a:spcBef>
                <a:spcPts val="385"/>
              </a:spcBef>
            </a:pPr>
            <a:r>
              <a:rPr sz="1500" b="1" spc="-25" dirty="0">
                <a:latin typeface="Verdana"/>
                <a:cs typeface="Verdana"/>
              </a:rPr>
              <a:t>Κ</a:t>
            </a:r>
            <a:r>
              <a:rPr sz="1500" b="1" spc="-5" dirty="0">
                <a:latin typeface="Verdana"/>
                <a:cs typeface="Verdana"/>
              </a:rPr>
              <a:t>ω</a:t>
            </a:r>
            <a:r>
              <a:rPr sz="1500" b="1" spc="-15" dirty="0">
                <a:latin typeface="Verdana"/>
                <a:cs typeface="Verdana"/>
              </a:rPr>
              <a:t>ν</a:t>
            </a:r>
            <a:r>
              <a:rPr sz="1500" b="1" spc="-5" dirty="0">
                <a:latin typeface="Verdana"/>
                <a:cs typeface="Verdana"/>
              </a:rPr>
              <a:t>ία</a:t>
            </a:r>
            <a:r>
              <a:rPr sz="1500" b="1" dirty="0">
                <a:latin typeface="Verdana"/>
                <a:cs typeface="Verdana"/>
              </a:rPr>
              <a:t>:</a:t>
            </a:r>
            <a:r>
              <a:rPr sz="1500" b="1" spc="140" dirty="0">
                <a:latin typeface="Times New Roman"/>
                <a:cs typeface="Times New Roman"/>
              </a:rPr>
              <a:t> </a:t>
            </a:r>
            <a:r>
              <a:rPr sz="1500" dirty="0">
                <a:latin typeface="Verdana"/>
                <a:cs typeface="Verdana"/>
              </a:rPr>
              <a:t>φ</a:t>
            </a:r>
            <a:r>
              <a:rPr sz="1500" spc="-5" dirty="0">
                <a:latin typeface="Verdana"/>
                <a:cs typeface="Verdana"/>
              </a:rPr>
              <a:t>ω</a:t>
            </a:r>
            <a:r>
              <a:rPr sz="1500" dirty="0">
                <a:latin typeface="Verdana"/>
                <a:cs typeface="Verdana"/>
              </a:rPr>
              <a:t>τ</a:t>
            </a:r>
            <a:r>
              <a:rPr sz="1500" spc="-15" dirty="0">
                <a:latin typeface="Verdana"/>
                <a:cs typeface="Verdana"/>
              </a:rPr>
              <a:t>οε</a:t>
            </a:r>
            <a:r>
              <a:rPr sz="1500" dirty="0">
                <a:latin typeface="Verdana"/>
                <a:cs typeface="Verdana"/>
              </a:rPr>
              <a:t>υ</a:t>
            </a:r>
            <a:r>
              <a:rPr sz="1500" spc="-5" dirty="0">
                <a:latin typeface="Verdana"/>
                <a:cs typeface="Verdana"/>
              </a:rPr>
              <a:t>α</a:t>
            </a:r>
            <a:r>
              <a:rPr sz="1500" spc="-15" dirty="0">
                <a:latin typeface="Verdana"/>
                <a:cs typeface="Verdana"/>
              </a:rPr>
              <a:t>ί</a:t>
            </a:r>
            <a:r>
              <a:rPr sz="1500" dirty="0">
                <a:latin typeface="Verdana"/>
                <a:cs typeface="Verdana"/>
              </a:rPr>
              <a:t>σ</a:t>
            </a:r>
            <a:r>
              <a:rPr sz="1500" spc="-10" dirty="0">
                <a:latin typeface="Verdana"/>
                <a:cs typeface="Verdana"/>
              </a:rPr>
              <a:t>θ</a:t>
            </a:r>
            <a:r>
              <a:rPr sz="1500" spc="-15" dirty="0">
                <a:latin typeface="Verdana"/>
                <a:cs typeface="Verdana"/>
              </a:rPr>
              <a:t>η</a:t>
            </a:r>
            <a:r>
              <a:rPr sz="1500" spc="-5" dirty="0">
                <a:latin typeface="Verdana"/>
                <a:cs typeface="Verdana"/>
              </a:rPr>
              <a:t>το</a:t>
            </a:r>
            <a:r>
              <a:rPr sz="1500" dirty="0">
                <a:latin typeface="Verdana"/>
                <a:cs typeface="Verdana"/>
              </a:rPr>
              <a:t>ι</a:t>
            </a:r>
            <a:r>
              <a:rPr sz="1500" dirty="0">
                <a:latin typeface="Times New Roman"/>
                <a:cs typeface="Times New Roman"/>
              </a:rPr>
              <a:t>  </a:t>
            </a:r>
            <a:r>
              <a:rPr sz="1500" spc="-95" dirty="0">
                <a:latin typeface="Times New Roman"/>
                <a:cs typeface="Times New Roman"/>
              </a:rPr>
              <a:t> </a:t>
            </a:r>
            <a:r>
              <a:rPr sz="1500" spc="-20" dirty="0">
                <a:latin typeface="Verdana"/>
                <a:cs typeface="Verdana"/>
              </a:rPr>
              <a:t>κ</a:t>
            </a:r>
            <a:r>
              <a:rPr sz="1500" dirty="0">
                <a:latin typeface="Verdana"/>
                <a:cs typeface="Verdana"/>
              </a:rPr>
              <a:t>υτ</a:t>
            </a:r>
            <a:r>
              <a:rPr sz="1500" spc="-5" dirty="0">
                <a:latin typeface="Verdana"/>
                <a:cs typeface="Verdana"/>
              </a:rPr>
              <a:t>τ</a:t>
            </a:r>
            <a:r>
              <a:rPr sz="1500" dirty="0">
                <a:latin typeface="Verdana"/>
                <a:cs typeface="Verdana"/>
              </a:rPr>
              <a:t>α</a:t>
            </a:r>
            <a:r>
              <a:rPr sz="1500" spc="-10" dirty="0">
                <a:latin typeface="Verdana"/>
                <a:cs typeface="Verdana"/>
              </a:rPr>
              <a:t>ρ</a:t>
            </a:r>
            <a:r>
              <a:rPr sz="1500" spc="-15" dirty="0">
                <a:latin typeface="Verdana"/>
                <a:cs typeface="Verdana"/>
              </a:rPr>
              <a:t>ι</a:t>
            </a:r>
            <a:r>
              <a:rPr sz="1500" spc="-10" dirty="0">
                <a:latin typeface="Verdana"/>
                <a:cs typeface="Verdana"/>
              </a:rPr>
              <a:t>κ</a:t>
            </a:r>
            <a:r>
              <a:rPr sz="1500" spc="-15" dirty="0">
                <a:latin typeface="Verdana"/>
                <a:cs typeface="Verdana"/>
              </a:rPr>
              <a:t>ο</a:t>
            </a:r>
            <a:r>
              <a:rPr sz="1500" dirty="0">
                <a:latin typeface="Verdana"/>
                <a:cs typeface="Verdana"/>
              </a:rPr>
              <a:t>ί</a:t>
            </a:r>
            <a:r>
              <a:rPr sz="1500" spc="130" dirty="0">
                <a:latin typeface="Times New Roman"/>
                <a:cs typeface="Times New Roman"/>
              </a:rPr>
              <a:t> </a:t>
            </a:r>
            <a:r>
              <a:rPr sz="1500" dirty="0">
                <a:latin typeface="Verdana"/>
                <a:cs typeface="Verdana"/>
              </a:rPr>
              <a:t>υπ</a:t>
            </a:r>
            <a:r>
              <a:rPr sz="1500" spc="-15" dirty="0">
                <a:latin typeface="Verdana"/>
                <a:cs typeface="Verdana"/>
              </a:rPr>
              <a:t>οδ</a:t>
            </a:r>
            <a:r>
              <a:rPr sz="1500" spc="-5" dirty="0">
                <a:latin typeface="Verdana"/>
                <a:cs typeface="Verdana"/>
              </a:rPr>
              <a:t>ο</a:t>
            </a:r>
            <a:r>
              <a:rPr sz="1500" spc="-15" dirty="0">
                <a:latin typeface="Verdana"/>
                <a:cs typeface="Verdana"/>
              </a:rPr>
              <a:t>χεί</a:t>
            </a:r>
            <a:r>
              <a:rPr sz="1500" spc="-10" dirty="0">
                <a:latin typeface="Verdana"/>
                <a:cs typeface="Verdana"/>
              </a:rPr>
              <a:t>ς</a:t>
            </a:r>
            <a:r>
              <a:rPr sz="1500" spc="140" dirty="0">
                <a:latin typeface="Times New Roman"/>
                <a:cs typeface="Times New Roman"/>
              </a:rPr>
              <a:t> </a:t>
            </a:r>
            <a:r>
              <a:rPr sz="1500" dirty="0">
                <a:latin typeface="Verdana"/>
                <a:cs typeface="Verdana"/>
              </a:rPr>
              <a:t>π</a:t>
            </a:r>
            <a:r>
              <a:rPr sz="1500" spc="-15" dirty="0">
                <a:latin typeface="Verdana"/>
                <a:cs typeface="Verdana"/>
              </a:rPr>
              <a:t>ο</a:t>
            </a:r>
            <a:r>
              <a:rPr sz="1500" dirty="0">
                <a:latin typeface="Verdana"/>
                <a:cs typeface="Verdana"/>
              </a:rPr>
              <a:t>υ</a:t>
            </a:r>
            <a:r>
              <a:rPr sz="1500" dirty="0">
                <a:latin typeface="Times New Roman"/>
                <a:cs typeface="Times New Roman"/>
              </a:rPr>
              <a:t> </a:t>
            </a:r>
            <a:r>
              <a:rPr sz="1500" dirty="0">
                <a:latin typeface="Verdana"/>
                <a:cs typeface="Verdana"/>
              </a:rPr>
              <a:t>απα</a:t>
            </a:r>
            <a:r>
              <a:rPr sz="1500" spc="-20" dirty="0">
                <a:latin typeface="Verdana"/>
                <a:cs typeface="Verdana"/>
              </a:rPr>
              <a:t>ν</a:t>
            </a:r>
            <a:r>
              <a:rPr sz="1500" dirty="0">
                <a:latin typeface="Verdana"/>
                <a:cs typeface="Verdana"/>
              </a:rPr>
              <a:t>τ</a:t>
            </a:r>
            <a:r>
              <a:rPr sz="1500" spc="-15" dirty="0">
                <a:latin typeface="Verdana"/>
                <a:cs typeface="Verdana"/>
              </a:rPr>
              <a:t>ο</a:t>
            </a:r>
            <a:r>
              <a:rPr sz="1500" dirty="0">
                <a:latin typeface="Verdana"/>
                <a:cs typeface="Verdana"/>
              </a:rPr>
              <a:t>ύ</a:t>
            </a:r>
            <a:r>
              <a:rPr sz="1500" spc="-10" dirty="0">
                <a:latin typeface="Verdana"/>
                <a:cs typeface="Verdana"/>
              </a:rPr>
              <a:t>ν</a:t>
            </a:r>
            <a:r>
              <a:rPr sz="1500" spc="150" dirty="0">
                <a:latin typeface="Times New Roman"/>
                <a:cs typeface="Times New Roman"/>
              </a:rPr>
              <a:t> </a:t>
            </a:r>
            <a:r>
              <a:rPr sz="1500" spc="-5" dirty="0">
                <a:latin typeface="Verdana"/>
                <a:cs typeface="Verdana"/>
              </a:rPr>
              <a:t>σ</a:t>
            </a:r>
            <a:r>
              <a:rPr sz="1500" dirty="0">
                <a:latin typeface="Verdana"/>
                <a:cs typeface="Verdana"/>
              </a:rPr>
              <a:t>τ</a:t>
            </a:r>
            <a:r>
              <a:rPr sz="1500" spc="-10" dirty="0">
                <a:latin typeface="Verdana"/>
                <a:cs typeface="Verdana"/>
              </a:rPr>
              <a:t>ο</a:t>
            </a:r>
            <a:r>
              <a:rPr sz="1500" spc="150" dirty="0">
                <a:latin typeface="Times New Roman"/>
                <a:cs typeface="Times New Roman"/>
              </a:rPr>
              <a:t> </a:t>
            </a:r>
            <a:r>
              <a:rPr sz="1500" spc="-20" dirty="0">
                <a:latin typeface="Verdana"/>
                <a:cs typeface="Verdana"/>
              </a:rPr>
              <a:t>έ</a:t>
            </a:r>
            <a:r>
              <a:rPr sz="1500" spc="-10" dirty="0">
                <a:latin typeface="Verdana"/>
                <a:cs typeface="Verdana"/>
              </a:rPr>
              <a:t>ντ</a:t>
            </a:r>
            <a:r>
              <a:rPr sz="1500" spc="-15" dirty="0">
                <a:latin typeface="Verdana"/>
                <a:cs typeface="Verdana"/>
              </a:rPr>
              <a:t>ο</a:t>
            </a:r>
            <a:r>
              <a:rPr sz="1500" spc="-10" dirty="0">
                <a:latin typeface="Verdana"/>
                <a:cs typeface="Verdana"/>
              </a:rPr>
              <a:t>νο</a:t>
            </a:r>
            <a:r>
              <a:rPr sz="1500" spc="150" dirty="0">
                <a:latin typeface="Times New Roman"/>
                <a:cs typeface="Times New Roman"/>
              </a:rPr>
              <a:t> </a:t>
            </a:r>
            <a:r>
              <a:rPr sz="1500" spc="-5" dirty="0">
                <a:latin typeface="Verdana"/>
                <a:cs typeface="Verdana"/>
              </a:rPr>
              <a:t>φ</a:t>
            </a:r>
            <a:r>
              <a:rPr sz="1500" spc="5" dirty="0">
                <a:latin typeface="Verdana"/>
                <a:cs typeface="Verdana"/>
              </a:rPr>
              <a:t>ώ</a:t>
            </a:r>
            <a:r>
              <a:rPr sz="1500" spc="-10" dirty="0">
                <a:latin typeface="Verdana"/>
                <a:cs typeface="Verdana"/>
              </a:rPr>
              <a:t>ς</a:t>
            </a:r>
            <a:r>
              <a:rPr sz="1500" spc="140" dirty="0">
                <a:latin typeface="Times New Roman"/>
                <a:cs typeface="Times New Roman"/>
              </a:rPr>
              <a:t> </a:t>
            </a:r>
            <a:r>
              <a:rPr sz="1500" spc="-10" dirty="0">
                <a:latin typeface="Verdana"/>
                <a:cs typeface="Verdana"/>
              </a:rPr>
              <a:t>κα</a:t>
            </a:r>
            <a:r>
              <a:rPr sz="1500" dirty="0">
                <a:latin typeface="Verdana"/>
                <a:cs typeface="Verdana"/>
              </a:rPr>
              <a:t>ι</a:t>
            </a:r>
            <a:r>
              <a:rPr sz="1500" spc="130" dirty="0">
                <a:latin typeface="Times New Roman"/>
                <a:cs typeface="Times New Roman"/>
              </a:rPr>
              <a:t> </a:t>
            </a:r>
            <a:r>
              <a:rPr sz="1500" spc="-15" dirty="0">
                <a:latin typeface="Verdana"/>
                <a:cs typeface="Verdana"/>
              </a:rPr>
              <a:t>ε</a:t>
            </a:r>
            <a:r>
              <a:rPr sz="1500" spc="-25" dirty="0">
                <a:latin typeface="Verdana"/>
                <a:cs typeface="Verdana"/>
              </a:rPr>
              <a:t>ί</a:t>
            </a:r>
            <a:r>
              <a:rPr sz="1500" spc="-10" dirty="0">
                <a:latin typeface="Verdana"/>
                <a:cs typeface="Verdana"/>
              </a:rPr>
              <a:t>να</a:t>
            </a:r>
            <a:r>
              <a:rPr sz="1500" dirty="0">
                <a:latin typeface="Verdana"/>
                <a:cs typeface="Verdana"/>
              </a:rPr>
              <a:t>ι</a:t>
            </a:r>
            <a:r>
              <a:rPr sz="1500" spc="130" dirty="0">
                <a:latin typeface="Times New Roman"/>
                <a:cs typeface="Times New Roman"/>
              </a:rPr>
              <a:t> </a:t>
            </a:r>
            <a:r>
              <a:rPr sz="1500" spc="-15" dirty="0">
                <a:latin typeface="Verdana"/>
                <a:cs typeface="Verdana"/>
              </a:rPr>
              <a:t>ε</a:t>
            </a:r>
            <a:r>
              <a:rPr sz="1500" dirty="0">
                <a:latin typeface="Verdana"/>
                <a:cs typeface="Verdana"/>
              </a:rPr>
              <a:t>υ</a:t>
            </a:r>
            <a:r>
              <a:rPr sz="1500" spc="-5" dirty="0">
                <a:latin typeface="Verdana"/>
                <a:cs typeface="Verdana"/>
              </a:rPr>
              <a:t>α</a:t>
            </a:r>
            <a:r>
              <a:rPr sz="1500" spc="-15" dirty="0">
                <a:latin typeface="Verdana"/>
                <a:cs typeface="Verdana"/>
              </a:rPr>
              <a:t>ί</a:t>
            </a:r>
            <a:r>
              <a:rPr sz="1500" dirty="0">
                <a:latin typeface="Verdana"/>
                <a:cs typeface="Verdana"/>
              </a:rPr>
              <a:t>σ</a:t>
            </a:r>
            <a:r>
              <a:rPr sz="1500" spc="-10" dirty="0">
                <a:latin typeface="Verdana"/>
                <a:cs typeface="Verdana"/>
              </a:rPr>
              <a:t>θ</a:t>
            </a:r>
            <a:r>
              <a:rPr sz="1500" spc="-15" dirty="0">
                <a:latin typeface="Verdana"/>
                <a:cs typeface="Verdana"/>
              </a:rPr>
              <a:t>η</a:t>
            </a:r>
            <a:r>
              <a:rPr sz="1500" dirty="0">
                <a:latin typeface="Verdana"/>
                <a:cs typeface="Verdana"/>
              </a:rPr>
              <a:t>τ</a:t>
            </a:r>
            <a:r>
              <a:rPr sz="1500" spc="-15" dirty="0">
                <a:latin typeface="Verdana"/>
                <a:cs typeface="Verdana"/>
              </a:rPr>
              <a:t>ο</a:t>
            </a:r>
            <a:r>
              <a:rPr sz="1500" dirty="0">
                <a:latin typeface="Verdana"/>
                <a:cs typeface="Verdana"/>
              </a:rPr>
              <a:t>ι</a:t>
            </a:r>
            <a:r>
              <a:rPr sz="1500" dirty="0">
                <a:latin typeface="Times New Roman"/>
                <a:cs typeface="Times New Roman"/>
              </a:rPr>
              <a:t> </a:t>
            </a:r>
            <a:r>
              <a:rPr sz="1500" dirty="0">
                <a:latin typeface="Verdana"/>
                <a:cs typeface="Verdana"/>
              </a:rPr>
              <a:t>στα</a:t>
            </a:r>
            <a:r>
              <a:rPr sz="1500" spc="145" dirty="0">
                <a:latin typeface="Times New Roman"/>
                <a:cs typeface="Times New Roman"/>
              </a:rPr>
              <a:t> </a:t>
            </a:r>
            <a:r>
              <a:rPr sz="1500" spc="-10" dirty="0">
                <a:latin typeface="Verdana"/>
                <a:cs typeface="Verdana"/>
              </a:rPr>
              <a:t>χρ</a:t>
            </a:r>
            <a:r>
              <a:rPr sz="1500" spc="5" dirty="0">
                <a:latin typeface="Verdana"/>
                <a:cs typeface="Verdana"/>
              </a:rPr>
              <a:t>ώ</a:t>
            </a:r>
            <a:r>
              <a:rPr sz="1500" spc="-15" dirty="0">
                <a:latin typeface="Verdana"/>
                <a:cs typeface="Verdana"/>
              </a:rPr>
              <a:t>μ</a:t>
            </a:r>
            <a:r>
              <a:rPr sz="1500" dirty="0">
                <a:latin typeface="Verdana"/>
                <a:cs typeface="Verdana"/>
              </a:rPr>
              <a:t>α</a:t>
            </a:r>
            <a:r>
              <a:rPr sz="1500" spc="-5" dirty="0">
                <a:latin typeface="Verdana"/>
                <a:cs typeface="Verdana"/>
              </a:rPr>
              <a:t>τ</a:t>
            </a:r>
            <a:r>
              <a:rPr sz="1500" dirty="0">
                <a:latin typeface="Verdana"/>
                <a:cs typeface="Verdana"/>
              </a:rPr>
              <a:t>α</a:t>
            </a:r>
            <a:r>
              <a:rPr sz="1500" spc="145" dirty="0">
                <a:latin typeface="Times New Roman"/>
                <a:cs typeface="Times New Roman"/>
              </a:rPr>
              <a:t> </a:t>
            </a:r>
            <a:r>
              <a:rPr sz="1500" spc="5" dirty="0">
                <a:latin typeface="Verdana"/>
                <a:cs typeface="Verdana"/>
              </a:rPr>
              <a:t>(</a:t>
            </a:r>
            <a:r>
              <a:rPr sz="1500" spc="-25" dirty="0">
                <a:latin typeface="Verdana"/>
                <a:cs typeface="Verdana"/>
              </a:rPr>
              <a:t>6</a:t>
            </a:r>
            <a:r>
              <a:rPr sz="1500" spc="-10" dirty="0">
                <a:latin typeface="Verdana"/>
                <a:cs typeface="Verdana"/>
              </a:rPr>
              <a:t>.</a:t>
            </a:r>
            <a:r>
              <a:rPr sz="1500" spc="-25" dirty="0">
                <a:latin typeface="Verdana"/>
                <a:cs typeface="Verdana"/>
              </a:rPr>
              <a:t>0</a:t>
            </a:r>
            <a:r>
              <a:rPr sz="1500" spc="-15" dirty="0">
                <a:latin typeface="Verdana"/>
                <a:cs typeface="Verdana"/>
              </a:rPr>
              <a:t>00</a:t>
            </a:r>
            <a:r>
              <a:rPr sz="1500" spc="-20" dirty="0">
                <a:latin typeface="Verdana"/>
                <a:cs typeface="Verdana"/>
              </a:rPr>
              <a:t>.</a:t>
            </a:r>
            <a:r>
              <a:rPr sz="1500" spc="-15" dirty="0">
                <a:latin typeface="Verdana"/>
                <a:cs typeface="Verdana"/>
              </a:rPr>
              <a:t>0</a:t>
            </a:r>
            <a:r>
              <a:rPr sz="1500" spc="-25" dirty="0">
                <a:latin typeface="Verdana"/>
                <a:cs typeface="Verdana"/>
              </a:rPr>
              <a:t>0</a:t>
            </a:r>
            <a:r>
              <a:rPr sz="1500" spc="-15" dirty="0">
                <a:latin typeface="Verdana"/>
                <a:cs typeface="Verdana"/>
              </a:rPr>
              <a:t>0</a:t>
            </a:r>
            <a:r>
              <a:rPr sz="1500" dirty="0">
                <a:latin typeface="Verdana"/>
                <a:cs typeface="Verdana"/>
              </a:rPr>
              <a:t>)</a:t>
            </a:r>
            <a:endParaRPr sz="1500">
              <a:latin typeface="Verdana"/>
              <a:cs typeface="Verdana"/>
            </a:endParaRPr>
          </a:p>
          <a:p>
            <a:pPr>
              <a:lnSpc>
                <a:spcPct val="100000"/>
              </a:lnSpc>
              <a:spcBef>
                <a:spcPts val="40"/>
              </a:spcBef>
            </a:pPr>
            <a:endParaRPr sz="1850">
              <a:latin typeface="Times New Roman"/>
              <a:cs typeface="Times New Roman"/>
            </a:endParaRPr>
          </a:p>
          <a:p>
            <a:pPr marL="479425" marR="163195" indent="-467359">
              <a:lnSpc>
                <a:spcPts val="1440"/>
              </a:lnSpc>
              <a:tabLst>
                <a:tab pos="2550160" algn="l"/>
              </a:tabLst>
            </a:pPr>
            <a:r>
              <a:rPr sz="1500" b="1" spc="-20" dirty="0">
                <a:latin typeface="Verdana"/>
                <a:cs typeface="Verdana"/>
              </a:rPr>
              <a:t>Ρ</a:t>
            </a:r>
            <a:r>
              <a:rPr sz="1500" b="1" spc="-5" dirty="0">
                <a:latin typeface="Verdana"/>
                <a:cs typeface="Verdana"/>
              </a:rPr>
              <a:t>α</a:t>
            </a:r>
            <a:r>
              <a:rPr sz="1500" b="1" dirty="0">
                <a:latin typeface="Verdana"/>
                <a:cs typeface="Verdana"/>
              </a:rPr>
              <a:t>β</a:t>
            </a:r>
            <a:r>
              <a:rPr sz="1500" b="1" spc="-15" dirty="0">
                <a:latin typeface="Verdana"/>
                <a:cs typeface="Verdana"/>
              </a:rPr>
              <a:t>δί</a:t>
            </a:r>
            <a:r>
              <a:rPr sz="1500" b="1" spc="-5" dirty="0">
                <a:latin typeface="Verdana"/>
                <a:cs typeface="Verdana"/>
              </a:rPr>
              <a:t>α</a:t>
            </a:r>
            <a:r>
              <a:rPr sz="1500" b="1" dirty="0">
                <a:latin typeface="Verdana"/>
                <a:cs typeface="Verdana"/>
              </a:rPr>
              <a:t>:</a:t>
            </a:r>
            <a:r>
              <a:rPr sz="1500" b="1" spc="145" dirty="0">
                <a:latin typeface="Times New Roman"/>
                <a:cs typeface="Times New Roman"/>
              </a:rPr>
              <a:t> </a:t>
            </a:r>
            <a:r>
              <a:rPr sz="1500" dirty="0">
                <a:latin typeface="Verdana"/>
                <a:cs typeface="Verdana"/>
              </a:rPr>
              <a:t>φ</a:t>
            </a:r>
            <a:r>
              <a:rPr sz="1500" spc="5" dirty="0">
                <a:latin typeface="Verdana"/>
                <a:cs typeface="Verdana"/>
              </a:rPr>
              <a:t>ω</a:t>
            </a:r>
            <a:r>
              <a:rPr sz="1500" spc="-5" dirty="0">
                <a:latin typeface="Verdana"/>
                <a:cs typeface="Verdana"/>
              </a:rPr>
              <a:t>τ</a:t>
            </a:r>
            <a:r>
              <a:rPr sz="1500" spc="-15" dirty="0">
                <a:latin typeface="Verdana"/>
                <a:cs typeface="Verdana"/>
              </a:rPr>
              <a:t>οε</a:t>
            </a:r>
            <a:r>
              <a:rPr sz="1500" dirty="0">
                <a:latin typeface="Verdana"/>
                <a:cs typeface="Verdana"/>
              </a:rPr>
              <a:t>υα</a:t>
            </a:r>
            <a:r>
              <a:rPr sz="1500" spc="-25" dirty="0">
                <a:latin typeface="Verdana"/>
                <a:cs typeface="Verdana"/>
              </a:rPr>
              <a:t>ί</a:t>
            </a:r>
            <a:r>
              <a:rPr sz="1500" dirty="0">
                <a:latin typeface="Verdana"/>
                <a:cs typeface="Verdana"/>
              </a:rPr>
              <a:t>σ</a:t>
            </a:r>
            <a:r>
              <a:rPr sz="1500" spc="-10" dirty="0">
                <a:latin typeface="Verdana"/>
                <a:cs typeface="Verdana"/>
              </a:rPr>
              <a:t>θ</a:t>
            </a:r>
            <a:r>
              <a:rPr sz="1500" spc="-15" dirty="0">
                <a:latin typeface="Verdana"/>
                <a:cs typeface="Verdana"/>
              </a:rPr>
              <a:t>η</a:t>
            </a:r>
            <a:r>
              <a:rPr sz="1500" dirty="0">
                <a:latin typeface="Verdana"/>
                <a:cs typeface="Verdana"/>
              </a:rPr>
              <a:t>τ</a:t>
            </a:r>
            <a:r>
              <a:rPr sz="1500" spc="-15" dirty="0">
                <a:latin typeface="Verdana"/>
                <a:cs typeface="Verdana"/>
              </a:rPr>
              <a:t>ο</a:t>
            </a:r>
            <a:r>
              <a:rPr sz="1500" dirty="0">
                <a:latin typeface="Verdana"/>
                <a:cs typeface="Verdana"/>
              </a:rPr>
              <a:t>ι</a:t>
            </a:r>
            <a:r>
              <a:rPr sz="1500" dirty="0">
                <a:latin typeface="Times New Roman"/>
                <a:cs typeface="Times New Roman"/>
              </a:rPr>
              <a:t>	</a:t>
            </a:r>
            <a:r>
              <a:rPr sz="1500" dirty="0">
                <a:latin typeface="Verdana"/>
                <a:cs typeface="Verdana"/>
              </a:rPr>
              <a:t>κυ</a:t>
            </a:r>
            <a:r>
              <a:rPr sz="1500" spc="-5" dirty="0">
                <a:latin typeface="Verdana"/>
                <a:cs typeface="Verdana"/>
              </a:rPr>
              <a:t>τ</a:t>
            </a:r>
            <a:r>
              <a:rPr sz="1500" dirty="0">
                <a:latin typeface="Verdana"/>
                <a:cs typeface="Verdana"/>
              </a:rPr>
              <a:t>τ</a:t>
            </a:r>
            <a:r>
              <a:rPr sz="1500" spc="-5" dirty="0">
                <a:latin typeface="Verdana"/>
                <a:cs typeface="Verdana"/>
              </a:rPr>
              <a:t>α</a:t>
            </a:r>
            <a:r>
              <a:rPr sz="1500" dirty="0">
                <a:latin typeface="Verdana"/>
                <a:cs typeface="Verdana"/>
              </a:rPr>
              <a:t>ρ</a:t>
            </a:r>
            <a:r>
              <a:rPr sz="1500" spc="-25" dirty="0">
                <a:latin typeface="Verdana"/>
                <a:cs typeface="Verdana"/>
              </a:rPr>
              <a:t>ι</a:t>
            </a:r>
            <a:r>
              <a:rPr sz="1500" spc="-10" dirty="0">
                <a:latin typeface="Verdana"/>
                <a:cs typeface="Verdana"/>
              </a:rPr>
              <a:t>κ</a:t>
            </a:r>
            <a:r>
              <a:rPr sz="1500" spc="-15" dirty="0">
                <a:latin typeface="Verdana"/>
                <a:cs typeface="Verdana"/>
              </a:rPr>
              <a:t>ο</a:t>
            </a:r>
            <a:r>
              <a:rPr sz="1500" dirty="0">
                <a:latin typeface="Verdana"/>
                <a:cs typeface="Verdana"/>
              </a:rPr>
              <a:t>ί</a:t>
            </a:r>
            <a:r>
              <a:rPr sz="1500" spc="140" dirty="0">
                <a:latin typeface="Times New Roman"/>
                <a:cs typeface="Times New Roman"/>
              </a:rPr>
              <a:t> </a:t>
            </a:r>
            <a:r>
              <a:rPr sz="1500" spc="-10" dirty="0">
                <a:latin typeface="Verdana"/>
                <a:cs typeface="Verdana"/>
              </a:rPr>
              <a:t>υ</a:t>
            </a:r>
            <a:r>
              <a:rPr sz="1500" spc="10" dirty="0">
                <a:latin typeface="Verdana"/>
                <a:cs typeface="Verdana"/>
              </a:rPr>
              <a:t>π</a:t>
            </a:r>
            <a:r>
              <a:rPr sz="1500" spc="-15" dirty="0">
                <a:latin typeface="Verdana"/>
                <a:cs typeface="Verdana"/>
              </a:rPr>
              <a:t>οδο</a:t>
            </a:r>
            <a:r>
              <a:rPr sz="1500" spc="-10" dirty="0">
                <a:latin typeface="Verdana"/>
                <a:cs typeface="Verdana"/>
              </a:rPr>
              <a:t>χ</a:t>
            </a:r>
            <a:r>
              <a:rPr sz="1500" spc="-15" dirty="0">
                <a:latin typeface="Verdana"/>
                <a:cs typeface="Verdana"/>
              </a:rPr>
              <a:t>ε</a:t>
            </a:r>
            <a:r>
              <a:rPr sz="1500" spc="-25" dirty="0">
                <a:latin typeface="Verdana"/>
                <a:cs typeface="Verdana"/>
              </a:rPr>
              <a:t>ί</a:t>
            </a:r>
            <a:r>
              <a:rPr sz="1500" spc="-10" dirty="0">
                <a:latin typeface="Verdana"/>
                <a:cs typeface="Verdana"/>
              </a:rPr>
              <a:t>ς</a:t>
            </a:r>
            <a:r>
              <a:rPr sz="1500" spc="150" dirty="0">
                <a:latin typeface="Times New Roman"/>
                <a:cs typeface="Times New Roman"/>
              </a:rPr>
              <a:t> </a:t>
            </a:r>
            <a:r>
              <a:rPr sz="1500" dirty="0">
                <a:latin typeface="Verdana"/>
                <a:cs typeface="Verdana"/>
              </a:rPr>
              <a:t>π</a:t>
            </a:r>
            <a:r>
              <a:rPr sz="1500" spc="-15" dirty="0">
                <a:latin typeface="Verdana"/>
                <a:cs typeface="Verdana"/>
              </a:rPr>
              <a:t>ο</a:t>
            </a:r>
            <a:r>
              <a:rPr sz="1500" dirty="0">
                <a:latin typeface="Verdana"/>
                <a:cs typeface="Verdana"/>
              </a:rPr>
              <a:t>υ</a:t>
            </a:r>
            <a:r>
              <a:rPr sz="1500" dirty="0">
                <a:latin typeface="Times New Roman"/>
                <a:cs typeface="Times New Roman"/>
              </a:rPr>
              <a:t> </a:t>
            </a:r>
            <a:r>
              <a:rPr sz="1500" spc="-10" dirty="0">
                <a:latin typeface="Verdana"/>
                <a:cs typeface="Verdana"/>
              </a:rPr>
              <a:t>λ</a:t>
            </a:r>
            <a:r>
              <a:rPr sz="1500" spc="-15" dirty="0">
                <a:latin typeface="Verdana"/>
                <a:cs typeface="Verdana"/>
              </a:rPr>
              <a:t>ει</a:t>
            </a:r>
            <a:r>
              <a:rPr sz="1500" spc="-5" dirty="0">
                <a:latin typeface="Verdana"/>
                <a:cs typeface="Verdana"/>
              </a:rPr>
              <a:t>τ</a:t>
            </a:r>
            <a:r>
              <a:rPr sz="1500" spc="-15" dirty="0">
                <a:latin typeface="Verdana"/>
                <a:cs typeface="Verdana"/>
              </a:rPr>
              <a:t>ο</a:t>
            </a:r>
            <a:r>
              <a:rPr sz="1500" dirty="0">
                <a:latin typeface="Verdana"/>
                <a:cs typeface="Verdana"/>
              </a:rPr>
              <a:t>υρ</a:t>
            </a:r>
            <a:r>
              <a:rPr sz="1500" spc="-20" dirty="0">
                <a:latin typeface="Verdana"/>
                <a:cs typeface="Verdana"/>
              </a:rPr>
              <a:t>γ</a:t>
            </a:r>
            <a:r>
              <a:rPr sz="1500" spc="-5" dirty="0">
                <a:latin typeface="Verdana"/>
                <a:cs typeface="Verdana"/>
              </a:rPr>
              <a:t>ο</a:t>
            </a:r>
            <a:r>
              <a:rPr sz="1500" spc="-10" dirty="0">
                <a:latin typeface="Verdana"/>
                <a:cs typeface="Verdana"/>
              </a:rPr>
              <a:t>ύν</a:t>
            </a:r>
            <a:r>
              <a:rPr sz="1500" spc="150" dirty="0">
                <a:latin typeface="Times New Roman"/>
                <a:cs typeface="Times New Roman"/>
              </a:rPr>
              <a:t> </a:t>
            </a:r>
            <a:r>
              <a:rPr sz="1500" dirty="0">
                <a:latin typeface="Verdana"/>
                <a:cs typeface="Verdana"/>
              </a:rPr>
              <a:t>σ</a:t>
            </a:r>
            <a:r>
              <a:rPr sz="1500" spc="-5" dirty="0">
                <a:latin typeface="Verdana"/>
                <a:cs typeface="Verdana"/>
              </a:rPr>
              <a:t>τ</a:t>
            </a:r>
            <a:r>
              <a:rPr sz="1500" spc="-10" dirty="0">
                <a:latin typeface="Verdana"/>
                <a:cs typeface="Verdana"/>
              </a:rPr>
              <a:t>ο</a:t>
            </a:r>
            <a:r>
              <a:rPr sz="1500" spc="150" dirty="0">
                <a:latin typeface="Times New Roman"/>
                <a:cs typeface="Times New Roman"/>
              </a:rPr>
              <a:t> </a:t>
            </a:r>
            <a:r>
              <a:rPr sz="1500" dirty="0">
                <a:latin typeface="Verdana"/>
                <a:cs typeface="Verdana"/>
              </a:rPr>
              <a:t>α</a:t>
            </a:r>
            <a:r>
              <a:rPr sz="1500" spc="-15" dirty="0">
                <a:latin typeface="Verdana"/>
                <a:cs typeface="Verdana"/>
              </a:rPr>
              <a:t>μ</a:t>
            </a:r>
            <a:r>
              <a:rPr sz="1500" dirty="0">
                <a:latin typeface="Verdana"/>
                <a:cs typeface="Verdana"/>
              </a:rPr>
              <a:t>υ</a:t>
            </a:r>
            <a:r>
              <a:rPr sz="1500" spc="-15" dirty="0">
                <a:latin typeface="Verdana"/>
                <a:cs typeface="Verdana"/>
              </a:rPr>
              <a:t>δ</a:t>
            </a:r>
            <a:r>
              <a:rPr sz="1500" spc="-10" dirty="0">
                <a:latin typeface="Verdana"/>
                <a:cs typeface="Verdana"/>
              </a:rPr>
              <a:t>ρό</a:t>
            </a:r>
            <a:r>
              <a:rPr sz="1500" spc="150" dirty="0">
                <a:latin typeface="Times New Roman"/>
                <a:cs typeface="Times New Roman"/>
              </a:rPr>
              <a:t> </a:t>
            </a:r>
            <a:r>
              <a:rPr sz="1500" dirty="0">
                <a:latin typeface="Verdana"/>
                <a:cs typeface="Verdana"/>
              </a:rPr>
              <a:t>φ</a:t>
            </a:r>
            <a:r>
              <a:rPr sz="1500" spc="5" dirty="0">
                <a:latin typeface="Verdana"/>
                <a:cs typeface="Verdana"/>
              </a:rPr>
              <a:t>ώ</a:t>
            </a:r>
            <a:r>
              <a:rPr sz="1500" spc="-10" dirty="0">
                <a:latin typeface="Verdana"/>
                <a:cs typeface="Verdana"/>
              </a:rPr>
              <a:t>ς</a:t>
            </a:r>
            <a:r>
              <a:rPr sz="1500" spc="140" dirty="0">
                <a:latin typeface="Times New Roman"/>
                <a:cs typeface="Times New Roman"/>
              </a:rPr>
              <a:t> </a:t>
            </a:r>
            <a:r>
              <a:rPr sz="1500" spc="-10" dirty="0">
                <a:latin typeface="Verdana"/>
                <a:cs typeface="Verdana"/>
              </a:rPr>
              <a:t>κ</a:t>
            </a:r>
            <a:r>
              <a:rPr sz="1500" spc="-15" dirty="0">
                <a:latin typeface="Verdana"/>
                <a:cs typeface="Verdana"/>
              </a:rPr>
              <a:t>α</a:t>
            </a:r>
            <a:r>
              <a:rPr sz="1500" dirty="0">
                <a:latin typeface="Verdana"/>
                <a:cs typeface="Verdana"/>
              </a:rPr>
              <a:t>ι</a:t>
            </a:r>
            <a:r>
              <a:rPr sz="1500" spc="140" dirty="0">
                <a:latin typeface="Times New Roman"/>
                <a:cs typeface="Times New Roman"/>
              </a:rPr>
              <a:t> </a:t>
            </a:r>
            <a:r>
              <a:rPr sz="1500" spc="-15" dirty="0">
                <a:latin typeface="Verdana"/>
                <a:cs typeface="Verdana"/>
              </a:rPr>
              <a:t>ε</a:t>
            </a:r>
            <a:r>
              <a:rPr sz="1500" spc="-25" dirty="0">
                <a:latin typeface="Verdana"/>
                <a:cs typeface="Verdana"/>
              </a:rPr>
              <a:t>ί</a:t>
            </a:r>
            <a:r>
              <a:rPr sz="1500" spc="-10" dirty="0">
                <a:latin typeface="Verdana"/>
                <a:cs typeface="Verdana"/>
              </a:rPr>
              <a:t>να</a:t>
            </a:r>
            <a:r>
              <a:rPr sz="1500" dirty="0">
                <a:latin typeface="Verdana"/>
                <a:cs typeface="Verdana"/>
              </a:rPr>
              <a:t>ι</a:t>
            </a:r>
            <a:r>
              <a:rPr sz="1500" dirty="0">
                <a:latin typeface="Times New Roman"/>
                <a:cs typeface="Times New Roman"/>
              </a:rPr>
              <a:t> </a:t>
            </a:r>
            <a:r>
              <a:rPr sz="1500" dirty="0">
                <a:latin typeface="Verdana"/>
                <a:cs typeface="Verdana"/>
              </a:rPr>
              <a:t>α</a:t>
            </a:r>
            <a:r>
              <a:rPr sz="1500" spc="-10" dirty="0">
                <a:latin typeface="Verdana"/>
                <a:cs typeface="Verdana"/>
              </a:rPr>
              <a:t>να</a:t>
            </a:r>
            <a:r>
              <a:rPr sz="1500" spc="-25" dirty="0">
                <a:latin typeface="Verdana"/>
                <a:cs typeface="Verdana"/>
              </a:rPr>
              <a:t>ί</a:t>
            </a:r>
            <a:r>
              <a:rPr sz="1500" dirty="0">
                <a:latin typeface="Verdana"/>
                <a:cs typeface="Verdana"/>
              </a:rPr>
              <a:t>σ</a:t>
            </a:r>
            <a:r>
              <a:rPr sz="1500" spc="-10" dirty="0">
                <a:latin typeface="Verdana"/>
                <a:cs typeface="Verdana"/>
              </a:rPr>
              <a:t>θ</a:t>
            </a:r>
            <a:r>
              <a:rPr sz="1500" spc="-15" dirty="0">
                <a:latin typeface="Verdana"/>
                <a:cs typeface="Verdana"/>
              </a:rPr>
              <a:t>η</a:t>
            </a:r>
            <a:r>
              <a:rPr sz="1500" dirty="0">
                <a:latin typeface="Verdana"/>
                <a:cs typeface="Verdana"/>
              </a:rPr>
              <a:t>τ</a:t>
            </a:r>
            <a:r>
              <a:rPr sz="1500" spc="-15" dirty="0">
                <a:latin typeface="Verdana"/>
                <a:cs typeface="Verdana"/>
              </a:rPr>
              <a:t>ο</a:t>
            </a:r>
            <a:r>
              <a:rPr sz="1500" dirty="0">
                <a:latin typeface="Verdana"/>
                <a:cs typeface="Verdana"/>
              </a:rPr>
              <a:t>ι</a:t>
            </a:r>
            <a:r>
              <a:rPr sz="1500" spc="130" dirty="0">
                <a:latin typeface="Times New Roman"/>
                <a:cs typeface="Times New Roman"/>
              </a:rPr>
              <a:t> </a:t>
            </a:r>
            <a:r>
              <a:rPr sz="1500" dirty="0">
                <a:latin typeface="Verdana"/>
                <a:cs typeface="Verdana"/>
              </a:rPr>
              <a:t>στα</a:t>
            </a:r>
            <a:r>
              <a:rPr sz="1500" spc="145" dirty="0">
                <a:latin typeface="Times New Roman"/>
                <a:cs typeface="Times New Roman"/>
              </a:rPr>
              <a:t> </a:t>
            </a:r>
            <a:r>
              <a:rPr sz="1500" spc="-10" dirty="0">
                <a:latin typeface="Verdana"/>
                <a:cs typeface="Verdana"/>
              </a:rPr>
              <a:t>χρ</a:t>
            </a:r>
            <a:r>
              <a:rPr sz="1500" spc="5" dirty="0">
                <a:latin typeface="Verdana"/>
                <a:cs typeface="Verdana"/>
              </a:rPr>
              <a:t>ώ</a:t>
            </a:r>
            <a:r>
              <a:rPr sz="1500" spc="-15" dirty="0">
                <a:latin typeface="Verdana"/>
                <a:cs typeface="Verdana"/>
              </a:rPr>
              <a:t>μ</a:t>
            </a:r>
            <a:r>
              <a:rPr sz="1500" spc="-5" dirty="0">
                <a:latin typeface="Verdana"/>
                <a:cs typeface="Verdana"/>
              </a:rPr>
              <a:t>α</a:t>
            </a:r>
            <a:r>
              <a:rPr sz="1500" dirty="0">
                <a:latin typeface="Verdana"/>
                <a:cs typeface="Verdana"/>
              </a:rPr>
              <a:t>τα</a:t>
            </a:r>
            <a:r>
              <a:rPr sz="1500" spc="145" dirty="0">
                <a:latin typeface="Times New Roman"/>
                <a:cs typeface="Times New Roman"/>
              </a:rPr>
              <a:t> </a:t>
            </a:r>
            <a:r>
              <a:rPr sz="1500" spc="-5" dirty="0">
                <a:latin typeface="Verdana"/>
                <a:cs typeface="Verdana"/>
              </a:rPr>
              <a:t>(</a:t>
            </a:r>
            <a:r>
              <a:rPr sz="1500" spc="-15" dirty="0">
                <a:latin typeface="Verdana"/>
                <a:cs typeface="Verdana"/>
              </a:rPr>
              <a:t>120</a:t>
            </a:r>
            <a:r>
              <a:rPr sz="1500" spc="-20" dirty="0">
                <a:latin typeface="Verdana"/>
                <a:cs typeface="Verdana"/>
              </a:rPr>
              <a:t>.</a:t>
            </a:r>
            <a:r>
              <a:rPr sz="1500" spc="-15" dirty="0">
                <a:latin typeface="Verdana"/>
                <a:cs typeface="Verdana"/>
              </a:rPr>
              <a:t>0</a:t>
            </a:r>
            <a:r>
              <a:rPr sz="1500" spc="-25" dirty="0">
                <a:latin typeface="Verdana"/>
                <a:cs typeface="Verdana"/>
              </a:rPr>
              <a:t>0</a:t>
            </a:r>
            <a:r>
              <a:rPr sz="1500" spc="-15" dirty="0">
                <a:latin typeface="Verdana"/>
                <a:cs typeface="Verdana"/>
              </a:rPr>
              <a:t>0</a:t>
            </a:r>
            <a:r>
              <a:rPr sz="1500" spc="-20" dirty="0">
                <a:latin typeface="Verdana"/>
                <a:cs typeface="Verdana"/>
              </a:rPr>
              <a:t>.</a:t>
            </a:r>
            <a:r>
              <a:rPr sz="1500" spc="-15" dirty="0">
                <a:latin typeface="Verdana"/>
                <a:cs typeface="Verdana"/>
              </a:rPr>
              <a:t>000</a:t>
            </a:r>
            <a:r>
              <a:rPr sz="1500" dirty="0">
                <a:latin typeface="Verdana"/>
                <a:cs typeface="Verdana"/>
              </a:rPr>
              <a:t>)</a:t>
            </a:r>
            <a:endParaRPr sz="1500">
              <a:latin typeface="Verdana"/>
              <a:cs typeface="Verdana"/>
            </a:endParaRPr>
          </a:p>
          <a:p>
            <a:pPr marL="479425" marR="5080" indent="-467359">
              <a:lnSpc>
                <a:spcPts val="1440"/>
              </a:lnSpc>
              <a:spcBef>
                <a:spcPts val="370"/>
              </a:spcBef>
            </a:pPr>
            <a:r>
              <a:rPr sz="1400" b="1" spc="-10" dirty="0">
                <a:latin typeface="Verdana"/>
                <a:cs typeface="Verdana"/>
              </a:rPr>
              <a:t>Οπ</a:t>
            </a:r>
            <a:r>
              <a:rPr sz="1400" b="1" spc="-5" dirty="0">
                <a:latin typeface="Verdana"/>
                <a:cs typeface="Verdana"/>
              </a:rPr>
              <a:t>τι</a:t>
            </a:r>
            <a:r>
              <a:rPr sz="1400" b="1" spc="-20" dirty="0">
                <a:latin typeface="Verdana"/>
                <a:cs typeface="Verdana"/>
              </a:rPr>
              <a:t>κ</a:t>
            </a:r>
            <a:r>
              <a:rPr sz="1400" b="1" dirty="0">
                <a:latin typeface="Verdana"/>
                <a:cs typeface="Verdana"/>
              </a:rPr>
              <a:t>ή</a:t>
            </a:r>
            <a:r>
              <a:rPr sz="1400" b="1" spc="125" dirty="0">
                <a:latin typeface="Times New Roman"/>
                <a:cs typeface="Times New Roman"/>
              </a:rPr>
              <a:t> </a:t>
            </a:r>
            <a:r>
              <a:rPr sz="1400" b="1" spc="5" dirty="0">
                <a:latin typeface="Verdana"/>
                <a:cs typeface="Verdana"/>
              </a:rPr>
              <a:t>θ</a:t>
            </a:r>
            <a:r>
              <a:rPr sz="1400" b="1" spc="-10" dirty="0">
                <a:latin typeface="Verdana"/>
                <a:cs typeface="Verdana"/>
              </a:rPr>
              <a:t>η</a:t>
            </a:r>
            <a:r>
              <a:rPr sz="1400" b="1" spc="-15" dirty="0">
                <a:latin typeface="Verdana"/>
                <a:cs typeface="Verdana"/>
              </a:rPr>
              <a:t>λ</a:t>
            </a:r>
            <a:r>
              <a:rPr sz="1400" b="1" dirty="0">
                <a:latin typeface="Verdana"/>
                <a:cs typeface="Verdana"/>
              </a:rPr>
              <a:t>ή:</a:t>
            </a:r>
            <a:r>
              <a:rPr sz="1400" b="1" dirty="0">
                <a:latin typeface="Times New Roman"/>
                <a:cs typeface="Times New Roman"/>
              </a:rPr>
              <a:t> </a:t>
            </a:r>
            <a:r>
              <a:rPr sz="1400" b="1" spc="-165" dirty="0">
                <a:latin typeface="Times New Roman"/>
                <a:cs typeface="Times New Roman"/>
              </a:rPr>
              <a:t> </a:t>
            </a:r>
            <a:r>
              <a:rPr sz="1500" spc="-10" dirty="0">
                <a:latin typeface="Verdana"/>
                <a:cs typeface="Verdana"/>
              </a:rPr>
              <a:t>θ</a:t>
            </a:r>
            <a:r>
              <a:rPr sz="1500" spc="-15" dirty="0">
                <a:latin typeface="Verdana"/>
                <a:cs typeface="Verdana"/>
              </a:rPr>
              <a:t>έ</a:t>
            </a:r>
            <a:r>
              <a:rPr sz="1500" dirty="0">
                <a:latin typeface="Verdana"/>
                <a:cs typeface="Verdana"/>
              </a:rPr>
              <a:t>σ</a:t>
            </a:r>
            <a:r>
              <a:rPr sz="1500" spc="-10" dirty="0">
                <a:latin typeface="Verdana"/>
                <a:cs typeface="Verdana"/>
              </a:rPr>
              <a:t>η</a:t>
            </a:r>
            <a:r>
              <a:rPr sz="1500" spc="150" dirty="0">
                <a:latin typeface="Times New Roman"/>
                <a:cs typeface="Times New Roman"/>
              </a:rPr>
              <a:t> </a:t>
            </a:r>
            <a:r>
              <a:rPr sz="1500" spc="-5" dirty="0">
                <a:latin typeface="Verdana"/>
                <a:cs typeface="Verdana"/>
              </a:rPr>
              <a:t>τ</a:t>
            </a:r>
            <a:r>
              <a:rPr sz="1500" spc="-15" dirty="0">
                <a:latin typeface="Verdana"/>
                <a:cs typeface="Verdana"/>
              </a:rPr>
              <a:t>ο</a:t>
            </a:r>
            <a:r>
              <a:rPr sz="1500" dirty="0">
                <a:latin typeface="Verdana"/>
                <a:cs typeface="Verdana"/>
              </a:rPr>
              <a:t>υ</a:t>
            </a:r>
            <a:r>
              <a:rPr sz="1500" spc="150" dirty="0">
                <a:latin typeface="Times New Roman"/>
                <a:cs typeface="Times New Roman"/>
              </a:rPr>
              <a:t> </a:t>
            </a:r>
            <a:r>
              <a:rPr sz="1500" dirty="0">
                <a:latin typeface="Verdana"/>
                <a:cs typeface="Verdana"/>
              </a:rPr>
              <a:t>α</a:t>
            </a:r>
            <a:r>
              <a:rPr sz="1500" spc="-15" dirty="0">
                <a:latin typeface="Verdana"/>
                <a:cs typeface="Verdana"/>
              </a:rPr>
              <a:t>μ</a:t>
            </a:r>
            <a:r>
              <a:rPr sz="1500" spc="-5" dirty="0">
                <a:latin typeface="Verdana"/>
                <a:cs typeface="Verdana"/>
              </a:rPr>
              <a:t>φ</a:t>
            </a:r>
            <a:r>
              <a:rPr sz="1500" spc="-15" dirty="0">
                <a:latin typeface="Verdana"/>
                <a:cs typeface="Verdana"/>
              </a:rPr>
              <a:t>ι</a:t>
            </a:r>
            <a:r>
              <a:rPr sz="1500" spc="5" dirty="0">
                <a:latin typeface="Verdana"/>
                <a:cs typeface="Verdana"/>
              </a:rPr>
              <a:t>β</a:t>
            </a:r>
            <a:r>
              <a:rPr sz="1500" spc="-10" dirty="0">
                <a:latin typeface="Verdana"/>
                <a:cs typeface="Verdana"/>
              </a:rPr>
              <a:t>λ.</a:t>
            </a:r>
            <a:r>
              <a:rPr sz="1500" spc="135" dirty="0">
                <a:latin typeface="Times New Roman"/>
                <a:cs typeface="Times New Roman"/>
              </a:rPr>
              <a:t> </a:t>
            </a:r>
            <a:r>
              <a:rPr sz="1500" spc="-15" dirty="0">
                <a:latin typeface="Verdana"/>
                <a:cs typeface="Verdana"/>
              </a:rPr>
              <a:t>ό</a:t>
            </a:r>
            <a:r>
              <a:rPr sz="1500" dirty="0">
                <a:latin typeface="Verdana"/>
                <a:cs typeface="Verdana"/>
              </a:rPr>
              <a:t>π</a:t>
            </a:r>
            <a:r>
              <a:rPr sz="1500" spc="-15" dirty="0">
                <a:latin typeface="Verdana"/>
                <a:cs typeface="Verdana"/>
              </a:rPr>
              <a:t>ο</a:t>
            </a:r>
            <a:r>
              <a:rPr sz="1500" dirty="0">
                <a:latin typeface="Verdana"/>
                <a:cs typeface="Verdana"/>
              </a:rPr>
              <a:t>υ</a:t>
            </a:r>
            <a:r>
              <a:rPr sz="1500" spc="150" dirty="0">
                <a:latin typeface="Times New Roman"/>
                <a:cs typeface="Times New Roman"/>
              </a:rPr>
              <a:t> </a:t>
            </a:r>
            <a:r>
              <a:rPr sz="1500" dirty="0">
                <a:latin typeface="Verdana"/>
                <a:cs typeface="Verdana"/>
              </a:rPr>
              <a:t>συ</a:t>
            </a:r>
            <a:r>
              <a:rPr sz="1500" spc="-10" dirty="0">
                <a:latin typeface="Verdana"/>
                <a:cs typeface="Verdana"/>
              </a:rPr>
              <a:t>λλ</a:t>
            </a:r>
            <a:r>
              <a:rPr sz="1500" spc="-20" dirty="0">
                <a:latin typeface="Verdana"/>
                <a:cs typeface="Verdana"/>
              </a:rPr>
              <a:t>έ</a:t>
            </a:r>
            <a:r>
              <a:rPr sz="1500" spc="-10" dirty="0">
                <a:latin typeface="Verdana"/>
                <a:cs typeface="Verdana"/>
              </a:rPr>
              <a:t>γ</a:t>
            </a:r>
            <a:r>
              <a:rPr sz="1500" spc="-15" dirty="0">
                <a:latin typeface="Verdana"/>
                <a:cs typeface="Verdana"/>
              </a:rPr>
              <a:t>ο</a:t>
            </a:r>
            <a:r>
              <a:rPr sz="1500" spc="-10" dirty="0">
                <a:latin typeface="Verdana"/>
                <a:cs typeface="Verdana"/>
              </a:rPr>
              <a:t>ν</a:t>
            </a:r>
            <a:r>
              <a:rPr sz="1500" spc="-15" dirty="0">
                <a:latin typeface="Verdana"/>
                <a:cs typeface="Verdana"/>
              </a:rPr>
              <a:t>τ</a:t>
            </a:r>
            <a:r>
              <a:rPr sz="1500" dirty="0">
                <a:latin typeface="Verdana"/>
                <a:cs typeface="Verdana"/>
              </a:rPr>
              <a:t>αι</a:t>
            </a:r>
            <a:r>
              <a:rPr sz="1500" dirty="0">
                <a:latin typeface="Times New Roman"/>
                <a:cs typeface="Times New Roman"/>
              </a:rPr>
              <a:t> </a:t>
            </a:r>
            <a:r>
              <a:rPr sz="1500" spc="-5" dirty="0">
                <a:latin typeface="Verdana"/>
                <a:cs typeface="Verdana"/>
              </a:rPr>
              <a:t>ό</a:t>
            </a:r>
            <a:r>
              <a:rPr sz="1500" spc="-20" dirty="0">
                <a:latin typeface="Verdana"/>
                <a:cs typeface="Verdana"/>
              </a:rPr>
              <a:t>λ</a:t>
            </a:r>
            <a:r>
              <a:rPr sz="1500" spc="-15" dirty="0">
                <a:latin typeface="Verdana"/>
                <a:cs typeface="Verdana"/>
              </a:rPr>
              <a:t>ε</a:t>
            </a:r>
            <a:r>
              <a:rPr sz="1500" spc="-10" dirty="0">
                <a:latin typeface="Verdana"/>
                <a:cs typeface="Verdana"/>
              </a:rPr>
              <a:t>ς</a:t>
            </a:r>
            <a:r>
              <a:rPr sz="1500" spc="150" dirty="0">
                <a:latin typeface="Times New Roman"/>
                <a:cs typeface="Times New Roman"/>
              </a:rPr>
              <a:t> </a:t>
            </a:r>
            <a:r>
              <a:rPr sz="1500" spc="-15" dirty="0">
                <a:latin typeface="Verdana"/>
                <a:cs typeface="Verdana"/>
              </a:rPr>
              <a:t>ο</a:t>
            </a:r>
            <a:r>
              <a:rPr sz="1500" dirty="0">
                <a:latin typeface="Verdana"/>
                <a:cs typeface="Verdana"/>
              </a:rPr>
              <a:t>ι</a:t>
            </a:r>
            <a:r>
              <a:rPr sz="1500" spc="130" dirty="0">
                <a:latin typeface="Times New Roman"/>
                <a:cs typeface="Times New Roman"/>
              </a:rPr>
              <a:t> </a:t>
            </a:r>
            <a:r>
              <a:rPr sz="1500" spc="-15" dirty="0">
                <a:latin typeface="Verdana"/>
                <a:cs typeface="Verdana"/>
              </a:rPr>
              <a:t>ί</a:t>
            </a:r>
            <a:r>
              <a:rPr sz="1500" spc="-10" dirty="0">
                <a:latin typeface="Verdana"/>
                <a:cs typeface="Verdana"/>
              </a:rPr>
              <a:t>ν</a:t>
            </a:r>
            <a:r>
              <a:rPr sz="1500" spc="-15" dirty="0">
                <a:latin typeface="Verdana"/>
                <a:cs typeface="Verdana"/>
              </a:rPr>
              <a:t>ε</a:t>
            </a:r>
            <a:r>
              <a:rPr sz="1500" spc="-10" dirty="0">
                <a:latin typeface="Verdana"/>
                <a:cs typeface="Verdana"/>
              </a:rPr>
              <a:t>ς</a:t>
            </a:r>
            <a:r>
              <a:rPr sz="1500" spc="140" dirty="0">
                <a:latin typeface="Times New Roman"/>
                <a:cs typeface="Times New Roman"/>
              </a:rPr>
              <a:t> </a:t>
            </a:r>
            <a:r>
              <a:rPr sz="1500" dirty="0">
                <a:latin typeface="Verdana"/>
                <a:cs typeface="Verdana"/>
              </a:rPr>
              <a:t>γ</a:t>
            </a:r>
            <a:r>
              <a:rPr sz="1500" spc="-25" dirty="0">
                <a:latin typeface="Verdana"/>
                <a:cs typeface="Verdana"/>
              </a:rPr>
              <a:t>ι</a:t>
            </a:r>
            <a:r>
              <a:rPr sz="1500" dirty="0">
                <a:latin typeface="Verdana"/>
                <a:cs typeface="Verdana"/>
              </a:rPr>
              <a:t>α</a:t>
            </a:r>
            <a:r>
              <a:rPr sz="1500" spc="155" dirty="0">
                <a:latin typeface="Times New Roman"/>
                <a:cs typeface="Times New Roman"/>
              </a:rPr>
              <a:t> </a:t>
            </a:r>
            <a:r>
              <a:rPr sz="1500" spc="-20" dirty="0">
                <a:latin typeface="Verdana"/>
                <a:cs typeface="Verdana"/>
              </a:rPr>
              <a:t>ν</a:t>
            </a:r>
            <a:r>
              <a:rPr sz="1500" dirty="0">
                <a:latin typeface="Verdana"/>
                <a:cs typeface="Verdana"/>
              </a:rPr>
              <a:t>α</a:t>
            </a:r>
            <a:r>
              <a:rPr sz="1500" spc="155" dirty="0">
                <a:latin typeface="Times New Roman"/>
                <a:cs typeface="Times New Roman"/>
              </a:rPr>
              <a:t> </a:t>
            </a:r>
            <a:r>
              <a:rPr sz="1500" dirty="0">
                <a:latin typeface="Verdana"/>
                <a:cs typeface="Verdana"/>
              </a:rPr>
              <a:t>σ</a:t>
            </a:r>
            <a:r>
              <a:rPr sz="1500" spc="-15" dirty="0">
                <a:latin typeface="Verdana"/>
                <a:cs typeface="Verdana"/>
              </a:rPr>
              <a:t>χημ</a:t>
            </a:r>
            <a:r>
              <a:rPr sz="1500" dirty="0">
                <a:latin typeface="Verdana"/>
                <a:cs typeface="Verdana"/>
              </a:rPr>
              <a:t>α</a:t>
            </a:r>
            <a:r>
              <a:rPr sz="1500" spc="-5" dirty="0">
                <a:latin typeface="Verdana"/>
                <a:cs typeface="Verdana"/>
              </a:rPr>
              <a:t>τ</a:t>
            </a:r>
            <a:r>
              <a:rPr sz="1500" spc="-15" dirty="0">
                <a:latin typeface="Verdana"/>
                <a:cs typeface="Verdana"/>
              </a:rPr>
              <a:t>ί</a:t>
            </a:r>
            <a:r>
              <a:rPr sz="1500" dirty="0">
                <a:latin typeface="Verdana"/>
                <a:cs typeface="Verdana"/>
              </a:rPr>
              <a:t>σ</a:t>
            </a:r>
            <a:r>
              <a:rPr sz="1500" spc="-15" dirty="0">
                <a:latin typeface="Verdana"/>
                <a:cs typeface="Verdana"/>
              </a:rPr>
              <a:t>ο</a:t>
            </a:r>
            <a:r>
              <a:rPr sz="1500" dirty="0">
                <a:latin typeface="Verdana"/>
                <a:cs typeface="Verdana"/>
              </a:rPr>
              <a:t>υ</a:t>
            </a:r>
            <a:r>
              <a:rPr sz="1500" spc="-10" dirty="0">
                <a:latin typeface="Verdana"/>
                <a:cs typeface="Verdana"/>
              </a:rPr>
              <a:t>ν</a:t>
            </a:r>
            <a:r>
              <a:rPr sz="1500" spc="145" dirty="0">
                <a:latin typeface="Times New Roman"/>
                <a:cs typeface="Times New Roman"/>
              </a:rPr>
              <a:t> </a:t>
            </a:r>
            <a:r>
              <a:rPr sz="1500" dirty="0">
                <a:latin typeface="Verdana"/>
                <a:cs typeface="Verdana"/>
              </a:rPr>
              <a:t>τ</a:t>
            </a:r>
            <a:r>
              <a:rPr sz="1500" spc="-10" dirty="0">
                <a:latin typeface="Verdana"/>
                <a:cs typeface="Verdana"/>
              </a:rPr>
              <a:t>ο</a:t>
            </a:r>
            <a:r>
              <a:rPr sz="1500" spc="150" dirty="0">
                <a:latin typeface="Times New Roman"/>
                <a:cs typeface="Times New Roman"/>
              </a:rPr>
              <a:t> </a:t>
            </a:r>
            <a:r>
              <a:rPr sz="1500" spc="-15" dirty="0">
                <a:latin typeface="Verdana"/>
                <a:cs typeface="Verdana"/>
              </a:rPr>
              <a:t>ο</a:t>
            </a:r>
            <a:r>
              <a:rPr sz="1500" dirty="0">
                <a:latin typeface="Verdana"/>
                <a:cs typeface="Verdana"/>
              </a:rPr>
              <a:t>π</a:t>
            </a:r>
            <a:r>
              <a:rPr sz="1500" spc="-5" dirty="0">
                <a:latin typeface="Verdana"/>
                <a:cs typeface="Verdana"/>
              </a:rPr>
              <a:t>τ</a:t>
            </a:r>
            <a:r>
              <a:rPr sz="1500" spc="-15" dirty="0">
                <a:latin typeface="Verdana"/>
                <a:cs typeface="Verdana"/>
              </a:rPr>
              <a:t>ι</a:t>
            </a:r>
            <a:r>
              <a:rPr sz="1500" spc="-10" dirty="0">
                <a:latin typeface="Verdana"/>
                <a:cs typeface="Verdana"/>
              </a:rPr>
              <a:t>κό</a:t>
            </a:r>
            <a:r>
              <a:rPr sz="1500" spc="150" dirty="0">
                <a:latin typeface="Times New Roman"/>
                <a:cs typeface="Times New Roman"/>
              </a:rPr>
              <a:t> </a:t>
            </a:r>
            <a:r>
              <a:rPr sz="1500" spc="-10" dirty="0">
                <a:latin typeface="Verdana"/>
                <a:cs typeface="Verdana"/>
              </a:rPr>
              <a:t>ν</a:t>
            </a:r>
            <a:r>
              <a:rPr sz="1500" spc="-20" dirty="0">
                <a:latin typeface="Verdana"/>
                <a:cs typeface="Verdana"/>
              </a:rPr>
              <a:t>ε</a:t>
            </a:r>
            <a:r>
              <a:rPr sz="1500" dirty="0">
                <a:latin typeface="Verdana"/>
                <a:cs typeface="Verdana"/>
              </a:rPr>
              <a:t>ύρ</a:t>
            </a:r>
            <a:r>
              <a:rPr sz="1500" spc="-15" dirty="0">
                <a:latin typeface="Verdana"/>
                <a:cs typeface="Verdana"/>
              </a:rPr>
              <a:t>ο</a:t>
            </a:r>
            <a:r>
              <a:rPr sz="1500" spc="-10" dirty="0">
                <a:latin typeface="Verdana"/>
                <a:cs typeface="Verdana"/>
              </a:rPr>
              <a:t>.</a:t>
            </a:r>
            <a:endParaRPr sz="1500">
              <a:latin typeface="Verdana"/>
              <a:cs typeface="Verdana"/>
            </a:endParaRPr>
          </a:p>
          <a:p>
            <a:pPr marL="479425" marR="277495" indent="-467359">
              <a:lnSpc>
                <a:spcPts val="1440"/>
              </a:lnSpc>
              <a:spcBef>
                <a:spcPts val="370"/>
              </a:spcBef>
            </a:pPr>
            <a:r>
              <a:rPr sz="1400" b="1" spc="-20" dirty="0">
                <a:latin typeface="Verdana"/>
                <a:cs typeface="Verdana"/>
              </a:rPr>
              <a:t>Ω</a:t>
            </a:r>
            <a:r>
              <a:rPr sz="1400" b="1" spc="-5" dirty="0">
                <a:latin typeface="Verdana"/>
                <a:cs typeface="Verdana"/>
              </a:rPr>
              <a:t>χ</a:t>
            </a:r>
            <a:r>
              <a:rPr sz="1400" b="1" spc="5" dirty="0">
                <a:latin typeface="Verdana"/>
                <a:cs typeface="Verdana"/>
              </a:rPr>
              <a:t>ρ</a:t>
            </a:r>
            <a:r>
              <a:rPr sz="1400" b="1" dirty="0">
                <a:latin typeface="Verdana"/>
                <a:cs typeface="Verdana"/>
              </a:rPr>
              <a:t>ά</a:t>
            </a:r>
            <a:r>
              <a:rPr sz="1400" b="1" spc="125" dirty="0">
                <a:latin typeface="Times New Roman"/>
                <a:cs typeface="Times New Roman"/>
              </a:rPr>
              <a:t> </a:t>
            </a:r>
            <a:r>
              <a:rPr sz="1400" b="1" spc="-15" dirty="0">
                <a:latin typeface="Verdana"/>
                <a:cs typeface="Verdana"/>
              </a:rPr>
              <a:t>κ</a:t>
            </a:r>
            <a:r>
              <a:rPr sz="1400" b="1" spc="-10" dirty="0">
                <a:latin typeface="Verdana"/>
                <a:cs typeface="Verdana"/>
              </a:rPr>
              <a:t>η</a:t>
            </a:r>
            <a:r>
              <a:rPr sz="1400" b="1" spc="-15" dirty="0">
                <a:latin typeface="Verdana"/>
                <a:cs typeface="Verdana"/>
              </a:rPr>
              <a:t>λ</a:t>
            </a:r>
            <a:r>
              <a:rPr sz="1400" b="1" spc="0" dirty="0">
                <a:latin typeface="Verdana"/>
                <a:cs typeface="Verdana"/>
              </a:rPr>
              <a:t>ί</a:t>
            </a:r>
            <a:r>
              <a:rPr sz="1400" b="1" spc="-25" dirty="0">
                <a:latin typeface="Verdana"/>
                <a:cs typeface="Verdana"/>
              </a:rPr>
              <a:t>δ</a:t>
            </a:r>
            <a:r>
              <a:rPr sz="1400" b="1" spc="5" dirty="0">
                <a:latin typeface="Verdana"/>
                <a:cs typeface="Verdana"/>
              </a:rPr>
              <a:t>α</a:t>
            </a:r>
            <a:r>
              <a:rPr sz="1400" b="1" dirty="0">
                <a:latin typeface="Verdana"/>
                <a:cs typeface="Verdana"/>
              </a:rPr>
              <a:t>:</a:t>
            </a:r>
            <a:r>
              <a:rPr sz="1400" b="1" dirty="0">
                <a:latin typeface="Times New Roman"/>
                <a:cs typeface="Times New Roman"/>
              </a:rPr>
              <a:t> </a:t>
            </a:r>
            <a:r>
              <a:rPr sz="1400" b="1" spc="-170" dirty="0">
                <a:latin typeface="Times New Roman"/>
                <a:cs typeface="Times New Roman"/>
              </a:rPr>
              <a:t> </a:t>
            </a:r>
            <a:r>
              <a:rPr sz="1500" spc="-10" dirty="0">
                <a:latin typeface="Verdana"/>
                <a:cs typeface="Verdana"/>
              </a:rPr>
              <a:t>η</a:t>
            </a:r>
            <a:r>
              <a:rPr sz="1500" spc="150" dirty="0">
                <a:latin typeface="Times New Roman"/>
                <a:cs typeface="Times New Roman"/>
              </a:rPr>
              <a:t> </a:t>
            </a:r>
            <a:r>
              <a:rPr sz="1500" dirty="0">
                <a:latin typeface="Verdana"/>
                <a:cs typeface="Verdana"/>
              </a:rPr>
              <a:t>π</a:t>
            </a:r>
            <a:r>
              <a:rPr sz="1500" spc="-20" dirty="0">
                <a:latin typeface="Verdana"/>
                <a:cs typeface="Verdana"/>
              </a:rPr>
              <a:t>ε</a:t>
            </a:r>
            <a:r>
              <a:rPr sz="1500" dirty="0">
                <a:latin typeface="Verdana"/>
                <a:cs typeface="Verdana"/>
              </a:rPr>
              <a:t>ρ</a:t>
            </a:r>
            <a:r>
              <a:rPr sz="1500" spc="-25" dirty="0">
                <a:latin typeface="Verdana"/>
                <a:cs typeface="Verdana"/>
              </a:rPr>
              <a:t>ι</a:t>
            </a:r>
            <a:r>
              <a:rPr sz="1500" spc="-5" dirty="0">
                <a:latin typeface="Verdana"/>
                <a:cs typeface="Verdana"/>
              </a:rPr>
              <a:t>ο</a:t>
            </a:r>
            <a:r>
              <a:rPr sz="1500" spc="-15" dirty="0">
                <a:latin typeface="Verdana"/>
                <a:cs typeface="Verdana"/>
              </a:rPr>
              <a:t>χ</a:t>
            </a:r>
            <a:r>
              <a:rPr sz="1500" spc="-10" dirty="0">
                <a:latin typeface="Verdana"/>
                <a:cs typeface="Verdana"/>
              </a:rPr>
              <a:t>ή</a:t>
            </a:r>
            <a:r>
              <a:rPr sz="1500" spc="150" dirty="0">
                <a:latin typeface="Times New Roman"/>
                <a:cs typeface="Times New Roman"/>
              </a:rPr>
              <a:t> </a:t>
            </a:r>
            <a:r>
              <a:rPr sz="1500" spc="-15" dirty="0">
                <a:latin typeface="Verdana"/>
                <a:cs typeface="Verdana"/>
              </a:rPr>
              <a:t>μ</a:t>
            </a:r>
            <a:r>
              <a:rPr sz="1500" spc="-10" dirty="0">
                <a:latin typeface="Verdana"/>
                <a:cs typeface="Verdana"/>
              </a:rPr>
              <a:t>ε</a:t>
            </a:r>
            <a:r>
              <a:rPr sz="1500" spc="150" dirty="0">
                <a:latin typeface="Times New Roman"/>
                <a:cs typeface="Times New Roman"/>
              </a:rPr>
              <a:t> </a:t>
            </a:r>
            <a:r>
              <a:rPr sz="1500" spc="-5" dirty="0">
                <a:latin typeface="Verdana"/>
                <a:cs typeface="Verdana"/>
              </a:rPr>
              <a:t>τ</a:t>
            </a:r>
            <a:r>
              <a:rPr sz="1500" spc="-15" dirty="0">
                <a:latin typeface="Verdana"/>
                <a:cs typeface="Verdana"/>
              </a:rPr>
              <a:t>η</a:t>
            </a:r>
            <a:r>
              <a:rPr sz="1500" spc="-10" dirty="0">
                <a:latin typeface="Verdana"/>
                <a:cs typeface="Verdana"/>
              </a:rPr>
              <a:t>ν</a:t>
            </a:r>
            <a:r>
              <a:rPr sz="1500" spc="145" dirty="0">
                <a:latin typeface="Times New Roman"/>
                <a:cs typeface="Times New Roman"/>
              </a:rPr>
              <a:t> </a:t>
            </a:r>
            <a:r>
              <a:rPr sz="1500" spc="-5" dirty="0">
                <a:latin typeface="Verdana"/>
                <a:cs typeface="Verdana"/>
              </a:rPr>
              <a:t>μ</a:t>
            </a:r>
            <a:r>
              <a:rPr sz="1500" spc="-20" dirty="0">
                <a:latin typeface="Verdana"/>
                <a:cs typeface="Verdana"/>
              </a:rPr>
              <a:t>ε</a:t>
            </a:r>
            <a:r>
              <a:rPr sz="1500" spc="-10" dirty="0">
                <a:latin typeface="Verdana"/>
                <a:cs typeface="Verdana"/>
              </a:rPr>
              <a:t>γα</a:t>
            </a:r>
            <a:r>
              <a:rPr sz="1500" dirty="0">
                <a:latin typeface="Verdana"/>
                <a:cs typeface="Verdana"/>
              </a:rPr>
              <a:t>λ</a:t>
            </a:r>
            <a:r>
              <a:rPr sz="1500" spc="-10" dirty="0">
                <a:latin typeface="Verdana"/>
                <a:cs typeface="Verdana"/>
              </a:rPr>
              <a:t>ύ</a:t>
            </a:r>
            <a:r>
              <a:rPr sz="1500" dirty="0">
                <a:latin typeface="Verdana"/>
                <a:cs typeface="Verdana"/>
              </a:rPr>
              <a:t>τ</a:t>
            </a:r>
            <a:r>
              <a:rPr sz="1500" spc="-15" dirty="0">
                <a:latin typeface="Verdana"/>
                <a:cs typeface="Verdana"/>
              </a:rPr>
              <a:t>ε</a:t>
            </a:r>
            <a:r>
              <a:rPr sz="1500" spc="-10" dirty="0">
                <a:latin typeface="Verdana"/>
                <a:cs typeface="Verdana"/>
              </a:rPr>
              <a:t>ρη</a:t>
            </a:r>
            <a:r>
              <a:rPr sz="1500" spc="150" dirty="0">
                <a:latin typeface="Times New Roman"/>
                <a:cs typeface="Times New Roman"/>
              </a:rPr>
              <a:t> </a:t>
            </a:r>
            <a:r>
              <a:rPr sz="1500" spc="-15" dirty="0">
                <a:latin typeface="Verdana"/>
                <a:cs typeface="Verdana"/>
              </a:rPr>
              <a:t>ο</a:t>
            </a:r>
            <a:r>
              <a:rPr sz="1500" dirty="0">
                <a:latin typeface="Verdana"/>
                <a:cs typeface="Verdana"/>
              </a:rPr>
              <a:t>π</a:t>
            </a:r>
            <a:r>
              <a:rPr sz="1500" spc="-5" dirty="0">
                <a:latin typeface="Verdana"/>
                <a:cs typeface="Verdana"/>
              </a:rPr>
              <a:t>τ</a:t>
            </a:r>
            <a:r>
              <a:rPr sz="1500" spc="-15" dirty="0">
                <a:latin typeface="Verdana"/>
                <a:cs typeface="Verdana"/>
              </a:rPr>
              <a:t>ι</a:t>
            </a:r>
            <a:r>
              <a:rPr sz="1500" spc="-10" dirty="0">
                <a:latin typeface="Verdana"/>
                <a:cs typeface="Verdana"/>
              </a:rPr>
              <a:t>κή</a:t>
            </a:r>
            <a:r>
              <a:rPr sz="1500" spc="-5" dirty="0">
                <a:latin typeface="Times New Roman"/>
                <a:cs typeface="Times New Roman"/>
              </a:rPr>
              <a:t> </a:t>
            </a:r>
            <a:r>
              <a:rPr sz="1500" spc="-5" dirty="0">
                <a:latin typeface="Verdana"/>
                <a:cs typeface="Verdana"/>
              </a:rPr>
              <a:t>ο</a:t>
            </a:r>
            <a:r>
              <a:rPr sz="1500" spc="-15" dirty="0">
                <a:latin typeface="Verdana"/>
                <a:cs typeface="Verdana"/>
              </a:rPr>
              <a:t>ξ</a:t>
            </a:r>
            <a:r>
              <a:rPr sz="1500" dirty="0">
                <a:latin typeface="Verdana"/>
                <a:cs typeface="Verdana"/>
              </a:rPr>
              <a:t>ύ</a:t>
            </a:r>
            <a:r>
              <a:rPr sz="1500" spc="-5" dirty="0">
                <a:latin typeface="Verdana"/>
                <a:cs typeface="Verdana"/>
              </a:rPr>
              <a:t>τ</a:t>
            </a:r>
            <a:r>
              <a:rPr sz="1500" spc="-15" dirty="0">
                <a:latin typeface="Verdana"/>
                <a:cs typeface="Verdana"/>
              </a:rPr>
              <a:t>η</a:t>
            </a:r>
            <a:r>
              <a:rPr sz="1500" dirty="0">
                <a:latin typeface="Verdana"/>
                <a:cs typeface="Verdana"/>
              </a:rPr>
              <a:t>τ</a:t>
            </a:r>
            <a:r>
              <a:rPr sz="1500" spc="-5" dirty="0">
                <a:latin typeface="Verdana"/>
                <a:cs typeface="Verdana"/>
              </a:rPr>
              <a:t>α</a:t>
            </a:r>
            <a:r>
              <a:rPr sz="1500" spc="-10" dirty="0">
                <a:latin typeface="Verdana"/>
                <a:cs typeface="Verdana"/>
              </a:rPr>
              <a:t>.</a:t>
            </a:r>
            <a:r>
              <a:rPr sz="1500" spc="145" dirty="0">
                <a:latin typeface="Times New Roman"/>
                <a:cs typeface="Times New Roman"/>
              </a:rPr>
              <a:t> </a:t>
            </a:r>
            <a:r>
              <a:rPr sz="1500" spc="-5" dirty="0">
                <a:latin typeface="Verdana"/>
                <a:cs typeface="Verdana"/>
              </a:rPr>
              <a:t>Ε</a:t>
            </a:r>
            <a:r>
              <a:rPr sz="1500" dirty="0">
                <a:latin typeface="Verdana"/>
                <a:cs typeface="Verdana"/>
              </a:rPr>
              <a:t>π</a:t>
            </a:r>
            <a:r>
              <a:rPr sz="1500" spc="-25" dirty="0">
                <a:latin typeface="Verdana"/>
                <a:cs typeface="Verdana"/>
              </a:rPr>
              <a:t>ι</a:t>
            </a:r>
            <a:r>
              <a:rPr sz="1500" spc="-10" dirty="0">
                <a:latin typeface="Verdana"/>
                <a:cs typeface="Verdana"/>
              </a:rPr>
              <a:t>κρ</a:t>
            </a:r>
            <a:r>
              <a:rPr sz="1500" dirty="0">
                <a:latin typeface="Verdana"/>
                <a:cs typeface="Verdana"/>
              </a:rPr>
              <a:t>α</a:t>
            </a:r>
            <a:r>
              <a:rPr sz="1500" spc="-5" dirty="0">
                <a:latin typeface="Verdana"/>
                <a:cs typeface="Verdana"/>
              </a:rPr>
              <a:t>τ</a:t>
            </a:r>
            <a:r>
              <a:rPr sz="1500" spc="-15" dirty="0">
                <a:latin typeface="Verdana"/>
                <a:cs typeface="Verdana"/>
              </a:rPr>
              <a:t>ο</a:t>
            </a:r>
            <a:r>
              <a:rPr sz="1500" dirty="0">
                <a:latin typeface="Verdana"/>
                <a:cs typeface="Verdana"/>
              </a:rPr>
              <a:t>ύ</a:t>
            </a:r>
            <a:r>
              <a:rPr sz="1500" spc="-10" dirty="0">
                <a:latin typeface="Verdana"/>
                <a:cs typeface="Verdana"/>
              </a:rPr>
              <a:t>ν</a:t>
            </a:r>
            <a:r>
              <a:rPr sz="1500" spc="145" dirty="0">
                <a:latin typeface="Times New Roman"/>
                <a:cs typeface="Times New Roman"/>
              </a:rPr>
              <a:t> </a:t>
            </a:r>
            <a:r>
              <a:rPr sz="1500" dirty="0">
                <a:latin typeface="Verdana"/>
                <a:cs typeface="Verdana"/>
              </a:rPr>
              <a:t>τα</a:t>
            </a:r>
            <a:r>
              <a:rPr sz="1500" spc="150" dirty="0">
                <a:latin typeface="Times New Roman"/>
                <a:cs typeface="Times New Roman"/>
              </a:rPr>
              <a:t> </a:t>
            </a:r>
            <a:r>
              <a:rPr sz="1500" dirty="0">
                <a:latin typeface="Verdana"/>
                <a:cs typeface="Verdana"/>
              </a:rPr>
              <a:t>κων</a:t>
            </a:r>
            <a:r>
              <a:rPr sz="1500" spc="-15" dirty="0">
                <a:latin typeface="Verdana"/>
                <a:cs typeface="Verdana"/>
              </a:rPr>
              <a:t>ί</a:t>
            </a:r>
            <a:r>
              <a:rPr sz="1500" dirty="0">
                <a:latin typeface="Verdana"/>
                <a:cs typeface="Verdana"/>
              </a:rPr>
              <a:t>α</a:t>
            </a:r>
            <a:r>
              <a:rPr sz="1500" spc="145" dirty="0">
                <a:latin typeface="Times New Roman"/>
                <a:cs typeface="Times New Roman"/>
              </a:rPr>
              <a:t> </a:t>
            </a:r>
            <a:r>
              <a:rPr sz="1500" spc="5" dirty="0">
                <a:latin typeface="Verdana"/>
                <a:cs typeface="Verdana"/>
              </a:rPr>
              <a:t>(</a:t>
            </a:r>
            <a:r>
              <a:rPr sz="1500" spc="-15" dirty="0">
                <a:latin typeface="Verdana"/>
                <a:cs typeface="Verdana"/>
              </a:rPr>
              <a:t>χ</a:t>
            </a:r>
            <a:r>
              <a:rPr sz="1500" dirty="0">
                <a:latin typeface="Verdana"/>
                <a:cs typeface="Verdana"/>
              </a:rPr>
              <a:t>ρ</a:t>
            </a:r>
            <a:r>
              <a:rPr sz="1500" spc="-5" dirty="0">
                <a:latin typeface="Verdana"/>
                <a:cs typeface="Verdana"/>
              </a:rPr>
              <a:t>ώ</a:t>
            </a:r>
            <a:r>
              <a:rPr sz="1500" spc="5" dirty="0">
                <a:latin typeface="Verdana"/>
                <a:cs typeface="Verdana"/>
              </a:rPr>
              <a:t>μ</a:t>
            </a:r>
            <a:r>
              <a:rPr sz="1500" spc="-5" dirty="0">
                <a:latin typeface="Verdana"/>
                <a:cs typeface="Verdana"/>
              </a:rPr>
              <a:t>ατ</a:t>
            </a:r>
            <a:r>
              <a:rPr sz="1500" dirty="0">
                <a:latin typeface="Verdana"/>
                <a:cs typeface="Verdana"/>
              </a:rPr>
              <a:t>α)</a:t>
            </a:r>
            <a:endParaRPr sz="1500">
              <a:latin typeface="Verdana"/>
              <a:cs typeface="Verdana"/>
            </a:endParaRPr>
          </a:p>
          <a:p>
            <a:pPr>
              <a:lnSpc>
                <a:spcPct val="100000"/>
              </a:lnSpc>
              <a:spcBef>
                <a:spcPts val="10"/>
              </a:spcBef>
            </a:pPr>
            <a:endParaRPr sz="1900">
              <a:latin typeface="Times New Roman"/>
              <a:cs typeface="Times New Roman"/>
            </a:endParaRPr>
          </a:p>
          <a:p>
            <a:pPr marL="480059" marR="25400" indent="-467359">
              <a:lnSpc>
                <a:spcPct val="79800"/>
              </a:lnSpc>
            </a:pPr>
            <a:r>
              <a:rPr sz="1500" b="1" spc="-5" dirty="0">
                <a:latin typeface="Verdana"/>
                <a:cs typeface="Verdana"/>
              </a:rPr>
              <a:t>Οί</a:t>
            </a:r>
            <a:r>
              <a:rPr sz="1500" b="1" spc="-20" dirty="0">
                <a:latin typeface="Verdana"/>
                <a:cs typeface="Verdana"/>
              </a:rPr>
              <a:t>δ</a:t>
            </a:r>
            <a:r>
              <a:rPr sz="1500" b="1" spc="-5" dirty="0">
                <a:latin typeface="Verdana"/>
                <a:cs typeface="Verdana"/>
              </a:rPr>
              <a:t>ημ</a:t>
            </a:r>
            <a:r>
              <a:rPr sz="1500" b="1" dirty="0">
                <a:latin typeface="Verdana"/>
                <a:cs typeface="Verdana"/>
              </a:rPr>
              <a:t>α</a:t>
            </a:r>
            <a:r>
              <a:rPr sz="1500" b="1" spc="125" dirty="0">
                <a:latin typeface="Times New Roman"/>
                <a:cs typeface="Times New Roman"/>
              </a:rPr>
              <a:t> </a:t>
            </a:r>
            <a:r>
              <a:rPr sz="1500" b="1" spc="-10" dirty="0">
                <a:latin typeface="Verdana"/>
                <a:cs typeface="Verdana"/>
              </a:rPr>
              <a:t>ο</a:t>
            </a:r>
            <a:r>
              <a:rPr sz="1500" b="1" spc="-20" dirty="0">
                <a:latin typeface="Verdana"/>
                <a:cs typeface="Verdana"/>
              </a:rPr>
              <a:t>π</a:t>
            </a:r>
            <a:r>
              <a:rPr sz="1500" b="1" spc="-5" dirty="0">
                <a:latin typeface="Verdana"/>
                <a:cs typeface="Verdana"/>
              </a:rPr>
              <a:t>τι</a:t>
            </a:r>
            <a:r>
              <a:rPr sz="1500" b="1" spc="-20" dirty="0">
                <a:latin typeface="Verdana"/>
                <a:cs typeface="Verdana"/>
              </a:rPr>
              <a:t>κ</a:t>
            </a:r>
            <a:r>
              <a:rPr sz="1500" b="1" spc="-5" dirty="0">
                <a:latin typeface="Verdana"/>
                <a:cs typeface="Verdana"/>
              </a:rPr>
              <a:t>ή</a:t>
            </a:r>
            <a:r>
              <a:rPr sz="1500" b="1" dirty="0">
                <a:latin typeface="Verdana"/>
                <a:cs typeface="Verdana"/>
              </a:rPr>
              <a:t>ς</a:t>
            </a:r>
            <a:r>
              <a:rPr sz="1500" b="1" spc="140" dirty="0">
                <a:latin typeface="Times New Roman"/>
                <a:cs typeface="Times New Roman"/>
              </a:rPr>
              <a:t> </a:t>
            </a:r>
            <a:r>
              <a:rPr sz="1500" b="1" spc="-5" dirty="0">
                <a:latin typeface="Verdana"/>
                <a:cs typeface="Verdana"/>
              </a:rPr>
              <a:t>θη</a:t>
            </a:r>
            <a:r>
              <a:rPr sz="1500" b="1" dirty="0">
                <a:latin typeface="Verdana"/>
                <a:cs typeface="Verdana"/>
              </a:rPr>
              <a:t>λ</a:t>
            </a:r>
            <a:r>
              <a:rPr sz="1500" b="1" spc="-10" dirty="0">
                <a:latin typeface="Verdana"/>
                <a:cs typeface="Verdana"/>
              </a:rPr>
              <a:t>ή</a:t>
            </a:r>
            <a:r>
              <a:rPr sz="1500" b="1" spc="-5" dirty="0">
                <a:latin typeface="Verdana"/>
                <a:cs typeface="Verdana"/>
              </a:rPr>
              <a:t>ς</a:t>
            </a:r>
            <a:r>
              <a:rPr sz="1500" b="1" dirty="0">
                <a:latin typeface="Verdana"/>
                <a:cs typeface="Verdana"/>
              </a:rPr>
              <a:t>:</a:t>
            </a:r>
            <a:r>
              <a:rPr sz="1500" b="1" spc="160" dirty="0">
                <a:latin typeface="Times New Roman"/>
                <a:cs typeface="Times New Roman"/>
              </a:rPr>
              <a:t> </a:t>
            </a:r>
            <a:r>
              <a:rPr sz="1500" spc="-5" dirty="0">
                <a:latin typeface="Verdana"/>
                <a:cs typeface="Verdana"/>
              </a:rPr>
              <a:t>Τ</a:t>
            </a:r>
            <a:r>
              <a:rPr sz="1500" spc="-10" dirty="0">
                <a:latin typeface="Verdana"/>
                <a:cs typeface="Verdana"/>
              </a:rPr>
              <a:t>ο</a:t>
            </a:r>
            <a:r>
              <a:rPr sz="1500" spc="150" dirty="0">
                <a:latin typeface="Times New Roman"/>
                <a:cs typeface="Times New Roman"/>
              </a:rPr>
              <a:t> </a:t>
            </a:r>
            <a:r>
              <a:rPr sz="1500" spc="-5" dirty="0">
                <a:latin typeface="Verdana"/>
                <a:cs typeface="Verdana"/>
              </a:rPr>
              <a:t>ο</a:t>
            </a:r>
            <a:r>
              <a:rPr sz="1500" dirty="0">
                <a:latin typeface="Verdana"/>
                <a:cs typeface="Verdana"/>
              </a:rPr>
              <a:t>π</a:t>
            </a:r>
            <a:r>
              <a:rPr sz="1500" spc="-5" dirty="0">
                <a:latin typeface="Verdana"/>
                <a:cs typeface="Verdana"/>
              </a:rPr>
              <a:t>τ</a:t>
            </a:r>
            <a:r>
              <a:rPr sz="1500" spc="-15" dirty="0">
                <a:latin typeface="Verdana"/>
                <a:cs typeface="Verdana"/>
              </a:rPr>
              <a:t>ι</a:t>
            </a:r>
            <a:r>
              <a:rPr sz="1500" spc="-20" dirty="0">
                <a:latin typeface="Verdana"/>
                <a:cs typeface="Verdana"/>
              </a:rPr>
              <a:t>κ</a:t>
            </a:r>
            <a:r>
              <a:rPr sz="1500" spc="-10" dirty="0">
                <a:latin typeface="Verdana"/>
                <a:cs typeface="Verdana"/>
              </a:rPr>
              <a:t>ό</a:t>
            </a:r>
            <a:r>
              <a:rPr sz="1500" spc="150" dirty="0">
                <a:latin typeface="Times New Roman"/>
                <a:cs typeface="Times New Roman"/>
              </a:rPr>
              <a:t> </a:t>
            </a:r>
            <a:r>
              <a:rPr sz="1500" spc="-10" dirty="0">
                <a:latin typeface="Verdana"/>
                <a:cs typeface="Verdana"/>
              </a:rPr>
              <a:t>ν</a:t>
            </a:r>
            <a:r>
              <a:rPr sz="1500" spc="-15" dirty="0">
                <a:latin typeface="Verdana"/>
                <a:cs typeface="Verdana"/>
              </a:rPr>
              <a:t>ε</a:t>
            </a:r>
            <a:r>
              <a:rPr sz="1500" dirty="0">
                <a:latin typeface="Verdana"/>
                <a:cs typeface="Verdana"/>
              </a:rPr>
              <a:t>ύ</a:t>
            </a:r>
            <a:r>
              <a:rPr sz="1500" spc="-10" dirty="0">
                <a:latin typeface="Verdana"/>
                <a:cs typeface="Verdana"/>
              </a:rPr>
              <a:t>ρο</a:t>
            </a:r>
            <a:r>
              <a:rPr sz="1500" spc="-5" dirty="0">
                <a:latin typeface="Times New Roman"/>
                <a:cs typeface="Times New Roman"/>
              </a:rPr>
              <a:t> </a:t>
            </a:r>
            <a:r>
              <a:rPr sz="1500" spc="10" dirty="0">
                <a:latin typeface="Verdana"/>
                <a:cs typeface="Verdana"/>
              </a:rPr>
              <a:t>π</a:t>
            </a:r>
            <a:r>
              <a:rPr sz="1500" spc="-20" dirty="0">
                <a:latin typeface="Verdana"/>
                <a:cs typeface="Verdana"/>
              </a:rPr>
              <a:t>ε</a:t>
            </a:r>
            <a:r>
              <a:rPr sz="1500" dirty="0">
                <a:latin typeface="Verdana"/>
                <a:cs typeface="Verdana"/>
              </a:rPr>
              <a:t>ρ</a:t>
            </a:r>
            <a:r>
              <a:rPr sz="1500" spc="-15" dirty="0">
                <a:latin typeface="Verdana"/>
                <a:cs typeface="Verdana"/>
              </a:rPr>
              <a:t>ι</a:t>
            </a:r>
            <a:r>
              <a:rPr sz="1500" spc="-5" dirty="0">
                <a:latin typeface="Verdana"/>
                <a:cs typeface="Verdana"/>
              </a:rPr>
              <a:t>β</a:t>
            </a:r>
            <a:r>
              <a:rPr sz="1500" dirty="0">
                <a:latin typeface="Verdana"/>
                <a:cs typeface="Verdana"/>
              </a:rPr>
              <a:t>ά</a:t>
            </a:r>
            <a:r>
              <a:rPr sz="1500" spc="-20" dirty="0">
                <a:latin typeface="Verdana"/>
                <a:cs typeface="Verdana"/>
              </a:rPr>
              <a:t>λ</a:t>
            </a:r>
            <a:r>
              <a:rPr sz="1500" spc="-10" dirty="0">
                <a:latin typeface="Verdana"/>
                <a:cs typeface="Verdana"/>
              </a:rPr>
              <a:t>λ</a:t>
            </a:r>
            <a:r>
              <a:rPr sz="1500" spc="-15" dirty="0">
                <a:latin typeface="Verdana"/>
                <a:cs typeface="Verdana"/>
              </a:rPr>
              <a:t>ε</a:t>
            </a:r>
            <a:r>
              <a:rPr sz="1500" spc="-5" dirty="0">
                <a:latin typeface="Verdana"/>
                <a:cs typeface="Verdana"/>
              </a:rPr>
              <a:t>τ</a:t>
            </a:r>
            <a:r>
              <a:rPr sz="1500" dirty="0">
                <a:latin typeface="Verdana"/>
                <a:cs typeface="Verdana"/>
              </a:rPr>
              <a:t>αι</a:t>
            </a:r>
            <a:r>
              <a:rPr sz="1500" spc="130" dirty="0">
                <a:latin typeface="Times New Roman"/>
                <a:cs typeface="Times New Roman"/>
              </a:rPr>
              <a:t> </a:t>
            </a:r>
            <a:r>
              <a:rPr sz="1500" dirty="0">
                <a:latin typeface="Verdana"/>
                <a:cs typeface="Verdana"/>
              </a:rPr>
              <a:t>απ</a:t>
            </a:r>
            <a:r>
              <a:rPr sz="1500" spc="-10" dirty="0">
                <a:latin typeface="Verdana"/>
                <a:cs typeface="Verdana"/>
              </a:rPr>
              <a:t>ό</a:t>
            </a:r>
            <a:r>
              <a:rPr sz="1500" spc="150" dirty="0">
                <a:latin typeface="Times New Roman"/>
                <a:cs typeface="Times New Roman"/>
              </a:rPr>
              <a:t> </a:t>
            </a:r>
            <a:r>
              <a:rPr sz="1500" spc="-5" dirty="0">
                <a:latin typeface="Verdana"/>
                <a:cs typeface="Verdana"/>
              </a:rPr>
              <a:t>τ</a:t>
            </a:r>
            <a:r>
              <a:rPr sz="1500" spc="-15" dirty="0">
                <a:latin typeface="Verdana"/>
                <a:cs typeface="Verdana"/>
              </a:rPr>
              <a:t>ι</a:t>
            </a:r>
            <a:r>
              <a:rPr sz="1500" spc="-10" dirty="0">
                <a:latin typeface="Verdana"/>
                <a:cs typeface="Verdana"/>
              </a:rPr>
              <a:t>ς</a:t>
            </a:r>
            <a:r>
              <a:rPr sz="1500" spc="140" dirty="0">
                <a:latin typeface="Times New Roman"/>
                <a:cs typeface="Times New Roman"/>
              </a:rPr>
              <a:t> </a:t>
            </a:r>
            <a:r>
              <a:rPr sz="1500" spc="-5" dirty="0">
                <a:latin typeface="Verdana"/>
                <a:cs typeface="Verdana"/>
              </a:rPr>
              <a:t>μ</a:t>
            </a:r>
            <a:r>
              <a:rPr sz="1500" spc="-20" dirty="0">
                <a:latin typeface="Verdana"/>
                <a:cs typeface="Verdana"/>
              </a:rPr>
              <a:t>ή</a:t>
            </a:r>
            <a:r>
              <a:rPr sz="1500" dirty="0">
                <a:latin typeface="Verdana"/>
                <a:cs typeface="Verdana"/>
              </a:rPr>
              <a:t>ν</a:t>
            </a:r>
            <a:r>
              <a:rPr sz="1500" spc="-15" dirty="0">
                <a:latin typeface="Verdana"/>
                <a:cs typeface="Verdana"/>
              </a:rPr>
              <a:t>ι</a:t>
            </a:r>
            <a:r>
              <a:rPr sz="1500" spc="-20" dirty="0">
                <a:latin typeface="Verdana"/>
                <a:cs typeface="Verdana"/>
              </a:rPr>
              <a:t>γ</a:t>
            </a:r>
            <a:r>
              <a:rPr sz="1500" spc="-10" dirty="0">
                <a:latin typeface="Verdana"/>
                <a:cs typeface="Verdana"/>
              </a:rPr>
              <a:t>γ</a:t>
            </a:r>
            <a:r>
              <a:rPr sz="1500" spc="-15" dirty="0">
                <a:latin typeface="Verdana"/>
                <a:cs typeface="Verdana"/>
              </a:rPr>
              <a:t>ες</a:t>
            </a:r>
            <a:r>
              <a:rPr sz="1500" spc="-10" dirty="0">
                <a:latin typeface="Verdana"/>
                <a:cs typeface="Verdana"/>
              </a:rPr>
              <a:t>.</a:t>
            </a:r>
            <a:r>
              <a:rPr sz="1500" spc="135" dirty="0">
                <a:latin typeface="Times New Roman"/>
                <a:cs typeface="Times New Roman"/>
              </a:rPr>
              <a:t> </a:t>
            </a:r>
            <a:r>
              <a:rPr sz="1500" spc="-5" dirty="0">
                <a:latin typeface="Verdana"/>
                <a:cs typeface="Verdana"/>
              </a:rPr>
              <a:t>Σ</a:t>
            </a:r>
            <a:r>
              <a:rPr sz="1500" dirty="0">
                <a:latin typeface="Verdana"/>
                <a:cs typeface="Verdana"/>
              </a:rPr>
              <a:t>ε</a:t>
            </a:r>
            <a:r>
              <a:rPr sz="1500" spc="150" dirty="0">
                <a:latin typeface="Times New Roman"/>
                <a:cs typeface="Times New Roman"/>
              </a:rPr>
              <a:t> </a:t>
            </a:r>
            <a:r>
              <a:rPr sz="1500" spc="-5" dirty="0">
                <a:latin typeface="Verdana"/>
                <a:cs typeface="Verdana"/>
              </a:rPr>
              <a:t>α</a:t>
            </a:r>
            <a:r>
              <a:rPr sz="1500" dirty="0">
                <a:latin typeface="Verdana"/>
                <a:cs typeface="Verdana"/>
              </a:rPr>
              <a:t>ύ</a:t>
            </a:r>
            <a:r>
              <a:rPr sz="1500" spc="-10" dirty="0">
                <a:latin typeface="Verdana"/>
                <a:cs typeface="Verdana"/>
              </a:rPr>
              <a:t>ξ</a:t>
            </a:r>
            <a:r>
              <a:rPr sz="1500" spc="-15" dirty="0">
                <a:latin typeface="Verdana"/>
                <a:cs typeface="Verdana"/>
              </a:rPr>
              <a:t>η</a:t>
            </a:r>
            <a:r>
              <a:rPr sz="1500" spc="-5" dirty="0">
                <a:latin typeface="Verdana"/>
                <a:cs typeface="Verdana"/>
              </a:rPr>
              <a:t>σ</a:t>
            </a:r>
            <a:r>
              <a:rPr sz="1500" spc="-10" dirty="0">
                <a:latin typeface="Verdana"/>
                <a:cs typeface="Verdana"/>
              </a:rPr>
              <a:t>η</a:t>
            </a:r>
            <a:r>
              <a:rPr sz="1500" spc="150" dirty="0">
                <a:latin typeface="Times New Roman"/>
                <a:cs typeface="Times New Roman"/>
              </a:rPr>
              <a:t> </a:t>
            </a:r>
            <a:r>
              <a:rPr sz="1500" spc="-5" dirty="0">
                <a:latin typeface="Verdana"/>
                <a:cs typeface="Verdana"/>
              </a:rPr>
              <a:t>τ</a:t>
            </a:r>
            <a:r>
              <a:rPr sz="1500" spc="-15" dirty="0">
                <a:latin typeface="Verdana"/>
                <a:cs typeface="Verdana"/>
              </a:rPr>
              <a:t>η</a:t>
            </a:r>
            <a:r>
              <a:rPr sz="1500" spc="-10" dirty="0">
                <a:latin typeface="Verdana"/>
                <a:cs typeface="Verdana"/>
              </a:rPr>
              <a:t>ς</a:t>
            </a:r>
            <a:r>
              <a:rPr sz="1500" spc="-5" dirty="0">
                <a:latin typeface="Times New Roman"/>
                <a:cs typeface="Times New Roman"/>
              </a:rPr>
              <a:t> </a:t>
            </a:r>
            <a:r>
              <a:rPr sz="1500" spc="-15" dirty="0">
                <a:latin typeface="Verdana"/>
                <a:cs typeface="Verdana"/>
              </a:rPr>
              <a:t>ε</a:t>
            </a:r>
            <a:r>
              <a:rPr sz="1500" spc="-10" dirty="0">
                <a:latin typeface="Verdana"/>
                <a:cs typeface="Verdana"/>
              </a:rPr>
              <a:t>ν</a:t>
            </a:r>
            <a:r>
              <a:rPr sz="1500" spc="-15" dirty="0">
                <a:latin typeface="Verdana"/>
                <a:cs typeface="Verdana"/>
              </a:rPr>
              <a:t>δ</a:t>
            </a:r>
            <a:r>
              <a:rPr sz="1500" spc="-5" dirty="0">
                <a:latin typeface="Verdana"/>
                <a:cs typeface="Verdana"/>
              </a:rPr>
              <a:t>ο</a:t>
            </a:r>
            <a:r>
              <a:rPr sz="1500" spc="-20" dirty="0">
                <a:latin typeface="Verdana"/>
                <a:cs typeface="Verdana"/>
              </a:rPr>
              <a:t>κ</a:t>
            </a:r>
            <a:r>
              <a:rPr sz="1500" dirty="0">
                <a:latin typeface="Verdana"/>
                <a:cs typeface="Verdana"/>
              </a:rPr>
              <a:t>ρ</a:t>
            </a:r>
            <a:r>
              <a:rPr sz="1500" spc="-5" dirty="0">
                <a:latin typeface="Verdana"/>
                <a:cs typeface="Verdana"/>
              </a:rPr>
              <a:t>ά</a:t>
            </a:r>
            <a:r>
              <a:rPr sz="1500" dirty="0">
                <a:latin typeface="Verdana"/>
                <a:cs typeface="Verdana"/>
              </a:rPr>
              <a:t>ν</a:t>
            </a:r>
            <a:r>
              <a:rPr sz="1500" spc="-15" dirty="0">
                <a:latin typeface="Verdana"/>
                <a:cs typeface="Verdana"/>
              </a:rPr>
              <a:t>ι</a:t>
            </a:r>
            <a:r>
              <a:rPr sz="1500" dirty="0">
                <a:latin typeface="Verdana"/>
                <a:cs typeface="Verdana"/>
              </a:rPr>
              <a:t>α</a:t>
            </a:r>
            <a:r>
              <a:rPr sz="1500" spc="-10" dirty="0">
                <a:latin typeface="Verdana"/>
                <a:cs typeface="Verdana"/>
              </a:rPr>
              <a:t>ς</a:t>
            </a:r>
            <a:r>
              <a:rPr sz="1500" spc="140" dirty="0">
                <a:latin typeface="Times New Roman"/>
                <a:cs typeface="Times New Roman"/>
              </a:rPr>
              <a:t> </a:t>
            </a:r>
            <a:r>
              <a:rPr sz="1500" dirty="0">
                <a:latin typeface="Verdana"/>
                <a:cs typeface="Verdana"/>
              </a:rPr>
              <a:t>π</a:t>
            </a:r>
            <a:r>
              <a:rPr sz="1500" spc="-25" dirty="0">
                <a:latin typeface="Verdana"/>
                <a:cs typeface="Verdana"/>
              </a:rPr>
              <a:t>ί</a:t>
            </a:r>
            <a:r>
              <a:rPr sz="1500" spc="-15" dirty="0">
                <a:latin typeface="Verdana"/>
                <a:cs typeface="Verdana"/>
              </a:rPr>
              <a:t>ε</a:t>
            </a:r>
            <a:r>
              <a:rPr sz="1500" dirty="0">
                <a:latin typeface="Verdana"/>
                <a:cs typeface="Verdana"/>
              </a:rPr>
              <a:t>σ</a:t>
            </a:r>
            <a:r>
              <a:rPr sz="1500" spc="-15" dirty="0">
                <a:latin typeface="Verdana"/>
                <a:cs typeface="Verdana"/>
              </a:rPr>
              <a:t>η</a:t>
            </a:r>
            <a:r>
              <a:rPr sz="1500" spc="-10" dirty="0">
                <a:latin typeface="Verdana"/>
                <a:cs typeface="Verdana"/>
              </a:rPr>
              <a:t>ς</a:t>
            </a:r>
            <a:r>
              <a:rPr sz="1500" spc="140" dirty="0">
                <a:latin typeface="Times New Roman"/>
                <a:cs typeface="Times New Roman"/>
              </a:rPr>
              <a:t> </a:t>
            </a:r>
            <a:r>
              <a:rPr sz="1500" dirty="0">
                <a:latin typeface="Verdana"/>
                <a:cs typeface="Verdana"/>
              </a:rPr>
              <a:t>αυ</a:t>
            </a:r>
            <a:r>
              <a:rPr sz="1500" spc="-15" dirty="0">
                <a:latin typeface="Verdana"/>
                <a:cs typeface="Verdana"/>
              </a:rPr>
              <a:t>ξ</a:t>
            </a:r>
            <a:r>
              <a:rPr sz="1500" dirty="0">
                <a:latin typeface="Verdana"/>
                <a:cs typeface="Verdana"/>
              </a:rPr>
              <a:t>ά</a:t>
            </a:r>
            <a:r>
              <a:rPr sz="1500" spc="-10" dirty="0">
                <a:latin typeface="Verdana"/>
                <a:cs typeface="Verdana"/>
              </a:rPr>
              <a:t>ν</a:t>
            </a:r>
            <a:r>
              <a:rPr sz="1500" spc="-20" dirty="0">
                <a:latin typeface="Verdana"/>
                <a:cs typeface="Verdana"/>
              </a:rPr>
              <a:t>ε</a:t>
            </a:r>
            <a:r>
              <a:rPr sz="1500" dirty="0">
                <a:latin typeface="Verdana"/>
                <a:cs typeface="Verdana"/>
              </a:rPr>
              <a:t>τ</a:t>
            </a:r>
            <a:r>
              <a:rPr sz="1500" spc="-5" dirty="0">
                <a:latin typeface="Verdana"/>
                <a:cs typeface="Verdana"/>
              </a:rPr>
              <a:t>α</a:t>
            </a:r>
            <a:r>
              <a:rPr sz="1500" dirty="0">
                <a:latin typeface="Verdana"/>
                <a:cs typeface="Verdana"/>
              </a:rPr>
              <a:t>ι</a:t>
            </a:r>
            <a:r>
              <a:rPr sz="1500" spc="140" dirty="0">
                <a:latin typeface="Times New Roman"/>
                <a:cs typeface="Times New Roman"/>
              </a:rPr>
              <a:t> </a:t>
            </a:r>
            <a:r>
              <a:rPr sz="1500" spc="-10" dirty="0">
                <a:latin typeface="Verdana"/>
                <a:cs typeface="Verdana"/>
              </a:rPr>
              <a:t>η</a:t>
            </a:r>
            <a:r>
              <a:rPr sz="1500" spc="150" dirty="0">
                <a:latin typeface="Times New Roman"/>
                <a:cs typeface="Times New Roman"/>
              </a:rPr>
              <a:t> </a:t>
            </a:r>
            <a:r>
              <a:rPr sz="1500" spc="-10" dirty="0">
                <a:latin typeface="Verdana"/>
                <a:cs typeface="Verdana"/>
              </a:rPr>
              <a:t>π</a:t>
            </a:r>
            <a:r>
              <a:rPr sz="1500" spc="-15" dirty="0">
                <a:latin typeface="Verdana"/>
                <a:cs typeface="Verdana"/>
              </a:rPr>
              <a:t>ίε</a:t>
            </a:r>
            <a:r>
              <a:rPr sz="1500" dirty="0">
                <a:latin typeface="Verdana"/>
                <a:cs typeface="Verdana"/>
              </a:rPr>
              <a:t>σ</a:t>
            </a:r>
            <a:r>
              <a:rPr sz="1500" spc="-10" dirty="0">
                <a:latin typeface="Verdana"/>
                <a:cs typeface="Verdana"/>
              </a:rPr>
              <a:t>η</a:t>
            </a:r>
            <a:r>
              <a:rPr sz="1500" spc="140" dirty="0">
                <a:latin typeface="Times New Roman"/>
                <a:cs typeface="Times New Roman"/>
              </a:rPr>
              <a:t> </a:t>
            </a:r>
            <a:r>
              <a:rPr sz="1500" dirty="0">
                <a:latin typeface="Verdana"/>
                <a:cs typeface="Verdana"/>
              </a:rPr>
              <a:t>τ</a:t>
            </a:r>
            <a:r>
              <a:rPr sz="1500" spc="-15" dirty="0">
                <a:latin typeface="Verdana"/>
                <a:cs typeface="Verdana"/>
              </a:rPr>
              <a:t>ο</a:t>
            </a:r>
            <a:r>
              <a:rPr sz="1500" dirty="0">
                <a:latin typeface="Verdana"/>
                <a:cs typeface="Verdana"/>
              </a:rPr>
              <a:t>υ</a:t>
            </a:r>
            <a:r>
              <a:rPr sz="1500" dirty="0">
                <a:latin typeface="Times New Roman"/>
                <a:cs typeface="Times New Roman"/>
              </a:rPr>
              <a:t> </a:t>
            </a:r>
            <a:r>
              <a:rPr sz="1500" dirty="0">
                <a:latin typeface="Verdana"/>
                <a:cs typeface="Verdana"/>
              </a:rPr>
              <a:t>υπαρ</a:t>
            </a:r>
            <a:r>
              <a:rPr sz="1500" spc="-5" dirty="0">
                <a:latin typeface="Verdana"/>
                <a:cs typeface="Verdana"/>
              </a:rPr>
              <a:t>α</a:t>
            </a:r>
            <a:r>
              <a:rPr sz="1500" spc="-10" dirty="0">
                <a:latin typeface="Verdana"/>
                <a:cs typeface="Verdana"/>
              </a:rPr>
              <a:t>χν</a:t>
            </a:r>
            <a:r>
              <a:rPr sz="1500" spc="-15" dirty="0">
                <a:latin typeface="Verdana"/>
                <a:cs typeface="Verdana"/>
              </a:rPr>
              <a:t>οε</a:t>
            </a:r>
            <a:r>
              <a:rPr sz="1500" spc="-25" dirty="0">
                <a:latin typeface="Verdana"/>
                <a:cs typeface="Verdana"/>
              </a:rPr>
              <a:t>ι</a:t>
            </a:r>
            <a:r>
              <a:rPr sz="1500" spc="-15" dirty="0">
                <a:latin typeface="Verdana"/>
                <a:cs typeface="Verdana"/>
              </a:rPr>
              <a:t>δ</a:t>
            </a:r>
            <a:r>
              <a:rPr sz="1500" spc="-5" dirty="0">
                <a:latin typeface="Verdana"/>
                <a:cs typeface="Verdana"/>
              </a:rPr>
              <a:t>ο</a:t>
            </a:r>
            <a:r>
              <a:rPr sz="1500" dirty="0">
                <a:latin typeface="Verdana"/>
                <a:cs typeface="Verdana"/>
              </a:rPr>
              <a:t>ύ</a:t>
            </a:r>
            <a:r>
              <a:rPr sz="1500" spc="-10" dirty="0">
                <a:latin typeface="Verdana"/>
                <a:cs typeface="Verdana"/>
              </a:rPr>
              <a:t>ς</a:t>
            </a:r>
            <a:r>
              <a:rPr sz="1500" spc="140" dirty="0">
                <a:latin typeface="Times New Roman"/>
                <a:cs typeface="Times New Roman"/>
              </a:rPr>
              <a:t> </a:t>
            </a:r>
            <a:r>
              <a:rPr sz="1500" dirty="0">
                <a:latin typeface="Verdana"/>
                <a:cs typeface="Verdana"/>
              </a:rPr>
              <a:t>υ</a:t>
            </a:r>
            <a:r>
              <a:rPr sz="1500" spc="-20" dirty="0">
                <a:latin typeface="Verdana"/>
                <a:cs typeface="Verdana"/>
              </a:rPr>
              <a:t>γ</a:t>
            </a:r>
            <a:r>
              <a:rPr sz="1500" dirty="0">
                <a:latin typeface="Verdana"/>
                <a:cs typeface="Verdana"/>
              </a:rPr>
              <a:t>ρ</a:t>
            </a:r>
            <a:r>
              <a:rPr sz="1500" spc="-15" dirty="0">
                <a:latin typeface="Verdana"/>
                <a:cs typeface="Verdana"/>
              </a:rPr>
              <a:t>ο</a:t>
            </a:r>
            <a:r>
              <a:rPr sz="1500" dirty="0">
                <a:latin typeface="Verdana"/>
                <a:cs typeface="Verdana"/>
              </a:rPr>
              <a:t>ύ</a:t>
            </a:r>
            <a:r>
              <a:rPr sz="1500" spc="150" dirty="0">
                <a:latin typeface="Times New Roman"/>
                <a:cs typeface="Times New Roman"/>
              </a:rPr>
              <a:t> </a:t>
            </a:r>
            <a:r>
              <a:rPr sz="1500" dirty="0">
                <a:latin typeface="Verdana"/>
                <a:cs typeface="Verdana"/>
              </a:rPr>
              <a:t>π</a:t>
            </a:r>
            <a:r>
              <a:rPr sz="1500" spc="-15" dirty="0">
                <a:latin typeface="Verdana"/>
                <a:cs typeface="Verdana"/>
              </a:rPr>
              <a:t>ο</a:t>
            </a:r>
            <a:r>
              <a:rPr sz="1500" dirty="0">
                <a:latin typeface="Verdana"/>
                <a:cs typeface="Verdana"/>
              </a:rPr>
              <a:t>υ</a:t>
            </a:r>
            <a:r>
              <a:rPr sz="1500" spc="150" dirty="0">
                <a:latin typeface="Times New Roman"/>
                <a:cs typeface="Times New Roman"/>
              </a:rPr>
              <a:t> </a:t>
            </a:r>
            <a:r>
              <a:rPr sz="1500" dirty="0">
                <a:latin typeface="Verdana"/>
                <a:cs typeface="Verdana"/>
              </a:rPr>
              <a:t>π</a:t>
            </a:r>
            <a:r>
              <a:rPr sz="1500" spc="-15" dirty="0">
                <a:latin typeface="Verdana"/>
                <a:cs typeface="Verdana"/>
              </a:rPr>
              <a:t>ε</a:t>
            </a:r>
            <a:r>
              <a:rPr sz="1500" spc="-10" dirty="0">
                <a:latin typeface="Verdana"/>
                <a:cs typeface="Verdana"/>
              </a:rPr>
              <a:t>ρ</a:t>
            </a:r>
            <a:r>
              <a:rPr sz="1500" spc="-15" dirty="0">
                <a:latin typeface="Verdana"/>
                <a:cs typeface="Verdana"/>
              </a:rPr>
              <a:t>ι</a:t>
            </a:r>
            <a:r>
              <a:rPr sz="1500" spc="-5" dirty="0">
                <a:latin typeface="Verdana"/>
                <a:cs typeface="Verdana"/>
              </a:rPr>
              <a:t>β</a:t>
            </a:r>
            <a:r>
              <a:rPr sz="1500" dirty="0">
                <a:latin typeface="Verdana"/>
                <a:cs typeface="Verdana"/>
              </a:rPr>
              <a:t>ά</a:t>
            </a:r>
            <a:r>
              <a:rPr sz="1500" spc="-10" dirty="0">
                <a:latin typeface="Verdana"/>
                <a:cs typeface="Verdana"/>
              </a:rPr>
              <a:t>λ</a:t>
            </a:r>
            <a:r>
              <a:rPr sz="1500" spc="-20" dirty="0">
                <a:latin typeface="Verdana"/>
                <a:cs typeface="Verdana"/>
              </a:rPr>
              <a:t>λ</a:t>
            </a:r>
            <a:r>
              <a:rPr sz="1500" spc="-15" dirty="0">
                <a:latin typeface="Verdana"/>
                <a:cs typeface="Verdana"/>
              </a:rPr>
              <a:t>ε</a:t>
            </a:r>
            <a:r>
              <a:rPr sz="1500" dirty="0">
                <a:latin typeface="Verdana"/>
                <a:cs typeface="Verdana"/>
              </a:rPr>
              <a:t>ι</a:t>
            </a:r>
            <a:r>
              <a:rPr sz="1500" spc="140" dirty="0">
                <a:latin typeface="Times New Roman"/>
                <a:cs typeface="Times New Roman"/>
              </a:rPr>
              <a:t> </a:t>
            </a:r>
            <a:r>
              <a:rPr sz="1500" spc="-5" dirty="0">
                <a:latin typeface="Verdana"/>
                <a:cs typeface="Verdana"/>
              </a:rPr>
              <a:t>τ</a:t>
            </a:r>
            <a:r>
              <a:rPr sz="1500" spc="-10" dirty="0">
                <a:latin typeface="Verdana"/>
                <a:cs typeface="Verdana"/>
              </a:rPr>
              <a:t>ο</a:t>
            </a:r>
            <a:r>
              <a:rPr sz="1500" spc="150" dirty="0">
                <a:latin typeface="Times New Roman"/>
                <a:cs typeface="Times New Roman"/>
              </a:rPr>
              <a:t> </a:t>
            </a:r>
            <a:r>
              <a:rPr sz="1500" spc="-15" dirty="0">
                <a:latin typeface="Verdana"/>
                <a:cs typeface="Verdana"/>
              </a:rPr>
              <a:t>ο</a:t>
            </a:r>
            <a:r>
              <a:rPr sz="1500" dirty="0">
                <a:latin typeface="Verdana"/>
                <a:cs typeface="Verdana"/>
              </a:rPr>
              <a:t>πτ</a:t>
            </a:r>
            <a:r>
              <a:rPr sz="1500" spc="-25" dirty="0">
                <a:latin typeface="Verdana"/>
                <a:cs typeface="Verdana"/>
              </a:rPr>
              <a:t>ι</a:t>
            </a:r>
            <a:r>
              <a:rPr sz="1500" spc="-10" dirty="0">
                <a:latin typeface="Verdana"/>
                <a:cs typeface="Verdana"/>
              </a:rPr>
              <a:t>κό</a:t>
            </a:r>
            <a:r>
              <a:rPr sz="1500" spc="-5" dirty="0">
                <a:latin typeface="Times New Roman"/>
                <a:cs typeface="Times New Roman"/>
              </a:rPr>
              <a:t> </a:t>
            </a:r>
            <a:r>
              <a:rPr sz="1500" spc="-10" dirty="0">
                <a:latin typeface="Verdana"/>
                <a:cs typeface="Verdana"/>
              </a:rPr>
              <a:t>ν</a:t>
            </a:r>
            <a:r>
              <a:rPr sz="1500" spc="-15" dirty="0">
                <a:latin typeface="Verdana"/>
                <a:cs typeface="Verdana"/>
              </a:rPr>
              <a:t>ε</a:t>
            </a:r>
            <a:r>
              <a:rPr sz="1500" dirty="0">
                <a:latin typeface="Verdana"/>
                <a:cs typeface="Verdana"/>
              </a:rPr>
              <a:t>ύ</a:t>
            </a:r>
            <a:r>
              <a:rPr sz="1500" spc="-10" dirty="0">
                <a:latin typeface="Verdana"/>
                <a:cs typeface="Verdana"/>
              </a:rPr>
              <a:t>ρ</a:t>
            </a:r>
            <a:r>
              <a:rPr sz="1500" spc="-5" dirty="0">
                <a:latin typeface="Verdana"/>
                <a:cs typeface="Verdana"/>
              </a:rPr>
              <a:t>ο</a:t>
            </a:r>
            <a:r>
              <a:rPr sz="1500" spc="-10" dirty="0">
                <a:latin typeface="Verdana"/>
                <a:cs typeface="Verdana"/>
              </a:rPr>
              <a:t>,</a:t>
            </a:r>
            <a:r>
              <a:rPr sz="1500" spc="135" dirty="0">
                <a:latin typeface="Times New Roman"/>
                <a:cs typeface="Times New Roman"/>
              </a:rPr>
              <a:t> </a:t>
            </a:r>
            <a:r>
              <a:rPr sz="1500" dirty="0">
                <a:latin typeface="Verdana"/>
                <a:cs typeface="Verdana"/>
              </a:rPr>
              <a:t>παρ</a:t>
            </a:r>
            <a:r>
              <a:rPr sz="1500" spc="-20" dirty="0">
                <a:latin typeface="Verdana"/>
                <a:cs typeface="Verdana"/>
              </a:rPr>
              <a:t>ε</a:t>
            </a:r>
            <a:r>
              <a:rPr sz="1500" spc="-15" dirty="0">
                <a:latin typeface="Verdana"/>
                <a:cs typeface="Verdana"/>
              </a:rPr>
              <a:t>μ</a:t>
            </a:r>
            <a:r>
              <a:rPr sz="1500" spc="10" dirty="0">
                <a:latin typeface="Verdana"/>
                <a:cs typeface="Verdana"/>
              </a:rPr>
              <a:t>π</a:t>
            </a:r>
            <a:r>
              <a:rPr sz="1500" spc="-15" dirty="0">
                <a:latin typeface="Verdana"/>
                <a:cs typeface="Verdana"/>
              </a:rPr>
              <a:t>οδ</a:t>
            </a:r>
            <a:r>
              <a:rPr sz="1500" spc="-25" dirty="0">
                <a:latin typeface="Verdana"/>
                <a:cs typeface="Verdana"/>
              </a:rPr>
              <a:t>ί</a:t>
            </a:r>
            <a:r>
              <a:rPr sz="1500" spc="-10" dirty="0">
                <a:latin typeface="Verdana"/>
                <a:cs typeface="Verdana"/>
              </a:rPr>
              <a:t>ζ</a:t>
            </a:r>
            <a:r>
              <a:rPr sz="1500" spc="-15" dirty="0">
                <a:latin typeface="Verdana"/>
                <a:cs typeface="Verdana"/>
              </a:rPr>
              <a:t>ε</a:t>
            </a:r>
            <a:r>
              <a:rPr sz="1500" spc="-5" dirty="0">
                <a:latin typeface="Verdana"/>
                <a:cs typeface="Verdana"/>
              </a:rPr>
              <a:t>τ</a:t>
            </a:r>
            <a:r>
              <a:rPr sz="1500" dirty="0">
                <a:latin typeface="Verdana"/>
                <a:cs typeface="Verdana"/>
              </a:rPr>
              <a:t>αι</a:t>
            </a:r>
            <a:r>
              <a:rPr sz="1500" spc="130" dirty="0">
                <a:latin typeface="Times New Roman"/>
                <a:cs typeface="Times New Roman"/>
              </a:rPr>
              <a:t> </a:t>
            </a:r>
            <a:r>
              <a:rPr sz="1500" spc="-5" dirty="0">
                <a:latin typeface="Verdana"/>
                <a:cs typeface="Verdana"/>
              </a:rPr>
              <a:t>τ</a:t>
            </a:r>
            <a:r>
              <a:rPr sz="1500" spc="-10" dirty="0">
                <a:latin typeface="Verdana"/>
                <a:cs typeface="Verdana"/>
              </a:rPr>
              <a:t>η</a:t>
            </a:r>
            <a:r>
              <a:rPr sz="1500" spc="150" dirty="0">
                <a:latin typeface="Times New Roman"/>
                <a:cs typeface="Times New Roman"/>
              </a:rPr>
              <a:t> </a:t>
            </a:r>
            <a:r>
              <a:rPr sz="1500" dirty="0">
                <a:latin typeface="Verdana"/>
                <a:cs typeface="Verdana"/>
              </a:rPr>
              <a:t>φ</a:t>
            </a:r>
            <a:r>
              <a:rPr sz="1500" spc="-10" dirty="0">
                <a:latin typeface="Verdana"/>
                <a:cs typeface="Verdana"/>
              </a:rPr>
              <a:t>λ</a:t>
            </a:r>
            <a:r>
              <a:rPr sz="1500" spc="-20" dirty="0">
                <a:latin typeface="Verdana"/>
                <a:cs typeface="Verdana"/>
              </a:rPr>
              <a:t>ε</a:t>
            </a:r>
            <a:r>
              <a:rPr sz="1500" spc="5" dirty="0">
                <a:latin typeface="Verdana"/>
                <a:cs typeface="Verdana"/>
              </a:rPr>
              <a:t>β</a:t>
            </a:r>
            <a:r>
              <a:rPr sz="1500" spc="-15" dirty="0">
                <a:latin typeface="Verdana"/>
                <a:cs typeface="Verdana"/>
              </a:rPr>
              <a:t>ι</a:t>
            </a:r>
            <a:r>
              <a:rPr sz="1500" spc="-20" dirty="0">
                <a:latin typeface="Verdana"/>
                <a:cs typeface="Verdana"/>
              </a:rPr>
              <a:t>κ</a:t>
            </a:r>
            <a:r>
              <a:rPr sz="1500" spc="-10" dirty="0">
                <a:latin typeface="Verdana"/>
                <a:cs typeface="Verdana"/>
              </a:rPr>
              <a:t>ή</a:t>
            </a:r>
            <a:r>
              <a:rPr sz="1500" spc="150" dirty="0">
                <a:latin typeface="Times New Roman"/>
                <a:cs typeface="Times New Roman"/>
              </a:rPr>
              <a:t> </a:t>
            </a:r>
            <a:r>
              <a:rPr sz="1500" spc="-15" dirty="0">
                <a:latin typeface="Verdana"/>
                <a:cs typeface="Verdana"/>
              </a:rPr>
              <a:t>ε</a:t>
            </a:r>
            <a:r>
              <a:rPr sz="1500" dirty="0">
                <a:latin typeface="Verdana"/>
                <a:cs typeface="Verdana"/>
              </a:rPr>
              <a:t>π</a:t>
            </a:r>
            <a:r>
              <a:rPr sz="1500" spc="-5" dirty="0">
                <a:latin typeface="Verdana"/>
                <a:cs typeface="Verdana"/>
              </a:rPr>
              <a:t>α</a:t>
            </a:r>
            <a:r>
              <a:rPr sz="1500" spc="-10" dirty="0">
                <a:latin typeface="Verdana"/>
                <a:cs typeface="Verdana"/>
              </a:rPr>
              <a:t>να</a:t>
            </a:r>
            <a:r>
              <a:rPr sz="1500" dirty="0">
                <a:latin typeface="Verdana"/>
                <a:cs typeface="Verdana"/>
              </a:rPr>
              <a:t>φ</a:t>
            </a:r>
            <a:r>
              <a:rPr sz="1500" spc="-15" dirty="0">
                <a:latin typeface="Verdana"/>
                <a:cs typeface="Verdana"/>
              </a:rPr>
              <a:t>ο</a:t>
            </a:r>
            <a:r>
              <a:rPr sz="1500" spc="-10" dirty="0">
                <a:latin typeface="Verdana"/>
                <a:cs typeface="Verdana"/>
              </a:rPr>
              <a:t>ρ</a:t>
            </a:r>
            <a:r>
              <a:rPr sz="1500" dirty="0">
                <a:latin typeface="Verdana"/>
                <a:cs typeface="Verdana"/>
              </a:rPr>
              <a:t>ά</a:t>
            </a:r>
            <a:r>
              <a:rPr sz="1500" dirty="0">
                <a:latin typeface="Times New Roman"/>
                <a:cs typeface="Times New Roman"/>
              </a:rPr>
              <a:t> </a:t>
            </a:r>
            <a:r>
              <a:rPr sz="1500" dirty="0">
                <a:latin typeface="Verdana"/>
                <a:cs typeface="Verdana"/>
              </a:rPr>
              <a:t>στ</a:t>
            </a:r>
            <a:r>
              <a:rPr sz="1500" spc="-25" dirty="0">
                <a:latin typeface="Verdana"/>
                <a:cs typeface="Verdana"/>
              </a:rPr>
              <a:t>ι</a:t>
            </a:r>
            <a:r>
              <a:rPr sz="1500" spc="-10" dirty="0">
                <a:latin typeface="Verdana"/>
                <a:cs typeface="Verdana"/>
              </a:rPr>
              <a:t>ς</a:t>
            </a:r>
            <a:r>
              <a:rPr sz="1500" spc="150" dirty="0">
                <a:latin typeface="Times New Roman"/>
                <a:cs typeface="Times New Roman"/>
              </a:rPr>
              <a:t> </a:t>
            </a:r>
            <a:r>
              <a:rPr sz="1500" spc="-5" dirty="0">
                <a:latin typeface="Verdana"/>
                <a:cs typeface="Verdana"/>
              </a:rPr>
              <a:t>α</a:t>
            </a:r>
            <a:r>
              <a:rPr sz="1500" spc="-15" dirty="0">
                <a:latin typeface="Verdana"/>
                <a:cs typeface="Verdana"/>
              </a:rPr>
              <a:t>μ</a:t>
            </a:r>
            <a:r>
              <a:rPr sz="1500" dirty="0">
                <a:latin typeface="Verdana"/>
                <a:cs typeface="Verdana"/>
              </a:rPr>
              <a:t>φ</a:t>
            </a:r>
            <a:r>
              <a:rPr sz="1500" spc="-15" dirty="0">
                <a:latin typeface="Verdana"/>
                <a:cs typeface="Verdana"/>
              </a:rPr>
              <a:t>ιβλη</a:t>
            </a:r>
            <a:r>
              <a:rPr sz="1500" dirty="0">
                <a:latin typeface="Verdana"/>
                <a:cs typeface="Verdana"/>
              </a:rPr>
              <a:t>σ</a:t>
            </a:r>
            <a:r>
              <a:rPr sz="1500" spc="-5" dirty="0">
                <a:latin typeface="Verdana"/>
                <a:cs typeface="Verdana"/>
              </a:rPr>
              <a:t>τ</a:t>
            </a:r>
            <a:r>
              <a:rPr sz="1500" dirty="0">
                <a:latin typeface="Verdana"/>
                <a:cs typeface="Verdana"/>
              </a:rPr>
              <a:t>ρ</a:t>
            </a:r>
            <a:r>
              <a:rPr sz="1500" spc="-15" dirty="0">
                <a:latin typeface="Verdana"/>
                <a:cs typeface="Verdana"/>
              </a:rPr>
              <a:t>οε</a:t>
            </a:r>
            <a:r>
              <a:rPr sz="1500" spc="-25" dirty="0">
                <a:latin typeface="Verdana"/>
                <a:cs typeface="Verdana"/>
              </a:rPr>
              <a:t>ι</a:t>
            </a:r>
            <a:r>
              <a:rPr sz="1500" spc="-15" dirty="0">
                <a:latin typeface="Verdana"/>
                <a:cs typeface="Verdana"/>
              </a:rPr>
              <a:t>δι</a:t>
            </a:r>
            <a:r>
              <a:rPr sz="1500" spc="-10" dirty="0">
                <a:latin typeface="Verdana"/>
                <a:cs typeface="Verdana"/>
              </a:rPr>
              <a:t>κ</a:t>
            </a:r>
            <a:r>
              <a:rPr sz="1500" spc="-15" dirty="0">
                <a:latin typeface="Verdana"/>
                <a:cs typeface="Verdana"/>
              </a:rPr>
              <a:t>έ</a:t>
            </a:r>
            <a:r>
              <a:rPr sz="1500" spc="-10" dirty="0">
                <a:latin typeface="Verdana"/>
                <a:cs typeface="Verdana"/>
              </a:rPr>
              <a:t>ς</a:t>
            </a:r>
            <a:r>
              <a:rPr sz="1500" spc="140" dirty="0">
                <a:latin typeface="Times New Roman"/>
                <a:cs typeface="Times New Roman"/>
              </a:rPr>
              <a:t> </a:t>
            </a:r>
            <a:r>
              <a:rPr sz="1500" dirty="0">
                <a:latin typeface="Verdana"/>
                <a:cs typeface="Verdana"/>
              </a:rPr>
              <a:t>φ</a:t>
            </a:r>
            <a:r>
              <a:rPr sz="1500" spc="-10" dirty="0">
                <a:latin typeface="Verdana"/>
                <a:cs typeface="Verdana"/>
              </a:rPr>
              <a:t>λ</a:t>
            </a:r>
            <a:r>
              <a:rPr sz="1500" spc="-15" dirty="0">
                <a:latin typeface="Verdana"/>
                <a:cs typeface="Verdana"/>
              </a:rPr>
              <a:t>έβε</a:t>
            </a:r>
            <a:r>
              <a:rPr sz="1500" spc="-25" dirty="0">
                <a:latin typeface="Verdana"/>
                <a:cs typeface="Verdana"/>
              </a:rPr>
              <a:t>ς</a:t>
            </a:r>
            <a:r>
              <a:rPr sz="1500" spc="-10" dirty="0">
                <a:latin typeface="Verdana"/>
                <a:cs typeface="Verdana"/>
              </a:rPr>
              <a:t>.</a:t>
            </a:r>
            <a:endParaRPr sz="1500">
              <a:latin typeface="Verdana"/>
              <a:cs typeface="Verdana"/>
            </a:endParaRPr>
          </a:p>
        </p:txBody>
      </p:sp>
      <p:sp>
        <p:nvSpPr>
          <p:cNvPr id="7" name="object 7"/>
          <p:cNvSpPr/>
          <p:nvPr/>
        </p:nvSpPr>
        <p:spPr>
          <a:xfrm>
            <a:off x="5740389" y="3068330"/>
            <a:ext cx="3403610" cy="378966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77466" y="195242"/>
            <a:ext cx="1574800" cy="975360"/>
          </a:xfrm>
          <a:prstGeom prst="rect">
            <a:avLst/>
          </a:prstGeom>
        </p:spPr>
        <p:txBody>
          <a:bodyPr vert="horz" wrap="square" lIns="0" tIns="0" rIns="0" bIns="0" rtlCol="0">
            <a:spAutoFit/>
          </a:bodyPr>
          <a:lstStyle/>
          <a:p>
            <a:pPr marL="12700" marR="5080">
              <a:lnSpc>
                <a:spcPct val="100000"/>
              </a:lnSpc>
            </a:pPr>
            <a:r>
              <a:rPr sz="3400" spc="-15" dirty="0">
                <a:latin typeface="Verdana"/>
                <a:cs typeface="Verdana"/>
              </a:rPr>
              <a:t>Τ</a:t>
            </a:r>
            <a:r>
              <a:rPr sz="3400" spc="-25" dirty="0">
                <a:latin typeface="Verdana"/>
                <a:cs typeface="Verdana"/>
              </a:rPr>
              <a:t>ο</a:t>
            </a:r>
            <a:r>
              <a:rPr sz="3400" spc="340" dirty="0">
                <a:latin typeface="Times New Roman"/>
                <a:cs typeface="Times New Roman"/>
              </a:rPr>
              <a:t> </a:t>
            </a:r>
            <a:r>
              <a:rPr sz="3400" spc="-10" dirty="0">
                <a:latin typeface="Verdana"/>
                <a:cs typeface="Verdana"/>
              </a:rPr>
              <a:t>α</a:t>
            </a:r>
            <a:r>
              <a:rPr sz="3400" spc="-5" dirty="0">
                <a:latin typeface="Verdana"/>
                <a:cs typeface="Verdana"/>
              </a:rPr>
              <a:t>υ</a:t>
            </a:r>
            <a:r>
              <a:rPr sz="3400" spc="-20" dirty="0">
                <a:latin typeface="Verdana"/>
                <a:cs typeface="Verdana"/>
              </a:rPr>
              <a:t>τ</a:t>
            </a:r>
            <a:r>
              <a:rPr sz="3400" dirty="0">
                <a:latin typeface="Verdana"/>
                <a:cs typeface="Verdana"/>
              </a:rPr>
              <a:t>ί</a:t>
            </a:r>
            <a:r>
              <a:rPr sz="3400" dirty="0">
                <a:latin typeface="Times New Roman"/>
                <a:cs typeface="Times New Roman"/>
              </a:rPr>
              <a:t> </a:t>
            </a:r>
            <a:r>
              <a:rPr sz="3400" spc="-5" dirty="0">
                <a:latin typeface="Verdana"/>
                <a:cs typeface="Verdana"/>
              </a:rPr>
              <a:t>(</a:t>
            </a:r>
            <a:r>
              <a:rPr sz="3400" spc="-25" dirty="0">
                <a:latin typeface="Verdana"/>
                <a:cs typeface="Verdana"/>
              </a:rPr>
              <a:t>ο</a:t>
            </a:r>
            <a:r>
              <a:rPr sz="3400" spc="-5" dirty="0">
                <a:latin typeface="Verdana"/>
                <a:cs typeface="Verdana"/>
              </a:rPr>
              <a:t>υ</a:t>
            </a:r>
            <a:r>
              <a:rPr sz="3400" spc="-10" dirty="0">
                <a:latin typeface="Verdana"/>
                <a:cs typeface="Verdana"/>
              </a:rPr>
              <a:t>ς</a:t>
            </a:r>
            <a:r>
              <a:rPr sz="3400" dirty="0">
                <a:latin typeface="Verdana"/>
                <a:cs typeface="Verdana"/>
              </a:rPr>
              <a:t>)</a:t>
            </a:r>
            <a:endParaRPr sz="3400">
              <a:latin typeface="Verdana"/>
              <a:cs typeface="Verdana"/>
            </a:endParaRPr>
          </a:p>
        </p:txBody>
      </p:sp>
      <p:sp>
        <p:nvSpPr>
          <p:cNvPr id="6" name="object 6"/>
          <p:cNvSpPr/>
          <p:nvPr/>
        </p:nvSpPr>
        <p:spPr>
          <a:xfrm>
            <a:off x="2700018" y="1274"/>
            <a:ext cx="6442706" cy="495680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7466" y="1797168"/>
            <a:ext cx="151130" cy="166370"/>
          </a:xfrm>
          <a:prstGeom prst="rect">
            <a:avLst/>
          </a:prstGeom>
        </p:spPr>
        <p:txBody>
          <a:bodyPr vert="horz" wrap="square" lIns="0" tIns="0" rIns="0" bIns="0" rtlCol="0">
            <a:spAutoFit/>
          </a:bodyPr>
          <a:lstStyle/>
          <a:p>
            <a:pPr marL="12700">
              <a:lnSpc>
                <a:spcPct val="100000"/>
              </a:lnSpc>
            </a:pPr>
            <a:r>
              <a:rPr sz="1100" dirty="0">
                <a:solidFill>
                  <a:srgbClr val="CC0000"/>
                </a:solidFill>
                <a:latin typeface="Wingdings"/>
                <a:cs typeface="Wingdings"/>
              </a:rPr>
              <a:t></a:t>
            </a:r>
            <a:endParaRPr sz="1100">
              <a:latin typeface="Wingdings"/>
              <a:cs typeface="Wingdings"/>
            </a:endParaRPr>
          </a:p>
        </p:txBody>
      </p:sp>
      <p:sp>
        <p:nvSpPr>
          <p:cNvPr id="8" name="object 8"/>
          <p:cNvSpPr txBox="1"/>
          <p:nvPr/>
        </p:nvSpPr>
        <p:spPr>
          <a:xfrm>
            <a:off x="544834" y="1772114"/>
            <a:ext cx="2067560" cy="863600"/>
          </a:xfrm>
          <a:prstGeom prst="rect">
            <a:avLst/>
          </a:prstGeom>
        </p:spPr>
        <p:txBody>
          <a:bodyPr vert="horz" wrap="square" lIns="0" tIns="0" rIns="0" bIns="0" rtlCol="0">
            <a:spAutoFit/>
          </a:bodyPr>
          <a:lstStyle/>
          <a:p>
            <a:pPr marL="12700" marR="5080">
              <a:lnSpc>
                <a:spcPct val="80100"/>
              </a:lnSpc>
            </a:pPr>
            <a:r>
              <a:rPr sz="1700" spc="10" dirty="0">
                <a:latin typeface="Verdana"/>
                <a:cs typeface="Verdana"/>
              </a:rPr>
              <a:t>Π</a:t>
            </a:r>
            <a:r>
              <a:rPr sz="1700" spc="-15" dirty="0">
                <a:latin typeface="Verdana"/>
                <a:cs typeface="Verdana"/>
              </a:rPr>
              <a:t>ε</a:t>
            </a:r>
            <a:r>
              <a:rPr sz="1700" spc="5" dirty="0">
                <a:latin typeface="Verdana"/>
                <a:cs typeface="Verdana"/>
              </a:rPr>
              <a:t>ρ</a:t>
            </a:r>
            <a:r>
              <a:rPr sz="1700" dirty="0">
                <a:latin typeface="Verdana"/>
                <a:cs typeface="Verdana"/>
              </a:rPr>
              <a:t>ι</a:t>
            </a:r>
            <a:r>
              <a:rPr sz="1700" spc="-5" dirty="0">
                <a:latin typeface="Verdana"/>
                <a:cs typeface="Verdana"/>
              </a:rPr>
              <a:t>έχ</a:t>
            </a:r>
            <a:r>
              <a:rPr sz="1700" spc="-15" dirty="0">
                <a:latin typeface="Verdana"/>
                <a:cs typeface="Verdana"/>
              </a:rPr>
              <a:t>ε</a:t>
            </a:r>
            <a:r>
              <a:rPr sz="1700" dirty="0">
                <a:latin typeface="Verdana"/>
                <a:cs typeface="Verdana"/>
              </a:rPr>
              <a:t>ι</a:t>
            </a:r>
            <a:r>
              <a:rPr sz="1700" spc="170" dirty="0">
                <a:latin typeface="Times New Roman"/>
                <a:cs typeface="Times New Roman"/>
              </a:rPr>
              <a:t> </a:t>
            </a:r>
            <a:r>
              <a:rPr sz="1700" spc="-20" dirty="0">
                <a:latin typeface="Verdana"/>
                <a:cs typeface="Verdana"/>
              </a:rPr>
              <a:t>δ</a:t>
            </a:r>
            <a:r>
              <a:rPr sz="1700" dirty="0">
                <a:latin typeface="Verdana"/>
                <a:cs typeface="Verdana"/>
              </a:rPr>
              <a:t>υ</a:t>
            </a:r>
            <a:r>
              <a:rPr sz="1700" spc="-15" dirty="0">
                <a:latin typeface="Verdana"/>
                <a:cs typeface="Verdana"/>
              </a:rPr>
              <a:t>ο</a:t>
            </a:r>
            <a:r>
              <a:rPr sz="1700" spc="-5" dirty="0">
                <a:latin typeface="Times New Roman"/>
                <a:cs typeface="Times New Roman"/>
              </a:rPr>
              <a:t> </a:t>
            </a:r>
            <a:r>
              <a:rPr sz="1700" dirty="0">
                <a:latin typeface="Verdana"/>
                <a:cs typeface="Verdana"/>
              </a:rPr>
              <a:t>αι</a:t>
            </a:r>
            <a:r>
              <a:rPr sz="1700" spc="5" dirty="0">
                <a:latin typeface="Verdana"/>
                <a:cs typeface="Verdana"/>
              </a:rPr>
              <a:t>σ</a:t>
            </a:r>
            <a:r>
              <a:rPr sz="1700" spc="-15" dirty="0">
                <a:latin typeface="Verdana"/>
                <a:cs typeface="Verdana"/>
              </a:rPr>
              <a:t>θη</a:t>
            </a:r>
            <a:r>
              <a:rPr sz="1700" spc="5" dirty="0">
                <a:latin typeface="Verdana"/>
                <a:cs typeface="Verdana"/>
              </a:rPr>
              <a:t>τ</a:t>
            </a:r>
            <a:r>
              <a:rPr sz="1700" spc="-15" dirty="0">
                <a:latin typeface="Verdana"/>
                <a:cs typeface="Verdana"/>
              </a:rPr>
              <a:t>ή</a:t>
            </a:r>
            <a:r>
              <a:rPr sz="1700" spc="5" dirty="0">
                <a:latin typeface="Verdana"/>
                <a:cs typeface="Verdana"/>
              </a:rPr>
              <a:t>ρ</a:t>
            </a:r>
            <a:r>
              <a:rPr sz="1700" spc="-10" dirty="0">
                <a:latin typeface="Verdana"/>
                <a:cs typeface="Verdana"/>
              </a:rPr>
              <a:t>ι</a:t>
            </a:r>
            <a:r>
              <a:rPr sz="1700" dirty="0">
                <a:latin typeface="Verdana"/>
                <a:cs typeface="Verdana"/>
              </a:rPr>
              <a:t>α</a:t>
            </a:r>
            <a:r>
              <a:rPr sz="1700" spc="170" dirty="0">
                <a:latin typeface="Times New Roman"/>
                <a:cs typeface="Times New Roman"/>
              </a:rPr>
              <a:t> </a:t>
            </a:r>
            <a:r>
              <a:rPr sz="1700" spc="-20" dirty="0">
                <a:latin typeface="Verdana"/>
                <a:cs typeface="Verdana"/>
              </a:rPr>
              <a:t>ό</a:t>
            </a:r>
            <a:r>
              <a:rPr sz="1700" spc="5" dirty="0">
                <a:latin typeface="Verdana"/>
                <a:cs typeface="Verdana"/>
              </a:rPr>
              <a:t>ρ</a:t>
            </a:r>
            <a:r>
              <a:rPr sz="1700" spc="-10" dirty="0">
                <a:latin typeface="Verdana"/>
                <a:cs typeface="Verdana"/>
              </a:rPr>
              <a:t>γαν</a:t>
            </a:r>
            <a:r>
              <a:rPr sz="1700" dirty="0">
                <a:latin typeface="Verdana"/>
                <a:cs typeface="Verdana"/>
              </a:rPr>
              <a:t>α</a:t>
            </a:r>
            <a:r>
              <a:rPr sz="1700" dirty="0">
                <a:latin typeface="Times New Roman"/>
                <a:cs typeface="Times New Roman"/>
              </a:rPr>
              <a:t> </a:t>
            </a:r>
            <a:r>
              <a:rPr sz="1700" spc="-5" dirty="0">
                <a:latin typeface="Verdana"/>
                <a:cs typeface="Verdana"/>
              </a:rPr>
              <a:t>μ</a:t>
            </a:r>
            <a:r>
              <a:rPr sz="1700" spc="-10" dirty="0">
                <a:latin typeface="Verdana"/>
                <a:cs typeface="Verdana"/>
              </a:rPr>
              <a:t>ε</a:t>
            </a:r>
            <a:r>
              <a:rPr sz="1700" spc="170" dirty="0">
                <a:latin typeface="Times New Roman"/>
                <a:cs typeface="Times New Roman"/>
              </a:rPr>
              <a:t> </a:t>
            </a:r>
            <a:r>
              <a:rPr sz="1700" spc="-20" dirty="0">
                <a:latin typeface="Verdana"/>
                <a:cs typeface="Verdana"/>
              </a:rPr>
              <a:t>δ</a:t>
            </a:r>
            <a:r>
              <a:rPr sz="1700" dirty="0">
                <a:latin typeface="Verdana"/>
                <a:cs typeface="Verdana"/>
              </a:rPr>
              <a:t>ια</a:t>
            </a:r>
            <a:r>
              <a:rPr sz="1700" spc="-5" dirty="0">
                <a:latin typeface="Verdana"/>
                <a:cs typeface="Verdana"/>
              </a:rPr>
              <a:t>φ</a:t>
            </a:r>
            <a:r>
              <a:rPr sz="1700" spc="-20" dirty="0">
                <a:latin typeface="Verdana"/>
                <a:cs typeface="Verdana"/>
              </a:rPr>
              <a:t>ο</a:t>
            </a:r>
            <a:r>
              <a:rPr sz="1700" spc="5" dirty="0">
                <a:latin typeface="Verdana"/>
                <a:cs typeface="Verdana"/>
              </a:rPr>
              <a:t>ρ</a:t>
            </a:r>
            <a:r>
              <a:rPr sz="1700" spc="-5" dirty="0">
                <a:latin typeface="Verdana"/>
                <a:cs typeface="Verdana"/>
              </a:rPr>
              <a:t>ετ</a:t>
            </a:r>
            <a:r>
              <a:rPr sz="1700" dirty="0">
                <a:latin typeface="Verdana"/>
                <a:cs typeface="Verdana"/>
              </a:rPr>
              <a:t>ι</a:t>
            </a:r>
            <a:r>
              <a:rPr sz="1700" spc="-20" dirty="0">
                <a:latin typeface="Verdana"/>
                <a:cs typeface="Verdana"/>
              </a:rPr>
              <a:t>κ</a:t>
            </a:r>
            <a:r>
              <a:rPr sz="1700" spc="-5" dirty="0">
                <a:latin typeface="Verdana"/>
                <a:cs typeface="Verdana"/>
              </a:rPr>
              <a:t>έ</a:t>
            </a:r>
            <a:r>
              <a:rPr sz="1700" spc="-10" dirty="0">
                <a:latin typeface="Verdana"/>
                <a:cs typeface="Verdana"/>
              </a:rPr>
              <a:t>ς</a:t>
            </a:r>
            <a:r>
              <a:rPr sz="1700" spc="-5" dirty="0">
                <a:latin typeface="Times New Roman"/>
                <a:cs typeface="Times New Roman"/>
              </a:rPr>
              <a:t> </a:t>
            </a:r>
            <a:r>
              <a:rPr sz="1700" spc="-10" dirty="0">
                <a:latin typeface="Verdana"/>
                <a:cs typeface="Verdana"/>
              </a:rPr>
              <a:t>λ</a:t>
            </a:r>
            <a:r>
              <a:rPr sz="1700" spc="-5" dirty="0">
                <a:latin typeface="Verdana"/>
                <a:cs typeface="Verdana"/>
              </a:rPr>
              <a:t>ε</a:t>
            </a:r>
            <a:r>
              <a:rPr sz="1700" dirty="0">
                <a:latin typeface="Verdana"/>
                <a:cs typeface="Verdana"/>
              </a:rPr>
              <a:t>ι</a:t>
            </a:r>
            <a:r>
              <a:rPr sz="1700" spc="-5" dirty="0">
                <a:latin typeface="Verdana"/>
                <a:cs typeface="Verdana"/>
              </a:rPr>
              <a:t>τ</a:t>
            </a:r>
            <a:r>
              <a:rPr sz="1700" spc="-20" dirty="0">
                <a:latin typeface="Verdana"/>
                <a:cs typeface="Verdana"/>
              </a:rPr>
              <a:t>ο</a:t>
            </a:r>
            <a:r>
              <a:rPr sz="1700" dirty="0">
                <a:latin typeface="Verdana"/>
                <a:cs typeface="Verdana"/>
              </a:rPr>
              <a:t>υ</a:t>
            </a:r>
            <a:r>
              <a:rPr sz="1700" spc="5" dirty="0">
                <a:latin typeface="Verdana"/>
                <a:cs typeface="Verdana"/>
              </a:rPr>
              <a:t>ρ</a:t>
            </a:r>
            <a:r>
              <a:rPr sz="1700" spc="-10" dirty="0">
                <a:latin typeface="Verdana"/>
                <a:cs typeface="Verdana"/>
              </a:rPr>
              <a:t>γί</a:t>
            </a:r>
            <a:r>
              <a:rPr sz="1700" spc="-5" dirty="0">
                <a:latin typeface="Verdana"/>
                <a:cs typeface="Verdana"/>
              </a:rPr>
              <a:t>ε</a:t>
            </a:r>
            <a:r>
              <a:rPr sz="1700" spc="-10" dirty="0">
                <a:latin typeface="Verdana"/>
                <a:cs typeface="Verdana"/>
              </a:rPr>
              <a:t>ς</a:t>
            </a:r>
            <a:endParaRPr sz="1700">
              <a:latin typeface="Verdana"/>
              <a:cs typeface="Verdana"/>
            </a:endParaRPr>
          </a:p>
        </p:txBody>
      </p:sp>
      <p:sp>
        <p:nvSpPr>
          <p:cNvPr id="9" name="object 9"/>
          <p:cNvSpPr txBox="1"/>
          <p:nvPr/>
        </p:nvSpPr>
        <p:spPr>
          <a:xfrm>
            <a:off x="547370" y="2673899"/>
            <a:ext cx="117475" cy="378460"/>
          </a:xfrm>
          <a:prstGeom prst="rect">
            <a:avLst/>
          </a:prstGeom>
        </p:spPr>
        <p:txBody>
          <a:bodyPr vert="horz" wrap="square" lIns="0" tIns="0" rIns="0" bIns="0" rtlCol="0">
            <a:spAutoFit/>
          </a:bodyPr>
          <a:lstStyle/>
          <a:p>
            <a:pPr marL="12700">
              <a:lnSpc>
                <a:spcPct val="100000"/>
              </a:lnSpc>
            </a:pPr>
            <a:r>
              <a:rPr sz="950" spc="10" dirty="0">
                <a:solidFill>
                  <a:srgbClr val="CC0000"/>
                </a:solidFill>
                <a:latin typeface="Wingdings"/>
                <a:cs typeface="Wingdings"/>
              </a:rPr>
              <a:t></a:t>
            </a:r>
            <a:endParaRPr sz="950">
              <a:latin typeface="Wingdings"/>
              <a:cs typeface="Wingdings"/>
            </a:endParaRPr>
          </a:p>
          <a:p>
            <a:pPr marL="12700">
              <a:lnSpc>
                <a:spcPct val="100000"/>
              </a:lnSpc>
              <a:spcBef>
                <a:spcPts val="670"/>
              </a:spcBef>
            </a:pPr>
            <a:r>
              <a:rPr sz="950" spc="10" dirty="0">
                <a:solidFill>
                  <a:srgbClr val="CC0000"/>
                </a:solidFill>
                <a:latin typeface="Wingdings"/>
                <a:cs typeface="Wingdings"/>
              </a:rPr>
              <a:t></a:t>
            </a:r>
            <a:endParaRPr sz="950">
              <a:latin typeface="Wingdings"/>
              <a:cs typeface="Wingdings"/>
            </a:endParaRPr>
          </a:p>
        </p:txBody>
      </p:sp>
      <p:sp>
        <p:nvSpPr>
          <p:cNvPr id="10" name="object 10"/>
          <p:cNvSpPr txBox="1"/>
          <p:nvPr/>
        </p:nvSpPr>
        <p:spPr>
          <a:xfrm>
            <a:off x="982984" y="2650377"/>
            <a:ext cx="1402715" cy="445770"/>
          </a:xfrm>
          <a:prstGeom prst="rect">
            <a:avLst/>
          </a:prstGeom>
        </p:spPr>
        <p:txBody>
          <a:bodyPr vert="horz" wrap="square" lIns="0" tIns="0" rIns="0" bIns="0" rtlCol="0">
            <a:spAutoFit/>
          </a:bodyPr>
          <a:lstStyle/>
          <a:p>
            <a:pPr marL="12700">
              <a:lnSpc>
                <a:spcPct val="100000"/>
              </a:lnSpc>
            </a:pPr>
            <a:r>
              <a:rPr sz="1500" spc="-25" dirty="0">
                <a:latin typeface="Verdana"/>
                <a:cs typeface="Verdana"/>
              </a:rPr>
              <a:t>Α</a:t>
            </a:r>
            <a:r>
              <a:rPr sz="1500" spc="-10" dirty="0">
                <a:latin typeface="Verdana"/>
                <a:cs typeface="Verdana"/>
              </a:rPr>
              <a:t>κ</a:t>
            </a:r>
            <a:r>
              <a:rPr sz="1500" spc="-15" dirty="0">
                <a:latin typeface="Verdana"/>
                <a:cs typeface="Verdana"/>
              </a:rPr>
              <a:t>ο</a:t>
            </a:r>
            <a:r>
              <a:rPr sz="1500" spc="-10" dirty="0">
                <a:latin typeface="Verdana"/>
                <a:cs typeface="Verdana"/>
              </a:rPr>
              <a:t>ή</a:t>
            </a:r>
            <a:endParaRPr sz="1500">
              <a:latin typeface="Verdana"/>
              <a:cs typeface="Verdana"/>
            </a:endParaRPr>
          </a:p>
          <a:p>
            <a:pPr marL="12700">
              <a:lnSpc>
                <a:spcPct val="100000"/>
              </a:lnSpc>
              <a:spcBef>
                <a:spcPts val="10"/>
              </a:spcBef>
            </a:pPr>
            <a:r>
              <a:rPr sz="1500" spc="-15" dirty="0">
                <a:latin typeface="Verdana"/>
                <a:cs typeface="Verdana"/>
              </a:rPr>
              <a:t>Θέ</a:t>
            </a:r>
            <a:r>
              <a:rPr sz="1500" spc="-5" dirty="0">
                <a:latin typeface="Verdana"/>
                <a:cs typeface="Verdana"/>
              </a:rPr>
              <a:t>σ</a:t>
            </a:r>
            <a:r>
              <a:rPr sz="1500" spc="-10" dirty="0">
                <a:latin typeface="Verdana"/>
                <a:cs typeface="Verdana"/>
              </a:rPr>
              <a:t>η</a:t>
            </a:r>
            <a:r>
              <a:rPr sz="1500" spc="150" dirty="0">
                <a:latin typeface="Times New Roman"/>
                <a:cs typeface="Times New Roman"/>
              </a:rPr>
              <a:t> </a:t>
            </a:r>
            <a:r>
              <a:rPr sz="1500" dirty="0">
                <a:latin typeface="Verdana"/>
                <a:cs typeface="Verdana"/>
              </a:rPr>
              <a:t>σ</a:t>
            </a:r>
            <a:r>
              <a:rPr sz="1500" spc="-5" dirty="0">
                <a:latin typeface="Verdana"/>
                <a:cs typeface="Verdana"/>
              </a:rPr>
              <a:t>ώμ</a:t>
            </a:r>
            <a:r>
              <a:rPr sz="1500" dirty="0">
                <a:latin typeface="Verdana"/>
                <a:cs typeface="Verdana"/>
              </a:rPr>
              <a:t>α</a:t>
            </a:r>
            <a:r>
              <a:rPr sz="1500" spc="-5" dirty="0">
                <a:latin typeface="Verdana"/>
                <a:cs typeface="Verdana"/>
              </a:rPr>
              <a:t>τ</a:t>
            </a:r>
            <a:r>
              <a:rPr sz="1500" spc="-15" dirty="0">
                <a:latin typeface="Verdana"/>
                <a:cs typeface="Verdana"/>
              </a:rPr>
              <a:t>ο</a:t>
            </a:r>
            <a:r>
              <a:rPr sz="1500" spc="-10" dirty="0">
                <a:latin typeface="Verdana"/>
                <a:cs typeface="Verdana"/>
              </a:rPr>
              <a:t>ς</a:t>
            </a:r>
            <a:endParaRPr sz="1500">
              <a:latin typeface="Verdana"/>
              <a:cs typeface="Verdana"/>
            </a:endParaRPr>
          </a:p>
        </p:txBody>
      </p:sp>
      <p:sp>
        <p:nvSpPr>
          <p:cNvPr id="11" name="object 11"/>
          <p:cNvSpPr txBox="1"/>
          <p:nvPr/>
        </p:nvSpPr>
        <p:spPr>
          <a:xfrm>
            <a:off x="77466" y="3140829"/>
            <a:ext cx="151130" cy="166370"/>
          </a:xfrm>
          <a:prstGeom prst="rect">
            <a:avLst/>
          </a:prstGeom>
        </p:spPr>
        <p:txBody>
          <a:bodyPr vert="horz" wrap="square" lIns="0" tIns="0" rIns="0" bIns="0" rtlCol="0">
            <a:spAutoFit/>
          </a:bodyPr>
          <a:lstStyle/>
          <a:p>
            <a:pPr marL="12700">
              <a:lnSpc>
                <a:spcPct val="100000"/>
              </a:lnSpc>
            </a:pPr>
            <a:r>
              <a:rPr sz="1100" dirty="0">
                <a:solidFill>
                  <a:srgbClr val="CC0000"/>
                </a:solidFill>
                <a:latin typeface="Wingdings"/>
                <a:cs typeface="Wingdings"/>
              </a:rPr>
              <a:t></a:t>
            </a:r>
            <a:endParaRPr sz="1100">
              <a:latin typeface="Wingdings"/>
              <a:cs typeface="Wingdings"/>
            </a:endParaRPr>
          </a:p>
        </p:txBody>
      </p:sp>
      <p:sp>
        <p:nvSpPr>
          <p:cNvPr id="12" name="object 12"/>
          <p:cNvSpPr txBox="1"/>
          <p:nvPr/>
        </p:nvSpPr>
        <p:spPr>
          <a:xfrm>
            <a:off x="544834" y="3115775"/>
            <a:ext cx="760730" cy="241300"/>
          </a:xfrm>
          <a:prstGeom prst="rect">
            <a:avLst/>
          </a:prstGeom>
        </p:spPr>
        <p:txBody>
          <a:bodyPr vert="horz" wrap="square" lIns="0" tIns="0" rIns="0" bIns="0" rtlCol="0">
            <a:spAutoFit/>
          </a:bodyPr>
          <a:lstStyle/>
          <a:p>
            <a:pPr marL="12700">
              <a:lnSpc>
                <a:spcPct val="100000"/>
              </a:lnSpc>
            </a:pPr>
            <a:r>
              <a:rPr sz="1700" spc="-15" dirty="0">
                <a:latin typeface="Verdana"/>
                <a:cs typeface="Verdana"/>
              </a:rPr>
              <a:t>3</a:t>
            </a:r>
            <a:r>
              <a:rPr sz="1700" spc="170" dirty="0">
                <a:latin typeface="Times New Roman"/>
                <a:cs typeface="Times New Roman"/>
              </a:rPr>
              <a:t> </a:t>
            </a:r>
            <a:r>
              <a:rPr sz="1700" spc="-5" dirty="0">
                <a:latin typeface="Verdana"/>
                <a:cs typeface="Verdana"/>
              </a:rPr>
              <a:t>μ</a:t>
            </a:r>
            <a:r>
              <a:rPr sz="1700" spc="-15" dirty="0">
                <a:latin typeface="Verdana"/>
                <a:cs typeface="Verdana"/>
              </a:rPr>
              <a:t>έ</a:t>
            </a:r>
            <a:r>
              <a:rPr sz="1700" spc="5" dirty="0">
                <a:latin typeface="Verdana"/>
                <a:cs typeface="Verdana"/>
              </a:rPr>
              <a:t>ρ</a:t>
            </a:r>
            <a:r>
              <a:rPr sz="1700" spc="-15" dirty="0">
                <a:latin typeface="Verdana"/>
                <a:cs typeface="Verdana"/>
              </a:rPr>
              <a:t>η</a:t>
            </a:r>
            <a:endParaRPr sz="1700">
              <a:latin typeface="Verdana"/>
              <a:cs typeface="Verdana"/>
            </a:endParaRPr>
          </a:p>
        </p:txBody>
      </p:sp>
      <p:sp>
        <p:nvSpPr>
          <p:cNvPr id="13" name="object 13"/>
          <p:cNvSpPr txBox="1"/>
          <p:nvPr/>
        </p:nvSpPr>
        <p:spPr>
          <a:xfrm>
            <a:off x="547370" y="3395260"/>
            <a:ext cx="117475" cy="148590"/>
          </a:xfrm>
          <a:prstGeom prst="rect">
            <a:avLst/>
          </a:prstGeom>
        </p:spPr>
        <p:txBody>
          <a:bodyPr vert="horz" wrap="square" lIns="0" tIns="0" rIns="0" bIns="0" rtlCol="0">
            <a:spAutoFit/>
          </a:bodyPr>
          <a:lstStyle/>
          <a:p>
            <a:pPr marL="12700">
              <a:lnSpc>
                <a:spcPct val="100000"/>
              </a:lnSpc>
            </a:pPr>
            <a:r>
              <a:rPr sz="950" spc="10" dirty="0">
                <a:solidFill>
                  <a:srgbClr val="CC0000"/>
                </a:solidFill>
                <a:latin typeface="Wingdings"/>
                <a:cs typeface="Wingdings"/>
              </a:rPr>
              <a:t></a:t>
            </a:r>
            <a:endParaRPr sz="950">
              <a:latin typeface="Wingdings"/>
              <a:cs typeface="Wingdings"/>
            </a:endParaRPr>
          </a:p>
        </p:txBody>
      </p:sp>
      <p:sp>
        <p:nvSpPr>
          <p:cNvPr id="14" name="object 14"/>
          <p:cNvSpPr txBox="1"/>
          <p:nvPr/>
        </p:nvSpPr>
        <p:spPr>
          <a:xfrm>
            <a:off x="982984" y="3371737"/>
            <a:ext cx="468630" cy="215900"/>
          </a:xfrm>
          <a:prstGeom prst="rect">
            <a:avLst/>
          </a:prstGeom>
        </p:spPr>
        <p:txBody>
          <a:bodyPr vert="horz" wrap="square" lIns="0" tIns="0" rIns="0" bIns="0" rtlCol="0">
            <a:spAutoFit/>
          </a:bodyPr>
          <a:lstStyle/>
          <a:p>
            <a:pPr marL="12700">
              <a:lnSpc>
                <a:spcPct val="100000"/>
              </a:lnSpc>
            </a:pPr>
            <a:r>
              <a:rPr sz="1500" b="1" spc="-10" dirty="0">
                <a:latin typeface="Verdana"/>
                <a:cs typeface="Verdana"/>
              </a:rPr>
              <a:t>Έ</a:t>
            </a:r>
            <a:r>
              <a:rPr sz="1500" b="1" spc="-15" dirty="0">
                <a:latin typeface="Verdana"/>
                <a:cs typeface="Verdana"/>
              </a:rPr>
              <a:t>ξ</a:t>
            </a:r>
            <a:r>
              <a:rPr sz="1500" b="1" dirty="0">
                <a:latin typeface="Verdana"/>
                <a:cs typeface="Verdana"/>
              </a:rPr>
              <a:t>ω</a:t>
            </a:r>
            <a:endParaRPr sz="1500">
              <a:latin typeface="Verdana"/>
              <a:cs typeface="Verdana"/>
            </a:endParaRPr>
          </a:p>
        </p:txBody>
      </p:sp>
      <p:sp>
        <p:nvSpPr>
          <p:cNvPr id="15" name="object 15"/>
          <p:cNvSpPr txBox="1"/>
          <p:nvPr/>
        </p:nvSpPr>
        <p:spPr>
          <a:xfrm>
            <a:off x="986794" y="3629790"/>
            <a:ext cx="127635" cy="369570"/>
          </a:xfrm>
          <a:prstGeom prst="rect">
            <a:avLst/>
          </a:prstGeom>
        </p:spPr>
        <p:txBody>
          <a:bodyPr vert="horz" wrap="square" lIns="0" tIns="0" rIns="0" bIns="0" rtlCol="0">
            <a:spAutoFit/>
          </a:bodyPr>
          <a:lstStyle/>
          <a:p>
            <a:pPr marL="12700">
              <a:lnSpc>
                <a:spcPct val="100000"/>
              </a:lnSpc>
            </a:pPr>
            <a:r>
              <a:rPr sz="900" dirty="0">
                <a:solidFill>
                  <a:srgbClr val="CC0000"/>
                </a:solidFill>
                <a:latin typeface="Wingdings"/>
                <a:cs typeface="Wingdings"/>
              </a:rPr>
              <a:t></a:t>
            </a:r>
            <a:endParaRPr sz="900">
              <a:latin typeface="Wingdings"/>
              <a:cs typeface="Wingdings"/>
            </a:endParaRPr>
          </a:p>
          <a:p>
            <a:pPr marL="12700">
              <a:lnSpc>
                <a:spcPct val="100000"/>
              </a:lnSpc>
              <a:spcBef>
                <a:spcPts val="730"/>
              </a:spcBef>
            </a:pPr>
            <a:r>
              <a:rPr sz="900" dirty="0">
                <a:solidFill>
                  <a:srgbClr val="CC0000"/>
                </a:solidFill>
                <a:latin typeface="Wingdings"/>
                <a:cs typeface="Wingdings"/>
              </a:rPr>
              <a:t></a:t>
            </a:r>
            <a:endParaRPr sz="900">
              <a:latin typeface="Wingdings"/>
              <a:cs typeface="Wingdings"/>
            </a:endParaRPr>
          </a:p>
        </p:txBody>
      </p:sp>
      <p:sp>
        <p:nvSpPr>
          <p:cNvPr id="16" name="object 16"/>
          <p:cNvSpPr txBox="1"/>
          <p:nvPr/>
        </p:nvSpPr>
        <p:spPr>
          <a:xfrm>
            <a:off x="1380491" y="3601608"/>
            <a:ext cx="1082675" cy="811530"/>
          </a:xfrm>
          <a:prstGeom prst="rect">
            <a:avLst/>
          </a:prstGeom>
        </p:spPr>
        <p:txBody>
          <a:bodyPr vert="horz" wrap="square" lIns="0" tIns="0" rIns="0" bIns="0" rtlCol="0">
            <a:spAutoFit/>
          </a:bodyPr>
          <a:lstStyle/>
          <a:p>
            <a:pPr marL="12700">
              <a:lnSpc>
                <a:spcPct val="100000"/>
              </a:lnSpc>
            </a:pPr>
            <a:r>
              <a:rPr sz="1500" spc="-5" dirty="0">
                <a:latin typeface="Verdana"/>
                <a:cs typeface="Verdana"/>
              </a:rPr>
              <a:t>(</a:t>
            </a:r>
            <a:r>
              <a:rPr sz="1500" dirty="0">
                <a:latin typeface="Verdana"/>
                <a:cs typeface="Verdana"/>
              </a:rPr>
              <a:t>πτ</a:t>
            </a:r>
            <a:r>
              <a:rPr sz="1500" spc="-15" dirty="0">
                <a:latin typeface="Verdana"/>
                <a:cs typeface="Verdana"/>
              </a:rPr>
              <a:t>ε</a:t>
            </a:r>
            <a:r>
              <a:rPr sz="1500" spc="-10" dirty="0">
                <a:latin typeface="Verdana"/>
                <a:cs typeface="Verdana"/>
              </a:rPr>
              <a:t>ρ</a:t>
            </a:r>
            <a:r>
              <a:rPr sz="1500" dirty="0">
                <a:latin typeface="Verdana"/>
                <a:cs typeface="Verdana"/>
              </a:rPr>
              <a:t>ύγ</a:t>
            </a:r>
            <a:r>
              <a:rPr sz="1500" spc="-25" dirty="0">
                <a:latin typeface="Verdana"/>
                <a:cs typeface="Verdana"/>
              </a:rPr>
              <a:t>ι</a:t>
            </a:r>
            <a:r>
              <a:rPr sz="1500" spc="-10" dirty="0">
                <a:latin typeface="Verdana"/>
                <a:cs typeface="Verdana"/>
              </a:rPr>
              <a:t>ο</a:t>
            </a:r>
            <a:endParaRPr sz="1500">
              <a:latin typeface="Verdana"/>
              <a:cs typeface="Verdana"/>
            </a:endParaRPr>
          </a:p>
          <a:p>
            <a:pPr marL="12700" marR="5080">
              <a:lnSpc>
                <a:spcPts val="1440"/>
              </a:lnSpc>
              <a:spcBef>
                <a:spcPts val="355"/>
              </a:spcBef>
            </a:pPr>
            <a:r>
              <a:rPr sz="1500" spc="-15" dirty="0">
                <a:latin typeface="Verdana"/>
                <a:cs typeface="Verdana"/>
              </a:rPr>
              <a:t>έ</a:t>
            </a:r>
            <a:r>
              <a:rPr sz="1500" spc="-10" dirty="0">
                <a:latin typeface="Verdana"/>
                <a:cs typeface="Verdana"/>
              </a:rPr>
              <a:t>ξ</a:t>
            </a:r>
            <a:r>
              <a:rPr sz="1500" dirty="0">
                <a:latin typeface="Verdana"/>
                <a:cs typeface="Verdana"/>
              </a:rPr>
              <a:t>ω</a:t>
            </a:r>
            <a:r>
              <a:rPr sz="1500" dirty="0">
                <a:latin typeface="Times New Roman"/>
                <a:cs typeface="Times New Roman"/>
              </a:rPr>
              <a:t> </a:t>
            </a:r>
            <a:r>
              <a:rPr sz="1500" dirty="0">
                <a:latin typeface="Verdana"/>
                <a:cs typeface="Verdana"/>
              </a:rPr>
              <a:t>α</a:t>
            </a:r>
            <a:r>
              <a:rPr sz="1500" spc="-20" dirty="0">
                <a:latin typeface="Verdana"/>
                <a:cs typeface="Verdana"/>
              </a:rPr>
              <a:t>κ</a:t>
            </a:r>
            <a:r>
              <a:rPr sz="1500" spc="-5" dirty="0">
                <a:latin typeface="Verdana"/>
                <a:cs typeface="Verdana"/>
              </a:rPr>
              <a:t>ο</a:t>
            </a:r>
            <a:r>
              <a:rPr sz="1500" dirty="0">
                <a:latin typeface="Verdana"/>
                <a:cs typeface="Verdana"/>
              </a:rPr>
              <a:t>υ</a:t>
            </a:r>
            <a:r>
              <a:rPr sz="1500" spc="-5" dirty="0">
                <a:latin typeface="Verdana"/>
                <a:cs typeface="Verdana"/>
              </a:rPr>
              <a:t>σ</a:t>
            </a:r>
            <a:r>
              <a:rPr sz="1500" dirty="0">
                <a:latin typeface="Verdana"/>
                <a:cs typeface="Verdana"/>
              </a:rPr>
              <a:t>τ</a:t>
            </a:r>
            <a:r>
              <a:rPr sz="1500" spc="-25" dirty="0">
                <a:latin typeface="Verdana"/>
                <a:cs typeface="Verdana"/>
              </a:rPr>
              <a:t>ι</a:t>
            </a:r>
            <a:r>
              <a:rPr sz="1500" spc="-10" dirty="0">
                <a:latin typeface="Verdana"/>
                <a:cs typeface="Verdana"/>
              </a:rPr>
              <a:t>κ</a:t>
            </a:r>
            <a:r>
              <a:rPr sz="1500" spc="-15" dirty="0">
                <a:latin typeface="Verdana"/>
                <a:cs typeface="Verdana"/>
              </a:rPr>
              <a:t>ό</a:t>
            </a:r>
            <a:r>
              <a:rPr sz="1500" spc="-10" dirty="0">
                <a:latin typeface="Verdana"/>
                <a:cs typeface="Verdana"/>
              </a:rPr>
              <a:t>ς</a:t>
            </a:r>
            <a:r>
              <a:rPr sz="1500" spc="-5" dirty="0">
                <a:latin typeface="Times New Roman"/>
                <a:cs typeface="Times New Roman"/>
              </a:rPr>
              <a:t> </a:t>
            </a:r>
            <a:r>
              <a:rPr sz="1500" dirty="0">
                <a:latin typeface="Verdana"/>
                <a:cs typeface="Verdana"/>
              </a:rPr>
              <a:t>π</a:t>
            </a:r>
            <a:r>
              <a:rPr sz="1500" spc="-15" dirty="0">
                <a:latin typeface="Verdana"/>
                <a:cs typeface="Verdana"/>
              </a:rPr>
              <a:t>ό</a:t>
            </a:r>
            <a:r>
              <a:rPr sz="1500" dirty="0">
                <a:latin typeface="Verdana"/>
                <a:cs typeface="Verdana"/>
              </a:rPr>
              <a:t>ρ</a:t>
            </a:r>
            <a:r>
              <a:rPr sz="1500" spc="-15" dirty="0">
                <a:latin typeface="Verdana"/>
                <a:cs typeface="Verdana"/>
              </a:rPr>
              <a:t>ος</a:t>
            </a:r>
            <a:r>
              <a:rPr sz="1500" dirty="0">
                <a:latin typeface="Verdana"/>
                <a:cs typeface="Verdana"/>
              </a:rPr>
              <a:t>)</a:t>
            </a:r>
            <a:endParaRPr sz="1500">
              <a:latin typeface="Verdana"/>
              <a:cs typeface="Verdana"/>
            </a:endParaRPr>
          </a:p>
        </p:txBody>
      </p:sp>
      <p:sp>
        <p:nvSpPr>
          <p:cNvPr id="17" name="object 17"/>
          <p:cNvSpPr txBox="1"/>
          <p:nvPr/>
        </p:nvSpPr>
        <p:spPr>
          <a:xfrm>
            <a:off x="547370" y="4450631"/>
            <a:ext cx="117475" cy="148590"/>
          </a:xfrm>
          <a:prstGeom prst="rect">
            <a:avLst/>
          </a:prstGeom>
        </p:spPr>
        <p:txBody>
          <a:bodyPr vert="horz" wrap="square" lIns="0" tIns="0" rIns="0" bIns="0" rtlCol="0">
            <a:spAutoFit/>
          </a:bodyPr>
          <a:lstStyle/>
          <a:p>
            <a:pPr marL="12700">
              <a:lnSpc>
                <a:spcPct val="100000"/>
              </a:lnSpc>
            </a:pPr>
            <a:r>
              <a:rPr sz="950" spc="10" dirty="0">
                <a:solidFill>
                  <a:srgbClr val="CC0000"/>
                </a:solidFill>
                <a:latin typeface="Wingdings"/>
                <a:cs typeface="Wingdings"/>
              </a:rPr>
              <a:t></a:t>
            </a:r>
            <a:endParaRPr sz="950">
              <a:latin typeface="Wingdings"/>
              <a:cs typeface="Wingdings"/>
            </a:endParaRPr>
          </a:p>
        </p:txBody>
      </p:sp>
      <p:sp>
        <p:nvSpPr>
          <p:cNvPr id="18" name="object 18"/>
          <p:cNvSpPr txBox="1"/>
          <p:nvPr/>
        </p:nvSpPr>
        <p:spPr>
          <a:xfrm>
            <a:off x="982984" y="4427108"/>
            <a:ext cx="586740" cy="215900"/>
          </a:xfrm>
          <a:prstGeom prst="rect">
            <a:avLst/>
          </a:prstGeom>
        </p:spPr>
        <p:txBody>
          <a:bodyPr vert="horz" wrap="square" lIns="0" tIns="0" rIns="0" bIns="0" rtlCol="0">
            <a:spAutoFit/>
          </a:bodyPr>
          <a:lstStyle/>
          <a:p>
            <a:pPr marL="12700">
              <a:lnSpc>
                <a:spcPct val="100000"/>
              </a:lnSpc>
            </a:pPr>
            <a:r>
              <a:rPr sz="1500" b="1" spc="-20" dirty="0">
                <a:latin typeface="Verdana"/>
                <a:cs typeface="Verdana"/>
              </a:rPr>
              <a:t>Μ</a:t>
            </a:r>
            <a:r>
              <a:rPr sz="1500" b="1" spc="-10" dirty="0">
                <a:latin typeface="Verdana"/>
                <a:cs typeface="Verdana"/>
              </a:rPr>
              <a:t>έσο</a:t>
            </a:r>
            <a:endParaRPr sz="1500">
              <a:latin typeface="Verdana"/>
              <a:cs typeface="Verdana"/>
            </a:endParaRPr>
          </a:p>
        </p:txBody>
      </p:sp>
      <p:sp>
        <p:nvSpPr>
          <p:cNvPr id="19" name="object 19"/>
          <p:cNvSpPr txBox="1"/>
          <p:nvPr/>
        </p:nvSpPr>
        <p:spPr>
          <a:xfrm>
            <a:off x="986794" y="4683891"/>
            <a:ext cx="127635" cy="139700"/>
          </a:xfrm>
          <a:prstGeom prst="rect">
            <a:avLst/>
          </a:prstGeom>
        </p:spPr>
        <p:txBody>
          <a:bodyPr vert="horz" wrap="square" lIns="0" tIns="0" rIns="0" bIns="0" rtlCol="0">
            <a:spAutoFit/>
          </a:bodyPr>
          <a:lstStyle/>
          <a:p>
            <a:pPr marL="12700">
              <a:lnSpc>
                <a:spcPct val="100000"/>
              </a:lnSpc>
            </a:pPr>
            <a:r>
              <a:rPr sz="900" dirty="0">
                <a:solidFill>
                  <a:srgbClr val="CC0000"/>
                </a:solidFill>
                <a:latin typeface="Wingdings"/>
                <a:cs typeface="Wingdings"/>
              </a:rPr>
              <a:t></a:t>
            </a:r>
            <a:endParaRPr sz="900">
              <a:latin typeface="Wingdings"/>
              <a:cs typeface="Wingdings"/>
            </a:endParaRPr>
          </a:p>
        </p:txBody>
      </p:sp>
      <p:sp>
        <p:nvSpPr>
          <p:cNvPr id="20" name="object 20"/>
          <p:cNvSpPr txBox="1"/>
          <p:nvPr/>
        </p:nvSpPr>
        <p:spPr>
          <a:xfrm>
            <a:off x="1380491" y="4656978"/>
            <a:ext cx="1217295" cy="811530"/>
          </a:xfrm>
          <a:prstGeom prst="rect">
            <a:avLst/>
          </a:prstGeom>
        </p:spPr>
        <p:txBody>
          <a:bodyPr vert="horz" wrap="square" lIns="0" tIns="0" rIns="0" bIns="0" rtlCol="0">
            <a:spAutoFit/>
          </a:bodyPr>
          <a:lstStyle/>
          <a:p>
            <a:pPr marL="12700" marR="5080">
              <a:lnSpc>
                <a:spcPts val="1440"/>
              </a:lnSpc>
            </a:pPr>
            <a:r>
              <a:rPr sz="1500" spc="-5" dirty="0">
                <a:latin typeface="Verdana"/>
                <a:cs typeface="Verdana"/>
              </a:rPr>
              <a:t>Τ</a:t>
            </a:r>
            <a:r>
              <a:rPr sz="1500" dirty="0">
                <a:latin typeface="Verdana"/>
                <a:cs typeface="Verdana"/>
              </a:rPr>
              <a:t>υ</a:t>
            </a:r>
            <a:r>
              <a:rPr sz="1500" spc="-15" dirty="0">
                <a:latin typeface="Verdana"/>
                <a:cs typeface="Verdana"/>
              </a:rPr>
              <a:t>μ</a:t>
            </a:r>
            <a:r>
              <a:rPr sz="1500" dirty="0">
                <a:latin typeface="Verdana"/>
                <a:cs typeface="Verdana"/>
              </a:rPr>
              <a:t>παν</a:t>
            </a:r>
            <a:r>
              <a:rPr sz="1500" spc="-25" dirty="0">
                <a:latin typeface="Verdana"/>
                <a:cs typeface="Verdana"/>
              </a:rPr>
              <a:t>ι</a:t>
            </a:r>
            <a:r>
              <a:rPr sz="1500" spc="-10" dirty="0">
                <a:latin typeface="Verdana"/>
                <a:cs typeface="Verdana"/>
              </a:rPr>
              <a:t>κή</a:t>
            </a:r>
            <a:r>
              <a:rPr sz="1500" spc="-5" dirty="0">
                <a:latin typeface="Times New Roman"/>
                <a:cs typeface="Times New Roman"/>
              </a:rPr>
              <a:t> </a:t>
            </a:r>
            <a:r>
              <a:rPr sz="1500" spc="-10" dirty="0">
                <a:latin typeface="Verdana"/>
                <a:cs typeface="Verdana"/>
              </a:rPr>
              <a:t>κ</a:t>
            </a:r>
            <a:r>
              <a:rPr sz="1500" spc="-15" dirty="0">
                <a:latin typeface="Verdana"/>
                <a:cs typeface="Verdana"/>
              </a:rPr>
              <a:t>οι</a:t>
            </a:r>
            <a:r>
              <a:rPr sz="1500" spc="-20" dirty="0">
                <a:latin typeface="Verdana"/>
                <a:cs typeface="Verdana"/>
              </a:rPr>
              <a:t>λ</a:t>
            </a:r>
            <a:r>
              <a:rPr sz="1500" spc="-5" dirty="0">
                <a:latin typeface="Verdana"/>
                <a:cs typeface="Verdana"/>
              </a:rPr>
              <a:t>ότ</a:t>
            </a:r>
            <a:r>
              <a:rPr sz="1500" spc="-15" dirty="0">
                <a:latin typeface="Verdana"/>
                <a:cs typeface="Verdana"/>
              </a:rPr>
              <a:t>η</a:t>
            </a:r>
            <a:r>
              <a:rPr sz="1500" spc="-5" dirty="0">
                <a:latin typeface="Verdana"/>
                <a:cs typeface="Verdana"/>
              </a:rPr>
              <a:t>τ</a:t>
            </a:r>
            <a:r>
              <a:rPr sz="1500" dirty="0">
                <a:latin typeface="Verdana"/>
                <a:cs typeface="Verdana"/>
              </a:rPr>
              <a:t>α</a:t>
            </a:r>
            <a:r>
              <a:rPr sz="1500" spc="155" dirty="0">
                <a:latin typeface="Times New Roman"/>
                <a:cs typeface="Times New Roman"/>
              </a:rPr>
              <a:t> </a:t>
            </a:r>
            <a:r>
              <a:rPr sz="1500" spc="-20" dirty="0">
                <a:latin typeface="Verdana"/>
                <a:cs typeface="Verdana"/>
              </a:rPr>
              <a:t>.</a:t>
            </a:r>
            <a:r>
              <a:rPr sz="1500" spc="-10" dirty="0">
                <a:latin typeface="Verdana"/>
                <a:cs typeface="Verdana"/>
              </a:rPr>
              <a:t>3</a:t>
            </a:r>
            <a:endParaRPr sz="1500">
              <a:latin typeface="Verdana"/>
              <a:cs typeface="Verdana"/>
            </a:endParaRPr>
          </a:p>
          <a:p>
            <a:pPr marL="12700" marR="71755">
              <a:lnSpc>
                <a:spcPts val="1440"/>
              </a:lnSpc>
              <a:spcBef>
                <a:spcPts val="370"/>
              </a:spcBef>
            </a:pPr>
            <a:r>
              <a:rPr sz="1500" spc="-25" dirty="0">
                <a:latin typeface="Verdana"/>
                <a:cs typeface="Verdana"/>
              </a:rPr>
              <a:t>Α</a:t>
            </a:r>
            <a:r>
              <a:rPr sz="1500" spc="-10" dirty="0">
                <a:latin typeface="Verdana"/>
                <a:cs typeface="Verdana"/>
              </a:rPr>
              <a:t>κ</a:t>
            </a:r>
            <a:r>
              <a:rPr sz="1500" spc="-15" dirty="0">
                <a:latin typeface="Verdana"/>
                <a:cs typeface="Verdana"/>
              </a:rPr>
              <a:t>ο</a:t>
            </a:r>
            <a:r>
              <a:rPr sz="1500" dirty="0">
                <a:latin typeface="Verdana"/>
                <a:cs typeface="Verdana"/>
              </a:rPr>
              <a:t>υσ</a:t>
            </a:r>
            <a:r>
              <a:rPr sz="1500" spc="-5" dirty="0">
                <a:latin typeface="Verdana"/>
                <a:cs typeface="Verdana"/>
              </a:rPr>
              <a:t>τ</a:t>
            </a:r>
            <a:r>
              <a:rPr sz="1500" spc="-15" dirty="0">
                <a:latin typeface="Verdana"/>
                <a:cs typeface="Verdana"/>
              </a:rPr>
              <a:t>ι</a:t>
            </a:r>
            <a:r>
              <a:rPr sz="1500" spc="-20" dirty="0">
                <a:latin typeface="Verdana"/>
                <a:cs typeface="Verdana"/>
              </a:rPr>
              <a:t>κ</a:t>
            </a:r>
            <a:r>
              <a:rPr sz="1500" spc="-10" dirty="0">
                <a:latin typeface="Verdana"/>
                <a:cs typeface="Verdana"/>
              </a:rPr>
              <a:t>ή</a:t>
            </a:r>
            <a:r>
              <a:rPr sz="1500" spc="-5" dirty="0">
                <a:latin typeface="Times New Roman"/>
                <a:cs typeface="Times New Roman"/>
              </a:rPr>
              <a:t> </a:t>
            </a:r>
            <a:r>
              <a:rPr sz="1500" dirty="0">
                <a:latin typeface="Verdana"/>
                <a:cs typeface="Verdana"/>
              </a:rPr>
              <a:t>σά</a:t>
            </a:r>
            <a:r>
              <a:rPr sz="1500" spc="-20" dirty="0">
                <a:latin typeface="Verdana"/>
                <a:cs typeface="Verdana"/>
              </a:rPr>
              <a:t>λ</a:t>
            </a:r>
            <a:r>
              <a:rPr sz="1500" dirty="0">
                <a:latin typeface="Verdana"/>
                <a:cs typeface="Verdana"/>
              </a:rPr>
              <a:t>π</a:t>
            </a:r>
            <a:r>
              <a:rPr sz="1500" spc="-15" dirty="0">
                <a:latin typeface="Verdana"/>
                <a:cs typeface="Verdana"/>
              </a:rPr>
              <a:t>ι</a:t>
            </a:r>
            <a:r>
              <a:rPr sz="1500" spc="-10" dirty="0">
                <a:latin typeface="Verdana"/>
                <a:cs typeface="Verdana"/>
              </a:rPr>
              <a:t>γ</a:t>
            </a:r>
            <a:r>
              <a:rPr sz="1500" spc="-20" dirty="0">
                <a:latin typeface="Verdana"/>
                <a:cs typeface="Verdana"/>
              </a:rPr>
              <a:t>γ</a:t>
            </a:r>
            <a:r>
              <a:rPr sz="1500" dirty="0">
                <a:latin typeface="Verdana"/>
                <a:cs typeface="Verdana"/>
              </a:rPr>
              <a:t>α</a:t>
            </a:r>
            <a:r>
              <a:rPr sz="1500" spc="155" dirty="0">
                <a:latin typeface="Times New Roman"/>
                <a:cs typeface="Times New Roman"/>
              </a:rPr>
              <a:t> </a:t>
            </a:r>
            <a:r>
              <a:rPr sz="1500" spc="-20" dirty="0">
                <a:latin typeface="Verdana"/>
                <a:cs typeface="Verdana"/>
              </a:rPr>
              <a:t>.</a:t>
            </a:r>
            <a:r>
              <a:rPr sz="1500" spc="-10" dirty="0">
                <a:latin typeface="Verdana"/>
                <a:cs typeface="Verdana"/>
              </a:rPr>
              <a:t>4</a:t>
            </a:r>
            <a:endParaRPr sz="1500">
              <a:latin typeface="Verdana"/>
              <a:cs typeface="Verdana"/>
            </a:endParaRPr>
          </a:p>
        </p:txBody>
      </p:sp>
      <p:sp>
        <p:nvSpPr>
          <p:cNvPr id="21" name="object 21"/>
          <p:cNvSpPr txBox="1"/>
          <p:nvPr/>
        </p:nvSpPr>
        <p:spPr>
          <a:xfrm>
            <a:off x="986794" y="5096642"/>
            <a:ext cx="127635" cy="139700"/>
          </a:xfrm>
          <a:prstGeom prst="rect">
            <a:avLst/>
          </a:prstGeom>
        </p:spPr>
        <p:txBody>
          <a:bodyPr vert="horz" wrap="square" lIns="0" tIns="0" rIns="0" bIns="0" rtlCol="0">
            <a:spAutoFit/>
          </a:bodyPr>
          <a:lstStyle/>
          <a:p>
            <a:pPr marL="12700">
              <a:lnSpc>
                <a:spcPct val="100000"/>
              </a:lnSpc>
            </a:pPr>
            <a:r>
              <a:rPr sz="900" dirty="0">
                <a:solidFill>
                  <a:srgbClr val="CC0000"/>
                </a:solidFill>
                <a:latin typeface="Wingdings"/>
                <a:cs typeface="Wingdings"/>
              </a:rPr>
              <a:t></a:t>
            </a:r>
            <a:endParaRPr sz="900">
              <a:latin typeface="Wingdings"/>
              <a:cs typeface="Wingdings"/>
            </a:endParaRPr>
          </a:p>
        </p:txBody>
      </p:sp>
      <p:sp>
        <p:nvSpPr>
          <p:cNvPr id="22" name="object 22"/>
          <p:cNvSpPr txBox="1"/>
          <p:nvPr/>
        </p:nvSpPr>
        <p:spPr>
          <a:xfrm>
            <a:off x="547370" y="5504735"/>
            <a:ext cx="117475" cy="148590"/>
          </a:xfrm>
          <a:prstGeom prst="rect">
            <a:avLst/>
          </a:prstGeom>
        </p:spPr>
        <p:txBody>
          <a:bodyPr vert="horz" wrap="square" lIns="0" tIns="0" rIns="0" bIns="0" rtlCol="0">
            <a:spAutoFit/>
          </a:bodyPr>
          <a:lstStyle/>
          <a:p>
            <a:pPr marL="12700">
              <a:lnSpc>
                <a:spcPct val="100000"/>
              </a:lnSpc>
            </a:pPr>
            <a:r>
              <a:rPr sz="950" spc="10" dirty="0">
                <a:solidFill>
                  <a:srgbClr val="CC0000"/>
                </a:solidFill>
                <a:latin typeface="Wingdings"/>
                <a:cs typeface="Wingdings"/>
              </a:rPr>
              <a:t></a:t>
            </a:r>
            <a:endParaRPr sz="950">
              <a:latin typeface="Wingdings"/>
              <a:cs typeface="Wingdings"/>
            </a:endParaRPr>
          </a:p>
        </p:txBody>
      </p:sp>
      <p:sp>
        <p:nvSpPr>
          <p:cNvPr id="23" name="object 23"/>
          <p:cNvSpPr txBox="1"/>
          <p:nvPr/>
        </p:nvSpPr>
        <p:spPr>
          <a:xfrm>
            <a:off x="982984" y="5482475"/>
            <a:ext cx="1666875" cy="397510"/>
          </a:xfrm>
          <a:prstGeom prst="rect">
            <a:avLst/>
          </a:prstGeom>
        </p:spPr>
        <p:txBody>
          <a:bodyPr vert="horz" wrap="square" lIns="0" tIns="0" rIns="0" bIns="0" rtlCol="0">
            <a:spAutoFit/>
          </a:bodyPr>
          <a:lstStyle/>
          <a:p>
            <a:pPr marL="12700" marR="5080">
              <a:lnSpc>
                <a:spcPct val="79400"/>
              </a:lnSpc>
            </a:pPr>
            <a:r>
              <a:rPr sz="1500" b="1" spc="-10" dirty="0">
                <a:latin typeface="Verdana"/>
                <a:cs typeface="Verdana"/>
              </a:rPr>
              <a:t>Έ</a:t>
            </a:r>
            <a:r>
              <a:rPr sz="1500" b="1" spc="-15" dirty="0">
                <a:latin typeface="Verdana"/>
                <a:cs typeface="Verdana"/>
              </a:rPr>
              <a:t>σω</a:t>
            </a:r>
            <a:r>
              <a:rPr sz="1500" spc="-10" dirty="0">
                <a:latin typeface="Verdana"/>
                <a:cs typeface="Verdana"/>
              </a:rPr>
              <a:t>,</a:t>
            </a:r>
            <a:r>
              <a:rPr sz="1500" spc="145" dirty="0">
                <a:latin typeface="Times New Roman"/>
                <a:cs typeface="Times New Roman"/>
              </a:rPr>
              <a:t> </a:t>
            </a:r>
            <a:r>
              <a:rPr sz="1500" spc="-10" dirty="0">
                <a:latin typeface="Verdana"/>
                <a:cs typeface="Verdana"/>
              </a:rPr>
              <a:t>λ</a:t>
            </a:r>
            <a:r>
              <a:rPr sz="1500" spc="-15" dirty="0">
                <a:latin typeface="Verdana"/>
                <a:cs typeface="Verdana"/>
              </a:rPr>
              <a:t>έ</a:t>
            </a:r>
            <a:r>
              <a:rPr sz="1500" spc="-20" dirty="0">
                <a:latin typeface="Verdana"/>
                <a:cs typeface="Verdana"/>
              </a:rPr>
              <a:t>γ</a:t>
            </a:r>
            <a:r>
              <a:rPr sz="1500" spc="-15" dirty="0">
                <a:latin typeface="Verdana"/>
                <a:cs typeface="Verdana"/>
              </a:rPr>
              <a:t>ε</a:t>
            </a:r>
            <a:r>
              <a:rPr sz="1500" dirty="0">
                <a:latin typeface="Verdana"/>
                <a:cs typeface="Verdana"/>
              </a:rPr>
              <a:t>τ</a:t>
            </a:r>
            <a:r>
              <a:rPr sz="1500" spc="-5" dirty="0">
                <a:latin typeface="Verdana"/>
                <a:cs typeface="Verdana"/>
              </a:rPr>
              <a:t>α</a:t>
            </a:r>
            <a:r>
              <a:rPr sz="1500" dirty="0">
                <a:latin typeface="Verdana"/>
                <a:cs typeface="Verdana"/>
              </a:rPr>
              <a:t>ι</a:t>
            </a:r>
            <a:r>
              <a:rPr sz="1500" spc="140" dirty="0">
                <a:latin typeface="Times New Roman"/>
                <a:cs typeface="Times New Roman"/>
              </a:rPr>
              <a:t> </a:t>
            </a:r>
            <a:r>
              <a:rPr sz="1500" spc="-20" dirty="0">
                <a:latin typeface="Verdana"/>
                <a:cs typeface="Verdana"/>
              </a:rPr>
              <a:t>κ</a:t>
            </a:r>
            <a:r>
              <a:rPr sz="1500" dirty="0">
                <a:latin typeface="Verdana"/>
                <a:cs typeface="Verdana"/>
              </a:rPr>
              <a:t>αι</a:t>
            </a:r>
            <a:r>
              <a:rPr sz="1500" dirty="0">
                <a:latin typeface="Times New Roman"/>
                <a:cs typeface="Times New Roman"/>
              </a:rPr>
              <a:t> </a:t>
            </a:r>
            <a:r>
              <a:rPr sz="1500" spc="-10" dirty="0">
                <a:latin typeface="Verdana"/>
                <a:cs typeface="Verdana"/>
              </a:rPr>
              <a:t>λα</a:t>
            </a:r>
            <a:r>
              <a:rPr sz="1500" spc="-5" dirty="0">
                <a:latin typeface="Verdana"/>
                <a:cs typeface="Verdana"/>
              </a:rPr>
              <a:t>β</a:t>
            </a:r>
            <a:r>
              <a:rPr sz="1500" dirty="0">
                <a:latin typeface="Verdana"/>
                <a:cs typeface="Verdana"/>
              </a:rPr>
              <a:t>ύρ</a:t>
            </a:r>
            <a:r>
              <a:rPr sz="1500" spc="-25" dirty="0">
                <a:latin typeface="Verdana"/>
                <a:cs typeface="Verdana"/>
              </a:rPr>
              <a:t>ι</a:t>
            </a:r>
            <a:r>
              <a:rPr sz="1500" spc="-10" dirty="0">
                <a:latin typeface="Verdana"/>
                <a:cs typeface="Verdana"/>
              </a:rPr>
              <a:t>νθ</a:t>
            </a:r>
            <a:r>
              <a:rPr sz="1500" spc="-15" dirty="0">
                <a:latin typeface="Verdana"/>
                <a:cs typeface="Verdana"/>
              </a:rPr>
              <a:t>ο</a:t>
            </a:r>
            <a:r>
              <a:rPr sz="1500" spc="-10" dirty="0">
                <a:latin typeface="Verdana"/>
                <a:cs typeface="Verdana"/>
              </a:rPr>
              <a:t>ς</a:t>
            </a:r>
            <a:r>
              <a:rPr sz="1500" spc="140" dirty="0">
                <a:latin typeface="Times New Roman"/>
                <a:cs typeface="Times New Roman"/>
              </a:rPr>
              <a:t> </a:t>
            </a:r>
            <a:r>
              <a:rPr sz="1500" spc="-20" dirty="0">
                <a:latin typeface="Verdana"/>
                <a:cs typeface="Verdana"/>
              </a:rPr>
              <a:t>.</a:t>
            </a:r>
            <a:r>
              <a:rPr sz="1500" spc="-15" dirty="0">
                <a:latin typeface="Verdana"/>
                <a:cs typeface="Verdana"/>
              </a:rPr>
              <a:t>1</a:t>
            </a:r>
            <a:r>
              <a:rPr sz="1500" spc="-10" dirty="0">
                <a:latin typeface="Verdana"/>
                <a:cs typeface="Verdana"/>
              </a:rPr>
              <a:t>0</a:t>
            </a:r>
            <a:endParaRPr sz="1500">
              <a:latin typeface="Verdana"/>
              <a:cs typeface="Verdana"/>
            </a:endParaRPr>
          </a:p>
        </p:txBody>
      </p:sp>
      <p:sp>
        <p:nvSpPr>
          <p:cNvPr id="24" name="object 24"/>
          <p:cNvSpPr/>
          <p:nvPr/>
        </p:nvSpPr>
        <p:spPr>
          <a:xfrm>
            <a:off x="3420099" y="2391399"/>
            <a:ext cx="2766060" cy="2983230"/>
          </a:xfrm>
          <a:custGeom>
            <a:avLst/>
            <a:gdLst/>
            <a:ahLst/>
            <a:cxnLst/>
            <a:rect l="l" t="t" r="r" b="b"/>
            <a:pathLst>
              <a:path w="2766060" h="2983229">
                <a:moveTo>
                  <a:pt x="0" y="2983236"/>
                </a:moveTo>
                <a:lnTo>
                  <a:pt x="2766059" y="0"/>
                </a:lnTo>
              </a:path>
            </a:pathLst>
          </a:custGeom>
          <a:ln w="8890">
            <a:solidFill>
              <a:srgbClr val="000000"/>
            </a:solidFill>
          </a:ln>
        </p:spPr>
        <p:txBody>
          <a:bodyPr wrap="square" lIns="0" tIns="0" rIns="0" bIns="0" rtlCol="0"/>
          <a:lstStyle/>
          <a:p>
            <a:endParaRPr/>
          </a:p>
        </p:txBody>
      </p:sp>
      <p:sp>
        <p:nvSpPr>
          <p:cNvPr id="25" name="object 25"/>
          <p:cNvSpPr/>
          <p:nvPr/>
        </p:nvSpPr>
        <p:spPr>
          <a:xfrm>
            <a:off x="6148059" y="2346960"/>
            <a:ext cx="80010" cy="81280"/>
          </a:xfrm>
          <a:custGeom>
            <a:avLst/>
            <a:gdLst/>
            <a:ahLst/>
            <a:cxnLst/>
            <a:rect l="l" t="t" r="r" b="b"/>
            <a:pathLst>
              <a:path w="80010" h="81280">
                <a:moveTo>
                  <a:pt x="80009" y="0"/>
                </a:moveTo>
                <a:lnTo>
                  <a:pt x="0" y="30479"/>
                </a:lnTo>
                <a:lnTo>
                  <a:pt x="55900" y="81290"/>
                </a:lnTo>
                <a:lnTo>
                  <a:pt x="80009" y="0"/>
                </a:lnTo>
                <a:close/>
              </a:path>
            </a:pathLst>
          </a:custGeom>
          <a:solidFill>
            <a:srgbClr val="000000"/>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5" dirty="0"/>
              <a:t>Τ</a:t>
            </a:r>
            <a:r>
              <a:rPr dirty="0"/>
              <a:t>ο</a:t>
            </a:r>
            <a:r>
              <a:rPr spc="380" dirty="0">
                <a:latin typeface="Times New Roman"/>
                <a:cs typeface="Times New Roman"/>
              </a:rPr>
              <a:t> </a:t>
            </a:r>
            <a:r>
              <a:rPr spc="-5" dirty="0"/>
              <a:t>αυτί</a:t>
            </a:r>
          </a:p>
        </p:txBody>
      </p:sp>
      <p:sp>
        <p:nvSpPr>
          <p:cNvPr id="6" name="object 6"/>
          <p:cNvSpPr txBox="1"/>
          <p:nvPr/>
        </p:nvSpPr>
        <p:spPr>
          <a:xfrm>
            <a:off x="643894" y="1868392"/>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7" name="object 7"/>
          <p:cNvSpPr txBox="1"/>
          <p:nvPr/>
        </p:nvSpPr>
        <p:spPr>
          <a:xfrm>
            <a:off x="1112524" y="1835155"/>
            <a:ext cx="1185545" cy="304800"/>
          </a:xfrm>
          <a:prstGeom prst="rect">
            <a:avLst/>
          </a:prstGeom>
        </p:spPr>
        <p:txBody>
          <a:bodyPr vert="horz" wrap="square" lIns="0" tIns="0" rIns="0" bIns="0" rtlCol="0">
            <a:spAutoFit/>
          </a:bodyPr>
          <a:lstStyle/>
          <a:p>
            <a:pPr marL="12700">
              <a:lnSpc>
                <a:spcPct val="100000"/>
              </a:lnSpc>
            </a:pPr>
            <a:r>
              <a:rPr sz="2200" spc="-35" dirty="0">
                <a:latin typeface="Verdana"/>
                <a:cs typeface="Verdana"/>
              </a:rPr>
              <a:t>Έ</a:t>
            </a:r>
            <a:r>
              <a:rPr sz="2200" spc="-25" dirty="0">
                <a:latin typeface="Verdana"/>
                <a:cs typeface="Verdana"/>
              </a:rPr>
              <a:t>ξ</a:t>
            </a:r>
            <a:r>
              <a:rPr sz="2200" dirty="0">
                <a:latin typeface="Verdana"/>
                <a:cs typeface="Verdana"/>
              </a:rPr>
              <a:t>ω</a:t>
            </a:r>
            <a:r>
              <a:rPr sz="2200" spc="215" dirty="0">
                <a:latin typeface="Times New Roman"/>
                <a:cs typeface="Times New Roman"/>
              </a:rPr>
              <a:t> </a:t>
            </a:r>
            <a:r>
              <a:rPr sz="2200" spc="-20" dirty="0">
                <a:latin typeface="Verdana"/>
                <a:cs typeface="Verdana"/>
              </a:rPr>
              <a:t>ο</a:t>
            </a:r>
            <a:r>
              <a:rPr sz="2200" spc="-5" dirty="0">
                <a:latin typeface="Verdana"/>
                <a:cs typeface="Verdana"/>
              </a:rPr>
              <a:t>υς</a:t>
            </a:r>
            <a:endParaRPr sz="2200">
              <a:latin typeface="Verdana"/>
              <a:cs typeface="Verdana"/>
            </a:endParaRPr>
          </a:p>
        </p:txBody>
      </p:sp>
      <p:sp>
        <p:nvSpPr>
          <p:cNvPr id="8" name="object 8"/>
          <p:cNvSpPr txBox="1"/>
          <p:nvPr/>
        </p:nvSpPr>
        <p:spPr>
          <a:xfrm>
            <a:off x="1113787" y="2258954"/>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9" name="object 9"/>
          <p:cNvSpPr txBox="1"/>
          <p:nvPr/>
        </p:nvSpPr>
        <p:spPr>
          <a:xfrm>
            <a:off x="1550671" y="2229547"/>
            <a:ext cx="2640330" cy="1016000"/>
          </a:xfrm>
          <a:prstGeom prst="rect">
            <a:avLst/>
          </a:prstGeom>
        </p:spPr>
        <p:txBody>
          <a:bodyPr vert="horz" wrap="square" lIns="0" tIns="0" rIns="0" bIns="0" rtlCol="0">
            <a:spAutoFit/>
          </a:bodyPr>
          <a:lstStyle/>
          <a:p>
            <a:pPr marL="12700" marR="5080">
              <a:lnSpc>
                <a:spcPct val="120800"/>
              </a:lnSpc>
            </a:pPr>
            <a:r>
              <a:rPr sz="2000" spc="-15" dirty="0">
                <a:latin typeface="Verdana"/>
                <a:cs typeface="Verdana"/>
              </a:rPr>
              <a:t>Π</a:t>
            </a:r>
            <a:r>
              <a:rPr sz="2000" spc="5" dirty="0">
                <a:latin typeface="Verdana"/>
                <a:cs typeface="Verdana"/>
              </a:rPr>
              <a:t>τ</a:t>
            </a:r>
            <a:r>
              <a:rPr sz="2000" spc="-15" dirty="0">
                <a:latin typeface="Verdana"/>
                <a:cs typeface="Verdana"/>
              </a:rPr>
              <a:t>ε</a:t>
            </a:r>
            <a:r>
              <a:rPr sz="2000" dirty="0">
                <a:latin typeface="Verdana"/>
                <a:cs typeface="Verdana"/>
              </a:rPr>
              <a:t>ρ</a:t>
            </a:r>
            <a:r>
              <a:rPr sz="2000" spc="-5" dirty="0">
                <a:latin typeface="Verdana"/>
                <a:cs typeface="Verdana"/>
              </a:rPr>
              <a:t>ύ</a:t>
            </a:r>
            <a:r>
              <a:rPr sz="2000" spc="-15" dirty="0">
                <a:latin typeface="Verdana"/>
                <a:cs typeface="Verdana"/>
              </a:rPr>
              <a:t>γ</a:t>
            </a:r>
            <a:r>
              <a:rPr sz="2000" spc="-10" dirty="0">
                <a:latin typeface="Verdana"/>
                <a:cs typeface="Verdana"/>
              </a:rPr>
              <a:t>ι</a:t>
            </a:r>
            <a:r>
              <a:rPr sz="2000" spc="-15" dirty="0">
                <a:latin typeface="Verdana"/>
                <a:cs typeface="Verdana"/>
              </a:rPr>
              <a:t>ο</a:t>
            </a:r>
            <a:r>
              <a:rPr sz="2000" spc="-5" dirty="0">
                <a:latin typeface="Times New Roman"/>
                <a:cs typeface="Times New Roman"/>
              </a:rPr>
              <a:t>   </a:t>
            </a:r>
            <a:r>
              <a:rPr sz="2000" spc="-5" dirty="0">
                <a:latin typeface="Verdana"/>
                <a:cs typeface="Verdana"/>
              </a:rPr>
              <a:t>Τυ</a:t>
            </a:r>
            <a:r>
              <a:rPr sz="2000" spc="-10" dirty="0">
                <a:latin typeface="Verdana"/>
                <a:cs typeface="Verdana"/>
              </a:rPr>
              <a:t>μ</a:t>
            </a:r>
            <a:r>
              <a:rPr sz="2000" spc="-5" dirty="0">
                <a:latin typeface="Verdana"/>
                <a:cs typeface="Verdana"/>
              </a:rPr>
              <a:t>π</a:t>
            </a:r>
            <a:r>
              <a:rPr sz="2000" dirty="0">
                <a:latin typeface="Verdana"/>
                <a:cs typeface="Verdana"/>
              </a:rPr>
              <a:t>α</a:t>
            </a:r>
            <a:r>
              <a:rPr sz="2000" spc="-20" dirty="0">
                <a:latin typeface="Verdana"/>
                <a:cs typeface="Verdana"/>
              </a:rPr>
              <a:t>ν</a:t>
            </a:r>
            <a:r>
              <a:rPr sz="2000" spc="-10" dirty="0">
                <a:latin typeface="Verdana"/>
                <a:cs typeface="Verdana"/>
              </a:rPr>
              <a:t>ι</a:t>
            </a:r>
            <a:r>
              <a:rPr sz="2000" spc="-15" dirty="0">
                <a:latin typeface="Verdana"/>
                <a:cs typeface="Verdana"/>
              </a:rPr>
              <a:t>κό</a:t>
            </a:r>
            <a:r>
              <a:rPr sz="2000" spc="200" dirty="0">
                <a:latin typeface="Times New Roman"/>
                <a:cs typeface="Times New Roman"/>
              </a:rPr>
              <a:t> </a:t>
            </a:r>
            <a:r>
              <a:rPr sz="2000" spc="-5" dirty="0">
                <a:latin typeface="Verdana"/>
                <a:cs typeface="Verdana"/>
              </a:rPr>
              <a:t>υ</a:t>
            </a:r>
            <a:r>
              <a:rPr sz="2000" spc="-10" dirty="0">
                <a:latin typeface="Verdana"/>
                <a:cs typeface="Verdana"/>
              </a:rPr>
              <a:t>μ</a:t>
            </a:r>
            <a:r>
              <a:rPr sz="2000" spc="-15" dirty="0">
                <a:latin typeface="Verdana"/>
                <a:cs typeface="Verdana"/>
              </a:rPr>
              <a:t>έ</a:t>
            </a:r>
            <a:r>
              <a:rPr sz="2000" spc="-20" dirty="0">
                <a:latin typeface="Verdana"/>
                <a:cs typeface="Verdana"/>
              </a:rPr>
              <a:t>ν</a:t>
            </a:r>
            <a:r>
              <a:rPr sz="2000" dirty="0">
                <a:latin typeface="Verdana"/>
                <a:cs typeface="Verdana"/>
              </a:rPr>
              <a:t>α</a:t>
            </a:r>
            <a:r>
              <a:rPr sz="2000" dirty="0">
                <a:latin typeface="Times New Roman"/>
                <a:cs typeface="Times New Roman"/>
              </a:rPr>
              <a:t> </a:t>
            </a:r>
            <a:r>
              <a:rPr sz="2000" spc="-30" dirty="0">
                <a:latin typeface="Verdana"/>
                <a:cs typeface="Verdana"/>
              </a:rPr>
              <a:t>Έ</a:t>
            </a:r>
            <a:r>
              <a:rPr sz="2000" spc="-10" dirty="0">
                <a:latin typeface="Verdana"/>
                <a:cs typeface="Verdana"/>
              </a:rPr>
              <a:t>ξ</a:t>
            </a:r>
            <a:r>
              <a:rPr sz="2000" dirty="0">
                <a:latin typeface="Verdana"/>
                <a:cs typeface="Verdana"/>
              </a:rPr>
              <a:t>ω</a:t>
            </a:r>
            <a:r>
              <a:rPr sz="2000" spc="210" dirty="0">
                <a:latin typeface="Times New Roman"/>
                <a:cs typeface="Times New Roman"/>
              </a:rPr>
              <a:t> </a:t>
            </a:r>
            <a:r>
              <a:rPr sz="2000" dirty="0">
                <a:latin typeface="Verdana"/>
                <a:cs typeface="Verdana"/>
              </a:rPr>
              <a:t>α</a:t>
            </a:r>
            <a:r>
              <a:rPr sz="2000" spc="-15" dirty="0">
                <a:latin typeface="Verdana"/>
                <a:cs typeface="Verdana"/>
              </a:rPr>
              <a:t>κ</a:t>
            </a:r>
            <a:r>
              <a:rPr sz="2000" spc="-20" dirty="0">
                <a:latin typeface="Verdana"/>
                <a:cs typeface="Verdana"/>
              </a:rPr>
              <a:t>ο</a:t>
            </a:r>
            <a:r>
              <a:rPr sz="2000" spc="-5" dirty="0">
                <a:latin typeface="Verdana"/>
                <a:cs typeface="Verdana"/>
              </a:rPr>
              <a:t>υσ</a:t>
            </a:r>
            <a:r>
              <a:rPr sz="2000" spc="5" dirty="0">
                <a:latin typeface="Verdana"/>
                <a:cs typeface="Verdana"/>
              </a:rPr>
              <a:t>τ</a:t>
            </a:r>
            <a:r>
              <a:rPr sz="2000" spc="-10" dirty="0">
                <a:latin typeface="Verdana"/>
                <a:cs typeface="Verdana"/>
              </a:rPr>
              <a:t>ι</a:t>
            </a:r>
            <a:r>
              <a:rPr sz="2000" spc="-20" dirty="0">
                <a:latin typeface="Verdana"/>
                <a:cs typeface="Verdana"/>
              </a:rPr>
              <a:t>κ</a:t>
            </a:r>
            <a:r>
              <a:rPr sz="2000" spc="-15" dirty="0">
                <a:latin typeface="Verdana"/>
                <a:cs typeface="Verdana"/>
              </a:rPr>
              <a:t>ό</a:t>
            </a:r>
            <a:r>
              <a:rPr sz="2000" spc="210" dirty="0">
                <a:latin typeface="Times New Roman"/>
                <a:cs typeface="Times New Roman"/>
              </a:rPr>
              <a:t> </a:t>
            </a:r>
            <a:r>
              <a:rPr sz="2000" spc="-5" dirty="0">
                <a:latin typeface="Verdana"/>
                <a:cs typeface="Verdana"/>
              </a:rPr>
              <a:t>π</a:t>
            </a:r>
            <a:r>
              <a:rPr sz="2000" spc="-20" dirty="0">
                <a:latin typeface="Verdana"/>
                <a:cs typeface="Verdana"/>
              </a:rPr>
              <a:t>ό</a:t>
            </a:r>
            <a:r>
              <a:rPr sz="2000" spc="-15" dirty="0">
                <a:latin typeface="Verdana"/>
                <a:cs typeface="Verdana"/>
              </a:rPr>
              <a:t>ρο</a:t>
            </a:r>
            <a:endParaRPr sz="2000">
              <a:latin typeface="Verdana"/>
              <a:cs typeface="Verdana"/>
            </a:endParaRPr>
          </a:p>
        </p:txBody>
      </p:sp>
      <p:sp>
        <p:nvSpPr>
          <p:cNvPr id="10" name="object 10"/>
          <p:cNvSpPr txBox="1"/>
          <p:nvPr/>
        </p:nvSpPr>
        <p:spPr>
          <a:xfrm>
            <a:off x="1113787" y="2627255"/>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1" name="object 11"/>
          <p:cNvSpPr txBox="1"/>
          <p:nvPr/>
        </p:nvSpPr>
        <p:spPr>
          <a:xfrm>
            <a:off x="1113787" y="2995555"/>
            <a:ext cx="149225" cy="190500"/>
          </a:xfrm>
          <a:prstGeom prst="rect">
            <a:avLst/>
          </a:prstGeom>
        </p:spPr>
        <p:txBody>
          <a:bodyPr vert="horz" wrap="square" lIns="0" tIns="0" rIns="0" bIns="0" rtlCol="0">
            <a:spAutoFit/>
          </a:bodyPr>
          <a:lstStyle/>
          <a:p>
            <a:pPr marL="12700">
              <a:lnSpc>
                <a:spcPct val="100000"/>
              </a:lnSpc>
            </a:pPr>
            <a:r>
              <a:rPr sz="1300" spc="-10" dirty="0">
                <a:solidFill>
                  <a:srgbClr val="CC0000"/>
                </a:solidFill>
                <a:latin typeface="Wingdings"/>
                <a:cs typeface="Wingdings"/>
              </a:rPr>
              <a:t></a:t>
            </a:r>
            <a:endParaRPr sz="1300">
              <a:latin typeface="Wingdings"/>
              <a:cs typeface="Wingdings"/>
            </a:endParaRPr>
          </a:p>
        </p:txBody>
      </p:sp>
      <p:sp>
        <p:nvSpPr>
          <p:cNvPr id="12" name="object 12"/>
          <p:cNvSpPr txBox="1"/>
          <p:nvPr/>
        </p:nvSpPr>
        <p:spPr>
          <a:xfrm>
            <a:off x="643894" y="3378423"/>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13" name="object 13"/>
          <p:cNvSpPr txBox="1"/>
          <p:nvPr/>
        </p:nvSpPr>
        <p:spPr>
          <a:xfrm>
            <a:off x="1112524" y="3345186"/>
            <a:ext cx="3286760" cy="1979930"/>
          </a:xfrm>
          <a:prstGeom prst="rect">
            <a:avLst/>
          </a:prstGeom>
        </p:spPr>
        <p:txBody>
          <a:bodyPr vert="horz" wrap="square" lIns="0" tIns="0" rIns="0" bIns="0" rtlCol="0">
            <a:spAutoFit/>
          </a:bodyPr>
          <a:lstStyle/>
          <a:p>
            <a:pPr marL="12700" marR="5080">
              <a:lnSpc>
                <a:spcPct val="99900"/>
              </a:lnSpc>
            </a:pPr>
            <a:r>
              <a:rPr sz="2200" dirty="0">
                <a:latin typeface="Verdana"/>
                <a:cs typeface="Verdana"/>
              </a:rPr>
              <a:t>Ο</a:t>
            </a:r>
            <a:r>
              <a:rPr sz="2200" spc="204" dirty="0">
                <a:latin typeface="Times New Roman"/>
                <a:cs typeface="Times New Roman"/>
              </a:rPr>
              <a:t> </a:t>
            </a:r>
            <a:r>
              <a:rPr sz="2200" b="1" spc="-5" dirty="0">
                <a:latin typeface="Verdana"/>
                <a:cs typeface="Verdana"/>
              </a:rPr>
              <a:t>τυ</a:t>
            </a:r>
            <a:r>
              <a:rPr sz="2200" b="1" spc="-10" dirty="0">
                <a:latin typeface="Verdana"/>
                <a:cs typeface="Verdana"/>
              </a:rPr>
              <a:t>μ</a:t>
            </a:r>
            <a:r>
              <a:rPr sz="2200" b="1" spc="-15" dirty="0">
                <a:latin typeface="Verdana"/>
                <a:cs typeface="Verdana"/>
              </a:rPr>
              <a:t>π</a:t>
            </a:r>
            <a:r>
              <a:rPr sz="2200" b="1" spc="-10" dirty="0">
                <a:latin typeface="Verdana"/>
                <a:cs typeface="Verdana"/>
              </a:rPr>
              <a:t>α</a:t>
            </a:r>
            <a:r>
              <a:rPr sz="2200" b="1" spc="-20" dirty="0">
                <a:latin typeface="Verdana"/>
                <a:cs typeface="Verdana"/>
              </a:rPr>
              <a:t>ν</a:t>
            </a:r>
            <a:r>
              <a:rPr sz="2200" b="1" spc="-10" dirty="0">
                <a:latin typeface="Verdana"/>
                <a:cs typeface="Verdana"/>
              </a:rPr>
              <a:t>ι</a:t>
            </a:r>
            <a:r>
              <a:rPr sz="2200" b="1" spc="-25" dirty="0">
                <a:latin typeface="Verdana"/>
                <a:cs typeface="Verdana"/>
              </a:rPr>
              <a:t>κό</a:t>
            </a:r>
            <a:r>
              <a:rPr sz="2200" b="1" dirty="0">
                <a:latin typeface="Verdana"/>
                <a:cs typeface="Verdana"/>
              </a:rPr>
              <a:t>ς</a:t>
            </a:r>
            <a:r>
              <a:rPr sz="2200" b="1" spc="204" dirty="0">
                <a:latin typeface="Times New Roman"/>
                <a:cs typeface="Times New Roman"/>
              </a:rPr>
              <a:t> </a:t>
            </a:r>
            <a:r>
              <a:rPr sz="2200" b="1" spc="-15" dirty="0">
                <a:latin typeface="Verdana"/>
                <a:cs typeface="Verdana"/>
              </a:rPr>
              <a:t>υ</a:t>
            </a:r>
            <a:r>
              <a:rPr sz="2200" b="1" dirty="0">
                <a:latin typeface="Verdana"/>
                <a:cs typeface="Verdana"/>
              </a:rPr>
              <a:t>μ</a:t>
            </a:r>
            <a:r>
              <a:rPr sz="2200" b="1" spc="-25" dirty="0">
                <a:latin typeface="Verdana"/>
                <a:cs typeface="Verdana"/>
              </a:rPr>
              <a:t>έ</a:t>
            </a:r>
            <a:r>
              <a:rPr sz="2200" b="1" spc="-20" dirty="0">
                <a:latin typeface="Verdana"/>
                <a:cs typeface="Verdana"/>
              </a:rPr>
              <a:t>ν</a:t>
            </a:r>
            <a:r>
              <a:rPr sz="2200" b="1" spc="-10" dirty="0">
                <a:latin typeface="Verdana"/>
                <a:cs typeface="Verdana"/>
              </a:rPr>
              <a:t>α</a:t>
            </a:r>
            <a:r>
              <a:rPr sz="2200" b="1" dirty="0">
                <a:latin typeface="Verdana"/>
                <a:cs typeface="Verdana"/>
              </a:rPr>
              <a:t>ς</a:t>
            </a:r>
            <a:r>
              <a:rPr sz="2200" b="1" dirty="0">
                <a:latin typeface="Times New Roman"/>
                <a:cs typeface="Times New Roman"/>
              </a:rPr>
              <a:t> </a:t>
            </a:r>
            <a:r>
              <a:rPr sz="2200" spc="-25" dirty="0">
                <a:latin typeface="Verdana"/>
                <a:cs typeface="Verdana"/>
              </a:rPr>
              <a:t>ε</a:t>
            </a:r>
            <a:r>
              <a:rPr sz="2200" spc="-5" dirty="0">
                <a:latin typeface="Verdana"/>
                <a:cs typeface="Verdana"/>
              </a:rPr>
              <a:t>ί</a:t>
            </a:r>
            <a:r>
              <a:rPr sz="2200" spc="-20" dirty="0">
                <a:latin typeface="Verdana"/>
                <a:cs typeface="Verdana"/>
              </a:rPr>
              <a:t>ν</a:t>
            </a:r>
            <a:r>
              <a:rPr sz="2200" spc="-5" dirty="0">
                <a:latin typeface="Verdana"/>
                <a:cs typeface="Verdana"/>
              </a:rPr>
              <a:t>α</a:t>
            </a:r>
            <a:r>
              <a:rPr sz="2200" dirty="0">
                <a:latin typeface="Verdana"/>
                <a:cs typeface="Verdana"/>
              </a:rPr>
              <a:t>ι</a:t>
            </a:r>
            <a:r>
              <a:rPr sz="2200" spc="215" dirty="0">
                <a:latin typeface="Times New Roman"/>
                <a:cs typeface="Times New Roman"/>
              </a:rPr>
              <a:t> </a:t>
            </a:r>
            <a:r>
              <a:rPr sz="2200" spc="-25" dirty="0">
                <a:latin typeface="Verdana"/>
                <a:cs typeface="Verdana"/>
              </a:rPr>
              <a:t>μ</a:t>
            </a:r>
            <a:r>
              <a:rPr sz="2200" spc="-5" dirty="0">
                <a:latin typeface="Verdana"/>
                <a:cs typeface="Verdana"/>
              </a:rPr>
              <a:t>ι</a:t>
            </a:r>
            <a:r>
              <a:rPr sz="2200" dirty="0">
                <a:latin typeface="Verdana"/>
                <a:cs typeface="Verdana"/>
              </a:rPr>
              <a:t>α</a:t>
            </a:r>
            <a:r>
              <a:rPr sz="2200" spc="215" dirty="0">
                <a:latin typeface="Times New Roman"/>
                <a:cs typeface="Times New Roman"/>
              </a:rPr>
              <a:t> </a:t>
            </a:r>
            <a:r>
              <a:rPr sz="2200" spc="-30" dirty="0">
                <a:latin typeface="Verdana"/>
                <a:cs typeface="Verdana"/>
              </a:rPr>
              <a:t>λ</a:t>
            </a:r>
            <a:r>
              <a:rPr sz="2200" spc="-15" dirty="0">
                <a:latin typeface="Verdana"/>
                <a:cs typeface="Verdana"/>
              </a:rPr>
              <a:t>ε</a:t>
            </a:r>
            <a:r>
              <a:rPr sz="2200" spc="-5" dirty="0">
                <a:latin typeface="Verdana"/>
                <a:cs typeface="Verdana"/>
              </a:rPr>
              <a:t>πτ</a:t>
            </a:r>
            <a:r>
              <a:rPr sz="2200" spc="-15" dirty="0">
                <a:latin typeface="Verdana"/>
                <a:cs typeface="Verdana"/>
              </a:rPr>
              <a:t>ή</a:t>
            </a:r>
            <a:r>
              <a:rPr sz="2200" spc="-10" dirty="0">
                <a:latin typeface="Times New Roman"/>
                <a:cs typeface="Times New Roman"/>
              </a:rPr>
              <a:t> </a:t>
            </a:r>
            <a:r>
              <a:rPr sz="2200" spc="-20" dirty="0">
                <a:latin typeface="Verdana"/>
                <a:cs typeface="Verdana"/>
              </a:rPr>
              <a:t>η</a:t>
            </a:r>
            <a:r>
              <a:rPr sz="2200" spc="-25" dirty="0">
                <a:latin typeface="Verdana"/>
                <a:cs typeface="Verdana"/>
              </a:rPr>
              <a:t>μ</a:t>
            </a:r>
            <a:r>
              <a:rPr sz="2200" spc="-5" dirty="0">
                <a:latin typeface="Verdana"/>
                <a:cs typeface="Verdana"/>
              </a:rPr>
              <a:t>ι</a:t>
            </a:r>
            <a:r>
              <a:rPr sz="2200" spc="-25" dirty="0">
                <a:latin typeface="Verdana"/>
                <a:cs typeface="Verdana"/>
              </a:rPr>
              <a:t>δ</a:t>
            </a:r>
            <a:r>
              <a:rPr sz="2200" spc="-5" dirty="0">
                <a:latin typeface="Verdana"/>
                <a:cs typeface="Verdana"/>
              </a:rPr>
              <a:t>ι</a:t>
            </a:r>
            <a:r>
              <a:rPr sz="2200" spc="-20" dirty="0">
                <a:latin typeface="Verdana"/>
                <a:cs typeface="Verdana"/>
              </a:rPr>
              <a:t>αφανή</a:t>
            </a:r>
            <a:r>
              <a:rPr sz="2200" spc="-15" dirty="0">
                <a:latin typeface="Verdana"/>
                <a:cs typeface="Verdana"/>
              </a:rPr>
              <a:t>ς</a:t>
            </a:r>
            <a:r>
              <a:rPr sz="2200" spc="210" dirty="0">
                <a:latin typeface="Times New Roman"/>
                <a:cs typeface="Times New Roman"/>
              </a:rPr>
              <a:t> </a:t>
            </a:r>
            <a:r>
              <a:rPr sz="2200" spc="-15" dirty="0">
                <a:latin typeface="Verdana"/>
                <a:cs typeface="Verdana"/>
              </a:rPr>
              <a:t>μ</a:t>
            </a:r>
            <a:r>
              <a:rPr sz="2200" spc="-25" dirty="0">
                <a:latin typeface="Verdana"/>
                <a:cs typeface="Verdana"/>
              </a:rPr>
              <a:t>ε</a:t>
            </a:r>
            <a:r>
              <a:rPr sz="2200" spc="-15" dirty="0">
                <a:latin typeface="Verdana"/>
                <a:cs typeface="Verdana"/>
              </a:rPr>
              <a:t>μβ</a:t>
            </a:r>
            <a:r>
              <a:rPr sz="2200" spc="-5" dirty="0">
                <a:latin typeface="Verdana"/>
                <a:cs typeface="Verdana"/>
              </a:rPr>
              <a:t>ρ</a:t>
            </a:r>
            <a:r>
              <a:rPr sz="2200" spc="-20" dirty="0">
                <a:latin typeface="Verdana"/>
                <a:cs typeface="Verdana"/>
              </a:rPr>
              <a:t>άν</a:t>
            </a:r>
            <a:r>
              <a:rPr sz="2200" spc="-15" dirty="0">
                <a:latin typeface="Verdana"/>
                <a:cs typeface="Verdana"/>
              </a:rPr>
              <a:t>η</a:t>
            </a:r>
            <a:r>
              <a:rPr sz="2200" spc="-10" dirty="0">
                <a:latin typeface="Times New Roman"/>
                <a:cs typeface="Times New Roman"/>
              </a:rPr>
              <a:t> </a:t>
            </a:r>
            <a:r>
              <a:rPr sz="2200" spc="-15" dirty="0">
                <a:latin typeface="Verdana"/>
                <a:cs typeface="Verdana"/>
              </a:rPr>
              <a:t>α</a:t>
            </a:r>
            <a:r>
              <a:rPr sz="2200" spc="5" dirty="0">
                <a:latin typeface="Verdana"/>
                <a:cs typeface="Verdana"/>
              </a:rPr>
              <a:t>π</a:t>
            </a:r>
            <a:r>
              <a:rPr sz="2200" spc="-15" dirty="0">
                <a:latin typeface="Verdana"/>
                <a:cs typeface="Verdana"/>
              </a:rPr>
              <a:t>ό</a:t>
            </a:r>
            <a:r>
              <a:rPr sz="2200" spc="215" dirty="0">
                <a:latin typeface="Times New Roman"/>
                <a:cs typeface="Times New Roman"/>
              </a:rPr>
              <a:t> </a:t>
            </a:r>
            <a:r>
              <a:rPr sz="2200" spc="-5" dirty="0">
                <a:latin typeface="Verdana"/>
                <a:cs typeface="Verdana"/>
              </a:rPr>
              <a:t>π</a:t>
            </a:r>
            <a:r>
              <a:rPr sz="2200" spc="-20" dirty="0">
                <a:latin typeface="Verdana"/>
                <a:cs typeface="Verdana"/>
              </a:rPr>
              <a:t>ολ</a:t>
            </a:r>
            <a:r>
              <a:rPr sz="2200" dirty="0">
                <a:latin typeface="Verdana"/>
                <a:cs typeface="Verdana"/>
              </a:rPr>
              <a:t>ύ</a:t>
            </a:r>
            <a:r>
              <a:rPr sz="2200" spc="215" dirty="0">
                <a:latin typeface="Times New Roman"/>
                <a:cs typeface="Times New Roman"/>
              </a:rPr>
              <a:t> </a:t>
            </a:r>
            <a:r>
              <a:rPr sz="2200" spc="-30" dirty="0">
                <a:latin typeface="Verdana"/>
                <a:cs typeface="Verdana"/>
              </a:rPr>
              <a:t>λ</a:t>
            </a:r>
            <a:r>
              <a:rPr sz="2200" spc="-15" dirty="0">
                <a:latin typeface="Verdana"/>
                <a:cs typeface="Verdana"/>
              </a:rPr>
              <a:t>ε</a:t>
            </a:r>
            <a:r>
              <a:rPr sz="2200" spc="5" dirty="0">
                <a:latin typeface="Verdana"/>
                <a:cs typeface="Verdana"/>
              </a:rPr>
              <a:t>π</a:t>
            </a:r>
            <a:r>
              <a:rPr sz="2200" spc="-5" dirty="0">
                <a:latin typeface="Verdana"/>
                <a:cs typeface="Verdana"/>
              </a:rPr>
              <a:t>τ</a:t>
            </a:r>
            <a:r>
              <a:rPr sz="2200" spc="-15" dirty="0">
                <a:latin typeface="Verdana"/>
                <a:cs typeface="Verdana"/>
              </a:rPr>
              <a:t>ό</a:t>
            </a:r>
            <a:r>
              <a:rPr sz="2200" spc="215" dirty="0">
                <a:latin typeface="Times New Roman"/>
                <a:cs typeface="Times New Roman"/>
              </a:rPr>
              <a:t> </a:t>
            </a:r>
            <a:r>
              <a:rPr sz="2200" spc="-25" dirty="0">
                <a:latin typeface="Verdana"/>
                <a:cs typeface="Verdana"/>
              </a:rPr>
              <a:t>δ</a:t>
            </a:r>
            <a:r>
              <a:rPr sz="2200" spc="-15" dirty="0">
                <a:latin typeface="Verdana"/>
                <a:cs typeface="Verdana"/>
              </a:rPr>
              <a:t>έ</a:t>
            </a:r>
            <a:r>
              <a:rPr sz="2200" spc="-5" dirty="0">
                <a:latin typeface="Verdana"/>
                <a:cs typeface="Verdana"/>
              </a:rPr>
              <a:t>ρ</a:t>
            </a:r>
            <a:r>
              <a:rPr sz="2200" spc="-25" dirty="0">
                <a:latin typeface="Verdana"/>
                <a:cs typeface="Verdana"/>
              </a:rPr>
              <a:t>μ</a:t>
            </a:r>
            <a:r>
              <a:rPr sz="2200" dirty="0">
                <a:latin typeface="Verdana"/>
                <a:cs typeface="Verdana"/>
              </a:rPr>
              <a:t>α</a:t>
            </a:r>
            <a:r>
              <a:rPr sz="2200" dirty="0">
                <a:latin typeface="Times New Roman"/>
                <a:cs typeface="Times New Roman"/>
              </a:rPr>
              <a:t> </a:t>
            </a:r>
            <a:r>
              <a:rPr sz="2200" spc="-10" dirty="0">
                <a:latin typeface="Verdana"/>
                <a:cs typeface="Verdana"/>
              </a:rPr>
              <a:t>(</a:t>
            </a:r>
            <a:r>
              <a:rPr sz="2200" spc="-15" dirty="0">
                <a:latin typeface="Verdana"/>
                <a:cs typeface="Verdana"/>
              </a:rPr>
              <a:t>έ</a:t>
            </a:r>
            <a:r>
              <a:rPr sz="2200" spc="-25" dirty="0">
                <a:latin typeface="Verdana"/>
                <a:cs typeface="Verdana"/>
              </a:rPr>
              <a:t>ξ</a:t>
            </a:r>
            <a:r>
              <a:rPr sz="2200" spc="-5" dirty="0">
                <a:latin typeface="Verdana"/>
                <a:cs typeface="Verdana"/>
              </a:rPr>
              <a:t>ω</a:t>
            </a:r>
            <a:r>
              <a:rPr sz="2200" dirty="0">
                <a:latin typeface="Verdana"/>
                <a:cs typeface="Verdana"/>
              </a:rPr>
              <a:t>)</a:t>
            </a:r>
            <a:r>
              <a:rPr sz="2200" spc="220" dirty="0">
                <a:latin typeface="Times New Roman"/>
                <a:cs typeface="Times New Roman"/>
              </a:rPr>
              <a:t> </a:t>
            </a:r>
            <a:r>
              <a:rPr sz="2200" spc="-30" dirty="0">
                <a:latin typeface="Verdana"/>
                <a:cs typeface="Verdana"/>
              </a:rPr>
              <a:t>κ</a:t>
            </a:r>
            <a:r>
              <a:rPr sz="2200" spc="-5" dirty="0">
                <a:latin typeface="Verdana"/>
                <a:cs typeface="Verdana"/>
              </a:rPr>
              <a:t>α</a:t>
            </a:r>
            <a:r>
              <a:rPr sz="2200" dirty="0">
                <a:latin typeface="Verdana"/>
                <a:cs typeface="Verdana"/>
              </a:rPr>
              <a:t>ι</a:t>
            </a:r>
            <a:r>
              <a:rPr sz="2200" spc="215" dirty="0">
                <a:latin typeface="Times New Roman"/>
                <a:cs typeface="Times New Roman"/>
              </a:rPr>
              <a:t> </a:t>
            </a:r>
            <a:r>
              <a:rPr sz="2200" spc="-15" dirty="0">
                <a:latin typeface="Verdana"/>
                <a:cs typeface="Verdana"/>
              </a:rPr>
              <a:t>β</a:t>
            </a:r>
            <a:r>
              <a:rPr sz="2200" spc="-20" dirty="0">
                <a:latin typeface="Verdana"/>
                <a:cs typeface="Verdana"/>
              </a:rPr>
              <a:t>λ</a:t>
            </a:r>
            <a:r>
              <a:rPr sz="2200" spc="-15" dirty="0">
                <a:latin typeface="Verdana"/>
                <a:cs typeface="Verdana"/>
              </a:rPr>
              <a:t>ε</a:t>
            </a:r>
            <a:r>
              <a:rPr sz="2200" spc="-30" dirty="0">
                <a:latin typeface="Verdana"/>
                <a:cs typeface="Verdana"/>
              </a:rPr>
              <a:t>ν</a:t>
            </a:r>
            <a:r>
              <a:rPr sz="2200" spc="-20" dirty="0">
                <a:latin typeface="Verdana"/>
                <a:cs typeface="Verdana"/>
              </a:rPr>
              <a:t>νογό</a:t>
            </a:r>
            <a:r>
              <a:rPr sz="2200" spc="-30" dirty="0">
                <a:latin typeface="Verdana"/>
                <a:cs typeface="Verdana"/>
              </a:rPr>
              <a:t>ν</a:t>
            </a:r>
            <a:r>
              <a:rPr sz="2200" spc="-15" dirty="0">
                <a:latin typeface="Verdana"/>
                <a:cs typeface="Verdana"/>
              </a:rPr>
              <a:t>ο</a:t>
            </a:r>
            <a:r>
              <a:rPr sz="2200" spc="-10" dirty="0">
                <a:latin typeface="Times New Roman"/>
                <a:cs typeface="Times New Roman"/>
              </a:rPr>
              <a:t> </a:t>
            </a:r>
            <a:r>
              <a:rPr sz="2200" spc="-10" dirty="0">
                <a:latin typeface="Verdana"/>
                <a:cs typeface="Verdana"/>
              </a:rPr>
              <a:t>(</a:t>
            </a:r>
            <a:r>
              <a:rPr sz="2200" spc="-15" dirty="0">
                <a:latin typeface="Verdana"/>
                <a:cs typeface="Verdana"/>
              </a:rPr>
              <a:t>μ</a:t>
            </a:r>
            <a:r>
              <a:rPr sz="2200" spc="-25" dirty="0">
                <a:latin typeface="Verdana"/>
                <a:cs typeface="Verdana"/>
              </a:rPr>
              <a:t>έ</a:t>
            </a:r>
            <a:r>
              <a:rPr sz="2200" spc="-10" dirty="0">
                <a:latin typeface="Verdana"/>
                <a:cs typeface="Verdana"/>
              </a:rPr>
              <a:t>σ</a:t>
            </a:r>
            <a:r>
              <a:rPr sz="2200" spc="-5" dirty="0">
                <a:latin typeface="Verdana"/>
                <a:cs typeface="Verdana"/>
              </a:rPr>
              <a:t>α)</a:t>
            </a:r>
            <a:endParaRPr sz="2200">
              <a:latin typeface="Verdana"/>
              <a:cs typeface="Verdana"/>
            </a:endParaRPr>
          </a:p>
        </p:txBody>
      </p:sp>
      <p:sp>
        <p:nvSpPr>
          <p:cNvPr id="14" name="object 14"/>
          <p:cNvSpPr/>
          <p:nvPr/>
        </p:nvSpPr>
        <p:spPr>
          <a:xfrm>
            <a:off x="6228069" y="0"/>
            <a:ext cx="2915930" cy="3812538"/>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132819" y="3788420"/>
            <a:ext cx="3011171" cy="306957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211330" y="3573779"/>
            <a:ext cx="2176780" cy="982980"/>
          </a:xfrm>
          <a:custGeom>
            <a:avLst/>
            <a:gdLst/>
            <a:ahLst/>
            <a:cxnLst/>
            <a:rect l="l" t="t" r="r" b="b"/>
            <a:pathLst>
              <a:path w="2176779" h="982979">
                <a:moveTo>
                  <a:pt x="0" y="0"/>
                </a:moveTo>
                <a:lnTo>
                  <a:pt x="2176759" y="982979"/>
                </a:lnTo>
              </a:path>
            </a:pathLst>
          </a:custGeom>
          <a:ln w="8890">
            <a:solidFill>
              <a:srgbClr val="000000"/>
            </a:solidFill>
          </a:ln>
        </p:spPr>
        <p:txBody>
          <a:bodyPr wrap="square" lIns="0" tIns="0" rIns="0" bIns="0" rtlCol="0"/>
          <a:lstStyle/>
          <a:p>
            <a:endParaRPr/>
          </a:p>
        </p:txBody>
      </p:sp>
      <p:sp>
        <p:nvSpPr>
          <p:cNvPr id="17" name="object 17"/>
          <p:cNvSpPr/>
          <p:nvPr/>
        </p:nvSpPr>
        <p:spPr>
          <a:xfrm>
            <a:off x="6358889" y="4516123"/>
            <a:ext cx="85090" cy="68580"/>
          </a:xfrm>
          <a:custGeom>
            <a:avLst/>
            <a:gdLst/>
            <a:ahLst/>
            <a:cxnLst/>
            <a:rect l="l" t="t" r="r" b="b"/>
            <a:pathLst>
              <a:path w="85089" h="68579">
                <a:moveTo>
                  <a:pt x="31760" y="0"/>
                </a:moveTo>
                <a:lnTo>
                  <a:pt x="0" y="68579"/>
                </a:lnTo>
                <a:lnTo>
                  <a:pt x="85100" y="64769"/>
                </a:lnTo>
                <a:lnTo>
                  <a:pt x="31760"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57200" y="315184"/>
            <a:ext cx="8229600" cy="1061907"/>
          </a:xfrm>
          <a:prstGeom prst="rect">
            <a:avLst/>
          </a:prstGeom>
        </p:spPr>
        <p:txBody>
          <a:bodyPr vert="horz" wrap="square" lIns="0" tIns="465976" rIns="0" bIns="0" rtlCol="0">
            <a:spAutoFit/>
          </a:bodyPr>
          <a:lstStyle/>
          <a:p>
            <a:pPr marL="12700">
              <a:lnSpc>
                <a:spcPts val="4555"/>
              </a:lnSpc>
            </a:pPr>
            <a:r>
              <a:rPr spc="-5" dirty="0" err="1" smtClean="0"/>
              <a:t>τί</a:t>
            </a:r>
            <a:endParaRPr spc="-5" dirty="0"/>
          </a:p>
        </p:txBody>
      </p:sp>
      <p:sp>
        <p:nvSpPr>
          <p:cNvPr id="6" name="object 6"/>
          <p:cNvSpPr txBox="1"/>
          <p:nvPr/>
        </p:nvSpPr>
        <p:spPr>
          <a:xfrm>
            <a:off x="645156" y="1843931"/>
            <a:ext cx="3757295" cy="355600"/>
          </a:xfrm>
          <a:prstGeom prst="rect">
            <a:avLst/>
          </a:prstGeom>
        </p:spPr>
        <p:txBody>
          <a:bodyPr vert="horz" wrap="square" lIns="0" tIns="0" rIns="0" bIns="0" rtlCol="0">
            <a:spAutoFit/>
          </a:bodyPr>
          <a:lstStyle/>
          <a:p>
            <a:pPr marL="12700">
              <a:lnSpc>
                <a:spcPct val="100000"/>
              </a:lnSpc>
            </a:pPr>
            <a:r>
              <a:rPr sz="2600" dirty="0">
                <a:latin typeface="Verdana"/>
                <a:cs typeface="Verdana"/>
              </a:rPr>
              <a:t>Τ</a:t>
            </a:r>
            <a:r>
              <a:rPr sz="2600" spc="-20" dirty="0">
                <a:latin typeface="Verdana"/>
                <a:cs typeface="Verdana"/>
              </a:rPr>
              <a:t>ο</a:t>
            </a:r>
            <a:r>
              <a:rPr sz="2600" spc="265" dirty="0">
                <a:latin typeface="Times New Roman"/>
                <a:cs typeface="Times New Roman"/>
              </a:rPr>
              <a:t> </a:t>
            </a:r>
            <a:r>
              <a:rPr sz="2600" spc="-25" dirty="0">
                <a:latin typeface="Verdana"/>
                <a:cs typeface="Verdana"/>
              </a:rPr>
              <a:t>Μέ</a:t>
            </a:r>
            <a:r>
              <a:rPr sz="2600" spc="5" dirty="0">
                <a:latin typeface="Verdana"/>
                <a:cs typeface="Verdana"/>
              </a:rPr>
              <a:t>σ</a:t>
            </a:r>
            <a:r>
              <a:rPr sz="2600" spc="-20" dirty="0">
                <a:latin typeface="Verdana"/>
                <a:cs typeface="Verdana"/>
              </a:rPr>
              <a:t>ο</a:t>
            </a:r>
            <a:r>
              <a:rPr sz="2600" spc="260" dirty="0">
                <a:latin typeface="Times New Roman"/>
                <a:cs typeface="Times New Roman"/>
              </a:rPr>
              <a:t> </a:t>
            </a:r>
            <a:r>
              <a:rPr sz="2600" spc="-5" dirty="0">
                <a:latin typeface="Verdana"/>
                <a:cs typeface="Verdana"/>
              </a:rPr>
              <a:t>α</a:t>
            </a:r>
            <a:r>
              <a:rPr sz="2600" spc="5" dirty="0">
                <a:latin typeface="Verdana"/>
                <a:cs typeface="Verdana"/>
              </a:rPr>
              <a:t>υ</a:t>
            </a:r>
            <a:r>
              <a:rPr sz="2600" spc="-5" dirty="0">
                <a:latin typeface="Verdana"/>
                <a:cs typeface="Verdana"/>
              </a:rPr>
              <a:t>τ</a:t>
            </a:r>
            <a:r>
              <a:rPr sz="2600" dirty="0">
                <a:latin typeface="Verdana"/>
                <a:cs typeface="Verdana"/>
              </a:rPr>
              <a:t>ί</a:t>
            </a:r>
            <a:r>
              <a:rPr sz="2600" spc="260" dirty="0">
                <a:latin typeface="Times New Roman"/>
                <a:cs typeface="Times New Roman"/>
              </a:rPr>
              <a:t> </a:t>
            </a:r>
            <a:r>
              <a:rPr sz="2600" spc="-20" dirty="0">
                <a:latin typeface="Verdana"/>
                <a:cs typeface="Verdana"/>
              </a:rPr>
              <a:t>πε</a:t>
            </a:r>
            <a:r>
              <a:rPr sz="2600" spc="10" dirty="0">
                <a:latin typeface="Verdana"/>
                <a:cs typeface="Verdana"/>
              </a:rPr>
              <a:t>ρ</a:t>
            </a:r>
            <a:r>
              <a:rPr sz="2600" dirty="0">
                <a:latin typeface="Verdana"/>
                <a:cs typeface="Verdana"/>
              </a:rPr>
              <a:t>ι</a:t>
            </a:r>
            <a:r>
              <a:rPr sz="2600" spc="-20" dirty="0">
                <a:latin typeface="Verdana"/>
                <a:cs typeface="Verdana"/>
              </a:rPr>
              <a:t>έχ</a:t>
            </a:r>
            <a:r>
              <a:rPr sz="2600" spc="-15" dirty="0">
                <a:latin typeface="Verdana"/>
                <a:cs typeface="Verdana"/>
              </a:rPr>
              <a:t>ε</a:t>
            </a:r>
            <a:r>
              <a:rPr sz="2600" dirty="0">
                <a:latin typeface="Verdana"/>
                <a:cs typeface="Verdana"/>
              </a:rPr>
              <a:t>ι:</a:t>
            </a:r>
            <a:endParaRPr sz="2600">
              <a:latin typeface="Verdana"/>
              <a:cs typeface="Verdana"/>
            </a:endParaRPr>
          </a:p>
        </p:txBody>
      </p:sp>
      <p:sp>
        <p:nvSpPr>
          <p:cNvPr id="7" name="object 7"/>
          <p:cNvSpPr txBox="1"/>
          <p:nvPr/>
        </p:nvSpPr>
        <p:spPr>
          <a:xfrm>
            <a:off x="1113787" y="2334482"/>
            <a:ext cx="161290" cy="207010"/>
          </a:xfrm>
          <a:prstGeom prst="rect">
            <a:avLst/>
          </a:prstGeom>
        </p:spPr>
        <p:txBody>
          <a:bodyPr vert="horz" wrap="square" lIns="0" tIns="0" rIns="0" bIns="0" rtlCol="0">
            <a:spAutoFit/>
          </a:bodyPr>
          <a:lstStyle/>
          <a:p>
            <a:pPr marL="12700">
              <a:lnSpc>
                <a:spcPct val="100000"/>
              </a:lnSpc>
            </a:pPr>
            <a:r>
              <a:rPr sz="1400" spc="20" dirty="0">
                <a:solidFill>
                  <a:srgbClr val="CC0000"/>
                </a:solidFill>
                <a:latin typeface="Wingdings"/>
                <a:cs typeface="Wingdings"/>
              </a:rPr>
              <a:t></a:t>
            </a:r>
            <a:endParaRPr sz="1400">
              <a:latin typeface="Wingdings"/>
              <a:cs typeface="Wingdings"/>
            </a:endParaRPr>
          </a:p>
        </p:txBody>
      </p:sp>
      <p:sp>
        <p:nvSpPr>
          <p:cNvPr id="8" name="object 8"/>
          <p:cNvSpPr txBox="1"/>
          <p:nvPr/>
        </p:nvSpPr>
        <p:spPr>
          <a:xfrm>
            <a:off x="1550671" y="2301245"/>
            <a:ext cx="1847850" cy="638810"/>
          </a:xfrm>
          <a:prstGeom prst="rect">
            <a:avLst/>
          </a:prstGeom>
        </p:spPr>
        <p:txBody>
          <a:bodyPr vert="horz" wrap="square" lIns="0" tIns="0" rIns="0" bIns="0" rtlCol="0">
            <a:spAutoFit/>
          </a:bodyPr>
          <a:lstStyle/>
          <a:p>
            <a:pPr marL="12700" marR="5080">
              <a:lnSpc>
                <a:spcPts val="2630"/>
              </a:lnSpc>
            </a:pPr>
            <a:r>
              <a:rPr sz="2200" spc="-5" dirty="0">
                <a:latin typeface="Verdana"/>
                <a:cs typeface="Verdana"/>
              </a:rPr>
              <a:t>τ</a:t>
            </a:r>
            <a:r>
              <a:rPr sz="2200" dirty="0">
                <a:latin typeface="Verdana"/>
                <a:cs typeface="Verdana"/>
              </a:rPr>
              <a:t>α</a:t>
            </a:r>
            <a:r>
              <a:rPr sz="2200" spc="204" dirty="0">
                <a:latin typeface="Times New Roman"/>
                <a:cs typeface="Times New Roman"/>
              </a:rPr>
              <a:t> </a:t>
            </a:r>
            <a:r>
              <a:rPr sz="2200" spc="-20" dirty="0">
                <a:latin typeface="Verdana"/>
                <a:cs typeface="Verdana"/>
              </a:rPr>
              <a:t>ακο</a:t>
            </a:r>
            <a:r>
              <a:rPr sz="2200" spc="-5" dirty="0">
                <a:latin typeface="Verdana"/>
                <a:cs typeface="Verdana"/>
              </a:rPr>
              <a:t>υ</a:t>
            </a:r>
            <a:r>
              <a:rPr sz="2200" spc="-10" dirty="0">
                <a:latin typeface="Verdana"/>
                <a:cs typeface="Verdana"/>
              </a:rPr>
              <a:t>σ</a:t>
            </a:r>
            <a:r>
              <a:rPr sz="2200" spc="-5" dirty="0">
                <a:latin typeface="Verdana"/>
                <a:cs typeface="Verdana"/>
              </a:rPr>
              <a:t>τι</a:t>
            </a:r>
            <a:r>
              <a:rPr sz="2200" spc="-20" dirty="0">
                <a:latin typeface="Verdana"/>
                <a:cs typeface="Verdana"/>
              </a:rPr>
              <a:t>κ</a:t>
            </a:r>
            <a:r>
              <a:rPr sz="2200" dirty="0">
                <a:latin typeface="Verdana"/>
                <a:cs typeface="Verdana"/>
              </a:rPr>
              <a:t>ά</a:t>
            </a:r>
            <a:r>
              <a:rPr sz="2200" dirty="0">
                <a:latin typeface="Times New Roman"/>
                <a:cs typeface="Times New Roman"/>
              </a:rPr>
              <a:t> </a:t>
            </a:r>
            <a:r>
              <a:rPr sz="2200" spc="-20" dirty="0">
                <a:latin typeface="Verdana"/>
                <a:cs typeface="Verdana"/>
              </a:rPr>
              <a:t>ο</a:t>
            </a:r>
            <a:r>
              <a:rPr sz="2200" spc="-10" dirty="0">
                <a:latin typeface="Verdana"/>
                <a:cs typeface="Verdana"/>
              </a:rPr>
              <a:t>σ</a:t>
            </a:r>
            <a:r>
              <a:rPr sz="2200" spc="-5" dirty="0">
                <a:latin typeface="Verdana"/>
                <a:cs typeface="Verdana"/>
              </a:rPr>
              <a:t>τά</a:t>
            </a:r>
            <a:r>
              <a:rPr sz="2200" spc="-20" dirty="0">
                <a:latin typeface="Verdana"/>
                <a:cs typeface="Verdana"/>
              </a:rPr>
              <a:t>ρ</a:t>
            </a:r>
            <a:r>
              <a:rPr sz="2200" dirty="0">
                <a:latin typeface="Verdana"/>
                <a:cs typeface="Verdana"/>
              </a:rPr>
              <a:t>ια</a:t>
            </a:r>
            <a:endParaRPr sz="2200">
              <a:latin typeface="Verdana"/>
              <a:cs typeface="Verdana"/>
            </a:endParaRPr>
          </a:p>
        </p:txBody>
      </p:sp>
      <p:sp>
        <p:nvSpPr>
          <p:cNvPr id="9" name="object 9"/>
          <p:cNvSpPr txBox="1"/>
          <p:nvPr/>
        </p:nvSpPr>
        <p:spPr>
          <a:xfrm>
            <a:off x="1553211" y="3073329"/>
            <a:ext cx="168275" cy="185420"/>
          </a:xfrm>
          <a:prstGeom prst="rect">
            <a:avLst/>
          </a:prstGeom>
        </p:spPr>
        <p:txBody>
          <a:bodyPr vert="horz" wrap="square" lIns="0" tIns="0" rIns="0" bIns="0" rtlCol="0">
            <a:spAutoFit/>
          </a:bodyPr>
          <a:lstStyle/>
          <a:p>
            <a:pPr marL="12700">
              <a:lnSpc>
                <a:spcPct val="100000"/>
              </a:lnSpc>
            </a:pPr>
            <a:r>
              <a:rPr sz="1250" dirty="0">
                <a:solidFill>
                  <a:srgbClr val="CC0000"/>
                </a:solidFill>
                <a:latin typeface="Wingdings"/>
                <a:cs typeface="Wingdings"/>
              </a:rPr>
              <a:t></a:t>
            </a:r>
            <a:endParaRPr sz="1250">
              <a:latin typeface="Wingdings"/>
              <a:cs typeface="Wingdings"/>
            </a:endParaRPr>
          </a:p>
        </p:txBody>
      </p:sp>
      <p:sp>
        <p:nvSpPr>
          <p:cNvPr id="10" name="object 10"/>
          <p:cNvSpPr txBox="1"/>
          <p:nvPr/>
        </p:nvSpPr>
        <p:spPr>
          <a:xfrm>
            <a:off x="1946911" y="3035652"/>
            <a:ext cx="1584960" cy="1065530"/>
          </a:xfrm>
          <a:prstGeom prst="rect">
            <a:avLst/>
          </a:prstGeom>
        </p:spPr>
        <p:txBody>
          <a:bodyPr vert="horz" wrap="square" lIns="0" tIns="0" rIns="0" bIns="0" rtlCol="0">
            <a:spAutoFit/>
          </a:bodyPr>
          <a:lstStyle/>
          <a:p>
            <a:pPr marL="12700">
              <a:lnSpc>
                <a:spcPct val="100000"/>
              </a:lnSpc>
            </a:pPr>
            <a:r>
              <a:rPr sz="2100" spc="5" dirty="0">
                <a:latin typeface="Verdana"/>
                <a:cs typeface="Verdana"/>
              </a:rPr>
              <a:t>Σ</a:t>
            </a:r>
            <a:r>
              <a:rPr sz="2100" spc="-10" dirty="0">
                <a:latin typeface="Verdana"/>
                <a:cs typeface="Verdana"/>
              </a:rPr>
              <a:t>φ</a:t>
            </a:r>
            <a:r>
              <a:rPr sz="2100" spc="-5" dirty="0">
                <a:latin typeface="Verdana"/>
                <a:cs typeface="Verdana"/>
              </a:rPr>
              <a:t>ύρ</a:t>
            </a:r>
            <a:r>
              <a:rPr sz="2100" dirty="0">
                <a:latin typeface="Verdana"/>
                <a:cs typeface="Verdana"/>
              </a:rPr>
              <a:t>α</a:t>
            </a:r>
            <a:r>
              <a:rPr sz="2100" spc="210" dirty="0">
                <a:latin typeface="Times New Roman"/>
                <a:cs typeface="Times New Roman"/>
              </a:rPr>
              <a:t> </a:t>
            </a:r>
            <a:r>
              <a:rPr sz="2100" spc="-15" dirty="0">
                <a:latin typeface="Verdana"/>
                <a:cs typeface="Verdana"/>
              </a:rPr>
              <a:t>7</a:t>
            </a:r>
            <a:endParaRPr sz="2100">
              <a:latin typeface="Verdana"/>
              <a:cs typeface="Verdana"/>
            </a:endParaRPr>
          </a:p>
          <a:p>
            <a:pPr marL="12700">
              <a:lnSpc>
                <a:spcPct val="100000"/>
              </a:lnSpc>
              <a:spcBef>
                <a:spcPts val="520"/>
              </a:spcBef>
            </a:pPr>
            <a:r>
              <a:rPr sz="2100" spc="-15" dirty="0">
                <a:latin typeface="Verdana"/>
                <a:cs typeface="Verdana"/>
              </a:rPr>
              <a:t>Άκ</a:t>
            </a:r>
            <a:r>
              <a:rPr sz="2100" spc="-20" dirty="0">
                <a:latin typeface="Verdana"/>
                <a:cs typeface="Verdana"/>
              </a:rPr>
              <a:t>μ</a:t>
            </a:r>
            <a:r>
              <a:rPr sz="2100" spc="-15" dirty="0">
                <a:latin typeface="Verdana"/>
                <a:cs typeface="Verdana"/>
              </a:rPr>
              <a:t>ο</a:t>
            </a:r>
            <a:r>
              <a:rPr sz="2100" spc="-20" dirty="0">
                <a:latin typeface="Verdana"/>
                <a:cs typeface="Verdana"/>
              </a:rPr>
              <a:t>ν</a:t>
            </a:r>
            <a:r>
              <a:rPr sz="2100" dirty="0">
                <a:latin typeface="Verdana"/>
                <a:cs typeface="Verdana"/>
              </a:rPr>
              <a:t>α</a:t>
            </a:r>
            <a:r>
              <a:rPr sz="2100" spc="210" dirty="0">
                <a:latin typeface="Times New Roman"/>
                <a:cs typeface="Times New Roman"/>
              </a:rPr>
              <a:t> </a:t>
            </a:r>
            <a:r>
              <a:rPr sz="2100" spc="-15" dirty="0">
                <a:latin typeface="Verdana"/>
                <a:cs typeface="Verdana"/>
              </a:rPr>
              <a:t>13</a:t>
            </a:r>
            <a:endParaRPr sz="2100">
              <a:latin typeface="Verdana"/>
              <a:cs typeface="Verdana"/>
            </a:endParaRPr>
          </a:p>
          <a:p>
            <a:pPr marL="12700">
              <a:lnSpc>
                <a:spcPct val="100000"/>
              </a:lnSpc>
              <a:spcBef>
                <a:spcPts val="530"/>
              </a:spcBef>
            </a:pPr>
            <a:r>
              <a:rPr sz="2100" spc="-15" dirty="0">
                <a:latin typeface="Verdana"/>
                <a:cs typeface="Verdana"/>
              </a:rPr>
              <a:t>Ανα</a:t>
            </a:r>
            <a:r>
              <a:rPr sz="2100" spc="5" dirty="0">
                <a:latin typeface="Verdana"/>
                <a:cs typeface="Verdana"/>
              </a:rPr>
              <a:t>β</a:t>
            </a:r>
            <a:r>
              <a:rPr sz="2100" spc="-20" dirty="0">
                <a:latin typeface="Verdana"/>
                <a:cs typeface="Verdana"/>
              </a:rPr>
              <a:t>ο</a:t>
            </a:r>
            <a:r>
              <a:rPr sz="2100" spc="-15" dirty="0">
                <a:latin typeface="Verdana"/>
                <a:cs typeface="Verdana"/>
              </a:rPr>
              <a:t>λέ</a:t>
            </a:r>
            <a:r>
              <a:rPr sz="2100" dirty="0">
                <a:latin typeface="Verdana"/>
                <a:cs typeface="Verdana"/>
              </a:rPr>
              <a:t>α</a:t>
            </a:r>
            <a:r>
              <a:rPr sz="2100" spc="210" dirty="0">
                <a:latin typeface="Times New Roman"/>
                <a:cs typeface="Times New Roman"/>
              </a:rPr>
              <a:t> </a:t>
            </a:r>
            <a:r>
              <a:rPr sz="2100" spc="-15" dirty="0">
                <a:latin typeface="Verdana"/>
                <a:cs typeface="Verdana"/>
              </a:rPr>
              <a:t>9</a:t>
            </a:r>
            <a:endParaRPr sz="2100">
              <a:latin typeface="Verdana"/>
              <a:cs typeface="Verdana"/>
            </a:endParaRPr>
          </a:p>
        </p:txBody>
      </p:sp>
      <p:sp>
        <p:nvSpPr>
          <p:cNvPr id="11" name="object 11"/>
          <p:cNvSpPr txBox="1"/>
          <p:nvPr/>
        </p:nvSpPr>
        <p:spPr>
          <a:xfrm>
            <a:off x="1553211" y="3460680"/>
            <a:ext cx="168275" cy="185420"/>
          </a:xfrm>
          <a:prstGeom prst="rect">
            <a:avLst/>
          </a:prstGeom>
        </p:spPr>
        <p:txBody>
          <a:bodyPr vert="horz" wrap="square" lIns="0" tIns="0" rIns="0" bIns="0" rtlCol="0">
            <a:spAutoFit/>
          </a:bodyPr>
          <a:lstStyle/>
          <a:p>
            <a:pPr marL="12700">
              <a:lnSpc>
                <a:spcPct val="100000"/>
              </a:lnSpc>
            </a:pPr>
            <a:r>
              <a:rPr sz="1250" dirty="0">
                <a:solidFill>
                  <a:srgbClr val="CC0000"/>
                </a:solidFill>
                <a:latin typeface="Wingdings"/>
                <a:cs typeface="Wingdings"/>
              </a:rPr>
              <a:t></a:t>
            </a:r>
            <a:endParaRPr sz="1250">
              <a:latin typeface="Wingdings"/>
              <a:cs typeface="Wingdings"/>
            </a:endParaRPr>
          </a:p>
        </p:txBody>
      </p:sp>
      <p:sp>
        <p:nvSpPr>
          <p:cNvPr id="12" name="object 12"/>
          <p:cNvSpPr txBox="1"/>
          <p:nvPr/>
        </p:nvSpPr>
        <p:spPr>
          <a:xfrm>
            <a:off x="1553211" y="3846760"/>
            <a:ext cx="168275" cy="185420"/>
          </a:xfrm>
          <a:prstGeom prst="rect">
            <a:avLst/>
          </a:prstGeom>
        </p:spPr>
        <p:txBody>
          <a:bodyPr vert="horz" wrap="square" lIns="0" tIns="0" rIns="0" bIns="0" rtlCol="0">
            <a:spAutoFit/>
          </a:bodyPr>
          <a:lstStyle/>
          <a:p>
            <a:pPr marL="12700">
              <a:lnSpc>
                <a:spcPct val="100000"/>
              </a:lnSpc>
            </a:pPr>
            <a:r>
              <a:rPr sz="1250" dirty="0">
                <a:solidFill>
                  <a:srgbClr val="CC0000"/>
                </a:solidFill>
                <a:latin typeface="Wingdings"/>
                <a:cs typeface="Wingdings"/>
              </a:rPr>
              <a:t></a:t>
            </a:r>
            <a:endParaRPr sz="1250">
              <a:latin typeface="Wingdings"/>
              <a:cs typeface="Wingdings"/>
            </a:endParaRPr>
          </a:p>
        </p:txBody>
      </p:sp>
      <p:sp>
        <p:nvSpPr>
          <p:cNvPr id="13" name="object 13"/>
          <p:cNvSpPr txBox="1"/>
          <p:nvPr/>
        </p:nvSpPr>
        <p:spPr>
          <a:xfrm>
            <a:off x="645156" y="4262270"/>
            <a:ext cx="217170" cy="240029"/>
          </a:xfrm>
          <a:prstGeom prst="rect">
            <a:avLst/>
          </a:prstGeom>
        </p:spPr>
        <p:txBody>
          <a:bodyPr vert="horz" wrap="square" lIns="0" tIns="0" rIns="0" bIns="0" rtlCol="0">
            <a:spAutoFit/>
          </a:bodyPr>
          <a:lstStyle/>
          <a:p>
            <a:pPr marL="12700">
              <a:lnSpc>
                <a:spcPct val="100000"/>
              </a:lnSpc>
            </a:pPr>
            <a:r>
              <a:rPr sz="1700" spc="-20" dirty="0">
                <a:solidFill>
                  <a:srgbClr val="CC0000"/>
                </a:solidFill>
                <a:latin typeface="Wingdings"/>
                <a:cs typeface="Wingdings"/>
              </a:rPr>
              <a:t></a:t>
            </a:r>
            <a:endParaRPr sz="1700">
              <a:latin typeface="Wingdings"/>
              <a:cs typeface="Wingdings"/>
            </a:endParaRPr>
          </a:p>
        </p:txBody>
      </p:sp>
      <p:sp>
        <p:nvSpPr>
          <p:cNvPr id="14" name="object 14"/>
          <p:cNvSpPr txBox="1"/>
          <p:nvPr/>
        </p:nvSpPr>
        <p:spPr>
          <a:xfrm>
            <a:off x="1113787" y="4222643"/>
            <a:ext cx="2922905" cy="833119"/>
          </a:xfrm>
          <a:prstGeom prst="rect">
            <a:avLst/>
          </a:prstGeom>
        </p:spPr>
        <p:txBody>
          <a:bodyPr vert="horz" wrap="square" lIns="0" tIns="0" rIns="0" bIns="0" rtlCol="0">
            <a:spAutoFit/>
          </a:bodyPr>
          <a:lstStyle/>
          <a:p>
            <a:pPr marL="12700">
              <a:lnSpc>
                <a:spcPct val="100000"/>
              </a:lnSpc>
            </a:pPr>
            <a:r>
              <a:rPr sz="2600" spc="-20" dirty="0">
                <a:latin typeface="Verdana"/>
                <a:cs typeface="Verdana"/>
              </a:rPr>
              <a:t>Μ</a:t>
            </a:r>
            <a:r>
              <a:rPr sz="2600" dirty="0">
                <a:latin typeface="Verdana"/>
                <a:cs typeface="Verdana"/>
              </a:rPr>
              <a:t>υ</a:t>
            </a:r>
            <a:r>
              <a:rPr sz="2600" spc="254" dirty="0">
                <a:latin typeface="Times New Roman"/>
                <a:cs typeface="Times New Roman"/>
              </a:rPr>
              <a:t> </a:t>
            </a:r>
            <a:r>
              <a:rPr sz="2600" spc="-25" dirty="0">
                <a:latin typeface="Verdana"/>
                <a:cs typeface="Verdana"/>
              </a:rPr>
              <a:t>αν</a:t>
            </a:r>
            <a:r>
              <a:rPr sz="2600" spc="-5" dirty="0">
                <a:latin typeface="Verdana"/>
                <a:cs typeface="Verdana"/>
              </a:rPr>
              <a:t>α</a:t>
            </a:r>
            <a:r>
              <a:rPr sz="2600" dirty="0">
                <a:latin typeface="Verdana"/>
                <a:cs typeface="Verdana"/>
              </a:rPr>
              <a:t>β</a:t>
            </a:r>
            <a:r>
              <a:rPr sz="2600" spc="-20" dirty="0">
                <a:latin typeface="Verdana"/>
                <a:cs typeface="Verdana"/>
              </a:rPr>
              <a:t>ολέ</a:t>
            </a:r>
            <a:r>
              <a:rPr sz="2600" dirty="0">
                <a:latin typeface="Verdana"/>
                <a:cs typeface="Verdana"/>
              </a:rPr>
              <a:t>α</a:t>
            </a:r>
            <a:endParaRPr sz="2600">
              <a:latin typeface="Verdana"/>
              <a:cs typeface="Verdana"/>
            </a:endParaRPr>
          </a:p>
          <a:p>
            <a:pPr marL="12700">
              <a:lnSpc>
                <a:spcPct val="100000"/>
              </a:lnSpc>
              <a:spcBef>
                <a:spcPts val="640"/>
              </a:spcBef>
            </a:pPr>
            <a:r>
              <a:rPr sz="2600" spc="-20" dirty="0">
                <a:latin typeface="Verdana"/>
                <a:cs typeface="Verdana"/>
              </a:rPr>
              <a:t>Μ</a:t>
            </a:r>
            <a:r>
              <a:rPr sz="2600" dirty="0">
                <a:latin typeface="Verdana"/>
                <a:cs typeface="Verdana"/>
              </a:rPr>
              <a:t>υ</a:t>
            </a:r>
            <a:r>
              <a:rPr sz="2600" spc="254" dirty="0">
                <a:latin typeface="Times New Roman"/>
                <a:cs typeface="Times New Roman"/>
              </a:rPr>
              <a:t> </a:t>
            </a:r>
            <a:r>
              <a:rPr sz="2600" spc="5" dirty="0">
                <a:latin typeface="Verdana"/>
                <a:cs typeface="Verdana"/>
              </a:rPr>
              <a:t>τ</a:t>
            </a:r>
            <a:r>
              <a:rPr sz="2600" spc="-20" dirty="0">
                <a:latin typeface="Verdana"/>
                <a:cs typeface="Verdana"/>
              </a:rPr>
              <a:t>ο</a:t>
            </a:r>
            <a:r>
              <a:rPr sz="2600" dirty="0">
                <a:latin typeface="Verdana"/>
                <a:cs typeface="Verdana"/>
              </a:rPr>
              <a:t>υ</a:t>
            </a:r>
            <a:r>
              <a:rPr sz="2600" spc="265" dirty="0">
                <a:latin typeface="Times New Roman"/>
                <a:cs typeface="Times New Roman"/>
              </a:rPr>
              <a:t> </a:t>
            </a:r>
            <a:r>
              <a:rPr sz="2600" spc="-5" dirty="0">
                <a:latin typeface="Verdana"/>
                <a:cs typeface="Verdana"/>
              </a:rPr>
              <a:t>τ</a:t>
            </a:r>
            <a:r>
              <a:rPr sz="2600" spc="5" dirty="0">
                <a:latin typeface="Verdana"/>
                <a:cs typeface="Verdana"/>
              </a:rPr>
              <a:t>υ</a:t>
            </a:r>
            <a:r>
              <a:rPr sz="2600" spc="-20" dirty="0">
                <a:latin typeface="Verdana"/>
                <a:cs typeface="Verdana"/>
              </a:rPr>
              <a:t>μ</a:t>
            </a:r>
            <a:r>
              <a:rPr sz="2600" spc="-10" dirty="0">
                <a:latin typeface="Verdana"/>
                <a:cs typeface="Verdana"/>
              </a:rPr>
              <a:t>π</a:t>
            </a:r>
            <a:r>
              <a:rPr sz="2600" spc="-25" dirty="0">
                <a:latin typeface="Verdana"/>
                <a:cs typeface="Verdana"/>
              </a:rPr>
              <a:t>άν</a:t>
            </a:r>
            <a:r>
              <a:rPr sz="2600" spc="-20" dirty="0">
                <a:latin typeface="Verdana"/>
                <a:cs typeface="Verdana"/>
              </a:rPr>
              <a:t>ο</a:t>
            </a:r>
            <a:r>
              <a:rPr sz="2600" dirty="0">
                <a:latin typeface="Verdana"/>
                <a:cs typeface="Verdana"/>
              </a:rPr>
              <a:t>υ</a:t>
            </a:r>
            <a:endParaRPr sz="2600">
              <a:latin typeface="Verdana"/>
              <a:cs typeface="Verdana"/>
            </a:endParaRPr>
          </a:p>
        </p:txBody>
      </p:sp>
      <p:sp>
        <p:nvSpPr>
          <p:cNvPr id="15" name="object 15"/>
          <p:cNvSpPr txBox="1"/>
          <p:nvPr/>
        </p:nvSpPr>
        <p:spPr>
          <a:xfrm>
            <a:off x="645156" y="4741060"/>
            <a:ext cx="217170" cy="240029"/>
          </a:xfrm>
          <a:prstGeom prst="rect">
            <a:avLst/>
          </a:prstGeom>
        </p:spPr>
        <p:txBody>
          <a:bodyPr vert="horz" wrap="square" lIns="0" tIns="0" rIns="0" bIns="0" rtlCol="0">
            <a:spAutoFit/>
          </a:bodyPr>
          <a:lstStyle/>
          <a:p>
            <a:pPr marL="12700">
              <a:lnSpc>
                <a:spcPct val="100000"/>
              </a:lnSpc>
            </a:pPr>
            <a:r>
              <a:rPr sz="1700" spc="-20" dirty="0">
                <a:solidFill>
                  <a:srgbClr val="CC0000"/>
                </a:solidFill>
                <a:latin typeface="Wingdings"/>
                <a:cs typeface="Wingdings"/>
              </a:rPr>
              <a:t></a:t>
            </a:r>
            <a:endParaRPr sz="1700">
              <a:latin typeface="Wingdings"/>
              <a:cs typeface="Wingdings"/>
            </a:endParaRPr>
          </a:p>
        </p:txBody>
      </p:sp>
      <p:sp>
        <p:nvSpPr>
          <p:cNvPr id="16" name="object 16"/>
          <p:cNvSpPr/>
          <p:nvPr/>
        </p:nvSpPr>
        <p:spPr>
          <a:xfrm>
            <a:off x="4284969" y="1280"/>
            <a:ext cx="4857749" cy="3557259"/>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723900" y="3801120"/>
            <a:ext cx="3418819" cy="30568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57200" y="315184"/>
            <a:ext cx="8229600" cy="1061907"/>
          </a:xfrm>
          <a:prstGeom prst="rect">
            <a:avLst/>
          </a:prstGeom>
        </p:spPr>
        <p:txBody>
          <a:bodyPr vert="horz" wrap="square" lIns="0" tIns="465976" rIns="0" bIns="0" rtlCol="0">
            <a:spAutoFit/>
          </a:bodyPr>
          <a:lstStyle/>
          <a:p>
            <a:pPr marL="12700">
              <a:lnSpc>
                <a:spcPts val="4555"/>
              </a:lnSpc>
            </a:pPr>
            <a:endParaRPr spc="-5" dirty="0"/>
          </a:p>
        </p:txBody>
      </p:sp>
      <p:sp>
        <p:nvSpPr>
          <p:cNvPr id="6" name="object 6"/>
          <p:cNvSpPr txBox="1"/>
          <p:nvPr/>
        </p:nvSpPr>
        <p:spPr>
          <a:xfrm>
            <a:off x="77466" y="1888712"/>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7" name="object 7"/>
          <p:cNvSpPr txBox="1"/>
          <p:nvPr/>
        </p:nvSpPr>
        <p:spPr>
          <a:xfrm>
            <a:off x="544834" y="1855475"/>
            <a:ext cx="4125595" cy="2049780"/>
          </a:xfrm>
          <a:prstGeom prst="rect">
            <a:avLst/>
          </a:prstGeom>
        </p:spPr>
        <p:txBody>
          <a:bodyPr vert="horz" wrap="square" lIns="0" tIns="0" rIns="0" bIns="0" rtlCol="0">
            <a:spAutoFit/>
          </a:bodyPr>
          <a:lstStyle/>
          <a:p>
            <a:pPr marL="12700" marR="5080">
              <a:lnSpc>
                <a:spcPct val="100000"/>
              </a:lnSpc>
            </a:pPr>
            <a:r>
              <a:rPr sz="2200" dirty="0">
                <a:latin typeface="Verdana"/>
                <a:cs typeface="Verdana"/>
              </a:rPr>
              <a:t>Τ</a:t>
            </a:r>
            <a:r>
              <a:rPr sz="2200" spc="-15" dirty="0">
                <a:latin typeface="Verdana"/>
                <a:cs typeface="Verdana"/>
              </a:rPr>
              <a:t>ο</a:t>
            </a:r>
            <a:r>
              <a:rPr sz="2200" spc="215" dirty="0">
                <a:latin typeface="Times New Roman"/>
                <a:cs typeface="Times New Roman"/>
              </a:rPr>
              <a:t> </a:t>
            </a:r>
            <a:r>
              <a:rPr sz="2200" spc="-15" dirty="0">
                <a:latin typeface="Verdana"/>
                <a:cs typeface="Verdana"/>
              </a:rPr>
              <a:t>έ</a:t>
            </a:r>
            <a:r>
              <a:rPr sz="2200" spc="-10" dirty="0">
                <a:latin typeface="Verdana"/>
                <a:cs typeface="Verdana"/>
              </a:rPr>
              <a:t>σ</a:t>
            </a:r>
            <a:r>
              <a:rPr sz="2200" dirty="0">
                <a:latin typeface="Verdana"/>
                <a:cs typeface="Verdana"/>
              </a:rPr>
              <a:t>ω</a:t>
            </a:r>
            <a:r>
              <a:rPr sz="2200" spc="204" dirty="0">
                <a:latin typeface="Times New Roman"/>
                <a:cs typeface="Times New Roman"/>
              </a:rPr>
              <a:t> </a:t>
            </a:r>
            <a:r>
              <a:rPr sz="2200" spc="-5" dirty="0">
                <a:latin typeface="Verdana"/>
                <a:cs typeface="Verdana"/>
              </a:rPr>
              <a:t>αυ</a:t>
            </a:r>
            <a:r>
              <a:rPr sz="2200" spc="5" dirty="0">
                <a:latin typeface="Verdana"/>
                <a:cs typeface="Verdana"/>
              </a:rPr>
              <a:t>τ</a:t>
            </a:r>
            <a:r>
              <a:rPr sz="2200" dirty="0">
                <a:latin typeface="Verdana"/>
                <a:cs typeface="Verdana"/>
              </a:rPr>
              <a:t>ί</a:t>
            </a:r>
            <a:r>
              <a:rPr sz="2200" spc="204" dirty="0">
                <a:latin typeface="Times New Roman"/>
                <a:cs typeface="Times New Roman"/>
              </a:rPr>
              <a:t> </a:t>
            </a:r>
            <a:r>
              <a:rPr sz="2200" spc="5" dirty="0">
                <a:latin typeface="Verdana"/>
                <a:cs typeface="Verdana"/>
              </a:rPr>
              <a:t>π</a:t>
            </a:r>
            <a:r>
              <a:rPr sz="2200" spc="-25" dirty="0">
                <a:latin typeface="Verdana"/>
                <a:cs typeface="Verdana"/>
              </a:rPr>
              <a:t>ε</a:t>
            </a:r>
            <a:r>
              <a:rPr sz="2200" spc="-5" dirty="0">
                <a:latin typeface="Verdana"/>
                <a:cs typeface="Verdana"/>
              </a:rPr>
              <a:t>ρι</a:t>
            </a:r>
            <a:r>
              <a:rPr sz="2200" spc="-15" dirty="0">
                <a:latin typeface="Verdana"/>
                <a:cs typeface="Verdana"/>
              </a:rPr>
              <a:t>έχε</a:t>
            </a:r>
            <a:r>
              <a:rPr sz="2200" dirty="0">
                <a:latin typeface="Verdana"/>
                <a:cs typeface="Verdana"/>
              </a:rPr>
              <a:t>ι</a:t>
            </a:r>
            <a:r>
              <a:rPr sz="2200" spc="204" dirty="0">
                <a:latin typeface="Times New Roman"/>
                <a:cs typeface="Times New Roman"/>
              </a:rPr>
              <a:t> </a:t>
            </a:r>
            <a:r>
              <a:rPr sz="2200" spc="5" dirty="0">
                <a:latin typeface="Verdana"/>
                <a:cs typeface="Verdana"/>
              </a:rPr>
              <a:t>τ</a:t>
            </a:r>
            <a:r>
              <a:rPr sz="2200" spc="-15" dirty="0">
                <a:latin typeface="Verdana"/>
                <a:cs typeface="Verdana"/>
              </a:rPr>
              <a:t>ο</a:t>
            </a:r>
            <a:r>
              <a:rPr sz="2200" spc="-10" dirty="0">
                <a:latin typeface="Times New Roman"/>
                <a:cs typeface="Times New Roman"/>
              </a:rPr>
              <a:t> </a:t>
            </a:r>
            <a:r>
              <a:rPr sz="2200" spc="-5" dirty="0">
                <a:latin typeface="Verdana"/>
                <a:cs typeface="Verdana"/>
              </a:rPr>
              <a:t>αι</a:t>
            </a:r>
            <a:r>
              <a:rPr sz="2200" spc="-10" dirty="0">
                <a:latin typeface="Verdana"/>
                <a:cs typeface="Verdana"/>
              </a:rPr>
              <a:t>σ</a:t>
            </a:r>
            <a:r>
              <a:rPr sz="2200" spc="-5" dirty="0">
                <a:latin typeface="Verdana"/>
                <a:cs typeface="Verdana"/>
              </a:rPr>
              <a:t>θ</a:t>
            </a:r>
            <a:r>
              <a:rPr sz="2200" spc="-20" dirty="0">
                <a:latin typeface="Verdana"/>
                <a:cs typeface="Verdana"/>
              </a:rPr>
              <a:t>η</a:t>
            </a:r>
            <a:r>
              <a:rPr sz="2200" spc="-5" dirty="0">
                <a:latin typeface="Verdana"/>
                <a:cs typeface="Verdana"/>
              </a:rPr>
              <a:t>τ</a:t>
            </a:r>
            <a:r>
              <a:rPr sz="2200" spc="-15" dirty="0">
                <a:latin typeface="Verdana"/>
                <a:cs typeface="Verdana"/>
              </a:rPr>
              <a:t>ή</a:t>
            </a:r>
            <a:r>
              <a:rPr sz="2200" spc="-20" dirty="0">
                <a:latin typeface="Verdana"/>
                <a:cs typeface="Verdana"/>
              </a:rPr>
              <a:t>ρ</a:t>
            </a:r>
            <a:r>
              <a:rPr sz="2200" spc="-5" dirty="0">
                <a:latin typeface="Verdana"/>
                <a:cs typeface="Verdana"/>
              </a:rPr>
              <a:t>ι</a:t>
            </a:r>
            <a:r>
              <a:rPr sz="2200" spc="-15" dirty="0">
                <a:latin typeface="Verdana"/>
                <a:cs typeface="Verdana"/>
              </a:rPr>
              <a:t>ο</a:t>
            </a:r>
            <a:r>
              <a:rPr sz="2200" spc="210" dirty="0">
                <a:latin typeface="Times New Roman"/>
                <a:cs typeface="Times New Roman"/>
              </a:rPr>
              <a:t> </a:t>
            </a:r>
            <a:r>
              <a:rPr sz="2200" spc="-15" dirty="0">
                <a:latin typeface="Verdana"/>
                <a:cs typeface="Verdana"/>
              </a:rPr>
              <a:t>ό</a:t>
            </a:r>
            <a:r>
              <a:rPr sz="2200" spc="-20" dirty="0">
                <a:latin typeface="Verdana"/>
                <a:cs typeface="Verdana"/>
              </a:rPr>
              <a:t>ργα</a:t>
            </a:r>
            <a:r>
              <a:rPr sz="2200" spc="-30" dirty="0">
                <a:latin typeface="Verdana"/>
                <a:cs typeface="Verdana"/>
              </a:rPr>
              <a:t>ν</a:t>
            </a:r>
            <a:r>
              <a:rPr sz="2200" spc="-15" dirty="0">
                <a:latin typeface="Verdana"/>
                <a:cs typeface="Verdana"/>
              </a:rPr>
              <a:t>ο</a:t>
            </a:r>
            <a:r>
              <a:rPr sz="2200" spc="220" dirty="0">
                <a:latin typeface="Times New Roman"/>
                <a:cs typeface="Times New Roman"/>
              </a:rPr>
              <a:t> </a:t>
            </a:r>
            <a:r>
              <a:rPr sz="2200" spc="-5" dirty="0">
                <a:latin typeface="Verdana"/>
                <a:cs typeface="Verdana"/>
              </a:rPr>
              <a:t>τ</a:t>
            </a:r>
            <a:r>
              <a:rPr sz="2200" spc="-20" dirty="0">
                <a:latin typeface="Verdana"/>
                <a:cs typeface="Verdana"/>
              </a:rPr>
              <a:t>η</a:t>
            </a:r>
            <a:r>
              <a:rPr sz="2200" spc="-15" dirty="0">
                <a:latin typeface="Verdana"/>
                <a:cs typeface="Verdana"/>
              </a:rPr>
              <a:t>ς</a:t>
            </a:r>
            <a:r>
              <a:rPr sz="2200" spc="204" dirty="0">
                <a:latin typeface="Times New Roman"/>
                <a:cs typeface="Times New Roman"/>
              </a:rPr>
              <a:t> </a:t>
            </a:r>
            <a:r>
              <a:rPr sz="2200" spc="-20" dirty="0">
                <a:latin typeface="Verdana"/>
                <a:cs typeface="Verdana"/>
              </a:rPr>
              <a:t>ακοή</a:t>
            </a:r>
            <a:r>
              <a:rPr sz="2200" spc="-15" dirty="0">
                <a:latin typeface="Verdana"/>
                <a:cs typeface="Verdana"/>
              </a:rPr>
              <a:t>ς</a:t>
            </a:r>
            <a:r>
              <a:rPr sz="2200" spc="-10" dirty="0">
                <a:latin typeface="Times New Roman"/>
                <a:cs typeface="Times New Roman"/>
              </a:rPr>
              <a:t> </a:t>
            </a:r>
            <a:r>
              <a:rPr sz="2200" spc="-20" dirty="0">
                <a:latin typeface="Verdana"/>
                <a:cs typeface="Verdana"/>
              </a:rPr>
              <a:t>κ</a:t>
            </a:r>
            <a:r>
              <a:rPr sz="2200" spc="-5" dirty="0">
                <a:latin typeface="Verdana"/>
                <a:cs typeface="Verdana"/>
              </a:rPr>
              <a:t>α</a:t>
            </a:r>
            <a:r>
              <a:rPr sz="2200" dirty="0">
                <a:latin typeface="Verdana"/>
                <a:cs typeface="Verdana"/>
              </a:rPr>
              <a:t>ι</a:t>
            </a:r>
            <a:r>
              <a:rPr sz="2200" spc="204" dirty="0">
                <a:latin typeface="Times New Roman"/>
                <a:cs typeface="Times New Roman"/>
              </a:rPr>
              <a:t> </a:t>
            </a:r>
            <a:r>
              <a:rPr sz="2200" dirty="0">
                <a:latin typeface="Verdana"/>
                <a:cs typeface="Verdana"/>
              </a:rPr>
              <a:t>ι</a:t>
            </a:r>
            <a:r>
              <a:rPr sz="2200" spc="-10" dirty="0">
                <a:latin typeface="Verdana"/>
                <a:cs typeface="Verdana"/>
              </a:rPr>
              <a:t>σ</a:t>
            </a:r>
            <a:r>
              <a:rPr sz="2200" spc="-20" dirty="0">
                <a:latin typeface="Verdana"/>
                <a:cs typeface="Verdana"/>
              </a:rPr>
              <a:t>ορ</a:t>
            </a:r>
            <a:r>
              <a:rPr sz="2200" spc="-5" dirty="0">
                <a:latin typeface="Verdana"/>
                <a:cs typeface="Verdana"/>
              </a:rPr>
              <a:t>ρ</a:t>
            </a:r>
            <a:r>
              <a:rPr sz="2200" spc="-15" dirty="0">
                <a:latin typeface="Verdana"/>
                <a:cs typeface="Verdana"/>
              </a:rPr>
              <a:t>ο</a:t>
            </a:r>
            <a:r>
              <a:rPr sz="2200" spc="-5" dirty="0">
                <a:latin typeface="Verdana"/>
                <a:cs typeface="Verdana"/>
              </a:rPr>
              <a:t>πί</a:t>
            </a:r>
            <a:r>
              <a:rPr sz="2200" spc="-20" dirty="0">
                <a:latin typeface="Verdana"/>
                <a:cs typeface="Verdana"/>
              </a:rPr>
              <a:t>α</a:t>
            </a:r>
            <a:r>
              <a:rPr sz="2200" spc="-15" dirty="0">
                <a:latin typeface="Verdana"/>
                <a:cs typeface="Verdana"/>
              </a:rPr>
              <a:t>ς</a:t>
            </a:r>
            <a:r>
              <a:rPr sz="2200" spc="210" dirty="0">
                <a:latin typeface="Times New Roman"/>
                <a:cs typeface="Times New Roman"/>
              </a:rPr>
              <a:t> </a:t>
            </a:r>
            <a:r>
              <a:rPr sz="2200" spc="-15" dirty="0">
                <a:latin typeface="Verdana"/>
                <a:cs typeface="Verdana"/>
              </a:rPr>
              <a:t>(</a:t>
            </a:r>
            <a:r>
              <a:rPr sz="2200" spc="-30" dirty="0">
                <a:latin typeface="Verdana"/>
                <a:cs typeface="Verdana"/>
              </a:rPr>
              <a:t>λ</a:t>
            </a:r>
            <a:r>
              <a:rPr sz="2200" spc="-5" dirty="0">
                <a:latin typeface="Verdana"/>
                <a:cs typeface="Verdana"/>
              </a:rPr>
              <a:t>αβύρι</a:t>
            </a:r>
            <a:r>
              <a:rPr sz="2200" spc="-30" dirty="0">
                <a:latin typeface="Verdana"/>
                <a:cs typeface="Verdana"/>
              </a:rPr>
              <a:t>ν</a:t>
            </a:r>
            <a:r>
              <a:rPr sz="2200" spc="-5" dirty="0">
                <a:latin typeface="Verdana"/>
                <a:cs typeface="Verdana"/>
              </a:rPr>
              <a:t>θ</a:t>
            </a:r>
            <a:r>
              <a:rPr sz="2200" spc="-20" dirty="0">
                <a:latin typeface="Verdana"/>
                <a:cs typeface="Verdana"/>
              </a:rPr>
              <a:t>ο</a:t>
            </a:r>
            <a:r>
              <a:rPr sz="2200" spc="-15" dirty="0">
                <a:latin typeface="Verdana"/>
                <a:cs typeface="Verdana"/>
              </a:rPr>
              <a:t>ς</a:t>
            </a:r>
            <a:r>
              <a:rPr sz="2200" dirty="0">
                <a:latin typeface="Verdana"/>
                <a:cs typeface="Verdana"/>
              </a:rPr>
              <a:t>)</a:t>
            </a:r>
            <a:endParaRPr sz="2200">
              <a:latin typeface="Verdana"/>
              <a:cs typeface="Verdana"/>
            </a:endParaRPr>
          </a:p>
          <a:p>
            <a:pPr marL="12700" marR="471170">
              <a:lnSpc>
                <a:spcPct val="99800"/>
              </a:lnSpc>
              <a:spcBef>
                <a:spcPts val="555"/>
              </a:spcBef>
            </a:pPr>
            <a:r>
              <a:rPr sz="2200" spc="5" dirty="0">
                <a:latin typeface="Verdana"/>
                <a:cs typeface="Verdana"/>
              </a:rPr>
              <a:t>Ε</a:t>
            </a:r>
            <a:r>
              <a:rPr sz="2200" spc="-5" dirty="0">
                <a:latin typeface="Verdana"/>
                <a:cs typeface="Verdana"/>
              </a:rPr>
              <a:t>ί</a:t>
            </a:r>
            <a:r>
              <a:rPr sz="2200" spc="-30" dirty="0">
                <a:latin typeface="Verdana"/>
                <a:cs typeface="Verdana"/>
              </a:rPr>
              <a:t>ν</a:t>
            </a:r>
            <a:r>
              <a:rPr sz="2200" spc="-5" dirty="0">
                <a:latin typeface="Verdana"/>
                <a:cs typeface="Verdana"/>
              </a:rPr>
              <a:t>α</a:t>
            </a:r>
            <a:r>
              <a:rPr sz="2200" dirty="0">
                <a:latin typeface="Verdana"/>
                <a:cs typeface="Verdana"/>
              </a:rPr>
              <a:t>ι</a:t>
            </a:r>
            <a:r>
              <a:rPr sz="2200" spc="215" dirty="0">
                <a:latin typeface="Times New Roman"/>
                <a:cs typeface="Times New Roman"/>
              </a:rPr>
              <a:t> </a:t>
            </a:r>
            <a:r>
              <a:rPr sz="2200" spc="-15" dirty="0">
                <a:latin typeface="Verdana"/>
                <a:cs typeface="Verdana"/>
              </a:rPr>
              <a:t>ε</a:t>
            </a:r>
            <a:r>
              <a:rPr sz="2200" spc="-30" dirty="0">
                <a:latin typeface="Verdana"/>
                <a:cs typeface="Verdana"/>
              </a:rPr>
              <a:t>ν</a:t>
            </a:r>
            <a:r>
              <a:rPr sz="2200" spc="5" dirty="0">
                <a:latin typeface="Verdana"/>
                <a:cs typeface="Verdana"/>
              </a:rPr>
              <a:t>τ</a:t>
            </a:r>
            <a:r>
              <a:rPr sz="2200" spc="-35" dirty="0">
                <a:latin typeface="Verdana"/>
                <a:cs typeface="Verdana"/>
              </a:rPr>
              <a:t>ό</a:t>
            </a:r>
            <a:r>
              <a:rPr sz="2200" spc="-15" dirty="0">
                <a:latin typeface="Verdana"/>
                <a:cs typeface="Verdana"/>
              </a:rPr>
              <a:t>ς</a:t>
            </a:r>
            <a:r>
              <a:rPr sz="2200" spc="220" dirty="0">
                <a:latin typeface="Times New Roman"/>
                <a:cs typeface="Times New Roman"/>
              </a:rPr>
              <a:t> </a:t>
            </a:r>
            <a:r>
              <a:rPr sz="2200" spc="-5" dirty="0">
                <a:latin typeface="Verdana"/>
                <a:cs typeface="Verdana"/>
              </a:rPr>
              <a:t>τ</a:t>
            </a:r>
            <a:r>
              <a:rPr sz="2200" spc="-20" dirty="0">
                <a:latin typeface="Verdana"/>
                <a:cs typeface="Verdana"/>
              </a:rPr>
              <a:t>η</a:t>
            </a:r>
            <a:r>
              <a:rPr sz="2200" spc="-15" dirty="0">
                <a:latin typeface="Verdana"/>
                <a:cs typeface="Verdana"/>
              </a:rPr>
              <a:t>ς</a:t>
            </a:r>
            <a:r>
              <a:rPr sz="2200" spc="220" dirty="0">
                <a:latin typeface="Times New Roman"/>
                <a:cs typeface="Times New Roman"/>
              </a:rPr>
              <a:t> </a:t>
            </a:r>
            <a:r>
              <a:rPr sz="2200" spc="-30" dirty="0">
                <a:latin typeface="Verdana"/>
                <a:cs typeface="Verdana"/>
              </a:rPr>
              <a:t>λ</a:t>
            </a:r>
            <a:r>
              <a:rPr sz="2200" spc="-5" dirty="0">
                <a:latin typeface="Verdana"/>
                <a:cs typeface="Verdana"/>
              </a:rPr>
              <a:t>ιθ</a:t>
            </a:r>
            <a:r>
              <a:rPr sz="2200" spc="-20" dirty="0">
                <a:latin typeface="Verdana"/>
                <a:cs typeface="Verdana"/>
              </a:rPr>
              <a:t>ο</a:t>
            </a:r>
            <a:r>
              <a:rPr sz="2200" spc="-15" dirty="0">
                <a:latin typeface="Verdana"/>
                <a:cs typeface="Verdana"/>
              </a:rPr>
              <a:t>ε</a:t>
            </a:r>
            <a:r>
              <a:rPr sz="2200" spc="-5" dirty="0">
                <a:latin typeface="Verdana"/>
                <a:cs typeface="Verdana"/>
              </a:rPr>
              <a:t>ι</a:t>
            </a:r>
            <a:r>
              <a:rPr sz="2200" spc="-25" dirty="0">
                <a:latin typeface="Verdana"/>
                <a:cs typeface="Verdana"/>
              </a:rPr>
              <a:t>δ</a:t>
            </a:r>
            <a:r>
              <a:rPr sz="2200" spc="-15" dirty="0">
                <a:latin typeface="Verdana"/>
                <a:cs typeface="Verdana"/>
              </a:rPr>
              <a:t>ο</a:t>
            </a:r>
            <a:r>
              <a:rPr sz="2200" spc="-5" dirty="0">
                <a:latin typeface="Verdana"/>
                <a:cs typeface="Verdana"/>
              </a:rPr>
              <a:t>ύς</a:t>
            </a:r>
            <a:r>
              <a:rPr sz="2200" spc="-5" dirty="0">
                <a:latin typeface="Times New Roman"/>
                <a:cs typeface="Times New Roman"/>
              </a:rPr>
              <a:t> </a:t>
            </a:r>
            <a:r>
              <a:rPr sz="2200" spc="-15" dirty="0">
                <a:latin typeface="Verdana"/>
                <a:cs typeface="Verdana"/>
              </a:rPr>
              <a:t>μ</a:t>
            </a:r>
            <a:r>
              <a:rPr sz="2200" spc="-20" dirty="0">
                <a:latin typeface="Verdana"/>
                <a:cs typeface="Verdana"/>
              </a:rPr>
              <a:t>ο</a:t>
            </a:r>
            <a:r>
              <a:rPr sz="2200" spc="-5" dirty="0">
                <a:latin typeface="Verdana"/>
                <a:cs typeface="Verdana"/>
              </a:rPr>
              <a:t>ίρ</a:t>
            </a:r>
            <a:r>
              <a:rPr sz="2200" spc="-20" dirty="0">
                <a:latin typeface="Verdana"/>
                <a:cs typeface="Verdana"/>
              </a:rPr>
              <a:t>α</a:t>
            </a:r>
            <a:r>
              <a:rPr sz="2200" spc="-15" dirty="0">
                <a:latin typeface="Verdana"/>
                <a:cs typeface="Verdana"/>
              </a:rPr>
              <a:t>ς</a:t>
            </a:r>
            <a:r>
              <a:rPr sz="2200" spc="210" dirty="0">
                <a:latin typeface="Times New Roman"/>
                <a:cs typeface="Times New Roman"/>
              </a:rPr>
              <a:t> </a:t>
            </a:r>
            <a:r>
              <a:rPr sz="2200" spc="-5" dirty="0">
                <a:latin typeface="Verdana"/>
                <a:cs typeface="Verdana"/>
              </a:rPr>
              <a:t>τ</a:t>
            </a:r>
            <a:r>
              <a:rPr sz="2200" spc="-20" dirty="0">
                <a:latin typeface="Verdana"/>
                <a:cs typeface="Verdana"/>
              </a:rPr>
              <a:t>ο</a:t>
            </a:r>
            <a:r>
              <a:rPr sz="2200" dirty="0">
                <a:latin typeface="Verdana"/>
                <a:cs typeface="Verdana"/>
              </a:rPr>
              <a:t>υ</a:t>
            </a:r>
            <a:r>
              <a:rPr sz="2200" spc="215" dirty="0">
                <a:latin typeface="Times New Roman"/>
                <a:cs typeface="Times New Roman"/>
              </a:rPr>
              <a:t> </a:t>
            </a:r>
            <a:r>
              <a:rPr sz="2200" spc="-20" dirty="0">
                <a:latin typeface="Verdana"/>
                <a:cs typeface="Verdana"/>
              </a:rPr>
              <a:t>κ</a:t>
            </a:r>
            <a:r>
              <a:rPr sz="2200" spc="-5" dirty="0">
                <a:latin typeface="Verdana"/>
                <a:cs typeface="Verdana"/>
              </a:rPr>
              <a:t>ρ</a:t>
            </a:r>
            <a:r>
              <a:rPr sz="2200" spc="-20" dirty="0">
                <a:latin typeface="Verdana"/>
                <a:cs typeface="Verdana"/>
              </a:rPr>
              <a:t>ο</a:t>
            </a:r>
            <a:r>
              <a:rPr sz="2200" spc="-5" dirty="0">
                <a:latin typeface="Verdana"/>
                <a:cs typeface="Verdana"/>
              </a:rPr>
              <a:t>ταφι</a:t>
            </a:r>
            <a:r>
              <a:rPr sz="2200" spc="-20" dirty="0">
                <a:latin typeface="Verdana"/>
                <a:cs typeface="Verdana"/>
              </a:rPr>
              <a:t>κο</a:t>
            </a:r>
            <a:r>
              <a:rPr sz="2200" dirty="0">
                <a:latin typeface="Verdana"/>
                <a:cs typeface="Verdana"/>
              </a:rPr>
              <a:t>ύ</a:t>
            </a:r>
            <a:r>
              <a:rPr sz="2200" dirty="0">
                <a:latin typeface="Times New Roman"/>
                <a:cs typeface="Times New Roman"/>
              </a:rPr>
              <a:t> </a:t>
            </a:r>
            <a:r>
              <a:rPr sz="2200" spc="-15" dirty="0">
                <a:latin typeface="Verdana"/>
                <a:cs typeface="Verdana"/>
              </a:rPr>
              <a:t>ο</a:t>
            </a:r>
            <a:r>
              <a:rPr sz="2200" spc="-10" dirty="0">
                <a:latin typeface="Verdana"/>
                <a:cs typeface="Verdana"/>
              </a:rPr>
              <a:t>σ</a:t>
            </a:r>
            <a:r>
              <a:rPr sz="2200" spc="-5" dirty="0">
                <a:latin typeface="Verdana"/>
                <a:cs typeface="Verdana"/>
              </a:rPr>
              <a:t>τ</a:t>
            </a:r>
            <a:r>
              <a:rPr sz="2200" spc="-20" dirty="0">
                <a:latin typeface="Verdana"/>
                <a:cs typeface="Verdana"/>
              </a:rPr>
              <a:t>ο</a:t>
            </a:r>
            <a:r>
              <a:rPr sz="2200" dirty="0">
                <a:latin typeface="Verdana"/>
                <a:cs typeface="Verdana"/>
              </a:rPr>
              <a:t>ύ</a:t>
            </a:r>
            <a:endParaRPr sz="2200">
              <a:latin typeface="Verdana"/>
              <a:cs typeface="Verdana"/>
            </a:endParaRPr>
          </a:p>
        </p:txBody>
      </p:sp>
      <p:sp>
        <p:nvSpPr>
          <p:cNvPr id="8" name="object 8"/>
          <p:cNvSpPr txBox="1"/>
          <p:nvPr/>
        </p:nvSpPr>
        <p:spPr>
          <a:xfrm>
            <a:off x="77466" y="2964403"/>
            <a:ext cx="187325" cy="207010"/>
          </a:xfrm>
          <a:prstGeom prst="rect">
            <a:avLst/>
          </a:prstGeom>
        </p:spPr>
        <p:txBody>
          <a:bodyPr vert="horz" wrap="square" lIns="0" tIns="0" rIns="0" bIns="0" rtlCol="0">
            <a:spAutoFit/>
          </a:bodyPr>
          <a:lstStyle/>
          <a:p>
            <a:pPr marL="12700">
              <a:lnSpc>
                <a:spcPct val="100000"/>
              </a:lnSpc>
            </a:pPr>
            <a:r>
              <a:rPr sz="1400" spc="25" dirty="0">
                <a:solidFill>
                  <a:srgbClr val="CC0000"/>
                </a:solidFill>
                <a:latin typeface="Wingdings"/>
                <a:cs typeface="Wingdings"/>
              </a:rPr>
              <a:t></a:t>
            </a:r>
            <a:endParaRPr sz="1400">
              <a:latin typeface="Wingdings"/>
              <a:cs typeface="Wingdings"/>
            </a:endParaRPr>
          </a:p>
        </p:txBody>
      </p:sp>
      <p:sp>
        <p:nvSpPr>
          <p:cNvPr id="9" name="object 9"/>
          <p:cNvSpPr/>
          <p:nvPr/>
        </p:nvSpPr>
        <p:spPr>
          <a:xfrm>
            <a:off x="4787889" y="1280"/>
            <a:ext cx="4356109" cy="501267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692911" y="3721089"/>
            <a:ext cx="4032260" cy="3136910"/>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6449065" y="5231251"/>
            <a:ext cx="1268095" cy="254000"/>
          </a:xfrm>
          <a:prstGeom prst="rect">
            <a:avLst/>
          </a:prstGeom>
        </p:spPr>
        <p:txBody>
          <a:bodyPr vert="horz" wrap="square" lIns="0" tIns="0" rIns="0" bIns="0" rtlCol="0">
            <a:spAutoFit/>
          </a:bodyPr>
          <a:lstStyle/>
          <a:p>
            <a:pPr marL="12700">
              <a:lnSpc>
                <a:spcPct val="100000"/>
              </a:lnSpc>
            </a:pPr>
            <a:r>
              <a:rPr sz="1800" spc="-10" dirty="0">
                <a:latin typeface="Verdana"/>
                <a:cs typeface="Verdana"/>
              </a:rPr>
              <a:t>Α</a:t>
            </a:r>
            <a:r>
              <a:rPr sz="1800" dirty="0">
                <a:latin typeface="Verdana"/>
                <a:cs typeface="Verdana"/>
              </a:rPr>
              <a:t>ί</a:t>
            </a:r>
            <a:r>
              <a:rPr sz="1800" spc="5" dirty="0">
                <a:latin typeface="Verdana"/>
                <a:cs typeface="Verdana"/>
              </a:rPr>
              <a:t>θ</a:t>
            </a:r>
            <a:r>
              <a:rPr sz="1800" spc="-20" dirty="0">
                <a:latin typeface="Verdana"/>
                <a:cs typeface="Verdana"/>
              </a:rPr>
              <a:t>ο</a:t>
            </a:r>
            <a:r>
              <a:rPr sz="1800" dirty="0">
                <a:latin typeface="Verdana"/>
                <a:cs typeface="Verdana"/>
              </a:rPr>
              <a:t>υσα</a:t>
            </a:r>
            <a:r>
              <a:rPr sz="1800" spc="175" dirty="0">
                <a:latin typeface="Times New Roman"/>
                <a:cs typeface="Times New Roman"/>
              </a:rPr>
              <a:t> </a:t>
            </a:r>
            <a:r>
              <a:rPr sz="1800" spc="-10" dirty="0">
                <a:latin typeface="Verdana"/>
                <a:cs typeface="Verdana"/>
              </a:rPr>
              <a:t>.3</a:t>
            </a:r>
            <a:endParaRPr sz="1800">
              <a:latin typeface="Verdana"/>
              <a:cs typeface="Verdan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4770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dirty="0"/>
              <a:t>Ο</a:t>
            </a:r>
            <a:r>
              <a:rPr spc="380" dirty="0">
                <a:latin typeface="Times New Roman"/>
                <a:cs typeface="Times New Roman"/>
              </a:rPr>
              <a:t> </a:t>
            </a:r>
            <a:r>
              <a:rPr spc="-20" dirty="0"/>
              <a:t>λ</a:t>
            </a:r>
            <a:r>
              <a:rPr spc="-5" dirty="0"/>
              <a:t>α</a:t>
            </a:r>
            <a:r>
              <a:rPr spc="10" dirty="0"/>
              <a:t>β</a:t>
            </a:r>
            <a:r>
              <a:rPr spc="-5" dirty="0"/>
              <a:t>ύρ</a:t>
            </a:r>
            <a:r>
              <a:rPr dirty="0"/>
              <a:t>ι</a:t>
            </a:r>
            <a:r>
              <a:rPr spc="-30" dirty="0"/>
              <a:t>ν</a:t>
            </a:r>
            <a:r>
              <a:rPr dirty="0"/>
              <a:t>θ</a:t>
            </a:r>
            <a:r>
              <a:rPr spc="-35" dirty="0"/>
              <a:t>ο</a:t>
            </a:r>
            <a:r>
              <a:rPr spc="-20" dirty="0"/>
              <a:t>ς</a:t>
            </a:r>
          </a:p>
        </p:txBody>
      </p:sp>
      <p:sp>
        <p:nvSpPr>
          <p:cNvPr id="6" name="object 6"/>
          <p:cNvSpPr txBox="1"/>
          <p:nvPr/>
        </p:nvSpPr>
        <p:spPr>
          <a:xfrm>
            <a:off x="643894" y="1740794"/>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7" name="object 7"/>
          <p:cNvSpPr txBox="1"/>
          <p:nvPr/>
        </p:nvSpPr>
        <p:spPr>
          <a:xfrm>
            <a:off x="1112524" y="1710116"/>
            <a:ext cx="690245" cy="279400"/>
          </a:xfrm>
          <a:prstGeom prst="rect">
            <a:avLst/>
          </a:prstGeom>
        </p:spPr>
        <p:txBody>
          <a:bodyPr vert="horz" wrap="square" lIns="0" tIns="0" rIns="0" bIns="0" rtlCol="0">
            <a:spAutoFit/>
          </a:bodyPr>
          <a:lstStyle/>
          <a:p>
            <a:pPr marL="12700">
              <a:lnSpc>
                <a:spcPct val="100000"/>
              </a:lnSpc>
            </a:pPr>
            <a:r>
              <a:rPr sz="2000" spc="-15" dirty="0">
                <a:latin typeface="Verdana"/>
                <a:cs typeface="Verdana"/>
              </a:rPr>
              <a:t>Μέρη</a:t>
            </a:r>
            <a:endParaRPr sz="2000">
              <a:latin typeface="Verdana"/>
              <a:cs typeface="Verdana"/>
            </a:endParaRPr>
          </a:p>
        </p:txBody>
      </p:sp>
      <p:sp>
        <p:nvSpPr>
          <p:cNvPr id="8" name="object 8"/>
          <p:cNvSpPr txBox="1"/>
          <p:nvPr/>
        </p:nvSpPr>
        <p:spPr>
          <a:xfrm>
            <a:off x="1113787" y="2066586"/>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9" name="object 9"/>
          <p:cNvSpPr txBox="1"/>
          <p:nvPr/>
        </p:nvSpPr>
        <p:spPr>
          <a:xfrm>
            <a:off x="1550671" y="2039739"/>
            <a:ext cx="2284095" cy="861060"/>
          </a:xfrm>
          <a:prstGeom prst="rect">
            <a:avLst/>
          </a:prstGeom>
        </p:spPr>
        <p:txBody>
          <a:bodyPr vert="horz" wrap="square" lIns="0" tIns="0" rIns="0" bIns="0" rtlCol="0">
            <a:spAutoFit/>
          </a:bodyPr>
          <a:lstStyle/>
          <a:p>
            <a:pPr marL="12700" marR="1330325">
              <a:lnSpc>
                <a:spcPct val="110600"/>
              </a:lnSpc>
            </a:pPr>
            <a:r>
              <a:rPr sz="1800" spc="-25" dirty="0">
                <a:latin typeface="Verdana"/>
                <a:cs typeface="Verdana"/>
              </a:rPr>
              <a:t>Κ</a:t>
            </a:r>
            <a:r>
              <a:rPr sz="1800" spc="-10" dirty="0">
                <a:latin typeface="Verdana"/>
                <a:cs typeface="Verdana"/>
              </a:rPr>
              <a:t>ο</a:t>
            </a:r>
            <a:r>
              <a:rPr sz="1800" spc="-30" dirty="0">
                <a:latin typeface="Verdana"/>
                <a:cs typeface="Verdana"/>
              </a:rPr>
              <a:t>χ</a:t>
            </a:r>
            <a:r>
              <a:rPr sz="1800" spc="-15" dirty="0">
                <a:latin typeface="Verdana"/>
                <a:cs typeface="Verdana"/>
              </a:rPr>
              <a:t>λ</a:t>
            </a:r>
            <a:r>
              <a:rPr sz="1800" dirty="0">
                <a:latin typeface="Verdana"/>
                <a:cs typeface="Verdana"/>
              </a:rPr>
              <a:t>ί</a:t>
            </a:r>
            <a:r>
              <a:rPr sz="1800" spc="-5" dirty="0">
                <a:latin typeface="Verdana"/>
                <a:cs typeface="Verdana"/>
              </a:rPr>
              <a:t>α</a:t>
            </a:r>
            <a:r>
              <a:rPr sz="1800" spc="-10" dirty="0">
                <a:latin typeface="Verdana"/>
                <a:cs typeface="Verdana"/>
              </a:rPr>
              <a:t>ς</a:t>
            </a:r>
            <a:r>
              <a:rPr sz="1800" spc="-5" dirty="0">
                <a:latin typeface="Times New Roman"/>
                <a:cs typeface="Times New Roman"/>
              </a:rPr>
              <a:t> </a:t>
            </a:r>
            <a:r>
              <a:rPr sz="1800" spc="-20" dirty="0">
                <a:latin typeface="Verdana"/>
                <a:cs typeface="Verdana"/>
              </a:rPr>
              <a:t>Α</a:t>
            </a:r>
            <a:r>
              <a:rPr sz="1800" spc="10" dirty="0">
                <a:latin typeface="Verdana"/>
                <a:cs typeface="Verdana"/>
              </a:rPr>
              <a:t>ί</a:t>
            </a:r>
            <a:r>
              <a:rPr sz="1800" spc="-5" dirty="0">
                <a:latin typeface="Verdana"/>
                <a:cs typeface="Verdana"/>
              </a:rPr>
              <a:t>θ</a:t>
            </a:r>
            <a:r>
              <a:rPr sz="1800" spc="-10" dirty="0">
                <a:latin typeface="Verdana"/>
                <a:cs typeface="Verdana"/>
              </a:rPr>
              <a:t>ου</a:t>
            </a:r>
            <a:r>
              <a:rPr sz="1800" dirty="0">
                <a:latin typeface="Verdana"/>
                <a:cs typeface="Verdana"/>
              </a:rPr>
              <a:t>σα</a:t>
            </a:r>
            <a:endParaRPr sz="1800">
              <a:latin typeface="Verdana"/>
              <a:cs typeface="Verdana"/>
            </a:endParaRPr>
          </a:p>
          <a:p>
            <a:pPr marL="12700">
              <a:lnSpc>
                <a:spcPct val="100000"/>
              </a:lnSpc>
              <a:spcBef>
                <a:spcPts val="229"/>
              </a:spcBef>
            </a:pPr>
            <a:r>
              <a:rPr sz="1800" spc="-5" dirty="0">
                <a:latin typeface="Verdana"/>
                <a:cs typeface="Verdana"/>
              </a:rPr>
              <a:t>Η</a:t>
            </a:r>
            <a:r>
              <a:rPr sz="1800" spc="-20" dirty="0">
                <a:latin typeface="Verdana"/>
                <a:cs typeface="Verdana"/>
              </a:rPr>
              <a:t>μ</a:t>
            </a:r>
            <a:r>
              <a:rPr sz="1800" spc="10" dirty="0">
                <a:latin typeface="Verdana"/>
                <a:cs typeface="Verdana"/>
              </a:rPr>
              <a:t>ι</a:t>
            </a:r>
            <a:r>
              <a:rPr sz="1800" spc="-20" dirty="0">
                <a:latin typeface="Verdana"/>
                <a:cs typeface="Verdana"/>
              </a:rPr>
              <a:t>κ</a:t>
            </a:r>
            <a:r>
              <a:rPr sz="1800" spc="10" dirty="0">
                <a:latin typeface="Verdana"/>
                <a:cs typeface="Verdana"/>
              </a:rPr>
              <a:t>ύ</a:t>
            </a:r>
            <a:r>
              <a:rPr sz="1800" spc="-20" dirty="0">
                <a:latin typeface="Verdana"/>
                <a:cs typeface="Verdana"/>
              </a:rPr>
              <a:t>κ</a:t>
            </a:r>
            <a:r>
              <a:rPr sz="1800" spc="-15" dirty="0">
                <a:latin typeface="Verdana"/>
                <a:cs typeface="Verdana"/>
              </a:rPr>
              <a:t>λ</a:t>
            </a:r>
            <a:r>
              <a:rPr sz="1800" spc="10" dirty="0">
                <a:latin typeface="Verdana"/>
                <a:cs typeface="Verdana"/>
              </a:rPr>
              <a:t>ι</a:t>
            </a:r>
            <a:r>
              <a:rPr sz="1800" spc="-20" dirty="0">
                <a:latin typeface="Verdana"/>
                <a:cs typeface="Verdana"/>
              </a:rPr>
              <a:t>ο</a:t>
            </a:r>
            <a:r>
              <a:rPr sz="1800" dirty="0">
                <a:latin typeface="Verdana"/>
                <a:cs typeface="Verdana"/>
              </a:rPr>
              <a:t>ι</a:t>
            </a:r>
            <a:r>
              <a:rPr sz="1800" spc="190" dirty="0">
                <a:latin typeface="Times New Roman"/>
                <a:cs typeface="Times New Roman"/>
              </a:rPr>
              <a:t> </a:t>
            </a:r>
            <a:r>
              <a:rPr sz="1800" dirty="0">
                <a:latin typeface="Verdana"/>
                <a:cs typeface="Verdana"/>
              </a:rPr>
              <a:t>σ</a:t>
            </a:r>
            <a:r>
              <a:rPr sz="1800" spc="-5" dirty="0">
                <a:latin typeface="Verdana"/>
                <a:cs typeface="Verdana"/>
              </a:rPr>
              <a:t>ω</a:t>
            </a:r>
            <a:r>
              <a:rPr sz="1800" spc="-15" dirty="0">
                <a:latin typeface="Verdana"/>
                <a:cs typeface="Verdana"/>
              </a:rPr>
              <a:t>λ</a:t>
            </a:r>
            <a:r>
              <a:rPr sz="1800" spc="-20" dirty="0">
                <a:latin typeface="Verdana"/>
                <a:cs typeface="Verdana"/>
              </a:rPr>
              <a:t>ή</a:t>
            </a:r>
            <a:r>
              <a:rPr sz="1800" spc="-15" dirty="0">
                <a:latin typeface="Verdana"/>
                <a:cs typeface="Verdana"/>
              </a:rPr>
              <a:t>νε</a:t>
            </a:r>
            <a:r>
              <a:rPr sz="1800" spc="-10" dirty="0">
                <a:latin typeface="Verdana"/>
                <a:cs typeface="Verdana"/>
              </a:rPr>
              <a:t>ς</a:t>
            </a:r>
            <a:endParaRPr sz="1800">
              <a:latin typeface="Verdana"/>
              <a:cs typeface="Verdana"/>
            </a:endParaRPr>
          </a:p>
        </p:txBody>
      </p:sp>
      <p:sp>
        <p:nvSpPr>
          <p:cNvPr id="10" name="object 10"/>
          <p:cNvSpPr txBox="1"/>
          <p:nvPr/>
        </p:nvSpPr>
        <p:spPr>
          <a:xfrm>
            <a:off x="1113787" y="2370116"/>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11" name="object 11"/>
          <p:cNvSpPr txBox="1"/>
          <p:nvPr/>
        </p:nvSpPr>
        <p:spPr>
          <a:xfrm>
            <a:off x="1113787" y="2673647"/>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12" name="object 12"/>
          <p:cNvSpPr txBox="1"/>
          <p:nvPr/>
        </p:nvSpPr>
        <p:spPr>
          <a:xfrm>
            <a:off x="643894" y="2989205"/>
            <a:ext cx="172720" cy="190500"/>
          </a:xfrm>
          <a:prstGeom prst="rect">
            <a:avLst/>
          </a:prstGeom>
        </p:spPr>
        <p:txBody>
          <a:bodyPr vert="horz" wrap="square" lIns="0" tIns="0" rIns="0" bIns="0" rtlCol="0">
            <a:spAutoFit/>
          </a:bodyPr>
          <a:lstStyle/>
          <a:p>
            <a:pPr marL="12700">
              <a:lnSpc>
                <a:spcPct val="100000"/>
              </a:lnSpc>
            </a:pPr>
            <a:r>
              <a:rPr sz="1300" dirty="0">
                <a:solidFill>
                  <a:srgbClr val="CC0000"/>
                </a:solidFill>
                <a:latin typeface="Wingdings"/>
                <a:cs typeface="Wingdings"/>
              </a:rPr>
              <a:t></a:t>
            </a:r>
            <a:endParaRPr sz="1300">
              <a:latin typeface="Wingdings"/>
              <a:cs typeface="Wingdings"/>
            </a:endParaRPr>
          </a:p>
        </p:txBody>
      </p:sp>
      <p:sp>
        <p:nvSpPr>
          <p:cNvPr id="13" name="object 13"/>
          <p:cNvSpPr txBox="1"/>
          <p:nvPr/>
        </p:nvSpPr>
        <p:spPr>
          <a:xfrm>
            <a:off x="1112524" y="2958527"/>
            <a:ext cx="2367280" cy="279400"/>
          </a:xfrm>
          <a:prstGeom prst="rect">
            <a:avLst/>
          </a:prstGeom>
        </p:spPr>
        <p:txBody>
          <a:bodyPr vert="horz" wrap="square" lIns="0" tIns="0" rIns="0" bIns="0" rtlCol="0">
            <a:spAutoFit/>
          </a:bodyPr>
          <a:lstStyle/>
          <a:p>
            <a:pPr marL="12700">
              <a:lnSpc>
                <a:spcPct val="100000"/>
              </a:lnSpc>
            </a:pPr>
            <a:r>
              <a:rPr sz="2000" dirty="0">
                <a:latin typeface="Verdana"/>
                <a:cs typeface="Verdana"/>
              </a:rPr>
              <a:t>Ο</a:t>
            </a:r>
            <a:r>
              <a:rPr sz="2000" spc="195" dirty="0">
                <a:latin typeface="Times New Roman"/>
                <a:cs typeface="Times New Roman"/>
              </a:rPr>
              <a:t> </a:t>
            </a:r>
            <a:r>
              <a:rPr sz="2000" spc="-15" dirty="0">
                <a:latin typeface="Verdana"/>
                <a:cs typeface="Verdana"/>
              </a:rPr>
              <a:t>κο</a:t>
            </a:r>
            <a:r>
              <a:rPr sz="2000" spc="-20" dirty="0">
                <a:latin typeface="Verdana"/>
                <a:cs typeface="Verdana"/>
              </a:rPr>
              <a:t>χ</a:t>
            </a:r>
            <a:r>
              <a:rPr sz="2000" spc="-15" dirty="0">
                <a:latin typeface="Verdana"/>
                <a:cs typeface="Verdana"/>
              </a:rPr>
              <a:t>λ</a:t>
            </a:r>
            <a:r>
              <a:rPr sz="2000" spc="-10" dirty="0">
                <a:latin typeface="Verdana"/>
                <a:cs typeface="Verdana"/>
              </a:rPr>
              <a:t>ί</a:t>
            </a:r>
            <a:r>
              <a:rPr sz="2000" dirty="0">
                <a:latin typeface="Verdana"/>
                <a:cs typeface="Verdana"/>
              </a:rPr>
              <a:t>α</a:t>
            </a:r>
            <a:r>
              <a:rPr sz="2000" spc="-15" dirty="0">
                <a:latin typeface="Verdana"/>
                <a:cs typeface="Verdana"/>
              </a:rPr>
              <a:t>ς</a:t>
            </a:r>
            <a:r>
              <a:rPr sz="2000" spc="210" dirty="0">
                <a:latin typeface="Times New Roman"/>
                <a:cs typeface="Times New Roman"/>
              </a:rPr>
              <a:t> </a:t>
            </a:r>
            <a:r>
              <a:rPr sz="2000" spc="-5" dirty="0">
                <a:latin typeface="Verdana"/>
                <a:cs typeface="Verdana"/>
              </a:rPr>
              <a:t>π</a:t>
            </a:r>
            <a:r>
              <a:rPr sz="2000" spc="-15" dirty="0">
                <a:latin typeface="Verdana"/>
                <a:cs typeface="Verdana"/>
              </a:rPr>
              <a:t>ε</a:t>
            </a:r>
            <a:r>
              <a:rPr sz="2000" dirty="0">
                <a:latin typeface="Verdana"/>
                <a:cs typeface="Verdana"/>
              </a:rPr>
              <a:t>ρ</a:t>
            </a:r>
            <a:r>
              <a:rPr sz="2000" spc="-10" dirty="0">
                <a:latin typeface="Verdana"/>
                <a:cs typeface="Verdana"/>
              </a:rPr>
              <a:t>ι</a:t>
            </a:r>
            <a:r>
              <a:rPr sz="2000" spc="-15" dirty="0">
                <a:latin typeface="Verdana"/>
                <a:cs typeface="Verdana"/>
              </a:rPr>
              <a:t>έ</a:t>
            </a:r>
            <a:r>
              <a:rPr sz="2000" spc="-10" dirty="0">
                <a:latin typeface="Verdana"/>
                <a:cs typeface="Verdana"/>
              </a:rPr>
              <a:t>χ</a:t>
            </a:r>
            <a:r>
              <a:rPr sz="2000" spc="-15" dirty="0">
                <a:latin typeface="Verdana"/>
                <a:cs typeface="Verdana"/>
              </a:rPr>
              <a:t>ε</a:t>
            </a:r>
            <a:r>
              <a:rPr sz="2000" dirty="0">
                <a:latin typeface="Verdana"/>
                <a:cs typeface="Verdana"/>
              </a:rPr>
              <a:t>ι</a:t>
            </a:r>
            <a:endParaRPr sz="2000">
              <a:latin typeface="Verdana"/>
              <a:cs typeface="Verdana"/>
            </a:endParaRPr>
          </a:p>
        </p:txBody>
      </p:sp>
      <p:sp>
        <p:nvSpPr>
          <p:cNvPr id="14" name="object 14"/>
          <p:cNvSpPr txBox="1"/>
          <p:nvPr/>
        </p:nvSpPr>
        <p:spPr>
          <a:xfrm>
            <a:off x="1113787" y="3314997"/>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15" name="object 15"/>
          <p:cNvSpPr txBox="1"/>
          <p:nvPr/>
        </p:nvSpPr>
        <p:spPr>
          <a:xfrm>
            <a:off x="1550671" y="3288150"/>
            <a:ext cx="2162810" cy="557530"/>
          </a:xfrm>
          <a:prstGeom prst="rect">
            <a:avLst/>
          </a:prstGeom>
        </p:spPr>
        <p:txBody>
          <a:bodyPr vert="horz" wrap="square" lIns="0" tIns="0" rIns="0" bIns="0" rtlCol="0">
            <a:spAutoFit/>
          </a:bodyPr>
          <a:lstStyle/>
          <a:p>
            <a:pPr marL="12700" marR="5080">
              <a:lnSpc>
                <a:spcPct val="110600"/>
              </a:lnSpc>
            </a:pPr>
            <a:r>
              <a:rPr sz="1800" spc="-15" dirty="0">
                <a:latin typeface="Verdana"/>
                <a:cs typeface="Verdana"/>
              </a:rPr>
              <a:t>τ</a:t>
            </a:r>
            <a:r>
              <a:rPr sz="1800" spc="-10" dirty="0">
                <a:latin typeface="Verdana"/>
                <a:cs typeface="Verdana"/>
              </a:rPr>
              <a:t>ο</a:t>
            </a:r>
            <a:r>
              <a:rPr sz="1800" spc="-15" dirty="0">
                <a:latin typeface="Verdana"/>
                <a:cs typeface="Verdana"/>
              </a:rPr>
              <a:t>ν</a:t>
            </a:r>
            <a:r>
              <a:rPr sz="1800" spc="180" dirty="0">
                <a:latin typeface="Times New Roman"/>
                <a:cs typeface="Times New Roman"/>
              </a:rPr>
              <a:t> </a:t>
            </a:r>
            <a:r>
              <a:rPr sz="1800" spc="-15" dirty="0">
                <a:latin typeface="Verdana"/>
                <a:cs typeface="Verdana"/>
              </a:rPr>
              <a:t>κ</a:t>
            </a:r>
            <a:r>
              <a:rPr sz="1800" spc="-20" dirty="0">
                <a:latin typeface="Verdana"/>
                <a:cs typeface="Verdana"/>
              </a:rPr>
              <a:t>ο</a:t>
            </a:r>
            <a:r>
              <a:rPr sz="1800" spc="-30" dirty="0">
                <a:latin typeface="Verdana"/>
                <a:cs typeface="Verdana"/>
              </a:rPr>
              <a:t>χ</a:t>
            </a:r>
            <a:r>
              <a:rPr sz="1800" spc="-15" dirty="0">
                <a:latin typeface="Verdana"/>
                <a:cs typeface="Verdana"/>
              </a:rPr>
              <a:t>λ</a:t>
            </a:r>
            <a:r>
              <a:rPr sz="1800" spc="10" dirty="0">
                <a:latin typeface="Verdana"/>
                <a:cs typeface="Verdana"/>
              </a:rPr>
              <a:t>ι</a:t>
            </a:r>
            <a:r>
              <a:rPr sz="1800" spc="-15" dirty="0">
                <a:latin typeface="Verdana"/>
                <a:cs typeface="Verdana"/>
              </a:rPr>
              <a:t>ακό</a:t>
            </a:r>
            <a:r>
              <a:rPr sz="1800" spc="185" dirty="0">
                <a:latin typeface="Times New Roman"/>
                <a:cs typeface="Times New Roman"/>
              </a:rPr>
              <a:t> </a:t>
            </a:r>
            <a:r>
              <a:rPr sz="1800" dirty="0">
                <a:latin typeface="Verdana"/>
                <a:cs typeface="Verdana"/>
              </a:rPr>
              <a:t>π</a:t>
            </a:r>
            <a:r>
              <a:rPr sz="1800" spc="-20" dirty="0">
                <a:latin typeface="Verdana"/>
                <a:cs typeface="Verdana"/>
              </a:rPr>
              <a:t>ό</a:t>
            </a:r>
            <a:r>
              <a:rPr sz="1800" dirty="0">
                <a:latin typeface="Verdana"/>
                <a:cs typeface="Verdana"/>
              </a:rPr>
              <a:t>ρ</a:t>
            </a:r>
            <a:r>
              <a:rPr sz="1800" spc="-15" dirty="0">
                <a:latin typeface="Verdana"/>
                <a:cs typeface="Verdana"/>
              </a:rPr>
              <a:t>ο</a:t>
            </a:r>
            <a:r>
              <a:rPr sz="1800" spc="-5" dirty="0">
                <a:latin typeface="Times New Roman"/>
                <a:cs typeface="Times New Roman"/>
              </a:rPr>
              <a:t> </a:t>
            </a:r>
            <a:r>
              <a:rPr sz="1800" spc="-20" dirty="0">
                <a:latin typeface="Verdana"/>
                <a:cs typeface="Verdana"/>
              </a:rPr>
              <a:t>Έξ</a:t>
            </a:r>
            <a:r>
              <a:rPr sz="1800" dirty="0">
                <a:latin typeface="Verdana"/>
                <a:cs typeface="Verdana"/>
              </a:rPr>
              <a:t>ω</a:t>
            </a:r>
            <a:r>
              <a:rPr sz="1800" spc="180" dirty="0">
                <a:latin typeface="Times New Roman"/>
                <a:cs typeface="Times New Roman"/>
              </a:rPr>
              <a:t> </a:t>
            </a:r>
            <a:r>
              <a:rPr sz="1800" spc="-15" dirty="0">
                <a:latin typeface="Verdana"/>
                <a:cs typeface="Verdana"/>
              </a:rPr>
              <a:t>λέ</a:t>
            </a:r>
            <a:r>
              <a:rPr sz="1800" spc="-10" dirty="0">
                <a:latin typeface="Verdana"/>
                <a:cs typeface="Verdana"/>
              </a:rPr>
              <a:t>μ</a:t>
            </a:r>
            <a:r>
              <a:rPr sz="1800" spc="-5" dirty="0">
                <a:latin typeface="Verdana"/>
                <a:cs typeface="Verdana"/>
              </a:rPr>
              <a:t>φ</a:t>
            </a:r>
            <a:r>
              <a:rPr sz="1800" spc="-15" dirty="0">
                <a:latin typeface="Verdana"/>
                <a:cs typeface="Verdana"/>
              </a:rPr>
              <a:t>ο</a:t>
            </a:r>
            <a:endParaRPr sz="1800">
              <a:latin typeface="Verdana"/>
              <a:cs typeface="Verdana"/>
            </a:endParaRPr>
          </a:p>
        </p:txBody>
      </p:sp>
      <p:sp>
        <p:nvSpPr>
          <p:cNvPr id="16" name="object 16"/>
          <p:cNvSpPr txBox="1"/>
          <p:nvPr/>
        </p:nvSpPr>
        <p:spPr>
          <a:xfrm>
            <a:off x="1113787" y="3618527"/>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17" name="object 17"/>
          <p:cNvSpPr txBox="1"/>
          <p:nvPr/>
        </p:nvSpPr>
        <p:spPr>
          <a:xfrm>
            <a:off x="1113787" y="4225588"/>
            <a:ext cx="136525" cy="173990"/>
          </a:xfrm>
          <a:prstGeom prst="rect">
            <a:avLst/>
          </a:prstGeom>
        </p:spPr>
        <p:txBody>
          <a:bodyPr vert="horz" wrap="square" lIns="0" tIns="0" rIns="0" bIns="0" rtlCol="0">
            <a:spAutoFit/>
          </a:bodyPr>
          <a:lstStyle/>
          <a:p>
            <a:pPr marL="12700">
              <a:lnSpc>
                <a:spcPct val="100000"/>
              </a:lnSpc>
            </a:pPr>
            <a:r>
              <a:rPr sz="1150" spc="5" dirty="0">
                <a:solidFill>
                  <a:srgbClr val="CC0000"/>
                </a:solidFill>
                <a:latin typeface="Wingdings"/>
                <a:cs typeface="Wingdings"/>
              </a:rPr>
              <a:t></a:t>
            </a:r>
            <a:endParaRPr sz="1150">
              <a:latin typeface="Wingdings"/>
              <a:cs typeface="Wingdings"/>
            </a:endParaRPr>
          </a:p>
        </p:txBody>
      </p:sp>
      <p:sp>
        <p:nvSpPr>
          <p:cNvPr id="18" name="object 18"/>
          <p:cNvSpPr txBox="1"/>
          <p:nvPr/>
        </p:nvSpPr>
        <p:spPr>
          <a:xfrm>
            <a:off x="1550671" y="4198741"/>
            <a:ext cx="2804795" cy="1979930"/>
          </a:xfrm>
          <a:prstGeom prst="rect">
            <a:avLst/>
          </a:prstGeom>
        </p:spPr>
        <p:txBody>
          <a:bodyPr vert="horz" wrap="square" lIns="0" tIns="0" rIns="0" bIns="0" rtlCol="0">
            <a:spAutoFit/>
          </a:bodyPr>
          <a:lstStyle/>
          <a:p>
            <a:pPr marL="12700" marR="5080">
              <a:lnSpc>
                <a:spcPct val="89900"/>
              </a:lnSpc>
            </a:pPr>
            <a:r>
              <a:rPr sz="1800" b="1" spc="-10" dirty="0">
                <a:latin typeface="Verdana"/>
                <a:cs typeface="Verdana"/>
              </a:rPr>
              <a:t>Α</a:t>
            </a:r>
            <a:r>
              <a:rPr sz="1800" b="1" spc="-15" dirty="0">
                <a:latin typeface="Verdana"/>
                <a:cs typeface="Verdana"/>
              </a:rPr>
              <a:t>κο</a:t>
            </a:r>
            <a:r>
              <a:rPr sz="1800" b="1" dirty="0">
                <a:latin typeface="Verdana"/>
                <a:cs typeface="Verdana"/>
              </a:rPr>
              <a:t>ύ</a:t>
            </a:r>
            <a:r>
              <a:rPr sz="1800" b="1" spc="-10" dirty="0">
                <a:latin typeface="Verdana"/>
                <a:cs typeface="Verdana"/>
              </a:rPr>
              <a:t>μ</a:t>
            </a:r>
            <a:r>
              <a:rPr sz="1800" b="1" spc="-15" dirty="0">
                <a:latin typeface="Verdana"/>
                <a:cs typeface="Verdana"/>
              </a:rPr>
              <a:t>ε</a:t>
            </a:r>
            <a:r>
              <a:rPr sz="1800" b="1" spc="185" dirty="0">
                <a:latin typeface="Times New Roman"/>
                <a:cs typeface="Times New Roman"/>
              </a:rPr>
              <a:t> </a:t>
            </a:r>
            <a:r>
              <a:rPr sz="1800" spc="-10" dirty="0">
                <a:latin typeface="Verdana"/>
                <a:cs typeface="Verdana"/>
              </a:rPr>
              <a:t>με</a:t>
            </a:r>
            <a:r>
              <a:rPr sz="1800" spc="185" dirty="0">
                <a:latin typeface="Times New Roman"/>
                <a:cs typeface="Times New Roman"/>
              </a:rPr>
              <a:t> </a:t>
            </a:r>
            <a:r>
              <a:rPr sz="1800" spc="-15" dirty="0">
                <a:latin typeface="Verdana"/>
                <a:cs typeface="Verdana"/>
              </a:rPr>
              <a:t>το</a:t>
            </a:r>
            <a:r>
              <a:rPr sz="1800" spc="185" dirty="0">
                <a:latin typeface="Times New Roman"/>
                <a:cs typeface="Times New Roman"/>
              </a:rPr>
              <a:t> </a:t>
            </a:r>
            <a:r>
              <a:rPr sz="1800" spc="-20" dirty="0">
                <a:latin typeface="Verdana"/>
                <a:cs typeface="Verdana"/>
              </a:rPr>
              <a:t>ό</a:t>
            </a:r>
            <a:r>
              <a:rPr sz="1800" dirty="0">
                <a:latin typeface="Verdana"/>
                <a:cs typeface="Verdana"/>
              </a:rPr>
              <a:t>ρ</a:t>
            </a:r>
            <a:r>
              <a:rPr sz="1800" spc="-15" dirty="0">
                <a:latin typeface="Verdana"/>
                <a:cs typeface="Verdana"/>
              </a:rPr>
              <a:t>γ</a:t>
            </a:r>
            <a:r>
              <a:rPr sz="1800" spc="-5" dirty="0">
                <a:latin typeface="Verdana"/>
                <a:cs typeface="Verdana"/>
              </a:rPr>
              <a:t>α</a:t>
            </a:r>
            <a:r>
              <a:rPr sz="1800" spc="-20" dirty="0">
                <a:latin typeface="Verdana"/>
                <a:cs typeface="Verdana"/>
              </a:rPr>
              <a:t>ν</a:t>
            </a:r>
            <a:r>
              <a:rPr sz="1800" spc="-15" dirty="0">
                <a:latin typeface="Verdana"/>
                <a:cs typeface="Verdana"/>
              </a:rPr>
              <a:t>ο</a:t>
            </a:r>
            <a:r>
              <a:rPr sz="1800" spc="-5" dirty="0">
                <a:latin typeface="Times New Roman"/>
                <a:cs typeface="Times New Roman"/>
              </a:rPr>
              <a:t> </a:t>
            </a:r>
            <a:r>
              <a:rPr sz="1800" spc="-15" dirty="0">
                <a:latin typeface="Verdana"/>
                <a:cs typeface="Verdana"/>
              </a:rPr>
              <a:t>τ</a:t>
            </a:r>
            <a:r>
              <a:rPr sz="1800" spc="-10" dirty="0">
                <a:latin typeface="Verdana"/>
                <a:cs typeface="Verdana"/>
              </a:rPr>
              <a:t>ο</a:t>
            </a:r>
            <a:r>
              <a:rPr sz="1800" dirty="0">
                <a:latin typeface="Verdana"/>
                <a:cs typeface="Verdana"/>
              </a:rPr>
              <a:t>υ</a:t>
            </a:r>
            <a:r>
              <a:rPr sz="1800" spc="185" dirty="0">
                <a:latin typeface="Times New Roman"/>
                <a:cs typeface="Times New Roman"/>
              </a:rPr>
              <a:t> </a:t>
            </a:r>
            <a:r>
              <a:rPr sz="1800" spc="-10" dirty="0">
                <a:latin typeface="Verdana"/>
                <a:cs typeface="Verdana"/>
              </a:rPr>
              <a:t>c</a:t>
            </a:r>
            <a:r>
              <a:rPr sz="1800" spc="-20" dirty="0">
                <a:latin typeface="Verdana"/>
                <a:cs typeface="Verdana"/>
              </a:rPr>
              <a:t>o</a:t>
            </a:r>
            <a:r>
              <a:rPr sz="1800" spc="-10" dirty="0">
                <a:latin typeface="Verdana"/>
                <a:cs typeface="Verdana"/>
              </a:rPr>
              <a:t>rt</a:t>
            </a:r>
            <a:r>
              <a:rPr sz="1800" dirty="0">
                <a:latin typeface="Verdana"/>
                <a:cs typeface="Verdana"/>
              </a:rPr>
              <a:t>i</a:t>
            </a:r>
            <a:r>
              <a:rPr sz="1800" spc="195" dirty="0">
                <a:latin typeface="Times New Roman"/>
                <a:cs typeface="Times New Roman"/>
              </a:rPr>
              <a:t> </a:t>
            </a:r>
            <a:r>
              <a:rPr sz="1800" spc="-10" dirty="0">
                <a:latin typeface="Verdana"/>
                <a:cs typeface="Verdana"/>
              </a:rPr>
              <a:t>μ</a:t>
            </a:r>
            <a:r>
              <a:rPr sz="1800" spc="-15" dirty="0">
                <a:latin typeface="Verdana"/>
                <a:cs typeface="Verdana"/>
              </a:rPr>
              <a:t>έ</a:t>
            </a:r>
            <a:r>
              <a:rPr sz="1800" dirty="0">
                <a:latin typeface="Verdana"/>
                <a:cs typeface="Verdana"/>
              </a:rPr>
              <a:t>σα</a:t>
            </a:r>
            <a:r>
              <a:rPr sz="1800" spc="175" dirty="0">
                <a:latin typeface="Times New Roman"/>
                <a:cs typeface="Times New Roman"/>
              </a:rPr>
              <a:t> </a:t>
            </a:r>
            <a:r>
              <a:rPr sz="1800" dirty="0">
                <a:latin typeface="Verdana"/>
                <a:cs typeface="Verdana"/>
              </a:rPr>
              <a:t>σ</a:t>
            </a:r>
            <a:r>
              <a:rPr sz="1800" spc="-5" dirty="0">
                <a:latin typeface="Verdana"/>
                <a:cs typeface="Verdana"/>
              </a:rPr>
              <a:t>τ</a:t>
            </a:r>
            <a:r>
              <a:rPr sz="1800" spc="-15" dirty="0">
                <a:latin typeface="Verdana"/>
                <a:cs typeface="Verdana"/>
              </a:rPr>
              <a:t>ο</a:t>
            </a:r>
            <a:r>
              <a:rPr sz="1800" spc="-5" dirty="0">
                <a:latin typeface="Times New Roman"/>
                <a:cs typeface="Times New Roman"/>
              </a:rPr>
              <a:t> </a:t>
            </a:r>
            <a:r>
              <a:rPr sz="1800" spc="-20" dirty="0">
                <a:latin typeface="Verdana"/>
                <a:cs typeface="Verdana"/>
              </a:rPr>
              <a:t>κ</a:t>
            </a:r>
            <a:r>
              <a:rPr sz="1800" spc="-10" dirty="0">
                <a:latin typeface="Verdana"/>
                <a:cs typeface="Verdana"/>
              </a:rPr>
              <a:t>ο</a:t>
            </a:r>
            <a:r>
              <a:rPr sz="1800" spc="-30" dirty="0">
                <a:latin typeface="Verdana"/>
                <a:cs typeface="Verdana"/>
              </a:rPr>
              <a:t>χ</a:t>
            </a:r>
            <a:r>
              <a:rPr sz="1800" spc="-15" dirty="0">
                <a:latin typeface="Verdana"/>
                <a:cs typeface="Verdana"/>
              </a:rPr>
              <a:t>λ</a:t>
            </a:r>
            <a:r>
              <a:rPr sz="1800" dirty="0">
                <a:latin typeface="Verdana"/>
                <a:cs typeface="Verdana"/>
              </a:rPr>
              <a:t>ι</a:t>
            </a:r>
            <a:r>
              <a:rPr sz="1800" spc="-5" dirty="0">
                <a:latin typeface="Verdana"/>
                <a:cs typeface="Verdana"/>
              </a:rPr>
              <a:t>α</a:t>
            </a:r>
            <a:r>
              <a:rPr sz="1800" spc="-15" dirty="0">
                <a:latin typeface="Verdana"/>
                <a:cs typeface="Verdana"/>
              </a:rPr>
              <a:t>κό</a:t>
            </a:r>
            <a:r>
              <a:rPr sz="1800" spc="175" dirty="0">
                <a:latin typeface="Times New Roman"/>
                <a:cs typeface="Times New Roman"/>
              </a:rPr>
              <a:t> </a:t>
            </a:r>
            <a:r>
              <a:rPr sz="1800" spc="10" dirty="0">
                <a:latin typeface="Verdana"/>
                <a:cs typeface="Verdana"/>
              </a:rPr>
              <a:t>π</a:t>
            </a:r>
            <a:r>
              <a:rPr sz="1800" spc="-20" dirty="0">
                <a:latin typeface="Verdana"/>
                <a:cs typeface="Verdana"/>
              </a:rPr>
              <a:t>ό</a:t>
            </a:r>
            <a:r>
              <a:rPr sz="1800" dirty="0">
                <a:latin typeface="Verdana"/>
                <a:cs typeface="Verdana"/>
              </a:rPr>
              <a:t>ρ</a:t>
            </a:r>
            <a:r>
              <a:rPr sz="1800" spc="-15" dirty="0">
                <a:latin typeface="Verdana"/>
                <a:cs typeface="Verdana"/>
              </a:rPr>
              <a:t>ο</a:t>
            </a:r>
            <a:r>
              <a:rPr sz="1800" spc="175" dirty="0">
                <a:latin typeface="Times New Roman"/>
                <a:cs typeface="Times New Roman"/>
              </a:rPr>
              <a:t> </a:t>
            </a:r>
            <a:r>
              <a:rPr sz="1800" spc="-15" dirty="0">
                <a:latin typeface="Verdana"/>
                <a:cs typeface="Verdana"/>
              </a:rPr>
              <a:t>κ</a:t>
            </a:r>
            <a:r>
              <a:rPr sz="1800" spc="-5" dirty="0">
                <a:latin typeface="Verdana"/>
                <a:cs typeface="Verdana"/>
              </a:rPr>
              <a:t>α</a:t>
            </a:r>
            <a:r>
              <a:rPr sz="1800" dirty="0">
                <a:latin typeface="Verdana"/>
                <a:cs typeface="Verdana"/>
              </a:rPr>
              <a:t>ι</a:t>
            </a:r>
            <a:r>
              <a:rPr sz="1800" spc="190" dirty="0">
                <a:latin typeface="Times New Roman"/>
                <a:cs typeface="Times New Roman"/>
              </a:rPr>
              <a:t> </a:t>
            </a:r>
            <a:r>
              <a:rPr sz="1800" spc="-5" dirty="0">
                <a:latin typeface="Verdana"/>
                <a:cs typeface="Verdana"/>
              </a:rPr>
              <a:t>τ</a:t>
            </a:r>
            <a:r>
              <a:rPr sz="1800" spc="-15" dirty="0">
                <a:latin typeface="Verdana"/>
                <a:cs typeface="Verdana"/>
              </a:rPr>
              <a:t>η</a:t>
            </a:r>
            <a:r>
              <a:rPr sz="1800" spc="-5" dirty="0">
                <a:latin typeface="Times New Roman"/>
                <a:cs typeface="Times New Roman"/>
              </a:rPr>
              <a:t> </a:t>
            </a:r>
            <a:r>
              <a:rPr sz="1800" spc="-20" dirty="0">
                <a:latin typeface="Verdana"/>
                <a:cs typeface="Verdana"/>
              </a:rPr>
              <a:t>δό</a:t>
            </a:r>
            <a:r>
              <a:rPr sz="1800" spc="-15" dirty="0">
                <a:latin typeface="Verdana"/>
                <a:cs typeface="Verdana"/>
              </a:rPr>
              <a:t>ν</a:t>
            </a:r>
            <a:r>
              <a:rPr sz="1800" spc="-20" dirty="0">
                <a:latin typeface="Verdana"/>
                <a:cs typeface="Verdana"/>
              </a:rPr>
              <a:t>η</a:t>
            </a:r>
            <a:r>
              <a:rPr sz="1800" dirty="0">
                <a:latin typeface="Verdana"/>
                <a:cs typeface="Verdana"/>
              </a:rPr>
              <a:t>σ</a:t>
            </a:r>
            <a:r>
              <a:rPr sz="1800" spc="-15" dirty="0">
                <a:latin typeface="Verdana"/>
                <a:cs typeface="Verdana"/>
              </a:rPr>
              <a:t>η</a:t>
            </a:r>
            <a:r>
              <a:rPr sz="1800" spc="175" dirty="0">
                <a:latin typeface="Times New Roman"/>
                <a:cs typeface="Times New Roman"/>
              </a:rPr>
              <a:t> </a:t>
            </a:r>
            <a:r>
              <a:rPr sz="1800" spc="-5" dirty="0">
                <a:latin typeface="Verdana"/>
                <a:cs typeface="Verdana"/>
              </a:rPr>
              <a:t>τ</a:t>
            </a:r>
            <a:r>
              <a:rPr sz="1800" dirty="0">
                <a:latin typeface="Verdana"/>
                <a:cs typeface="Verdana"/>
              </a:rPr>
              <a:t>ω</a:t>
            </a:r>
            <a:r>
              <a:rPr sz="1800" spc="-15" dirty="0">
                <a:latin typeface="Verdana"/>
                <a:cs typeface="Verdana"/>
              </a:rPr>
              <a:t>ν</a:t>
            </a:r>
            <a:r>
              <a:rPr sz="1800" spc="180" dirty="0">
                <a:latin typeface="Times New Roman"/>
                <a:cs typeface="Times New Roman"/>
              </a:rPr>
              <a:t> </a:t>
            </a:r>
            <a:r>
              <a:rPr sz="1800" spc="-5" dirty="0">
                <a:latin typeface="Verdana"/>
                <a:cs typeface="Verdana"/>
              </a:rPr>
              <a:t>α</a:t>
            </a:r>
            <a:r>
              <a:rPr sz="1800" spc="-20" dirty="0">
                <a:latin typeface="Verdana"/>
                <a:cs typeface="Verdana"/>
              </a:rPr>
              <a:t>κ</a:t>
            </a:r>
            <a:r>
              <a:rPr sz="1800" spc="-10" dirty="0">
                <a:latin typeface="Verdana"/>
                <a:cs typeface="Verdana"/>
              </a:rPr>
              <a:t>ο</a:t>
            </a:r>
            <a:r>
              <a:rPr sz="1800" dirty="0">
                <a:latin typeface="Verdana"/>
                <a:cs typeface="Verdana"/>
              </a:rPr>
              <a:t>υσ</a:t>
            </a:r>
            <a:r>
              <a:rPr sz="1800" spc="-15" dirty="0">
                <a:latin typeface="Verdana"/>
                <a:cs typeface="Verdana"/>
              </a:rPr>
              <a:t>τ</a:t>
            </a:r>
            <a:r>
              <a:rPr sz="1800" spc="10" dirty="0">
                <a:latin typeface="Verdana"/>
                <a:cs typeface="Verdana"/>
              </a:rPr>
              <a:t>ι</a:t>
            </a:r>
            <a:r>
              <a:rPr sz="1800" spc="-15" dirty="0">
                <a:latin typeface="Verdana"/>
                <a:cs typeface="Verdana"/>
              </a:rPr>
              <a:t>κ</a:t>
            </a:r>
            <a:r>
              <a:rPr sz="1800" spc="-5" dirty="0">
                <a:latin typeface="Verdana"/>
                <a:cs typeface="Verdana"/>
              </a:rPr>
              <a:t>ώ</a:t>
            </a:r>
            <a:r>
              <a:rPr sz="1800" spc="-15" dirty="0">
                <a:latin typeface="Verdana"/>
                <a:cs typeface="Verdana"/>
              </a:rPr>
              <a:t>ν</a:t>
            </a:r>
            <a:r>
              <a:rPr sz="1800" spc="-5" dirty="0">
                <a:latin typeface="Times New Roman"/>
                <a:cs typeface="Times New Roman"/>
              </a:rPr>
              <a:t> </a:t>
            </a:r>
            <a:r>
              <a:rPr sz="1800" spc="-15" dirty="0">
                <a:latin typeface="Verdana"/>
                <a:cs typeface="Verdana"/>
              </a:rPr>
              <a:t>τ</a:t>
            </a:r>
            <a:r>
              <a:rPr sz="1800" spc="-10" dirty="0">
                <a:latin typeface="Verdana"/>
                <a:cs typeface="Verdana"/>
              </a:rPr>
              <a:t>ο</a:t>
            </a:r>
            <a:r>
              <a:rPr sz="1800" dirty="0">
                <a:latin typeface="Verdana"/>
                <a:cs typeface="Verdana"/>
              </a:rPr>
              <a:t>υ</a:t>
            </a:r>
            <a:r>
              <a:rPr sz="1800" spc="180" dirty="0">
                <a:latin typeface="Times New Roman"/>
                <a:cs typeface="Times New Roman"/>
              </a:rPr>
              <a:t> </a:t>
            </a:r>
            <a:r>
              <a:rPr sz="1800" spc="-15" dirty="0">
                <a:latin typeface="Verdana"/>
                <a:cs typeface="Verdana"/>
              </a:rPr>
              <a:t>κ</a:t>
            </a:r>
            <a:r>
              <a:rPr sz="1800" dirty="0">
                <a:latin typeface="Verdana"/>
                <a:cs typeface="Verdana"/>
              </a:rPr>
              <a:t>υ</a:t>
            </a:r>
            <a:r>
              <a:rPr sz="1800" spc="-5" dirty="0">
                <a:latin typeface="Verdana"/>
                <a:cs typeface="Verdana"/>
              </a:rPr>
              <a:t>ττ</a:t>
            </a:r>
            <a:r>
              <a:rPr sz="1800" spc="-15" dirty="0">
                <a:latin typeface="Verdana"/>
                <a:cs typeface="Verdana"/>
              </a:rPr>
              <a:t>ά</a:t>
            </a:r>
            <a:r>
              <a:rPr sz="1800" dirty="0">
                <a:latin typeface="Verdana"/>
                <a:cs typeface="Verdana"/>
              </a:rPr>
              <a:t>ρ</a:t>
            </a:r>
            <a:r>
              <a:rPr sz="1800" spc="-5" dirty="0">
                <a:latin typeface="Verdana"/>
                <a:cs typeface="Verdana"/>
              </a:rPr>
              <a:t>ω</a:t>
            </a:r>
            <a:r>
              <a:rPr sz="1800" spc="-15" dirty="0">
                <a:latin typeface="Verdana"/>
                <a:cs typeface="Verdana"/>
              </a:rPr>
              <a:t>ν</a:t>
            </a:r>
            <a:r>
              <a:rPr sz="1800" spc="190" dirty="0">
                <a:latin typeface="Times New Roman"/>
                <a:cs typeface="Times New Roman"/>
              </a:rPr>
              <a:t> </a:t>
            </a:r>
            <a:r>
              <a:rPr sz="1800" spc="-15" dirty="0">
                <a:latin typeface="Verdana"/>
                <a:cs typeface="Verdana"/>
              </a:rPr>
              <a:t>κα</a:t>
            </a:r>
            <a:r>
              <a:rPr sz="1800" dirty="0">
                <a:latin typeface="Verdana"/>
                <a:cs typeface="Verdana"/>
              </a:rPr>
              <a:t>ι</a:t>
            </a:r>
            <a:r>
              <a:rPr sz="1800" dirty="0">
                <a:latin typeface="Times New Roman"/>
                <a:cs typeface="Times New Roman"/>
              </a:rPr>
              <a:t> </a:t>
            </a:r>
            <a:r>
              <a:rPr sz="1800" spc="-20" dirty="0">
                <a:latin typeface="Verdana"/>
                <a:cs typeface="Verdana"/>
              </a:rPr>
              <a:t>με</a:t>
            </a:r>
            <a:r>
              <a:rPr sz="1800" spc="-5" dirty="0">
                <a:latin typeface="Verdana"/>
                <a:cs typeface="Verdana"/>
              </a:rPr>
              <a:t>τ</a:t>
            </a:r>
            <a:r>
              <a:rPr sz="1800" spc="-15" dirty="0">
                <a:latin typeface="Verdana"/>
                <a:cs typeface="Verdana"/>
              </a:rPr>
              <a:t>α</a:t>
            </a:r>
            <a:r>
              <a:rPr sz="1800" spc="5" dirty="0">
                <a:latin typeface="Verdana"/>
                <a:cs typeface="Verdana"/>
              </a:rPr>
              <a:t>φ</a:t>
            </a:r>
            <a:r>
              <a:rPr sz="1800" spc="-5" dirty="0">
                <a:latin typeface="Verdana"/>
                <a:cs typeface="Verdana"/>
              </a:rPr>
              <a:t>έ</a:t>
            </a:r>
            <a:r>
              <a:rPr sz="1800" dirty="0">
                <a:latin typeface="Verdana"/>
                <a:cs typeface="Verdana"/>
              </a:rPr>
              <a:t>ρ</a:t>
            </a:r>
            <a:r>
              <a:rPr sz="1800" spc="-15" dirty="0">
                <a:latin typeface="Verdana"/>
                <a:cs typeface="Verdana"/>
              </a:rPr>
              <a:t>ε</a:t>
            </a:r>
            <a:r>
              <a:rPr sz="1800" spc="-5" dirty="0">
                <a:latin typeface="Verdana"/>
                <a:cs typeface="Verdana"/>
              </a:rPr>
              <a:t>τ</a:t>
            </a:r>
            <a:r>
              <a:rPr sz="1800" spc="-15" dirty="0">
                <a:latin typeface="Verdana"/>
                <a:cs typeface="Verdana"/>
              </a:rPr>
              <a:t>α</a:t>
            </a:r>
            <a:r>
              <a:rPr sz="1800" dirty="0">
                <a:latin typeface="Verdana"/>
                <a:cs typeface="Verdana"/>
              </a:rPr>
              <a:t>ι</a:t>
            </a:r>
            <a:r>
              <a:rPr sz="1800" spc="190" dirty="0">
                <a:latin typeface="Times New Roman"/>
                <a:cs typeface="Times New Roman"/>
              </a:rPr>
              <a:t> </a:t>
            </a:r>
            <a:r>
              <a:rPr sz="1800" spc="-10" dirty="0">
                <a:latin typeface="Verdana"/>
                <a:cs typeface="Verdana"/>
              </a:rPr>
              <a:t>μ</a:t>
            </a:r>
            <a:r>
              <a:rPr sz="1800" spc="-15" dirty="0">
                <a:latin typeface="Verdana"/>
                <a:cs typeface="Verdana"/>
              </a:rPr>
              <a:t>έ</a:t>
            </a:r>
            <a:r>
              <a:rPr sz="1800" dirty="0">
                <a:latin typeface="Verdana"/>
                <a:cs typeface="Verdana"/>
              </a:rPr>
              <a:t>σω</a:t>
            </a:r>
            <a:r>
              <a:rPr sz="1800" spc="180" dirty="0">
                <a:latin typeface="Times New Roman"/>
                <a:cs typeface="Times New Roman"/>
              </a:rPr>
              <a:t> </a:t>
            </a:r>
            <a:r>
              <a:rPr sz="1800" spc="-5" dirty="0">
                <a:latin typeface="Verdana"/>
                <a:cs typeface="Verdana"/>
              </a:rPr>
              <a:t>τ</a:t>
            </a:r>
            <a:r>
              <a:rPr sz="1800" spc="-20" dirty="0">
                <a:latin typeface="Verdana"/>
                <a:cs typeface="Verdana"/>
              </a:rPr>
              <a:t>η</a:t>
            </a:r>
            <a:r>
              <a:rPr sz="1800" spc="-10" dirty="0">
                <a:latin typeface="Verdana"/>
                <a:cs typeface="Verdana"/>
              </a:rPr>
              <a:t>ς</a:t>
            </a:r>
            <a:r>
              <a:rPr sz="1800" spc="-5" dirty="0">
                <a:latin typeface="Times New Roman"/>
                <a:cs typeface="Times New Roman"/>
              </a:rPr>
              <a:t> </a:t>
            </a:r>
            <a:r>
              <a:rPr sz="1800" spc="-20" dirty="0">
                <a:latin typeface="Verdana"/>
                <a:cs typeface="Verdana"/>
              </a:rPr>
              <a:t>κ</a:t>
            </a:r>
            <a:r>
              <a:rPr sz="1800" spc="-10" dirty="0">
                <a:latin typeface="Verdana"/>
                <a:cs typeface="Verdana"/>
              </a:rPr>
              <a:t>ο</a:t>
            </a:r>
            <a:r>
              <a:rPr sz="1800" spc="-30" dirty="0">
                <a:latin typeface="Verdana"/>
                <a:cs typeface="Verdana"/>
              </a:rPr>
              <a:t>χ</a:t>
            </a:r>
            <a:r>
              <a:rPr sz="1800" spc="-15" dirty="0">
                <a:latin typeface="Verdana"/>
                <a:cs typeface="Verdana"/>
              </a:rPr>
              <a:t>λ</a:t>
            </a:r>
            <a:r>
              <a:rPr sz="1800" dirty="0">
                <a:latin typeface="Verdana"/>
                <a:cs typeface="Verdana"/>
              </a:rPr>
              <a:t>ι</a:t>
            </a:r>
            <a:r>
              <a:rPr sz="1800" spc="-5" dirty="0">
                <a:latin typeface="Verdana"/>
                <a:cs typeface="Verdana"/>
              </a:rPr>
              <a:t>α</a:t>
            </a:r>
            <a:r>
              <a:rPr sz="1800" spc="-15" dirty="0">
                <a:latin typeface="Verdana"/>
                <a:cs typeface="Verdana"/>
              </a:rPr>
              <a:t>κ</a:t>
            </a:r>
            <a:r>
              <a:rPr sz="1800" spc="-20" dirty="0">
                <a:latin typeface="Verdana"/>
                <a:cs typeface="Verdana"/>
              </a:rPr>
              <a:t>ή</a:t>
            </a:r>
            <a:r>
              <a:rPr sz="1800" spc="-10" dirty="0">
                <a:latin typeface="Verdana"/>
                <a:cs typeface="Verdana"/>
              </a:rPr>
              <a:t>ς</a:t>
            </a:r>
            <a:r>
              <a:rPr sz="1800" spc="185" dirty="0">
                <a:latin typeface="Times New Roman"/>
                <a:cs typeface="Times New Roman"/>
              </a:rPr>
              <a:t> </a:t>
            </a:r>
            <a:r>
              <a:rPr sz="1800" spc="-20" dirty="0">
                <a:latin typeface="Verdana"/>
                <a:cs typeface="Verdana"/>
              </a:rPr>
              <a:t>μο</a:t>
            </a:r>
            <a:r>
              <a:rPr sz="1800" dirty="0">
                <a:latin typeface="Verdana"/>
                <a:cs typeface="Verdana"/>
              </a:rPr>
              <a:t>ίρ</a:t>
            </a:r>
            <a:r>
              <a:rPr sz="1800" spc="-5" dirty="0">
                <a:latin typeface="Verdana"/>
                <a:cs typeface="Verdana"/>
              </a:rPr>
              <a:t>α</a:t>
            </a:r>
            <a:r>
              <a:rPr sz="1800" spc="-10" dirty="0">
                <a:latin typeface="Verdana"/>
                <a:cs typeface="Verdana"/>
              </a:rPr>
              <a:t>ς</a:t>
            </a:r>
            <a:r>
              <a:rPr sz="1800" spc="185" dirty="0">
                <a:latin typeface="Times New Roman"/>
                <a:cs typeface="Times New Roman"/>
              </a:rPr>
              <a:t> </a:t>
            </a:r>
            <a:r>
              <a:rPr sz="1800" spc="-15" dirty="0">
                <a:latin typeface="Verdana"/>
                <a:cs typeface="Verdana"/>
              </a:rPr>
              <a:t>τ</a:t>
            </a:r>
            <a:r>
              <a:rPr sz="1800" spc="-10" dirty="0">
                <a:latin typeface="Verdana"/>
                <a:cs typeface="Verdana"/>
              </a:rPr>
              <a:t>ο</a:t>
            </a:r>
            <a:r>
              <a:rPr sz="1800" dirty="0">
                <a:latin typeface="Verdana"/>
                <a:cs typeface="Verdana"/>
              </a:rPr>
              <a:t>υ</a:t>
            </a:r>
            <a:r>
              <a:rPr sz="1800" dirty="0">
                <a:latin typeface="Times New Roman"/>
                <a:cs typeface="Times New Roman"/>
              </a:rPr>
              <a:t> </a:t>
            </a:r>
            <a:r>
              <a:rPr sz="1800" spc="-15" dirty="0">
                <a:latin typeface="Verdana"/>
                <a:cs typeface="Verdana"/>
              </a:rPr>
              <a:t>α</a:t>
            </a:r>
            <a:r>
              <a:rPr sz="1800" spc="10" dirty="0">
                <a:latin typeface="Verdana"/>
                <a:cs typeface="Verdana"/>
              </a:rPr>
              <a:t>ι</a:t>
            </a:r>
            <a:r>
              <a:rPr sz="1800" spc="-5" dirty="0">
                <a:latin typeface="Verdana"/>
                <a:cs typeface="Verdana"/>
              </a:rPr>
              <a:t>θ</a:t>
            </a:r>
            <a:r>
              <a:rPr sz="1800" spc="-10" dirty="0">
                <a:latin typeface="Verdana"/>
                <a:cs typeface="Verdana"/>
              </a:rPr>
              <a:t>ο</a:t>
            </a:r>
            <a:r>
              <a:rPr sz="1800" dirty="0">
                <a:latin typeface="Verdana"/>
                <a:cs typeface="Verdana"/>
              </a:rPr>
              <a:t>υσ</a:t>
            </a:r>
            <a:r>
              <a:rPr sz="1800" spc="-20" dirty="0">
                <a:latin typeface="Verdana"/>
                <a:cs typeface="Verdana"/>
              </a:rPr>
              <a:t>ο</a:t>
            </a:r>
            <a:r>
              <a:rPr sz="1800" spc="-15" dirty="0">
                <a:latin typeface="Verdana"/>
                <a:cs typeface="Verdana"/>
              </a:rPr>
              <a:t>κ</a:t>
            </a:r>
            <a:r>
              <a:rPr sz="1800" spc="-20" dirty="0">
                <a:latin typeface="Verdana"/>
                <a:cs typeface="Verdana"/>
              </a:rPr>
              <a:t>ο</a:t>
            </a:r>
            <a:r>
              <a:rPr sz="1800" spc="-30" dirty="0">
                <a:latin typeface="Verdana"/>
                <a:cs typeface="Verdana"/>
              </a:rPr>
              <a:t>χ</a:t>
            </a:r>
            <a:r>
              <a:rPr sz="1800" spc="-15" dirty="0">
                <a:latin typeface="Verdana"/>
                <a:cs typeface="Verdana"/>
              </a:rPr>
              <a:t>λ</a:t>
            </a:r>
            <a:r>
              <a:rPr sz="1800" dirty="0">
                <a:latin typeface="Verdana"/>
                <a:cs typeface="Verdana"/>
              </a:rPr>
              <a:t>ι</a:t>
            </a:r>
            <a:r>
              <a:rPr sz="1800" spc="-5" dirty="0">
                <a:latin typeface="Verdana"/>
                <a:cs typeface="Verdana"/>
              </a:rPr>
              <a:t>α</a:t>
            </a:r>
            <a:r>
              <a:rPr sz="1800" spc="-15" dirty="0">
                <a:latin typeface="Verdana"/>
                <a:cs typeface="Verdana"/>
              </a:rPr>
              <a:t>κ</a:t>
            </a:r>
            <a:r>
              <a:rPr sz="1800" spc="-20" dirty="0">
                <a:latin typeface="Verdana"/>
                <a:cs typeface="Verdana"/>
              </a:rPr>
              <a:t>ο</a:t>
            </a:r>
            <a:r>
              <a:rPr sz="1800" dirty="0">
                <a:latin typeface="Verdana"/>
                <a:cs typeface="Verdana"/>
              </a:rPr>
              <a:t>ύ</a:t>
            </a:r>
            <a:endParaRPr sz="1800">
              <a:latin typeface="Verdana"/>
              <a:cs typeface="Verdana"/>
            </a:endParaRPr>
          </a:p>
        </p:txBody>
      </p:sp>
      <p:sp>
        <p:nvSpPr>
          <p:cNvPr id="19" name="object 19"/>
          <p:cNvSpPr txBox="1"/>
          <p:nvPr/>
        </p:nvSpPr>
        <p:spPr>
          <a:xfrm>
            <a:off x="1550671" y="6171048"/>
            <a:ext cx="848994" cy="254000"/>
          </a:xfrm>
          <a:prstGeom prst="rect">
            <a:avLst/>
          </a:prstGeom>
        </p:spPr>
        <p:txBody>
          <a:bodyPr vert="horz" wrap="square" lIns="0" tIns="0" rIns="0" bIns="0" rtlCol="0">
            <a:spAutoFit/>
          </a:bodyPr>
          <a:lstStyle/>
          <a:p>
            <a:pPr marL="12700">
              <a:lnSpc>
                <a:spcPct val="100000"/>
              </a:lnSpc>
            </a:pPr>
            <a:r>
              <a:rPr sz="1800" spc="-20" dirty="0">
                <a:latin typeface="Verdana"/>
                <a:cs typeface="Verdana"/>
              </a:rPr>
              <a:t>ν</a:t>
            </a:r>
            <a:r>
              <a:rPr sz="1800" spc="-5" dirty="0">
                <a:latin typeface="Verdana"/>
                <a:cs typeface="Verdana"/>
              </a:rPr>
              <a:t>ε</a:t>
            </a:r>
            <a:r>
              <a:rPr sz="1800" dirty="0">
                <a:latin typeface="Verdana"/>
                <a:cs typeface="Verdana"/>
              </a:rPr>
              <a:t>ύρ</a:t>
            </a:r>
            <a:r>
              <a:rPr sz="1800" spc="-20" dirty="0">
                <a:latin typeface="Verdana"/>
                <a:cs typeface="Verdana"/>
              </a:rPr>
              <a:t>ο</a:t>
            </a:r>
            <a:r>
              <a:rPr sz="1800" dirty="0">
                <a:latin typeface="Verdana"/>
                <a:cs typeface="Verdana"/>
              </a:rPr>
              <a:t>υ</a:t>
            </a:r>
            <a:endParaRPr sz="1800">
              <a:latin typeface="Verdana"/>
              <a:cs typeface="Verdana"/>
            </a:endParaRPr>
          </a:p>
        </p:txBody>
      </p:sp>
      <p:sp>
        <p:nvSpPr>
          <p:cNvPr id="20" name="object 20"/>
          <p:cNvSpPr/>
          <p:nvPr/>
        </p:nvSpPr>
        <p:spPr>
          <a:xfrm>
            <a:off x="5029200" y="1524000"/>
            <a:ext cx="3886200" cy="4648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565910"/>
            <a:ext cx="4655820" cy="110489"/>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609600" y="1565910"/>
            <a:ext cx="7957820"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609600" y="6172200"/>
            <a:ext cx="7924800" cy="127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465976" rIns="0" bIns="0" rtlCol="0">
            <a:spAutoFit/>
          </a:bodyPr>
          <a:lstStyle/>
          <a:p>
            <a:pPr marL="12700">
              <a:lnSpc>
                <a:spcPts val="4555"/>
              </a:lnSpc>
            </a:pPr>
            <a:r>
              <a:rPr spc="-25" dirty="0"/>
              <a:t>Ι</a:t>
            </a:r>
            <a:r>
              <a:rPr dirty="0"/>
              <a:t>σ</a:t>
            </a:r>
            <a:r>
              <a:rPr spc="-35" dirty="0"/>
              <a:t>ο</a:t>
            </a:r>
            <a:r>
              <a:rPr dirty="0"/>
              <a:t>ρ</a:t>
            </a:r>
            <a:r>
              <a:rPr spc="-5" dirty="0"/>
              <a:t>ρ</a:t>
            </a:r>
            <a:r>
              <a:rPr spc="-25" dirty="0"/>
              <a:t>ο</a:t>
            </a:r>
            <a:r>
              <a:rPr spc="-5" dirty="0"/>
              <a:t>πί</a:t>
            </a:r>
            <a:r>
              <a:rPr dirty="0"/>
              <a:t>α</a:t>
            </a:r>
            <a:r>
              <a:rPr spc="385" dirty="0">
                <a:latin typeface="Times New Roman"/>
                <a:cs typeface="Times New Roman"/>
              </a:rPr>
              <a:t> </a:t>
            </a:r>
            <a:r>
              <a:rPr spc="-20" dirty="0"/>
              <a:t>μ</a:t>
            </a:r>
            <a:r>
              <a:rPr spc="-25" dirty="0"/>
              <a:t>έ</a:t>
            </a:r>
            <a:r>
              <a:rPr dirty="0"/>
              <a:t>σω</a:t>
            </a:r>
            <a:r>
              <a:rPr spc="385" dirty="0">
                <a:latin typeface="Times New Roman"/>
                <a:cs typeface="Times New Roman"/>
              </a:rPr>
              <a:t> </a:t>
            </a:r>
            <a:r>
              <a:rPr spc="-25" dirty="0"/>
              <a:t>της</a:t>
            </a:r>
            <a:r>
              <a:rPr spc="375" dirty="0">
                <a:latin typeface="Times New Roman"/>
                <a:cs typeface="Times New Roman"/>
              </a:rPr>
              <a:t> </a:t>
            </a:r>
            <a:r>
              <a:rPr spc="5" dirty="0"/>
              <a:t>α</a:t>
            </a:r>
            <a:r>
              <a:rPr spc="-5" dirty="0"/>
              <a:t>ί</a:t>
            </a:r>
            <a:r>
              <a:rPr dirty="0"/>
              <a:t>θ</a:t>
            </a:r>
            <a:r>
              <a:rPr spc="-35" dirty="0"/>
              <a:t>ο</a:t>
            </a:r>
            <a:r>
              <a:rPr spc="-5" dirty="0"/>
              <a:t>υ</a:t>
            </a:r>
            <a:r>
              <a:rPr dirty="0"/>
              <a:t>σ</a:t>
            </a:r>
            <a:r>
              <a:rPr spc="5" dirty="0"/>
              <a:t>α</a:t>
            </a:r>
            <a:r>
              <a:rPr spc="-20" dirty="0"/>
              <a:t>ς</a:t>
            </a:r>
          </a:p>
        </p:txBody>
      </p:sp>
      <p:sp>
        <p:nvSpPr>
          <p:cNvPr id="6" name="object 6"/>
          <p:cNvSpPr txBox="1"/>
          <p:nvPr/>
        </p:nvSpPr>
        <p:spPr>
          <a:xfrm>
            <a:off x="643894" y="1796748"/>
            <a:ext cx="143510" cy="157480"/>
          </a:xfrm>
          <a:prstGeom prst="rect">
            <a:avLst/>
          </a:prstGeom>
        </p:spPr>
        <p:txBody>
          <a:bodyPr vert="horz" wrap="square" lIns="0" tIns="0" rIns="0" bIns="0" rtlCol="0">
            <a:spAutoFit/>
          </a:bodyPr>
          <a:lstStyle/>
          <a:p>
            <a:pPr marL="12700">
              <a:lnSpc>
                <a:spcPct val="100000"/>
              </a:lnSpc>
            </a:pPr>
            <a:r>
              <a:rPr sz="1050" spc="-10" dirty="0">
                <a:solidFill>
                  <a:srgbClr val="CC0000"/>
                </a:solidFill>
                <a:latin typeface="Wingdings"/>
                <a:cs typeface="Wingdings"/>
              </a:rPr>
              <a:t></a:t>
            </a:r>
            <a:endParaRPr sz="1050">
              <a:latin typeface="Wingdings"/>
              <a:cs typeface="Wingdings"/>
            </a:endParaRPr>
          </a:p>
        </p:txBody>
      </p:sp>
      <p:sp>
        <p:nvSpPr>
          <p:cNvPr id="7" name="object 7"/>
          <p:cNvSpPr txBox="1"/>
          <p:nvPr/>
        </p:nvSpPr>
        <p:spPr>
          <a:xfrm>
            <a:off x="1111250" y="1772460"/>
            <a:ext cx="7338695" cy="617220"/>
          </a:xfrm>
          <a:prstGeom prst="rect">
            <a:avLst/>
          </a:prstGeom>
        </p:spPr>
        <p:txBody>
          <a:bodyPr vert="horz" wrap="square" lIns="0" tIns="0" rIns="0" bIns="0" rtlCol="0">
            <a:spAutoFit/>
          </a:bodyPr>
          <a:lstStyle/>
          <a:p>
            <a:pPr marL="12700" marR="5080" indent="72390">
              <a:lnSpc>
                <a:spcPct val="79700"/>
              </a:lnSpc>
            </a:pPr>
            <a:r>
              <a:rPr sz="1600" dirty="0">
                <a:latin typeface="Verdana"/>
                <a:cs typeface="Verdana"/>
              </a:rPr>
              <a:t>Η</a:t>
            </a:r>
            <a:r>
              <a:rPr sz="1600" spc="155" dirty="0">
                <a:latin typeface="Times New Roman"/>
                <a:cs typeface="Times New Roman"/>
              </a:rPr>
              <a:t> </a:t>
            </a:r>
            <a:r>
              <a:rPr sz="1600" spc="-10" dirty="0">
                <a:latin typeface="Verdana"/>
                <a:cs typeface="Verdana"/>
              </a:rPr>
              <a:t>κίν</a:t>
            </a:r>
            <a:r>
              <a:rPr sz="1600" spc="-20" dirty="0">
                <a:latin typeface="Verdana"/>
                <a:cs typeface="Verdana"/>
              </a:rPr>
              <a:t>η</a:t>
            </a:r>
            <a:r>
              <a:rPr sz="1600" spc="-5" dirty="0">
                <a:latin typeface="Verdana"/>
                <a:cs typeface="Verdana"/>
              </a:rPr>
              <a:t>σ</a:t>
            </a:r>
            <a:r>
              <a:rPr sz="1600" dirty="0">
                <a:latin typeface="Verdana"/>
                <a:cs typeface="Verdana"/>
              </a:rPr>
              <a:t>η</a:t>
            </a:r>
            <a:r>
              <a:rPr sz="1600" spc="155" dirty="0">
                <a:latin typeface="Times New Roman"/>
                <a:cs typeface="Times New Roman"/>
              </a:rPr>
              <a:t> </a:t>
            </a:r>
            <a:r>
              <a:rPr sz="1600" spc="-5" dirty="0">
                <a:latin typeface="Verdana"/>
                <a:cs typeface="Verdana"/>
              </a:rPr>
              <a:t>τ</a:t>
            </a:r>
            <a:r>
              <a:rPr sz="1600" spc="-15" dirty="0">
                <a:latin typeface="Verdana"/>
                <a:cs typeface="Verdana"/>
              </a:rPr>
              <a:t>ω</a:t>
            </a:r>
            <a:r>
              <a:rPr sz="1600" spc="-10" dirty="0">
                <a:latin typeface="Verdana"/>
                <a:cs typeface="Verdana"/>
              </a:rPr>
              <a:t>ν</a:t>
            </a:r>
            <a:r>
              <a:rPr sz="1600" spc="170" dirty="0">
                <a:latin typeface="Times New Roman"/>
                <a:cs typeface="Times New Roman"/>
              </a:rPr>
              <a:t> </a:t>
            </a:r>
            <a:r>
              <a:rPr sz="1600" spc="-15" dirty="0">
                <a:latin typeface="Verdana"/>
                <a:cs typeface="Verdana"/>
              </a:rPr>
              <a:t>ω</a:t>
            </a:r>
            <a:r>
              <a:rPr sz="1600" spc="-5" dirty="0">
                <a:latin typeface="Verdana"/>
                <a:cs typeface="Verdana"/>
              </a:rPr>
              <a:t>τό</a:t>
            </a:r>
            <a:r>
              <a:rPr sz="1600" spc="-20" dirty="0">
                <a:latin typeface="Verdana"/>
                <a:cs typeface="Verdana"/>
              </a:rPr>
              <a:t>λ</a:t>
            </a:r>
            <a:r>
              <a:rPr sz="1600" spc="-5" dirty="0">
                <a:latin typeface="Verdana"/>
                <a:cs typeface="Verdana"/>
              </a:rPr>
              <a:t>ι</a:t>
            </a:r>
            <a:r>
              <a:rPr sz="1600" spc="-10" dirty="0">
                <a:latin typeface="Verdana"/>
                <a:cs typeface="Verdana"/>
              </a:rPr>
              <a:t>θ</a:t>
            </a:r>
            <a:r>
              <a:rPr sz="1600" spc="-5" dirty="0">
                <a:latin typeface="Verdana"/>
                <a:cs typeface="Verdana"/>
              </a:rPr>
              <a:t>ω</a:t>
            </a:r>
            <a:r>
              <a:rPr sz="1600" spc="-10" dirty="0">
                <a:latin typeface="Verdana"/>
                <a:cs typeface="Verdana"/>
              </a:rPr>
              <a:t>ν</a:t>
            </a:r>
            <a:r>
              <a:rPr sz="1600" spc="160" dirty="0">
                <a:latin typeface="Times New Roman"/>
                <a:cs typeface="Times New Roman"/>
              </a:rPr>
              <a:t> </a:t>
            </a:r>
            <a:r>
              <a:rPr sz="1600" spc="-5" dirty="0">
                <a:latin typeface="Verdana"/>
                <a:cs typeface="Verdana"/>
              </a:rPr>
              <a:t>π</a:t>
            </a:r>
            <a:r>
              <a:rPr sz="1600" dirty="0">
                <a:latin typeface="Verdana"/>
                <a:cs typeface="Verdana"/>
              </a:rPr>
              <a:t>ά</a:t>
            </a:r>
            <a:r>
              <a:rPr sz="1600" spc="-20" dirty="0">
                <a:latin typeface="Verdana"/>
                <a:cs typeface="Verdana"/>
              </a:rPr>
              <a:t>ν</a:t>
            </a:r>
            <a:r>
              <a:rPr sz="1600" dirty="0">
                <a:latin typeface="Verdana"/>
                <a:cs typeface="Verdana"/>
              </a:rPr>
              <a:t>ω</a:t>
            </a:r>
            <a:r>
              <a:rPr sz="1600" spc="155" dirty="0">
                <a:latin typeface="Times New Roman"/>
                <a:cs typeface="Times New Roman"/>
              </a:rPr>
              <a:t> </a:t>
            </a:r>
            <a:r>
              <a:rPr sz="1600" spc="-5" dirty="0">
                <a:latin typeface="Verdana"/>
                <a:cs typeface="Verdana"/>
              </a:rPr>
              <a:t>στο</a:t>
            </a:r>
            <a:r>
              <a:rPr sz="1600" spc="-10" dirty="0">
                <a:latin typeface="Verdana"/>
                <a:cs typeface="Verdana"/>
              </a:rPr>
              <a:t>ν</a:t>
            </a:r>
            <a:r>
              <a:rPr sz="1600" spc="160" dirty="0">
                <a:latin typeface="Times New Roman"/>
                <a:cs typeface="Times New Roman"/>
              </a:rPr>
              <a:t> </a:t>
            </a:r>
            <a:r>
              <a:rPr sz="1600" spc="-15" dirty="0">
                <a:latin typeface="Verdana"/>
                <a:cs typeface="Verdana"/>
              </a:rPr>
              <a:t>ω</a:t>
            </a:r>
            <a:r>
              <a:rPr sz="1600" dirty="0">
                <a:latin typeface="Verdana"/>
                <a:cs typeface="Verdana"/>
              </a:rPr>
              <a:t>τ</a:t>
            </a:r>
            <a:r>
              <a:rPr sz="1600" spc="-15" dirty="0">
                <a:latin typeface="Verdana"/>
                <a:cs typeface="Verdana"/>
              </a:rPr>
              <a:t>ο</a:t>
            </a:r>
            <a:r>
              <a:rPr sz="1600" spc="-10" dirty="0">
                <a:latin typeface="Verdana"/>
                <a:cs typeface="Verdana"/>
              </a:rPr>
              <a:t>λιθ</a:t>
            </a:r>
            <a:r>
              <a:rPr sz="1600" spc="-5" dirty="0">
                <a:latin typeface="Verdana"/>
                <a:cs typeface="Verdana"/>
              </a:rPr>
              <a:t>οφ</a:t>
            </a:r>
            <a:r>
              <a:rPr sz="1600" spc="-15" dirty="0">
                <a:latin typeface="Verdana"/>
                <a:cs typeface="Verdana"/>
              </a:rPr>
              <a:t>ό</a:t>
            </a:r>
            <a:r>
              <a:rPr sz="1600" spc="-10" dirty="0">
                <a:latin typeface="Verdana"/>
                <a:cs typeface="Verdana"/>
              </a:rPr>
              <a:t>ρο</a:t>
            </a:r>
            <a:r>
              <a:rPr sz="1600" spc="165" dirty="0">
                <a:latin typeface="Times New Roman"/>
                <a:cs typeface="Times New Roman"/>
              </a:rPr>
              <a:t> </a:t>
            </a:r>
            <a:r>
              <a:rPr sz="1600" spc="-20" dirty="0">
                <a:latin typeface="Verdana"/>
                <a:cs typeface="Verdana"/>
              </a:rPr>
              <a:t>υμ</a:t>
            </a:r>
            <a:r>
              <a:rPr sz="1600" spc="-25" dirty="0">
                <a:latin typeface="Verdana"/>
                <a:cs typeface="Verdana"/>
              </a:rPr>
              <a:t>έ</a:t>
            </a:r>
            <a:r>
              <a:rPr sz="1600" spc="-10" dirty="0">
                <a:latin typeface="Verdana"/>
                <a:cs typeface="Verdana"/>
              </a:rPr>
              <a:t>ν</a:t>
            </a:r>
            <a:r>
              <a:rPr sz="1600" dirty="0">
                <a:latin typeface="Verdana"/>
                <a:cs typeface="Verdana"/>
              </a:rPr>
              <a:t>α</a:t>
            </a:r>
            <a:r>
              <a:rPr sz="1600" spc="160" dirty="0">
                <a:latin typeface="Times New Roman"/>
                <a:cs typeface="Times New Roman"/>
              </a:rPr>
              <a:t> </a:t>
            </a:r>
            <a:r>
              <a:rPr sz="1600" spc="-5" dirty="0">
                <a:latin typeface="Verdana"/>
                <a:cs typeface="Verdana"/>
              </a:rPr>
              <a:t>προ</a:t>
            </a:r>
            <a:r>
              <a:rPr sz="1600" spc="-10" dirty="0">
                <a:latin typeface="Verdana"/>
                <a:cs typeface="Verdana"/>
              </a:rPr>
              <a:t>καλ</a:t>
            </a:r>
            <a:r>
              <a:rPr sz="1600" spc="-15" dirty="0">
                <a:latin typeface="Verdana"/>
                <a:cs typeface="Verdana"/>
              </a:rPr>
              <a:t>ε</a:t>
            </a:r>
            <a:r>
              <a:rPr sz="1600" dirty="0">
                <a:latin typeface="Verdana"/>
                <a:cs typeface="Verdana"/>
              </a:rPr>
              <a:t>ί</a:t>
            </a:r>
            <a:r>
              <a:rPr sz="1600" spc="155" dirty="0">
                <a:latin typeface="Times New Roman"/>
                <a:cs typeface="Times New Roman"/>
              </a:rPr>
              <a:t> </a:t>
            </a:r>
            <a:r>
              <a:rPr sz="1600" spc="-5" dirty="0">
                <a:latin typeface="Verdana"/>
                <a:cs typeface="Verdana"/>
              </a:rPr>
              <a:t>τ</a:t>
            </a:r>
            <a:r>
              <a:rPr sz="1600" spc="-10" dirty="0">
                <a:latin typeface="Verdana"/>
                <a:cs typeface="Verdana"/>
              </a:rPr>
              <a:t>ο</a:t>
            </a:r>
            <a:r>
              <a:rPr sz="1600" spc="-5" dirty="0">
                <a:latin typeface="Times New Roman"/>
                <a:cs typeface="Times New Roman"/>
              </a:rPr>
              <a:t> </a:t>
            </a:r>
            <a:r>
              <a:rPr sz="1600" spc="-15" dirty="0">
                <a:latin typeface="Verdana"/>
                <a:cs typeface="Verdana"/>
              </a:rPr>
              <a:t>ε</a:t>
            </a:r>
            <a:r>
              <a:rPr sz="1600" spc="-10" dirty="0">
                <a:latin typeface="Verdana"/>
                <a:cs typeface="Verdana"/>
              </a:rPr>
              <a:t>ρ</a:t>
            </a:r>
            <a:r>
              <a:rPr sz="1600" spc="-15" dirty="0">
                <a:latin typeface="Verdana"/>
                <a:cs typeface="Verdana"/>
              </a:rPr>
              <a:t>έ</a:t>
            </a:r>
            <a:r>
              <a:rPr sz="1600" dirty="0">
                <a:latin typeface="Verdana"/>
                <a:cs typeface="Verdana"/>
              </a:rPr>
              <a:t>θ</a:t>
            </a:r>
            <a:r>
              <a:rPr sz="1600" spc="-10" dirty="0">
                <a:latin typeface="Verdana"/>
                <a:cs typeface="Verdana"/>
              </a:rPr>
              <a:t>ι</a:t>
            </a:r>
            <a:r>
              <a:rPr sz="1600" spc="-5" dirty="0">
                <a:latin typeface="Verdana"/>
                <a:cs typeface="Verdana"/>
              </a:rPr>
              <a:t>σμ</a:t>
            </a:r>
            <a:r>
              <a:rPr sz="1600" dirty="0">
                <a:latin typeface="Verdana"/>
                <a:cs typeface="Verdana"/>
              </a:rPr>
              <a:t>α</a:t>
            </a:r>
            <a:r>
              <a:rPr sz="1600" spc="160" dirty="0">
                <a:latin typeface="Times New Roman"/>
                <a:cs typeface="Times New Roman"/>
              </a:rPr>
              <a:t> </a:t>
            </a:r>
            <a:r>
              <a:rPr sz="1600" spc="-20" dirty="0">
                <a:latin typeface="Verdana"/>
                <a:cs typeface="Verdana"/>
              </a:rPr>
              <a:t>γ</a:t>
            </a:r>
            <a:r>
              <a:rPr sz="1600" spc="-5" dirty="0">
                <a:latin typeface="Verdana"/>
                <a:cs typeface="Verdana"/>
              </a:rPr>
              <a:t>ι</a:t>
            </a:r>
            <a:r>
              <a:rPr sz="1600" dirty="0">
                <a:latin typeface="Verdana"/>
                <a:cs typeface="Verdana"/>
              </a:rPr>
              <a:t>α</a:t>
            </a:r>
            <a:r>
              <a:rPr sz="1600" spc="160" dirty="0">
                <a:latin typeface="Times New Roman"/>
                <a:cs typeface="Times New Roman"/>
              </a:rPr>
              <a:t> </a:t>
            </a:r>
            <a:r>
              <a:rPr sz="1600" spc="-5" dirty="0">
                <a:latin typeface="Verdana"/>
                <a:cs typeface="Verdana"/>
              </a:rPr>
              <a:t>τ</a:t>
            </a:r>
            <a:r>
              <a:rPr sz="1600" dirty="0">
                <a:latin typeface="Verdana"/>
                <a:cs typeface="Verdana"/>
              </a:rPr>
              <a:t>α</a:t>
            </a:r>
            <a:r>
              <a:rPr sz="1600" spc="160" dirty="0">
                <a:latin typeface="Times New Roman"/>
                <a:cs typeface="Times New Roman"/>
              </a:rPr>
              <a:t> </a:t>
            </a:r>
            <a:r>
              <a:rPr sz="1600" spc="-10" dirty="0">
                <a:latin typeface="Verdana"/>
                <a:cs typeface="Verdana"/>
              </a:rPr>
              <a:t>α</a:t>
            </a:r>
            <a:r>
              <a:rPr sz="1600" spc="-5" dirty="0">
                <a:latin typeface="Verdana"/>
                <a:cs typeface="Verdana"/>
              </a:rPr>
              <a:t>ι</a:t>
            </a:r>
            <a:r>
              <a:rPr sz="1600" spc="-10" dirty="0">
                <a:latin typeface="Verdana"/>
                <a:cs typeface="Verdana"/>
              </a:rPr>
              <a:t>σθ</a:t>
            </a:r>
            <a:r>
              <a:rPr sz="1600" spc="-20" dirty="0">
                <a:latin typeface="Verdana"/>
                <a:cs typeface="Verdana"/>
              </a:rPr>
              <a:t>η</a:t>
            </a:r>
            <a:r>
              <a:rPr sz="1600" spc="-5" dirty="0">
                <a:latin typeface="Verdana"/>
                <a:cs typeface="Verdana"/>
              </a:rPr>
              <a:t>τ</a:t>
            </a:r>
            <a:r>
              <a:rPr sz="1600" spc="-20" dirty="0">
                <a:latin typeface="Verdana"/>
                <a:cs typeface="Verdana"/>
              </a:rPr>
              <a:t>ή</a:t>
            </a:r>
            <a:r>
              <a:rPr sz="1600" spc="-10" dirty="0">
                <a:latin typeface="Verdana"/>
                <a:cs typeface="Verdana"/>
              </a:rPr>
              <a:t>ρ</a:t>
            </a:r>
            <a:r>
              <a:rPr sz="1600" spc="-5" dirty="0">
                <a:latin typeface="Verdana"/>
                <a:cs typeface="Verdana"/>
              </a:rPr>
              <a:t>ι</a:t>
            </a:r>
            <a:r>
              <a:rPr sz="1600" dirty="0">
                <a:latin typeface="Verdana"/>
                <a:cs typeface="Verdana"/>
              </a:rPr>
              <a:t>α</a:t>
            </a:r>
            <a:r>
              <a:rPr sz="1600" spc="160" dirty="0">
                <a:latin typeface="Times New Roman"/>
                <a:cs typeface="Times New Roman"/>
              </a:rPr>
              <a:t> </a:t>
            </a:r>
            <a:r>
              <a:rPr sz="1600" spc="-20" dirty="0">
                <a:latin typeface="Verdana"/>
                <a:cs typeface="Verdana"/>
              </a:rPr>
              <a:t>κ</a:t>
            </a:r>
            <a:r>
              <a:rPr sz="1600" spc="-5" dirty="0">
                <a:latin typeface="Verdana"/>
                <a:cs typeface="Verdana"/>
              </a:rPr>
              <a:t>ύτ</a:t>
            </a:r>
            <a:r>
              <a:rPr sz="1600" dirty="0">
                <a:latin typeface="Verdana"/>
                <a:cs typeface="Verdana"/>
              </a:rPr>
              <a:t>τ</a:t>
            </a:r>
            <a:r>
              <a:rPr sz="1600" spc="-10" dirty="0">
                <a:latin typeface="Verdana"/>
                <a:cs typeface="Verdana"/>
              </a:rPr>
              <a:t>α</a:t>
            </a:r>
            <a:r>
              <a:rPr sz="1600" dirty="0">
                <a:latin typeface="Verdana"/>
                <a:cs typeface="Verdana"/>
              </a:rPr>
              <a:t>ρα</a:t>
            </a:r>
            <a:r>
              <a:rPr sz="1600" spc="160" dirty="0">
                <a:latin typeface="Times New Roman"/>
                <a:cs typeface="Times New Roman"/>
              </a:rPr>
              <a:t> </a:t>
            </a:r>
            <a:r>
              <a:rPr sz="1600" spc="-5" dirty="0">
                <a:latin typeface="Verdana"/>
                <a:cs typeface="Verdana"/>
              </a:rPr>
              <a:t>πο</a:t>
            </a:r>
            <a:r>
              <a:rPr sz="1600" dirty="0">
                <a:latin typeface="Verdana"/>
                <a:cs typeface="Verdana"/>
              </a:rPr>
              <a:t>υ</a:t>
            </a:r>
            <a:r>
              <a:rPr sz="1600" spc="155" dirty="0">
                <a:latin typeface="Times New Roman"/>
                <a:cs typeface="Times New Roman"/>
              </a:rPr>
              <a:t> </a:t>
            </a:r>
            <a:r>
              <a:rPr sz="1600" dirty="0">
                <a:latin typeface="Verdana"/>
                <a:cs typeface="Verdana"/>
              </a:rPr>
              <a:t>θα</a:t>
            </a:r>
            <a:r>
              <a:rPr sz="1600" spc="160" dirty="0">
                <a:latin typeface="Times New Roman"/>
                <a:cs typeface="Times New Roman"/>
              </a:rPr>
              <a:t> </a:t>
            </a:r>
            <a:r>
              <a:rPr sz="1600" spc="-15" dirty="0">
                <a:latin typeface="Verdana"/>
                <a:cs typeface="Verdana"/>
              </a:rPr>
              <a:t>δημ</a:t>
            </a:r>
            <a:r>
              <a:rPr sz="1600" spc="-10" dirty="0">
                <a:latin typeface="Verdana"/>
                <a:cs typeface="Verdana"/>
              </a:rPr>
              <a:t>ι</a:t>
            </a:r>
            <a:r>
              <a:rPr sz="1600" spc="-15" dirty="0">
                <a:latin typeface="Verdana"/>
                <a:cs typeface="Verdana"/>
              </a:rPr>
              <a:t>ο</a:t>
            </a:r>
            <a:r>
              <a:rPr sz="1600" spc="-5" dirty="0">
                <a:latin typeface="Verdana"/>
                <a:cs typeface="Verdana"/>
              </a:rPr>
              <a:t>υρ</a:t>
            </a:r>
            <a:r>
              <a:rPr sz="1600" spc="-10" dirty="0">
                <a:latin typeface="Verdana"/>
                <a:cs typeface="Verdana"/>
              </a:rPr>
              <a:t>γ</a:t>
            </a:r>
            <a:r>
              <a:rPr sz="1600" spc="-20" dirty="0">
                <a:latin typeface="Verdana"/>
                <a:cs typeface="Verdana"/>
              </a:rPr>
              <a:t>ή</a:t>
            </a:r>
            <a:r>
              <a:rPr sz="1600" spc="-5" dirty="0">
                <a:latin typeface="Verdana"/>
                <a:cs typeface="Verdana"/>
              </a:rPr>
              <a:t>σου</a:t>
            </a:r>
            <a:r>
              <a:rPr sz="1600" dirty="0">
                <a:latin typeface="Verdana"/>
                <a:cs typeface="Verdana"/>
              </a:rPr>
              <a:t>ν</a:t>
            </a:r>
            <a:r>
              <a:rPr sz="1600" spc="160" dirty="0">
                <a:latin typeface="Times New Roman"/>
                <a:cs typeface="Times New Roman"/>
              </a:rPr>
              <a:t> </a:t>
            </a:r>
            <a:r>
              <a:rPr sz="1600" spc="-5" dirty="0">
                <a:latin typeface="Verdana"/>
                <a:cs typeface="Verdana"/>
              </a:rPr>
              <a:t>τι</a:t>
            </a:r>
            <a:r>
              <a:rPr sz="1600" dirty="0">
                <a:latin typeface="Verdana"/>
                <a:cs typeface="Verdana"/>
              </a:rPr>
              <a:t>ς</a:t>
            </a:r>
            <a:r>
              <a:rPr sz="1600" spc="165" dirty="0">
                <a:latin typeface="Times New Roman"/>
                <a:cs typeface="Times New Roman"/>
              </a:rPr>
              <a:t> </a:t>
            </a:r>
            <a:r>
              <a:rPr sz="1600" spc="-20" dirty="0">
                <a:latin typeface="Verdana"/>
                <a:cs typeface="Verdana"/>
              </a:rPr>
              <a:t>ν</a:t>
            </a:r>
            <a:r>
              <a:rPr sz="1600" spc="-15" dirty="0">
                <a:latin typeface="Verdana"/>
                <a:cs typeface="Verdana"/>
              </a:rPr>
              <a:t>ε</a:t>
            </a:r>
            <a:r>
              <a:rPr sz="1600" spc="-5" dirty="0">
                <a:latin typeface="Verdana"/>
                <a:cs typeface="Verdana"/>
              </a:rPr>
              <a:t>υ</a:t>
            </a:r>
            <a:r>
              <a:rPr sz="1600" spc="-10" dirty="0">
                <a:latin typeface="Verdana"/>
                <a:cs typeface="Verdana"/>
              </a:rPr>
              <a:t>ρ</a:t>
            </a:r>
            <a:r>
              <a:rPr sz="1600" spc="-5" dirty="0">
                <a:latin typeface="Verdana"/>
                <a:cs typeface="Verdana"/>
              </a:rPr>
              <a:t>ι</a:t>
            </a:r>
            <a:r>
              <a:rPr sz="1600" dirty="0">
                <a:latin typeface="Verdana"/>
                <a:cs typeface="Verdana"/>
              </a:rPr>
              <a:t>κ</a:t>
            </a:r>
            <a:r>
              <a:rPr sz="1600" spc="-25" dirty="0">
                <a:latin typeface="Verdana"/>
                <a:cs typeface="Verdana"/>
              </a:rPr>
              <a:t>έ</a:t>
            </a:r>
            <a:r>
              <a:rPr sz="1600" spc="-10" dirty="0">
                <a:latin typeface="Verdana"/>
                <a:cs typeface="Verdana"/>
              </a:rPr>
              <a:t>ς</a:t>
            </a:r>
            <a:r>
              <a:rPr sz="1600" spc="-5" dirty="0">
                <a:latin typeface="Times New Roman"/>
                <a:cs typeface="Times New Roman"/>
              </a:rPr>
              <a:t> </a:t>
            </a:r>
            <a:r>
              <a:rPr sz="1600" spc="-10" dirty="0">
                <a:latin typeface="Verdana"/>
                <a:cs typeface="Verdana"/>
              </a:rPr>
              <a:t>ίν</a:t>
            </a:r>
            <a:r>
              <a:rPr sz="1600" spc="-15" dirty="0">
                <a:latin typeface="Verdana"/>
                <a:cs typeface="Verdana"/>
              </a:rPr>
              <a:t>ε</a:t>
            </a:r>
            <a:r>
              <a:rPr sz="1600" spc="-10" dirty="0">
                <a:latin typeface="Verdana"/>
                <a:cs typeface="Verdana"/>
              </a:rPr>
              <a:t>ς</a:t>
            </a:r>
            <a:r>
              <a:rPr sz="1600" spc="165" dirty="0">
                <a:latin typeface="Times New Roman"/>
                <a:cs typeface="Times New Roman"/>
              </a:rPr>
              <a:t> </a:t>
            </a:r>
            <a:r>
              <a:rPr sz="1600" spc="-5" dirty="0">
                <a:latin typeface="Verdana"/>
                <a:cs typeface="Verdana"/>
              </a:rPr>
              <a:t>τ</a:t>
            </a:r>
            <a:r>
              <a:rPr sz="1600" spc="-15" dirty="0">
                <a:latin typeface="Verdana"/>
                <a:cs typeface="Verdana"/>
              </a:rPr>
              <a:t>ο</a:t>
            </a:r>
            <a:r>
              <a:rPr sz="1600" dirty="0">
                <a:latin typeface="Verdana"/>
                <a:cs typeface="Verdana"/>
              </a:rPr>
              <a:t>υ</a:t>
            </a:r>
            <a:r>
              <a:rPr sz="1600" spc="155" dirty="0">
                <a:latin typeface="Times New Roman"/>
                <a:cs typeface="Times New Roman"/>
              </a:rPr>
              <a:t> </a:t>
            </a:r>
            <a:r>
              <a:rPr sz="1600" dirty="0">
                <a:latin typeface="Verdana"/>
                <a:cs typeface="Verdana"/>
              </a:rPr>
              <a:t>α</a:t>
            </a:r>
            <a:r>
              <a:rPr sz="1600" spc="-10" dirty="0">
                <a:latin typeface="Verdana"/>
                <a:cs typeface="Verdana"/>
              </a:rPr>
              <a:t>ιθ</a:t>
            </a:r>
            <a:r>
              <a:rPr sz="1600" spc="-15" dirty="0">
                <a:latin typeface="Verdana"/>
                <a:cs typeface="Verdana"/>
              </a:rPr>
              <a:t>ο</a:t>
            </a:r>
            <a:r>
              <a:rPr sz="1600" spc="-5" dirty="0">
                <a:latin typeface="Verdana"/>
                <a:cs typeface="Verdana"/>
              </a:rPr>
              <a:t>υσ</a:t>
            </a:r>
            <a:r>
              <a:rPr sz="1600" spc="-10" dirty="0">
                <a:latin typeface="Verdana"/>
                <a:cs typeface="Verdana"/>
              </a:rPr>
              <a:t>αί</a:t>
            </a:r>
            <a:r>
              <a:rPr sz="1600" spc="-5" dirty="0">
                <a:latin typeface="Verdana"/>
                <a:cs typeface="Verdana"/>
              </a:rPr>
              <a:t>ο</a:t>
            </a:r>
            <a:r>
              <a:rPr sz="1600" dirty="0">
                <a:latin typeface="Verdana"/>
                <a:cs typeface="Verdana"/>
              </a:rPr>
              <a:t>υ</a:t>
            </a:r>
            <a:r>
              <a:rPr sz="1600" spc="155" dirty="0">
                <a:latin typeface="Times New Roman"/>
                <a:cs typeface="Times New Roman"/>
              </a:rPr>
              <a:t> </a:t>
            </a:r>
            <a:r>
              <a:rPr sz="1600" spc="-10" dirty="0">
                <a:latin typeface="Verdana"/>
                <a:cs typeface="Verdana"/>
              </a:rPr>
              <a:t>ν</a:t>
            </a:r>
            <a:r>
              <a:rPr sz="1600" spc="-25" dirty="0">
                <a:latin typeface="Verdana"/>
                <a:cs typeface="Verdana"/>
              </a:rPr>
              <a:t>ε</a:t>
            </a:r>
            <a:r>
              <a:rPr sz="1600" spc="-5" dirty="0">
                <a:latin typeface="Verdana"/>
                <a:cs typeface="Verdana"/>
              </a:rPr>
              <a:t>ύρου.</a:t>
            </a:r>
            <a:endParaRPr sz="1600">
              <a:latin typeface="Verdana"/>
              <a:cs typeface="Verdana"/>
            </a:endParaRPr>
          </a:p>
        </p:txBody>
      </p:sp>
      <p:sp>
        <p:nvSpPr>
          <p:cNvPr id="8" name="object 8"/>
          <p:cNvSpPr/>
          <p:nvPr/>
        </p:nvSpPr>
        <p:spPr>
          <a:xfrm>
            <a:off x="2051050" y="2663189"/>
            <a:ext cx="6372849" cy="419481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73530" y="2275840"/>
            <a:ext cx="2526029" cy="2665728"/>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18164" y="3070979"/>
            <a:ext cx="1746250" cy="1083310"/>
          </a:xfrm>
          <a:prstGeom prst="rect">
            <a:avLst/>
          </a:prstGeom>
        </p:spPr>
        <p:txBody>
          <a:bodyPr vert="horz" wrap="square" lIns="0" tIns="0" rIns="0" bIns="0" rtlCol="0">
            <a:spAutoFit/>
          </a:bodyPr>
          <a:lstStyle/>
          <a:p>
            <a:pPr marL="12700">
              <a:lnSpc>
                <a:spcPct val="100000"/>
              </a:lnSpc>
            </a:pPr>
            <a:r>
              <a:rPr sz="1800" dirty="0">
                <a:latin typeface="Verdana"/>
                <a:cs typeface="Verdana"/>
              </a:rPr>
              <a:t>Ω</a:t>
            </a:r>
            <a:r>
              <a:rPr sz="1800" spc="-5" dirty="0">
                <a:latin typeface="Verdana"/>
                <a:cs typeface="Verdana"/>
              </a:rPr>
              <a:t>τ</a:t>
            </a:r>
            <a:r>
              <a:rPr sz="1800" spc="-20" dirty="0">
                <a:latin typeface="Verdana"/>
                <a:cs typeface="Verdana"/>
              </a:rPr>
              <a:t>ο</a:t>
            </a:r>
            <a:r>
              <a:rPr sz="1800" spc="-15" dirty="0">
                <a:latin typeface="Verdana"/>
                <a:cs typeface="Verdana"/>
              </a:rPr>
              <a:t>λ</a:t>
            </a:r>
            <a:r>
              <a:rPr sz="1800" dirty="0">
                <a:latin typeface="Verdana"/>
                <a:cs typeface="Verdana"/>
              </a:rPr>
              <a:t>ι</a:t>
            </a:r>
            <a:r>
              <a:rPr sz="1800" spc="5" dirty="0">
                <a:latin typeface="Verdana"/>
                <a:cs typeface="Verdana"/>
              </a:rPr>
              <a:t>θ</a:t>
            </a:r>
            <a:r>
              <a:rPr sz="1800" spc="-20" dirty="0">
                <a:latin typeface="Verdana"/>
                <a:cs typeface="Verdana"/>
              </a:rPr>
              <a:t>ο</a:t>
            </a:r>
            <a:r>
              <a:rPr sz="1800" spc="5" dirty="0">
                <a:latin typeface="Verdana"/>
                <a:cs typeface="Verdana"/>
              </a:rPr>
              <a:t>φ</a:t>
            </a:r>
            <a:r>
              <a:rPr sz="1800" spc="-20" dirty="0">
                <a:latin typeface="Verdana"/>
                <a:cs typeface="Verdana"/>
              </a:rPr>
              <a:t>ό</a:t>
            </a:r>
            <a:r>
              <a:rPr sz="1800" dirty="0">
                <a:latin typeface="Verdana"/>
                <a:cs typeface="Verdana"/>
              </a:rPr>
              <a:t>ρ</a:t>
            </a:r>
            <a:r>
              <a:rPr sz="1800" spc="-20" dirty="0">
                <a:latin typeface="Verdana"/>
                <a:cs typeface="Verdana"/>
              </a:rPr>
              <a:t>ο</a:t>
            </a:r>
            <a:r>
              <a:rPr sz="1800" spc="-10" dirty="0">
                <a:latin typeface="Verdana"/>
                <a:cs typeface="Verdana"/>
              </a:rPr>
              <a:t>ς</a:t>
            </a:r>
            <a:endParaRPr sz="1800">
              <a:latin typeface="Verdana"/>
              <a:cs typeface="Verdana"/>
            </a:endParaRPr>
          </a:p>
          <a:p>
            <a:pPr marL="824865" marR="5080" indent="105410">
              <a:lnSpc>
                <a:spcPct val="150500"/>
              </a:lnSpc>
              <a:spcBef>
                <a:spcPts val="30"/>
              </a:spcBef>
            </a:pPr>
            <a:r>
              <a:rPr sz="1800" dirty="0">
                <a:latin typeface="Verdana"/>
                <a:cs typeface="Verdana"/>
              </a:rPr>
              <a:t>υ</a:t>
            </a:r>
            <a:r>
              <a:rPr sz="1800" spc="-20" dirty="0">
                <a:latin typeface="Verdana"/>
                <a:cs typeface="Verdana"/>
              </a:rPr>
              <a:t>μέ</a:t>
            </a:r>
            <a:r>
              <a:rPr sz="1800" spc="-15" dirty="0">
                <a:latin typeface="Verdana"/>
                <a:cs typeface="Verdana"/>
              </a:rPr>
              <a:t>ν</a:t>
            </a:r>
            <a:r>
              <a:rPr sz="1800" spc="-5" dirty="0">
                <a:latin typeface="Verdana"/>
                <a:cs typeface="Verdana"/>
              </a:rPr>
              <a:t>α</a:t>
            </a:r>
            <a:r>
              <a:rPr sz="1800" spc="-10" dirty="0">
                <a:latin typeface="Verdana"/>
                <a:cs typeface="Verdana"/>
              </a:rPr>
              <a:t>ς</a:t>
            </a:r>
            <a:r>
              <a:rPr sz="1800" spc="-5" dirty="0">
                <a:latin typeface="Times New Roman"/>
                <a:cs typeface="Times New Roman"/>
              </a:rPr>
              <a:t> </a:t>
            </a:r>
            <a:r>
              <a:rPr sz="1800" spc="-15" dirty="0">
                <a:latin typeface="Verdana"/>
                <a:cs typeface="Verdana"/>
              </a:rPr>
              <a:t>κ</a:t>
            </a:r>
            <a:r>
              <a:rPr sz="1800" dirty="0">
                <a:latin typeface="Verdana"/>
                <a:cs typeface="Verdana"/>
              </a:rPr>
              <a:t>ρ</a:t>
            </a:r>
            <a:r>
              <a:rPr sz="1800" spc="-20" dirty="0">
                <a:latin typeface="Verdana"/>
                <a:cs typeface="Verdana"/>
              </a:rPr>
              <a:t>ο</a:t>
            </a:r>
            <a:r>
              <a:rPr sz="1800" dirty="0">
                <a:latin typeface="Verdana"/>
                <a:cs typeface="Verdana"/>
              </a:rPr>
              <a:t>σσ</a:t>
            </a:r>
            <a:r>
              <a:rPr sz="1800" spc="-20" dirty="0">
                <a:latin typeface="Verdana"/>
                <a:cs typeface="Verdana"/>
              </a:rPr>
              <a:t>ο</a:t>
            </a:r>
            <a:r>
              <a:rPr sz="1800" dirty="0">
                <a:latin typeface="Verdana"/>
                <a:cs typeface="Verdana"/>
              </a:rPr>
              <a:t>ί</a:t>
            </a:r>
            <a:endParaRPr sz="1800">
              <a:latin typeface="Verdana"/>
              <a:cs typeface="Verdana"/>
            </a:endParaRPr>
          </a:p>
        </p:txBody>
      </p:sp>
      <p:sp>
        <p:nvSpPr>
          <p:cNvPr id="11" name="object 11"/>
          <p:cNvSpPr txBox="1"/>
          <p:nvPr/>
        </p:nvSpPr>
        <p:spPr>
          <a:xfrm>
            <a:off x="895354" y="5264267"/>
            <a:ext cx="1367155" cy="254000"/>
          </a:xfrm>
          <a:prstGeom prst="rect">
            <a:avLst/>
          </a:prstGeom>
        </p:spPr>
        <p:txBody>
          <a:bodyPr vert="horz" wrap="square" lIns="0" tIns="0" rIns="0" bIns="0" rtlCol="0">
            <a:spAutoFit/>
          </a:bodyPr>
          <a:lstStyle/>
          <a:p>
            <a:pPr marL="12700">
              <a:lnSpc>
                <a:spcPct val="100000"/>
              </a:lnSpc>
            </a:pPr>
            <a:r>
              <a:rPr sz="1800" dirty="0">
                <a:latin typeface="Verdana"/>
                <a:cs typeface="Verdana"/>
              </a:rPr>
              <a:t>Ν</a:t>
            </a:r>
            <a:r>
              <a:rPr sz="1800" spc="-15" dirty="0">
                <a:latin typeface="Verdana"/>
                <a:cs typeface="Verdana"/>
              </a:rPr>
              <a:t>ε</a:t>
            </a:r>
            <a:r>
              <a:rPr sz="1800" dirty="0">
                <a:latin typeface="Verdana"/>
                <a:cs typeface="Verdana"/>
              </a:rPr>
              <a:t>υρι</a:t>
            </a:r>
            <a:r>
              <a:rPr sz="1800" spc="-15" dirty="0">
                <a:latin typeface="Verdana"/>
                <a:cs typeface="Verdana"/>
              </a:rPr>
              <a:t>κή</a:t>
            </a:r>
            <a:r>
              <a:rPr sz="1800" spc="185" dirty="0">
                <a:latin typeface="Times New Roman"/>
                <a:cs typeface="Times New Roman"/>
              </a:rPr>
              <a:t> </a:t>
            </a:r>
            <a:r>
              <a:rPr sz="1800" dirty="0">
                <a:latin typeface="Verdana"/>
                <a:cs typeface="Verdana"/>
              </a:rPr>
              <a:t>ί</a:t>
            </a:r>
            <a:r>
              <a:rPr sz="1800" spc="-15" dirty="0">
                <a:latin typeface="Verdana"/>
                <a:cs typeface="Verdana"/>
              </a:rPr>
              <a:t>ν</a:t>
            </a:r>
            <a:r>
              <a:rPr sz="1800" dirty="0">
                <a:latin typeface="Verdana"/>
                <a:cs typeface="Verdana"/>
              </a:rPr>
              <a:t>α</a:t>
            </a:r>
            <a:endParaRPr sz="1800">
              <a:latin typeface="Verdana"/>
              <a:cs typeface="Verdan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28600"/>
            <a:ext cx="8229600" cy="944563"/>
          </a:xfrm>
        </p:spPr>
        <p:txBody>
          <a:bodyPr/>
          <a:lstStyle/>
          <a:p>
            <a:r>
              <a:rPr lang="el-GR" sz="3200"/>
              <a:t>ΧΑΡΑΚΤΗΡΙΣΤΙΚΑ ΤΟΥ ΔΕΡΜΑΤΟΣ</a:t>
            </a:r>
            <a:endParaRPr lang="en-US" sz="3200"/>
          </a:p>
        </p:txBody>
      </p:sp>
      <p:sp>
        <p:nvSpPr>
          <p:cNvPr id="10245" name="Rectangle 5"/>
          <p:cNvSpPr>
            <a:spLocks noGrp="1" noChangeArrowheads="1"/>
          </p:cNvSpPr>
          <p:nvPr>
            <p:ph type="body" sz="half" idx="1"/>
          </p:nvPr>
        </p:nvSpPr>
        <p:spPr>
          <a:xfrm>
            <a:off x="457200" y="1371600"/>
            <a:ext cx="4038600" cy="5059363"/>
          </a:xfrm>
        </p:spPr>
        <p:txBody>
          <a:bodyPr/>
          <a:lstStyle/>
          <a:p>
            <a:pPr>
              <a:buFontTx/>
              <a:buNone/>
            </a:pPr>
            <a:r>
              <a:rPr lang="el-GR" sz="2000" u="sng"/>
              <a:t>Το πάχος του δέρματος ποικίλει ανάλογα με:</a:t>
            </a:r>
          </a:p>
          <a:p>
            <a:pPr>
              <a:buClr>
                <a:schemeClr val="tx1"/>
              </a:buClr>
              <a:buFont typeface="Wingdings" pitchFamily="2" charset="2"/>
              <a:buChar char="Ø"/>
            </a:pPr>
            <a:r>
              <a:rPr lang="el-GR" sz="2000"/>
              <a:t>Το φύλο</a:t>
            </a:r>
          </a:p>
          <a:p>
            <a:pPr>
              <a:buClr>
                <a:schemeClr val="tx1"/>
              </a:buClr>
              <a:buFont typeface="Wingdings" pitchFamily="2" charset="2"/>
              <a:buChar char="Ø"/>
            </a:pPr>
            <a:r>
              <a:rPr lang="el-GR" sz="2000"/>
              <a:t>Την ηλικία</a:t>
            </a:r>
          </a:p>
          <a:p>
            <a:pPr>
              <a:buClr>
                <a:schemeClr val="tx1"/>
              </a:buClr>
              <a:buFont typeface="Wingdings" pitchFamily="2" charset="2"/>
              <a:buChar char="Ø"/>
            </a:pPr>
            <a:r>
              <a:rPr lang="el-GR" sz="2000"/>
              <a:t>Την περιοχή που καλύπτει (λεπτό στα βλέφαρα, παχύ στα πέλματα)</a:t>
            </a:r>
          </a:p>
          <a:p>
            <a:pPr>
              <a:buClr>
                <a:schemeClr val="tx1"/>
              </a:buClr>
              <a:buFont typeface="Wingdings" pitchFamily="2" charset="2"/>
              <a:buChar char="Ø"/>
            </a:pPr>
            <a:r>
              <a:rPr lang="el-GR" sz="2000"/>
              <a:t>Το άτομο</a:t>
            </a:r>
          </a:p>
          <a:p>
            <a:pPr>
              <a:buFontTx/>
              <a:buNone/>
            </a:pPr>
            <a:r>
              <a:rPr lang="el-GR" sz="2000" u="sng"/>
              <a:t>Σχετικά με το βάρος του δέρματος</a:t>
            </a:r>
          </a:p>
          <a:p>
            <a:pPr>
              <a:buClr>
                <a:schemeClr val="tx1"/>
              </a:buClr>
              <a:buFont typeface="Wingdings" pitchFamily="2" charset="2"/>
              <a:buChar char="Ø"/>
            </a:pPr>
            <a:r>
              <a:rPr lang="el-GR" sz="2000"/>
              <a:t>30-32% του βάρους σώματος με τον υποδόριο ιστό</a:t>
            </a:r>
          </a:p>
          <a:p>
            <a:pPr>
              <a:buClr>
                <a:schemeClr val="tx1"/>
              </a:buClr>
              <a:buFont typeface="Wingdings" pitchFamily="2" charset="2"/>
              <a:buChar char="Ø"/>
            </a:pPr>
            <a:r>
              <a:rPr lang="el-GR" sz="2000"/>
              <a:t>5-8% του βάρους σώματος χωρίς τον υποδόριο ιστό</a:t>
            </a:r>
          </a:p>
          <a:p>
            <a:pPr>
              <a:buFont typeface="Wingdings" pitchFamily="2" charset="2"/>
              <a:buChar char="Ø"/>
            </a:pPr>
            <a:endParaRPr lang="en-US" sz="2000"/>
          </a:p>
        </p:txBody>
      </p:sp>
      <p:sp>
        <p:nvSpPr>
          <p:cNvPr id="10246" name="Rectangle 6"/>
          <p:cNvSpPr>
            <a:spLocks noGrp="1" noChangeArrowheads="1"/>
          </p:cNvSpPr>
          <p:nvPr>
            <p:ph type="body" sz="half" idx="2"/>
          </p:nvPr>
        </p:nvSpPr>
        <p:spPr>
          <a:xfrm>
            <a:off x="4495800" y="1371600"/>
            <a:ext cx="4191000" cy="5059363"/>
          </a:xfrm>
        </p:spPr>
        <p:txBody>
          <a:bodyPr>
            <a:normAutofit lnSpcReduction="10000"/>
          </a:bodyPr>
          <a:lstStyle/>
          <a:p>
            <a:pPr>
              <a:buFontTx/>
              <a:buNone/>
            </a:pPr>
            <a:r>
              <a:rPr lang="el-GR" sz="2000" u="sng"/>
              <a:t>Το χρώμα του δέρματος οφείλεται</a:t>
            </a:r>
            <a:r>
              <a:rPr lang="en-US" sz="2000" u="sng"/>
              <a:t>:</a:t>
            </a:r>
            <a:endParaRPr lang="el-GR" sz="2000" u="sng"/>
          </a:p>
          <a:p>
            <a:pPr>
              <a:buFontTx/>
              <a:buNone/>
            </a:pPr>
            <a:endParaRPr lang="el-GR" sz="2000"/>
          </a:p>
          <a:p>
            <a:pPr>
              <a:buClr>
                <a:schemeClr val="tx1"/>
              </a:buClr>
              <a:buFont typeface="Wingdings" pitchFamily="2" charset="2"/>
              <a:buChar char="Ø"/>
            </a:pPr>
            <a:r>
              <a:rPr lang="el-GR" sz="2000"/>
              <a:t>Στη μελανίνη </a:t>
            </a:r>
          </a:p>
          <a:p>
            <a:pPr>
              <a:buClr>
                <a:schemeClr val="tx1"/>
              </a:buClr>
              <a:buFont typeface="Wingdings" pitchFamily="2" charset="2"/>
              <a:buChar char="Ø"/>
            </a:pPr>
            <a:r>
              <a:rPr lang="el-GR" sz="2000"/>
              <a:t>Στο πάχος της κερατίνης στοιβάδας της επιδερμίδας</a:t>
            </a:r>
          </a:p>
          <a:p>
            <a:pPr>
              <a:buClr>
                <a:schemeClr val="tx1"/>
              </a:buClr>
              <a:buFont typeface="Wingdings" pitchFamily="2" charset="2"/>
              <a:buChar char="Ø"/>
            </a:pPr>
            <a:r>
              <a:rPr lang="el-GR" sz="2000"/>
              <a:t>Στην ανατομική θέση των αγγείων</a:t>
            </a:r>
          </a:p>
          <a:p>
            <a:pPr>
              <a:buClr>
                <a:schemeClr val="tx1"/>
              </a:buClr>
              <a:buFont typeface="Wingdings" pitchFamily="2" charset="2"/>
              <a:buChar char="Ø"/>
            </a:pPr>
            <a:r>
              <a:rPr lang="el-GR" sz="2000"/>
              <a:t>Στην αγγειοβρίθια</a:t>
            </a:r>
          </a:p>
          <a:p>
            <a:pPr>
              <a:buFontTx/>
              <a:buNone/>
            </a:pPr>
            <a:r>
              <a:rPr lang="el-GR" sz="2000" u="sng"/>
              <a:t>Και διαφέρει ανάλογα με:</a:t>
            </a:r>
          </a:p>
          <a:p>
            <a:pPr>
              <a:buClr>
                <a:schemeClr val="tx1"/>
              </a:buClr>
              <a:buFont typeface="Wingdings" pitchFamily="2" charset="2"/>
              <a:buChar char="Ø"/>
            </a:pPr>
            <a:r>
              <a:rPr lang="el-GR" sz="2000"/>
              <a:t>Τη φύλη </a:t>
            </a:r>
          </a:p>
          <a:p>
            <a:pPr>
              <a:buClr>
                <a:schemeClr val="tx1"/>
              </a:buClr>
              <a:buFont typeface="Wingdings" pitchFamily="2" charset="2"/>
              <a:buChar char="Ø"/>
            </a:pPr>
            <a:r>
              <a:rPr lang="el-GR" sz="2000"/>
              <a:t>Το φύλο</a:t>
            </a:r>
          </a:p>
          <a:p>
            <a:pPr>
              <a:buClr>
                <a:schemeClr val="tx1"/>
              </a:buClr>
              <a:buFont typeface="Wingdings" pitchFamily="2" charset="2"/>
              <a:buChar char="Ø"/>
            </a:pPr>
            <a:r>
              <a:rPr lang="el-GR" sz="2000"/>
              <a:t>Την ηλικία</a:t>
            </a:r>
          </a:p>
          <a:p>
            <a:pPr>
              <a:buClr>
                <a:schemeClr val="tx1"/>
              </a:buClr>
              <a:buFont typeface="Wingdings" pitchFamily="2" charset="2"/>
              <a:buChar char="Ø"/>
            </a:pPr>
            <a:r>
              <a:rPr lang="el-GR" sz="2000"/>
              <a:t>Το επάγγελμα</a:t>
            </a:r>
          </a:p>
          <a:p>
            <a:pPr>
              <a:buClr>
                <a:schemeClr val="tx1"/>
              </a:buClr>
              <a:buFont typeface="Wingdings" pitchFamily="2" charset="2"/>
              <a:buChar char="Ø"/>
            </a:pPr>
            <a:r>
              <a:rPr lang="el-GR" sz="2000"/>
              <a:t>Τον τρόπο διαβίωσης</a:t>
            </a:r>
          </a:p>
          <a:p>
            <a:pPr>
              <a:buClr>
                <a:schemeClr val="tx1"/>
              </a:buClr>
              <a:buFont typeface="Wingdings" pitchFamily="2" charset="2"/>
              <a:buChar char="Ø"/>
            </a:pPr>
            <a:r>
              <a:rPr lang="el-GR" sz="2000"/>
              <a:t>Τη θέση στο ίδιο άτομο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a:t>Η ΕΠΙΦΑΝΕΙΑ ΔΕΡΜΑΤΟΣ</a:t>
            </a:r>
            <a:endParaRPr lang="en-US"/>
          </a:p>
        </p:txBody>
      </p:sp>
      <p:sp>
        <p:nvSpPr>
          <p:cNvPr id="17411" name="Rectangle 3"/>
          <p:cNvSpPr>
            <a:spLocks noGrp="1" noChangeArrowheads="1"/>
          </p:cNvSpPr>
          <p:nvPr>
            <p:ph type="body" sz="half" idx="1"/>
          </p:nvPr>
        </p:nvSpPr>
        <p:spPr/>
        <p:txBody>
          <a:bodyPr>
            <a:normAutofit lnSpcReduction="10000"/>
          </a:bodyPr>
          <a:lstStyle/>
          <a:p>
            <a:pPr>
              <a:buClr>
                <a:schemeClr val="tx1"/>
              </a:buClr>
              <a:buFont typeface="Wingdings" pitchFamily="2" charset="2"/>
              <a:buChar char="Ø"/>
            </a:pPr>
            <a:r>
              <a:rPr lang="el-GR" sz="2800"/>
              <a:t>Είναι μεγαλύτερη από την επιφάνεια σώματος λόγω αρκετών αναδιπλώσεων και πτυχών</a:t>
            </a:r>
          </a:p>
          <a:p>
            <a:pPr>
              <a:buClr>
                <a:schemeClr val="tx1"/>
              </a:buClr>
              <a:buFont typeface="Wingdings" pitchFamily="2" charset="2"/>
              <a:buChar char="Ø"/>
            </a:pPr>
            <a:r>
              <a:rPr lang="el-GR" sz="2800"/>
              <a:t>Χαρακτηριστικά αποτελεί 2 </a:t>
            </a:r>
            <a:r>
              <a:rPr lang="en-US" sz="2800"/>
              <a:t>m</a:t>
            </a:r>
            <a:r>
              <a:rPr lang="en-US" sz="2800" baseline="30000"/>
              <a:t>2</a:t>
            </a:r>
            <a:r>
              <a:rPr lang="en-US" sz="2800"/>
              <a:t> </a:t>
            </a:r>
            <a:r>
              <a:rPr lang="el-GR" sz="2800"/>
              <a:t>σε ένα μέσο ενήλικα</a:t>
            </a:r>
          </a:p>
          <a:p>
            <a:pPr>
              <a:buClr>
                <a:schemeClr val="tx1"/>
              </a:buClr>
              <a:buFont typeface="Wingdings" pitchFamily="2" charset="2"/>
              <a:buChar char="Ø"/>
            </a:pPr>
            <a:r>
              <a:rPr lang="el-GR" sz="2800"/>
              <a:t>Στην επιφάνεια του δέρματος μπορούμε να διακρίνουμε τρίχες, χνούδι, πόρους</a:t>
            </a:r>
            <a:endParaRPr lang="en-US" sz="2800"/>
          </a:p>
          <a:p>
            <a:pPr>
              <a:buClr>
                <a:schemeClr val="tx1"/>
              </a:buClr>
              <a:buFont typeface="Wingdings" pitchFamily="2" charset="2"/>
              <a:buNone/>
            </a:pPr>
            <a:endParaRPr lang="el-GR" sz="2800"/>
          </a:p>
          <a:p>
            <a:endParaRPr lang="en-US" sz="2400"/>
          </a:p>
        </p:txBody>
      </p:sp>
      <p:pic>
        <p:nvPicPr>
          <p:cNvPr id="17415" name="Picture 7" descr="images (1)"/>
          <p:cNvPicPr>
            <a:picLocks noChangeAspect="1" noChangeArrowheads="1"/>
          </p:cNvPicPr>
          <p:nvPr>
            <p:ph sz="half" idx="2"/>
          </p:nvPr>
        </p:nvPicPr>
        <p:blipFill>
          <a:blip r:embed="rId2" cstate="print"/>
          <a:srcRect/>
          <a:stretch>
            <a:fillRect/>
          </a:stretch>
        </p:blipFill>
        <p:spPr>
          <a:xfrm>
            <a:off x="2819400" y="4572000"/>
            <a:ext cx="3352800" cy="19431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p:txBody>
          <a:bodyPr/>
          <a:lstStyle/>
          <a:p>
            <a:r>
              <a:rPr lang="el-GR"/>
              <a:t>ΔΑΚΤΥΛΙΚΑ ΑΠΟΤΥΠΩΜΑΤΑ</a:t>
            </a:r>
            <a:endParaRPr lang="en-US"/>
          </a:p>
        </p:txBody>
      </p:sp>
      <p:pic>
        <p:nvPicPr>
          <p:cNvPr id="16390" name="Picture 6" descr="images"/>
          <p:cNvPicPr>
            <a:picLocks noChangeAspect="1" noChangeArrowheads="1"/>
          </p:cNvPicPr>
          <p:nvPr>
            <p:ph sz="quarter" idx="2"/>
          </p:nvPr>
        </p:nvPicPr>
        <p:blipFill>
          <a:blip r:embed="rId2" cstate="print"/>
          <a:srcRect/>
          <a:stretch>
            <a:fillRect/>
          </a:stretch>
        </p:blipFill>
        <p:spPr>
          <a:xfrm>
            <a:off x="6324600" y="1600200"/>
            <a:ext cx="1562100" cy="2185988"/>
          </a:xfrm>
          <a:noFill/>
          <a:ln/>
        </p:spPr>
      </p:pic>
      <p:sp>
        <p:nvSpPr>
          <p:cNvPr id="16387" name="Rectangle 3"/>
          <p:cNvSpPr>
            <a:spLocks noGrp="1" noChangeArrowheads="1"/>
          </p:cNvSpPr>
          <p:nvPr>
            <p:ph type="body" sz="half" idx="3"/>
          </p:nvPr>
        </p:nvSpPr>
        <p:spPr>
          <a:xfrm>
            <a:off x="457200" y="4137025"/>
            <a:ext cx="8229600" cy="2187575"/>
          </a:xfrm>
        </p:spPr>
        <p:txBody>
          <a:bodyPr/>
          <a:lstStyle/>
          <a:p>
            <a:pPr>
              <a:lnSpc>
                <a:spcPct val="90000"/>
              </a:lnSpc>
            </a:pPr>
            <a:r>
              <a:rPr lang="el-GR" sz="2800"/>
              <a:t>Τα δακτυλικά αποτυπώματα είναι οι δερματικές ακρολοφίες που σχηματίζονται από τη συνένωση σε στίχους των δερματικών θηλών.  Είναι ιδιαίτερες σε κάθε άτομο στις παλάμες και ιδίως στις άκρες των δακτύλων</a:t>
            </a:r>
            <a:endParaRPr lang="en-US" sz="2800"/>
          </a:p>
        </p:txBody>
      </p:sp>
      <p:pic>
        <p:nvPicPr>
          <p:cNvPr id="16393" name="Picture 9" descr="images (2)"/>
          <p:cNvPicPr>
            <a:picLocks noChangeAspect="1" noChangeArrowheads="1"/>
          </p:cNvPicPr>
          <p:nvPr>
            <p:ph sz="quarter" idx="1"/>
          </p:nvPr>
        </p:nvPicPr>
        <p:blipFill>
          <a:blip r:embed="rId3" cstate="print"/>
          <a:srcRect/>
          <a:stretch>
            <a:fillRect/>
          </a:stretch>
        </p:blipFill>
        <p:spPr>
          <a:xfrm>
            <a:off x="990600" y="1600200"/>
            <a:ext cx="2795588" cy="2133600"/>
          </a:xfrm>
          <a:noFill/>
          <a:ln/>
        </p:spPr>
      </p:pic>
      <p:pic>
        <p:nvPicPr>
          <p:cNvPr id="16394" name="Picture 10" descr="images (3)"/>
          <p:cNvPicPr>
            <a:picLocks noChangeAspect="1" noChangeArrowheads="1"/>
          </p:cNvPicPr>
          <p:nvPr/>
        </p:nvPicPr>
        <p:blipFill>
          <a:blip r:embed="rId4" cstate="print"/>
          <a:srcRect/>
          <a:stretch>
            <a:fillRect/>
          </a:stretch>
        </p:blipFill>
        <p:spPr bwMode="auto">
          <a:xfrm>
            <a:off x="4191000" y="1600200"/>
            <a:ext cx="1571625" cy="228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l-GR" sz="4000" dirty="0"/>
              <a:t>ΑΝΑΤΟΜΙΑ ΔΕΡΜΑΤΟΣ </a:t>
            </a:r>
            <a:br>
              <a:rPr lang="el-GR" sz="4000" dirty="0"/>
            </a:br>
            <a:r>
              <a:rPr lang="el-GR" sz="2800" dirty="0"/>
              <a:t>(επιδερμίδα-χόριο-υποδόριος ιστός)</a:t>
            </a:r>
            <a:endParaRPr lang="en-US" sz="2800" dirty="0"/>
          </a:p>
        </p:txBody>
      </p:sp>
      <p:sp>
        <p:nvSpPr>
          <p:cNvPr id="13319" name="Rectangle 7"/>
          <p:cNvSpPr>
            <a:spLocks noGrp="1" noChangeArrowheads="1"/>
          </p:cNvSpPr>
          <p:nvPr>
            <p:ph type="body" sz="half" idx="1"/>
          </p:nvPr>
        </p:nvSpPr>
        <p:spPr>
          <a:xfrm>
            <a:off x="457200" y="1295400"/>
            <a:ext cx="8229600" cy="2743200"/>
          </a:xfrm>
        </p:spPr>
        <p:txBody>
          <a:bodyPr/>
          <a:lstStyle/>
          <a:p>
            <a:pPr>
              <a:buFont typeface="Wingdings" pitchFamily="2" charset="2"/>
              <a:buChar char="Ø"/>
            </a:pPr>
            <a:r>
              <a:rPr lang="el-GR" sz="2000" dirty="0"/>
              <a:t>Η επιδερμίδα αποτελείται από ένα εξωτερικό στρώμα που είναι λεπτό, χωρίς αγγεία, έχει πάχος 4 χιλιοστά και αποτελείται από δύο στοιβάδες, την κεράτινη και την κοκκώδη.</a:t>
            </a:r>
          </a:p>
          <a:p>
            <a:pPr>
              <a:buFont typeface="Wingdings" pitchFamily="2" charset="2"/>
              <a:buChar char="Ø"/>
            </a:pPr>
            <a:r>
              <a:rPr lang="el-GR" sz="2000" dirty="0"/>
              <a:t>Το χόριο είναι το δεύτερο στρώμα, παρουσιάζει </a:t>
            </a:r>
            <a:r>
              <a:rPr lang="el-GR" sz="2000" dirty="0" err="1"/>
              <a:t>αγγείωση</a:t>
            </a:r>
            <a:r>
              <a:rPr lang="el-GR" sz="2000" dirty="0"/>
              <a:t>, υποστηρίζει την επιδερμίδα. Το πάχος του ποικίλει και αποτελείται από συνδετικό ιστό, σμηγματογόνους αδένες και θύλακες τριχών.</a:t>
            </a:r>
          </a:p>
          <a:p>
            <a:pPr>
              <a:buFont typeface="Wingdings" pitchFamily="2" charset="2"/>
              <a:buChar char="Ø"/>
            </a:pPr>
            <a:r>
              <a:rPr lang="el-GR" sz="2000" dirty="0"/>
              <a:t>Ο υποδόριος ιστός βρίσκεται κάτω από το χόριο και αποτελείται από ιδρωτοποιούς αδένες, λίπος και θύλακες τριχών.</a:t>
            </a:r>
          </a:p>
        </p:txBody>
      </p:sp>
      <p:sp>
        <p:nvSpPr>
          <p:cNvPr id="13322" name="Rectangle 10"/>
          <p:cNvSpPr>
            <a:spLocks noGrp="1" noChangeArrowheads="1"/>
          </p:cNvSpPr>
          <p:nvPr>
            <p:ph sz="half" idx="2"/>
          </p:nvPr>
        </p:nvSpPr>
        <p:spPr/>
        <p:txBody>
          <a:bodyPr/>
          <a:lstStyle/>
          <a:p>
            <a:endParaRPr lang="el-GR" sz="2800" dirty="0"/>
          </a:p>
        </p:txBody>
      </p:sp>
      <p:pic>
        <p:nvPicPr>
          <p:cNvPr id="13321" name="Picture 9" descr="images (7)"/>
          <p:cNvPicPr>
            <a:picLocks noChangeAspect="1" noChangeArrowheads="1"/>
          </p:cNvPicPr>
          <p:nvPr/>
        </p:nvPicPr>
        <p:blipFill>
          <a:blip r:embed="rId2" cstate="print"/>
          <a:srcRect/>
          <a:stretch>
            <a:fillRect/>
          </a:stretch>
        </p:blipFill>
        <p:spPr bwMode="auto">
          <a:xfrm>
            <a:off x="457200" y="3962400"/>
            <a:ext cx="8382000" cy="26384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a:t>ΑΓΓΕΙΩΣΗ ΚΑΙ ΦΥΣΙΟΛΟΓΙΑ ΔΕΡΜΑΤΟΣ  </a:t>
            </a:r>
            <a:endParaRPr lang="en-US" sz="4000"/>
          </a:p>
        </p:txBody>
      </p:sp>
      <p:sp>
        <p:nvSpPr>
          <p:cNvPr id="14339" name="Rectangle 3"/>
          <p:cNvSpPr>
            <a:spLocks noGrp="1" noChangeArrowheads="1"/>
          </p:cNvSpPr>
          <p:nvPr>
            <p:ph type="body" idx="1"/>
          </p:nvPr>
        </p:nvSpPr>
        <p:spPr/>
        <p:txBody>
          <a:bodyPr/>
          <a:lstStyle/>
          <a:p>
            <a:r>
              <a:rPr lang="el-GR"/>
              <a:t>Όσον αφορά τα αγγεία του δέρματος, είναι πάρα πολλά και βρίσκονται στο χόριο και τον υποδόριο ιστό.</a:t>
            </a:r>
          </a:p>
          <a:p>
            <a:r>
              <a:rPr lang="el-GR"/>
              <a:t>Σχετικά με τη φυσιολογία του δέρματος αξίζει να αναφερθεί ότι το δέρμα δεν είναι ένα απλό περίβλημα του σώματος, αλλά ένα πολύτιμο όργανο με πολλαπλές λειτουργίες.</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z="4000"/>
              <a:t>ΠΡΟΣΘΕΤΑ ΕΞΑΡΤΗΜΑΤΑ ΔΕΡΜΑΤΟΣ</a:t>
            </a:r>
            <a:endParaRPr lang="en-US" sz="4000"/>
          </a:p>
        </p:txBody>
      </p:sp>
      <p:sp>
        <p:nvSpPr>
          <p:cNvPr id="12291" name="Rectangle 3"/>
          <p:cNvSpPr>
            <a:spLocks noGrp="1" noChangeArrowheads="1"/>
          </p:cNvSpPr>
          <p:nvPr>
            <p:ph type="body" idx="1"/>
          </p:nvPr>
        </p:nvSpPr>
        <p:spPr>
          <a:xfrm>
            <a:off x="457200" y="2133600"/>
            <a:ext cx="8229600" cy="4525963"/>
          </a:xfrm>
        </p:spPr>
        <p:txBody>
          <a:bodyPr/>
          <a:lstStyle/>
          <a:p>
            <a:r>
              <a:rPr lang="el-GR"/>
              <a:t>Το τρίχωμα</a:t>
            </a:r>
          </a:p>
          <a:p>
            <a:r>
              <a:rPr lang="el-GR"/>
              <a:t>Τα νύχια</a:t>
            </a:r>
          </a:p>
          <a:p>
            <a:r>
              <a:rPr lang="el-GR"/>
              <a:t>Οι αδένες (σμηγματογόνοι, ιδρωτοποιοί, εκκρινείς, αποκρινείς)</a:t>
            </a:r>
          </a:p>
        </p:txBody>
      </p:sp>
      <p:pic>
        <p:nvPicPr>
          <p:cNvPr id="12292" name="Picture 4" descr="images (8)"/>
          <p:cNvPicPr>
            <a:picLocks noChangeAspect="1" noChangeArrowheads="1"/>
          </p:cNvPicPr>
          <p:nvPr/>
        </p:nvPicPr>
        <p:blipFill>
          <a:blip r:embed="rId2" cstate="print"/>
          <a:srcRect/>
          <a:stretch>
            <a:fillRect/>
          </a:stretch>
        </p:blipFill>
        <p:spPr bwMode="auto">
          <a:xfrm>
            <a:off x="5791200" y="1524000"/>
            <a:ext cx="2667000" cy="1714500"/>
          </a:xfrm>
          <a:prstGeom prst="rect">
            <a:avLst/>
          </a:prstGeom>
          <a:noFill/>
        </p:spPr>
      </p:pic>
      <p:pic>
        <p:nvPicPr>
          <p:cNvPr id="12293" name="Picture 5" descr="images (9)"/>
          <p:cNvPicPr>
            <a:picLocks noChangeAspect="1" noChangeArrowheads="1"/>
          </p:cNvPicPr>
          <p:nvPr/>
        </p:nvPicPr>
        <p:blipFill>
          <a:blip r:embed="rId3" cstate="print"/>
          <a:srcRect/>
          <a:stretch>
            <a:fillRect/>
          </a:stretch>
        </p:blipFill>
        <p:spPr bwMode="auto">
          <a:xfrm>
            <a:off x="5943600" y="4343400"/>
            <a:ext cx="2085975" cy="219075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1377</Words>
  <Application>Microsoft Office PowerPoint</Application>
  <PresentationFormat>Προβολή στην οθόνη (4:3)</PresentationFormat>
  <Paragraphs>345</Paragraphs>
  <Slides>36</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Διαφάνεια 1</vt:lpstr>
      <vt:lpstr>Αισθητήρια όργανα</vt:lpstr>
      <vt:lpstr>ΟΡΙΣΜΟΣ</vt:lpstr>
      <vt:lpstr>ΧΑΡΑΚΤΗΡΙΣΤΙΚΑ ΤΟΥ ΔΕΡΜΑΤΟΣ</vt:lpstr>
      <vt:lpstr>Η ΕΠΙΦΑΝΕΙΑ ΔΕΡΜΑΤΟΣ</vt:lpstr>
      <vt:lpstr>ΔΑΚΤΥΛΙΚΑ ΑΠΟΤΥΠΩΜΑΤΑ</vt:lpstr>
      <vt:lpstr>ΑΝΑΤΟΜΙΑ ΔΕΡΜΑΤΟΣ  (επιδερμίδα-χόριο-υποδόριος ιστός)</vt:lpstr>
      <vt:lpstr>ΑΓΓΕΙΩΣΗ ΚΑΙ ΦΥΣΙΟΛΟΓΙΑ ΔΕΡΜΑΤΟΣ  </vt:lpstr>
      <vt:lpstr>ΠΡΟΣΘΕΤΑ ΕΞΑΡΤΗΜΑΤΑ ΔΕΡΜΑΤΟΣ</vt:lpstr>
      <vt:lpstr>ΡΟΛΟΣ ΤΟΥ ΔΕΡΜΑΤΟΣ ΣΤΗΝ ΠΡΟΣΤΑΣΙΑ ΤΟΥ ΟΡΓΑΝΙΣΜΟΥ</vt:lpstr>
      <vt:lpstr>ΛΕΙΤΟΥΡΓΙΕΣ ΤΟΥ ΔΕΡΜΑΤΟΣ</vt:lpstr>
      <vt:lpstr>ΣΤΟΙΧΕΙΩΔΕΙΣ ΒΛΑΒΕΣ ΔΕΡΜΑΤΟΣ</vt:lpstr>
      <vt:lpstr>ΠΑΡΑΛΛΑΓΕΣ ΧΡΩΜΑΤΟΣ</vt:lpstr>
      <vt:lpstr>Διαφάνεια 14</vt:lpstr>
      <vt:lpstr>Ελεύθερες νευρικές απολήξεις</vt:lpstr>
      <vt:lpstr>Όργανα με κάψα</vt:lpstr>
      <vt:lpstr>Διαφάνεια 17</vt:lpstr>
      <vt:lpstr>Διαφάνεια 18</vt:lpstr>
      <vt:lpstr>Διαφάνεια 19</vt:lpstr>
      <vt:lpstr>Διαφάνεια 20</vt:lpstr>
      <vt:lpstr>Διαφάνεια 21</vt:lpstr>
      <vt:lpstr>Όργανο της γεύσης</vt:lpstr>
      <vt:lpstr>Διαφάνεια 23</vt:lpstr>
      <vt:lpstr>Διαφάνεια 24</vt:lpstr>
      <vt:lpstr>Διαφάνεια 25</vt:lpstr>
      <vt:lpstr>Το μάτι</vt:lpstr>
      <vt:lpstr>Διαφάνεια 27</vt:lpstr>
      <vt:lpstr>Διαφάνεια 28</vt:lpstr>
      <vt:lpstr>Διαφάνεια 29</vt:lpstr>
      <vt:lpstr>Υποδοχείς φωτός στον αμφιβληστροειδή</vt:lpstr>
      <vt:lpstr>Διαφάνεια 31</vt:lpstr>
      <vt:lpstr>Το αυτί</vt:lpstr>
      <vt:lpstr>τί</vt:lpstr>
      <vt:lpstr>Διαφάνεια 34</vt:lpstr>
      <vt:lpstr>Ο λαβύρινθος</vt:lpstr>
      <vt:lpstr>Ισορροπία μέσω της αίθουσας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Αισθητηρια οργανα τει σητειας</dc:title>
  <dc:creator>psarakisfotios</dc:creator>
  <cp:lastModifiedBy>fotios psarakis</cp:lastModifiedBy>
  <cp:revision>9</cp:revision>
  <dcterms:created xsi:type="dcterms:W3CDTF">2016-12-11T20:58:00Z</dcterms:created>
  <dcterms:modified xsi:type="dcterms:W3CDTF">2016-12-11T21:17:16Z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2016-12-11T00:00:00Z</vt:filetime>
  </property>
  <property fmtid="{D5CDD505-2E9C-101B-9397-08002B2CF9AE}" pid="3" name="LastSaved">
    <vt:filetime>2016-12-11T00:00:00Z</vt:filetime>
  </property>
</Properties>
</file>