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0071100" cy="75565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12/3/2016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0642" y="634978"/>
            <a:ext cx="9572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u="sng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ΑΝΑΤΟΜΙΑ ΤΟΥ ΑΝΘΡΩΠΟΥ</a:t>
            </a:r>
            <a:br>
              <a:rPr lang="en-US" altLang="zh-CN" sz="3200" b="1" u="sng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</a:b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/>
            </a:r>
            <a:b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</a:b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/>
            </a:r>
            <a:b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</a:b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ΤΜΗΜΑ</a:t>
            </a: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ΔΙΑΤΡΟΦΗΣ</a:t>
            </a: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&amp;</a:t>
            </a: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ΔΙΑΙΤΟΛΟΓΙΑΣ</a:t>
            </a:r>
            <a:b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</a:rPr>
              <a:t>Τ.Ε.Ι.</a:t>
            </a: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</a:rPr>
              <a:t>ΚΡΗΤΗΣ</a:t>
            </a: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en-US" altLang="zh-CN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Black" pitchFamily="34" charset="0"/>
              </a:rPr>
              <a:t>ΣΗΤΕΙΑ</a:t>
            </a:r>
            <a:endParaRPr lang="el-GR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 - Αυτοεξέταση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 - Μαστογραφία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 - Μαστογραφία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 - Παθήσεις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 - Παθήσεις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22300" y="736600"/>
            <a:ext cx="1712007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596" b="1" dirty="0" err="1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  <a:endParaRPr lang="en-CA" sz="3596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ts val="4140"/>
              </a:lnSpc>
            </a:pPr>
            <a:endParaRPr lang="en-CA" sz="3596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68300" y="5588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8300" y="1447800"/>
            <a:ext cx="97028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Ημισφαιρική λιπώδης πτυχή του δέρματος</a:t>
            </a:r>
            <a:r>
              <a:rPr lang="en-CA" sz="271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12" smtClean="0">
                <a:solidFill>
                  <a:srgbClr val="000000"/>
                </a:solidFill>
                <a:latin typeface="Times New Roman"/>
              </a:rPr>
            </a:b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2</a:t>
            </a:r>
            <a:r>
              <a:rPr lang="en-CA" sz="1864" smtClean="0">
                <a:solidFill>
                  <a:srgbClr val="FFFEFF"/>
                </a:solidFill>
                <a:latin typeface="Arial"/>
                <a:cs typeface="Arial"/>
              </a:rPr>
              <a:t>η</a:t>
            </a: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-6</a:t>
            </a:r>
            <a:r>
              <a:rPr lang="en-CA" sz="1864" smtClean="0">
                <a:solidFill>
                  <a:srgbClr val="FFFEFF"/>
                </a:solidFill>
                <a:latin typeface="Arial"/>
                <a:cs typeface="Arial"/>
              </a:rPr>
              <a:t>η</a:t>
            </a: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 Πλευρά</a:t>
            </a:r>
          </a:p>
          <a:p>
            <a:pPr>
              <a:lnSpc>
                <a:spcPts val="3300"/>
              </a:lnSpc>
            </a:pPr>
            <a:endParaRPr lang="en-CA" sz="271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300" y="2298700"/>
            <a:ext cx="97028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Μπροστά από μείζονα θωρακικό</a:t>
            </a:r>
            <a:r>
              <a:rPr lang="en-CA" sz="27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7" smtClean="0">
                <a:solidFill>
                  <a:srgbClr val="000000"/>
                </a:solidFill>
                <a:latin typeface="Times New Roman"/>
              </a:rPr>
            </a:b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Θηλή - Θηλαία Άλως</a:t>
            </a:r>
          </a:p>
          <a:p>
            <a:pPr>
              <a:lnSpc>
                <a:spcPts val="3300"/>
              </a:lnSpc>
            </a:pPr>
            <a:endParaRPr lang="en-CA" sz="27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70600" y="4673600"/>
            <a:ext cx="4000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 smtClean="0">
                <a:solidFill>
                  <a:srgbClr val="FFFEFF"/>
                </a:solidFill>
                <a:latin typeface="Arial"/>
                <a:cs typeface="Arial"/>
              </a:rPr>
              <a:t>Θηλή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66100" y="6451600"/>
            <a:ext cx="1905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 smtClean="0">
                <a:solidFill>
                  <a:srgbClr val="FFFEFF"/>
                </a:solidFill>
                <a:latin typeface="Arial"/>
                <a:cs typeface="Arial"/>
              </a:rPr>
              <a:t>Θηλαία Άλως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368300" y="5588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531100" y="1193800"/>
            <a:ext cx="25400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 smtClean="0">
                <a:solidFill>
                  <a:srgbClr val="FFFEFF"/>
                </a:solidFill>
                <a:latin typeface="Arial"/>
                <a:cs typeface="Arial"/>
              </a:rPr>
              <a:t>Περιμαστικό λίπος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300" y="1447800"/>
            <a:ext cx="97028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Δέρμα λεπτό, διαφανές</a:t>
            </a:r>
            <a:r>
              <a:rPr lang="en-CA" sz="27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7" smtClean="0">
                <a:solidFill>
                  <a:srgbClr val="000000"/>
                </a:solidFill>
                <a:latin typeface="Times New Roman"/>
              </a:rPr>
            </a:b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Περιμαστικό λίπος</a:t>
            </a:r>
          </a:p>
          <a:p>
            <a:pPr>
              <a:lnSpc>
                <a:spcPts val="3300"/>
              </a:lnSpc>
            </a:pPr>
            <a:endParaRPr lang="en-CA" sz="27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8300" y="2298700"/>
            <a:ext cx="64008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Μαστικός αδένας (15-20 λοβοί)</a:t>
            </a:r>
            <a:r>
              <a:rPr lang="en-CA" sz="27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7" smtClean="0">
                <a:solidFill>
                  <a:srgbClr val="000000"/>
                </a:solidFill>
                <a:latin typeface="Times New Roman"/>
              </a:rPr>
            </a:b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Σύνδεσμοι Cooper</a:t>
            </a:r>
          </a:p>
          <a:p>
            <a:pPr>
              <a:lnSpc>
                <a:spcPts val="3295"/>
              </a:lnSpc>
            </a:pPr>
            <a:endParaRPr lang="en-CA" sz="27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8300" y="3136900"/>
            <a:ext cx="64008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Γαλακτοφόρος κόλπος</a:t>
            </a:r>
            <a:r>
              <a:rPr lang="en-CA" sz="27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7" smtClean="0">
                <a:solidFill>
                  <a:srgbClr val="000000"/>
                </a:solidFill>
                <a:latin typeface="Times New Roman"/>
              </a:rPr>
            </a:br>
            <a:r>
              <a:rPr lang="en-CA" sz="2797" smtClean="0">
                <a:solidFill>
                  <a:srgbClr val="FFFEFF"/>
                </a:solidFill>
                <a:latin typeface="Arial"/>
                <a:cs typeface="Arial"/>
              </a:rPr>
              <a:t>Γαλακτοφόρος πόρος</a:t>
            </a:r>
          </a:p>
          <a:p>
            <a:pPr>
              <a:lnSpc>
                <a:spcPts val="3395"/>
              </a:lnSpc>
            </a:pPr>
            <a:endParaRPr lang="en-CA" sz="27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29100" y="5105400"/>
            <a:ext cx="2540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FFFEFF"/>
                </a:solidFill>
                <a:latin typeface="Arial"/>
                <a:cs typeface="Arial"/>
              </a:rPr>
              <a:t>Γαλακτοφόρος πόρος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29100" y="5842000"/>
            <a:ext cx="2540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FFFEFF"/>
                </a:solidFill>
                <a:latin typeface="Arial"/>
                <a:cs typeface="Arial"/>
              </a:rPr>
              <a:t>Γαλακτοφόρος κόλπος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31100" y="2222500"/>
            <a:ext cx="2425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598" smtClean="0">
                <a:solidFill>
                  <a:srgbClr val="FFFEFF"/>
                </a:solidFill>
                <a:latin typeface="Arial"/>
                <a:cs typeface="Arial"/>
              </a:rPr>
              <a:t>Μαστικός αδένας</a:t>
            </a:r>
          </a:p>
          <a:p>
            <a:pPr>
              <a:lnSpc>
                <a:spcPts val="14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83400" y="6248400"/>
            <a:ext cx="30734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8" smtClean="0">
                <a:solidFill>
                  <a:srgbClr val="FFFEFF"/>
                </a:solidFill>
                <a:latin typeface="Arial"/>
                <a:cs typeface="Arial"/>
              </a:rPr>
              <a:t>Σύνδεσμος Cooper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71100" cy="75438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68300" y="596900"/>
            <a:ext cx="97028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6" smtClean="0">
                <a:solidFill>
                  <a:srgbClr val="FF0000"/>
                </a:solidFill>
                <a:latin typeface="Arial"/>
                <a:cs typeface="Arial"/>
              </a:rPr>
              <a:t>Μαστός - Αυτοεξέταση</a:t>
            </a:r>
          </a:p>
          <a:p>
            <a:pPr>
              <a:lnSpc>
                <a:spcPts val="3680"/>
              </a:lnSpc>
            </a:pPr>
            <a:endParaRPr lang="en-CA" sz="31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Προσαρμογή</PresentationFormat>
  <Paragraphs>27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Company>PSARFOTIS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ΓΕΝΝΗΤΙΚΟ ΣΥΣΤΗΜΑ ΜΑΣΤΟΣ</dc:title>
  <dc:creator>PSARAKIS FOTIOS</dc:creator>
  <cp:lastModifiedBy>fotios psarakis</cp:lastModifiedBy>
  <cp:revision>1</cp:revision>
  <dcterms:created xsi:type="dcterms:W3CDTF">2016-12-03T06:23:48Z</dcterms:created>
  <dcterms:modified xsi:type="dcterms:W3CDTF">2016-12-03T13:21:53Z</dcterms:modified>
</cp:coreProperties>
</file>