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8957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091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1543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93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3743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9729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0272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9526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8910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3820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5701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EAB95-92FB-4F91-9C49-E79B1263A501}" type="datetimeFigureOut">
              <a:rPr lang="el-GR" smtClean="0"/>
              <a:t>20/2/2021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411DC-4F86-4670-ABB2-14B13A612AC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6723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sz="4400" dirty="0" smtClean="0"/>
              <a:t>ΑΡΧΕΣ ΗΘΙΚΗΣ</a:t>
            </a:r>
            <a:endParaRPr lang="el-GR" sz="4400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/>
              <a:t>Οι ηθικές αρχές είναι οδηγοί για τη λήψη ηθικών αποφάσεων και την επιτέλεση ηθικώς αποδεκτών ενεργημάτων και επικεντρώνονται στη διαμόρφωση ηθικών κρίσεων στην επαγγελματική πρακτική.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8144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Ερώτημα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Στις περισσότερες κουλτούρες ,πιστεύεται ότι ο Νοσηλευτής δεν πρέπει να λέει ψέματα στους ασθενείς(σύμφωνα με την αρχή της ειλικρίνειας).</a:t>
            </a:r>
          </a:p>
          <a:p>
            <a:pPr marL="0" indent="0">
              <a:buNone/>
            </a:pPr>
            <a:r>
              <a:rPr lang="el-GR" dirty="0" err="1" smtClean="0"/>
              <a:t>Ποιά</a:t>
            </a:r>
            <a:r>
              <a:rPr lang="el-GR" dirty="0" smtClean="0"/>
              <a:t> είναι η γνώμη σας?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80791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Βασικές ηθικές αρχές για τη Νοσηλευτική </a:t>
            </a:r>
            <a:r>
              <a:rPr lang="el-GR" dirty="0" smtClean="0"/>
              <a:t>είναι:</a:t>
            </a:r>
          </a:p>
          <a:p>
            <a:pPr marL="0" indent="0">
              <a:buNone/>
            </a:pPr>
            <a:r>
              <a:rPr lang="el-GR" dirty="0" smtClean="0"/>
              <a:t>-η αρχή της ευεργεσίας                                                                           </a:t>
            </a:r>
          </a:p>
          <a:p>
            <a:pPr marL="0" indent="0">
              <a:buNone/>
            </a:pPr>
            <a:r>
              <a:rPr lang="el-GR" dirty="0" smtClean="0"/>
              <a:t>-της μη βλαπτικότητας</a:t>
            </a:r>
          </a:p>
          <a:p>
            <a:pPr marL="0" indent="0">
              <a:buNone/>
            </a:pPr>
            <a:r>
              <a:rPr lang="el-GR" dirty="0" smtClean="0"/>
              <a:t>-της δικαιοσύνης</a:t>
            </a:r>
            <a:endParaRPr lang="el-GR" dirty="0"/>
          </a:p>
          <a:p>
            <a:pPr marL="0" indent="0">
              <a:buNone/>
            </a:pPr>
            <a:r>
              <a:rPr lang="el-GR" dirty="0" smtClean="0"/>
              <a:t>-της αυτονομίας</a:t>
            </a:r>
          </a:p>
          <a:p>
            <a:pPr marL="0" indent="0">
              <a:buNone/>
            </a:pPr>
            <a:r>
              <a:rPr lang="el-GR" dirty="0" smtClean="0"/>
              <a:t>-της ειλικρίνειας </a:t>
            </a:r>
          </a:p>
          <a:p>
            <a:pPr marL="0" indent="0">
              <a:buNone/>
            </a:pPr>
            <a:r>
              <a:rPr lang="el-GR" dirty="0" smtClean="0"/>
              <a:t>-της πιστότητας</a:t>
            </a:r>
          </a:p>
        </p:txBody>
      </p:sp>
    </p:spTree>
    <p:extLst>
      <p:ext uri="{BB962C8B-B14F-4D97-AF65-F5344CB8AC3E}">
        <p14:creationId xmlns:p14="http://schemas.microsoft.com/office/powerpoint/2010/main" val="3326104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Ευεργεσία</a:t>
            </a:r>
            <a:r>
              <a:rPr lang="en-US" dirty="0"/>
              <a:t>s</a:t>
            </a:r>
            <a:r>
              <a:rPr lang="el-GR" dirty="0" smtClean="0"/>
              <a:t> </a:t>
            </a:r>
            <a:r>
              <a:rPr lang="el-GR" dirty="0" smtClean="0"/>
              <a:t>και μη βλαπτικότητας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-Είτε βοηθάς τους άλλους να επιτύχουν αυτό που είναι ωφέλιμο </a:t>
            </a:r>
            <a:r>
              <a:rPr lang="el-GR" dirty="0" err="1" smtClean="0"/>
              <a:t>γι</a:t>
            </a:r>
            <a:r>
              <a:rPr lang="el-GR" dirty="0" smtClean="0"/>
              <a:t>΄ αυτούς.</a:t>
            </a:r>
          </a:p>
          <a:p>
            <a:pPr marL="0" indent="0">
              <a:buNone/>
            </a:pPr>
            <a:r>
              <a:rPr lang="el-GR" dirty="0" smtClean="0"/>
              <a:t>-Είτε με εμπλοκή σε συμπεριφορές που είτε προλαμβάνουν ή μειώνουν τους κινδύνους βλάβης για τους ασθενείς.</a:t>
            </a:r>
          </a:p>
          <a:p>
            <a:pPr marL="0" indent="0">
              <a:buNone/>
            </a:pPr>
            <a:r>
              <a:rPr lang="el-GR" dirty="0" smtClean="0"/>
              <a:t>Οι Νοσηλευτές πρέπει να είναι πολύ σαφείς σχετικά με τα όρια της υποχρέωσής τους να ευεργετούν και να αποφεύγουν τη βλάβη κατά την παροχή φροντίδας στον ασθενή.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685149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</a:t>
            </a:r>
            <a:r>
              <a:rPr lang="en-US" dirty="0" smtClean="0"/>
              <a:t>                      </a:t>
            </a:r>
            <a:r>
              <a:rPr lang="el-GR" dirty="0" smtClean="0"/>
              <a:t>Δικαιοσύνη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 Νοσηλευτής θα πρέπει να αποφασίσει ποια είναι η δίκαιη κατανομή των πόρων της φροντίδας υγείας και της Νοσηλευτικής φροντίδας στους ασθενείς στους οποίους την παρέχει.</a:t>
            </a:r>
          </a:p>
          <a:p>
            <a:pPr marL="0" indent="0">
              <a:buNone/>
            </a:pPr>
            <a:r>
              <a:rPr lang="el-GR" dirty="0" smtClean="0"/>
              <a:t>Εκείνοι που είναι ίσοι ως προς τις ανάγκες υγείας ,πρέπει να λαμβάνουν το ίδιο ποσοστό πόρων της φροντίδας υγείας(οι ίσοι πρέπει να αντιμετωπίζονται ισότιμα)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6604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Αυτονομία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Τα άτομα έχουν το δικαίωμα να τους παρέχεται η ελευθερία να καθορίζουν τις ενέργειές τους σύμφωνα με τα σχέδια που έχουν επιλέξει.</a:t>
            </a:r>
          </a:p>
          <a:p>
            <a:pPr marL="0" indent="0">
              <a:buNone/>
            </a:pPr>
            <a:r>
              <a:rPr lang="el-GR" dirty="0" smtClean="0"/>
              <a:t>Παράδειγμα αυτονομίας ασθενούς.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643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 Ειλικρίνεια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l-GR" dirty="0" smtClean="0"/>
              <a:t>Ορίζει ως υποχρέωση να λέγεται η αλήθεια και να αποφεύγονται τα ψεύδη ή η εξαπάτηση των άλλων.</a:t>
            </a:r>
          </a:p>
          <a:p>
            <a:pPr marL="0" indent="0">
              <a:buNone/>
            </a:pPr>
            <a:r>
              <a:rPr lang="el-GR" dirty="0" smtClean="0"/>
              <a:t>Οι Νοσηλευτές είναι υποχρεωμένοι να είναι ειλικρινείς κατά τρόπο που ταιριάζει με τη συγκεκριμένη κουλτούρα.</a:t>
            </a:r>
          </a:p>
          <a:p>
            <a:pPr marL="0" indent="0">
              <a:buNone/>
            </a:pPr>
            <a:r>
              <a:rPr lang="el-GR" dirty="0" smtClean="0"/>
              <a:t>Ορισμένες κουλτούρες δίνουν μεγάλη αξία στο σεβασμό της αυτονομίας των ασθενών και το δικαίωμά τους να γνωρίζουν τη διάγνωση και την πρόγνωση της νόσου.</a:t>
            </a:r>
          </a:p>
          <a:p>
            <a:pPr marL="0" indent="0">
              <a:buNone/>
            </a:pPr>
            <a:r>
              <a:rPr lang="el-GR" dirty="0" smtClean="0"/>
              <a:t>Σε άλλες κουλτούρες ο ασθενείς έχει το δικαίωμα να μη γνωρίζει.</a:t>
            </a:r>
          </a:p>
          <a:p>
            <a:pPr marL="0" indent="0">
              <a:buNone/>
            </a:pPr>
            <a:r>
              <a:rPr lang="el-GR" dirty="0" smtClean="0"/>
              <a:t>Σε </a:t>
            </a:r>
            <a:r>
              <a:rPr lang="el-GR" dirty="0"/>
              <a:t>ά</a:t>
            </a:r>
            <a:r>
              <a:rPr lang="el-GR" dirty="0" smtClean="0"/>
              <a:t>λλες κουλτούρες τα μέλη της οικογένειας αποφασίζουν για τις πληροφορίες που πρέπει να δοθούν στον αγαπημένο τους 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3071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  Πιστότητα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l-GR" dirty="0" smtClean="0"/>
              <a:t>Ορίζεται η υποχρέωση να παραμείνει κανείς συνεπής στη δέσμευσή του.</a:t>
            </a:r>
          </a:p>
          <a:p>
            <a:pPr marL="0" indent="0">
              <a:buNone/>
            </a:pPr>
            <a:r>
              <a:rPr lang="el-GR" dirty="0" err="1" smtClean="0"/>
              <a:t>Π.χ</a:t>
            </a:r>
            <a:r>
              <a:rPr lang="el-GR" dirty="0" smtClean="0"/>
              <a:t> Τήρηση του απορρήτου</a:t>
            </a:r>
          </a:p>
          <a:p>
            <a:pPr marL="0" indent="0">
              <a:buNone/>
            </a:pPr>
            <a:r>
              <a:rPr lang="el-GR" dirty="0" smtClean="0"/>
              <a:t>Οι Νοσηλευτές θα πρέπει να μελετήσουν προσεκτικά τι πληροφορίες θα πρέπει να τηρηθούν εμπιστευτικές.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8843754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359</Words>
  <Application>Microsoft Office PowerPoint</Application>
  <PresentationFormat>Ευρεία οθόνη</PresentationFormat>
  <Paragraphs>32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Θέμα του Office</vt:lpstr>
      <vt:lpstr>ΑΡΧΕΣ ΗΘΙΚΗΣ</vt:lpstr>
      <vt:lpstr>Ερώτημα</vt:lpstr>
      <vt:lpstr>Παρουσίαση του PowerPoint</vt:lpstr>
      <vt:lpstr>Ευεργεσίαs και μη βλαπτικότητας</vt:lpstr>
      <vt:lpstr>                             Δικαιοσύνη</vt:lpstr>
      <vt:lpstr>                            Αυτονομία</vt:lpstr>
      <vt:lpstr>                             Ειλικρίνεια</vt:lpstr>
      <vt:lpstr>                            Πιστότητα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ΑΡΧΕΣ ΗΘΙΚΗΣ</dc:title>
  <dc:creator>user</dc:creator>
  <cp:lastModifiedBy>user</cp:lastModifiedBy>
  <cp:revision>9</cp:revision>
  <dcterms:created xsi:type="dcterms:W3CDTF">2020-04-26T19:04:22Z</dcterms:created>
  <dcterms:modified xsi:type="dcterms:W3CDTF">2021-02-20T17:07:02Z</dcterms:modified>
</cp:coreProperties>
</file>