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3"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3" d="100"/>
          <a:sy n="63" d="100"/>
        </p:scale>
        <p:origin x="78"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077FAA2-D420-45FD-B2F0-EE863D4D182A}" type="datetimeFigureOut">
              <a:rPr lang="el-GR" smtClean="0"/>
              <a:t>28/3/2021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2824634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077FAA2-D420-45FD-B2F0-EE863D4D182A}" type="datetimeFigureOut">
              <a:rPr lang="el-GR" smtClean="0"/>
              <a:t>28/3/2021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355738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077FAA2-D420-45FD-B2F0-EE863D4D182A}" type="datetimeFigureOut">
              <a:rPr lang="el-GR" smtClean="0"/>
              <a:t>28/3/2021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1795829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077FAA2-D420-45FD-B2F0-EE863D4D182A}" type="datetimeFigureOut">
              <a:rPr lang="el-GR" smtClean="0"/>
              <a:t>28/3/2021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4112011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077FAA2-D420-45FD-B2F0-EE863D4D182A}" type="datetimeFigureOut">
              <a:rPr lang="el-GR" smtClean="0"/>
              <a:t>28/3/2021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2460951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077FAA2-D420-45FD-B2F0-EE863D4D182A}" type="datetimeFigureOut">
              <a:rPr lang="el-GR" smtClean="0"/>
              <a:t>28/3/2021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343840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077FAA2-D420-45FD-B2F0-EE863D4D182A}" type="datetimeFigureOut">
              <a:rPr lang="el-GR" smtClean="0"/>
              <a:t>28/3/2021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3095660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077FAA2-D420-45FD-B2F0-EE863D4D182A}" type="datetimeFigureOut">
              <a:rPr lang="el-GR" smtClean="0"/>
              <a:t>28/3/2021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1385015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077FAA2-D420-45FD-B2F0-EE863D4D182A}" type="datetimeFigureOut">
              <a:rPr lang="el-GR" smtClean="0"/>
              <a:t>28/3/2021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208562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077FAA2-D420-45FD-B2F0-EE863D4D182A}" type="datetimeFigureOut">
              <a:rPr lang="el-GR" smtClean="0"/>
              <a:t>28/3/2021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940991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077FAA2-D420-45FD-B2F0-EE863D4D182A}" type="datetimeFigureOut">
              <a:rPr lang="el-GR" smtClean="0"/>
              <a:t>28/3/2021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B79625F5-BECC-4C38-83D1-31789B005954}" type="slidenum">
              <a:rPr lang="el-GR" smtClean="0"/>
              <a:t>‹#›</a:t>
            </a:fld>
            <a:endParaRPr lang="el-GR"/>
          </a:p>
        </p:txBody>
      </p:sp>
    </p:spTree>
    <p:extLst>
      <p:ext uri="{BB962C8B-B14F-4D97-AF65-F5344CB8AC3E}">
        <p14:creationId xmlns:p14="http://schemas.microsoft.com/office/powerpoint/2010/main" val="270719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77FAA2-D420-45FD-B2F0-EE863D4D182A}" type="datetimeFigureOut">
              <a:rPr lang="el-GR" smtClean="0"/>
              <a:t>28/3/2021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9625F5-BECC-4C38-83D1-31789B005954}" type="slidenum">
              <a:rPr lang="el-GR" smtClean="0"/>
              <a:t>‹#›</a:t>
            </a:fld>
            <a:endParaRPr lang="el-GR"/>
          </a:p>
        </p:txBody>
      </p:sp>
    </p:spTree>
    <p:extLst>
      <p:ext uri="{BB962C8B-B14F-4D97-AF65-F5344CB8AC3E}">
        <p14:creationId xmlns:p14="http://schemas.microsoft.com/office/powerpoint/2010/main" val="8900631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4400" dirty="0" smtClean="0"/>
              <a:t>ΣΥΝΗΘΕΙΣ ΘΕΩΡΙΕΣ ΗΘΙΚΗΣ</a:t>
            </a:r>
            <a:br>
              <a:rPr lang="el-GR" sz="4400" dirty="0" smtClean="0"/>
            </a:br>
            <a:endParaRPr lang="el-GR" sz="4400"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3630133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ΘΕΩΡΙΕΣ ΗΘΙΚΗΣ </a:t>
            </a:r>
            <a:br>
              <a:rPr lang="el-GR" dirty="0" smtClean="0"/>
            </a:br>
            <a:r>
              <a:rPr lang="el-GR" dirty="0"/>
              <a:t> </a:t>
            </a:r>
            <a:r>
              <a:rPr lang="el-GR" dirty="0" smtClean="0"/>
              <a:t>                        Κανονιστική ηθική       </a:t>
            </a:r>
            <a:endParaRPr lang="el-GR" dirty="0"/>
          </a:p>
        </p:txBody>
      </p:sp>
      <p:sp>
        <p:nvSpPr>
          <p:cNvPr id="3" name="Θέση περιεχομένου 2"/>
          <p:cNvSpPr>
            <a:spLocks noGrp="1"/>
          </p:cNvSpPr>
          <p:nvPr>
            <p:ph idx="1"/>
          </p:nvPr>
        </p:nvSpPr>
        <p:spPr/>
        <p:txBody>
          <a:bodyPr/>
          <a:lstStyle/>
          <a:p>
            <a:pPr marL="0" indent="0">
              <a:buNone/>
            </a:pPr>
            <a:r>
              <a:rPr lang="el-GR" dirty="0" smtClean="0"/>
              <a:t>Η Κανονιστική ηθική εξετάζει τους κανόνες ή τα κριτήρια για σωστή ή λάθος συμπεριφορά.</a:t>
            </a:r>
          </a:p>
          <a:p>
            <a:pPr marL="0" indent="0">
              <a:buNone/>
            </a:pPr>
            <a:r>
              <a:rPr lang="el-GR" dirty="0" smtClean="0"/>
              <a:t>Ωφελιμισμός:</a:t>
            </a:r>
          </a:p>
          <a:p>
            <a:pPr marL="0" indent="0">
              <a:buNone/>
            </a:pPr>
            <a:r>
              <a:rPr lang="el-GR" dirty="0" smtClean="0"/>
              <a:t> Θεωρία που υποστηρίζει ότι η ηθική ορθότητα των ενεργειών καθορίζεται από την ισορροπία των καλών και των κακών συνεπειών αυτών των ενεργειών. Στις επιθυμητές συνέπειες των ενεργειών αυξάνονται οι θετικές αξίες (για παράδειγμα ,αύξηση της ευχαρίστησης, υγείας ,φιλίας ή γνώσης).</a:t>
            </a:r>
            <a:endParaRPr lang="el-GR" dirty="0"/>
          </a:p>
        </p:txBody>
      </p:sp>
    </p:spTree>
    <p:extLst>
      <p:ext uri="{BB962C8B-B14F-4D97-AF65-F5344CB8AC3E}">
        <p14:creationId xmlns:p14="http://schemas.microsoft.com/office/powerpoint/2010/main" val="3950957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Νατουραλισμός:</a:t>
            </a:r>
          </a:p>
          <a:p>
            <a:pPr marL="0" indent="0">
              <a:buNone/>
            </a:pPr>
            <a:r>
              <a:rPr lang="el-GR" dirty="0" smtClean="0"/>
              <a:t>Θεωρία που υποστηρίζει ότι το ανθρώπινο είδος δημιουργήθηκε με αναγνωρίσιμες τάσεις προς συγκεκριμένες αξίες. Αυτές οι τάσεις περιλαμβάνουν την κλίση προς την κοινότητα, το σεβασμό για τα δικαιώματα των άλλων, την τιμιότητα και τη δίκαιη διακυβέρνηση.</a:t>
            </a:r>
          </a:p>
          <a:p>
            <a:pPr marL="0" indent="0">
              <a:buNone/>
            </a:pPr>
            <a:r>
              <a:rPr lang="el-GR" dirty="0" smtClean="0"/>
              <a:t>Οι ηθικές αξίες και οι κανόνες σχετικά με το τι ανθρώπους οφείλουν να διαπλάθουν εκπηγάζουν από αυτές τις τάσεις.</a:t>
            </a:r>
            <a:endParaRPr lang="el-GR" dirty="0"/>
          </a:p>
        </p:txBody>
      </p:sp>
    </p:spTree>
    <p:extLst>
      <p:ext uri="{BB962C8B-B14F-4D97-AF65-F5344CB8AC3E}">
        <p14:creationId xmlns:p14="http://schemas.microsoft.com/office/powerpoint/2010/main" val="463470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Φορμαλισμός:</a:t>
            </a:r>
          </a:p>
          <a:p>
            <a:pPr marL="0" indent="0">
              <a:buNone/>
            </a:pPr>
            <a:r>
              <a:rPr lang="el-GR" dirty="0" smtClean="0"/>
              <a:t>Θεωρία που υποστηρίζει ότι η ηθική ορθότητα των ενεργειών καθορίζεται από τη φύση και τη μορφή τους. Η επιθυμητή φύση και μορφή περιλαμβάνει τη συνέπεια στα καθήκοντα ή τις υποχρεώσεις</a:t>
            </a:r>
          </a:p>
          <a:p>
            <a:pPr marL="0" indent="0">
              <a:buNone/>
            </a:pPr>
            <a:r>
              <a:rPr lang="el-GR" dirty="0" smtClean="0"/>
              <a:t>(ο γονιός στο παιδί) και στους κανόνες (για παράδειγμα, η συνέπεια στις υποσχέσεις).Οι ενέργειες είναι ηθικά σημαντικές εάν η μορφή τους τιμά το καθήκον ή ακολουθεί την αρχή/κανόνα.</a:t>
            </a:r>
            <a:endParaRPr lang="el-GR" dirty="0"/>
          </a:p>
        </p:txBody>
      </p:sp>
    </p:spTree>
    <p:extLst>
      <p:ext uri="{BB962C8B-B14F-4D97-AF65-F5344CB8AC3E}">
        <p14:creationId xmlns:p14="http://schemas.microsoft.com/office/powerpoint/2010/main" val="380755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buNone/>
            </a:pPr>
            <a:r>
              <a:rPr lang="el-GR" dirty="0" smtClean="0"/>
              <a:t>Πραγματιστική θεωρία:</a:t>
            </a:r>
            <a:endParaRPr lang="el-GR" dirty="0"/>
          </a:p>
          <a:p>
            <a:pPr marL="0" indent="0">
              <a:buNone/>
            </a:pPr>
            <a:r>
              <a:rPr lang="el-GR" dirty="0" smtClean="0"/>
              <a:t>Υποστηρίζει ότι η ηθική ορθότητα των ενεργειών  καθορίζεται από το τι είναι πιο χρήσιμο. Επιθυμητά είναι τα αποτελέσματα που είναι πρακτικά σημαντικά ή που υπηρετούν μια χρήσιμη λειτουργία. Μια ενέργεια έχει ηθικό νόημα ή αξία εάν είναι </a:t>
            </a:r>
            <a:r>
              <a:rPr lang="el-GR" smtClean="0"/>
              <a:t>πρακτικά σημαντική.</a:t>
            </a:r>
            <a:endParaRPr lang="el-GR" dirty="0"/>
          </a:p>
        </p:txBody>
      </p:sp>
    </p:spTree>
    <p:extLst>
      <p:ext uri="{BB962C8B-B14F-4D97-AF65-F5344CB8AC3E}">
        <p14:creationId xmlns:p14="http://schemas.microsoft.com/office/powerpoint/2010/main" val="2250908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Μη κανονιστική ηθική</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1.Περιγραφική ηθική:</a:t>
            </a:r>
          </a:p>
          <a:p>
            <a:pPr marL="0" indent="0">
              <a:buNone/>
            </a:pPr>
            <a:r>
              <a:rPr lang="el-GR" dirty="0" smtClean="0"/>
              <a:t> Διερευνά και εξηγεί τα φαινόμενα των ηθικών πεποιθήσεων και συμπεριφορών.</a:t>
            </a:r>
          </a:p>
          <a:p>
            <a:pPr marL="0" indent="0">
              <a:buNone/>
            </a:pPr>
            <a:r>
              <a:rPr lang="el-GR" dirty="0" smtClean="0"/>
              <a:t>Στην κατηγορία αυτή ανήκουν οι Νοσηλευτές που διερευνούν τους τρόπους της ηθικής λογικής και ηθικής κρίσης.</a:t>
            </a:r>
          </a:p>
          <a:p>
            <a:pPr marL="0" indent="0">
              <a:buNone/>
            </a:pPr>
            <a:r>
              <a:rPr lang="el-GR" dirty="0" smtClean="0"/>
              <a:t>2.Μεταηθική ανάλυση της ηθικής:</a:t>
            </a:r>
          </a:p>
          <a:p>
            <a:pPr marL="0" indent="0">
              <a:buNone/>
            </a:pPr>
            <a:r>
              <a:rPr lang="el-GR" dirty="0" smtClean="0"/>
              <a:t>Χρησιμοποιείται στην ηθική εξέταση και στη λογική της ηθικής αιτιολόγησης.</a:t>
            </a:r>
          </a:p>
          <a:p>
            <a:pPr marL="0" indent="0">
              <a:buNone/>
            </a:pPr>
            <a:r>
              <a:rPr lang="el-GR" dirty="0" smtClean="0"/>
              <a:t>Η συνηγορία, η υπευθυνότητα, η συνεργασία και η στάση φροντίδας εμπίπτουν στην περιοχή της μεταηθικής.</a:t>
            </a:r>
          </a:p>
          <a:p>
            <a:pPr marL="0" indent="0">
              <a:buNone/>
            </a:pPr>
            <a:endParaRPr lang="el-GR" dirty="0"/>
          </a:p>
        </p:txBody>
      </p:sp>
    </p:spTree>
    <p:extLst>
      <p:ext uri="{BB962C8B-B14F-4D97-AF65-F5344CB8AC3E}">
        <p14:creationId xmlns:p14="http://schemas.microsoft.com/office/powerpoint/2010/main" val="469436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ΘΕΩΡΙΕΣ ΗΘΙΚΗΣ</a:t>
            </a:r>
            <a:endParaRPr lang="el-GR" dirty="0"/>
          </a:p>
        </p:txBody>
      </p:sp>
      <p:sp>
        <p:nvSpPr>
          <p:cNvPr id="3" name="Θέση περιεχομένου 2"/>
          <p:cNvSpPr>
            <a:spLocks noGrp="1"/>
          </p:cNvSpPr>
          <p:nvPr>
            <p:ph idx="1"/>
          </p:nvPr>
        </p:nvSpPr>
        <p:spPr/>
        <p:txBody>
          <a:bodyPr/>
          <a:lstStyle/>
          <a:p>
            <a:pPr marL="0" indent="0">
              <a:buNone/>
            </a:pPr>
            <a:r>
              <a:rPr lang="el-GR" dirty="0" smtClean="0"/>
              <a:t>Κλασσικές θεωρίες</a:t>
            </a:r>
          </a:p>
          <a:p>
            <a:pPr marL="0" indent="0">
              <a:buNone/>
            </a:pPr>
            <a:r>
              <a:rPr lang="el-GR" dirty="0" smtClean="0"/>
              <a:t>Θεωρίες με πλούσια ιστορική παράδοση για το &lt;ευ ζην&gt;</a:t>
            </a:r>
          </a:p>
          <a:p>
            <a:pPr marL="0" indent="0">
              <a:buNone/>
            </a:pPr>
            <a:r>
              <a:rPr lang="el-GR" dirty="0" smtClean="0"/>
              <a:t>-ηδονισμός(η ευχαρίστηση είναι το μόνο καλό για τη ζωή)</a:t>
            </a:r>
          </a:p>
          <a:p>
            <a:pPr marL="0" indent="0">
              <a:buNone/>
            </a:pPr>
            <a:r>
              <a:rPr lang="el-GR" dirty="0"/>
              <a:t>-</a:t>
            </a:r>
            <a:r>
              <a:rPr lang="el-GR" dirty="0" smtClean="0"/>
              <a:t>στωικισμός(αδιαφορία για την ευχαρίστηση ή τον πόνο)</a:t>
            </a:r>
          </a:p>
          <a:p>
            <a:pPr marL="0" indent="0">
              <a:buNone/>
            </a:pPr>
            <a:r>
              <a:rPr lang="el-GR" dirty="0" smtClean="0"/>
              <a:t>Σύγχρονες θεωρίες</a:t>
            </a:r>
          </a:p>
          <a:p>
            <a:pPr marL="0" indent="0">
              <a:buNone/>
            </a:pPr>
            <a:r>
              <a:rPr lang="el-GR" dirty="0" smtClean="0"/>
              <a:t>-νατουραλισμού</a:t>
            </a:r>
          </a:p>
          <a:p>
            <a:pPr marL="0" indent="0">
              <a:buNone/>
            </a:pPr>
            <a:r>
              <a:rPr lang="el-GR" dirty="0" smtClean="0"/>
              <a:t>-θεωρίες με βάσει το συναίσθημα</a:t>
            </a:r>
          </a:p>
          <a:p>
            <a:pPr marL="0" indent="0">
              <a:buNone/>
            </a:pPr>
            <a:r>
              <a:rPr lang="el-GR" dirty="0" smtClean="0"/>
              <a:t>-ενορατική ηθική</a:t>
            </a:r>
          </a:p>
        </p:txBody>
      </p:sp>
    </p:spTree>
    <p:extLst>
      <p:ext uri="{BB962C8B-B14F-4D97-AF65-F5344CB8AC3E}">
        <p14:creationId xmlns:p14="http://schemas.microsoft.com/office/powerpoint/2010/main" val="3929685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ΘΕΩΡΙΕΣ ΗΘΙΚΗΣ</a:t>
            </a:r>
            <a:endParaRPr lang="el-GR" dirty="0"/>
          </a:p>
        </p:txBody>
      </p:sp>
      <p:sp>
        <p:nvSpPr>
          <p:cNvPr id="3" name="Θέση περιεχομένου 2"/>
          <p:cNvSpPr>
            <a:spLocks noGrp="1"/>
          </p:cNvSpPr>
          <p:nvPr>
            <p:ph idx="1"/>
          </p:nvPr>
        </p:nvSpPr>
        <p:spPr/>
        <p:txBody>
          <a:bodyPr/>
          <a:lstStyle/>
          <a:p>
            <a:pPr marL="0" indent="0">
              <a:buNone/>
            </a:pPr>
            <a:r>
              <a:rPr lang="el-GR" dirty="0" smtClean="0"/>
              <a:t>Δυτικές θεωρίες</a:t>
            </a:r>
          </a:p>
          <a:p>
            <a:pPr marL="0" indent="0">
              <a:buNone/>
            </a:pPr>
            <a:r>
              <a:rPr lang="el-GR" dirty="0" smtClean="0"/>
              <a:t>-νατουραλισμός</a:t>
            </a:r>
          </a:p>
          <a:p>
            <a:pPr marL="0" indent="0">
              <a:buNone/>
            </a:pPr>
            <a:r>
              <a:rPr lang="el-GR" dirty="0"/>
              <a:t>-</a:t>
            </a:r>
            <a:r>
              <a:rPr lang="el-GR" dirty="0" smtClean="0"/>
              <a:t>ωφελιμισμός</a:t>
            </a:r>
          </a:p>
          <a:p>
            <a:pPr marL="0" indent="0">
              <a:buNone/>
            </a:pPr>
            <a:r>
              <a:rPr lang="el-GR" dirty="0" smtClean="0"/>
              <a:t>-</a:t>
            </a:r>
            <a:r>
              <a:rPr lang="el-GR" dirty="0" smtClean="0"/>
              <a:t>φορμαλισμός</a:t>
            </a:r>
          </a:p>
          <a:p>
            <a:pPr marL="0" indent="0">
              <a:buNone/>
            </a:pPr>
            <a:r>
              <a:rPr lang="el-GR" dirty="0" smtClean="0"/>
              <a:t>-</a:t>
            </a:r>
            <a:r>
              <a:rPr lang="el-GR" smtClean="0"/>
              <a:t>Πραγματιστική θεωρία</a:t>
            </a:r>
            <a:endParaRPr lang="el-GR" dirty="0" smtClean="0"/>
          </a:p>
          <a:p>
            <a:pPr marL="0" indent="0">
              <a:buNone/>
            </a:pPr>
            <a:r>
              <a:rPr lang="el-GR" dirty="0" smtClean="0"/>
              <a:t>Ανατολικές θεωρίες</a:t>
            </a:r>
          </a:p>
          <a:p>
            <a:pPr marL="0" indent="0">
              <a:buNone/>
            </a:pPr>
            <a:r>
              <a:rPr lang="el-GR" dirty="0" smtClean="0"/>
              <a:t>-</a:t>
            </a:r>
            <a:r>
              <a:rPr lang="el-GR" dirty="0" err="1" smtClean="0"/>
              <a:t>Ασιατικά,Ινδικά,Αραβικά</a:t>
            </a:r>
            <a:r>
              <a:rPr lang="el-GR" dirty="0" smtClean="0"/>
              <a:t> </a:t>
            </a:r>
            <a:r>
              <a:rPr lang="el-GR" dirty="0" err="1" smtClean="0"/>
              <a:t>φιλισοφικά</a:t>
            </a:r>
            <a:r>
              <a:rPr lang="el-GR" dirty="0" smtClean="0"/>
              <a:t> συστήματα</a:t>
            </a:r>
          </a:p>
          <a:p>
            <a:pPr marL="0" indent="0">
              <a:buNone/>
            </a:pPr>
            <a:r>
              <a:rPr lang="el-GR" dirty="0" smtClean="0"/>
              <a:t>-Ισλαμική ηθική</a:t>
            </a:r>
            <a:endParaRPr lang="el-GR" dirty="0"/>
          </a:p>
        </p:txBody>
      </p:sp>
    </p:spTree>
    <p:extLst>
      <p:ext uri="{BB962C8B-B14F-4D97-AF65-F5344CB8AC3E}">
        <p14:creationId xmlns:p14="http://schemas.microsoft.com/office/powerpoint/2010/main" val="3887095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ΑΡΧΕΣ ΗΘΙΚΕΣ </a:t>
            </a:r>
            <a:endParaRPr lang="el-GR" dirty="0"/>
          </a:p>
        </p:txBody>
      </p:sp>
      <p:sp>
        <p:nvSpPr>
          <p:cNvPr id="3" name="Θέση περιεχομένου 2"/>
          <p:cNvSpPr>
            <a:spLocks noGrp="1"/>
          </p:cNvSpPr>
          <p:nvPr>
            <p:ph idx="1"/>
          </p:nvPr>
        </p:nvSpPr>
        <p:spPr/>
        <p:txBody>
          <a:bodyPr/>
          <a:lstStyle/>
          <a:p>
            <a:pPr marL="0" indent="0">
              <a:buNone/>
            </a:pPr>
            <a:r>
              <a:rPr lang="el-GR" dirty="0" smtClean="0"/>
              <a:t>Οι ηθικές αρχές είναι οδηγοί για τη λήψη ηθικών αποφάσεων και την επιτέλεση ηθικώς αποδεκτών ενεργημάτων και επικεντρώνονται στη διαμόρφωση ηθικών κρίσεων στην επαγγελματική πρακτική.</a:t>
            </a:r>
            <a:endParaRPr lang="el-GR" dirty="0"/>
          </a:p>
        </p:txBody>
      </p:sp>
    </p:spTree>
    <p:extLst>
      <p:ext uri="{BB962C8B-B14F-4D97-AF65-F5344CB8AC3E}">
        <p14:creationId xmlns:p14="http://schemas.microsoft.com/office/powerpoint/2010/main" val="1890754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TotalTime>
  <Words>416</Words>
  <Application>Microsoft Office PowerPoint</Application>
  <PresentationFormat>Ευρεία οθόνη</PresentationFormat>
  <Paragraphs>40</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Calibri</vt:lpstr>
      <vt:lpstr>Calibri Light</vt:lpstr>
      <vt:lpstr>Θέμα του Office</vt:lpstr>
      <vt:lpstr>ΣΥΝΗΘΕΙΣ ΘΕΩΡΙΕΣ ΗΘΙΚΗΣ </vt:lpstr>
      <vt:lpstr>                         ΘΕΩΡΙΕΣ ΗΘΙΚΗΣ                           Κανονιστική ηθική       </vt:lpstr>
      <vt:lpstr>Παρουσίαση του PowerPoint</vt:lpstr>
      <vt:lpstr>Παρουσίαση του PowerPoint</vt:lpstr>
      <vt:lpstr>Παρουσίαση του PowerPoint</vt:lpstr>
      <vt:lpstr>                    Μη κανονιστική ηθική</vt:lpstr>
      <vt:lpstr>                       ΘΕΩΡΙΕΣ ΗΘΙΚΗΣ</vt:lpstr>
      <vt:lpstr>                      ΘΕΩΡΙΕΣ ΗΘΙΚΗΣ</vt:lpstr>
      <vt:lpstr>                            ΑΡΧΕΣ ΗΘΙΚΕΣ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Συνήθεις θεωρίες ηθικής που χρησιμοποιούνται στην κανονιστική ηθική</dc:title>
  <dc:creator>user</dc:creator>
  <cp:lastModifiedBy>user</cp:lastModifiedBy>
  <cp:revision>16</cp:revision>
  <dcterms:created xsi:type="dcterms:W3CDTF">2020-04-25T21:14:24Z</dcterms:created>
  <dcterms:modified xsi:type="dcterms:W3CDTF">2021-03-28T08:43:10Z</dcterms:modified>
</cp:coreProperties>
</file>