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9195" y="180703"/>
            <a:ext cx="8825658" cy="3329581"/>
          </a:xfrm>
        </p:spPr>
        <p:txBody>
          <a:bodyPr/>
          <a:lstStyle/>
          <a:p>
            <a:r>
              <a:rPr kumimoji="0" lang="el-GR" sz="7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Οδηγός για το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students.hmu</a:t>
            </a:r>
            <a:r>
              <a:rPr kumimoji="0" lang="el-GR" sz="7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/>
            </a:r>
            <a:br>
              <a:rPr kumimoji="0" lang="el-GR" sz="7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l-G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Ζουρμπάκης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Αλκίνοος/ Διδακτορικός φοιτητής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63069" y="3647842"/>
            <a:ext cx="8825658" cy="861420"/>
          </a:xfrm>
        </p:spPr>
        <p:txBody>
          <a:bodyPr>
            <a:normAutofit/>
          </a:bodyPr>
          <a:lstStyle/>
          <a:p>
            <a:r>
              <a:rPr lang="el-GR" sz="1800" dirty="0" err="1"/>
              <a:t>Ελληνικο</a:t>
            </a:r>
            <a:r>
              <a:rPr lang="el-GR" sz="1800" dirty="0"/>
              <a:t> </a:t>
            </a:r>
            <a:r>
              <a:rPr lang="el-GR" sz="1800" dirty="0" err="1"/>
              <a:t>μεσογειακο</a:t>
            </a:r>
            <a:r>
              <a:rPr lang="el-GR" sz="1800" dirty="0"/>
              <a:t> </a:t>
            </a:r>
            <a:r>
              <a:rPr lang="el-GR" sz="1800" dirty="0" err="1"/>
              <a:t>πανεπιστημιο</a:t>
            </a:r>
            <a:endParaRPr lang="el-GR" sz="1800" dirty="0"/>
          </a:p>
          <a:p>
            <a:r>
              <a:rPr lang="el-GR" sz="1800" dirty="0" err="1"/>
              <a:t>Κεντρο</a:t>
            </a:r>
            <a:r>
              <a:rPr lang="el-GR" sz="1800" dirty="0"/>
              <a:t> </a:t>
            </a:r>
            <a:r>
              <a:rPr lang="el-GR" sz="1800" dirty="0" err="1"/>
              <a:t>υποστηριξησ</a:t>
            </a:r>
            <a:r>
              <a:rPr lang="el-GR" sz="1800" dirty="0"/>
              <a:t> </a:t>
            </a:r>
            <a:r>
              <a:rPr lang="el-GR" sz="1800" dirty="0" err="1"/>
              <a:t>διδασκαλιασ</a:t>
            </a:r>
            <a:r>
              <a:rPr lang="el-GR" sz="1800" dirty="0"/>
              <a:t> και </a:t>
            </a:r>
            <a:r>
              <a:rPr lang="el-GR" sz="1800" dirty="0" err="1"/>
              <a:t>μαθησησ</a:t>
            </a:r>
            <a:endParaRPr lang="el-GR" sz="1800" dirty="0"/>
          </a:p>
        </p:txBody>
      </p:sp>
      <p:sp>
        <p:nvSpPr>
          <p:cNvPr id="4" name="Ορθογώνιο 3"/>
          <p:cNvSpPr/>
          <p:nvPr/>
        </p:nvSpPr>
        <p:spPr>
          <a:xfrm>
            <a:off x="815321" y="4517337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https://kedima.hmu.gr/</a:t>
            </a:r>
            <a:endParaRPr lang="el-GR" dirty="0"/>
          </a:p>
        </p:txBody>
      </p:sp>
      <p:pic>
        <p:nvPicPr>
          <p:cNvPr id="1026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Ορθογώνιο"/>
          <p:cNvSpPr/>
          <p:nvPr/>
        </p:nvSpPr>
        <p:spPr>
          <a:xfrm>
            <a:off x="0" y="584412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1200" dirty="0"/>
              <a:t>Το σεμινάριο υλοποιείται στα πλαίσια της Πράξης «Γραφείο υποστήριξης της διδασκαλίας και μάθησης στο Ελληνικό Μεσογειακό Πανεπιστήμιο» με κωδικό ΟΠΣ (MIS) 5162371. </a:t>
            </a:r>
            <a:br>
              <a:rPr lang="el-GR" sz="1200" dirty="0"/>
            </a:br>
            <a:endParaRPr lang="el-GR" sz="1200" dirty="0"/>
          </a:p>
          <a:p>
            <a:pPr algn="just"/>
            <a:r>
              <a:rPr lang="el-GR" sz="1200" dirty="0"/>
              <a:t>Το έργο συγχρηματοδοτείται από την Ελλάδα και την Ευρωπαϊκή Ένωση (Ευρωπαϊκό Κοινωνικό Ταμείο) μέσω του Επιχειρησιακού Προγράμματος «Ανάπτυξη Ανθρώπινου Δυναμικού, Εκπαίδευση και Διά Βίου Μάθηση» 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624" y="4669473"/>
            <a:ext cx="66055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268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Δήλωση μαθημάτων-Επεξεργασία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6F246C55-BFC8-A131-2459-E464509AD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40" y="1753644"/>
            <a:ext cx="10316917" cy="4551906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9F499683-5850-D285-8DA0-C3CC1BE8414A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1109232" y="1896564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94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Δήλωση μαθημάτων-Επιλογή μαθημάτων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A5DF07E0-943D-3EDB-96D5-05911AF3D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40" y="1824903"/>
            <a:ext cx="10316918" cy="4551906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5AAE4DB5-6667-65C1-425D-3C0DD6D0545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0964006" y="3429000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187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Δήλωση μαθημάτων-Επιλογή μαθημάτων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AD53C3B0-1DF2-DB60-F75A-97F329C75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40" y="1824903"/>
            <a:ext cx="10316918" cy="455190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904DE491-3428-C985-751D-04C05AAC5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540" y="1824903"/>
            <a:ext cx="10316918" cy="4551906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19FB1380-2557-2F69-2DF1-B3E21F8BF660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0799338" y="3279731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188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Δήλωση μαθημάτων-Υποβολή</a:t>
            </a:r>
            <a:endParaRPr lang="el-GR" sz="3600" dirty="0"/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CF88EBD6-0DD7-14A8-A822-D69E765E9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419" y="1824903"/>
            <a:ext cx="10304209" cy="4551906"/>
          </a:xfrm>
          <a:prstGeom prst="rect">
            <a:avLst/>
          </a:prstGeom>
        </p:spPr>
      </p:pic>
      <p:sp>
        <p:nvSpPr>
          <p:cNvPr id="12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9F2B9934-32FA-1CA1-16CA-2BA25A581CF9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0964006" y="4410208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328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9676C934-F1BC-AD5E-D623-B9CB2DC6B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945" y="1375954"/>
            <a:ext cx="6183146" cy="25812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9716" y="4421279"/>
            <a:ext cx="66055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0" y="584412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1200" dirty="0"/>
              <a:t>Το σεμινάριο υλοποιείται στα πλαίσια της Πράξης «Γραφείο υποστήριξης της διδασκαλίας και μάθησης στο Ελληνικό Μεσογειακό Πανεπιστήμιο» με κωδικό ΟΠΣ (MIS) 5162371. </a:t>
            </a:r>
            <a:br>
              <a:rPr lang="el-GR" sz="1200" dirty="0"/>
            </a:br>
            <a:endParaRPr lang="el-GR" sz="1200" dirty="0"/>
          </a:p>
          <a:p>
            <a:pPr algn="just"/>
            <a:r>
              <a:rPr lang="el-GR" sz="1200" dirty="0"/>
              <a:t>Το έργο συγχρηματοδοτείται από την Ελλάδα και την Ευρωπαϊκή Ένωση (Ευρωπαϊκό Κοινωνικό Ταμείο) μέσω του Επιχειρησιακού Προγράμματος «Ανάπτυξη Ανθρώπινου Δυναμικού, Εκπαίδευση και Διά Βίου Μάθηση» .</a:t>
            </a:r>
          </a:p>
        </p:txBody>
      </p:sp>
    </p:spTree>
    <p:extLst>
      <p:ext uri="{BB962C8B-B14F-4D97-AF65-F5344CB8AC3E}">
        <p14:creationId xmlns:p14="http://schemas.microsoft.com/office/powerpoint/2010/main" xmlns="" val="92248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e-</a:t>
            </a:r>
            <a:r>
              <a:rPr lang="el-GR" sz="3600" dirty="0"/>
              <a:t>Γραμματεία (</a:t>
            </a:r>
            <a:r>
              <a:rPr lang="en-US" sz="3600" dirty="0"/>
              <a:t>students.hmu.gr</a:t>
            </a:r>
            <a:r>
              <a:rPr lang="el-GR" sz="3600" dirty="0"/>
              <a:t>)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D808845B-A77E-DA3D-62CB-65CCFFE8A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39" y="1893776"/>
            <a:ext cx="10316919" cy="43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832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Είσοδος στο </a:t>
            </a:r>
            <a:r>
              <a:rPr lang="en-US" sz="3600" dirty="0"/>
              <a:t>students.hmu.gr</a:t>
            </a:r>
            <a:endParaRPr lang="el-GR" sz="3600" dirty="0"/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70676C5C-A632-8A70-4C77-5F0860D40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065" y="1911313"/>
            <a:ext cx="10316918" cy="42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57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Κεντρική σελίδα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AD53C3B0-1DF2-DB60-F75A-97F329C75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40" y="1824903"/>
            <a:ext cx="10316918" cy="45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466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Εξυπηρέτηση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A783A56E-1320-BEF4-6CEA-356936D67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69" y="1753644"/>
            <a:ext cx="10314860" cy="4551906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F6E31066-3F53-8EBE-80F1-7C9884C4410F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6200000">
            <a:off x="9784155" y="1224646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14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Αιτήσεις προς τη γραμματεία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E6491577-9075-E4F9-951A-4F672DAE3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18" y="1853184"/>
            <a:ext cx="10316918" cy="4619360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5C1E13DF-F7C1-BC85-7E50-0C47A8F2BB40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6200000">
            <a:off x="2883483" y="1529706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47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sz="3600" dirty="0"/>
              <a:t>Νέα αίτηση-Είδη πιστοποιητικών και αιτήσεων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E57DA438-2B4D-F687-756B-9CC737F20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40" y="1753644"/>
            <a:ext cx="10316918" cy="4551905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6CA00C00-EDC9-C998-1EE5-EF5E2C575120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0600401" y="2746209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70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Αίτηση- Βεβαίωση σπουδών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9F67C2E0-5B99-4A5B-29A4-252E59CC3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40" y="1854261"/>
            <a:ext cx="10316918" cy="4593807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45EDDA17-B68B-AD46-D4A4-8753FE78024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5400000">
            <a:off x="5768970" y="3877455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870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Δηλώσεις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EF95C33F-5793-08DA-A82D-034F2AF31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43" y="1824903"/>
            <a:ext cx="10316918" cy="4551906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879C5B82-0EDA-F8B1-C903-70AB2599F0B3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6200000">
            <a:off x="8833179" y="1346566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6549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Κεδιμα" id="{C0C173B8-8EA5-4AB0-9F78-A9E09A3D40A5}" vid="{88EB095C-1C72-4C38-A9CC-6B0D7934C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212</Words>
  <Application>Microsoft Office PowerPoint</Application>
  <PresentationFormat>Προσαρμογή</PresentationFormat>
  <Paragraphs>32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Ιόν</vt:lpstr>
      <vt:lpstr>Οδηγός για το students.hmu Ζουρμπάκης Αλκίνοος/ Διδακτορικός φοιτητής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Τιτλός σεμιναρίου όνομα διδάσκοντων / ιδιότητα προαιρετικά</dc:title>
  <dc:creator>Athanasios Malamos</dc:creator>
  <cp:lastModifiedBy>ΚΑΤΕΡΙΝΑ</cp:lastModifiedBy>
  <cp:revision>12</cp:revision>
  <dcterms:created xsi:type="dcterms:W3CDTF">2023-09-21T10:16:00Z</dcterms:created>
  <dcterms:modified xsi:type="dcterms:W3CDTF">2023-10-11T16:20:39Z</dcterms:modified>
</cp:coreProperties>
</file>