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50.xml" ContentType="application/vnd.openxmlformats-officedocument.presentationml.slideLayout+xml"/>
  <Override PartName="/ppt/slideLayouts/slideLayout1.xml" ContentType="application/vnd.openxmlformats-officedocument.presentationml.slideLayout+xml"/>
  <Override PartName="/ppt/slideLayouts/slideLayout51.xml" ContentType="application/vnd.openxmlformats-officedocument.presentationml.slideLayout+xml"/>
  <Override PartName="/ppt/slideLayouts/slideLayout2.xml" ContentType="application/vnd.openxmlformats-officedocument.presentationml.slideLayout+xml"/>
  <Override PartName="/ppt/slideLayouts/slideLayout5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1.xml" ContentType="application/vnd.openxmlformats-officedocument.presentationml.slideLayout+xml"/>
  <Override PartName="/ppt/slideLayouts/slideLayout5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32.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5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56.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57.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58.xml" ContentType="application/vnd.openxmlformats-officedocument.presentationml.slideLayout+xml"/>
  <Override PartName="/ppt/slideLayouts/slideLayout15.xml" ContentType="application/vnd.openxmlformats-officedocument.presentationml.slideLayout+xml"/>
  <Override PartName="/ppt/slideLayouts/slideLayout37.xml" ContentType="application/vnd.openxmlformats-officedocument.presentationml.slideLayout+xml"/>
  <Override PartName="/ppt/slideLayouts/slideLayout59.xml" ContentType="application/vnd.openxmlformats-officedocument.presentationml.slideLayout+xml"/>
  <Override PartName="/ppt/slideLayouts/slideLayout16.xml" ContentType="application/vnd.openxmlformats-officedocument.presentationml.slideLayout+xml"/>
  <Override PartName="/ppt/slideLayouts/slideLayout38.xml" ContentType="application/vnd.openxmlformats-officedocument.presentationml.slideLayout+xml"/>
  <Override PartName="/ppt/slideLayouts/slideLayout17.xml" ContentType="application/vnd.openxmlformats-officedocument.presentationml.slideLayout+xml"/>
  <Override PartName="/ppt/slideLayouts/slideLayout3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2.xml" ContentType="application/vnd.openxmlformats-officedocument.presentationml.slideLayout+xml"/>
  <Override PartName="/ppt/slideLayouts/slideLayout64.xml" ContentType="application/vnd.openxmlformats-officedocument.presentationml.slideLayout+xml"/>
  <Override PartName="/ppt/slideLayouts/slideLayout21.xml" ContentType="application/vnd.openxmlformats-officedocument.presentationml.slideLayout+xml"/>
  <Override PartName="/ppt/slideLayouts/slideLayout43.xml" ContentType="application/vnd.openxmlformats-officedocument.presentationml.slideLayout+xml"/>
  <Override PartName="/ppt/slideLayouts/slideLayout22.xml" ContentType="application/vnd.openxmlformats-officedocument.presentationml.slideLayout+xml"/>
  <Override PartName="/ppt/slideLayouts/slideLayout44.xml" ContentType="application/vnd.openxmlformats-officedocument.presentationml.slideLayout+xml"/>
  <Override PartName="/ppt/slideLayouts/slideLayout23.xml" ContentType="application/vnd.openxmlformats-officedocument.presentationml.slideLayout+xml"/>
  <Override PartName="/ppt/slideLayouts/slideLayout45.xml" ContentType="application/vnd.openxmlformats-officedocument.presentationml.slideLayout+xml"/>
  <Override PartName="/ppt/slideLayouts/slideLayout24.xml" ContentType="application/vnd.openxmlformats-officedocument.presentationml.slideLayout+xml"/>
  <Override PartName="/ppt/slideLayouts/slideLayout46.xml" ContentType="application/vnd.openxmlformats-officedocument.presentationml.slideLayout+xml"/>
  <Override PartName="/ppt/slideLayouts/slideLayout25.xml" ContentType="application/vnd.openxmlformats-officedocument.presentationml.slideLayout+xml"/>
  <Override PartName="/ppt/slideLayouts/slideLayout47.xml" ContentType="application/vnd.openxmlformats-officedocument.presentationml.slideLayout+xml"/>
  <Override PartName="/ppt/slideLayouts/slideLayout26.xml" ContentType="application/vnd.openxmlformats-officedocument.presentationml.slideLayout+xml"/>
  <Override PartName="/ppt/slideLayouts/slideLayout48.xml" ContentType="application/vnd.openxmlformats-officedocument.presentationml.slideLayout+xml"/>
  <Override PartName="/ppt/slideLayouts/slideLayout27.xml" ContentType="application/vnd.openxmlformats-officedocument.presentationml.slideLayout+xml"/>
  <Override PartName="/ppt/slideLayouts/slideLayout49.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0.xml" ContentType="application/vnd.openxmlformats-officedocument.presentationml.slideLayout+xml"/>
  <Override PartName="/ppt/slideLayouts/slideLayout62.xml" ContentType="application/vnd.openxmlformats-officedocument.presentationml.slideLayout+xml"/>
  <Override PartName="/ppt/slideLayouts/slideLayout41.xml" ContentType="application/vnd.openxmlformats-officedocument.presentationml.slideLayout+xml"/>
  <Override PartName="/ppt/slideLayouts/slideLayout63.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_rels/slideLayout50.xml.rels" ContentType="application/vnd.openxmlformats-package.relationships+xml"/>
  <Override PartName="/ppt/slideLayouts/_rels/slideLayout1.xml.rels" ContentType="application/vnd.openxmlformats-package.relationships+xml"/>
  <Override PartName="/ppt/slideLayouts/_rels/slideLayout51.xml.rels" ContentType="application/vnd.openxmlformats-package.relationships+xml"/>
  <Override PartName="/ppt/slideLayouts/_rels/slideLayout2.xml.rels" ContentType="application/vnd.openxmlformats-package.relationships+xml"/>
  <Override PartName="/ppt/slideLayouts/_rels/slideLayout5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5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54.xml.rels" ContentType="application/vnd.openxmlformats-package.relationships+xml"/>
  <Override PartName="/ppt/slideLayouts/_rels/slideLayout32.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55.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5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5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5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7.xml.rels" ContentType="application/vnd.openxmlformats-package.relationships+xml"/>
  <Override PartName="/ppt/slideLayouts/_rels/slideLayout15.xml.rels" ContentType="application/vnd.openxmlformats-package.relationships+xml"/>
  <Override PartName="/ppt/slideLayouts/_rels/slideLayout3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64.xml.rels" ContentType="application/vnd.openxmlformats-package.relationships+xml"/>
  <Override PartName="/ppt/slideLayouts/_rels/slideLayout42.xml.rels" ContentType="application/vnd.openxmlformats-package.relationships+xml"/>
  <Override PartName="/ppt/slideLayouts/_rels/slideLayout20.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44.xml.rels" ContentType="application/vnd.openxmlformats-package.relationships+xml"/>
  <Override PartName="/ppt/slideLayouts/_rels/slideLayout22.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26.xml.rels" ContentType="application/vnd.openxmlformats-package.relationships+xml"/>
  <Override PartName="/ppt/slideLayouts/_rels/slideLayout49.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62.xml.rels" ContentType="application/vnd.openxmlformats-package.relationships+xml"/>
  <Override PartName="/ppt/slideLayouts/_rels/slideLayout40.xml.rels" ContentType="application/vnd.openxmlformats-package.relationships+xml"/>
  <Override PartName="/ppt/slideLayouts/_rels/slideLayout63.xml.rels" ContentType="application/vnd.openxmlformats-package.relationships+xml"/>
  <Override PartName="/ppt/slideLayouts/_rels/slideLayout41.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jpe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81B37517-FA69-4DB3-9433-927E257A696A}" type="slidenum">
              <a:t>&lt;#&gt;</a:t>
            </a:fld>
          </a:p>
        </p:txBody>
      </p:sp>
      <p:sp>
        <p:nvSpPr>
          <p:cNvPr id="4" name="PlaceHolder 3"/>
          <p:cNvSpPr>
            <a:spLocks noGrp="1"/>
          </p:cNvSpPr>
          <p:nvPr>
            <p:ph type="dt" idx="3"/>
          </p:nvPr>
        </p:nvSpPr>
        <p:spPr/>
        <p:txBody>
          <a:bodyPr/>
          <a:p>
            <a:r>
              <a:rPr lang="el-G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3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3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AC8427E8-253F-46B5-8F1E-FC669A244669}" type="slidenum">
              <a:t>&lt;#&gt;</a:t>
            </a:fld>
          </a:p>
        </p:txBody>
      </p:sp>
      <p:sp>
        <p:nvSpPr>
          <p:cNvPr id="7" name="PlaceHolder 6"/>
          <p:cNvSpPr>
            <a:spLocks noGrp="1"/>
          </p:cNvSpPr>
          <p:nvPr>
            <p:ph type="dt" idx="3"/>
          </p:nvPr>
        </p:nvSpPr>
        <p:spPr/>
        <p:txBody>
          <a:bodyPr/>
          <a:p>
            <a:r>
              <a:rPr lang="el-G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3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3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3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3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669B6DC9-00B8-4ED9-B733-50787B4BF39B}" type="slidenum">
              <a:t>&lt;#&gt;</a:t>
            </a:fld>
          </a:p>
        </p:txBody>
      </p:sp>
      <p:sp>
        <p:nvSpPr>
          <p:cNvPr id="9" name="PlaceHolder 8"/>
          <p:cNvSpPr>
            <a:spLocks noGrp="1"/>
          </p:cNvSpPr>
          <p:nvPr>
            <p:ph type="dt" idx="3"/>
          </p:nvPr>
        </p:nvSpPr>
        <p:spPr/>
        <p:txBody>
          <a:bodyPr/>
          <a:p>
            <a:r>
              <a:rPr lang="el-G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4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721BE524-E841-414F-B973-CD2CEA379DD5}" type="slidenum">
              <a:t>&lt;#&gt;</a:t>
            </a:fld>
          </a:p>
        </p:txBody>
      </p:sp>
      <p:sp>
        <p:nvSpPr>
          <p:cNvPr id="11" name="PlaceHolder 10"/>
          <p:cNvSpPr>
            <a:spLocks noGrp="1"/>
          </p:cNvSpPr>
          <p:nvPr>
            <p:ph type="dt" idx="3"/>
          </p:nvPr>
        </p:nvSpPr>
        <p:spPr/>
        <p:txBody>
          <a:bodyPr/>
          <a:p>
            <a:r>
              <a:rPr lang="el-G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E4F63980-DA1F-464A-8F8C-E1ECFF0E2EF8}" type="slidenum">
              <a:t>&lt;#&gt;</a:t>
            </a:fld>
          </a:p>
        </p:txBody>
      </p:sp>
      <p:sp>
        <p:nvSpPr>
          <p:cNvPr id="4" name="PlaceHolder 3"/>
          <p:cNvSpPr>
            <a:spLocks noGrp="1"/>
          </p:cNvSpPr>
          <p:nvPr>
            <p:ph type="dt" idx="6"/>
          </p:nvPr>
        </p:nvSpPr>
        <p:spPr/>
        <p:txBody>
          <a:bodyPr/>
          <a:p>
            <a:r>
              <a:rPr lang="el-G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5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C734FDAA-44AC-41E6-A8F5-32C4455B38AF}" type="slidenum">
              <a:t>&lt;#&gt;</a:t>
            </a:fld>
          </a:p>
        </p:txBody>
      </p:sp>
      <p:sp>
        <p:nvSpPr>
          <p:cNvPr id="6" name="PlaceHolder 5"/>
          <p:cNvSpPr>
            <a:spLocks noGrp="1"/>
          </p:cNvSpPr>
          <p:nvPr>
            <p:ph type="dt" idx="6"/>
          </p:nvPr>
        </p:nvSpPr>
        <p:spPr/>
        <p:txBody>
          <a:bodyPr/>
          <a:p>
            <a:r>
              <a:rPr lang="el-G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6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B3D6398F-414C-467B-9F8C-6465CBF7F048}" type="slidenum">
              <a:t>&lt;#&gt;</a:t>
            </a:fld>
          </a:p>
        </p:txBody>
      </p:sp>
      <p:sp>
        <p:nvSpPr>
          <p:cNvPr id="6" name="PlaceHolder 5"/>
          <p:cNvSpPr>
            <a:spLocks noGrp="1"/>
          </p:cNvSpPr>
          <p:nvPr>
            <p:ph type="dt" idx="6"/>
          </p:nvPr>
        </p:nvSpPr>
        <p:spPr/>
        <p:txBody>
          <a:bodyPr/>
          <a:p>
            <a:r>
              <a:rPr lang="el-G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B81AC4DC-AD4E-41F2-98D9-B9A443411BF0}" type="slidenum">
              <a:t>&lt;#&gt;</a:t>
            </a:fld>
          </a:p>
        </p:txBody>
      </p:sp>
      <p:sp>
        <p:nvSpPr>
          <p:cNvPr id="7" name="PlaceHolder 6"/>
          <p:cNvSpPr>
            <a:spLocks noGrp="1"/>
          </p:cNvSpPr>
          <p:nvPr>
            <p:ph type="dt" idx="6"/>
          </p:nvPr>
        </p:nvSpPr>
        <p:spPr/>
        <p:txBody>
          <a:bodyPr/>
          <a:p>
            <a:r>
              <a:rPr lang="el-G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8D1D6B60-9E24-4522-9C5F-695664B630BF}" type="slidenum">
              <a:t>&lt;#&gt;</a:t>
            </a:fld>
          </a:p>
        </p:txBody>
      </p:sp>
      <p:sp>
        <p:nvSpPr>
          <p:cNvPr id="5" name="PlaceHolder 4"/>
          <p:cNvSpPr>
            <a:spLocks noGrp="1"/>
          </p:cNvSpPr>
          <p:nvPr>
            <p:ph type="dt" idx="6"/>
          </p:nvPr>
        </p:nvSpPr>
        <p:spPr/>
        <p:txBody>
          <a:bodyPr/>
          <a:p>
            <a:r>
              <a:rPr lang="el-G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C1C7C4C7-051C-4C40-A9EB-F04D84A90740}" type="slidenum">
              <a:t>&lt;#&gt;</a:t>
            </a:fld>
          </a:p>
        </p:txBody>
      </p:sp>
      <p:sp>
        <p:nvSpPr>
          <p:cNvPr id="5" name="PlaceHolder 4"/>
          <p:cNvSpPr>
            <a:spLocks noGrp="1"/>
          </p:cNvSpPr>
          <p:nvPr>
            <p:ph type="dt" idx="6"/>
          </p:nvPr>
        </p:nvSpPr>
        <p:spPr/>
        <p:txBody>
          <a:bodyPr/>
          <a:p>
            <a:r>
              <a:rPr lang="el-G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6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DBDA6484-258B-4461-838D-5C607FAE06BE}" type="slidenum">
              <a:t>&lt;#&gt;</a:t>
            </a:fld>
          </a:p>
        </p:txBody>
      </p:sp>
      <p:sp>
        <p:nvSpPr>
          <p:cNvPr id="8" name="PlaceHolder 7"/>
          <p:cNvSpPr>
            <a:spLocks noGrp="1"/>
          </p:cNvSpPr>
          <p:nvPr>
            <p:ph type="dt" idx="6"/>
          </p:nvPr>
        </p:nvSpPr>
        <p:spPr/>
        <p:txBody>
          <a:bodyPr/>
          <a:p>
            <a:r>
              <a:rPr lang="el-G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DFEC3BD3-7605-4490-B09D-A121CE982997}" type="slidenum">
              <a:t>&lt;#&gt;</a:t>
            </a:fld>
          </a:p>
        </p:txBody>
      </p:sp>
      <p:sp>
        <p:nvSpPr>
          <p:cNvPr id="6" name="PlaceHolder 5"/>
          <p:cNvSpPr>
            <a:spLocks noGrp="1"/>
          </p:cNvSpPr>
          <p:nvPr>
            <p:ph type="dt" idx="3"/>
          </p:nvPr>
        </p:nvSpPr>
        <p:spPr/>
        <p:txBody>
          <a:bodyPr/>
          <a:p>
            <a:r>
              <a:rPr lang="el-G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7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9255B76-1B43-4187-9DD3-D89B19D3B11C}" type="slidenum">
              <a:t>&lt;#&gt;</a:t>
            </a:fld>
          </a:p>
        </p:txBody>
      </p:sp>
      <p:sp>
        <p:nvSpPr>
          <p:cNvPr id="8" name="PlaceHolder 7"/>
          <p:cNvSpPr>
            <a:spLocks noGrp="1"/>
          </p:cNvSpPr>
          <p:nvPr>
            <p:ph type="dt" idx="6"/>
          </p:nvPr>
        </p:nvSpPr>
        <p:spPr/>
        <p:txBody>
          <a:bodyPr/>
          <a:p>
            <a:r>
              <a:rPr lang="el-G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7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327D9D54-8949-4E1E-960C-F295083FA8ED}" type="slidenum">
              <a:t>&lt;#&gt;</a:t>
            </a:fld>
          </a:p>
        </p:txBody>
      </p:sp>
      <p:sp>
        <p:nvSpPr>
          <p:cNvPr id="8" name="PlaceHolder 7"/>
          <p:cNvSpPr>
            <a:spLocks noGrp="1"/>
          </p:cNvSpPr>
          <p:nvPr>
            <p:ph type="dt" idx="6"/>
          </p:nvPr>
        </p:nvSpPr>
        <p:spPr/>
        <p:txBody>
          <a:bodyPr/>
          <a:p>
            <a:r>
              <a:rPr lang="el-G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8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8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83E6CDEA-1ABD-4423-9CF9-1758EBD825C2}" type="slidenum">
              <a:t>&lt;#&gt;</a:t>
            </a:fld>
          </a:p>
        </p:txBody>
      </p:sp>
      <p:sp>
        <p:nvSpPr>
          <p:cNvPr id="7" name="PlaceHolder 6"/>
          <p:cNvSpPr>
            <a:spLocks noGrp="1"/>
          </p:cNvSpPr>
          <p:nvPr>
            <p:ph type="dt" idx="6"/>
          </p:nvPr>
        </p:nvSpPr>
        <p:spPr/>
        <p:txBody>
          <a:bodyPr/>
          <a:p>
            <a:r>
              <a:rPr lang="el-G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8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8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8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8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91A331A2-FECB-4683-8C58-C61FE60EB3ED}" type="slidenum">
              <a:t>&lt;#&gt;</a:t>
            </a:fld>
          </a:p>
        </p:txBody>
      </p:sp>
      <p:sp>
        <p:nvSpPr>
          <p:cNvPr id="9" name="PlaceHolder 8"/>
          <p:cNvSpPr>
            <a:spLocks noGrp="1"/>
          </p:cNvSpPr>
          <p:nvPr>
            <p:ph type="dt" idx="6"/>
          </p:nvPr>
        </p:nvSpPr>
        <p:spPr/>
        <p:txBody>
          <a:bodyPr/>
          <a:p>
            <a:r>
              <a:rPr lang="el-G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8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8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51C4CE75-5464-4C38-824B-203AFF65C51A}" type="slidenum">
              <a:t>&lt;#&gt;</a:t>
            </a:fld>
          </a:p>
        </p:txBody>
      </p:sp>
      <p:sp>
        <p:nvSpPr>
          <p:cNvPr id="11" name="PlaceHolder 10"/>
          <p:cNvSpPr>
            <a:spLocks noGrp="1"/>
          </p:cNvSpPr>
          <p:nvPr>
            <p:ph type="dt" idx="6"/>
          </p:nvPr>
        </p:nvSpPr>
        <p:spPr/>
        <p:txBody>
          <a:bodyPr/>
          <a:p>
            <a:r>
              <a:rPr lang="el-GR"/>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D30D981B-EB4B-4467-8847-04263BDA79A5}" type="slidenum">
              <a:t>&lt;#&gt;</a:t>
            </a:fld>
          </a:p>
        </p:txBody>
      </p:sp>
      <p:sp>
        <p:nvSpPr>
          <p:cNvPr id="4" name="PlaceHolder 3"/>
          <p:cNvSpPr>
            <a:spLocks noGrp="1"/>
          </p:cNvSpPr>
          <p:nvPr>
            <p:ph type="dt" idx="9"/>
          </p:nvPr>
        </p:nvSpPr>
        <p:spPr/>
        <p:txBody>
          <a:bodyPr/>
          <a:p>
            <a:r>
              <a:rPr lang="el-G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0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4EB6082D-75F7-4448-81C4-6955D38BAFBE}" type="slidenum">
              <a:t>&lt;#&gt;</a:t>
            </a:fld>
          </a:p>
        </p:txBody>
      </p:sp>
      <p:sp>
        <p:nvSpPr>
          <p:cNvPr id="6" name="PlaceHolder 5"/>
          <p:cNvSpPr>
            <a:spLocks noGrp="1"/>
          </p:cNvSpPr>
          <p:nvPr>
            <p:ph type="dt" idx="9"/>
          </p:nvPr>
        </p:nvSpPr>
        <p:spPr/>
        <p:txBody>
          <a:bodyPr/>
          <a:p>
            <a:r>
              <a:rPr lang="el-G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0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311522F5-0159-4184-887D-EB7034D330E1}" type="slidenum">
              <a:t>&lt;#&gt;</a:t>
            </a:fld>
          </a:p>
        </p:txBody>
      </p:sp>
      <p:sp>
        <p:nvSpPr>
          <p:cNvPr id="6" name="PlaceHolder 5"/>
          <p:cNvSpPr>
            <a:spLocks noGrp="1"/>
          </p:cNvSpPr>
          <p:nvPr>
            <p:ph type="dt" idx="9"/>
          </p:nvPr>
        </p:nvSpPr>
        <p:spPr/>
        <p:txBody>
          <a:bodyPr/>
          <a:p>
            <a:r>
              <a:rPr lang="el-G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1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1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C10A284A-9A1B-4A82-9149-DA4364DE07EA}" type="slidenum">
              <a:t>&lt;#&gt;</a:t>
            </a:fld>
          </a:p>
        </p:txBody>
      </p:sp>
      <p:sp>
        <p:nvSpPr>
          <p:cNvPr id="7" name="PlaceHolder 6"/>
          <p:cNvSpPr>
            <a:spLocks noGrp="1"/>
          </p:cNvSpPr>
          <p:nvPr>
            <p:ph type="dt" idx="9"/>
          </p:nvPr>
        </p:nvSpPr>
        <p:spPr/>
        <p:txBody>
          <a:bodyPr/>
          <a:p>
            <a:r>
              <a:rPr lang="el-G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A3096565-BD39-45E9-B41C-18AF4E0155A8}" type="slidenum">
              <a:t>&lt;#&gt;</a:t>
            </a:fld>
          </a:p>
        </p:txBody>
      </p:sp>
      <p:sp>
        <p:nvSpPr>
          <p:cNvPr id="5" name="PlaceHolder 4"/>
          <p:cNvSpPr>
            <a:spLocks noGrp="1"/>
          </p:cNvSpPr>
          <p:nvPr>
            <p:ph type="dt" idx="9"/>
          </p:nvPr>
        </p:nvSpPr>
        <p:spPr/>
        <p:txBody>
          <a:bodyPr/>
          <a:p>
            <a:r>
              <a:rPr lang="el-G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08B6367E-F788-4C6A-9F02-AE5C2EF744E0}" type="slidenum">
              <a:t>&lt;#&gt;</a:t>
            </a:fld>
          </a:p>
        </p:txBody>
      </p:sp>
      <p:sp>
        <p:nvSpPr>
          <p:cNvPr id="6" name="PlaceHolder 5"/>
          <p:cNvSpPr>
            <a:spLocks noGrp="1"/>
          </p:cNvSpPr>
          <p:nvPr>
            <p:ph type="dt" idx="3"/>
          </p:nvPr>
        </p:nvSpPr>
        <p:spPr/>
        <p:txBody>
          <a:bodyPr/>
          <a:p>
            <a:r>
              <a:rPr lang="el-GR"/>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237A16D2-F574-44A0-A2E5-2F367DF498E6}" type="slidenum">
              <a:t>&lt;#&gt;</a:t>
            </a:fld>
          </a:p>
        </p:txBody>
      </p:sp>
      <p:sp>
        <p:nvSpPr>
          <p:cNvPr id="5" name="PlaceHolder 4"/>
          <p:cNvSpPr>
            <a:spLocks noGrp="1"/>
          </p:cNvSpPr>
          <p:nvPr>
            <p:ph type="dt" idx="9"/>
          </p:nvPr>
        </p:nvSpPr>
        <p:spPr/>
        <p:txBody>
          <a:bodyPr/>
          <a:p>
            <a:r>
              <a:rPr lang="el-G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1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1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20BF383-AD19-4DDA-A6DB-F7C215E0AA73}" type="slidenum">
              <a:t>&lt;#&gt;</a:t>
            </a:fld>
          </a:p>
        </p:txBody>
      </p:sp>
      <p:sp>
        <p:nvSpPr>
          <p:cNvPr id="8" name="PlaceHolder 7"/>
          <p:cNvSpPr>
            <a:spLocks noGrp="1"/>
          </p:cNvSpPr>
          <p:nvPr>
            <p:ph type="dt" idx="9"/>
          </p:nvPr>
        </p:nvSpPr>
        <p:spPr/>
        <p:txBody>
          <a:bodyPr/>
          <a:p>
            <a:r>
              <a:rPr lang="el-G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1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2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AF58A506-9F56-4609-B19A-357557A2B6C7}" type="slidenum">
              <a:t>&lt;#&gt;</a:t>
            </a:fld>
          </a:p>
        </p:txBody>
      </p:sp>
      <p:sp>
        <p:nvSpPr>
          <p:cNvPr id="8" name="PlaceHolder 7"/>
          <p:cNvSpPr>
            <a:spLocks noGrp="1"/>
          </p:cNvSpPr>
          <p:nvPr>
            <p:ph type="dt" idx="9"/>
          </p:nvPr>
        </p:nvSpPr>
        <p:spPr/>
        <p:txBody>
          <a:bodyPr/>
          <a:p>
            <a:r>
              <a:rPr lang="el-G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2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2B92CD46-4593-49AB-940C-751646ECEA62}" type="slidenum">
              <a:t>&lt;#&gt;</a:t>
            </a:fld>
          </a:p>
        </p:txBody>
      </p:sp>
      <p:sp>
        <p:nvSpPr>
          <p:cNvPr id="8" name="PlaceHolder 7"/>
          <p:cNvSpPr>
            <a:spLocks noGrp="1"/>
          </p:cNvSpPr>
          <p:nvPr>
            <p:ph type="dt" idx="9"/>
          </p:nvPr>
        </p:nvSpPr>
        <p:spPr/>
        <p:txBody>
          <a:bodyPr/>
          <a:p>
            <a:r>
              <a:rPr lang="el-G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2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2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97AA4873-5493-4E8B-AC72-7D1B46573E7B}" type="slidenum">
              <a:t>&lt;#&gt;</a:t>
            </a:fld>
          </a:p>
        </p:txBody>
      </p:sp>
      <p:sp>
        <p:nvSpPr>
          <p:cNvPr id="7" name="PlaceHolder 6"/>
          <p:cNvSpPr>
            <a:spLocks noGrp="1"/>
          </p:cNvSpPr>
          <p:nvPr>
            <p:ph type="dt" idx="9"/>
          </p:nvPr>
        </p:nvSpPr>
        <p:spPr/>
        <p:txBody>
          <a:bodyPr/>
          <a:p>
            <a:r>
              <a:rPr lang="el-G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3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3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B84C960E-1B4A-4950-9CFB-4A5E130FEBEE}" type="slidenum">
              <a:t>&lt;#&gt;</a:t>
            </a:fld>
          </a:p>
        </p:txBody>
      </p:sp>
      <p:sp>
        <p:nvSpPr>
          <p:cNvPr id="9" name="PlaceHolder 8"/>
          <p:cNvSpPr>
            <a:spLocks noGrp="1"/>
          </p:cNvSpPr>
          <p:nvPr>
            <p:ph type="dt" idx="9"/>
          </p:nvPr>
        </p:nvSpPr>
        <p:spPr/>
        <p:txBody>
          <a:bodyPr/>
          <a:p>
            <a:r>
              <a:rPr lang="el-G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3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3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3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3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3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4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71742A69-EC83-4A91-8251-7225C59DD0B1}" type="slidenum">
              <a:t>&lt;#&gt;</a:t>
            </a:fld>
          </a:p>
        </p:txBody>
      </p:sp>
      <p:sp>
        <p:nvSpPr>
          <p:cNvPr id="11" name="PlaceHolder 10"/>
          <p:cNvSpPr>
            <a:spLocks noGrp="1"/>
          </p:cNvSpPr>
          <p:nvPr>
            <p:ph type="dt" idx="9"/>
          </p:nvPr>
        </p:nvSpPr>
        <p:spPr/>
        <p:txBody>
          <a:bodyPr/>
          <a:p>
            <a:r>
              <a:rPr lang="el-GR"/>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0C9712EC-C222-41F6-B37B-CBF8DD2715EA}" type="slidenum">
              <a:t>&lt;#&gt;</a:t>
            </a:fld>
          </a:p>
        </p:txBody>
      </p:sp>
      <p:sp>
        <p:nvSpPr>
          <p:cNvPr id="4" name="PlaceHolder 3"/>
          <p:cNvSpPr>
            <a:spLocks noGrp="1"/>
          </p:cNvSpPr>
          <p:nvPr>
            <p:ph type="dt" idx="12"/>
          </p:nvPr>
        </p:nvSpPr>
        <p:spPr/>
        <p:txBody>
          <a:bodyPr/>
          <a:p>
            <a:r>
              <a:rPr lang="el-GR"/>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5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CE5B5383-8A62-4177-901D-47E92E452BF4}" type="slidenum">
              <a:t>&lt;#&gt;</a:t>
            </a:fld>
          </a:p>
        </p:txBody>
      </p:sp>
      <p:sp>
        <p:nvSpPr>
          <p:cNvPr id="6" name="PlaceHolder 5"/>
          <p:cNvSpPr>
            <a:spLocks noGrp="1"/>
          </p:cNvSpPr>
          <p:nvPr>
            <p:ph type="dt" idx="12"/>
          </p:nvPr>
        </p:nvSpPr>
        <p:spPr/>
        <p:txBody>
          <a:bodyPr/>
          <a:p>
            <a:r>
              <a:rPr lang="el-GR"/>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5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08D9D3B2-A775-42F0-9D02-904B74A89EEE}" type="slidenum">
              <a:t>&lt;#&gt;</a:t>
            </a:fld>
          </a:p>
        </p:txBody>
      </p:sp>
      <p:sp>
        <p:nvSpPr>
          <p:cNvPr id="6" name="PlaceHolder 5"/>
          <p:cNvSpPr>
            <a:spLocks noGrp="1"/>
          </p:cNvSpPr>
          <p:nvPr>
            <p:ph type="dt" idx="12"/>
          </p:nvPr>
        </p:nvSpPr>
        <p:spPr/>
        <p:txBody>
          <a:bodyPr/>
          <a:p>
            <a:r>
              <a:rPr lang="el-G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97529F6-9276-45D9-912C-2A130AEBC3FA}" type="slidenum">
              <a:t>&lt;#&gt;</a:t>
            </a:fld>
          </a:p>
        </p:txBody>
      </p:sp>
      <p:sp>
        <p:nvSpPr>
          <p:cNvPr id="7" name="PlaceHolder 6"/>
          <p:cNvSpPr>
            <a:spLocks noGrp="1"/>
          </p:cNvSpPr>
          <p:nvPr>
            <p:ph type="dt" idx="3"/>
          </p:nvPr>
        </p:nvSpPr>
        <p:spPr/>
        <p:txBody>
          <a:bodyPr/>
          <a:p>
            <a:r>
              <a:rPr lang="el-GR"/>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5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5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37A87595-E41B-4A2B-8BE1-96E1EC469687}" type="slidenum">
              <a:t>&lt;#&gt;</a:t>
            </a:fld>
          </a:p>
        </p:txBody>
      </p:sp>
      <p:sp>
        <p:nvSpPr>
          <p:cNvPr id="7" name="PlaceHolder 6"/>
          <p:cNvSpPr>
            <a:spLocks noGrp="1"/>
          </p:cNvSpPr>
          <p:nvPr>
            <p:ph type="dt" idx="12"/>
          </p:nvPr>
        </p:nvSpPr>
        <p:spPr/>
        <p:txBody>
          <a:bodyPr/>
          <a:p>
            <a:r>
              <a:rPr lang="el-GR"/>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2D3FC318-2CCC-4A9E-A987-B59AA6253EA8}" type="slidenum">
              <a:t>&lt;#&gt;</a:t>
            </a:fld>
          </a:p>
        </p:txBody>
      </p:sp>
      <p:sp>
        <p:nvSpPr>
          <p:cNvPr id="5" name="PlaceHolder 4"/>
          <p:cNvSpPr>
            <a:spLocks noGrp="1"/>
          </p:cNvSpPr>
          <p:nvPr>
            <p:ph type="dt" idx="12"/>
          </p:nvPr>
        </p:nvSpPr>
        <p:spPr/>
        <p:txBody>
          <a:bodyPr/>
          <a:p>
            <a:r>
              <a:rPr lang="el-GR"/>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886F36A4-416B-4F96-AE67-61888F49CA72}" type="slidenum">
              <a:t>&lt;#&gt;</a:t>
            </a:fld>
          </a:p>
        </p:txBody>
      </p:sp>
      <p:sp>
        <p:nvSpPr>
          <p:cNvPr id="5" name="PlaceHolder 4"/>
          <p:cNvSpPr>
            <a:spLocks noGrp="1"/>
          </p:cNvSpPr>
          <p:nvPr>
            <p:ph type="dt" idx="12"/>
          </p:nvPr>
        </p:nvSpPr>
        <p:spPr/>
        <p:txBody>
          <a:bodyPr/>
          <a:p>
            <a:r>
              <a:rPr lang="el-GR"/>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6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6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6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08244BD3-95AF-41C9-9C40-4DD4F5C4EBC6}" type="slidenum">
              <a:t>&lt;#&gt;</a:t>
            </a:fld>
          </a:p>
        </p:txBody>
      </p:sp>
      <p:sp>
        <p:nvSpPr>
          <p:cNvPr id="8" name="PlaceHolder 7"/>
          <p:cNvSpPr>
            <a:spLocks noGrp="1"/>
          </p:cNvSpPr>
          <p:nvPr>
            <p:ph type="dt" idx="12"/>
          </p:nvPr>
        </p:nvSpPr>
        <p:spPr/>
        <p:txBody>
          <a:bodyPr/>
          <a:p>
            <a:r>
              <a:rPr lang="el-GR"/>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6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6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6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A8DF9B4C-4779-49DC-AA1C-5ABF7812E168}" type="slidenum">
              <a:t>&lt;#&gt;</a:t>
            </a:fld>
          </a:p>
        </p:txBody>
      </p:sp>
      <p:sp>
        <p:nvSpPr>
          <p:cNvPr id="8" name="PlaceHolder 7"/>
          <p:cNvSpPr>
            <a:spLocks noGrp="1"/>
          </p:cNvSpPr>
          <p:nvPr>
            <p:ph type="dt" idx="12"/>
          </p:nvPr>
        </p:nvSpPr>
        <p:spPr/>
        <p:txBody>
          <a:bodyPr/>
          <a:p>
            <a:r>
              <a:rPr lang="el-GR"/>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7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7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7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9002067E-92FB-4ED1-9700-7EA3D0C9C0DD}" type="slidenum">
              <a:t>&lt;#&gt;</a:t>
            </a:fld>
          </a:p>
        </p:txBody>
      </p:sp>
      <p:sp>
        <p:nvSpPr>
          <p:cNvPr id="8" name="PlaceHolder 7"/>
          <p:cNvSpPr>
            <a:spLocks noGrp="1"/>
          </p:cNvSpPr>
          <p:nvPr>
            <p:ph type="dt" idx="12"/>
          </p:nvPr>
        </p:nvSpPr>
        <p:spPr/>
        <p:txBody>
          <a:bodyPr/>
          <a:p>
            <a:r>
              <a:rPr lang="el-GR"/>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7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7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5412E5C9-4BE1-450E-837B-6B799D5A5472}" type="slidenum">
              <a:t>&lt;#&gt;</a:t>
            </a:fld>
          </a:p>
        </p:txBody>
      </p:sp>
      <p:sp>
        <p:nvSpPr>
          <p:cNvPr id="7" name="PlaceHolder 6"/>
          <p:cNvSpPr>
            <a:spLocks noGrp="1"/>
          </p:cNvSpPr>
          <p:nvPr>
            <p:ph type="dt" idx="12"/>
          </p:nvPr>
        </p:nvSpPr>
        <p:spPr/>
        <p:txBody>
          <a:bodyPr/>
          <a:p>
            <a:r>
              <a:rPr lang="el-GR"/>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7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7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7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8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 name="PlaceHolder 6"/>
          <p:cNvSpPr>
            <a:spLocks noGrp="1"/>
          </p:cNvSpPr>
          <p:nvPr>
            <p:ph type="ftr" idx="10"/>
          </p:nvPr>
        </p:nvSpPr>
        <p:spPr/>
        <p:txBody>
          <a:bodyPr/>
          <a:p>
            <a:r>
              <a:t>Footer</a:t>
            </a:r>
          </a:p>
        </p:txBody>
      </p:sp>
      <p:sp>
        <p:nvSpPr>
          <p:cNvPr id="8" name="PlaceHolder 7"/>
          <p:cNvSpPr>
            <a:spLocks noGrp="1"/>
          </p:cNvSpPr>
          <p:nvPr>
            <p:ph type="sldNum" idx="11"/>
          </p:nvPr>
        </p:nvSpPr>
        <p:spPr/>
        <p:txBody>
          <a:bodyPr/>
          <a:p>
            <a:fld id="{396B0303-4183-4E0E-ADF5-F1B6947E5D01}" type="slidenum">
              <a:t>&lt;#&gt;</a:t>
            </a:fld>
          </a:p>
        </p:txBody>
      </p:sp>
      <p:sp>
        <p:nvSpPr>
          <p:cNvPr id="9" name="PlaceHolder 8"/>
          <p:cNvSpPr>
            <a:spLocks noGrp="1"/>
          </p:cNvSpPr>
          <p:nvPr>
            <p:ph type="dt" idx="12"/>
          </p:nvPr>
        </p:nvSpPr>
        <p:spPr/>
        <p:txBody>
          <a:bodyPr/>
          <a:p>
            <a:r>
              <a:rPr lang="el-GR"/>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8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8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8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8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8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8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 name="PlaceHolder 8"/>
          <p:cNvSpPr>
            <a:spLocks noGrp="1"/>
          </p:cNvSpPr>
          <p:nvPr>
            <p:ph type="ftr" idx="10"/>
          </p:nvPr>
        </p:nvSpPr>
        <p:spPr/>
        <p:txBody>
          <a:bodyPr/>
          <a:p>
            <a:r>
              <a:t>Footer</a:t>
            </a:r>
          </a:p>
        </p:txBody>
      </p:sp>
      <p:sp>
        <p:nvSpPr>
          <p:cNvPr id="10" name="PlaceHolder 9"/>
          <p:cNvSpPr>
            <a:spLocks noGrp="1"/>
          </p:cNvSpPr>
          <p:nvPr>
            <p:ph type="sldNum" idx="11"/>
          </p:nvPr>
        </p:nvSpPr>
        <p:spPr/>
        <p:txBody>
          <a:bodyPr/>
          <a:p>
            <a:fld id="{2CEB384F-ABC9-4BB5-B5D1-567A27CEBB51}" type="slidenum">
              <a:t>&lt;#&gt;</a:t>
            </a:fld>
          </a:p>
        </p:txBody>
      </p:sp>
      <p:sp>
        <p:nvSpPr>
          <p:cNvPr id="11" name="PlaceHolder 10"/>
          <p:cNvSpPr>
            <a:spLocks noGrp="1"/>
          </p:cNvSpPr>
          <p:nvPr>
            <p:ph type="dt" idx="12"/>
          </p:nvPr>
        </p:nvSpPr>
        <p:spPr/>
        <p:txBody>
          <a:bodyPr/>
          <a:p>
            <a:r>
              <a:rPr lang="el-GR"/>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74239AEF-FB8E-4FE0-80C7-E28D41D542B0}" type="slidenum">
              <a:t>&lt;#&gt;</a:t>
            </a:fld>
          </a:p>
        </p:txBody>
      </p:sp>
      <p:sp>
        <p:nvSpPr>
          <p:cNvPr id="4" name="PlaceHolder 3"/>
          <p:cNvSpPr>
            <a:spLocks noGrp="1"/>
          </p:cNvSpPr>
          <p:nvPr>
            <p:ph type="dt" idx="15"/>
          </p:nvPr>
        </p:nvSpPr>
        <p:spPr/>
        <p:txBody>
          <a:bodyPr/>
          <a:p>
            <a:r>
              <a:rPr lang="el-G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ABEB2690-1337-4340-B4E7-43997F816125}" type="slidenum">
              <a:t>&lt;#&gt;</a:t>
            </a:fld>
          </a:p>
        </p:txBody>
      </p:sp>
      <p:sp>
        <p:nvSpPr>
          <p:cNvPr id="5" name="PlaceHolder 4"/>
          <p:cNvSpPr>
            <a:spLocks noGrp="1"/>
          </p:cNvSpPr>
          <p:nvPr>
            <p:ph type="dt" idx="3"/>
          </p:nvPr>
        </p:nvSpPr>
        <p:spPr/>
        <p:txBody>
          <a:bodyPr/>
          <a:p>
            <a:r>
              <a:rPr lang="el-GR"/>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0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6331A327-4C22-4ED5-AC1A-33087AD3391F}" type="slidenum">
              <a:t>&lt;#&gt;</a:t>
            </a:fld>
          </a:p>
        </p:txBody>
      </p:sp>
      <p:sp>
        <p:nvSpPr>
          <p:cNvPr id="6" name="PlaceHolder 5"/>
          <p:cNvSpPr>
            <a:spLocks noGrp="1"/>
          </p:cNvSpPr>
          <p:nvPr>
            <p:ph type="dt" idx="15"/>
          </p:nvPr>
        </p:nvSpPr>
        <p:spPr/>
        <p:txBody>
          <a:bodyPr/>
          <a:p>
            <a:r>
              <a:rPr lang="el-GR"/>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0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67CD76EF-8A78-4A43-A323-908F21BDF5AA}" type="slidenum">
              <a:t>&lt;#&gt;</a:t>
            </a:fld>
          </a:p>
        </p:txBody>
      </p:sp>
      <p:sp>
        <p:nvSpPr>
          <p:cNvPr id="6" name="PlaceHolder 5"/>
          <p:cNvSpPr>
            <a:spLocks noGrp="1"/>
          </p:cNvSpPr>
          <p:nvPr>
            <p:ph type="dt" idx="15"/>
          </p:nvPr>
        </p:nvSpPr>
        <p:spPr/>
        <p:txBody>
          <a:bodyPr/>
          <a:p>
            <a:r>
              <a:rPr lang="el-GR"/>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0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0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13"/>
          </p:nvPr>
        </p:nvSpPr>
        <p:spPr/>
        <p:txBody>
          <a:bodyPr/>
          <a:p>
            <a:r>
              <a:t>Footer</a:t>
            </a:r>
          </a:p>
        </p:txBody>
      </p:sp>
      <p:sp>
        <p:nvSpPr>
          <p:cNvPr id="6" name="PlaceHolder 5"/>
          <p:cNvSpPr>
            <a:spLocks noGrp="1"/>
          </p:cNvSpPr>
          <p:nvPr>
            <p:ph type="sldNum" idx="14"/>
          </p:nvPr>
        </p:nvSpPr>
        <p:spPr/>
        <p:txBody>
          <a:bodyPr/>
          <a:p>
            <a:fld id="{BFBF39EF-26EC-4377-956B-0495DBD184A7}" type="slidenum">
              <a:t>&lt;#&gt;</a:t>
            </a:fld>
          </a:p>
        </p:txBody>
      </p:sp>
      <p:sp>
        <p:nvSpPr>
          <p:cNvPr id="7" name="PlaceHolder 6"/>
          <p:cNvSpPr>
            <a:spLocks noGrp="1"/>
          </p:cNvSpPr>
          <p:nvPr>
            <p:ph type="dt" idx="15"/>
          </p:nvPr>
        </p:nvSpPr>
        <p:spPr/>
        <p:txBody>
          <a:bodyPr/>
          <a:p>
            <a:r>
              <a:rPr lang="el-GR"/>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3" name="PlaceHolder 2"/>
          <p:cNvSpPr>
            <a:spLocks noGrp="1"/>
          </p:cNvSpPr>
          <p:nvPr>
            <p:ph type="ftr" idx="13"/>
          </p:nvPr>
        </p:nvSpPr>
        <p:spPr/>
        <p:txBody>
          <a:bodyPr/>
          <a:p>
            <a:r>
              <a:t>Footer</a:t>
            </a:r>
          </a:p>
        </p:txBody>
      </p:sp>
      <p:sp>
        <p:nvSpPr>
          <p:cNvPr id="4" name="PlaceHolder 3"/>
          <p:cNvSpPr>
            <a:spLocks noGrp="1"/>
          </p:cNvSpPr>
          <p:nvPr>
            <p:ph type="sldNum" idx="14"/>
          </p:nvPr>
        </p:nvSpPr>
        <p:spPr/>
        <p:txBody>
          <a:bodyPr/>
          <a:p>
            <a:fld id="{B727D138-61EF-403D-B46D-ED7BC1DFDD3A}" type="slidenum">
              <a:t>&lt;#&gt;</a:t>
            </a:fld>
          </a:p>
        </p:txBody>
      </p:sp>
      <p:sp>
        <p:nvSpPr>
          <p:cNvPr id="5" name="PlaceHolder 4"/>
          <p:cNvSpPr>
            <a:spLocks noGrp="1"/>
          </p:cNvSpPr>
          <p:nvPr>
            <p:ph type="dt" idx="15"/>
          </p:nvPr>
        </p:nvSpPr>
        <p:spPr/>
        <p:txBody>
          <a:bodyPr/>
          <a:p>
            <a:r>
              <a:rPr lang="el-GR"/>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13"/>
          </p:nvPr>
        </p:nvSpPr>
        <p:spPr/>
        <p:txBody>
          <a:bodyPr/>
          <a:p>
            <a:r>
              <a:t>Footer</a:t>
            </a:r>
          </a:p>
        </p:txBody>
      </p:sp>
      <p:sp>
        <p:nvSpPr>
          <p:cNvPr id="4" name="PlaceHolder 3"/>
          <p:cNvSpPr>
            <a:spLocks noGrp="1"/>
          </p:cNvSpPr>
          <p:nvPr>
            <p:ph type="sldNum" idx="14"/>
          </p:nvPr>
        </p:nvSpPr>
        <p:spPr/>
        <p:txBody>
          <a:bodyPr/>
          <a:p>
            <a:fld id="{A0002528-CDB9-4CE6-9E2D-D84D7F1DA6B0}" type="slidenum">
              <a:t>&lt;#&gt;</a:t>
            </a:fld>
          </a:p>
        </p:txBody>
      </p:sp>
      <p:sp>
        <p:nvSpPr>
          <p:cNvPr id="5" name="PlaceHolder 4"/>
          <p:cNvSpPr>
            <a:spLocks noGrp="1"/>
          </p:cNvSpPr>
          <p:nvPr>
            <p:ph type="dt" idx="15"/>
          </p:nvPr>
        </p:nvSpPr>
        <p:spPr/>
        <p:txBody>
          <a:bodyPr/>
          <a:p>
            <a:r>
              <a:rPr lang="el-GR"/>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0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1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1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C8678D92-24B8-4861-B626-0F2DFEB7BA37}" type="slidenum">
              <a:t>&lt;#&gt;</a:t>
            </a:fld>
          </a:p>
        </p:txBody>
      </p:sp>
      <p:sp>
        <p:nvSpPr>
          <p:cNvPr id="8" name="PlaceHolder 7"/>
          <p:cNvSpPr>
            <a:spLocks noGrp="1"/>
          </p:cNvSpPr>
          <p:nvPr>
            <p:ph type="dt" idx="15"/>
          </p:nvPr>
        </p:nvSpPr>
        <p:spPr/>
        <p:txBody>
          <a:bodyPr/>
          <a:p>
            <a:r>
              <a:rPr lang="el-GR"/>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1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1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6048D8DA-0855-4C75-A2A4-9F95C9D7A907}" type="slidenum">
              <a:t>&lt;#&gt;</a:t>
            </a:fld>
          </a:p>
        </p:txBody>
      </p:sp>
      <p:sp>
        <p:nvSpPr>
          <p:cNvPr id="8" name="PlaceHolder 7"/>
          <p:cNvSpPr>
            <a:spLocks noGrp="1"/>
          </p:cNvSpPr>
          <p:nvPr>
            <p:ph type="dt" idx="15"/>
          </p:nvPr>
        </p:nvSpPr>
        <p:spPr/>
        <p:txBody>
          <a:bodyPr/>
          <a:p>
            <a:r>
              <a:rPr lang="el-GR"/>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1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513EA838-843A-4FC5-893A-1C6399A7902F}" type="slidenum">
              <a:t>&lt;#&gt;</a:t>
            </a:fld>
          </a:p>
        </p:txBody>
      </p:sp>
      <p:sp>
        <p:nvSpPr>
          <p:cNvPr id="8" name="PlaceHolder 7"/>
          <p:cNvSpPr>
            <a:spLocks noGrp="1"/>
          </p:cNvSpPr>
          <p:nvPr>
            <p:ph type="dt" idx="15"/>
          </p:nvPr>
        </p:nvSpPr>
        <p:spPr/>
        <p:txBody>
          <a:bodyPr/>
          <a:p>
            <a:r>
              <a:rPr lang="el-GR"/>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2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2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13"/>
          </p:nvPr>
        </p:nvSpPr>
        <p:spPr/>
        <p:txBody>
          <a:bodyPr/>
          <a:p>
            <a:r>
              <a:t>Footer</a:t>
            </a:r>
          </a:p>
        </p:txBody>
      </p:sp>
      <p:sp>
        <p:nvSpPr>
          <p:cNvPr id="6" name="PlaceHolder 5"/>
          <p:cNvSpPr>
            <a:spLocks noGrp="1"/>
          </p:cNvSpPr>
          <p:nvPr>
            <p:ph type="sldNum" idx="14"/>
          </p:nvPr>
        </p:nvSpPr>
        <p:spPr/>
        <p:txBody>
          <a:bodyPr/>
          <a:p>
            <a:fld id="{AE91414B-0111-4339-8A74-75A8434AC1B8}" type="slidenum">
              <a:t>&lt;#&gt;</a:t>
            </a:fld>
          </a:p>
        </p:txBody>
      </p:sp>
      <p:sp>
        <p:nvSpPr>
          <p:cNvPr id="7" name="PlaceHolder 6"/>
          <p:cNvSpPr>
            <a:spLocks noGrp="1"/>
          </p:cNvSpPr>
          <p:nvPr>
            <p:ph type="dt" idx="15"/>
          </p:nvPr>
        </p:nvSpPr>
        <p:spPr/>
        <p:txBody>
          <a:bodyPr/>
          <a:p>
            <a:r>
              <a:rPr lang="el-GR"/>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2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2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 name="PlaceHolder 6"/>
          <p:cNvSpPr>
            <a:spLocks noGrp="1"/>
          </p:cNvSpPr>
          <p:nvPr>
            <p:ph type="ftr" idx="13"/>
          </p:nvPr>
        </p:nvSpPr>
        <p:spPr/>
        <p:txBody>
          <a:bodyPr/>
          <a:p>
            <a:r>
              <a:t>Footer</a:t>
            </a:r>
          </a:p>
        </p:txBody>
      </p:sp>
      <p:sp>
        <p:nvSpPr>
          <p:cNvPr id="8" name="PlaceHolder 7"/>
          <p:cNvSpPr>
            <a:spLocks noGrp="1"/>
          </p:cNvSpPr>
          <p:nvPr>
            <p:ph type="sldNum" idx="14"/>
          </p:nvPr>
        </p:nvSpPr>
        <p:spPr/>
        <p:txBody>
          <a:bodyPr/>
          <a:p>
            <a:fld id="{894F0506-9EF5-4046-90C3-D94C454DBFDF}" type="slidenum">
              <a:t>&lt;#&gt;</a:t>
            </a:fld>
          </a:p>
        </p:txBody>
      </p:sp>
      <p:sp>
        <p:nvSpPr>
          <p:cNvPr id="9" name="PlaceHolder 8"/>
          <p:cNvSpPr>
            <a:spLocks noGrp="1"/>
          </p:cNvSpPr>
          <p:nvPr>
            <p:ph type="dt" idx="15"/>
          </p:nvPr>
        </p:nvSpPr>
        <p:spPr/>
        <p:txBody>
          <a:bodyPr/>
          <a:p>
            <a:r>
              <a:rPr lang="el-G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6E7C0947-56AB-4F15-A170-4E33FDB2421C}" type="slidenum">
              <a:t>&lt;#&gt;</a:t>
            </a:fld>
          </a:p>
        </p:txBody>
      </p:sp>
      <p:sp>
        <p:nvSpPr>
          <p:cNvPr id="5" name="PlaceHolder 4"/>
          <p:cNvSpPr>
            <a:spLocks noGrp="1"/>
          </p:cNvSpPr>
          <p:nvPr>
            <p:ph type="dt" idx="3"/>
          </p:nvPr>
        </p:nvSpPr>
        <p:spPr/>
        <p:txBody>
          <a:bodyPr/>
          <a:p>
            <a:r>
              <a:rPr lang="el-GR"/>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2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3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3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3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3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3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 name="PlaceHolder 8"/>
          <p:cNvSpPr>
            <a:spLocks noGrp="1"/>
          </p:cNvSpPr>
          <p:nvPr>
            <p:ph type="ftr" idx="13"/>
          </p:nvPr>
        </p:nvSpPr>
        <p:spPr/>
        <p:txBody>
          <a:bodyPr/>
          <a:p>
            <a:r>
              <a:t>Footer</a:t>
            </a:r>
          </a:p>
        </p:txBody>
      </p:sp>
      <p:sp>
        <p:nvSpPr>
          <p:cNvPr id="10" name="PlaceHolder 9"/>
          <p:cNvSpPr>
            <a:spLocks noGrp="1"/>
          </p:cNvSpPr>
          <p:nvPr>
            <p:ph type="sldNum" idx="14"/>
          </p:nvPr>
        </p:nvSpPr>
        <p:spPr/>
        <p:txBody>
          <a:bodyPr/>
          <a:p>
            <a:fld id="{25A791B2-9227-4401-8A61-18C87F39D70E}" type="slidenum">
              <a:t>&lt;#&gt;</a:t>
            </a:fld>
          </a:p>
        </p:txBody>
      </p:sp>
      <p:sp>
        <p:nvSpPr>
          <p:cNvPr id="11" name="PlaceHolder 10"/>
          <p:cNvSpPr>
            <a:spLocks noGrp="1"/>
          </p:cNvSpPr>
          <p:nvPr>
            <p:ph type="dt" idx="15"/>
          </p:nvPr>
        </p:nvSpPr>
        <p:spPr/>
        <p:txBody>
          <a:bodyPr/>
          <a:p>
            <a:r>
              <a:rPr lang="el-GR"/>
              <a:t/>
            </a: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6"/>
          </p:nvPr>
        </p:nvSpPr>
        <p:spPr/>
        <p:txBody>
          <a:bodyPr/>
          <a:p>
            <a:r>
              <a:t>Footer</a:t>
            </a:r>
          </a:p>
        </p:txBody>
      </p:sp>
      <p:sp>
        <p:nvSpPr>
          <p:cNvPr id="3" name="PlaceHolder 2"/>
          <p:cNvSpPr>
            <a:spLocks noGrp="1"/>
          </p:cNvSpPr>
          <p:nvPr>
            <p:ph type="sldNum" idx="17"/>
          </p:nvPr>
        </p:nvSpPr>
        <p:spPr/>
        <p:txBody>
          <a:bodyPr/>
          <a:p>
            <a:fld id="{573C6654-9101-444A-9FED-AB2F3BC80CE9}" type="slidenum">
              <a:t>&lt;#&gt;</a:t>
            </a:fld>
          </a:p>
        </p:txBody>
      </p:sp>
      <p:sp>
        <p:nvSpPr>
          <p:cNvPr id="4" name="PlaceHolder 3"/>
          <p:cNvSpPr>
            <a:spLocks noGrp="1"/>
          </p:cNvSpPr>
          <p:nvPr>
            <p:ph type="dt" idx="18"/>
          </p:nvPr>
        </p:nvSpPr>
        <p:spPr/>
        <p:txBody>
          <a:bodyPr/>
          <a:p>
            <a:r>
              <a:rPr lang="el-GR"/>
              <a:t/>
            </a: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4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16"/>
          </p:nvPr>
        </p:nvSpPr>
        <p:spPr/>
        <p:txBody>
          <a:bodyPr/>
          <a:p>
            <a:r>
              <a:t>Footer</a:t>
            </a:r>
          </a:p>
        </p:txBody>
      </p:sp>
      <p:sp>
        <p:nvSpPr>
          <p:cNvPr id="5" name="PlaceHolder 4"/>
          <p:cNvSpPr>
            <a:spLocks noGrp="1"/>
          </p:cNvSpPr>
          <p:nvPr>
            <p:ph type="sldNum" idx="17"/>
          </p:nvPr>
        </p:nvSpPr>
        <p:spPr/>
        <p:txBody>
          <a:bodyPr/>
          <a:p>
            <a:fld id="{B11633CB-3A5C-4AB5-90FD-E97AF0A75474}" type="slidenum">
              <a:t>&lt;#&gt;</a:t>
            </a:fld>
          </a:p>
        </p:txBody>
      </p:sp>
      <p:sp>
        <p:nvSpPr>
          <p:cNvPr id="6" name="PlaceHolder 5"/>
          <p:cNvSpPr>
            <a:spLocks noGrp="1"/>
          </p:cNvSpPr>
          <p:nvPr>
            <p:ph type="dt" idx="18"/>
          </p:nvPr>
        </p:nvSpPr>
        <p:spPr/>
        <p:txBody>
          <a:bodyPr/>
          <a:p>
            <a:r>
              <a:rPr lang="el-GR"/>
              <a:t/>
            </a: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4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 name="PlaceHolder 3"/>
          <p:cNvSpPr>
            <a:spLocks noGrp="1"/>
          </p:cNvSpPr>
          <p:nvPr>
            <p:ph type="ftr" idx="16"/>
          </p:nvPr>
        </p:nvSpPr>
        <p:spPr/>
        <p:txBody>
          <a:bodyPr/>
          <a:p>
            <a:r>
              <a:t>Footer</a:t>
            </a:r>
          </a:p>
        </p:txBody>
      </p:sp>
      <p:sp>
        <p:nvSpPr>
          <p:cNvPr id="5" name="PlaceHolder 4"/>
          <p:cNvSpPr>
            <a:spLocks noGrp="1"/>
          </p:cNvSpPr>
          <p:nvPr>
            <p:ph type="sldNum" idx="17"/>
          </p:nvPr>
        </p:nvSpPr>
        <p:spPr/>
        <p:txBody>
          <a:bodyPr/>
          <a:p>
            <a:fld id="{547AC84E-DF73-49AD-AA10-544E8FEF8FB9}" type="slidenum">
              <a:t>&lt;#&gt;</a:t>
            </a:fld>
          </a:p>
        </p:txBody>
      </p:sp>
      <p:sp>
        <p:nvSpPr>
          <p:cNvPr id="6" name="PlaceHolder 5"/>
          <p:cNvSpPr>
            <a:spLocks noGrp="1"/>
          </p:cNvSpPr>
          <p:nvPr>
            <p:ph type="dt" idx="18"/>
          </p:nvPr>
        </p:nvSpPr>
        <p:spPr/>
        <p:txBody>
          <a:bodyPr/>
          <a:p>
            <a:r>
              <a:rPr lang="el-GR"/>
              <a:t/>
            </a: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5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5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16"/>
          </p:nvPr>
        </p:nvSpPr>
        <p:spPr/>
        <p:txBody>
          <a:bodyPr/>
          <a:p>
            <a:r>
              <a:t>Footer</a:t>
            </a:r>
          </a:p>
        </p:txBody>
      </p:sp>
      <p:sp>
        <p:nvSpPr>
          <p:cNvPr id="6" name="PlaceHolder 5"/>
          <p:cNvSpPr>
            <a:spLocks noGrp="1"/>
          </p:cNvSpPr>
          <p:nvPr>
            <p:ph type="sldNum" idx="17"/>
          </p:nvPr>
        </p:nvSpPr>
        <p:spPr/>
        <p:txBody>
          <a:bodyPr/>
          <a:p>
            <a:fld id="{DC20D4DB-DCEB-4BB9-924A-806684DB0ED0}" type="slidenum">
              <a:t>&lt;#&gt;</a:t>
            </a:fld>
          </a:p>
        </p:txBody>
      </p:sp>
      <p:sp>
        <p:nvSpPr>
          <p:cNvPr id="7" name="PlaceHolder 6"/>
          <p:cNvSpPr>
            <a:spLocks noGrp="1"/>
          </p:cNvSpPr>
          <p:nvPr>
            <p:ph type="dt" idx="18"/>
          </p:nvPr>
        </p:nvSpPr>
        <p:spPr/>
        <p:txBody>
          <a:bodyPr/>
          <a:p>
            <a:r>
              <a:rPr lang="el-GR"/>
              <a:t/>
            </a: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3" name="PlaceHolder 2"/>
          <p:cNvSpPr>
            <a:spLocks noGrp="1"/>
          </p:cNvSpPr>
          <p:nvPr>
            <p:ph type="ftr" idx="16"/>
          </p:nvPr>
        </p:nvSpPr>
        <p:spPr/>
        <p:txBody>
          <a:bodyPr/>
          <a:p>
            <a:r>
              <a:t>Footer</a:t>
            </a:r>
          </a:p>
        </p:txBody>
      </p:sp>
      <p:sp>
        <p:nvSpPr>
          <p:cNvPr id="4" name="PlaceHolder 3"/>
          <p:cNvSpPr>
            <a:spLocks noGrp="1"/>
          </p:cNvSpPr>
          <p:nvPr>
            <p:ph type="sldNum" idx="17"/>
          </p:nvPr>
        </p:nvSpPr>
        <p:spPr/>
        <p:txBody>
          <a:bodyPr/>
          <a:p>
            <a:fld id="{F5AE87C2-387C-47BF-A812-50849BCF1AE6}" type="slidenum">
              <a:t>&lt;#&gt;</a:t>
            </a:fld>
          </a:p>
        </p:txBody>
      </p:sp>
      <p:sp>
        <p:nvSpPr>
          <p:cNvPr id="5" name="PlaceHolder 4"/>
          <p:cNvSpPr>
            <a:spLocks noGrp="1"/>
          </p:cNvSpPr>
          <p:nvPr>
            <p:ph type="dt" idx="18"/>
          </p:nvPr>
        </p:nvSpPr>
        <p:spPr/>
        <p:txBody>
          <a:bodyPr/>
          <a:p>
            <a:r>
              <a:rPr lang="el-GR"/>
              <a:t/>
            </a: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16"/>
          </p:nvPr>
        </p:nvSpPr>
        <p:spPr/>
        <p:txBody>
          <a:bodyPr/>
          <a:p>
            <a:r>
              <a:t>Footer</a:t>
            </a:r>
          </a:p>
        </p:txBody>
      </p:sp>
      <p:sp>
        <p:nvSpPr>
          <p:cNvPr id="4" name="PlaceHolder 3"/>
          <p:cNvSpPr>
            <a:spLocks noGrp="1"/>
          </p:cNvSpPr>
          <p:nvPr>
            <p:ph type="sldNum" idx="17"/>
          </p:nvPr>
        </p:nvSpPr>
        <p:spPr/>
        <p:txBody>
          <a:bodyPr/>
          <a:p>
            <a:fld id="{0CF94C17-4997-4BB6-8390-328064FF9A33}" type="slidenum">
              <a:t>&lt;#&gt;</a:t>
            </a:fld>
          </a:p>
        </p:txBody>
      </p:sp>
      <p:sp>
        <p:nvSpPr>
          <p:cNvPr id="5" name="PlaceHolder 4"/>
          <p:cNvSpPr>
            <a:spLocks noGrp="1"/>
          </p:cNvSpPr>
          <p:nvPr>
            <p:ph type="dt" idx="18"/>
          </p:nvPr>
        </p:nvSpPr>
        <p:spPr/>
        <p:txBody>
          <a:bodyPr/>
          <a:p>
            <a:r>
              <a:rPr lang="el-GR"/>
              <a:t/>
            </a: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5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6"/>
          </p:nvPr>
        </p:nvSpPr>
        <p:spPr/>
        <p:txBody>
          <a:bodyPr/>
          <a:p>
            <a:r>
              <a:t>Footer</a:t>
            </a:r>
          </a:p>
        </p:txBody>
      </p:sp>
      <p:sp>
        <p:nvSpPr>
          <p:cNvPr id="7" name="PlaceHolder 6"/>
          <p:cNvSpPr>
            <a:spLocks noGrp="1"/>
          </p:cNvSpPr>
          <p:nvPr>
            <p:ph type="sldNum" idx="17"/>
          </p:nvPr>
        </p:nvSpPr>
        <p:spPr/>
        <p:txBody>
          <a:bodyPr/>
          <a:p>
            <a:fld id="{40C73545-DF0B-413E-B3AE-8EF52AE437D1}" type="slidenum">
              <a:t>&lt;#&gt;</a:t>
            </a:fld>
          </a:p>
        </p:txBody>
      </p:sp>
      <p:sp>
        <p:nvSpPr>
          <p:cNvPr id="8" name="PlaceHolder 7"/>
          <p:cNvSpPr>
            <a:spLocks noGrp="1"/>
          </p:cNvSpPr>
          <p:nvPr>
            <p:ph type="dt" idx="18"/>
          </p:nvPr>
        </p:nvSpPr>
        <p:spPr/>
        <p:txBody>
          <a:bodyPr/>
          <a:p>
            <a:r>
              <a:rPr lang="el-GR"/>
              <a:t/>
            </a: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6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6"/>
          </p:nvPr>
        </p:nvSpPr>
        <p:spPr/>
        <p:txBody>
          <a:bodyPr/>
          <a:p>
            <a:r>
              <a:t>Footer</a:t>
            </a:r>
          </a:p>
        </p:txBody>
      </p:sp>
      <p:sp>
        <p:nvSpPr>
          <p:cNvPr id="7" name="PlaceHolder 6"/>
          <p:cNvSpPr>
            <a:spLocks noGrp="1"/>
          </p:cNvSpPr>
          <p:nvPr>
            <p:ph type="sldNum" idx="17"/>
          </p:nvPr>
        </p:nvSpPr>
        <p:spPr/>
        <p:txBody>
          <a:bodyPr/>
          <a:p>
            <a:fld id="{0B5A0880-F507-40E6-8D97-BA022D698B85}" type="slidenum">
              <a:t>&lt;#&gt;</a:t>
            </a:fld>
          </a:p>
        </p:txBody>
      </p:sp>
      <p:sp>
        <p:nvSpPr>
          <p:cNvPr id="8" name="PlaceHolder 7"/>
          <p:cNvSpPr>
            <a:spLocks noGrp="1"/>
          </p:cNvSpPr>
          <p:nvPr>
            <p:ph type="dt" idx="18"/>
          </p:nvPr>
        </p:nvSpPr>
        <p:spPr/>
        <p:txBody>
          <a:bodyPr/>
          <a:p>
            <a:r>
              <a:rPr lang="el-GR"/>
              <a:t/>
            </a: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6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6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6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6"/>
          </p:nvPr>
        </p:nvSpPr>
        <p:spPr/>
        <p:txBody>
          <a:bodyPr/>
          <a:p>
            <a:r>
              <a:t>Footer</a:t>
            </a:r>
          </a:p>
        </p:txBody>
      </p:sp>
      <p:sp>
        <p:nvSpPr>
          <p:cNvPr id="7" name="PlaceHolder 6"/>
          <p:cNvSpPr>
            <a:spLocks noGrp="1"/>
          </p:cNvSpPr>
          <p:nvPr>
            <p:ph type="sldNum" idx="17"/>
          </p:nvPr>
        </p:nvSpPr>
        <p:spPr/>
        <p:txBody>
          <a:bodyPr/>
          <a:p>
            <a:fld id="{99870A24-5CA8-4FCD-BB40-AE45B27B614E}" type="slidenum">
              <a:t>&lt;#&gt;</a:t>
            </a:fld>
          </a:p>
        </p:txBody>
      </p:sp>
      <p:sp>
        <p:nvSpPr>
          <p:cNvPr id="8" name="PlaceHolder 7"/>
          <p:cNvSpPr>
            <a:spLocks noGrp="1"/>
          </p:cNvSpPr>
          <p:nvPr>
            <p:ph type="dt" idx="18"/>
          </p:nvPr>
        </p:nvSpPr>
        <p:spPr/>
        <p:txBody>
          <a:bodyPr/>
          <a:p>
            <a:r>
              <a:rPr lang="el-G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10A3AA5C-60E4-4FBF-971D-642843474D45}" type="slidenum">
              <a:t>&lt;#&gt;</a:t>
            </a:fld>
          </a:p>
        </p:txBody>
      </p:sp>
      <p:sp>
        <p:nvSpPr>
          <p:cNvPr id="8" name="PlaceHolder 7"/>
          <p:cNvSpPr>
            <a:spLocks noGrp="1"/>
          </p:cNvSpPr>
          <p:nvPr>
            <p:ph type="dt" idx="3"/>
          </p:nvPr>
        </p:nvSpPr>
        <p:spPr/>
        <p:txBody>
          <a:bodyPr/>
          <a:p>
            <a:r>
              <a:rPr lang="el-GR"/>
              <a:t/>
            </a: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6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6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16"/>
          </p:nvPr>
        </p:nvSpPr>
        <p:spPr/>
        <p:txBody>
          <a:bodyPr/>
          <a:p>
            <a:r>
              <a:t>Footer</a:t>
            </a:r>
          </a:p>
        </p:txBody>
      </p:sp>
      <p:sp>
        <p:nvSpPr>
          <p:cNvPr id="6" name="PlaceHolder 5"/>
          <p:cNvSpPr>
            <a:spLocks noGrp="1"/>
          </p:cNvSpPr>
          <p:nvPr>
            <p:ph type="sldNum" idx="17"/>
          </p:nvPr>
        </p:nvSpPr>
        <p:spPr/>
        <p:txBody>
          <a:bodyPr/>
          <a:p>
            <a:fld id="{669F1A61-A19B-4BF6-8623-8ACD8220F1C8}" type="slidenum">
              <a:t>&lt;#&gt;</a:t>
            </a:fld>
          </a:p>
        </p:txBody>
      </p:sp>
      <p:sp>
        <p:nvSpPr>
          <p:cNvPr id="7" name="PlaceHolder 6"/>
          <p:cNvSpPr>
            <a:spLocks noGrp="1"/>
          </p:cNvSpPr>
          <p:nvPr>
            <p:ph type="dt" idx="18"/>
          </p:nvPr>
        </p:nvSpPr>
        <p:spPr/>
        <p:txBody>
          <a:bodyPr/>
          <a:p>
            <a:r>
              <a:rPr lang="el-GR"/>
              <a:t/>
            </a: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7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7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7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7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 name="PlaceHolder 6"/>
          <p:cNvSpPr>
            <a:spLocks noGrp="1"/>
          </p:cNvSpPr>
          <p:nvPr>
            <p:ph type="ftr" idx="16"/>
          </p:nvPr>
        </p:nvSpPr>
        <p:spPr/>
        <p:txBody>
          <a:bodyPr/>
          <a:p>
            <a:r>
              <a:t>Footer</a:t>
            </a:r>
          </a:p>
        </p:txBody>
      </p:sp>
      <p:sp>
        <p:nvSpPr>
          <p:cNvPr id="8" name="PlaceHolder 7"/>
          <p:cNvSpPr>
            <a:spLocks noGrp="1"/>
          </p:cNvSpPr>
          <p:nvPr>
            <p:ph type="sldNum" idx="17"/>
          </p:nvPr>
        </p:nvSpPr>
        <p:spPr/>
        <p:txBody>
          <a:bodyPr/>
          <a:p>
            <a:fld id="{D3D88A4F-4B2C-4DF9-BBA9-0D9E51205B51}" type="slidenum">
              <a:t>&lt;#&gt;</a:t>
            </a:fld>
          </a:p>
        </p:txBody>
      </p:sp>
      <p:sp>
        <p:nvSpPr>
          <p:cNvPr id="9" name="PlaceHolder 8"/>
          <p:cNvSpPr>
            <a:spLocks noGrp="1"/>
          </p:cNvSpPr>
          <p:nvPr>
            <p:ph type="dt" idx="18"/>
          </p:nvPr>
        </p:nvSpPr>
        <p:spPr/>
        <p:txBody>
          <a:bodyPr/>
          <a:p>
            <a:r>
              <a:rPr lang="el-GR"/>
              <a:t/>
            </a: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7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7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7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7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8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8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 name="PlaceHolder 8"/>
          <p:cNvSpPr>
            <a:spLocks noGrp="1"/>
          </p:cNvSpPr>
          <p:nvPr>
            <p:ph type="ftr" idx="16"/>
          </p:nvPr>
        </p:nvSpPr>
        <p:spPr/>
        <p:txBody>
          <a:bodyPr/>
          <a:p>
            <a:r>
              <a:t>Footer</a:t>
            </a:r>
          </a:p>
        </p:txBody>
      </p:sp>
      <p:sp>
        <p:nvSpPr>
          <p:cNvPr id="10" name="PlaceHolder 9"/>
          <p:cNvSpPr>
            <a:spLocks noGrp="1"/>
          </p:cNvSpPr>
          <p:nvPr>
            <p:ph type="sldNum" idx="17"/>
          </p:nvPr>
        </p:nvSpPr>
        <p:spPr/>
        <p:txBody>
          <a:bodyPr/>
          <a:p>
            <a:fld id="{9BD9AB79-3910-42F1-89E2-400359A856B9}" type="slidenum">
              <a:t>&lt;#&gt;</a:t>
            </a:fld>
          </a:p>
        </p:txBody>
      </p:sp>
      <p:sp>
        <p:nvSpPr>
          <p:cNvPr id="11" name="PlaceHolder 10"/>
          <p:cNvSpPr>
            <a:spLocks noGrp="1"/>
          </p:cNvSpPr>
          <p:nvPr>
            <p:ph type="dt" idx="18"/>
          </p:nvPr>
        </p:nvSpPr>
        <p:spPr/>
        <p:txBody>
          <a:bodyPr/>
          <a:p>
            <a:r>
              <a:rPr lang="el-G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7B50D77-60B9-4F4B-B673-5F72CF087E65}" type="slidenum">
              <a:t>&lt;#&gt;</a:t>
            </a:fld>
          </a:p>
        </p:txBody>
      </p:sp>
      <p:sp>
        <p:nvSpPr>
          <p:cNvPr id="8" name="PlaceHolder 7"/>
          <p:cNvSpPr>
            <a:spLocks noGrp="1"/>
          </p:cNvSpPr>
          <p:nvPr>
            <p:ph type="dt" idx="3"/>
          </p:nvPr>
        </p:nvSpPr>
        <p:spPr/>
        <p:txBody>
          <a:bodyPr/>
          <a:p>
            <a:r>
              <a:rPr lang="el-G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3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3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2FB51213-609F-4040-ACFF-24D633BF5C3A}" type="slidenum">
              <a:t>&lt;#&gt;</a:t>
            </a:fld>
          </a:p>
        </p:txBody>
      </p:sp>
      <p:sp>
        <p:nvSpPr>
          <p:cNvPr id="8" name="PlaceHolder 7"/>
          <p:cNvSpPr>
            <a:spLocks noGrp="1"/>
          </p:cNvSpPr>
          <p:nvPr>
            <p:ph type="dt" idx="3"/>
          </p:nvPr>
        </p:nvSpPr>
        <p:spPr/>
        <p:txBody>
          <a:bodyPr/>
          <a:p>
            <a:r>
              <a:rPr lang="el-G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xml"/><Relationship Id="rId8" Type="http://schemas.openxmlformats.org/officeDocument/2006/relationships/slideLayout" Target="../slideLayouts/slideLayout2.xml"/><Relationship Id="rId9" Type="http://schemas.openxmlformats.org/officeDocument/2006/relationships/slideLayout" Target="../slideLayouts/slideLayout3.xml"/><Relationship Id="rId10" Type="http://schemas.openxmlformats.org/officeDocument/2006/relationships/slideLayout" Target="../slideLayouts/slideLayout4.xml"/><Relationship Id="rId11" Type="http://schemas.openxmlformats.org/officeDocument/2006/relationships/slideLayout" Target="../slideLayouts/slideLayout5.xml"/><Relationship Id="rId12" Type="http://schemas.openxmlformats.org/officeDocument/2006/relationships/slideLayout" Target="../slideLayouts/slideLayout6.xml"/><Relationship Id="rId13" Type="http://schemas.openxmlformats.org/officeDocument/2006/relationships/slideLayout" Target="../slideLayouts/slideLayout7.xml"/><Relationship Id="rId14" Type="http://schemas.openxmlformats.org/officeDocument/2006/relationships/slideLayout" Target="../slideLayouts/slideLayout8.xml"/><Relationship Id="rId15" Type="http://schemas.openxmlformats.org/officeDocument/2006/relationships/slideLayout" Target="../slideLayouts/slideLayout9.xml"/><Relationship Id="rId16" Type="http://schemas.openxmlformats.org/officeDocument/2006/relationships/slideLayout" Target="../slideLayouts/slideLayout10.xml"/><Relationship Id="rId17" Type="http://schemas.openxmlformats.org/officeDocument/2006/relationships/slideLayout" Target="../slideLayouts/slideLayout11.xml"/><Relationship Id="rId18"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slideLayout" Target="../slideLayouts/slideLayout19.xml"/><Relationship Id="rId14" Type="http://schemas.openxmlformats.org/officeDocument/2006/relationships/slideLayout" Target="../slideLayouts/slideLayout20.xml"/><Relationship Id="rId15" Type="http://schemas.openxmlformats.org/officeDocument/2006/relationships/slideLayout" Target="../slideLayouts/slideLayout21.xml"/><Relationship Id="rId16" Type="http://schemas.openxmlformats.org/officeDocument/2006/relationships/slideLayout" Target="../slideLayouts/slideLayout22.xml"/><Relationship Id="rId17" Type="http://schemas.openxmlformats.org/officeDocument/2006/relationships/slideLayout" Target="../slideLayouts/slideLayout23.xml"/><Relationship Id="rId18"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slideLayout" Target="../slideLayouts/slideLayout35.xml"/><Relationship Id="rId18"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slideLayout" Target="../slideLayouts/slideLayout44.xml"/><Relationship Id="rId15" Type="http://schemas.openxmlformats.org/officeDocument/2006/relationships/slideLayout" Target="../slideLayouts/slideLayout45.xml"/><Relationship Id="rId16" Type="http://schemas.openxmlformats.org/officeDocument/2006/relationships/slideLayout" Target="../slideLayouts/slideLayout46.xml"/><Relationship Id="rId17" Type="http://schemas.openxmlformats.org/officeDocument/2006/relationships/slideLayout" Target="../slideLayouts/slideLayout47.xml"/><Relationship Id="rId18"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slideLayout" Target="../slideLayouts/slideLayout56.xml"/><Relationship Id="rId15" Type="http://schemas.openxmlformats.org/officeDocument/2006/relationships/slideLayout" Target="../slideLayouts/slideLayout57.xml"/><Relationship Id="rId16" Type="http://schemas.openxmlformats.org/officeDocument/2006/relationships/slideLayout" Target="../slideLayouts/slideLayout58.xml"/><Relationship Id="rId17" Type="http://schemas.openxmlformats.org/officeDocument/2006/relationships/slideLayout" Target="../slideLayouts/slideLayout59.xml"/><Relationship Id="rId18"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 Id="rId11" Type="http://schemas.openxmlformats.org/officeDocument/2006/relationships/slideLayout" Target="../slideLayouts/slideLayout65.xml"/><Relationship Id="rId12" Type="http://schemas.openxmlformats.org/officeDocument/2006/relationships/slideLayout" Target="../slideLayouts/slideLayout66.xml"/><Relationship Id="rId13" Type="http://schemas.openxmlformats.org/officeDocument/2006/relationships/slideLayout" Target="../slideLayouts/slideLayout67.xml"/><Relationship Id="rId14" Type="http://schemas.openxmlformats.org/officeDocument/2006/relationships/slideLayout" Target="../slideLayouts/slideLayout68.xml"/><Relationship Id="rId15" Type="http://schemas.openxmlformats.org/officeDocument/2006/relationships/slideLayout" Target="../slideLayouts/slideLayout69.xml"/><Relationship Id="rId16" Type="http://schemas.openxmlformats.org/officeDocument/2006/relationships/slideLayout" Target="../slideLayouts/slideLayout70.xml"/><Relationship Id="rId17" Type="http://schemas.openxmlformats.org/officeDocument/2006/relationships/slideLayout" Target="../slideLayouts/slideLayout71.xml"/><Relationship Id="rId18"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0" name="Picture 7" descr=""/>
          <p:cNvPicPr/>
          <p:nvPr/>
        </p:nvPicPr>
        <p:blipFill>
          <a:blip r:embed="rId3"/>
          <a:srcRect l="3610" t="0" r="0" b="0"/>
          <a:stretch/>
        </p:blipFill>
        <p:spPr>
          <a:xfrm>
            <a:off x="0" y="2669760"/>
            <a:ext cx="4034520" cy="4185720"/>
          </a:xfrm>
          <a:prstGeom prst="rect">
            <a:avLst/>
          </a:prstGeom>
          <a:ln w="0">
            <a:noFill/>
          </a:ln>
        </p:spPr>
      </p:pic>
      <p:pic>
        <p:nvPicPr>
          <p:cNvPr id="1" name="Picture 6" descr=""/>
          <p:cNvPicPr/>
          <p:nvPr/>
        </p:nvPicPr>
        <p:blipFill>
          <a:blip r:embed="rId4"/>
          <a:srcRect l="35647" t="0" r="0" b="0"/>
          <a:stretch/>
        </p:blipFill>
        <p:spPr>
          <a:xfrm>
            <a:off x="0" y="2892240"/>
            <a:ext cx="1519920" cy="2363040"/>
          </a:xfrm>
          <a:prstGeom prst="rect">
            <a:avLst/>
          </a:prstGeom>
          <a:ln w="0">
            <a:noFill/>
          </a:ln>
        </p:spPr>
      </p:pic>
      <p:sp>
        <p:nvSpPr>
          <p:cNvPr id="2" name="Oval 15"/>
          <p:cNvSpPr/>
          <p:nvPr/>
        </p:nvSpPr>
        <p:spPr>
          <a:xfrm>
            <a:off x="8609040" y="1676520"/>
            <a:ext cx="2817000" cy="2817000"/>
          </a:xfrm>
          <a:prstGeom prst="ellipse">
            <a:avLst/>
          </a:prstGeom>
          <a:gradFill rotWithShape="0">
            <a:gsLst>
              <a:gs pos="0">
                <a:srgbClr val="50b9c1">
                  <a:alpha val="7058"/>
                </a:srgbClr>
              </a:gs>
              <a:gs pos="100000">
                <a:srgbClr val="50b9c1">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a typeface="DejaVu Sans"/>
            </a:endParaRPr>
          </a:p>
        </p:txBody>
      </p:sp>
      <p:pic>
        <p:nvPicPr>
          <p:cNvPr id="3" name="Picture 8" descr=""/>
          <p:cNvPicPr/>
          <p:nvPr/>
        </p:nvPicPr>
        <p:blipFill>
          <a:blip r:embed="rId5"/>
          <a:srcRect l="0" t="28812" r="0" b="0"/>
          <a:stretch/>
        </p:blipFill>
        <p:spPr>
          <a:xfrm>
            <a:off x="7999560" y="0"/>
            <a:ext cx="1600920" cy="1139040"/>
          </a:xfrm>
          <a:prstGeom prst="rect">
            <a:avLst/>
          </a:prstGeom>
          <a:ln w="0">
            <a:noFill/>
          </a:ln>
        </p:spPr>
      </p:pic>
      <p:pic>
        <p:nvPicPr>
          <p:cNvPr id="4" name="Picture 9" descr=""/>
          <p:cNvPicPr/>
          <p:nvPr/>
        </p:nvPicPr>
        <p:blipFill>
          <a:blip r:embed="rId6"/>
          <a:srcRect l="0" t="0" r="0" b="23333"/>
          <a:stretch/>
        </p:blipFill>
        <p:spPr>
          <a:xfrm>
            <a:off x="8605800" y="6095880"/>
            <a:ext cx="991080" cy="759600"/>
          </a:xfrm>
          <a:prstGeom prst="rect">
            <a:avLst/>
          </a:prstGeom>
          <a:ln w="0">
            <a:noFill/>
          </a:ln>
        </p:spPr>
      </p:pic>
      <p:sp>
        <p:nvSpPr>
          <p:cNvPr id="5" name="Rectangle 13"/>
          <p:cNvSpPr/>
          <p:nvPr/>
        </p:nvSpPr>
        <p:spPr>
          <a:xfrm>
            <a:off x="10437840" y="0"/>
            <a:ext cx="683280" cy="114048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a typeface="DejaVu Sans"/>
            </a:endParaRPr>
          </a:p>
        </p:txBody>
      </p:sp>
      <p:sp>
        <p:nvSpPr>
          <p:cNvPr id="6" name="PlaceHolder 1"/>
          <p:cNvSpPr>
            <a:spLocks noGrp="1"/>
          </p:cNvSpPr>
          <p:nvPr>
            <p:ph type="ftr" idx="1"/>
          </p:nvPr>
        </p:nvSpPr>
        <p:spPr>
          <a:xfrm rot="5400000">
            <a:off x="8953920" y="3225240"/>
            <a:ext cx="3857400" cy="30240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1400" spc="-1" strike="noStrike">
                <a:solidFill>
                  <a:srgbClr val="000000"/>
                </a:solidFill>
                <a:latin typeface="Times New Roman"/>
              </a:defRPr>
            </a:lvl1pPr>
          </a:lstStyle>
          <a:p>
            <a:pPr indent="0" algn="ctr">
              <a:lnSpc>
                <a:spcPct val="100000"/>
              </a:lnSpc>
              <a:buNone/>
              <a:tabLst>
                <a:tab algn="l" pos="0"/>
              </a:tabLst>
            </a:pPr>
            <a:r>
              <a:rPr b="0" lang="el-GR" sz="1400" spc="-1" strike="noStrike">
                <a:solidFill>
                  <a:srgbClr val="000000"/>
                </a:solidFill>
                <a:latin typeface="Times New Roman"/>
              </a:rPr>
              <a:t>&lt;υποσέλιδο&gt;</a:t>
            </a:r>
            <a:endParaRPr b="0" lang="el-GR" sz="1400" spc="-1" strike="noStrike">
              <a:solidFill>
                <a:srgbClr val="000000"/>
              </a:solidFill>
              <a:latin typeface="Times New Roman"/>
            </a:endParaRPr>
          </a:p>
        </p:txBody>
      </p:sp>
      <p:sp>
        <p:nvSpPr>
          <p:cNvPr id="7" name="PlaceHolder 2"/>
          <p:cNvSpPr>
            <a:spLocks noGrp="1"/>
          </p:cNvSpPr>
          <p:nvPr>
            <p:ph type="sldNum" idx="2"/>
          </p:nvPr>
        </p:nvSpPr>
        <p:spPr>
          <a:xfrm>
            <a:off x="10352520" y="295560"/>
            <a:ext cx="835560" cy="76500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2800" spc="-1" strike="noStrike">
                <a:solidFill>
                  <a:srgbClr val="ffffff"/>
                </a:solidFill>
                <a:latin typeface="Century Gothic"/>
              </a:defRPr>
            </a:lvl1pPr>
          </a:lstStyle>
          <a:p>
            <a:pPr indent="0" algn="ctr">
              <a:lnSpc>
                <a:spcPct val="100000"/>
              </a:lnSpc>
              <a:buNone/>
              <a:tabLst>
                <a:tab algn="l" pos="0"/>
              </a:tabLst>
            </a:pPr>
            <a:fld id="{8A75523F-7486-46A5-915E-D00FC212A32E}" type="slidenum">
              <a:rPr b="0" lang="el-GR" sz="2800" spc="-1" strike="noStrike">
                <a:solidFill>
                  <a:srgbClr val="ffffff"/>
                </a:solidFill>
                <a:latin typeface="Century Gothic"/>
              </a:rPr>
              <a:t>&lt;αριθμός&gt;</a:t>
            </a:fld>
            <a:endParaRPr b="0" lang="el-GR" sz="2800" spc="-1" strike="noStrike">
              <a:solidFill>
                <a:srgbClr val="000000"/>
              </a:solidFill>
              <a:latin typeface="Times New Roman"/>
            </a:endParaRPr>
          </a:p>
        </p:txBody>
      </p:sp>
      <p:sp>
        <p:nvSpPr>
          <p:cNvPr id="8" name="PlaceHolder 3"/>
          <p:cNvSpPr>
            <a:spLocks noGrp="1"/>
          </p:cNvSpPr>
          <p:nvPr>
            <p:ph type="dt" idx="3"/>
          </p:nvPr>
        </p:nvSpPr>
        <p:spPr>
          <a:xfrm rot="5400000">
            <a:off x="10157760" y="1790640"/>
            <a:ext cx="988200" cy="302400"/>
          </a:xfrm>
          <a:prstGeom prst="rect">
            <a:avLst/>
          </a:prstGeom>
          <a:noFill/>
          <a:ln w="0">
            <a:noFill/>
          </a:ln>
        </p:spPr>
        <p:txBody>
          <a:bodyPr lIns="90000" rIns="90000" tIns="45000" bIns="45000" anchor="t">
            <a:noAutofit/>
          </a:bodyPr>
          <a:lstStyle>
            <a:lvl1pPr indent="0">
              <a:buNone/>
              <a:defRPr b="0" lang="el-GR" sz="1400" spc="-1" strike="noStrike">
                <a:solidFill>
                  <a:srgbClr val="000000"/>
                </a:solidFill>
                <a:latin typeface="Times New Roman"/>
              </a:defRPr>
            </a:lvl1pPr>
          </a:lstStyle>
          <a:p>
            <a:pPr indent="0">
              <a:buNone/>
            </a:pPr>
            <a:r>
              <a:rPr b="0" lang="el-GR" sz="1400" spc="-1" strike="noStrike">
                <a:solidFill>
                  <a:srgbClr val="000000"/>
                </a:solidFill>
                <a:latin typeface="Times New Roman"/>
              </a:rPr>
              <a:t>&lt;ημερομηνία/ώρα&gt;</a:t>
            </a:r>
            <a:endParaRPr b="0" lang="el-GR" sz="1400" spc="-1" strike="noStrike">
              <a:solidFill>
                <a:srgbClr val="000000"/>
              </a:solidFill>
              <a:latin typeface="Times New Roman"/>
            </a:endParaRPr>
          </a:p>
        </p:txBody>
      </p:sp>
      <p:sp>
        <p:nvSpPr>
          <p:cNvPr id="9"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l-GR" sz="4400" spc="-1" strike="noStrike">
                <a:solidFill>
                  <a:srgbClr val="000000"/>
                </a:solidFill>
                <a:latin typeface="Arial"/>
              </a:rPr>
              <a:t>Πατήστε για επεξεργασία της μορφής κειμένου του τίτλου</a:t>
            </a:r>
            <a:endParaRPr b="0" lang="el-GR" sz="4400" spc="-1" strike="noStrike">
              <a:solidFill>
                <a:srgbClr val="000000"/>
              </a:solidFill>
              <a:latin typeface="Arial"/>
            </a:endParaRPr>
          </a:p>
        </p:txBody>
      </p:sp>
      <p:sp>
        <p:nvSpPr>
          <p:cNvPr id="10"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solidFill>
                  <a:srgbClr val="000000"/>
                </a:solidFill>
                <a:latin typeface="Arial"/>
              </a:rPr>
              <a:t>Πατήστε για επεξεργασία της μορφής κειμένου διάρθρωσης</a:t>
            </a:r>
            <a:endParaRPr b="0" lang="el-G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2800" spc="-1" strike="noStrike">
                <a:solidFill>
                  <a:srgbClr val="000000"/>
                </a:solidFill>
                <a:latin typeface="Arial"/>
              </a:rPr>
              <a:t>Δεύτερο επίπεδο διάρθρωσης</a:t>
            </a:r>
            <a:endParaRPr b="0" lang="el-G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2400" spc="-1" strike="noStrike">
                <a:solidFill>
                  <a:srgbClr val="000000"/>
                </a:solidFill>
                <a:latin typeface="Arial"/>
              </a:rPr>
              <a:t>Τρίτο επίπεδο διάρθρωσης</a:t>
            </a:r>
            <a:endParaRPr b="0" lang="el-G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2000" spc="-1" strike="noStrike">
                <a:solidFill>
                  <a:srgbClr val="000000"/>
                </a:solidFill>
                <a:latin typeface="Arial"/>
              </a:rPr>
              <a:t>Τέταρτο επίπεδο διάρθρωσης</a:t>
            </a:r>
            <a:endParaRPr b="0" lang="el-G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47" name="Picture 7" descr=""/>
          <p:cNvPicPr/>
          <p:nvPr/>
        </p:nvPicPr>
        <p:blipFill>
          <a:blip r:embed="rId3"/>
          <a:srcRect l="3610" t="0" r="0" b="0"/>
          <a:stretch/>
        </p:blipFill>
        <p:spPr>
          <a:xfrm>
            <a:off x="0" y="2669760"/>
            <a:ext cx="4034520" cy="4185720"/>
          </a:xfrm>
          <a:prstGeom prst="rect">
            <a:avLst/>
          </a:prstGeom>
          <a:ln w="0">
            <a:noFill/>
          </a:ln>
        </p:spPr>
      </p:pic>
      <p:pic>
        <p:nvPicPr>
          <p:cNvPr id="48" name="Picture 6" descr=""/>
          <p:cNvPicPr/>
          <p:nvPr/>
        </p:nvPicPr>
        <p:blipFill>
          <a:blip r:embed="rId4"/>
          <a:srcRect l="35647" t="0" r="0" b="0"/>
          <a:stretch/>
        </p:blipFill>
        <p:spPr>
          <a:xfrm>
            <a:off x="0" y="2892240"/>
            <a:ext cx="1519920" cy="2363040"/>
          </a:xfrm>
          <a:prstGeom prst="rect">
            <a:avLst/>
          </a:prstGeom>
          <a:ln w="0">
            <a:noFill/>
          </a:ln>
        </p:spPr>
      </p:pic>
      <p:sp>
        <p:nvSpPr>
          <p:cNvPr id="49" name="Oval 15"/>
          <p:cNvSpPr/>
          <p:nvPr/>
        </p:nvSpPr>
        <p:spPr>
          <a:xfrm>
            <a:off x="8609040" y="1676520"/>
            <a:ext cx="2817000" cy="2817000"/>
          </a:xfrm>
          <a:prstGeom prst="ellipse">
            <a:avLst/>
          </a:prstGeom>
          <a:gradFill rotWithShape="0">
            <a:gsLst>
              <a:gs pos="0">
                <a:srgbClr val="50b9c1">
                  <a:alpha val="7058"/>
                </a:srgbClr>
              </a:gs>
              <a:gs pos="100000">
                <a:srgbClr val="50b9c1">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a typeface="DejaVu Sans"/>
            </a:endParaRPr>
          </a:p>
        </p:txBody>
      </p:sp>
      <p:pic>
        <p:nvPicPr>
          <p:cNvPr id="50" name="Picture 8" descr=""/>
          <p:cNvPicPr/>
          <p:nvPr/>
        </p:nvPicPr>
        <p:blipFill>
          <a:blip r:embed="rId5"/>
          <a:srcRect l="0" t="28812" r="0" b="0"/>
          <a:stretch/>
        </p:blipFill>
        <p:spPr>
          <a:xfrm>
            <a:off x="7999560" y="0"/>
            <a:ext cx="1600920" cy="1139040"/>
          </a:xfrm>
          <a:prstGeom prst="rect">
            <a:avLst/>
          </a:prstGeom>
          <a:ln w="0">
            <a:noFill/>
          </a:ln>
        </p:spPr>
      </p:pic>
      <p:pic>
        <p:nvPicPr>
          <p:cNvPr id="51" name="Picture 9" descr=""/>
          <p:cNvPicPr/>
          <p:nvPr/>
        </p:nvPicPr>
        <p:blipFill>
          <a:blip r:embed="rId6"/>
          <a:srcRect l="0" t="0" r="0" b="23333"/>
          <a:stretch/>
        </p:blipFill>
        <p:spPr>
          <a:xfrm>
            <a:off x="8605800" y="6095880"/>
            <a:ext cx="991080" cy="759600"/>
          </a:xfrm>
          <a:prstGeom prst="rect">
            <a:avLst/>
          </a:prstGeom>
          <a:ln w="0">
            <a:noFill/>
          </a:ln>
        </p:spPr>
      </p:pic>
      <p:sp>
        <p:nvSpPr>
          <p:cNvPr id="52" name="Rectangle 13"/>
          <p:cNvSpPr/>
          <p:nvPr/>
        </p:nvSpPr>
        <p:spPr>
          <a:xfrm>
            <a:off x="10437840" y="0"/>
            <a:ext cx="683280" cy="114048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a typeface="DejaVu Sans"/>
            </a:endParaRPr>
          </a:p>
        </p:txBody>
      </p:sp>
      <p:sp>
        <p:nvSpPr>
          <p:cNvPr id="53" name="PlaceHolder 1"/>
          <p:cNvSpPr>
            <a:spLocks noGrp="1"/>
          </p:cNvSpPr>
          <p:nvPr>
            <p:ph type="ftr" idx="4"/>
          </p:nvPr>
        </p:nvSpPr>
        <p:spPr>
          <a:xfrm rot="5400000">
            <a:off x="8953920" y="3225240"/>
            <a:ext cx="3857400" cy="30240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1400" spc="-1" strike="noStrike">
                <a:solidFill>
                  <a:srgbClr val="000000"/>
                </a:solidFill>
                <a:latin typeface="Times New Roman"/>
              </a:defRPr>
            </a:lvl1pPr>
          </a:lstStyle>
          <a:p>
            <a:pPr indent="0" algn="ctr">
              <a:lnSpc>
                <a:spcPct val="100000"/>
              </a:lnSpc>
              <a:buNone/>
              <a:tabLst>
                <a:tab algn="l" pos="0"/>
              </a:tabLst>
            </a:pPr>
            <a:r>
              <a:rPr b="0" lang="el-GR" sz="1400" spc="-1" strike="noStrike">
                <a:solidFill>
                  <a:srgbClr val="000000"/>
                </a:solidFill>
                <a:latin typeface="Times New Roman"/>
              </a:rPr>
              <a:t>&lt;υποσέλιδο&gt;</a:t>
            </a:r>
            <a:endParaRPr b="0" lang="el-GR" sz="1400" spc="-1" strike="noStrike">
              <a:solidFill>
                <a:srgbClr val="000000"/>
              </a:solidFill>
              <a:latin typeface="Times New Roman"/>
            </a:endParaRPr>
          </a:p>
        </p:txBody>
      </p:sp>
      <p:sp>
        <p:nvSpPr>
          <p:cNvPr id="54" name="PlaceHolder 2"/>
          <p:cNvSpPr>
            <a:spLocks noGrp="1"/>
          </p:cNvSpPr>
          <p:nvPr>
            <p:ph type="sldNum" idx="5"/>
          </p:nvPr>
        </p:nvSpPr>
        <p:spPr>
          <a:xfrm>
            <a:off x="10352520" y="295560"/>
            <a:ext cx="835560" cy="76500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2800" spc="-1" strike="noStrike">
                <a:solidFill>
                  <a:srgbClr val="ffffff"/>
                </a:solidFill>
                <a:latin typeface="Century Gothic"/>
              </a:defRPr>
            </a:lvl1pPr>
          </a:lstStyle>
          <a:p>
            <a:pPr indent="0" algn="ctr">
              <a:lnSpc>
                <a:spcPct val="100000"/>
              </a:lnSpc>
              <a:buNone/>
              <a:tabLst>
                <a:tab algn="l" pos="0"/>
              </a:tabLst>
            </a:pPr>
            <a:fld id="{130D699B-43B1-4574-8AB2-1E97B6372B62}" type="slidenum">
              <a:rPr b="0" lang="el-GR" sz="2800" spc="-1" strike="noStrike">
                <a:solidFill>
                  <a:srgbClr val="ffffff"/>
                </a:solidFill>
                <a:latin typeface="Century Gothic"/>
              </a:rPr>
              <a:t>&lt;αριθμός&gt;</a:t>
            </a:fld>
            <a:endParaRPr b="0" lang="el-GR" sz="2800" spc="-1" strike="noStrike">
              <a:solidFill>
                <a:srgbClr val="000000"/>
              </a:solidFill>
              <a:latin typeface="Times New Roman"/>
            </a:endParaRPr>
          </a:p>
        </p:txBody>
      </p:sp>
      <p:sp>
        <p:nvSpPr>
          <p:cNvPr id="55" name="PlaceHolder 3"/>
          <p:cNvSpPr>
            <a:spLocks noGrp="1"/>
          </p:cNvSpPr>
          <p:nvPr>
            <p:ph type="dt" idx="6"/>
          </p:nvPr>
        </p:nvSpPr>
        <p:spPr>
          <a:xfrm rot="5400000">
            <a:off x="10157760" y="1790640"/>
            <a:ext cx="988200" cy="302400"/>
          </a:xfrm>
          <a:prstGeom prst="rect">
            <a:avLst/>
          </a:prstGeom>
          <a:noFill/>
          <a:ln w="0">
            <a:noFill/>
          </a:ln>
        </p:spPr>
        <p:txBody>
          <a:bodyPr lIns="90000" rIns="90000" tIns="45000" bIns="45000" anchor="t">
            <a:noAutofit/>
          </a:bodyPr>
          <a:lstStyle>
            <a:lvl1pPr indent="0">
              <a:buNone/>
              <a:defRPr b="0" lang="el-GR" sz="1400" spc="-1" strike="noStrike">
                <a:solidFill>
                  <a:srgbClr val="000000"/>
                </a:solidFill>
                <a:latin typeface="Times New Roman"/>
              </a:defRPr>
            </a:lvl1pPr>
          </a:lstStyle>
          <a:p>
            <a:pPr indent="0">
              <a:buNone/>
            </a:pPr>
            <a:r>
              <a:rPr b="0" lang="el-GR" sz="1400" spc="-1" strike="noStrike">
                <a:solidFill>
                  <a:srgbClr val="000000"/>
                </a:solidFill>
                <a:latin typeface="Times New Roman"/>
              </a:rPr>
              <a:t>&lt;ημερομηνία/ώρα&gt;</a:t>
            </a:r>
            <a:endParaRPr b="0" lang="el-GR" sz="1400" spc="-1" strike="noStrike">
              <a:solidFill>
                <a:srgbClr val="000000"/>
              </a:solidFill>
              <a:latin typeface="Times New Roman"/>
            </a:endParaRPr>
          </a:p>
        </p:txBody>
      </p:sp>
      <p:sp>
        <p:nvSpPr>
          <p:cNvPr id="56"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l-GR" sz="4400" spc="-1" strike="noStrike">
                <a:solidFill>
                  <a:srgbClr val="000000"/>
                </a:solidFill>
                <a:latin typeface="Arial"/>
              </a:rPr>
              <a:t>Πατήστε για επεξεργασία της μορφής κειμένου του τίτλου</a:t>
            </a:r>
            <a:endParaRPr b="0" lang="el-GR" sz="4400" spc="-1" strike="noStrike">
              <a:solidFill>
                <a:srgbClr val="000000"/>
              </a:solidFill>
              <a:latin typeface="Arial"/>
            </a:endParaRPr>
          </a:p>
        </p:txBody>
      </p:sp>
      <p:sp>
        <p:nvSpPr>
          <p:cNvPr id="57"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solidFill>
                  <a:srgbClr val="000000"/>
                </a:solidFill>
                <a:latin typeface="Arial"/>
              </a:rPr>
              <a:t>Πατήστε για επεξεργασία της μορφής κειμένου διάρθρωσης</a:t>
            </a:r>
            <a:endParaRPr b="0" lang="el-G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2800" spc="-1" strike="noStrike">
                <a:solidFill>
                  <a:srgbClr val="000000"/>
                </a:solidFill>
                <a:latin typeface="Arial"/>
              </a:rPr>
              <a:t>Δεύτερο επίπεδο διάρθρωσης</a:t>
            </a:r>
            <a:endParaRPr b="0" lang="el-G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2400" spc="-1" strike="noStrike">
                <a:solidFill>
                  <a:srgbClr val="000000"/>
                </a:solidFill>
                <a:latin typeface="Arial"/>
              </a:rPr>
              <a:t>Τρίτο επίπεδο διάρθρωσης</a:t>
            </a:r>
            <a:endParaRPr b="0" lang="el-G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2000" spc="-1" strike="noStrike">
                <a:solidFill>
                  <a:srgbClr val="000000"/>
                </a:solidFill>
                <a:latin typeface="Arial"/>
              </a:rPr>
              <a:t>Τέταρτο επίπεδο διάρθρωσης</a:t>
            </a:r>
            <a:endParaRPr b="0" lang="el-G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94" name="Picture 7" descr=""/>
          <p:cNvPicPr/>
          <p:nvPr/>
        </p:nvPicPr>
        <p:blipFill>
          <a:blip r:embed="rId3"/>
          <a:srcRect l="3610" t="0" r="0" b="0"/>
          <a:stretch/>
        </p:blipFill>
        <p:spPr>
          <a:xfrm>
            <a:off x="0" y="2669760"/>
            <a:ext cx="4034520" cy="4185720"/>
          </a:xfrm>
          <a:prstGeom prst="rect">
            <a:avLst/>
          </a:prstGeom>
          <a:ln w="0">
            <a:noFill/>
          </a:ln>
        </p:spPr>
      </p:pic>
      <p:pic>
        <p:nvPicPr>
          <p:cNvPr id="95" name="Picture 6" descr=""/>
          <p:cNvPicPr/>
          <p:nvPr/>
        </p:nvPicPr>
        <p:blipFill>
          <a:blip r:embed="rId4"/>
          <a:srcRect l="35647" t="0" r="0" b="0"/>
          <a:stretch/>
        </p:blipFill>
        <p:spPr>
          <a:xfrm>
            <a:off x="0" y="2892240"/>
            <a:ext cx="1519920" cy="2363040"/>
          </a:xfrm>
          <a:prstGeom prst="rect">
            <a:avLst/>
          </a:prstGeom>
          <a:ln w="0">
            <a:noFill/>
          </a:ln>
        </p:spPr>
      </p:pic>
      <p:sp>
        <p:nvSpPr>
          <p:cNvPr id="96" name="Oval 15"/>
          <p:cNvSpPr/>
          <p:nvPr/>
        </p:nvSpPr>
        <p:spPr>
          <a:xfrm>
            <a:off x="8609040" y="1676520"/>
            <a:ext cx="2817000" cy="2817000"/>
          </a:xfrm>
          <a:prstGeom prst="ellipse">
            <a:avLst/>
          </a:prstGeom>
          <a:gradFill rotWithShape="0">
            <a:gsLst>
              <a:gs pos="0">
                <a:srgbClr val="50b9c1">
                  <a:alpha val="7058"/>
                </a:srgbClr>
              </a:gs>
              <a:gs pos="100000">
                <a:srgbClr val="50b9c1">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a typeface="DejaVu Sans"/>
            </a:endParaRPr>
          </a:p>
        </p:txBody>
      </p:sp>
      <p:pic>
        <p:nvPicPr>
          <p:cNvPr id="97" name="Picture 8" descr=""/>
          <p:cNvPicPr/>
          <p:nvPr/>
        </p:nvPicPr>
        <p:blipFill>
          <a:blip r:embed="rId5"/>
          <a:srcRect l="0" t="28812" r="0" b="0"/>
          <a:stretch/>
        </p:blipFill>
        <p:spPr>
          <a:xfrm>
            <a:off x="7999560" y="0"/>
            <a:ext cx="1600920" cy="1139040"/>
          </a:xfrm>
          <a:prstGeom prst="rect">
            <a:avLst/>
          </a:prstGeom>
          <a:ln w="0">
            <a:noFill/>
          </a:ln>
        </p:spPr>
      </p:pic>
      <p:pic>
        <p:nvPicPr>
          <p:cNvPr id="98" name="Picture 9" descr=""/>
          <p:cNvPicPr/>
          <p:nvPr/>
        </p:nvPicPr>
        <p:blipFill>
          <a:blip r:embed="rId6"/>
          <a:srcRect l="0" t="0" r="0" b="23333"/>
          <a:stretch/>
        </p:blipFill>
        <p:spPr>
          <a:xfrm>
            <a:off x="8605800" y="6095880"/>
            <a:ext cx="991080" cy="759600"/>
          </a:xfrm>
          <a:prstGeom prst="rect">
            <a:avLst/>
          </a:prstGeom>
          <a:ln w="0">
            <a:noFill/>
          </a:ln>
        </p:spPr>
      </p:pic>
      <p:sp>
        <p:nvSpPr>
          <p:cNvPr id="99" name="Rectangle 13"/>
          <p:cNvSpPr/>
          <p:nvPr/>
        </p:nvSpPr>
        <p:spPr>
          <a:xfrm>
            <a:off x="10437840" y="0"/>
            <a:ext cx="683280" cy="114048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a typeface="DejaVu Sans"/>
            </a:endParaRPr>
          </a:p>
        </p:txBody>
      </p:sp>
      <p:sp>
        <p:nvSpPr>
          <p:cNvPr id="100" name="PlaceHolder 1"/>
          <p:cNvSpPr>
            <a:spLocks noGrp="1"/>
          </p:cNvSpPr>
          <p:nvPr>
            <p:ph type="ftr" idx="7"/>
          </p:nvPr>
        </p:nvSpPr>
        <p:spPr>
          <a:xfrm rot="5400000">
            <a:off x="8953920" y="3225240"/>
            <a:ext cx="3857400" cy="30240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1400" spc="-1" strike="noStrike">
                <a:solidFill>
                  <a:srgbClr val="000000"/>
                </a:solidFill>
                <a:latin typeface="Times New Roman"/>
              </a:defRPr>
            </a:lvl1pPr>
          </a:lstStyle>
          <a:p>
            <a:pPr indent="0" algn="ctr">
              <a:lnSpc>
                <a:spcPct val="100000"/>
              </a:lnSpc>
              <a:buNone/>
              <a:tabLst>
                <a:tab algn="l" pos="0"/>
              </a:tabLst>
            </a:pPr>
            <a:r>
              <a:rPr b="0" lang="el-GR" sz="1400" spc="-1" strike="noStrike">
                <a:solidFill>
                  <a:srgbClr val="000000"/>
                </a:solidFill>
                <a:latin typeface="Times New Roman"/>
              </a:rPr>
              <a:t>&lt;υποσέλιδο&gt;</a:t>
            </a:r>
            <a:endParaRPr b="0" lang="el-GR" sz="1400" spc="-1" strike="noStrike">
              <a:solidFill>
                <a:srgbClr val="000000"/>
              </a:solidFill>
              <a:latin typeface="Times New Roman"/>
            </a:endParaRPr>
          </a:p>
        </p:txBody>
      </p:sp>
      <p:sp>
        <p:nvSpPr>
          <p:cNvPr id="101" name="PlaceHolder 2"/>
          <p:cNvSpPr>
            <a:spLocks noGrp="1"/>
          </p:cNvSpPr>
          <p:nvPr>
            <p:ph type="sldNum" idx="8"/>
          </p:nvPr>
        </p:nvSpPr>
        <p:spPr>
          <a:xfrm>
            <a:off x="10352520" y="295560"/>
            <a:ext cx="835560" cy="76500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2800" spc="-1" strike="noStrike">
                <a:solidFill>
                  <a:srgbClr val="ffffff"/>
                </a:solidFill>
                <a:latin typeface="Century Gothic"/>
              </a:defRPr>
            </a:lvl1pPr>
          </a:lstStyle>
          <a:p>
            <a:pPr indent="0" algn="ctr">
              <a:lnSpc>
                <a:spcPct val="100000"/>
              </a:lnSpc>
              <a:buNone/>
              <a:tabLst>
                <a:tab algn="l" pos="0"/>
              </a:tabLst>
            </a:pPr>
            <a:fld id="{049020B4-51D8-4417-9F06-1D8A83465234}" type="slidenum">
              <a:rPr b="0" lang="el-GR" sz="2800" spc="-1" strike="noStrike">
                <a:solidFill>
                  <a:srgbClr val="ffffff"/>
                </a:solidFill>
                <a:latin typeface="Century Gothic"/>
              </a:rPr>
              <a:t>&lt;αριθμός&gt;</a:t>
            </a:fld>
            <a:endParaRPr b="0" lang="el-GR" sz="2800" spc="-1" strike="noStrike">
              <a:solidFill>
                <a:srgbClr val="000000"/>
              </a:solidFill>
              <a:latin typeface="Times New Roman"/>
            </a:endParaRPr>
          </a:p>
        </p:txBody>
      </p:sp>
      <p:sp>
        <p:nvSpPr>
          <p:cNvPr id="102" name="PlaceHolder 3"/>
          <p:cNvSpPr>
            <a:spLocks noGrp="1"/>
          </p:cNvSpPr>
          <p:nvPr>
            <p:ph type="dt" idx="9"/>
          </p:nvPr>
        </p:nvSpPr>
        <p:spPr>
          <a:xfrm rot="5400000">
            <a:off x="10157760" y="1790640"/>
            <a:ext cx="988200" cy="302400"/>
          </a:xfrm>
          <a:prstGeom prst="rect">
            <a:avLst/>
          </a:prstGeom>
          <a:noFill/>
          <a:ln w="0">
            <a:noFill/>
          </a:ln>
        </p:spPr>
        <p:txBody>
          <a:bodyPr lIns="90000" rIns="90000" tIns="45000" bIns="45000" anchor="t">
            <a:noAutofit/>
          </a:bodyPr>
          <a:lstStyle>
            <a:lvl1pPr indent="0">
              <a:buNone/>
              <a:defRPr b="0" lang="el-GR" sz="1400" spc="-1" strike="noStrike">
                <a:solidFill>
                  <a:srgbClr val="000000"/>
                </a:solidFill>
                <a:latin typeface="Times New Roman"/>
              </a:defRPr>
            </a:lvl1pPr>
          </a:lstStyle>
          <a:p>
            <a:pPr indent="0">
              <a:buNone/>
            </a:pPr>
            <a:r>
              <a:rPr b="0" lang="el-GR" sz="1400" spc="-1" strike="noStrike">
                <a:solidFill>
                  <a:srgbClr val="000000"/>
                </a:solidFill>
                <a:latin typeface="Times New Roman"/>
              </a:rPr>
              <a:t>&lt;ημερομηνία/ώρα&gt;</a:t>
            </a:r>
            <a:endParaRPr b="0" lang="el-GR" sz="1400" spc="-1" strike="noStrike">
              <a:solidFill>
                <a:srgbClr val="000000"/>
              </a:solidFill>
              <a:latin typeface="Times New Roman"/>
            </a:endParaRPr>
          </a:p>
        </p:txBody>
      </p:sp>
      <p:sp>
        <p:nvSpPr>
          <p:cNvPr id="10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l-GR" sz="4400" spc="-1" strike="noStrike">
                <a:solidFill>
                  <a:srgbClr val="000000"/>
                </a:solidFill>
                <a:latin typeface="Arial"/>
              </a:rPr>
              <a:t>Πατήστε για επεξεργασία της μορφής κειμένου του τίτλου</a:t>
            </a:r>
            <a:endParaRPr b="0" lang="el-GR" sz="4400" spc="-1" strike="noStrike">
              <a:solidFill>
                <a:srgbClr val="000000"/>
              </a:solidFill>
              <a:latin typeface="Arial"/>
            </a:endParaRPr>
          </a:p>
        </p:txBody>
      </p:sp>
      <p:sp>
        <p:nvSpPr>
          <p:cNvPr id="10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solidFill>
                  <a:srgbClr val="000000"/>
                </a:solidFill>
                <a:latin typeface="Arial"/>
              </a:rPr>
              <a:t>Πατήστε για επεξεργασία της μορφής κειμένου διάρθρωσης</a:t>
            </a:r>
            <a:endParaRPr b="0" lang="el-G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2800" spc="-1" strike="noStrike">
                <a:solidFill>
                  <a:srgbClr val="000000"/>
                </a:solidFill>
                <a:latin typeface="Arial"/>
              </a:rPr>
              <a:t>Δεύτερο επίπεδο διάρθρωσης</a:t>
            </a:r>
            <a:endParaRPr b="0" lang="el-G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2400" spc="-1" strike="noStrike">
                <a:solidFill>
                  <a:srgbClr val="000000"/>
                </a:solidFill>
                <a:latin typeface="Arial"/>
              </a:rPr>
              <a:t>Τρίτο επίπεδο διάρθρωσης</a:t>
            </a:r>
            <a:endParaRPr b="0" lang="el-G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2000" spc="-1" strike="noStrike">
                <a:solidFill>
                  <a:srgbClr val="000000"/>
                </a:solidFill>
                <a:latin typeface="Arial"/>
              </a:rPr>
              <a:t>Τέταρτο επίπεδο διάρθρωσης</a:t>
            </a:r>
            <a:endParaRPr b="0" lang="el-G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141" name="Picture 7" descr=""/>
          <p:cNvPicPr/>
          <p:nvPr/>
        </p:nvPicPr>
        <p:blipFill>
          <a:blip r:embed="rId3"/>
          <a:srcRect l="3610" t="0" r="0" b="0"/>
          <a:stretch/>
        </p:blipFill>
        <p:spPr>
          <a:xfrm>
            <a:off x="0" y="2669760"/>
            <a:ext cx="4034520" cy="4185720"/>
          </a:xfrm>
          <a:prstGeom prst="rect">
            <a:avLst/>
          </a:prstGeom>
          <a:ln w="0">
            <a:noFill/>
          </a:ln>
        </p:spPr>
      </p:pic>
      <p:pic>
        <p:nvPicPr>
          <p:cNvPr id="142" name="Picture 6" descr=""/>
          <p:cNvPicPr/>
          <p:nvPr/>
        </p:nvPicPr>
        <p:blipFill>
          <a:blip r:embed="rId4"/>
          <a:srcRect l="35647" t="0" r="0" b="0"/>
          <a:stretch/>
        </p:blipFill>
        <p:spPr>
          <a:xfrm>
            <a:off x="0" y="2892240"/>
            <a:ext cx="1519920" cy="2363040"/>
          </a:xfrm>
          <a:prstGeom prst="rect">
            <a:avLst/>
          </a:prstGeom>
          <a:ln w="0">
            <a:noFill/>
          </a:ln>
        </p:spPr>
      </p:pic>
      <p:sp>
        <p:nvSpPr>
          <p:cNvPr id="143" name="Oval 15"/>
          <p:cNvSpPr/>
          <p:nvPr/>
        </p:nvSpPr>
        <p:spPr>
          <a:xfrm>
            <a:off x="8609040" y="1676520"/>
            <a:ext cx="2817000" cy="2817000"/>
          </a:xfrm>
          <a:prstGeom prst="ellipse">
            <a:avLst/>
          </a:prstGeom>
          <a:gradFill rotWithShape="0">
            <a:gsLst>
              <a:gs pos="0">
                <a:srgbClr val="50b9c1">
                  <a:alpha val="7058"/>
                </a:srgbClr>
              </a:gs>
              <a:gs pos="100000">
                <a:srgbClr val="50b9c1">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a typeface="DejaVu Sans"/>
            </a:endParaRPr>
          </a:p>
        </p:txBody>
      </p:sp>
      <p:pic>
        <p:nvPicPr>
          <p:cNvPr id="144" name="Picture 8" descr=""/>
          <p:cNvPicPr/>
          <p:nvPr/>
        </p:nvPicPr>
        <p:blipFill>
          <a:blip r:embed="rId5"/>
          <a:srcRect l="0" t="28812" r="0" b="0"/>
          <a:stretch/>
        </p:blipFill>
        <p:spPr>
          <a:xfrm>
            <a:off x="7999560" y="0"/>
            <a:ext cx="1600920" cy="1139040"/>
          </a:xfrm>
          <a:prstGeom prst="rect">
            <a:avLst/>
          </a:prstGeom>
          <a:ln w="0">
            <a:noFill/>
          </a:ln>
        </p:spPr>
      </p:pic>
      <p:pic>
        <p:nvPicPr>
          <p:cNvPr id="145" name="Picture 9" descr=""/>
          <p:cNvPicPr/>
          <p:nvPr/>
        </p:nvPicPr>
        <p:blipFill>
          <a:blip r:embed="rId6"/>
          <a:srcRect l="0" t="0" r="0" b="23333"/>
          <a:stretch/>
        </p:blipFill>
        <p:spPr>
          <a:xfrm>
            <a:off x="8605800" y="6095880"/>
            <a:ext cx="991080" cy="759600"/>
          </a:xfrm>
          <a:prstGeom prst="rect">
            <a:avLst/>
          </a:prstGeom>
          <a:ln w="0">
            <a:noFill/>
          </a:ln>
        </p:spPr>
      </p:pic>
      <p:sp>
        <p:nvSpPr>
          <p:cNvPr id="146" name="Rectangle 13"/>
          <p:cNvSpPr/>
          <p:nvPr/>
        </p:nvSpPr>
        <p:spPr>
          <a:xfrm>
            <a:off x="10437840" y="0"/>
            <a:ext cx="683280" cy="114048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a typeface="DejaVu Sans"/>
            </a:endParaRPr>
          </a:p>
        </p:txBody>
      </p:sp>
      <p:sp>
        <p:nvSpPr>
          <p:cNvPr id="147" name="PlaceHolder 1"/>
          <p:cNvSpPr>
            <a:spLocks noGrp="1"/>
          </p:cNvSpPr>
          <p:nvPr>
            <p:ph type="ftr" idx="10"/>
          </p:nvPr>
        </p:nvSpPr>
        <p:spPr>
          <a:xfrm rot="5400000">
            <a:off x="8953920" y="3225240"/>
            <a:ext cx="3857400" cy="30240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1400" spc="-1" strike="noStrike">
                <a:solidFill>
                  <a:srgbClr val="000000"/>
                </a:solidFill>
                <a:latin typeface="Times New Roman"/>
              </a:defRPr>
            </a:lvl1pPr>
          </a:lstStyle>
          <a:p>
            <a:pPr indent="0" algn="ctr">
              <a:lnSpc>
                <a:spcPct val="100000"/>
              </a:lnSpc>
              <a:buNone/>
              <a:tabLst>
                <a:tab algn="l" pos="0"/>
              </a:tabLst>
            </a:pPr>
            <a:r>
              <a:rPr b="0" lang="el-GR" sz="1400" spc="-1" strike="noStrike">
                <a:solidFill>
                  <a:srgbClr val="000000"/>
                </a:solidFill>
                <a:latin typeface="Times New Roman"/>
              </a:rPr>
              <a:t>&lt;υποσέλιδο&gt;</a:t>
            </a:r>
            <a:endParaRPr b="0" lang="el-GR" sz="1400" spc="-1" strike="noStrike">
              <a:solidFill>
                <a:srgbClr val="000000"/>
              </a:solidFill>
              <a:latin typeface="Times New Roman"/>
            </a:endParaRPr>
          </a:p>
        </p:txBody>
      </p:sp>
      <p:sp>
        <p:nvSpPr>
          <p:cNvPr id="148" name="PlaceHolder 2"/>
          <p:cNvSpPr>
            <a:spLocks noGrp="1"/>
          </p:cNvSpPr>
          <p:nvPr>
            <p:ph type="sldNum" idx="11"/>
          </p:nvPr>
        </p:nvSpPr>
        <p:spPr>
          <a:xfrm>
            <a:off x="10352520" y="295560"/>
            <a:ext cx="835560" cy="76500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2800" spc="-1" strike="noStrike">
                <a:solidFill>
                  <a:srgbClr val="ffffff"/>
                </a:solidFill>
                <a:latin typeface="Century Gothic"/>
              </a:defRPr>
            </a:lvl1pPr>
          </a:lstStyle>
          <a:p>
            <a:pPr indent="0" algn="ctr">
              <a:lnSpc>
                <a:spcPct val="100000"/>
              </a:lnSpc>
              <a:buNone/>
              <a:tabLst>
                <a:tab algn="l" pos="0"/>
              </a:tabLst>
            </a:pPr>
            <a:fld id="{43D76DC7-7E61-48EE-A4F2-583686B2FBFA}" type="slidenum">
              <a:rPr b="0" lang="el-GR" sz="2800" spc="-1" strike="noStrike">
                <a:solidFill>
                  <a:srgbClr val="ffffff"/>
                </a:solidFill>
                <a:latin typeface="Century Gothic"/>
              </a:rPr>
              <a:t>&lt;αριθμός&gt;</a:t>
            </a:fld>
            <a:endParaRPr b="0" lang="el-GR" sz="2800" spc="-1" strike="noStrike">
              <a:solidFill>
                <a:srgbClr val="000000"/>
              </a:solidFill>
              <a:latin typeface="Times New Roman"/>
            </a:endParaRPr>
          </a:p>
        </p:txBody>
      </p:sp>
      <p:sp>
        <p:nvSpPr>
          <p:cNvPr id="149" name="PlaceHolder 3"/>
          <p:cNvSpPr>
            <a:spLocks noGrp="1"/>
          </p:cNvSpPr>
          <p:nvPr>
            <p:ph type="dt" idx="12"/>
          </p:nvPr>
        </p:nvSpPr>
        <p:spPr>
          <a:xfrm rot="5400000">
            <a:off x="10157760" y="1790640"/>
            <a:ext cx="988200" cy="302400"/>
          </a:xfrm>
          <a:prstGeom prst="rect">
            <a:avLst/>
          </a:prstGeom>
          <a:noFill/>
          <a:ln w="0">
            <a:noFill/>
          </a:ln>
        </p:spPr>
        <p:txBody>
          <a:bodyPr lIns="90000" rIns="90000" tIns="45000" bIns="45000" anchor="t">
            <a:noAutofit/>
          </a:bodyPr>
          <a:lstStyle>
            <a:lvl1pPr indent="0">
              <a:buNone/>
              <a:defRPr b="0" lang="el-GR" sz="1400" spc="-1" strike="noStrike">
                <a:solidFill>
                  <a:srgbClr val="000000"/>
                </a:solidFill>
                <a:latin typeface="Times New Roman"/>
              </a:defRPr>
            </a:lvl1pPr>
          </a:lstStyle>
          <a:p>
            <a:pPr indent="0">
              <a:buNone/>
            </a:pPr>
            <a:r>
              <a:rPr b="0" lang="el-GR" sz="1400" spc="-1" strike="noStrike">
                <a:solidFill>
                  <a:srgbClr val="000000"/>
                </a:solidFill>
                <a:latin typeface="Times New Roman"/>
              </a:rPr>
              <a:t>&lt;ημερομηνία/ώρα&gt;</a:t>
            </a:r>
            <a:endParaRPr b="0" lang="el-GR" sz="1400" spc="-1" strike="noStrike">
              <a:solidFill>
                <a:srgbClr val="000000"/>
              </a:solidFill>
              <a:latin typeface="Times New Roman"/>
            </a:endParaRPr>
          </a:p>
        </p:txBody>
      </p:sp>
      <p:sp>
        <p:nvSpPr>
          <p:cNvPr id="150"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l-GR" sz="4400" spc="-1" strike="noStrike">
                <a:solidFill>
                  <a:srgbClr val="000000"/>
                </a:solidFill>
                <a:latin typeface="Arial"/>
              </a:rPr>
              <a:t>Πατήστε για επεξεργασία της μορφής κειμένου του τίτλου</a:t>
            </a:r>
            <a:endParaRPr b="0" lang="el-GR" sz="4400" spc="-1" strike="noStrike">
              <a:solidFill>
                <a:srgbClr val="000000"/>
              </a:solidFill>
              <a:latin typeface="Arial"/>
            </a:endParaRPr>
          </a:p>
        </p:txBody>
      </p:sp>
      <p:sp>
        <p:nvSpPr>
          <p:cNvPr id="151"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solidFill>
                  <a:srgbClr val="000000"/>
                </a:solidFill>
                <a:latin typeface="Arial"/>
              </a:rPr>
              <a:t>Πατήστε για επεξεργασία της μορφής κειμένου διάρθρωσης</a:t>
            </a:r>
            <a:endParaRPr b="0" lang="el-G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2800" spc="-1" strike="noStrike">
                <a:solidFill>
                  <a:srgbClr val="000000"/>
                </a:solidFill>
                <a:latin typeface="Arial"/>
              </a:rPr>
              <a:t>Δεύτερο επίπεδο διάρθρωσης</a:t>
            </a:r>
            <a:endParaRPr b="0" lang="el-G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2400" spc="-1" strike="noStrike">
                <a:solidFill>
                  <a:srgbClr val="000000"/>
                </a:solidFill>
                <a:latin typeface="Arial"/>
              </a:rPr>
              <a:t>Τρίτο επίπεδο διάρθρωσης</a:t>
            </a:r>
            <a:endParaRPr b="0" lang="el-G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2000" spc="-1" strike="noStrike">
                <a:solidFill>
                  <a:srgbClr val="000000"/>
                </a:solidFill>
                <a:latin typeface="Arial"/>
              </a:rPr>
              <a:t>Τέταρτο επίπεδο διάρθρωσης</a:t>
            </a:r>
            <a:endParaRPr b="0" lang="el-G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188" name="Picture 7" descr=""/>
          <p:cNvPicPr/>
          <p:nvPr/>
        </p:nvPicPr>
        <p:blipFill>
          <a:blip r:embed="rId3"/>
          <a:srcRect l="3610" t="0" r="0" b="0"/>
          <a:stretch/>
        </p:blipFill>
        <p:spPr>
          <a:xfrm>
            <a:off x="0" y="2669760"/>
            <a:ext cx="4034520" cy="4185720"/>
          </a:xfrm>
          <a:prstGeom prst="rect">
            <a:avLst/>
          </a:prstGeom>
          <a:ln w="0">
            <a:noFill/>
          </a:ln>
        </p:spPr>
      </p:pic>
      <p:pic>
        <p:nvPicPr>
          <p:cNvPr id="189" name="Picture 6" descr=""/>
          <p:cNvPicPr/>
          <p:nvPr/>
        </p:nvPicPr>
        <p:blipFill>
          <a:blip r:embed="rId4"/>
          <a:srcRect l="35647" t="0" r="0" b="0"/>
          <a:stretch/>
        </p:blipFill>
        <p:spPr>
          <a:xfrm>
            <a:off x="0" y="2892240"/>
            <a:ext cx="1519920" cy="2363040"/>
          </a:xfrm>
          <a:prstGeom prst="rect">
            <a:avLst/>
          </a:prstGeom>
          <a:ln w="0">
            <a:noFill/>
          </a:ln>
        </p:spPr>
      </p:pic>
      <p:sp>
        <p:nvSpPr>
          <p:cNvPr id="190" name="Oval 15"/>
          <p:cNvSpPr/>
          <p:nvPr/>
        </p:nvSpPr>
        <p:spPr>
          <a:xfrm>
            <a:off x="8609040" y="1676520"/>
            <a:ext cx="2817000" cy="2817000"/>
          </a:xfrm>
          <a:prstGeom prst="ellipse">
            <a:avLst/>
          </a:prstGeom>
          <a:gradFill rotWithShape="0">
            <a:gsLst>
              <a:gs pos="0">
                <a:srgbClr val="50b9c1">
                  <a:alpha val="7058"/>
                </a:srgbClr>
              </a:gs>
              <a:gs pos="100000">
                <a:srgbClr val="50b9c1">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a typeface="DejaVu Sans"/>
            </a:endParaRPr>
          </a:p>
        </p:txBody>
      </p:sp>
      <p:pic>
        <p:nvPicPr>
          <p:cNvPr id="191" name="Picture 8" descr=""/>
          <p:cNvPicPr/>
          <p:nvPr/>
        </p:nvPicPr>
        <p:blipFill>
          <a:blip r:embed="rId5"/>
          <a:srcRect l="0" t="28812" r="0" b="0"/>
          <a:stretch/>
        </p:blipFill>
        <p:spPr>
          <a:xfrm>
            <a:off x="7999560" y="0"/>
            <a:ext cx="1600920" cy="1139040"/>
          </a:xfrm>
          <a:prstGeom prst="rect">
            <a:avLst/>
          </a:prstGeom>
          <a:ln w="0">
            <a:noFill/>
          </a:ln>
        </p:spPr>
      </p:pic>
      <p:pic>
        <p:nvPicPr>
          <p:cNvPr id="192" name="Picture 9" descr=""/>
          <p:cNvPicPr/>
          <p:nvPr/>
        </p:nvPicPr>
        <p:blipFill>
          <a:blip r:embed="rId6"/>
          <a:srcRect l="0" t="0" r="0" b="23333"/>
          <a:stretch/>
        </p:blipFill>
        <p:spPr>
          <a:xfrm>
            <a:off x="8605800" y="6095880"/>
            <a:ext cx="991080" cy="759600"/>
          </a:xfrm>
          <a:prstGeom prst="rect">
            <a:avLst/>
          </a:prstGeom>
          <a:ln w="0">
            <a:noFill/>
          </a:ln>
        </p:spPr>
      </p:pic>
      <p:sp>
        <p:nvSpPr>
          <p:cNvPr id="193" name="Rectangle 13"/>
          <p:cNvSpPr/>
          <p:nvPr/>
        </p:nvSpPr>
        <p:spPr>
          <a:xfrm>
            <a:off x="10437840" y="0"/>
            <a:ext cx="683280" cy="114048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a typeface="DejaVu Sans"/>
            </a:endParaRPr>
          </a:p>
        </p:txBody>
      </p:sp>
      <p:sp>
        <p:nvSpPr>
          <p:cNvPr id="194" name="PlaceHolder 1"/>
          <p:cNvSpPr>
            <a:spLocks noGrp="1"/>
          </p:cNvSpPr>
          <p:nvPr>
            <p:ph type="ftr" idx="13"/>
          </p:nvPr>
        </p:nvSpPr>
        <p:spPr>
          <a:xfrm rot="5400000">
            <a:off x="8953920" y="3225240"/>
            <a:ext cx="3857400" cy="30240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1400" spc="-1" strike="noStrike">
                <a:solidFill>
                  <a:srgbClr val="000000"/>
                </a:solidFill>
                <a:latin typeface="Times New Roman"/>
              </a:defRPr>
            </a:lvl1pPr>
          </a:lstStyle>
          <a:p>
            <a:pPr indent="0" algn="ctr">
              <a:lnSpc>
                <a:spcPct val="100000"/>
              </a:lnSpc>
              <a:buNone/>
              <a:tabLst>
                <a:tab algn="l" pos="0"/>
              </a:tabLst>
            </a:pPr>
            <a:r>
              <a:rPr b="0" lang="el-GR" sz="1400" spc="-1" strike="noStrike">
                <a:solidFill>
                  <a:srgbClr val="000000"/>
                </a:solidFill>
                <a:latin typeface="Times New Roman"/>
              </a:rPr>
              <a:t>&lt;υποσέλιδο&gt;</a:t>
            </a:r>
            <a:endParaRPr b="0" lang="el-GR" sz="1400" spc="-1" strike="noStrike">
              <a:solidFill>
                <a:srgbClr val="000000"/>
              </a:solidFill>
              <a:latin typeface="Times New Roman"/>
            </a:endParaRPr>
          </a:p>
        </p:txBody>
      </p:sp>
      <p:sp>
        <p:nvSpPr>
          <p:cNvPr id="195" name="PlaceHolder 2"/>
          <p:cNvSpPr>
            <a:spLocks noGrp="1"/>
          </p:cNvSpPr>
          <p:nvPr>
            <p:ph type="sldNum" idx="14"/>
          </p:nvPr>
        </p:nvSpPr>
        <p:spPr>
          <a:xfrm>
            <a:off x="10352520" y="295560"/>
            <a:ext cx="835560" cy="76500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2800" spc="-1" strike="noStrike">
                <a:solidFill>
                  <a:srgbClr val="ffffff"/>
                </a:solidFill>
                <a:latin typeface="Century Gothic"/>
              </a:defRPr>
            </a:lvl1pPr>
          </a:lstStyle>
          <a:p>
            <a:pPr indent="0" algn="ctr">
              <a:lnSpc>
                <a:spcPct val="100000"/>
              </a:lnSpc>
              <a:buNone/>
              <a:tabLst>
                <a:tab algn="l" pos="0"/>
              </a:tabLst>
            </a:pPr>
            <a:fld id="{CA91B610-3C97-4142-B242-709FC9944043}" type="slidenum">
              <a:rPr b="0" lang="el-GR" sz="2800" spc="-1" strike="noStrike">
                <a:solidFill>
                  <a:srgbClr val="ffffff"/>
                </a:solidFill>
                <a:latin typeface="Century Gothic"/>
              </a:rPr>
              <a:t>&lt;αριθμός&gt;</a:t>
            </a:fld>
            <a:endParaRPr b="0" lang="el-GR" sz="2800" spc="-1" strike="noStrike">
              <a:solidFill>
                <a:srgbClr val="000000"/>
              </a:solidFill>
              <a:latin typeface="Times New Roman"/>
            </a:endParaRPr>
          </a:p>
        </p:txBody>
      </p:sp>
      <p:sp>
        <p:nvSpPr>
          <p:cNvPr id="196" name="PlaceHolder 3"/>
          <p:cNvSpPr>
            <a:spLocks noGrp="1"/>
          </p:cNvSpPr>
          <p:nvPr>
            <p:ph type="dt" idx="15"/>
          </p:nvPr>
        </p:nvSpPr>
        <p:spPr>
          <a:xfrm rot="5400000">
            <a:off x="10157760" y="1790640"/>
            <a:ext cx="988200" cy="302400"/>
          </a:xfrm>
          <a:prstGeom prst="rect">
            <a:avLst/>
          </a:prstGeom>
          <a:noFill/>
          <a:ln w="0">
            <a:noFill/>
          </a:ln>
        </p:spPr>
        <p:txBody>
          <a:bodyPr lIns="90000" rIns="90000" tIns="45000" bIns="45000" anchor="t">
            <a:noAutofit/>
          </a:bodyPr>
          <a:lstStyle>
            <a:lvl1pPr indent="0">
              <a:buNone/>
              <a:defRPr b="0" lang="el-GR" sz="1400" spc="-1" strike="noStrike">
                <a:solidFill>
                  <a:srgbClr val="000000"/>
                </a:solidFill>
                <a:latin typeface="Times New Roman"/>
              </a:defRPr>
            </a:lvl1pPr>
          </a:lstStyle>
          <a:p>
            <a:pPr indent="0">
              <a:buNone/>
            </a:pPr>
            <a:r>
              <a:rPr b="0" lang="el-GR" sz="1400" spc="-1" strike="noStrike">
                <a:solidFill>
                  <a:srgbClr val="000000"/>
                </a:solidFill>
                <a:latin typeface="Times New Roman"/>
              </a:rPr>
              <a:t>&lt;ημερομηνία/ώρα&gt;</a:t>
            </a:r>
            <a:endParaRPr b="0" lang="el-GR" sz="1400" spc="-1" strike="noStrike">
              <a:solidFill>
                <a:srgbClr val="000000"/>
              </a:solidFill>
              <a:latin typeface="Times New Roman"/>
            </a:endParaRPr>
          </a:p>
        </p:txBody>
      </p:sp>
      <p:sp>
        <p:nvSpPr>
          <p:cNvPr id="19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l-GR" sz="4400" spc="-1" strike="noStrike">
                <a:solidFill>
                  <a:srgbClr val="000000"/>
                </a:solidFill>
                <a:latin typeface="Arial"/>
              </a:rPr>
              <a:t>Πατήστε για επεξεργασία της μορφής κειμένου του τίτλου</a:t>
            </a:r>
            <a:endParaRPr b="0" lang="el-GR" sz="4400" spc="-1" strike="noStrike">
              <a:solidFill>
                <a:srgbClr val="000000"/>
              </a:solidFill>
              <a:latin typeface="Arial"/>
            </a:endParaRPr>
          </a:p>
        </p:txBody>
      </p:sp>
      <p:sp>
        <p:nvSpPr>
          <p:cNvPr id="19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solidFill>
                  <a:srgbClr val="000000"/>
                </a:solidFill>
                <a:latin typeface="Arial"/>
              </a:rPr>
              <a:t>Πατήστε για επεξεργασία της μορφής κειμένου διάρθρωσης</a:t>
            </a:r>
            <a:endParaRPr b="0" lang="el-G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2800" spc="-1" strike="noStrike">
                <a:solidFill>
                  <a:srgbClr val="000000"/>
                </a:solidFill>
                <a:latin typeface="Arial"/>
              </a:rPr>
              <a:t>Δεύτερο επίπεδο διάρθρωσης</a:t>
            </a:r>
            <a:endParaRPr b="0" lang="el-G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2400" spc="-1" strike="noStrike">
                <a:solidFill>
                  <a:srgbClr val="000000"/>
                </a:solidFill>
                <a:latin typeface="Arial"/>
              </a:rPr>
              <a:t>Τρίτο επίπεδο διάρθρωσης</a:t>
            </a:r>
            <a:endParaRPr b="0" lang="el-G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2000" spc="-1" strike="noStrike">
                <a:solidFill>
                  <a:srgbClr val="000000"/>
                </a:solidFill>
                <a:latin typeface="Arial"/>
              </a:rPr>
              <a:t>Τέταρτο επίπεδο διάρθρωσης</a:t>
            </a:r>
            <a:endParaRPr b="0" lang="el-G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235" name="Picture 7" descr=""/>
          <p:cNvPicPr/>
          <p:nvPr/>
        </p:nvPicPr>
        <p:blipFill>
          <a:blip r:embed="rId3"/>
          <a:srcRect l="3610" t="0" r="0" b="0"/>
          <a:stretch/>
        </p:blipFill>
        <p:spPr>
          <a:xfrm>
            <a:off x="0" y="2669760"/>
            <a:ext cx="4034520" cy="4185720"/>
          </a:xfrm>
          <a:prstGeom prst="rect">
            <a:avLst/>
          </a:prstGeom>
          <a:ln w="0">
            <a:noFill/>
          </a:ln>
        </p:spPr>
      </p:pic>
      <p:pic>
        <p:nvPicPr>
          <p:cNvPr id="236" name="Picture 6" descr=""/>
          <p:cNvPicPr/>
          <p:nvPr/>
        </p:nvPicPr>
        <p:blipFill>
          <a:blip r:embed="rId4"/>
          <a:srcRect l="35647" t="0" r="0" b="0"/>
          <a:stretch/>
        </p:blipFill>
        <p:spPr>
          <a:xfrm>
            <a:off x="0" y="2892240"/>
            <a:ext cx="1519920" cy="2363040"/>
          </a:xfrm>
          <a:prstGeom prst="rect">
            <a:avLst/>
          </a:prstGeom>
          <a:ln w="0">
            <a:noFill/>
          </a:ln>
        </p:spPr>
      </p:pic>
      <p:sp>
        <p:nvSpPr>
          <p:cNvPr id="237" name="Oval 15"/>
          <p:cNvSpPr/>
          <p:nvPr/>
        </p:nvSpPr>
        <p:spPr>
          <a:xfrm>
            <a:off x="8609040" y="1676520"/>
            <a:ext cx="2817000" cy="2817000"/>
          </a:xfrm>
          <a:prstGeom prst="ellipse">
            <a:avLst/>
          </a:prstGeom>
          <a:gradFill rotWithShape="0">
            <a:gsLst>
              <a:gs pos="0">
                <a:srgbClr val="50b9c1">
                  <a:alpha val="7058"/>
                </a:srgbClr>
              </a:gs>
              <a:gs pos="100000">
                <a:srgbClr val="50b9c1">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a typeface="DejaVu Sans"/>
            </a:endParaRPr>
          </a:p>
        </p:txBody>
      </p:sp>
      <p:pic>
        <p:nvPicPr>
          <p:cNvPr id="238" name="Picture 8" descr=""/>
          <p:cNvPicPr/>
          <p:nvPr/>
        </p:nvPicPr>
        <p:blipFill>
          <a:blip r:embed="rId5"/>
          <a:srcRect l="0" t="28812" r="0" b="0"/>
          <a:stretch/>
        </p:blipFill>
        <p:spPr>
          <a:xfrm>
            <a:off x="7999560" y="0"/>
            <a:ext cx="1600920" cy="1139040"/>
          </a:xfrm>
          <a:prstGeom prst="rect">
            <a:avLst/>
          </a:prstGeom>
          <a:ln w="0">
            <a:noFill/>
          </a:ln>
        </p:spPr>
      </p:pic>
      <p:pic>
        <p:nvPicPr>
          <p:cNvPr id="239" name="Picture 9" descr=""/>
          <p:cNvPicPr/>
          <p:nvPr/>
        </p:nvPicPr>
        <p:blipFill>
          <a:blip r:embed="rId6"/>
          <a:srcRect l="0" t="0" r="0" b="23333"/>
          <a:stretch/>
        </p:blipFill>
        <p:spPr>
          <a:xfrm>
            <a:off x="8605800" y="6095880"/>
            <a:ext cx="991080" cy="759600"/>
          </a:xfrm>
          <a:prstGeom prst="rect">
            <a:avLst/>
          </a:prstGeom>
          <a:ln w="0">
            <a:noFill/>
          </a:ln>
        </p:spPr>
      </p:pic>
      <p:sp>
        <p:nvSpPr>
          <p:cNvPr id="240" name="Rectangle 13"/>
          <p:cNvSpPr/>
          <p:nvPr/>
        </p:nvSpPr>
        <p:spPr>
          <a:xfrm>
            <a:off x="10437840" y="0"/>
            <a:ext cx="683280" cy="114048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pPr>
              <a:lnSpc>
                <a:spcPct val="100000"/>
              </a:lnSpc>
            </a:pPr>
            <a:endParaRPr b="0" lang="el-GR" sz="1800" spc="-1" strike="noStrike">
              <a:solidFill>
                <a:srgbClr val="000000"/>
              </a:solidFill>
              <a:latin typeface="Arial"/>
              <a:ea typeface="DejaVu Sans"/>
            </a:endParaRPr>
          </a:p>
        </p:txBody>
      </p:sp>
      <p:sp>
        <p:nvSpPr>
          <p:cNvPr id="241" name="PlaceHolder 1"/>
          <p:cNvSpPr>
            <a:spLocks noGrp="1"/>
          </p:cNvSpPr>
          <p:nvPr>
            <p:ph type="ftr" idx="16"/>
          </p:nvPr>
        </p:nvSpPr>
        <p:spPr>
          <a:xfrm rot="5400000">
            <a:off x="8953920" y="3225240"/>
            <a:ext cx="3857400" cy="30240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1400" spc="-1" strike="noStrike">
                <a:solidFill>
                  <a:srgbClr val="000000"/>
                </a:solidFill>
                <a:latin typeface="Times New Roman"/>
              </a:defRPr>
            </a:lvl1pPr>
          </a:lstStyle>
          <a:p>
            <a:pPr indent="0" algn="ctr">
              <a:lnSpc>
                <a:spcPct val="100000"/>
              </a:lnSpc>
              <a:buNone/>
              <a:tabLst>
                <a:tab algn="l" pos="0"/>
              </a:tabLst>
            </a:pPr>
            <a:r>
              <a:rPr b="0" lang="el-GR" sz="1400" spc="-1" strike="noStrike">
                <a:solidFill>
                  <a:srgbClr val="000000"/>
                </a:solidFill>
                <a:latin typeface="Times New Roman"/>
              </a:rPr>
              <a:t>&lt;υποσέλιδο&gt;</a:t>
            </a:r>
            <a:endParaRPr b="0" lang="el-GR" sz="1400" spc="-1" strike="noStrike">
              <a:solidFill>
                <a:srgbClr val="000000"/>
              </a:solidFill>
              <a:latin typeface="Times New Roman"/>
            </a:endParaRPr>
          </a:p>
        </p:txBody>
      </p:sp>
      <p:sp>
        <p:nvSpPr>
          <p:cNvPr id="242" name="PlaceHolder 2"/>
          <p:cNvSpPr>
            <a:spLocks noGrp="1"/>
          </p:cNvSpPr>
          <p:nvPr>
            <p:ph type="sldNum" idx="17"/>
          </p:nvPr>
        </p:nvSpPr>
        <p:spPr>
          <a:xfrm>
            <a:off x="10352520" y="295560"/>
            <a:ext cx="835560" cy="76500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2800" spc="-1" strike="noStrike">
                <a:solidFill>
                  <a:srgbClr val="ffffff"/>
                </a:solidFill>
                <a:latin typeface="Century Gothic"/>
              </a:defRPr>
            </a:lvl1pPr>
          </a:lstStyle>
          <a:p>
            <a:pPr indent="0" algn="ctr">
              <a:lnSpc>
                <a:spcPct val="100000"/>
              </a:lnSpc>
              <a:buNone/>
              <a:tabLst>
                <a:tab algn="l" pos="0"/>
              </a:tabLst>
            </a:pPr>
            <a:fld id="{FA1DA96A-74C5-407F-9288-E1DB42CCE109}" type="slidenum">
              <a:rPr b="0" lang="el-GR" sz="2800" spc="-1" strike="noStrike">
                <a:solidFill>
                  <a:srgbClr val="ffffff"/>
                </a:solidFill>
                <a:latin typeface="Century Gothic"/>
              </a:rPr>
              <a:t>&lt;αριθμός&gt;</a:t>
            </a:fld>
            <a:endParaRPr b="0" lang="el-GR" sz="2800" spc="-1" strike="noStrike">
              <a:solidFill>
                <a:srgbClr val="000000"/>
              </a:solidFill>
              <a:latin typeface="Times New Roman"/>
            </a:endParaRPr>
          </a:p>
        </p:txBody>
      </p:sp>
      <p:sp>
        <p:nvSpPr>
          <p:cNvPr id="243" name="PlaceHolder 3"/>
          <p:cNvSpPr>
            <a:spLocks noGrp="1"/>
          </p:cNvSpPr>
          <p:nvPr>
            <p:ph type="dt" idx="18"/>
          </p:nvPr>
        </p:nvSpPr>
        <p:spPr>
          <a:xfrm rot="5400000">
            <a:off x="10157760" y="1790640"/>
            <a:ext cx="988200" cy="302400"/>
          </a:xfrm>
          <a:prstGeom prst="rect">
            <a:avLst/>
          </a:prstGeom>
          <a:noFill/>
          <a:ln w="0">
            <a:noFill/>
          </a:ln>
        </p:spPr>
        <p:txBody>
          <a:bodyPr lIns="90000" rIns="90000" tIns="45000" bIns="45000" anchor="t">
            <a:noAutofit/>
          </a:bodyPr>
          <a:lstStyle>
            <a:lvl1pPr indent="0">
              <a:buNone/>
              <a:defRPr b="0" lang="el-GR" sz="1400" spc="-1" strike="noStrike">
                <a:solidFill>
                  <a:srgbClr val="000000"/>
                </a:solidFill>
                <a:latin typeface="Times New Roman"/>
              </a:defRPr>
            </a:lvl1pPr>
          </a:lstStyle>
          <a:p>
            <a:pPr indent="0">
              <a:buNone/>
            </a:pPr>
            <a:r>
              <a:rPr b="0" lang="el-GR" sz="1400" spc="-1" strike="noStrike">
                <a:solidFill>
                  <a:srgbClr val="000000"/>
                </a:solidFill>
                <a:latin typeface="Times New Roman"/>
              </a:rPr>
              <a:t>&lt;ημερομηνία/ώρα&gt;</a:t>
            </a:r>
            <a:endParaRPr b="0" lang="el-GR" sz="1400" spc="-1" strike="noStrike">
              <a:solidFill>
                <a:srgbClr val="000000"/>
              </a:solidFill>
              <a:latin typeface="Times New Roman"/>
            </a:endParaRPr>
          </a:p>
        </p:txBody>
      </p:sp>
      <p:sp>
        <p:nvSpPr>
          <p:cNvPr id="244"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l-GR" sz="4400" spc="-1" strike="noStrike">
                <a:solidFill>
                  <a:srgbClr val="000000"/>
                </a:solidFill>
                <a:latin typeface="Arial"/>
              </a:rPr>
              <a:t>Πατήστε για επεξεργασία της μορφής κειμένου του τίτλου</a:t>
            </a:r>
            <a:endParaRPr b="0" lang="el-GR" sz="4400" spc="-1" strike="noStrike">
              <a:solidFill>
                <a:srgbClr val="000000"/>
              </a:solidFill>
              <a:latin typeface="Arial"/>
            </a:endParaRPr>
          </a:p>
        </p:txBody>
      </p:sp>
      <p:sp>
        <p:nvSpPr>
          <p:cNvPr id="24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solidFill>
                  <a:srgbClr val="000000"/>
                </a:solidFill>
                <a:latin typeface="Arial"/>
              </a:rPr>
              <a:t>Πατήστε για επεξεργασία της μορφής κειμένου διάρθρωσης</a:t>
            </a:r>
            <a:endParaRPr b="0" lang="el-G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2800" spc="-1" strike="noStrike">
                <a:solidFill>
                  <a:srgbClr val="000000"/>
                </a:solidFill>
                <a:latin typeface="Arial"/>
              </a:rPr>
              <a:t>Δεύτερο επίπεδο διάρθρωσης</a:t>
            </a:r>
            <a:endParaRPr b="0" lang="el-G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2400" spc="-1" strike="noStrike">
                <a:solidFill>
                  <a:srgbClr val="000000"/>
                </a:solidFill>
                <a:latin typeface="Arial"/>
              </a:rPr>
              <a:t>Τρίτο επίπεδο διάρθρωσης</a:t>
            </a:r>
            <a:endParaRPr b="0" lang="el-G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2000" spc="-1" strike="noStrike">
                <a:solidFill>
                  <a:srgbClr val="000000"/>
                </a:solidFill>
                <a:latin typeface="Arial"/>
              </a:rPr>
              <a:t>Τέταρτο επίπεδο διάρθρωσης</a:t>
            </a:r>
            <a:endParaRPr b="0" lang="el-G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sldMaster>
</file>

<file path=ppt/slides/_rels/slide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49.xml"/>
</Relationships>
</file>

<file path=ppt/slides/_rels/slide1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0.jpeg"/><Relationship Id="rId3"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4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2" name="Picture 3" descr="https://qa.hmu.gr/wp-content/uploads/2023/06/ELMEPA-LOGO-GR-Compress-120x120-1.png"/>
          <p:cNvPicPr/>
          <p:nvPr/>
        </p:nvPicPr>
        <p:blipFill>
          <a:blip r:embed="rId1"/>
          <a:stretch/>
        </p:blipFill>
        <p:spPr>
          <a:xfrm>
            <a:off x="9981000" y="116640"/>
            <a:ext cx="1634760" cy="1634760"/>
          </a:xfrm>
          <a:prstGeom prst="rect">
            <a:avLst/>
          </a:prstGeom>
          <a:ln w="0">
            <a:noFill/>
          </a:ln>
        </p:spPr>
      </p:pic>
      <p:sp>
        <p:nvSpPr>
          <p:cNvPr id="283" name="PlaceHolder 1"/>
          <p:cNvSpPr>
            <a:spLocks noGrp="1"/>
          </p:cNvSpPr>
          <p:nvPr>
            <p:ph type="title"/>
          </p:nvPr>
        </p:nvSpPr>
        <p:spPr>
          <a:xfrm>
            <a:off x="429480" y="0"/>
            <a:ext cx="8208360" cy="1142640"/>
          </a:xfrm>
          <a:prstGeom prst="rect">
            <a:avLst/>
          </a:prstGeom>
          <a:noFill/>
          <a:ln w="0">
            <a:noFill/>
          </a:ln>
        </p:spPr>
        <p:txBody>
          <a:bodyPr lIns="0" rIns="0" tIns="0" bIns="0" anchor="ctr">
            <a:noAutofit/>
          </a:bodyPr>
          <a:p>
            <a:pPr indent="0">
              <a:lnSpc>
                <a:spcPct val="100000"/>
              </a:lnSpc>
              <a:buNone/>
              <a:tabLst>
                <a:tab algn="l" pos="0"/>
              </a:tabLst>
            </a:pPr>
            <a:r>
              <a:rPr b="1" lang="en-US" sz="3000" spc="-1" strike="noStrike">
                <a:solidFill>
                  <a:srgbClr val="ffffff"/>
                </a:solidFill>
                <a:latin typeface="Comic Sans MS"/>
              </a:rPr>
              <a:t>Θεωρία Πολλαπλής Νοημοσύνης Gardner</a:t>
            </a:r>
            <a:endParaRPr b="0" lang="el-GR" sz="3000" spc="-1" strike="noStrike">
              <a:solidFill>
                <a:srgbClr val="000000"/>
              </a:solidFill>
              <a:latin typeface="Arial"/>
            </a:endParaRPr>
          </a:p>
        </p:txBody>
      </p:sp>
      <p:sp>
        <p:nvSpPr>
          <p:cNvPr id="284" name="PlaceHolder 2"/>
          <p:cNvSpPr>
            <a:spLocks noGrp="1"/>
          </p:cNvSpPr>
          <p:nvPr>
            <p:ph type="subTitle"/>
          </p:nvPr>
        </p:nvSpPr>
        <p:spPr>
          <a:xfrm>
            <a:off x="429480" y="1144800"/>
            <a:ext cx="9357840" cy="5513040"/>
          </a:xfrm>
          <a:prstGeom prst="rect">
            <a:avLst/>
          </a:prstGeom>
          <a:noFill/>
          <a:ln w="0">
            <a:noFill/>
          </a:ln>
        </p:spPr>
        <p:txBody>
          <a:bodyPr lIns="0" rIns="0" tIns="0" bIns="0" anchor="ctr">
            <a:noAutofit/>
          </a:bodyPr>
          <a:p>
            <a:pPr indent="0" algn="just">
              <a:lnSpc>
                <a:spcPct val="156000"/>
              </a:lnSpc>
              <a:buNone/>
              <a:tabLst>
                <a:tab algn="l" pos="0"/>
              </a:tabLst>
            </a:pPr>
            <a:r>
              <a:rPr b="0" lang="el-GR" sz="1400" spc="-1" strike="noStrike">
                <a:solidFill>
                  <a:srgbClr val="ffffff"/>
                </a:solidFill>
                <a:latin typeface="Comic Sans MS"/>
              </a:rPr>
              <a:t>1. Λεκτική Νοημοσύνη (Linguistic Ιntelligence) Ικανότητα Αποτελεσματικού χειρισμού της Γλώσσας.</a:t>
            </a:r>
            <a:endParaRPr b="0" lang="el-GR" sz="1400" spc="-1" strike="noStrike">
              <a:solidFill>
                <a:srgbClr val="000000"/>
              </a:solidFill>
              <a:latin typeface="Arial"/>
            </a:endParaRPr>
          </a:p>
          <a:p>
            <a:pPr indent="0" algn="just">
              <a:lnSpc>
                <a:spcPct val="156000"/>
              </a:lnSpc>
              <a:buNone/>
              <a:tabLst>
                <a:tab algn="l" pos="0"/>
              </a:tabLst>
            </a:pPr>
            <a:r>
              <a:rPr b="0" lang="el-GR" sz="1400" spc="-1" strike="noStrike">
                <a:solidFill>
                  <a:srgbClr val="ffffff"/>
                </a:solidFill>
                <a:latin typeface="Comic Sans MS"/>
              </a:rPr>
              <a:t>2. Λογικομαθηματική (Logical/ Mathematical Intelligence) Ικανότητα Αναλυτικής Σκέψης.</a:t>
            </a:r>
            <a:endParaRPr b="0" lang="el-GR" sz="1400" spc="-1" strike="noStrike">
              <a:solidFill>
                <a:srgbClr val="000000"/>
              </a:solidFill>
              <a:latin typeface="Arial"/>
            </a:endParaRPr>
          </a:p>
          <a:p>
            <a:pPr indent="0" algn="just">
              <a:lnSpc>
                <a:spcPct val="156000"/>
              </a:lnSpc>
              <a:buNone/>
              <a:tabLst>
                <a:tab algn="l" pos="0"/>
              </a:tabLst>
            </a:pPr>
            <a:r>
              <a:rPr b="0" lang="el-GR" sz="1400" spc="-1" strike="noStrike">
                <a:solidFill>
                  <a:srgbClr val="ffffff"/>
                </a:solidFill>
                <a:latin typeface="Comic Sans MS"/>
              </a:rPr>
              <a:t>3. Χωροταξική (Spatial Intelligence) Ικανότητα καλής Αντίληψης, Αίσθησης και Αισθητικής του χώρου.</a:t>
            </a:r>
            <a:endParaRPr b="0" lang="el-GR" sz="1400" spc="-1" strike="noStrike">
              <a:solidFill>
                <a:srgbClr val="000000"/>
              </a:solidFill>
              <a:latin typeface="Arial"/>
            </a:endParaRPr>
          </a:p>
          <a:p>
            <a:pPr indent="0" algn="just">
              <a:lnSpc>
                <a:spcPct val="156000"/>
              </a:lnSpc>
              <a:buNone/>
              <a:tabLst>
                <a:tab algn="l" pos="0"/>
              </a:tabLst>
            </a:pPr>
            <a:r>
              <a:rPr b="0" lang="el-GR" sz="1400" spc="-1" strike="noStrike">
                <a:solidFill>
                  <a:srgbClr val="ffffff"/>
                </a:solidFill>
                <a:latin typeface="Comic Sans MS"/>
              </a:rPr>
              <a:t>4. Κιναισθητική (Body- Kinesthetic Intelligence) Ικανότητα εκτέλεσης, εκτίμησης και συντονισμού των σωματικών κινήσεων.</a:t>
            </a:r>
            <a:endParaRPr b="0" lang="el-GR" sz="1400" spc="-1" strike="noStrike">
              <a:solidFill>
                <a:srgbClr val="000000"/>
              </a:solidFill>
              <a:latin typeface="Arial"/>
            </a:endParaRPr>
          </a:p>
          <a:p>
            <a:pPr indent="0" algn="just">
              <a:lnSpc>
                <a:spcPct val="156000"/>
              </a:lnSpc>
              <a:buNone/>
              <a:tabLst>
                <a:tab algn="l" pos="0"/>
              </a:tabLst>
            </a:pPr>
            <a:r>
              <a:rPr b="0" lang="el-GR" sz="1400" spc="-1" strike="noStrike">
                <a:solidFill>
                  <a:srgbClr val="ffffff"/>
                </a:solidFill>
                <a:latin typeface="Comic Sans MS"/>
              </a:rPr>
              <a:t>5. Μουσική (Musical Intelligence) Ικανότητα κατανόησης, εκτίμησης και παραγωγής μουσικής.</a:t>
            </a:r>
            <a:endParaRPr b="0" lang="el-GR" sz="1400" spc="-1" strike="noStrike">
              <a:solidFill>
                <a:srgbClr val="000000"/>
              </a:solidFill>
              <a:latin typeface="Arial"/>
            </a:endParaRPr>
          </a:p>
          <a:p>
            <a:pPr indent="0" algn="just">
              <a:lnSpc>
                <a:spcPct val="156000"/>
              </a:lnSpc>
              <a:buNone/>
              <a:tabLst>
                <a:tab algn="l" pos="0"/>
              </a:tabLst>
            </a:pPr>
            <a:r>
              <a:rPr b="0" lang="el-GR" sz="1400" spc="-1" strike="noStrike">
                <a:solidFill>
                  <a:srgbClr val="ffffff"/>
                </a:solidFill>
                <a:latin typeface="Comic Sans MS"/>
              </a:rPr>
              <a:t>6. Δια-προσωπική (Inter-personal Intelligence) Ικανότητα να κατανοεί τους άλλους ανθρώπους, να συνεργάζεται καλά μαζί τους, να συμπάσχει, να τους κινητοποιεί.</a:t>
            </a:r>
            <a:endParaRPr b="0" lang="el-GR" sz="1400" spc="-1" strike="noStrike">
              <a:solidFill>
                <a:srgbClr val="000000"/>
              </a:solidFill>
              <a:latin typeface="Arial"/>
            </a:endParaRPr>
          </a:p>
          <a:p>
            <a:pPr indent="0" algn="just">
              <a:lnSpc>
                <a:spcPct val="156000"/>
              </a:lnSpc>
              <a:buNone/>
              <a:tabLst>
                <a:tab algn="l" pos="0"/>
              </a:tabLst>
            </a:pPr>
            <a:r>
              <a:rPr b="0" lang="el-GR" sz="1400" spc="-1" strike="noStrike">
                <a:solidFill>
                  <a:srgbClr val="ffffff"/>
                </a:solidFill>
                <a:latin typeface="Comic Sans MS"/>
              </a:rPr>
              <a:t>7. Ενδο-προσωπική, (Intra-personal Intelligence) Ικανότητα να κατανοεί και να αναλύει τα εσωτερικά συναισθήματα και σκέψεις. Η αυτογνωσία και η αυτοπεποίθηση είναι κλειδιά για την αυτή την ευφυΐα.</a:t>
            </a:r>
            <a:endParaRPr b="0" lang="el-GR" sz="1400" spc="-1" strike="noStrike">
              <a:solidFill>
                <a:srgbClr val="000000"/>
              </a:solidFill>
              <a:latin typeface="Arial"/>
            </a:endParaRPr>
          </a:p>
          <a:p>
            <a:pPr indent="0" algn="just">
              <a:lnSpc>
                <a:spcPct val="156000"/>
              </a:lnSpc>
              <a:buNone/>
              <a:tabLst>
                <a:tab algn="l" pos="0"/>
              </a:tabLst>
            </a:pPr>
            <a:endParaRPr b="0" lang="el-GR" sz="1400" spc="-1" strike="noStrike">
              <a:solidFill>
                <a:srgbClr val="000000"/>
              </a:solidFill>
              <a:latin typeface="Arial"/>
            </a:endParaRPr>
          </a:p>
          <a:p>
            <a:pPr indent="0" algn="just">
              <a:lnSpc>
                <a:spcPct val="156000"/>
              </a:lnSpc>
              <a:buNone/>
              <a:tabLst>
                <a:tab algn="l" pos="0"/>
              </a:tabLst>
            </a:pPr>
            <a:r>
              <a:rPr b="0" lang="el-GR" sz="1400" spc="-1" strike="noStrike">
                <a:solidFill>
                  <a:srgbClr val="ffffff"/>
                </a:solidFill>
                <a:latin typeface="Comic Sans MS"/>
              </a:rPr>
              <a:t>Πρέπει να κατανοήσουμε ότι κάθε άτομο είναι μοναδικό, έχει μοναδικές ικανότητες ανάπτυξης, γνώσης, αντίληψης και εξέλιξης. Επομένως δεν μπορούμε να απαιτούμε από όλους να γίνουν το ίδιο, να έχουν την ίδια νοημοσύνη και να καλλιεργούν τις ίδιες ικανότητες.</a:t>
            </a:r>
            <a:endParaRPr b="0" lang="el-GR" sz="1400" spc="-1" strike="noStrike">
              <a:solidFill>
                <a:srgbClr val="000000"/>
              </a:solidFill>
              <a:latin typeface="Arial"/>
            </a:endParaRPr>
          </a:p>
        </p:txBody>
      </p:sp>
      <p:sp>
        <p:nvSpPr>
          <p:cNvPr id="285" name=""/>
          <p:cNvSpPr/>
          <p:nvPr/>
        </p:nvSpPr>
        <p:spPr>
          <a:xfrm>
            <a:off x="9540000" y="5999400"/>
            <a:ext cx="3636360" cy="856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l-GR" sz="1800" spc="-1" strike="noStrike">
              <a:solidFill>
                <a:srgbClr val="000000"/>
              </a:solidFill>
              <a:latin typeface="Arial"/>
            </a:endParaRPr>
          </a:p>
          <a:p>
            <a:pPr>
              <a:lnSpc>
                <a:spcPct val="100000"/>
              </a:lnSpc>
            </a:pPr>
            <a:r>
              <a:rPr b="0" lang="el-GR" sz="1800" spc="-1" strike="noStrike">
                <a:solidFill>
                  <a:srgbClr val="000000"/>
                </a:solidFill>
                <a:latin typeface="Arial"/>
                <a:ea typeface="DejaVu Sans"/>
              </a:rPr>
              <a:t>  </a:t>
            </a:r>
            <a:endParaRPr b="0" lang="el-GR" sz="1800" spc="-1" strike="noStrike">
              <a:solidFill>
                <a:srgbClr val="000000"/>
              </a:solidFill>
              <a:latin typeface="Arial"/>
            </a:endParaRPr>
          </a:p>
          <a:p>
            <a:pPr>
              <a:lnSpc>
                <a:spcPct val="100000"/>
              </a:lnSpc>
            </a:pPr>
            <a:r>
              <a:rPr b="0" lang="el-GR" sz="1300" spc="-1" strike="noStrike">
                <a:solidFill>
                  <a:srgbClr val="000000"/>
                </a:solidFill>
                <a:latin typeface="Comic Sans MS"/>
                <a:ea typeface="DejaVu Sans"/>
              </a:rPr>
              <a:t>Τζίνα Θανοπούλου, Αρθρογράφος</a:t>
            </a:r>
            <a:endParaRPr b="0" lang="el-GR" sz="13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
          <p:cNvSpPr txBox="1"/>
          <p:nvPr/>
        </p:nvSpPr>
        <p:spPr>
          <a:xfrm>
            <a:off x="360000" y="435240"/>
            <a:ext cx="10245240" cy="6044760"/>
          </a:xfrm>
          <a:prstGeom prst="rect">
            <a:avLst/>
          </a:prstGeom>
          <a:noFill/>
          <a:ln w="0">
            <a:noFill/>
          </a:ln>
        </p:spPr>
        <p:txBody>
          <a:bodyPr lIns="90000" rIns="90000" tIns="45000" bIns="45000" anchor="t">
            <a:noAutofit/>
          </a:bodyPr>
          <a:p>
            <a:r>
              <a:rPr b="1" lang="el-GR" sz="2600" spc="-1" strike="noStrike">
                <a:solidFill>
                  <a:srgbClr val="ffffff"/>
                </a:solidFill>
                <a:latin typeface="Comic Sans MS"/>
              </a:rPr>
              <a:t>ΣΥΝΑΙΣΘΗΜΑΤΙΚΗ ΝΟΗΜΟΣΥΝΗ</a:t>
            </a:r>
            <a:endParaRPr b="1" lang="el-GR" sz="2600" spc="-1" strike="noStrike">
              <a:solidFill>
                <a:srgbClr val="ffffff"/>
              </a:solidFill>
              <a:latin typeface="Comic Sans MS"/>
            </a:endParaRPr>
          </a:p>
          <a:p>
            <a:endParaRPr b="1" lang="el-GR" sz="2200" spc="-1" strike="noStrike">
              <a:solidFill>
                <a:srgbClr val="ffffff"/>
              </a:solidFill>
              <a:latin typeface="Comic Sans MS"/>
            </a:endParaRPr>
          </a:p>
          <a:p>
            <a:endParaRPr b="1" lang="el-GR" sz="2200" spc="-1" strike="noStrike">
              <a:solidFill>
                <a:srgbClr val="ffffff"/>
              </a:solidFill>
              <a:latin typeface="Comic Sans MS"/>
            </a:endParaRPr>
          </a:p>
          <a:p>
            <a:r>
              <a:rPr b="0" lang="el-GR" sz="2200" spc="-1" strike="noStrike">
                <a:solidFill>
                  <a:srgbClr val="ffffff"/>
                </a:solidFill>
                <a:latin typeface="Comic Sans MS"/>
              </a:rPr>
              <a:t>Αναγνώριση, έκφραση, αποδοχή και διαπραγμάτευση συναισθημάτων και παρορμήσεων.</a:t>
            </a:r>
            <a:endParaRPr b="1" lang="el-GR" sz="2200" spc="-1" strike="noStrike">
              <a:solidFill>
                <a:srgbClr val="ffffff"/>
              </a:solidFill>
              <a:latin typeface="Comic Sans MS"/>
            </a:endParaRPr>
          </a:p>
          <a:p>
            <a:r>
              <a:rPr b="0" lang="el-GR" sz="2200" spc="-1" strike="noStrike">
                <a:solidFill>
                  <a:srgbClr val="ffffff"/>
                </a:solidFill>
                <a:latin typeface="Comic Sans MS"/>
              </a:rPr>
              <a:t>Αυτογνωσία-αυτοεπίγνωση</a:t>
            </a:r>
            <a:endParaRPr b="1" lang="el-GR" sz="2200" spc="-1" strike="noStrike">
              <a:solidFill>
                <a:srgbClr val="ffffff"/>
              </a:solidFill>
              <a:latin typeface="Comic Sans MS"/>
            </a:endParaRPr>
          </a:p>
          <a:p>
            <a:r>
              <a:rPr b="0" lang="el-GR" sz="2200" spc="-1" strike="noStrike">
                <a:solidFill>
                  <a:srgbClr val="ffffff"/>
                </a:solidFill>
                <a:latin typeface="Comic Sans MS"/>
              </a:rPr>
              <a:t>Υπευθυνότητα</a:t>
            </a:r>
            <a:endParaRPr b="1" lang="el-GR" sz="2200" spc="-1" strike="noStrike">
              <a:solidFill>
                <a:srgbClr val="ffffff"/>
              </a:solidFill>
              <a:latin typeface="Comic Sans MS"/>
            </a:endParaRPr>
          </a:p>
          <a:p>
            <a:r>
              <a:rPr b="0" lang="el-GR" sz="2200" spc="-1" strike="noStrike">
                <a:solidFill>
                  <a:srgbClr val="ffffff"/>
                </a:solidFill>
                <a:latin typeface="Comic Sans MS"/>
              </a:rPr>
              <a:t>Επικοινωνία και καλές σχέσεις με τους άλλους</a:t>
            </a:r>
            <a:endParaRPr b="1" lang="el-GR" sz="2200" spc="-1" strike="noStrike">
              <a:solidFill>
                <a:srgbClr val="ffffff"/>
              </a:solidFill>
              <a:latin typeface="Comic Sans MS"/>
            </a:endParaRPr>
          </a:p>
          <a:p>
            <a:r>
              <a:rPr b="0" lang="el-GR" sz="2200" spc="-1" strike="noStrike">
                <a:solidFill>
                  <a:srgbClr val="ffffff"/>
                </a:solidFill>
                <a:latin typeface="Comic Sans MS"/>
              </a:rPr>
              <a:t>Αυτονομία-ικανότητα λήψης αποφάσεων</a:t>
            </a:r>
            <a:endParaRPr b="1" lang="el-GR" sz="2200" spc="-1" strike="noStrike">
              <a:solidFill>
                <a:srgbClr val="ffffff"/>
              </a:solidFill>
              <a:latin typeface="Comic Sans MS"/>
            </a:endParaRPr>
          </a:p>
          <a:p>
            <a:r>
              <a:rPr b="0" lang="el-GR" sz="2200" spc="-1" strike="noStrike">
                <a:solidFill>
                  <a:srgbClr val="ffffff"/>
                </a:solidFill>
                <a:latin typeface="Comic Sans MS"/>
              </a:rPr>
              <a:t>Κοινωνικό ενδιαφέρον και προσαρμοστικότητα</a:t>
            </a:r>
            <a:endParaRPr b="1" lang="el-GR" sz="2200" spc="-1" strike="noStrike">
              <a:solidFill>
                <a:srgbClr val="ffffff"/>
              </a:solidFill>
              <a:latin typeface="Comic Sans MS"/>
            </a:endParaRPr>
          </a:p>
          <a:p>
            <a:r>
              <a:rPr b="0" lang="el-GR" sz="2200" spc="-1" strike="noStrike">
                <a:solidFill>
                  <a:srgbClr val="ffffff"/>
                </a:solidFill>
                <a:latin typeface="Comic Sans MS"/>
              </a:rPr>
              <a:t>Αυτοαποδοχή</a:t>
            </a:r>
            <a:endParaRPr b="1" lang="el-GR" sz="2200" spc="-1" strike="noStrike">
              <a:solidFill>
                <a:srgbClr val="ffffff"/>
              </a:solidFill>
              <a:latin typeface="Comic Sans MS"/>
            </a:endParaRPr>
          </a:p>
          <a:p>
            <a:r>
              <a:rPr b="0" lang="el-GR" sz="2200" spc="-1" strike="noStrike">
                <a:solidFill>
                  <a:srgbClr val="ffffff"/>
                </a:solidFill>
                <a:latin typeface="Comic Sans MS"/>
              </a:rPr>
              <a:t>Αυτοενεργοποίηση</a:t>
            </a:r>
            <a:endParaRPr b="1" lang="el-GR" sz="2200" spc="-1" strike="noStrike">
              <a:solidFill>
                <a:srgbClr val="ffffff"/>
              </a:solidFill>
              <a:latin typeface="Comic Sans MS"/>
            </a:endParaRPr>
          </a:p>
          <a:p>
            <a:r>
              <a:rPr b="0" lang="el-GR" sz="2200" spc="-1" strike="noStrike">
                <a:solidFill>
                  <a:srgbClr val="ffffff"/>
                </a:solidFill>
                <a:latin typeface="Comic Sans MS"/>
              </a:rPr>
              <a:t>Ενσυναίσθηση</a:t>
            </a:r>
            <a:endParaRPr b="1" lang="el-GR" sz="2200" spc="-1" strike="noStrike">
              <a:solidFill>
                <a:srgbClr val="ffffff"/>
              </a:solidFill>
              <a:latin typeface="Comic Sans MS"/>
            </a:endParaRPr>
          </a:p>
          <a:p>
            <a:r>
              <a:rPr b="0" lang="el-GR" sz="2200" spc="-1" strike="noStrike">
                <a:solidFill>
                  <a:srgbClr val="ffffff"/>
                </a:solidFill>
                <a:latin typeface="Comic Sans MS"/>
              </a:rPr>
              <a:t>Αυτοπειθαρχία</a:t>
            </a:r>
            <a:endParaRPr b="1" lang="el-GR" sz="2200" spc="-1" strike="noStrike">
              <a:solidFill>
                <a:srgbClr val="ffffff"/>
              </a:solidFill>
              <a:latin typeface="Comic Sans MS"/>
            </a:endParaRPr>
          </a:p>
          <a:p>
            <a:r>
              <a:rPr b="0" lang="el-GR" sz="2200" spc="-1" strike="noStrike">
                <a:solidFill>
                  <a:srgbClr val="ffffff"/>
                </a:solidFill>
                <a:latin typeface="Comic Sans MS"/>
              </a:rPr>
              <a:t>Ικανότητα λύσης συγκρούσεων</a:t>
            </a:r>
            <a:endParaRPr b="1" lang="el-GR" sz="2200" spc="-1" strike="noStrike">
              <a:solidFill>
                <a:srgbClr val="ffffff"/>
              </a:solidFill>
              <a:latin typeface="Comic Sans MS"/>
            </a:endParaRPr>
          </a:p>
        </p:txBody>
      </p:sp>
      <p:pic>
        <p:nvPicPr>
          <p:cNvPr id="313" name="Picture 1" descr="https://qa.hmu.gr/wp-content/uploads/2023/06/ELMEPA-LOGO-GR-Compress-120x120-1.png"/>
          <p:cNvPicPr/>
          <p:nvPr/>
        </p:nvPicPr>
        <p:blipFill>
          <a:blip r:embed="rId1"/>
          <a:stretch/>
        </p:blipFill>
        <p:spPr>
          <a:xfrm>
            <a:off x="10065240" y="180000"/>
            <a:ext cx="1634760" cy="16347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PlaceHolder 1"/>
          <p:cNvSpPr>
            <a:spLocks noGrp="1"/>
          </p:cNvSpPr>
          <p:nvPr>
            <p:ph type="title"/>
          </p:nvPr>
        </p:nvSpPr>
        <p:spPr>
          <a:xfrm>
            <a:off x="360000" y="180000"/>
            <a:ext cx="9358560" cy="1143360"/>
          </a:xfrm>
          <a:prstGeom prst="rect">
            <a:avLst/>
          </a:prstGeom>
          <a:noFill/>
          <a:ln w="0">
            <a:noFill/>
          </a:ln>
        </p:spPr>
        <p:txBody>
          <a:bodyPr lIns="0" rIns="0" tIns="0" bIns="0" anchor="ctr">
            <a:noAutofit/>
          </a:bodyPr>
          <a:p>
            <a:pPr indent="0" algn="just">
              <a:lnSpc>
                <a:spcPct val="100000"/>
              </a:lnSpc>
              <a:buNone/>
              <a:tabLst>
                <a:tab algn="l" pos="0"/>
              </a:tabLst>
            </a:pPr>
            <a:r>
              <a:rPr b="1" lang="el-GR" sz="3200" spc="-1" strike="noStrike">
                <a:solidFill>
                  <a:srgbClr val="ffffff"/>
                </a:solidFill>
                <a:latin typeface="Comic Sans MS"/>
              </a:rPr>
              <a:t>Διαφορές φύλου στην αντιλαμβανόμενη </a:t>
            </a:r>
            <a:br>
              <a:rPr sz="3200"/>
            </a:br>
            <a:r>
              <a:rPr b="1" lang="el-GR" sz="3200" spc="-1" strike="noStrike">
                <a:solidFill>
                  <a:srgbClr val="ffffff"/>
                </a:solidFill>
                <a:latin typeface="Comic Sans MS"/>
              </a:rPr>
              <a:t>&amp; γενική ΣΝ</a:t>
            </a:r>
            <a:endParaRPr b="0" lang="el-GR" sz="3200" spc="-1" strike="noStrike">
              <a:solidFill>
                <a:srgbClr val="000000"/>
              </a:solidFill>
              <a:latin typeface="Arial"/>
            </a:endParaRPr>
          </a:p>
        </p:txBody>
      </p:sp>
      <p:sp>
        <p:nvSpPr>
          <p:cNvPr id="315" name="PlaceHolder 2"/>
          <p:cNvSpPr>
            <a:spLocks noGrp="1"/>
          </p:cNvSpPr>
          <p:nvPr>
            <p:ph/>
          </p:nvPr>
        </p:nvSpPr>
        <p:spPr>
          <a:xfrm>
            <a:off x="180000" y="1602720"/>
            <a:ext cx="10258560" cy="4335840"/>
          </a:xfrm>
          <a:prstGeom prst="rect">
            <a:avLst/>
          </a:prstGeom>
          <a:noFill/>
          <a:ln w="0">
            <a:noFill/>
          </a:ln>
        </p:spPr>
        <p:txBody>
          <a:bodyPr lIns="0" rIns="0" tIns="0" bIns="0" anchor="t">
            <a:normAutofit/>
          </a:bodyPr>
          <a:p>
            <a:pPr marL="432000" indent="0">
              <a:lnSpc>
                <a:spcPct val="100000"/>
              </a:lnSpc>
              <a:spcBef>
                <a:spcPts val="1417"/>
              </a:spcBef>
              <a:buNone/>
              <a:tabLst>
                <a:tab algn="l" pos="0"/>
              </a:tabLst>
            </a:pPr>
            <a:r>
              <a:rPr b="0" lang="el-GR" sz="2600" spc="-1" strike="noStrike" u="sng">
                <a:solidFill>
                  <a:srgbClr val="ffffff"/>
                </a:solidFill>
                <a:uFillTx/>
                <a:latin typeface="Comic Sans MS"/>
              </a:rPr>
              <a:t>Γυναίκες:</a:t>
            </a:r>
            <a:endParaRPr b="0" lang="el-GR" sz="2600" spc="-1" strike="noStrike">
              <a:solidFill>
                <a:srgbClr val="000000"/>
              </a:solidFill>
              <a:latin typeface="Arial"/>
            </a:endParaRPr>
          </a:p>
          <a:p>
            <a:pPr marL="432000" indent="0">
              <a:lnSpc>
                <a:spcPct val="100000"/>
              </a:lnSpc>
              <a:spcBef>
                <a:spcPts val="1417"/>
              </a:spcBef>
              <a:buNone/>
              <a:tabLst>
                <a:tab algn="l" pos="0"/>
              </a:tabLst>
            </a:pPr>
            <a:r>
              <a:rPr b="0" lang="el-GR" sz="2600" spc="-1" strike="noStrike">
                <a:solidFill>
                  <a:srgbClr val="ffffff"/>
                </a:solidFill>
                <a:latin typeface="Comic Sans MS"/>
              </a:rPr>
              <a:t>Υπερέχουν στην αναγνώριση και την κατανόηση των συναισθημάτων, την ενσυναίσθηση, την κοινωνική προσαρμογή και τη διαπροσωπική επικοινωνία.</a:t>
            </a:r>
            <a:endParaRPr b="0" lang="el-GR" sz="2600" spc="-1" strike="noStrike">
              <a:solidFill>
                <a:srgbClr val="000000"/>
              </a:solidFill>
              <a:latin typeface="Arial"/>
            </a:endParaRPr>
          </a:p>
          <a:p>
            <a:pPr marL="432000" indent="0">
              <a:lnSpc>
                <a:spcPct val="100000"/>
              </a:lnSpc>
              <a:spcBef>
                <a:spcPts val="1417"/>
              </a:spcBef>
              <a:buNone/>
              <a:tabLst>
                <a:tab algn="l" pos="0"/>
              </a:tabLst>
            </a:pPr>
            <a:r>
              <a:rPr b="0" lang="el-GR" sz="2600" spc="-1" strike="noStrike" u="sng">
                <a:solidFill>
                  <a:srgbClr val="ffffff"/>
                </a:solidFill>
                <a:uFillTx/>
                <a:latin typeface="Comic Sans MS"/>
              </a:rPr>
              <a:t>Άντρες:</a:t>
            </a:r>
            <a:endParaRPr b="0" lang="el-GR" sz="2600" spc="-1" strike="noStrike">
              <a:solidFill>
                <a:srgbClr val="000000"/>
              </a:solidFill>
              <a:latin typeface="Arial"/>
            </a:endParaRPr>
          </a:p>
          <a:p>
            <a:pPr marL="432000" indent="0">
              <a:lnSpc>
                <a:spcPct val="100000"/>
              </a:lnSpc>
              <a:spcBef>
                <a:spcPts val="1417"/>
              </a:spcBef>
              <a:buNone/>
              <a:tabLst>
                <a:tab algn="l" pos="0"/>
              </a:tabLst>
            </a:pPr>
            <a:r>
              <a:rPr b="0" lang="el-GR" sz="2600" spc="-1" strike="noStrike">
                <a:solidFill>
                  <a:srgbClr val="ffffff"/>
                </a:solidFill>
                <a:latin typeface="Comic Sans MS"/>
              </a:rPr>
              <a:t>Υπερέχουν στη διαχείριση των συναισθημάτων, προσαρμόζονται καλύτερα στις νέες συνθήκες και είναι πιο θετικοί και αισιόδοξοι.</a:t>
            </a:r>
            <a:endParaRPr b="0" lang="el-GR" sz="2600" spc="-1" strike="noStrike">
              <a:solidFill>
                <a:srgbClr val="000000"/>
              </a:solidFill>
              <a:latin typeface="Arial"/>
            </a:endParaRPr>
          </a:p>
        </p:txBody>
      </p:sp>
      <p:pic>
        <p:nvPicPr>
          <p:cNvPr id="316" name="Picture 12" descr="https://qa.hmu.gr/wp-content/uploads/2023/06/ELMEPA-LOGO-GR-Compress-120x120-1.png"/>
          <p:cNvPicPr/>
          <p:nvPr/>
        </p:nvPicPr>
        <p:blipFill>
          <a:blip r:embed="rId1"/>
          <a:stretch/>
        </p:blipFill>
        <p:spPr>
          <a:xfrm>
            <a:off x="10081800" y="163800"/>
            <a:ext cx="1634760" cy="1634760"/>
          </a:xfrm>
          <a:prstGeom prst="rect">
            <a:avLst/>
          </a:prstGeom>
          <a:ln w="0">
            <a:noFill/>
          </a:ln>
        </p:spPr>
      </p:pic>
      <p:sp>
        <p:nvSpPr>
          <p:cNvPr id="317" name=""/>
          <p:cNvSpPr/>
          <p:nvPr/>
        </p:nvSpPr>
        <p:spPr>
          <a:xfrm>
            <a:off x="6232320" y="6502320"/>
            <a:ext cx="6726240" cy="354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l-GR" sz="1500" spc="-1" strike="noStrike">
                <a:solidFill>
                  <a:srgbClr val="000000"/>
                </a:solidFill>
                <a:latin typeface="Comic Sans MS"/>
                <a:ea typeface="DejaVu Sans"/>
              </a:rPr>
              <a:t>(Bar-On, 2000. Ciarrochi et al., 2000. Petrides &amp; Furnham, 2000)</a:t>
            </a:r>
            <a:endParaRPr b="0" lang="el-GR" sz="1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PlaceHolder 1"/>
          <p:cNvSpPr>
            <a:spLocks noGrp="1"/>
          </p:cNvSpPr>
          <p:nvPr>
            <p:ph type="title"/>
          </p:nvPr>
        </p:nvSpPr>
        <p:spPr>
          <a:xfrm>
            <a:off x="180000" y="164160"/>
            <a:ext cx="9898560" cy="1273320"/>
          </a:xfrm>
          <a:prstGeom prst="rect">
            <a:avLst/>
          </a:prstGeom>
          <a:noFill/>
          <a:ln w="0">
            <a:noFill/>
          </a:ln>
        </p:spPr>
        <p:txBody>
          <a:bodyPr lIns="0" rIns="0" tIns="0" bIns="0" anchor="ctr">
            <a:noAutofit/>
          </a:bodyPr>
          <a:p>
            <a:pPr indent="0" algn="just">
              <a:lnSpc>
                <a:spcPct val="100000"/>
              </a:lnSpc>
              <a:buNone/>
              <a:tabLst>
                <a:tab algn="l" pos="0"/>
              </a:tabLst>
            </a:pPr>
            <a:r>
              <a:rPr b="1" lang="el-GR" sz="3600" spc="-1" strike="noStrike">
                <a:solidFill>
                  <a:srgbClr val="ffffff"/>
                </a:solidFill>
                <a:latin typeface="Comic Sans MS"/>
              </a:rPr>
              <a:t>Τα άτομα που έχουν υψηλή ΣΝ, παρουσιάζουν:</a:t>
            </a:r>
            <a:endParaRPr b="0" lang="el-GR" sz="3600" spc="-1" strike="noStrike">
              <a:solidFill>
                <a:srgbClr val="000000"/>
              </a:solidFill>
              <a:latin typeface="Arial"/>
            </a:endParaRPr>
          </a:p>
        </p:txBody>
      </p:sp>
      <p:sp>
        <p:nvSpPr>
          <p:cNvPr id="319" name="PlaceHolder 2"/>
          <p:cNvSpPr>
            <a:spLocks noGrp="1"/>
          </p:cNvSpPr>
          <p:nvPr>
            <p:ph/>
          </p:nvPr>
        </p:nvSpPr>
        <p:spPr>
          <a:xfrm>
            <a:off x="116280" y="1998000"/>
            <a:ext cx="10071000" cy="431856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el-GR" sz="2600" spc="-1" strike="noStrike">
                <a:solidFill>
                  <a:srgbClr val="ffffff"/>
                </a:solidFill>
                <a:latin typeface="Comic Sans MS"/>
              </a:rPr>
              <a:t>Μεγαλύτερη ενσυναίσθηση και αυτόπαρακολούθηση στις κοινωνικές τους σχέσεις</a:t>
            </a:r>
            <a:endParaRPr b="0" lang="el-GR" sz="26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l-GR" sz="2600" spc="-1" strike="noStrike">
                <a:solidFill>
                  <a:srgbClr val="ffffff"/>
                </a:solidFill>
                <a:latin typeface="Comic Sans MS"/>
              </a:rPr>
              <a:t>Πιο ανεπτυγμένες κοινωνικές δεξιότητες</a:t>
            </a:r>
            <a:endParaRPr b="0" lang="el-GR" sz="26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l-GR" sz="2600" spc="-1" strike="noStrike">
                <a:solidFill>
                  <a:srgbClr val="ffffff"/>
                </a:solidFill>
                <a:latin typeface="Comic Sans MS"/>
              </a:rPr>
              <a:t>Είναι πιο συνεργάσιμοι</a:t>
            </a:r>
            <a:endParaRPr b="0" lang="el-GR" sz="26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l-GR" sz="2600" spc="-1" strike="noStrike">
                <a:solidFill>
                  <a:srgbClr val="ffffff"/>
                </a:solidFill>
                <a:latin typeface="Comic Sans MS"/>
              </a:rPr>
              <a:t>Έχουν στενές και συναισθηματικές διαπροσωπικές</a:t>
            </a:r>
            <a:endParaRPr b="0" lang="el-GR" sz="2600" spc="-1" strike="noStrike">
              <a:solidFill>
                <a:srgbClr val="000000"/>
              </a:solidFill>
              <a:latin typeface="Arial"/>
            </a:endParaRPr>
          </a:p>
          <a:p>
            <a:pPr marL="432000" indent="0">
              <a:lnSpc>
                <a:spcPct val="100000"/>
              </a:lnSpc>
              <a:spcBef>
                <a:spcPts val="1417"/>
              </a:spcBef>
              <a:buNone/>
              <a:tabLst>
                <a:tab algn="l" pos="0"/>
              </a:tabLst>
            </a:pPr>
            <a:r>
              <a:rPr b="0" lang="el-GR" sz="2600" spc="-1" strike="noStrike">
                <a:solidFill>
                  <a:srgbClr val="ffffff"/>
                </a:solidFill>
                <a:latin typeface="Comic Sans MS"/>
              </a:rPr>
              <a:t>σχέσεις και δηλώνουν περισσότερο ικανοποιημένοι</a:t>
            </a:r>
            <a:endParaRPr b="0" lang="el-GR" sz="2600" spc="-1" strike="noStrike">
              <a:solidFill>
                <a:srgbClr val="000000"/>
              </a:solidFill>
              <a:latin typeface="Arial"/>
            </a:endParaRPr>
          </a:p>
          <a:p>
            <a:pPr marL="432000" indent="0">
              <a:lnSpc>
                <a:spcPct val="100000"/>
              </a:lnSpc>
              <a:spcBef>
                <a:spcPts val="1417"/>
              </a:spcBef>
              <a:buNone/>
              <a:tabLst>
                <a:tab algn="l" pos="0"/>
              </a:tabLst>
            </a:pPr>
            <a:r>
              <a:rPr b="0" lang="el-GR" sz="2600" spc="-1" strike="noStrike">
                <a:solidFill>
                  <a:srgbClr val="ffffff"/>
                </a:solidFill>
                <a:latin typeface="Comic Sans MS"/>
              </a:rPr>
              <a:t>από αυτές.</a:t>
            </a:r>
            <a:endParaRPr b="0" lang="el-GR" sz="2600" spc="-1" strike="noStrike">
              <a:solidFill>
                <a:srgbClr val="000000"/>
              </a:solidFill>
              <a:latin typeface="Arial"/>
            </a:endParaRPr>
          </a:p>
          <a:p>
            <a:pPr marL="432000" indent="0">
              <a:lnSpc>
                <a:spcPct val="100000"/>
              </a:lnSpc>
              <a:spcBef>
                <a:spcPts val="1417"/>
              </a:spcBef>
              <a:buNone/>
              <a:tabLst>
                <a:tab algn="l" pos="0"/>
              </a:tabLst>
            </a:pPr>
            <a:endParaRPr b="0" lang="el-GR" sz="3200" spc="-1" strike="noStrike">
              <a:solidFill>
                <a:srgbClr val="000000"/>
              </a:solidFill>
              <a:latin typeface="Arial"/>
            </a:endParaRPr>
          </a:p>
        </p:txBody>
      </p:sp>
      <p:pic>
        <p:nvPicPr>
          <p:cNvPr id="320" name="Picture 13" descr="https://qa.hmu.gr/wp-content/uploads/2023/06/ELMEPA-LOGO-GR-Compress-120x120-1.png"/>
          <p:cNvPicPr/>
          <p:nvPr/>
        </p:nvPicPr>
        <p:blipFill>
          <a:blip r:embed="rId1"/>
          <a:stretch/>
        </p:blipFill>
        <p:spPr>
          <a:xfrm>
            <a:off x="10082160" y="164160"/>
            <a:ext cx="1634760" cy="1634760"/>
          </a:xfrm>
          <a:prstGeom prst="rect">
            <a:avLst/>
          </a:prstGeom>
          <a:ln w="0">
            <a:noFill/>
          </a:ln>
        </p:spPr>
      </p:pic>
      <p:sp>
        <p:nvSpPr>
          <p:cNvPr id="321" name=""/>
          <p:cNvSpPr/>
          <p:nvPr/>
        </p:nvSpPr>
        <p:spPr>
          <a:xfrm>
            <a:off x="7119720" y="5940000"/>
            <a:ext cx="5070960" cy="8341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pPr>
            <a:r>
              <a:rPr b="0" lang="el-GR" sz="1400" spc="-1" strike="noStrike">
                <a:solidFill>
                  <a:srgbClr val="000000"/>
                </a:solidFill>
                <a:latin typeface="Comic Sans MS"/>
                <a:ea typeface="DejaVu Sans"/>
              </a:rPr>
              <a:t>(Austin, Saklofske &amp; Egan, 2005. Ciarrochi et al., 2001. Schutte, Malouff, Bobik, Coston,</a:t>
            </a:r>
            <a:endParaRPr b="0" lang="el-GR" sz="1400" spc="-1" strike="noStrike">
              <a:solidFill>
                <a:srgbClr val="000000"/>
              </a:solidFill>
              <a:latin typeface="Arial"/>
            </a:endParaRPr>
          </a:p>
          <a:p>
            <a:pPr algn="r">
              <a:lnSpc>
                <a:spcPct val="100000"/>
              </a:lnSpc>
            </a:pPr>
            <a:r>
              <a:rPr b="0" lang="el-GR" sz="1400" spc="-1" strike="noStrike">
                <a:solidFill>
                  <a:srgbClr val="000000"/>
                </a:solidFill>
                <a:latin typeface="Comic Sans MS"/>
                <a:ea typeface="DejaVu Sans"/>
              </a:rPr>
              <a:t>Greeson, Jedlicka, Rhodes &amp; Wendorf, 2001)</a:t>
            </a:r>
            <a:endParaRPr b="0" lang="el-G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PlaceHolder 1"/>
          <p:cNvSpPr>
            <a:spLocks noGrp="1"/>
          </p:cNvSpPr>
          <p:nvPr>
            <p:ph/>
          </p:nvPr>
        </p:nvSpPr>
        <p:spPr>
          <a:xfrm>
            <a:off x="187560" y="2682720"/>
            <a:ext cx="10971000" cy="4335840"/>
          </a:xfrm>
          <a:prstGeom prst="rect">
            <a:avLst/>
          </a:prstGeom>
          <a:noFill/>
          <a:ln w="0">
            <a:noFill/>
          </a:ln>
        </p:spPr>
        <p:txBody>
          <a:bodyPr lIns="0" rIns="0" tIns="0" bIns="0" anchor="t">
            <a:normAutofit/>
          </a:bodyPr>
          <a:p>
            <a:pPr marL="432000" indent="0">
              <a:lnSpc>
                <a:spcPct val="100000"/>
              </a:lnSpc>
              <a:spcBef>
                <a:spcPts val="1417"/>
              </a:spcBef>
              <a:buNone/>
              <a:tabLst>
                <a:tab algn="l" pos="0"/>
              </a:tabLst>
            </a:pPr>
            <a:r>
              <a:rPr b="0" lang="el-GR" sz="2400" spc="-1" strike="noStrike">
                <a:solidFill>
                  <a:srgbClr val="ffffff"/>
                </a:solidFill>
                <a:latin typeface="Comic Sans MS"/>
              </a:rPr>
              <a:t>Εκτιμούν για τον εαυτό τους ότι διαθέτουν καλύτερους τρόπους αντιμετώπισης προβλημάτων και δυσκολιών και αναφέρουν χαμηλότερα επίπεδα άγχους, ανησυχίας και κατάθλιψης.</a:t>
            </a:r>
            <a:endParaRPr b="0" lang="el-GR" sz="2400" spc="-1" strike="noStrike">
              <a:solidFill>
                <a:srgbClr val="000000"/>
              </a:solidFill>
              <a:latin typeface="Arial"/>
            </a:endParaRPr>
          </a:p>
          <a:p>
            <a:pPr marL="432000" indent="0">
              <a:lnSpc>
                <a:spcPct val="100000"/>
              </a:lnSpc>
              <a:spcBef>
                <a:spcPts val="1417"/>
              </a:spcBef>
              <a:buNone/>
              <a:tabLst>
                <a:tab algn="l" pos="0"/>
              </a:tabLst>
            </a:pPr>
            <a:r>
              <a:rPr b="0" lang="el-GR" sz="2400" spc="-1" strike="noStrike">
                <a:solidFill>
                  <a:srgbClr val="ffffff"/>
                </a:solidFill>
                <a:latin typeface="Comic Sans MS"/>
              </a:rPr>
              <a:t>Είναι πιο αισιόδοξα και πιο ικανοποιημένα από τη συζυγική τους ζωή.</a:t>
            </a:r>
            <a:endParaRPr b="0" lang="el-GR" sz="2400" spc="-1" strike="noStrike">
              <a:solidFill>
                <a:srgbClr val="000000"/>
              </a:solidFill>
              <a:latin typeface="Arial"/>
            </a:endParaRPr>
          </a:p>
          <a:p>
            <a:pPr marL="432000" indent="0">
              <a:lnSpc>
                <a:spcPct val="100000"/>
              </a:lnSpc>
              <a:spcBef>
                <a:spcPts val="1417"/>
              </a:spcBef>
              <a:buNone/>
              <a:tabLst>
                <a:tab algn="l" pos="0"/>
              </a:tabLst>
            </a:pPr>
            <a:r>
              <a:rPr b="0" lang="el-GR" sz="1800" spc="-1" strike="noStrike">
                <a:solidFill>
                  <a:srgbClr val="ffffff"/>
                </a:solidFill>
                <a:latin typeface="Comic Sans MS"/>
              </a:rPr>
              <a:t>(Schutte et al., 1998. 2001)</a:t>
            </a:r>
            <a:endParaRPr b="0" lang="el-GR" sz="1800" spc="-1" strike="noStrike">
              <a:solidFill>
                <a:srgbClr val="000000"/>
              </a:solidFill>
              <a:latin typeface="Arial"/>
            </a:endParaRPr>
          </a:p>
          <a:p>
            <a:pPr marL="432000" indent="0">
              <a:lnSpc>
                <a:spcPct val="100000"/>
              </a:lnSpc>
              <a:spcBef>
                <a:spcPts val="1417"/>
              </a:spcBef>
              <a:buNone/>
              <a:tabLst>
                <a:tab algn="l" pos="0"/>
              </a:tabLst>
            </a:pPr>
            <a:endParaRPr b="0" lang="el-GR" sz="2400" spc="-1" strike="noStrike">
              <a:solidFill>
                <a:srgbClr val="000000"/>
              </a:solidFill>
              <a:latin typeface="Arial"/>
            </a:endParaRPr>
          </a:p>
          <a:p>
            <a:pPr marL="432000" indent="0">
              <a:lnSpc>
                <a:spcPct val="100000"/>
              </a:lnSpc>
              <a:spcBef>
                <a:spcPts val="1417"/>
              </a:spcBef>
              <a:buNone/>
              <a:tabLst>
                <a:tab algn="l" pos="0"/>
              </a:tabLst>
            </a:pPr>
            <a:endParaRPr b="0" lang="el-GR" sz="2400" spc="-1" strike="noStrike">
              <a:solidFill>
                <a:srgbClr val="000000"/>
              </a:solidFill>
              <a:latin typeface="Arial"/>
            </a:endParaRPr>
          </a:p>
        </p:txBody>
      </p:sp>
      <p:sp>
        <p:nvSpPr>
          <p:cNvPr id="323" name=""/>
          <p:cNvSpPr/>
          <p:nvPr/>
        </p:nvSpPr>
        <p:spPr>
          <a:xfrm>
            <a:off x="7152120" y="5940000"/>
            <a:ext cx="5038560" cy="8341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pPr>
            <a:r>
              <a:rPr b="0" lang="el-GR" sz="1400" spc="-1" strike="noStrike">
                <a:solidFill>
                  <a:srgbClr val="000000"/>
                </a:solidFill>
                <a:latin typeface="Comic Sans MS"/>
                <a:ea typeface="DejaVu Sans"/>
              </a:rPr>
              <a:t>(Bastian, Burns &amp; Nettelbeck, 2005. Salovey, Stroud, Woolery &amp; Epel, 2002. Schutte et</a:t>
            </a:r>
            <a:endParaRPr b="0" lang="el-GR" sz="1400" spc="-1" strike="noStrike">
              <a:solidFill>
                <a:srgbClr val="000000"/>
              </a:solidFill>
              <a:latin typeface="Arial"/>
            </a:endParaRPr>
          </a:p>
          <a:p>
            <a:pPr algn="r">
              <a:lnSpc>
                <a:spcPct val="100000"/>
              </a:lnSpc>
            </a:pPr>
            <a:r>
              <a:rPr b="0" lang="el-GR" sz="1400" spc="-1" strike="noStrike">
                <a:solidFill>
                  <a:srgbClr val="000000"/>
                </a:solidFill>
                <a:latin typeface="Comic Sans MS"/>
                <a:ea typeface="DejaVu Sans"/>
              </a:rPr>
              <a:t>al., 1998)</a:t>
            </a:r>
            <a:endParaRPr b="0" lang="el-GR" sz="1400" spc="-1" strike="noStrike">
              <a:solidFill>
                <a:srgbClr val="000000"/>
              </a:solidFill>
              <a:latin typeface="Arial"/>
            </a:endParaRPr>
          </a:p>
        </p:txBody>
      </p:sp>
      <p:pic>
        <p:nvPicPr>
          <p:cNvPr id="324" name="Picture 14" descr="https://qa.hmu.gr/wp-content/uploads/2023/06/ELMEPA-LOGO-GR-Compress-120x120-1.png"/>
          <p:cNvPicPr/>
          <p:nvPr/>
        </p:nvPicPr>
        <p:blipFill>
          <a:blip r:embed="rId1"/>
          <a:stretch/>
        </p:blipFill>
        <p:spPr>
          <a:xfrm>
            <a:off x="10081800" y="345240"/>
            <a:ext cx="1634760" cy="163476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PlaceHolder 1"/>
          <p:cNvSpPr>
            <a:spLocks noGrp="1"/>
          </p:cNvSpPr>
          <p:nvPr>
            <p:ph type="subTitle"/>
          </p:nvPr>
        </p:nvSpPr>
        <p:spPr>
          <a:xfrm>
            <a:off x="540000" y="180000"/>
            <a:ext cx="10078560" cy="6118560"/>
          </a:xfrm>
          <a:prstGeom prst="rect">
            <a:avLst/>
          </a:prstGeom>
          <a:noFill/>
          <a:ln w="0">
            <a:noFill/>
          </a:ln>
        </p:spPr>
        <p:txBody>
          <a:bodyPr lIns="0" rIns="0" tIns="0" bIns="0" anchor="ctr">
            <a:noAutofit/>
          </a:bodyPr>
          <a:p>
            <a:pPr algn="just">
              <a:lnSpc>
                <a:spcPct val="100000"/>
              </a:lnSpc>
            </a:pPr>
            <a:r>
              <a:rPr b="0" lang="el-GR" sz="3200" spc="-1" strike="noStrike">
                <a:solidFill>
                  <a:srgbClr val="ffffff"/>
                </a:solidFill>
                <a:latin typeface="Comic Sans MS"/>
              </a:rPr>
              <a:t>Αρνητικές συσχετίσεις βρέθηκαν ανάμεσα </a:t>
            </a:r>
            <a:endParaRPr b="0" lang="el-GR" sz="3200" spc="-1" strike="noStrike">
              <a:solidFill>
                <a:srgbClr val="000000"/>
              </a:solidFill>
              <a:latin typeface="Arial"/>
            </a:endParaRPr>
          </a:p>
          <a:p>
            <a:pPr algn="just">
              <a:lnSpc>
                <a:spcPct val="100000"/>
              </a:lnSpc>
            </a:pPr>
            <a:r>
              <a:rPr b="0" lang="el-GR" sz="3200" spc="-1" strike="noStrike">
                <a:solidFill>
                  <a:srgbClr val="ffffff"/>
                </a:solidFill>
                <a:latin typeface="Comic Sans MS"/>
              </a:rPr>
              <a:t>στην υψηλή αντιλαμβανόμενη συναισθηματική</a:t>
            </a:r>
            <a:endParaRPr b="0" lang="el-GR" sz="3200" spc="-1" strike="noStrike">
              <a:solidFill>
                <a:srgbClr val="000000"/>
              </a:solidFill>
              <a:latin typeface="Arial"/>
            </a:endParaRPr>
          </a:p>
          <a:p>
            <a:pPr algn="just">
              <a:lnSpc>
                <a:spcPct val="100000"/>
              </a:lnSpc>
            </a:pPr>
            <a:r>
              <a:rPr b="0" lang="el-GR" sz="3200" spc="-1" strike="noStrike">
                <a:solidFill>
                  <a:srgbClr val="ffffff"/>
                </a:solidFill>
                <a:latin typeface="Comic Sans MS"/>
              </a:rPr>
              <a:t>νοημοσύνη και την κατάχρηση αλκοόλ, </a:t>
            </a:r>
            <a:endParaRPr b="0" lang="el-GR" sz="3200" spc="-1" strike="noStrike">
              <a:solidFill>
                <a:srgbClr val="000000"/>
              </a:solidFill>
              <a:latin typeface="Arial"/>
            </a:endParaRPr>
          </a:p>
          <a:p>
            <a:pPr algn="just">
              <a:lnSpc>
                <a:spcPct val="100000"/>
              </a:lnSpc>
            </a:pPr>
            <a:r>
              <a:rPr b="0" lang="el-GR" sz="3200" spc="-1" strike="noStrike">
                <a:solidFill>
                  <a:srgbClr val="ffffff"/>
                </a:solidFill>
                <a:latin typeface="Comic Sans MS"/>
              </a:rPr>
              <a:t>την παραβατική συμπεριφορά </a:t>
            </a:r>
            <a:endParaRPr b="0" lang="el-GR" sz="3200" spc="-1" strike="noStrike">
              <a:solidFill>
                <a:srgbClr val="000000"/>
              </a:solidFill>
              <a:latin typeface="Arial"/>
            </a:endParaRPr>
          </a:p>
          <a:p>
            <a:pPr algn="just">
              <a:lnSpc>
                <a:spcPct val="100000"/>
              </a:lnSpc>
            </a:pPr>
            <a:r>
              <a:rPr b="0" lang="el-GR" sz="3200" spc="-1" strike="noStrike">
                <a:solidFill>
                  <a:srgbClr val="ffffff"/>
                </a:solidFill>
                <a:latin typeface="Comic Sans MS"/>
              </a:rPr>
              <a:t>και τις κακές φιλικές σχέσεις.</a:t>
            </a:r>
            <a:endParaRPr b="0" lang="el-GR" sz="3200" spc="-1" strike="noStrike">
              <a:solidFill>
                <a:srgbClr val="000000"/>
              </a:solidFill>
              <a:latin typeface="Arial"/>
            </a:endParaRPr>
          </a:p>
        </p:txBody>
      </p:sp>
      <p:pic>
        <p:nvPicPr>
          <p:cNvPr id="326" name="Picture 15" descr="https://qa.hmu.gr/wp-content/uploads/2023/06/ELMEPA-LOGO-GR-Compress-120x120-1.png"/>
          <p:cNvPicPr/>
          <p:nvPr/>
        </p:nvPicPr>
        <p:blipFill>
          <a:blip r:embed="rId1"/>
          <a:stretch/>
        </p:blipFill>
        <p:spPr>
          <a:xfrm>
            <a:off x="10081800" y="345240"/>
            <a:ext cx="1634760" cy="1634760"/>
          </a:xfrm>
          <a:prstGeom prst="rect">
            <a:avLst/>
          </a:prstGeom>
          <a:ln w="0">
            <a:noFill/>
          </a:ln>
        </p:spPr>
      </p:pic>
      <p:sp>
        <p:nvSpPr>
          <p:cNvPr id="327" name=""/>
          <p:cNvSpPr/>
          <p:nvPr/>
        </p:nvSpPr>
        <p:spPr>
          <a:xfrm>
            <a:off x="7920000" y="6480000"/>
            <a:ext cx="4318560" cy="34524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pPr>
            <a:r>
              <a:rPr b="0" lang="el-GR" sz="1400" spc="-1" strike="noStrike">
                <a:solidFill>
                  <a:srgbClr val="000000"/>
                </a:solidFill>
                <a:latin typeface="Comic Sans MS"/>
                <a:ea typeface="DejaVu Sans"/>
              </a:rPr>
              <a:t>(Austin et al., 2005. Brackett et al., 2004)</a:t>
            </a:r>
            <a:endParaRPr b="0" lang="el-G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Ορθογώνιο 4"/>
          <p:cNvSpPr/>
          <p:nvPr/>
        </p:nvSpPr>
        <p:spPr>
          <a:xfrm>
            <a:off x="780840" y="5095440"/>
            <a:ext cx="10991160" cy="1735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ffffff"/>
                </a:solidFill>
                <a:latin typeface="Century Gothic"/>
                <a:ea typeface="DejaVu Sans"/>
              </a:rPr>
              <a:t>Το σεμινάριο υλοποιείται στα πλαίσια της Πράξης «Γραφείο υποστήριξης της διδασκαλίας και μάθησης στο Ελληνικό Μεσογειακό Πανεπιστήμιο» με κωδικό ΟΠΣ (MIS) 5162371</a:t>
            </a:r>
            <a:endParaRPr b="0" lang="el-GR" sz="1800" spc="-1" strike="noStrike">
              <a:solidFill>
                <a:srgbClr val="000000"/>
              </a:solidFill>
              <a:latin typeface="Arial"/>
            </a:endParaRPr>
          </a:p>
          <a:p>
            <a:pPr>
              <a:lnSpc>
                <a:spcPct val="100000"/>
              </a:lnSpc>
            </a:pPr>
            <a:endParaRPr b="0" lang="el-GR" sz="1800" spc="-1" strike="noStrike">
              <a:solidFill>
                <a:srgbClr val="000000"/>
              </a:solidFill>
              <a:latin typeface="Arial"/>
            </a:endParaRPr>
          </a:p>
          <a:p>
            <a:pPr>
              <a:lnSpc>
                <a:spcPct val="100000"/>
              </a:lnSpc>
            </a:pPr>
            <a:r>
              <a:rPr b="0" lang="el-GR" sz="1800" spc="-1" strike="noStrike">
                <a:solidFill>
                  <a:srgbClr val="ffffff"/>
                </a:solidFill>
                <a:latin typeface="Century Gothic"/>
                <a:ea typeface="DejaVu Sans"/>
              </a:rPr>
              <a:t>“</a:t>
            </a:r>
            <a:r>
              <a:rPr b="0" lang="el-GR" sz="1800" spc="-1" strike="noStrike">
                <a:solidFill>
                  <a:srgbClr val="ffffff"/>
                </a:solidFill>
                <a:latin typeface="Century Gothic"/>
                <a:ea typeface="DejaVu Sans"/>
              </a:rPr>
              <a:t>Το έργο συγχρηματοδοτείται από την Ελλάδα και την Ευρωπαϊκή Ένωση (Ευρωπαϊκό Κοινωνικό Ταμείο) μέσω του Επιχειρησιακού Προγράμματος «Ανάπτυξη Ανθρώπινου Δυναμικού, Εκπαίδευση και Διά Βίου Μάθηση» .” </a:t>
            </a:r>
            <a:endParaRPr b="0" lang="el-GR" sz="1800" spc="-1" strike="noStrike">
              <a:solidFill>
                <a:srgbClr val="000000"/>
              </a:solidFill>
              <a:latin typeface="Arial"/>
            </a:endParaRPr>
          </a:p>
        </p:txBody>
      </p:sp>
      <p:pic>
        <p:nvPicPr>
          <p:cNvPr id="329" name="Picture 2" descr="https://qa.hmu.gr/wp-content/uploads/2023/06/ELMEPA-LOGO-GR-Compress-120x120-1.png"/>
          <p:cNvPicPr/>
          <p:nvPr/>
        </p:nvPicPr>
        <p:blipFill>
          <a:blip r:embed="rId1"/>
          <a:stretch/>
        </p:blipFill>
        <p:spPr>
          <a:xfrm>
            <a:off x="9980640" y="180000"/>
            <a:ext cx="1634760" cy="1634760"/>
          </a:xfrm>
          <a:prstGeom prst="rect">
            <a:avLst/>
          </a:prstGeom>
          <a:ln w="0">
            <a:noFill/>
          </a:ln>
        </p:spPr>
      </p:pic>
      <p:pic>
        <p:nvPicPr>
          <p:cNvPr id="330" name="Εικόνα 1" descr=""/>
          <p:cNvPicPr/>
          <p:nvPr/>
        </p:nvPicPr>
        <p:blipFill>
          <a:blip r:embed="rId2"/>
          <a:stretch/>
        </p:blipFill>
        <p:spPr>
          <a:xfrm>
            <a:off x="2680920" y="3708720"/>
            <a:ext cx="6602400" cy="9910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180000" y="301320"/>
            <a:ext cx="8998560" cy="1317240"/>
          </a:xfrm>
          <a:prstGeom prst="rect">
            <a:avLst/>
          </a:prstGeom>
          <a:noFill/>
          <a:ln w="0">
            <a:noFill/>
          </a:ln>
        </p:spPr>
        <p:txBody>
          <a:bodyPr lIns="0" rIns="0" tIns="0" bIns="0" anchor="ctr">
            <a:noAutofit/>
          </a:bodyPr>
          <a:p>
            <a:pPr indent="0" algn="ctr">
              <a:lnSpc>
                <a:spcPct val="100000"/>
              </a:lnSpc>
              <a:buNone/>
              <a:tabLst>
                <a:tab algn="l" pos="0"/>
              </a:tabLst>
            </a:pPr>
            <a:r>
              <a:rPr b="1" lang="el-GR" sz="3200" spc="-1" strike="noStrike">
                <a:solidFill>
                  <a:srgbClr val="ffffff"/>
                </a:solidFill>
                <a:latin typeface="Comic Sans MS"/>
              </a:rPr>
              <a:t>Τρια Μοντέλα Συναισθηματικής Νοημοσύνης</a:t>
            </a:r>
            <a:br>
              <a:rPr sz="3200"/>
            </a:br>
            <a:endParaRPr b="0" lang="el-GR" sz="3200" spc="-1" strike="noStrike">
              <a:solidFill>
                <a:srgbClr val="000000"/>
              </a:solidFill>
              <a:latin typeface="Arial"/>
            </a:endParaRPr>
          </a:p>
        </p:txBody>
      </p:sp>
      <p:sp>
        <p:nvSpPr>
          <p:cNvPr id="287" name="PlaceHolder 2"/>
          <p:cNvSpPr>
            <a:spLocks noGrp="1"/>
          </p:cNvSpPr>
          <p:nvPr>
            <p:ph/>
          </p:nvPr>
        </p:nvSpPr>
        <p:spPr>
          <a:xfrm>
            <a:off x="367560" y="1980000"/>
            <a:ext cx="9531000" cy="379584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el-GR" sz="2800" spc="-1" strike="noStrike">
                <a:solidFill>
                  <a:srgbClr val="ffffff"/>
                </a:solidFill>
                <a:latin typeface="Comic Sans MS"/>
              </a:rPr>
              <a:t>Το μοντέλο των Salovey &amp; Mayer, 1997</a:t>
            </a:r>
            <a:endParaRPr b="0" lang="el-GR" sz="2800" spc="-1" strike="noStrike">
              <a:solidFill>
                <a:srgbClr val="000000"/>
              </a:solidFill>
              <a:latin typeface="Arial"/>
            </a:endParaRPr>
          </a:p>
          <a:p>
            <a:pPr marL="432000" indent="0">
              <a:lnSpc>
                <a:spcPct val="100000"/>
              </a:lnSpc>
              <a:spcBef>
                <a:spcPts val="1417"/>
              </a:spcBef>
              <a:buNone/>
              <a:tabLst>
                <a:tab algn="l" pos="0"/>
              </a:tabLst>
            </a:pPr>
            <a:endParaRPr b="0" lang="el-GR" sz="28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0"/>
              </a:tabLst>
            </a:pPr>
            <a:r>
              <a:rPr b="0" lang="el-GR" sz="2800" spc="-1" strike="noStrike">
                <a:solidFill>
                  <a:srgbClr val="ffffff"/>
                </a:solidFill>
                <a:latin typeface="Comic Sans MS"/>
              </a:rPr>
              <a:t>Το μοντέλο του Daniel Goleman, 1995</a:t>
            </a:r>
            <a:endParaRPr b="0" lang="el-GR" sz="2800" spc="-1" strike="noStrike">
              <a:solidFill>
                <a:srgbClr val="000000"/>
              </a:solidFill>
              <a:latin typeface="Arial"/>
            </a:endParaRPr>
          </a:p>
          <a:p>
            <a:pPr marL="432000" indent="0">
              <a:lnSpc>
                <a:spcPct val="100000"/>
              </a:lnSpc>
              <a:spcBef>
                <a:spcPts val="1417"/>
              </a:spcBef>
              <a:buNone/>
              <a:tabLst>
                <a:tab algn="l" pos="0"/>
              </a:tabLst>
            </a:pPr>
            <a:endParaRPr b="0" lang="el-GR" sz="28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0"/>
              </a:tabLst>
            </a:pPr>
            <a:r>
              <a:rPr b="0" lang="el-GR" sz="2800" spc="-1" strike="noStrike">
                <a:solidFill>
                  <a:srgbClr val="ffffff"/>
                </a:solidFill>
                <a:latin typeface="Comic Sans MS"/>
              </a:rPr>
              <a:t>Το μοντέλο του Bar-On, 1997</a:t>
            </a:r>
            <a:endParaRPr b="0" lang="el-GR" sz="2800" spc="-1" strike="noStrike">
              <a:solidFill>
                <a:srgbClr val="000000"/>
              </a:solidFill>
              <a:latin typeface="Arial"/>
            </a:endParaRPr>
          </a:p>
        </p:txBody>
      </p:sp>
      <p:sp>
        <p:nvSpPr>
          <p:cNvPr id="288" name=""/>
          <p:cNvSpPr/>
          <p:nvPr/>
        </p:nvSpPr>
        <p:spPr>
          <a:xfrm>
            <a:off x="10440000" y="6480000"/>
            <a:ext cx="2008440" cy="538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l-GR" sz="1400" spc="-1" strike="noStrike">
                <a:solidFill>
                  <a:srgbClr val="000000"/>
                </a:solidFill>
                <a:latin typeface="Comic Sans MS"/>
                <a:ea typeface="DejaVu Sans"/>
              </a:rPr>
              <a:t>Spielberger, 2004</a:t>
            </a:r>
            <a:endParaRPr b="0" lang="el-GR" sz="1400" spc="-1" strike="noStrike">
              <a:solidFill>
                <a:srgbClr val="000000"/>
              </a:solidFill>
              <a:latin typeface="Arial"/>
            </a:endParaRPr>
          </a:p>
        </p:txBody>
      </p:sp>
      <p:pic>
        <p:nvPicPr>
          <p:cNvPr id="289" name="Picture 5" descr="https://qa.hmu.gr/wp-content/uploads/2023/06/ELMEPA-LOGO-GR-Compress-120x120-1.png"/>
          <p:cNvPicPr/>
          <p:nvPr/>
        </p:nvPicPr>
        <p:blipFill>
          <a:blip r:embed="rId1"/>
          <a:stretch/>
        </p:blipFill>
        <p:spPr>
          <a:xfrm>
            <a:off x="10080360" y="343800"/>
            <a:ext cx="1634760" cy="16347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PlaceHolder 1"/>
          <p:cNvSpPr>
            <a:spLocks noGrp="1"/>
          </p:cNvSpPr>
          <p:nvPr>
            <p:ph type="title"/>
          </p:nvPr>
        </p:nvSpPr>
        <p:spPr>
          <a:xfrm>
            <a:off x="429480" y="180000"/>
            <a:ext cx="9469080" cy="1684800"/>
          </a:xfrm>
          <a:prstGeom prst="rect">
            <a:avLst/>
          </a:prstGeom>
          <a:noFill/>
          <a:ln w="0">
            <a:noFill/>
          </a:ln>
        </p:spPr>
        <p:txBody>
          <a:bodyPr lIns="0" rIns="0" tIns="0" bIns="0" anchor="ctr">
            <a:noAutofit/>
          </a:bodyPr>
          <a:p>
            <a:pPr indent="0" algn="ctr">
              <a:lnSpc>
                <a:spcPct val="100000"/>
              </a:lnSpc>
              <a:buNone/>
              <a:tabLst>
                <a:tab algn="l" pos="0"/>
              </a:tabLst>
            </a:pPr>
            <a:r>
              <a:rPr b="1" lang="el-GR" sz="3600" spc="-1" strike="noStrike">
                <a:solidFill>
                  <a:srgbClr val="ffffff"/>
                </a:solidFill>
                <a:latin typeface="Comic Sans MS"/>
              </a:rPr>
              <a:t>DANIEL GOLEMAN, 1995</a:t>
            </a:r>
            <a:br>
              <a:rPr sz="3600"/>
            </a:br>
            <a:r>
              <a:rPr b="0" lang="el-GR" sz="2400" spc="-1" strike="noStrike">
                <a:solidFill>
                  <a:srgbClr val="ffffff"/>
                </a:solidFill>
                <a:latin typeface="Comic Sans MS"/>
              </a:rPr>
              <a:t>«Emotional Intelligence.Why it can matter more than IQ?»</a:t>
            </a:r>
            <a:br>
              <a:rPr sz="2400"/>
            </a:br>
            <a:endParaRPr b="0" lang="el-GR" sz="2400" spc="-1" strike="noStrike">
              <a:solidFill>
                <a:srgbClr val="000000"/>
              </a:solidFill>
              <a:latin typeface="Arial"/>
            </a:endParaRPr>
          </a:p>
        </p:txBody>
      </p:sp>
      <p:sp>
        <p:nvSpPr>
          <p:cNvPr id="291" name="PlaceHolder 2"/>
          <p:cNvSpPr>
            <a:spLocks noGrp="1"/>
          </p:cNvSpPr>
          <p:nvPr>
            <p:ph/>
          </p:nvPr>
        </p:nvSpPr>
        <p:spPr>
          <a:xfrm>
            <a:off x="180000" y="1981440"/>
            <a:ext cx="9898560" cy="4498560"/>
          </a:xfrm>
          <a:prstGeom prst="rect">
            <a:avLst/>
          </a:prstGeom>
          <a:noFill/>
          <a:ln w="0">
            <a:noFill/>
          </a:ln>
        </p:spPr>
        <p:txBody>
          <a:bodyPr lIns="0" rIns="0" tIns="0" bIns="0" anchor="t">
            <a:normAutofit/>
          </a:bodyPr>
          <a:p>
            <a:pPr marL="432000" indent="0">
              <a:lnSpc>
                <a:spcPct val="100000"/>
              </a:lnSpc>
              <a:spcBef>
                <a:spcPts val="1417"/>
              </a:spcBef>
              <a:buNone/>
              <a:tabLst>
                <a:tab algn="l" pos="0"/>
              </a:tabLst>
            </a:pPr>
            <a:r>
              <a:rPr b="0" lang="el-GR" sz="2200" spc="-1" strike="noStrike">
                <a:solidFill>
                  <a:srgbClr val="ffffff"/>
                </a:solidFill>
                <a:latin typeface="Comic Sans MS"/>
              </a:rPr>
              <a:t>Οι άνθρωποι οι οποίοι έχουν υψηλό δείκτη συναισθηματικής νοημοσύνης τείνουν να γίνουν πιο επιτυχημένοι στη ζωή τους από αυτούς οι οποίοι, ασχέτως με τον κλασικό δείκτη ευφυΐας τους (IQ), διαθέτουν ήπιας μορφής συναισθηματική νοημοσύνη.</a:t>
            </a:r>
            <a:endParaRPr b="0" lang="el-GR" sz="2200" spc="-1" strike="noStrike">
              <a:solidFill>
                <a:srgbClr val="000000"/>
              </a:solidFill>
              <a:latin typeface="Arial"/>
            </a:endParaRPr>
          </a:p>
          <a:p>
            <a:pPr marL="432000" indent="0">
              <a:lnSpc>
                <a:spcPct val="100000"/>
              </a:lnSpc>
              <a:spcBef>
                <a:spcPts val="1417"/>
              </a:spcBef>
              <a:buNone/>
              <a:tabLst>
                <a:tab algn="l" pos="0"/>
              </a:tabLst>
            </a:pPr>
            <a:endParaRPr b="0" lang="el-GR" sz="2200" spc="-1" strike="noStrike">
              <a:solidFill>
                <a:srgbClr val="000000"/>
              </a:solidFill>
              <a:latin typeface="Arial"/>
            </a:endParaRPr>
          </a:p>
          <a:p>
            <a:pPr marL="432000" indent="0">
              <a:lnSpc>
                <a:spcPct val="100000"/>
              </a:lnSpc>
              <a:spcBef>
                <a:spcPts val="1417"/>
              </a:spcBef>
              <a:buNone/>
              <a:tabLst>
                <a:tab algn="l" pos="0"/>
              </a:tabLst>
            </a:pPr>
            <a:r>
              <a:rPr b="1" lang="el-GR" sz="2200" spc="-1" strike="noStrike">
                <a:solidFill>
                  <a:srgbClr val="ffffff"/>
                </a:solidFill>
                <a:latin typeface="Comic Sans MS"/>
              </a:rPr>
              <a:t>«Με τις ικανότητές σου βρίσκεις δουλειά. Με την συναισθηματική σου νοημοσύνη προάγεσαι»</a:t>
            </a:r>
            <a:endParaRPr b="0" lang="el-GR" sz="2200" spc="-1" strike="noStrike">
              <a:solidFill>
                <a:srgbClr val="000000"/>
              </a:solidFill>
              <a:latin typeface="Arial"/>
            </a:endParaRPr>
          </a:p>
        </p:txBody>
      </p:sp>
      <p:pic>
        <p:nvPicPr>
          <p:cNvPr id="292" name="Picture 9" descr="https://qa.hmu.gr/wp-content/uploads/2023/06/ELMEPA-LOGO-GR-Compress-120x120-1.png"/>
          <p:cNvPicPr/>
          <p:nvPr/>
        </p:nvPicPr>
        <p:blipFill>
          <a:blip r:embed="rId1"/>
          <a:stretch/>
        </p:blipFill>
        <p:spPr>
          <a:xfrm>
            <a:off x="10081800" y="345240"/>
            <a:ext cx="1634760" cy="16347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
          <p:cNvSpPr/>
          <p:nvPr/>
        </p:nvSpPr>
        <p:spPr>
          <a:xfrm>
            <a:off x="429840" y="180000"/>
            <a:ext cx="9469080" cy="16848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1" lang="el-GR" sz="3600" spc="-1" strike="noStrike">
                <a:solidFill>
                  <a:srgbClr val="ffffff"/>
                </a:solidFill>
                <a:latin typeface="Comic Sans MS"/>
                <a:ea typeface="DejaVu Sans"/>
              </a:rPr>
              <a:t>DANIEL GOLEMAN, 1995</a:t>
            </a:r>
            <a:br>
              <a:rPr sz="3600"/>
            </a:br>
            <a:r>
              <a:rPr b="0" lang="el-GR" sz="2400" spc="-1" strike="noStrike">
                <a:solidFill>
                  <a:srgbClr val="ffffff"/>
                </a:solidFill>
                <a:latin typeface="Comic Sans MS"/>
                <a:ea typeface="DejaVu Sans"/>
              </a:rPr>
              <a:t>«Emotional Intelligence.Why it can matter more than IQ?»</a:t>
            </a:r>
            <a:br>
              <a:rPr sz="2400"/>
            </a:br>
            <a:endParaRPr b="0" lang="el-GR" sz="2400" spc="-1" strike="noStrike">
              <a:solidFill>
                <a:srgbClr val="000000"/>
              </a:solidFill>
              <a:latin typeface="Arial"/>
            </a:endParaRPr>
          </a:p>
        </p:txBody>
      </p:sp>
      <p:pic>
        <p:nvPicPr>
          <p:cNvPr id="294" name="Picture 10" descr="https://qa.hmu.gr/wp-content/uploads/2023/06/ELMEPA-LOGO-GR-Compress-120x120-1.png"/>
          <p:cNvPicPr/>
          <p:nvPr/>
        </p:nvPicPr>
        <p:blipFill>
          <a:blip r:embed="rId1"/>
          <a:stretch/>
        </p:blipFill>
        <p:spPr>
          <a:xfrm>
            <a:off x="10081440" y="344880"/>
            <a:ext cx="1634760" cy="1634760"/>
          </a:xfrm>
          <a:prstGeom prst="rect">
            <a:avLst/>
          </a:prstGeom>
          <a:ln w="0">
            <a:noFill/>
          </a:ln>
        </p:spPr>
      </p:pic>
      <p:sp>
        <p:nvSpPr>
          <p:cNvPr id="295" name="PlaceHolder 1"/>
          <p:cNvSpPr>
            <a:spLocks noGrp="1"/>
          </p:cNvSpPr>
          <p:nvPr>
            <p:ph type="subTitle"/>
          </p:nvPr>
        </p:nvSpPr>
        <p:spPr>
          <a:xfrm>
            <a:off x="540000" y="1786320"/>
            <a:ext cx="8638560" cy="4872240"/>
          </a:xfrm>
          <a:prstGeom prst="rect">
            <a:avLst/>
          </a:prstGeom>
          <a:noFill/>
          <a:ln w="0">
            <a:noFill/>
          </a:ln>
        </p:spPr>
        <p:txBody>
          <a:bodyPr lIns="0" rIns="0" tIns="0" bIns="0" anchor="ctr">
            <a:noAutofit/>
          </a:bodyPr>
          <a:p>
            <a:pPr algn="just">
              <a:lnSpc>
                <a:spcPct val="100000"/>
              </a:lnSpc>
            </a:pPr>
            <a:r>
              <a:rPr b="0" lang="el-GR" sz="2800" spc="-1" strike="noStrike">
                <a:solidFill>
                  <a:srgbClr val="ffffff"/>
                </a:solidFill>
                <a:latin typeface="Comic Sans MS"/>
              </a:rPr>
              <a:t>Η συναισθηματική νοημοσύνη έχει</a:t>
            </a:r>
            <a:endParaRPr b="0" lang="el-GR" sz="2800" spc="-1" strike="noStrike">
              <a:solidFill>
                <a:srgbClr val="000000"/>
              </a:solidFill>
              <a:latin typeface="Arial"/>
            </a:endParaRPr>
          </a:p>
          <a:p>
            <a:pPr algn="just">
              <a:lnSpc>
                <a:spcPct val="100000"/>
              </a:lnSpc>
            </a:pPr>
            <a:r>
              <a:rPr b="0" lang="el-GR" sz="2800" spc="-1" strike="noStrike">
                <a:solidFill>
                  <a:srgbClr val="ffffff"/>
                </a:solidFill>
                <a:latin typeface="Comic Sans MS"/>
              </a:rPr>
              <a:t>πέντε διαστάσεις/στοιχεία:</a:t>
            </a:r>
            <a:endParaRPr b="0" lang="el-GR" sz="2800" spc="-1" strike="noStrike">
              <a:solidFill>
                <a:srgbClr val="000000"/>
              </a:solidFill>
              <a:latin typeface="Arial"/>
            </a:endParaRPr>
          </a:p>
          <a:p>
            <a:pPr algn="just">
              <a:lnSpc>
                <a:spcPct val="100000"/>
              </a:lnSpc>
            </a:pPr>
            <a:endParaRPr b="0" lang="el-GR" sz="2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l-GR" sz="2800" spc="-1" strike="noStrike">
                <a:solidFill>
                  <a:srgbClr val="ffffff"/>
                </a:solidFill>
                <a:latin typeface="Comic Sans MS"/>
              </a:rPr>
              <a:t>Την αυτοεπίγνωση</a:t>
            </a:r>
            <a:endParaRPr b="0" lang="el-GR" sz="2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l-GR" sz="2800" spc="-1" strike="noStrike">
                <a:solidFill>
                  <a:srgbClr val="ffffff"/>
                </a:solidFill>
                <a:latin typeface="Comic Sans MS"/>
              </a:rPr>
              <a:t>Την αυτορρύθμιση</a:t>
            </a:r>
            <a:endParaRPr b="0" lang="el-GR" sz="2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l-GR" sz="2800" spc="-1" strike="noStrike">
                <a:solidFill>
                  <a:srgbClr val="ffffff"/>
                </a:solidFill>
                <a:latin typeface="Comic Sans MS"/>
              </a:rPr>
              <a:t>Τα κίνητρα συμπεριφοράς</a:t>
            </a:r>
            <a:endParaRPr b="0" lang="el-GR" sz="2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l-GR" sz="2800" spc="-1" strike="noStrike">
                <a:solidFill>
                  <a:srgbClr val="ffffff"/>
                </a:solidFill>
                <a:latin typeface="Comic Sans MS"/>
              </a:rPr>
              <a:t>Την ικανότητα στις σχέσεις με τους άλλους</a:t>
            </a:r>
            <a:endParaRPr b="0" lang="el-GR" sz="2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l-GR" sz="2800" spc="-1" strike="noStrike">
                <a:solidFill>
                  <a:srgbClr val="ffffff"/>
                </a:solidFill>
                <a:latin typeface="Comic Sans MS"/>
              </a:rPr>
              <a:t>Την ενσυναίσθηση</a:t>
            </a:r>
            <a:endParaRPr b="0" lang="el-GR" sz="2800" spc="-1" strike="noStrike">
              <a:solidFill>
                <a:srgbClr val="000000"/>
              </a:solidFill>
              <a:latin typeface="Arial"/>
            </a:endParaRPr>
          </a:p>
          <a:p>
            <a:pPr algn="just">
              <a:lnSpc>
                <a:spcPct val="100000"/>
              </a:lnSpc>
            </a:pPr>
            <a:endParaRPr b="0" lang="el-G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1"/>
          <p:cNvSpPr>
            <a:spLocks noGrp="1"/>
          </p:cNvSpPr>
          <p:nvPr>
            <p:ph type="title"/>
          </p:nvPr>
        </p:nvSpPr>
        <p:spPr>
          <a:xfrm>
            <a:off x="429480" y="180000"/>
            <a:ext cx="9289080" cy="1143360"/>
          </a:xfrm>
          <a:prstGeom prst="rect">
            <a:avLst/>
          </a:prstGeom>
          <a:noFill/>
          <a:ln w="0">
            <a:noFill/>
          </a:ln>
        </p:spPr>
        <p:txBody>
          <a:bodyPr lIns="0" rIns="0" tIns="0" bIns="0" anchor="ctr">
            <a:noAutofit/>
          </a:bodyPr>
          <a:p>
            <a:pPr indent="0" algn="ctr">
              <a:lnSpc>
                <a:spcPct val="100000"/>
              </a:lnSpc>
              <a:buNone/>
              <a:tabLst>
                <a:tab algn="l" pos="0"/>
              </a:tabLst>
            </a:pPr>
            <a:r>
              <a:rPr b="1" lang="el-GR" sz="3600" spc="-1" strike="noStrike">
                <a:solidFill>
                  <a:srgbClr val="ffffff"/>
                </a:solidFill>
                <a:latin typeface="Comic Sans MS"/>
              </a:rPr>
              <a:t>GOLEMAN,BOYATZIS &amp; MACKEE,2002</a:t>
            </a:r>
            <a:endParaRPr b="0" lang="el-GR" sz="3600" spc="-1" strike="noStrike">
              <a:solidFill>
                <a:srgbClr val="000000"/>
              </a:solidFill>
              <a:latin typeface="Arial"/>
            </a:endParaRPr>
          </a:p>
        </p:txBody>
      </p:sp>
      <p:sp>
        <p:nvSpPr>
          <p:cNvPr id="297" name="PlaceHolder 2"/>
          <p:cNvSpPr>
            <a:spLocks noGrp="1"/>
          </p:cNvSpPr>
          <p:nvPr>
            <p:ph/>
          </p:nvPr>
        </p:nvSpPr>
        <p:spPr>
          <a:xfrm>
            <a:off x="367560" y="1962720"/>
            <a:ext cx="10971000" cy="4335840"/>
          </a:xfrm>
          <a:prstGeom prst="rect">
            <a:avLst/>
          </a:prstGeom>
          <a:noFill/>
          <a:ln w="0">
            <a:noFill/>
          </a:ln>
        </p:spPr>
        <p:txBody>
          <a:bodyPr lIns="0" rIns="0" tIns="0" bIns="0" anchor="t">
            <a:normAutofit/>
          </a:bodyPr>
          <a:p>
            <a:pPr marL="432000" indent="0">
              <a:lnSpc>
                <a:spcPct val="100000"/>
              </a:lnSpc>
              <a:spcBef>
                <a:spcPts val="1417"/>
              </a:spcBef>
              <a:buNone/>
              <a:tabLst>
                <a:tab algn="l" pos="0"/>
              </a:tabLst>
            </a:pPr>
            <a:r>
              <a:rPr b="0" lang="el-GR" sz="2800" spc="-1" strike="noStrike">
                <a:solidFill>
                  <a:srgbClr val="ffffff"/>
                </a:solidFill>
                <a:latin typeface="Comic Sans MS"/>
              </a:rPr>
              <a:t>Η ΣΝ αποτελείται από δύο κατηγορίες ικανοτήτων,</a:t>
            </a:r>
            <a:endParaRPr b="0" lang="el-GR" sz="2800" spc="-1" strike="noStrike">
              <a:solidFill>
                <a:srgbClr val="000000"/>
              </a:solidFill>
              <a:latin typeface="Arial"/>
            </a:endParaRPr>
          </a:p>
          <a:p>
            <a:pPr marL="432000" indent="0">
              <a:lnSpc>
                <a:spcPct val="100000"/>
              </a:lnSpc>
              <a:spcBef>
                <a:spcPts val="1417"/>
              </a:spcBef>
              <a:buNone/>
              <a:tabLst>
                <a:tab algn="l" pos="0"/>
              </a:tabLst>
            </a:pPr>
            <a:r>
              <a:rPr b="1" lang="el-GR" sz="2800" spc="-1" strike="noStrike">
                <a:solidFill>
                  <a:srgbClr val="ffffff"/>
                </a:solidFill>
                <a:latin typeface="Comic Sans MS"/>
              </a:rPr>
              <a:t>την ατομική ικανότητα</a:t>
            </a:r>
            <a:r>
              <a:rPr b="0" lang="el-GR" sz="2800" spc="-1" strike="noStrike">
                <a:solidFill>
                  <a:srgbClr val="ffffff"/>
                </a:solidFill>
                <a:latin typeface="Comic Sans MS"/>
              </a:rPr>
              <a:t> (ενδοψυχική) και την </a:t>
            </a:r>
            <a:r>
              <a:rPr b="1" lang="el-GR" sz="2800" spc="-1" strike="noStrike">
                <a:solidFill>
                  <a:srgbClr val="ffffff"/>
                </a:solidFill>
                <a:latin typeface="Comic Sans MS"/>
              </a:rPr>
              <a:t>κοινωνική ικανότητα</a:t>
            </a:r>
            <a:r>
              <a:rPr b="0" lang="el-GR" sz="2800" spc="-1" strike="noStrike">
                <a:solidFill>
                  <a:srgbClr val="ffffff"/>
                </a:solidFill>
                <a:latin typeface="Comic Sans MS"/>
              </a:rPr>
              <a:t> (διαπροσωπική).</a:t>
            </a:r>
            <a:endParaRPr b="0" lang="el-GR" sz="2800" spc="-1" strike="noStrike">
              <a:solidFill>
                <a:srgbClr val="000000"/>
              </a:solidFill>
              <a:latin typeface="Arial"/>
            </a:endParaRPr>
          </a:p>
          <a:p>
            <a:pPr marL="432000" indent="0">
              <a:lnSpc>
                <a:spcPct val="100000"/>
              </a:lnSpc>
              <a:spcBef>
                <a:spcPts val="1417"/>
              </a:spcBef>
              <a:buNone/>
              <a:tabLst>
                <a:tab algn="l" pos="0"/>
              </a:tabLst>
            </a:pPr>
            <a:r>
              <a:rPr b="0" lang="el-GR" sz="2800" spc="-1" strike="noStrike">
                <a:solidFill>
                  <a:srgbClr val="ffffff"/>
                </a:solidFill>
                <a:latin typeface="Comic Sans MS"/>
              </a:rPr>
              <a:t>     </a:t>
            </a:r>
            <a:r>
              <a:rPr b="0" lang="el-GR" sz="2800" spc="-1" strike="noStrike" u="sng">
                <a:solidFill>
                  <a:srgbClr val="ffffff"/>
                </a:solidFill>
                <a:uFillTx/>
                <a:latin typeface="Comic Sans MS"/>
              </a:rPr>
              <a:t>Ενδοψυχική  </a:t>
            </a:r>
            <a:r>
              <a:rPr b="0" lang="el-GR" sz="2800" spc="-1" strike="noStrike">
                <a:solidFill>
                  <a:srgbClr val="ffffff"/>
                </a:solidFill>
                <a:latin typeface="Comic Sans MS"/>
              </a:rPr>
              <a:t>                                      </a:t>
            </a:r>
            <a:r>
              <a:rPr b="0" lang="el-GR" sz="2800" spc="-1" strike="noStrike" u="sng">
                <a:solidFill>
                  <a:srgbClr val="ffffff"/>
                </a:solidFill>
                <a:uFillTx/>
                <a:latin typeface="Comic Sans MS"/>
              </a:rPr>
              <a:t>Διαπροσωπική</a:t>
            </a:r>
            <a:endParaRPr b="0" lang="el-GR" sz="2800" spc="-1" strike="noStrike">
              <a:solidFill>
                <a:srgbClr val="000000"/>
              </a:solidFill>
              <a:latin typeface="Arial"/>
            </a:endParaRPr>
          </a:p>
          <a:p>
            <a:pPr marL="432000" indent="0">
              <a:lnSpc>
                <a:spcPct val="100000"/>
              </a:lnSpc>
              <a:spcBef>
                <a:spcPts val="1417"/>
              </a:spcBef>
              <a:buNone/>
              <a:tabLst>
                <a:tab algn="l" pos="0"/>
              </a:tabLst>
            </a:pPr>
            <a:r>
              <a:rPr b="0" lang="el-GR" sz="2800" spc="-1" strike="noStrike">
                <a:solidFill>
                  <a:srgbClr val="ffffff"/>
                </a:solidFill>
                <a:latin typeface="Comic Sans MS"/>
                <a:ea typeface="Microsoft YaHei"/>
              </a:rPr>
              <a:t>    </a:t>
            </a:r>
            <a:r>
              <a:rPr b="0" lang="el-GR" sz="2400" spc="-1" strike="noStrike">
                <a:solidFill>
                  <a:srgbClr val="ffffff"/>
                </a:solidFill>
                <a:latin typeface="Comic Sans MS"/>
                <a:ea typeface="Microsoft YaHei"/>
              </a:rPr>
              <a:t> </a:t>
            </a:r>
            <a:r>
              <a:rPr b="0" lang="el-GR" sz="2400" spc="-1" strike="noStrike">
                <a:solidFill>
                  <a:srgbClr val="ffffff"/>
                </a:solidFill>
                <a:latin typeface="Comic Sans MS"/>
                <a:ea typeface="Microsoft YaHei"/>
              </a:rPr>
              <a:t>-Αυτεπίγνωση                                           -Κοινωνική επίγνωση</a:t>
            </a:r>
            <a:endParaRPr b="0" lang="el-GR" sz="2400" spc="-1" strike="noStrike">
              <a:solidFill>
                <a:srgbClr val="000000"/>
              </a:solidFill>
              <a:latin typeface="Arial"/>
            </a:endParaRPr>
          </a:p>
          <a:p>
            <a:pPr marL="432000" indent="0">
              <a:lnSpc>
                <a:spcPct val="100000"/>
              </a:lnSpc>
              <a:spcBef>
                <a:spcPts val="1417"/>
              </a:spcBef>
              <a:buNone/>
              <a:tabLst>
                <a:tab algn="l" pos="0"/>
              </a:tabLst>
            </a:pPr>
            <a:r>
              <a:rPr b="0" lang="el-GR" sz="2400" spc="-1" strike="noStrike">
                <a:solidFill>
                  <a:srgbClr val="ffffff"/>
                </a:solidFill>
                <a:latin typeface="Comic Sans MS"/>
                <a:ea typeface="Microsoft YaHei"/>
              </a:rPr>
              <a:t>  </a:t>
            </a:r>
            <a:r>
              <a:rPr b="0" lang="el-GR" sz="2400" spc="-1" strike="noStrike">
                <a:solidFill>
                  <a:srgbClr val="ffffff"/>
                </a:solidFill>
                <a:latin typeface="Comic Sans MS"/>
                <a:ea typeface="Microsoft YaHei"/>
              </a:rPr>
              <a:t>-Ατομική διαχείριση                                      -Διαχείριση σχέσεων</a:t>
            </a:r>
            <a:endParaRPr b="0" lang="el-GR" sz="2400" spc="-1" strike="noStrike">
              <a:solidFill>
                <a:srgbClr val="000000"/>
              </a:solidFill>
              <a:latin typeface="Arial"/>
            </a:endParaRPr>
          </a:p>
        </p:txBody>
      </p:sp>
      <p:pic>
        <p:nvPicPr>
          <p:cNvPr id="298" name="Picture 11" descr="https://qa.hmu.gr/wp-content/uploads/2023/06/ELMEPA-LOGO-GR-Compress-120x120-1.png"/>
          <p:cNvPicPr/>
          <p:nvPr/>
        </p:nvPicPr>
        <p:blipFill>
          <a:blip r:embed="rId1"/>
          <a:stretch/>
        </p:blipFill>
        <p:spPr>
          <a:xfrm>
            <a:off x="10081440" y="344880"/>
            <a:ext cx="1634760" cy="16347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title"/>
          </p:nvPr>
        </p:nvSpPr>
        <p:spPr>
          <a:xfrm>
            <a:off x="-352440" y="180000"/>
            <a:ext cx="10971000" cy="1143360"/>
          </a:xfrm>
          <a:prstGeom prst="rect">
            <a:avLst/>
          </a:prstGeom>
          <a:noFill/>
          <a:ln w="0">
            <a:noFill/>
          </a:ln>
        </p:spPr>
        <p:txBody>
          <a:bodyPr lIns="0" rIns="0" tIns="0" bIns="0" anchor="ctr">
            <a:noAutofit/>
          </a:bodyPr>
          <a:p>
            <a:pPr indent="0" algn="ctr">
              <a:lnSpc>
                <a:spcPct val="100000"/>
              </a:lnSpc>
              <a:buNone/>
              <a:tabLst>
                <a:tab algn="l" pos="0"/>
              </a:tabLst>
            </a:pPr>
            <a:r>
              <a:rPr b="1" lang="el-GR" sz="3200" spc="-1" strike="noStrike">
                <a:solidFill>
                  <a:srgbClr val="ffffff"/>
                </a:solidFill>
                <a:latin typeface="Comic Sans MS"/>
              </a:rPr>
              <a:t>ΤΟ ΜΟΝΤΕΛΟ ΤΟΥ DANIEL GOLEMAN, 1995</a:t>
            </a:r>
            <a:endParaRPr b="0" lang="el-GR" sz="3200" spc="-1" strike="noStrike">
              <a:solidFill>
                <a:srgbClr val="000000"/>
              </a:solidFill>
              <a:latin typeface="Arial"/>
            </a:endParaRPr>
          </a:p>
        </p:txBody>
      </p:sp>
      <p:pic>
        <p:nvPicPr>
          <p:cNvPr id="300" name="Picture 8" descr="https://qa.hmu.gr/wp-content/uploads/2023/06/ELMEPA-LOGO-GR-Compress-120x120-1.png"/>
          <p:cNvPicPr/>
          <p:nvPr/>
        </p:nvPicPr>
        <p:blipFill>
          <a:blip r:embed="rId1"/>
          <a:stretch/>
        </p:blipFill>
        <p:spPr>
          <a:xfrm>
            <a:off x="10081440" y="344880"/>
            <a:ext cx="1634760" cy="1634760"/>
          </a:xfrm>
          <a:prstGeom prst="rect">
            <a:avLst/>
          </a:prstGeom>
          <a:ln w="0">
            <a:noFill/>
          </a:ln>
        </p:spPr>
      </p:pic>
      <p:pic>
        <p:nvPicPr>
          <p:cNvPr id="301" name="" descr=""/>
          <p:cNvPicPr/>
          <p:nvPr/>
        </p:nvPicPr>
        <p:blipFill>
          <a:blip r:embed="rId2"/>
          <a:stretch/>
        </p:blipFill>
        <p:spPr>
          <a:xfrm>
            <a:off x="1440000" y="1620000"/>
            <a:ext cx="7558560" cy="43185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PlaceHolder 1"/>
          <p:cNvSpPr>
            <a:spLocks noGrp="1"/>
          </p:cNvSpPr>
          <p:nvPr>
            <p:ph type="title"/>
          </p:nvPr>
        </p:nvSpPr>
        <p:spPr>
          <a:xfrm>
            <a:off x="360000" y="0"/>
            <a:ext cx="9109080" cy="1143360"/>
          </a:xfrm>
          <a:prstGeom prst="rect">
            <a:avLst/>
          </a:prstGeom>
          <a:noFill/>
          <a:ln w="0">
            <a:noFill/>
          </a:ln>
        </p:spPr>
        <p:txBody>
          <a:bodyPr lIns="0" rIns="0" tIns="0" bIns="0" anchor="ctr">
            <a:noAutofit/>
          </a:bodyPr>
          <a:p>
            <a:pPr indent="0" algn="ctr">
              <a:lnSpc>
                <a:spcPct val="100000"/>
              </a:lnSpc>
              <a:buNone/>
              <a:tabLst>
                <a:tab algn="l" pos="0"/>
              </a:tabLst>
            </a:pPr>
            <a:r>
              <a:rPr b="1" lang="el-GR" sz="3200" spc="-1" strike="noStrike">
                <a:solidFill>
                  <a:srgbClr val="ffffff"/>
                </a:solidFill>
                <a:latin typeface="Comic Sans MS"/>
              </a:rPr>
              <a:t>ΤΟ ΜΟΝΤΕΛΟ ΤΟΥ REUVEN BAR-ON, 1997</a:t>
            </a:r>
            <a:endParaRPr b="0" lang="el-GR" sz="3200" spc="-1" strike="noStrike">
              <a:solidFill>
                <a:srgbClr val="000000"/>
              </a:solidFill>
              <a:latin typeface="Arial"/>
            </a:endParaRPr>
          </a:p>
        </p:txBody>
      </p:sp>
      <p:pic>
        <p:nvPicPr>
          <p:cNvPr id="303" name="Picture 7" descr="https://qa.hmu.gr/wp-content/uploads/2023/06/ELMEPA-LOGO-GR-Compress-120x120-1.png"/>
          <p:cNvPicPr/>
          <p:nvPr/>
        </p:nvPicPr>
        <p:blipFill>
          <a:blip r:embed="rId1"/>
          <a:stretch/>
        </p:blipFill>
        <p:spPr>
          <a:xfrm>
            <a:off x="10081080" y="344520"/>
            <a:ext cx="1634760" cy="1634760"/>
          </a:xfrm>
          <a:prstGeom prst="rect">
            <a:avLst/>
          </a:prstGeom>
          <a:ln w="0">
            <a:noFill/>
          </a:ln>
        </p:spPr>
      </p:pic>
      <p:pic>
        <p:nvPicPr>
          <p:cNvPr id="304" name="" descr=""/>
          <p:cNvPicPr/>
          <p:nvPr/>
        </p:nvPicPr>
        <p:blipFill>
          <a:blip r:embed="rId2"/>
          <a:stretch/>
        </p:blipFill>
        <p:spPr>
          <a:xfrm>
            <a:off x="2520360" y="1620000"/>
            <a:ext cx="5038560" cy="44985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1"/>
          <p:cNvSpPr>
            <a:spLocks noGrp="1"/>
          </p:cNvSpPr>
          <p:nvPr>
            <p:ph type="title"/>
          </p:nvPr>
        </p:nvSpPr>
        <p:spPr>
          <a:xfrm>
            <a:off x="540000" y="0"/>
            <a:ext cx="8929080" cy="1143360"/>
          </a:xfrm>
          <a:prstGeom prst="rect">
            <a:avLst/>
          </a:prstGeom>
          <a:noFill/>
          <a:ln w="0">
            <a:noFill/>
          </a:ln>
        </p:spPr>
        <p:txBody>
          <a:bodyPr lIns="0" rIns="0" tIns="0" bIns="0" anchor="ctr">
            <a:noAutofit/>
          </a:bodyPr>
          <a:p>
            <a:pPr indent="0" algn="ctr">
              <a:lnSpc>
                <a:spcPct val="100000"/>
              </a:lnSpc>
              <a:buNone/>
              <a:tabLst>
                <a:tab algn="l" pos="0"/>
              </a:tabLst>
            </a:pPr>
            <a:r>
              <a:rPr b="1" lang="el-GR" sz="3600" spc="-1" strike="noStrike">
                <a:solidFill>
                  <a:srgbClr val="ffffff"/>
                </a:solidFill>
                <a:latin typeface="Comic Sans MS"/>
              </a:rPr>
              <a:t>Το μοντέλο των Salovey &amp; Mayer, 1997</a:t>
            </a:r>
            <a:endParaRPr b="0" lang="el-GR" sz="3600" spc="-1" strike="noStrike">
              <a:solidFill>
                <a:srgbClr val="000000"/>
              </a:solidFill>
              <a:latin typeface="Arial"/>
            </a:endParaRPr>
          </a:p>
        </p:txBody>
      </p:sp>
      <p:sp>
        <p:nvSpPr>
          <p:cNvPr id="306" name="PlaceHolder 2"/>
          <p:cNvSpPr>
            <a:spLocks noGrp="1"/>
          </p:cNvSpPr>
          <p:nvPr>
            <p:ph/>
          </p:nvPr>
        </p:nvSpPr>
        <p:spPr>
          <a:xfrm>
            <a:off x="429480" y="1260000"/>
            <a:ext cx="8569080" cy="4318560"/>
          </a:xfrm>
          <a:prstGeom prst="rect">
            <a:avLst/>
          </a:prstGeom>
          <a:noFill/>
          <a:ln w="0">
            <a:noFill/>
          </a:ln>
        </p:spPr>
        <p:txBody>
          <a:bodyPr lIns="0" rIns="0" tIns="0" bIns="0" anchor="t">
            <a:normAutofit fontScale="94000"/>
          </a:bodyPr>
          <a:p>
            <a:pPr marL="406080" indent="0">
              <a:lnSpc>
                <a:spcPct val="100000"/>
              </a:lnSpc>
              <a:spcBef>
                <a:spcPts val="1417"/>
              </a:spcBef>
              <a:buNone/>
              <a:tabLst>
                <a:tab algn="l" pos="0"/>
              </a:tabLst>
            </a:pPr>
            <a:r>
              <a:rPr b="0" lang="el-GR" sz="2400" spc="-1" strike="noStrike">
                <a:solidFill>
                  <a:srgbClr val="ffffff"/>
                </a:solidFill>
                <a:latin typeface="Comic Sans MS"/>
              </a:rPr>
              <a:t>Η Συναισθηματική Νοημοσύνη διακρίνεται σε τέσσερις κλάδους:</a:t>
            </a:r>
            <a:endParaRPr b="0" lang="el-GR" sz="2400" spc="-1" strike="noStrike">
              <a:solidFill>
                <a:srgbClr val="000000"/>
              </a:solidFill>
              <a:latin typeface="Arial"/>
            </a:endParaRPr>
          </a:p>
          <a:p>
            <a:pPr marL="406080" indent="0">
              <a:lnSpc>
                <a:spcPct val="100000"/>
              </a:lnSpc>
              <a:spcBef>
                <a:spcPts val="1417"/>
              </a:spcBef>
              <a:buNone/>
              <a:tabLst>
                <a:tab algn="l" pos="0"/>
              </a:tabLst>
            </a:pPr>
            <a:r>
              <a:rPr b="0" lang="el-GR" sz="1800" spc="-1" strike="noStrike">
                <a:solidFill>
                  <a:srgbClr val="ffffff"/>
                </a:solidFill>
                <a:latin typeface="Comic Sans MS"/>
              </a:rPr>
              <a:t>(Salovey, Mayer &amp; Caruso, 2002)</a:t>
            </a:r>
            <a:endParaRPr b="0" lang="el-GR" sz="1800" spc="-1" strike="noStrike">
              <a:solidFill>
                <a:srgbClr val="000000"/>
              </a:solidFill>
              <a:latin typeface="Arial"/>
            </a:endParaRPr>
          </a:p>
          <a:p>
            <a:pPr marL="406080" indent="0">
              <a:lnSpc>
                <a:spcPct val="100000"/>
              </a:lnSpc>
              <a:spcBef>
                <a:spcPts val="1417"/>
              </a:spcBef>
              <a:buNone/>
              <a:tabLst>
                <a:tab algn="l" pos="0"/>
              </a:tabLst>
            </a:pPr>
            <a:endParaRPr b="0" lang="el-GR" sz="2400" spc="-1" strike="noStrike">
              <a:solidFill>
                <a:srgbClr val="000000"/>
              </a:solidFill>
              <a:latin typeface="Arial"/>
            </a:endParaRPr>
          </a:p>
          <a:p>
            <a:pPr marL="406080" indent="-304560">
              <a:lnSpc>
                <a:spcPct val="100000"/>
              </a:lnSpc>
              <a:spcBef>
                <a:spcPts val="1417"/>
              </a:spcBef>
              <a:buClr>
                <a:srgbClr val="000000"/>
              </a:buClr>
              <a:buSzPct val="45000"/>
              <a:buFont typeface="Wingdings" charset="2"/>
              <a:buChar char=""/>
              <a:tabLst>
                <a:tab algn="l" pos="0"/>
              </a:tabLst>
            </a:pPr>
            <a:r>
              <a:rPr b="0" lang="el-GR" sz="2400" spc="-1" strike="noStrike">
                <a:solidFill>
                  <a:srgbClr val="ffffff"/>
                </a:solidFill>
                <a:latin typeface="Comic Sans MS"/>
              </a:rPr>
              <a:t> </a:t>
            </a:r>
            <a:r>
              <a:rPr b="0" lang="el-GR" sz="2400" spc="-1" strike="noStrike">
                <a:solidFill>
                  <a:srgbClr val="ffffff"/>
                </a:solidFill>
                <a:latin typeface="Comic Sans MS"/>
              </a:rPr>
              <a:t>Αναγνώριση &amp; Έκφραση Συναισθημάτων</a:t>
            </a:r>
            <a:endParaRPr b="0" lang="el-GR" sz="2400" spc="-1" strike="noStrike">
              <a:solidFill>
                <a:srgbClr val="000000"/>
              </a:solidFill>
              <a:latin typeface="Arial"/>
            </a:endParaRPr>
          </a:p>
          <a:p>
            <a:pPr marL="406080" indent="-304560">
              <a:lnSpc>
                <a:spcPct val="100000"/>
              </a:lnSpc>
              <a:spcBef>
                <a:spcPts val="1417"/>
              </a:spcBef>
              <a:buClr>
                <a:srgbClr val="000000"/>
              </a:buClr>
              <a:buSzPct val="45000"/>
              <a:buFont typeface="Wingdings" charset="2"/>
              <a:buChar char=""/>
              <a:tabLst>
                <a:tab algn="l" pos="0"/>
              </a:tabLst>
            </a:pPr>
            <a:r>
              <a:rPr b="0" lang="el-GR" sz="2400" spc="-1" strike="noStrike">
                <a:solidFill>
                  <a:srgbClr val="ffffff"/>
                </a:solidFill>
                <a:latin typeface="Comic Sans MS"/>
              </a:rPr>
              <a:t>Αφομοίωση των Συναισθημάτων στη Σκέψη- Συναισθηματική</a:t>
            </a:r>
            <a:endParaRPr b="0" lang="el-GR" sz="2400" spc="-1" strike="noStrike">
              <a:solidFill>
                <a:srgbClr val="000000"/>
              </a:solidFill>
              <a:latin typeface="Arial"/>
            </a:endParaRPr>
          </a:p>
          <a:p>
            <a:pPr marL="406080" indent="-304560">
              <a:lnSpc>
                <a:spcPct val="100000"/>
              </a:lnSpc>
              <a:spcBef>
                <a:spcPts val="1417"/>
              </a:spcBef>
              <a:buClr>
                <a:srgbClr val="000000"/>
              </a:buClr>
              <a:buSzPct val="45000"/>
              <a:buFont typeface="Wingdings" charset="2"/>
              <a:buChar char=""/>
              <a:tabLst>
                <a:tab algn="l" pos="0"/>
              </a:tabLst>
            </a:pPr>
            <a:r>
              <a:rPr b="0" lang="el-GR" sz="2400" spc="-1" strike="noStrike">
                <a:solidFill>
                  <a:srgbClr val="ffffff"/>
                </a:solidFill>
                <a:latin typeface="Comic Sans MS"/>
              </a:rPr>
              <a:t>Διαχείριση της σκέψης</a:t>
            </a:r>
            <a:endParaRPr b="0" lang="el-GR" sz="2400" spc="-1" strike="noStrike">
              <a:solidFill>
                <a:srgbClr val="000000"/>
              </a:solidFill>
              <a:latin typeface="Arial"/>
            </a:endParaRPr>
          </a:p>
          <a:p>
            <a:pPr marL="406080" indent="-304560">
              <a:lnSpc>
                <a:spcPct val="100000"/>
              </a:lnSpc>
              <a:spcBef>
                <a:spcPts val="1417"/>
              </a:spcBef>
              <a:buClr>
                <a:srgbClr val="000000"/>
              </a:buClr>
              <a:buSzPct val="45000"/>
              <a:buFont typeface="Wingdings" charset="2"/>
              <a:buChar char=""/>
              <a:tabLst>
                <a:tab algn="l" pos="0"/>
              </a:tabLst>
            </a:pPr>
            <a:r>
              <a:rPr b="0" lang="el-GR" sz="2400" spc="-1" strike="noStrike">
                <a:solidFill>
                  <a:srgbClr val="ffffff"/>
                </a:solidFill>
                <a:latin typeface="Comic Sans MS"/>
              </a:rPr>
              <a:t>Κατανόηση και Ανάλυση των Συναισθημάτων</a:t>
            </a:r>
            <a:endParaRPr b="0" lang="el-GR" sz="2400" spc="-1" strike="noStrike">
              <a:solidFill>
                <a:srgbClr val="000000"/>
              </a:solidFill>
              <a:latin typeface="Arial"/>
            </a:endParaRPr>
          </a:p>
          <a:p>
            <a:pPr marL="406080" indent="-304560">
              <a:lnSpc>
                <a:spcPct val="100000"/>
              </a:lnSpc>
              <a:spcBef>
                <a:spcPts val="1417"/>
              </a:spcBef>
              <a:buClr>
                <a:srgbClr val="000000"/>
              </a:buClr>
              <a:buSzPct val="45000"/>
              <a:buFont typeface="Wingdings" charset="2"/>
              <a:buChar char=""/>
              <a:tabLst>
                <a:tab algn="l" pos="0"/>
              </a:tabLst>
            </a:pPr>
            <a:r>
              <a:rPr b="0" lang="el-GR" sz="2400" spc="-1" strike="noStrike">
                <a:solidFill>
                  <a:srgbClr val="ffffff"/>
                </a:solidFill>
                <a:latin typeface="Comic Sans MS"/>
              </a:rPr>
              <a:t>Συναισθηματική Διαχείριση</a:t>
            </a:r>
            <a:endParaRPr b="0" lang="el-GR" sz="2400" spc="-1" strike="noStrike">
              <a:solidFill>
                <a:srgbClr val="000000"/>
              </a:solidFill>
              <a:latin typeface="Arial"/>
            </a:endParaRPr>
          </a:p>
        </p:txBody>
      </p:sp>
      <p:pic>
        <p:nvPicPr>
          <p:cNvPr id="307" name="Picture 6" descr="https://qa.hmu.gr/wp-content/uploads/2023/06/ELMEPA-LOGO-GR-Compress-120x120-1.png"/>
          <p:cNvPicPr/>
          <p:nvPr/>
        </p:nvPicPr>
        <p:blipFill>
          <a:blip r:embed="rId1"/>
          <a:stretch/>
        </p:blipFill>
        <p:spPr>
          <a:xfrm>
            <a:off x="10080720" y="344160"/>
            <a:ext cx="1634760" cy="1634760"/>
          </a:xfrm>
          <a:prstGeom prst="rect">
            <a:avLst/>
          </a:prstGeom>
          <a:ln w="0">
            <a:noFill/>
          </a:ln>
        </p:spPr>
      </p:pic>
      <p:pic>
        <p:nvPicPr>
          <p:cNvPr id="308" name="" descr=""/>
          <p:cNvPicPr/>
          <p:nvPr/>
        </p:nvPicPr>
        <p:blipFill>
          <a:blip r:embed="rId2"/>
          <a:stretch/>
        </p:blipFill>
        <p:spPr>
          <a:xfrm>
            <a:off x="9000000" y="3960000"/>
            <a:ext cx="3129840" cy="21585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9" name="Picture 4" descr="https://qa.hmu.gr/wp-content/uploads/2023/06/ELMEPA-LOGO-GR-Compress-120x120-1.png"/>
          <p:cNvPicPr/>
          <p:nvPr/>
        </p:nvPicPr>
        <p:blipFill>
          <a:blip r:embed="rId1"/>
          <a:stretch/>
        </p:blipFill>
        <p:spPr>
          <a:xfrm>
            <a:off x="10080000" y="163080"/>
            <a:ext cx="1634760" cy="1634760"/>
          </a:xfrm>
          <a:prstGeom prst="rect">
            <a:avLst/>
          </a:prstGeom>
          <a:ln w="0">
            <a:noFill/>
          </a:ln>
        </p:spPr>
      </p:pic>
      <p:sp>
        <p:nvSpPr>
          <p:cNvPr id="310" name="PlaceHolder 1"/>
          <p:cNvSpPr>
            <a:spLocks noGrp="1"/>
          </p:cNvSpPr>
          <p:nvPr>
            <p:ph type="subTitle"/>
          </p:nvPr>
        </p:nvSpPr>
        <p:spPr>
          <a:xfrm>
            <a:off x="360000" y="451800"/>
            <a:ext cx="9358200" cy="5666400"/>
          </a:xfrm>
          <a:prstGeom prst="rect">
            <a:avLst/>
          </a:prstGeom>
          <a:noFill/>
          <a:ln w="0">
            <a:noFill/>
          </a:ln>
        </p:spPr>
        <p:txBody>
          <a:bodyPr lIns="0" rIns="0" tIns="0" bIns="0" anchor="ctr">
            <a:noAutofit/>
          </a:bodyPr>
          <a:p>
            <a:pPr algn="just">
              <a:lnSpc>
                <a:spcPct val="100000"/>
              </a:lnSpc>
            </a:pPr>
            <a:r>
              <a:rPr b="0" lang="el-GR" sz="2000" spc="-1" strike="noStrike">
                <a:solidFill>
                  <a:srgbClr val="ffffff"/>
                </a:solidFill>
                <a:latin typeface="Comic Sans MS"/>
              </a:rPr>
              <a:t>Η </a:t>
            </a:r>
            <a:r>
              <a:rPr b="1" lang="el-GR" sz="2000" spc="-1" strike="noStrike" u="sng">
                <a:solidFill>
                  <a:srgbClr val="ffffff"/>
                </a:solidFill>
                <a:uFillTx/>
                <a:latin typeface="Comic Sans MS"/>
              </a:rPr>
              <a:t>Κοινωνικοσυναισθηματική Μάθηση (ΚΜΣ)</a:t>
            </a:r>
            <a:r>
              <a:rPr b="0" lang="el-GR" sz="2000" spc="-1" strike="noStrike">
                <a:solidFill>
                  <a:srgbClr val="ffffff"/>
                </a:solidFill>
                <a:latin typeface="Comic Sans MS"/>
              </a:rPr>
              <a:t> περιλαμβάνει τόσο δεξιότητες,  </a:t>
            </a:r>
            <a:endParaRPr b="0" lang="el-GR" sz="2000" spc="-1" strike="noStrike">
              <a:solidFill>
                <a:srgbClr val="000000"/>
              </a:solidFill>
              <a:latin typeface="Arial"/>
            </a:endParaRPr>
          </a:p>
          <a:p>
            <a:pPr algn="just">
              <a:lnSpc>
                <a:spcPct val="100000"/>
              </a:lnSpc>
            </a:pPr>
            <a:r>
              <a:rPr b="0" lang="el-GR" sz="2000" spc="-1" strike="noStrike">
                <a:solidFill>
                  <a:srgbClr val="ffffff"/>
                </a:solidFill>
                <a:latin typeface="Comic Sans MS"/>
              </a:rPr>
              <a:t>που όλοι χρειαζόμαστε για να διαχειριζόμαστε τους εαυτούς μας και τις σχέσεις μας με τους άλλους, όσο και την εκτέλεση καθηκόντων (ομαδικά ή ατομικά) με αποτελεσματικό και ηθικό τρόπο </a:t>
            </a:r>
            <a:r>
              <a:rPr b="0" lang="el-GR" sz="1600" spc="-1" strike="noStrike">
                <a:solidFill>
                  <a:srgbClr val="ffffff"/>
                </a:solidFill>
                <a:latin typeface="Comic Sans MS"/>
              </a:rPr>
              <a:t>(Cefai et al.2018). </a:t>
            </a:r>
            <a:endParaRPr b="0" lang="el-GR" sz="1600" spc="-1" strike="noStrike">
              <a:solidFill>
                <a:srgbClr val="000000"/>
              </a:solidFill>
              <a:latin typeface="Arial"/>
            </a:endParaRPr>
          </a:p>
          <a:p>
            <a:pPr algn="just">
              <a:lnSpc>
                <a:spcPct val="100000"/>
              </a:lnSpc>
            </a:pPr>
            <a:r>
              <a:rPr b="0" lang="el-GR" sz="2000" spc="-1" strike="noStrike">
                <a:solidFill>
                  <a:srgbClr val="ffffff"/>
                </a:solidFill>
                <a:latin typeface="Comic Sans MS"/>
              </a:rPr>
              <a:t>Αυτές οι δεξιότητες περιλαμβάνουν την αναγνώριση και τη διαχείριση των συναισθημάτων μας, την ανάπτυξη ενδιαφέροντος και φροντίδας για τους  άλλους, την δημιουργία «υγιών» σχέσεων, την λήψη αποφάσεων και την αποτελεσματική επίλυση των προβληματικών  καταστάσεων </a:t>
            </a:r>
            <a:r>
              <a:rPr b="0" lang="el-GR" sz="1600" spc="-1" strike="noStrike">
                <a:solidFill>
                  <a:srgbClr val="ffffff"/>
                </a:solidFill>
                <a:latin typeface="Comic Sans MS"/>
              </a:rPr>
              <a:t>(Durlak  et  al.,  2011).  </a:t>
            </a:r>
            <a:endParaRPr b="0" lang="el-GR" sz="1600" spc="-1" strike="noStrike">
              <a:solidFill>
                <a:srgbClr val="000000"/>
              </a:solidFill>
              <a:latin typeface="Arial"/>
            </a:endParaRPr>
          </a:p>
          <a:p>
            <a:pPr algn="just">
              <a:lnSpc>
                <a:spcPct val="100000"/>
              </a:lnSpc>
            </a:pPr>
            <a:endParaRPr b="0" lang="el-GR" sz="2000" spc="-1" strike="noStrike">
              <a:solidFill>
                <a:srgbClr val="000000"/>
              </a:solidFill>
              <a:latin typeface="Arial"/>
            </a:endParaRPr>
          </a:p>
          <a:p>
            <a:pPr algn="just">
              <a:lnSpc>
                <a:spcPct val="100000"/>
              </a:lnSpc>
            </a:pPr>
            <a:r>
              <a:rPr b="0" lang="el-GR" sz="2000" spc="-1" strike="noStrike">
                <a:solidFill>
                  <a:srgbClr val="ffffff"/>
                </a:solidFill>
                <a:latin typeface="Comic Sans MS"/>
              </a:rPr>
              <a:t>Τα  πέντε βασικά  στοιχεία  της Κοινωνικοσυναισθηματικής Μάθησης  είναι </a:t>
            </a:r>
            <a:r>
              <a:rPr b="1" lang="el-GR" sz="2000" spc="-1" strike="noStrike">
                <a:solidFill>
                  <a:srgbClr val="ffffff"/>
                </a:solidFill>
                <a:latin typeface="Comic Sans MS"/>
              </a:rPr>
              <a:t> η  αυτογνωσία,  η  αυτοδιαχείριση,  η  κοινωνική γνώση,  η ανάπτυξη  σχέσεων και  η λήψη αποφάσεων.</a:t>
            </a:r>
            <a:endParaRPr b="0" lang="el-GR" sz="2000" spc="-1" strike="noStrike">
              <a:solidFill>
                <a:srgbClr val="000000"/>
              </a:solidFill>
              <a:latin typeface="Arial"/>
            </a:endParaRPr>
          </a:p>
        </p:txBody>
      </p:sp>
      <p:sp>
        <p:nvSpPr>
          <p:cNvPr id="311" name=""/>
          <p:cNvSpPr/>
          <p:nvPr/>
        </p:nvSpPr>
        <p:spPr>
          <a:xfrm>
            <a:off x="7512120" y="5940000"/>
            <a:ext cx="4678200" cy="111276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pPr>
            <a:r>
              <a:rPr b="0" lang="el-GR" sz="1100" spc="-1" strike="noStrike">
                <a:solidFill>
                  <a:srgbClr val="000000"/>
                </a:solidFill>
                <a:latin typeface="Comic Sans MS"/>
                <a:ea typeface="DejaVu Sans"/>
              </a:rPr>
              <a:t>International Journal of Educational Innovation</a:t>
            </a:r>
            <a:endParaRPr b="0" lang="el-GR" sz="1100" spc="-1" strike="noStrike">
              <a:solidFill>
                <a:srgbClr val="000000"/>
              </a:solidFill>
              <a:latin typeface="Arial"/>
            </a:endParaRPr>
          </a:p>
          <a:p>
            <a:pPr algn="r">
              <a:lnSpc>
                <a:spcPct val="100000"/>
              </a:lnSpc>
            </a:pPr>
            <a:r>
              <a:rPr b="0" lang="el-GR" sz="1100" spc="-1" strike="noStrike">
                <a:solidFill>
                  <a:srgbClr val="000000"/>
                </a:solidFill>
                <a:latin typeface="Comic Sans MS"/>
                <a:ea typeface="DejaVu Sans"/>
              </a:rPr>
              <a:t>Vol. 2(2020)‐Issue 6 149</a:t>
            </a:r>
            <a:endParaRPr b="0" lang="el-GR" sz="1100" spc="-1" strike="noStrike">
              <a:solidFill>
                <a:srgbClr val="000000"/>
              </a:solidFill>
              <a:latin typeface="Arial"/>
            </a:endParaRPr>
          </a:p>
          <a:p>
            <a:pPr algn="r">
              <a:lnSpc>
                <a:spcPct val="100000"/>
              </a:lnSpc>
            </a:pPr>
            <a:r>
              <a:rPr b="0" lang="el-GR" sz="1100" spc="-1" strike="noStrike">
                <a:solidFill>
                  <a:srgbClr val="000000"/>
                </a:solidFill>
                <a:latin typeface="Comic Sans MS"/>
                <a:ea typeface="DejaVu Sans"/>
              </a:rPr>
              <a:t>Ενίσχυση της Κοινωνικής και Συναισθηματικής Μάθησης μέσω </a:t>
            </a:r>
            <a:endParaRPr b="0" lang="el-GR" sz="1100" spc="-1" strike="noStrike">
              <a:solidFill>
                <a:srgbClr val="000000"/>
              </a:solidFill>
              <a:latin typeface="Arial"/>
            </a:endParaRPr>
          </a:p>
          <a:p>
            <a:pPr algn="r">
              <a:lnSpc>
                <a:spcPct val="100000"/>
              </a:lnSpc>
            </a:pPr>
            <a:r>
              <a:rPr b="0" lang="el-GR" sz="1100" spc="-1" strike="noStrike">
                <a:solidFill>
                  <a:srgbClr val="000000"/>
                </a:solidFill>
                <a:latin typeface="Comic Sans MS"/>
                <a:ea typeface="DejaVu Sans"/>
              </a:rPr>
              <a:t>διαμεσολαβητικών ψηφιακών εργαλείων στην μετά‐κορωνoϊό εποχή  </a:t>
            </a:r>
            <a:endParaRPr b="0" lang="el-GR" sz="1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Ιόν">
  <a:themeElements>
    <a:clrScheme name="Ιόν">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Ιόν">
  <a:themeElements>
    <a:clrScheme name="Ιόν">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Ιόν">
  <a:themeElements>
    <a:clrScheme name="Ιόν">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Ιόν">
  <a:themeElements>
    <a:clrScheme name="Ιόν">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Ιόν">
  <a:themeElements>
    <a:clrScheme name="Ιόν">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Ιόν">
  <a:themeElements>
    <a:clrScheme name="Ιόν">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Ion</Template>
  <TotalTime>198</TotalTime>
  <Application>LibreOffice/7.5.3.2$Windows_X86_64 LibreOffice_project/9f56dff12ba03b9acd7730a5a481eea045e468f3</Application>
  <AppVersion>15.0000</AppVersion>
  <Words>59</Words>
  <Paragraphs>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2023-10-09T08:35:06Z</dcterms:created>
  <dc:creator>Athanasios Malamos</dc:creator>
  <dc:description/>
  <dc:language>el-GR</dc:language>
  <cp:lastModifiedBy/>
  <dcterms:modified xsi:type="dcterms:W3CDTF">2023-10-14T16:59:17Z</dcterms:modified>
  <cp:revision>15</cp:revision>
  <dc:subject/>
  <dc:title>Παρουσίαση του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Ευρεία οθόνη</vt:lpwstr>
  </property>
  <property fmtid="{D5CDD505-2E9C-101B-9397-08002B2CF9AE}" pid="3" name="Slides">
    <vt:i4>1</vt:i4>
  </property>
</Properties>
</file>