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0.xml" ContentType="application/vnd.openxmlformats-officedocument.presentationml.slideLayout+xml"/>
  <Override PartName="/ppt/slideLayouts/slideLayout3.xml" ContentType="application/vnd.openxmlformats-officedocument.presentationml.slideLayout+xml"/>
  <Override PartName="/ppt/slideLayouts/slideLayout3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2.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33.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34.xml" ContentType="application/vnd.openxmlformats-officedocument.presentationml.slideLayout+xml"/>
  <Override PartName="/ppt/slideLayouts/slideLayout8.xml" ContentType="application/vnd.openxmlformats-officedocument.presentationml.slideLayout+xml"/>
  <Override PartName="/ppt/slideLayouts/slideLayout13.xml" ContentType="application/vnd.openxmlformats-officedocument.presentationml.slideLayout+xml"/>
  <Override PartName="/ppt/slideLayouts/slideLayout35.xml" ContentType="application/vnd.openxmlformats-officedocument.presentationml.slideLayout+xml"/>
  <Override PartName="/ppt/slideLayouts/slideLayout9.xml" ContentType="application/vnd.openxmlformats-officedocument.presentationml.slideLayout+xml"/>
  <Override PartName="/ppt/slideLayouts/slideLayout14.xml" ContentType="application/vnd.openxmlformats-officedocument.presentationml.slideLayout+xml"/>
  <Override PartName="/ppt/slideLayouts/slideLayout36.xml" ContentType="application/vnd.openxmlformats-officedocument.presentationml.slideLayout+xml"/>
  <Override PartName="/ppt/slideLayouts/slideLayout15.xml" ContentType="application/vnd.openxmlformats-officedocument.presentationml.slideLayout+xml"/>
  <Override PartName="/ppt/slideLayouts/slideLayout37.xml" ContentType="application/vnd.openxmlformats-officedocument.presentationml.slideLayout+xml"/>
  <Override PartName="/ppt/slideLayouts/slideLayout16.xml" ContentType="application/vnd.openxmlformats-officedocument.presentationml.slideLayout+xml"/>
  <Override PartName="/ppt/slideLayouts/slideLayout38.xml" ContentType="application/vnd.openxmlformats-officedocument.presentationml.slideLayout+xml"/>
  <Override PartName="/ppt/slideLayouts/slideLayout17.xml" ContentType="application/vnd.openxmlformats-officedocument.presentationml.slideLayout+xml"/>
  <Override PartName="/ppt/slideLayouts/slideLayout39.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42.xml" ContentType="application/vnd.openxmlformats-officedocument.presentationml.slideLayout+xml"/>
  <Override PartName="/ppt/slideLayouts/slideLayout21.xml" ContentType="application/vnd.openxmlformats-officedocument.presentationml.slideLayout+xml"/>
  <Override PartName="/ppt/slideLayouts/slideLayout43.xml" ContentType="application/vnd.openxmlformats-officedocument.presentationml.slideLayout+xml"/>
  <Override PartName="/ppt/slideLayouts/slideLayout22.xml" ContentType="application/vnd.openxmlformats-officedocument.presentationml.slideLayout+xml"/>
  <Override PartName="/ppt/slideLayouts/slideLayout44.xml" ContentType="application/vnd.openxmlformats-officedocument.presentationml.slideLayout+xml"/>
  <Override PartName="/ppt/slideLayouts/slideLayout23.xml" ContentType="application/vnd.openxmlformats-officedocument.presentationml.slideLayout+xml"/>
  <Override PartName="/ppt/slideLayouts/slideLayout45.xml" ContentType="application/vnd.openxmlformats-officedocument.presentationml.slideLayout+xml"/>
  <Override PartName="/ppt/slideLayouts/slideLayout24.xml" ContentType="application/vnd.openxmlformats-officedocument.presentationml.slideLayout+xml"/>
  <Override PartName="/ppt/slideLayouts/slideLayout46.xml" ContentType="application/vnd.openxmlformats-officedocument.presentationml.slideLayout+xml"/>
  <Override PartName="/ppt/slideLayouts/slideLayout25.xml" ContentType="application/vnd.openxmlformats-officedocument.presentationml.slideLayout+xml"/>
  <Override PartName="/ppt/slideLayouts/slideLayout47.xml" ContentType="application/vnd.openxmlformats-officedocument.presentationml.slideLayout+xml"/>
  <Override PartName="/ppt/slideLayouts/slideLayout26.xml" ContentType="application/vnd.openxmlformats-officedocument.presentationml.slideLayout+xml"/>
  <Override PartName="/ppt/slideLayouts/slideLayout48.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0.xml.rels" ContentType="application/vnd.openxmlformats-package.relationships+xml"/>
  <Override PartName="/ppt/slideLayouts/_rels/slideLayout3.xml.rels" ContentType="application/vnd.openxmlformats-package.relationships+xml"/>
  <Override PartName="/ppt/slideLayouts/_rels/slideLayout31.xml.rels" ContentType="application/vnd.openxmlformats-package.relationships+xml"/>
  <Override PartName="/ppt/slideLayouts/_rels/slideLayout4.xml.rels" ContentType="application/vnd.openxmlformats-package.relationships+xml"/>
  <Override PartName="/ppt/slideLayouts/_rels/slideLayout10.xml.rels" ContentType="application/vnd.openxmlformats-package.relationships+xml"/>
  <Override PartName="/ppt/slideLayouts/_rels/slideLayout5.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11.xml.rels" ContentType="application/vnd.openxmlformats-package.relationships+xml"/>
  <Override PartName="/ppt/slideLayouts/_rels/slideLayout6.xml.rels" ContentType="application/vnd.openxmlformats-package.relationships+xml"/>
  <Override PartName="/ppt/slideLayouts/_rels/slideLayout34.xml.rels" ContentType="application/vnd.openxmlformats-package.relationships+xml"/>
  <Override PartName="/ppt/slideLayouts/_rels/slideLayout12.xml.rels" ContentType="application/vnd.openxmlformats-package.relationships+xml"/>
  <Override PartName="/ppt/slideLayouts/_rels/slideLayout7.xml.rels" ContentType="application/vnd.openxmlformats-package.relationships+xml"/>
  <Override PartName="/ppt/slideLayouts/_rels/slideLayout35.xml.rels" ContentType="application/vnd.openxmlformats-package.relationships+xml"/>
  <Override PartName="/ppt/slideLayouts/_rels/slideLayout13.xml.rels" ContentType="application/vnd.openxmlformats-package.relationships+xml"/>
  <Override PartName="/ppt/slideLayouts/_rels/slideLayout8.xml.rels" ContentType="application/vnd.openxmlformats-package.relationships+xml"/>
  <Override PartName="/ppt/slideLayouts/_rels/slideLayout36.xml.rels" ContentType="application/vnd.openxmlformats-package.relationships+xml"/>
  <Override PartName="/ppt/slideLayouts/_rels/slideLayout14.xml.rels" ContentType="application/vnd.openxmlformats-package.relationships+xml"/>
  <Override PartName="/ppt/slideLayouts/_rels/slideLayout9.xml.rels" ContentType="application/vnd.openxmlformats-package.relationships+xml"/>
  <Override PartName="/ppt/slideLayouts/_rels/slideLayout37.xml.rels" ContentType="application/vnd.openxmlformats-package.relationships+xml"/>
  <Override PartName="/ppt/slideLayouts/_rels/slideLayout15.xml.rels" ContentType="application/vnd.openxmlformats-package.relationships+xml"/>
  <Override PartName="/ppt/slideLayouts/_rels/slideLayout38.xml.rels" ContentType="application/vnd.openxmlformats-package.relationships+xml"/>
  <Override PartName="/ppt/slideLayouts/_rels/slideLayout16.xml.rels" ContentType="application/vnd.openxmlformats-package.relationships+xml"/>
  <Override PartName="/ppt/slideLayouts/_rels/slideLayout39.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42.xml.rels" ContentType="application/vnd.openxmlformats-package.relationships+xml"/>
  <Override PartName="/ppt/slideLayouts/_rels/slideLayout20.xml.rels" ContentType="application/vnd.openxmlformats-package.relationships+xml"/>
  <Override PartName="/ppt/slideLayouts/_rels/slideLayout43.xml.rels" ContentType="application/vnd.openxmlformats-package.relationships+xml"/>
  <Override PartName="/ppt/slideLayouts/_rels/slideLayout21.xml.rels" ContentType="application/vnd.openxmlformats-package.relationships+xml"/>
  <Override PartName="/ppt/slideLayouts/_rels/slideLayout44.xml.rels" ContentType="application/vnd.openxmlformats-package.relationships+xml"/>
  <Override PartName="/ppt/slideLayouts/_rels/slideLayout22.xml.rels" ContentType="application/vnd.openxmlformats-package.relationships+xml"/>
  <Override PartName="/ppt/slideLayouts/_rels/slideLayout45.xml.rels" ContentType="application/vnd.openxmlformats-package.relationships+xml"/>
  <Override PartName="/ppt/slideLayouts/_rels/slideLayout23.xml.rels" ContentType="application/vnd.openxmlformats-package.relationships+xml"/>
  <Override PartName="/ppt/slideLayouts/_rels/slideLayout46.xml.rels" ContentType="application/vnd.openxmlformats-package.relationships+xml"/>
  <Override PartName="/ppt/slideLayouts/_rels/slideLayout24.xml.rels" ContentType="application/vnd.openxmlformats-package.relationships+xml"/>
  <Override PartName="/ppt/slideLayouts/_rels/slideLayout47.xml.rels" ContentType="application/vnd.openxmlformats-package.relationships+xml"/>
  <Override PartName="/ppt/slideLayouts/_rels/slideLayout25.xml.rels" ContentType="application/vnd.openxmlformats-package.relationships+xml"/>
  <Override PartName="/ppt/slideLayouts/_rels/slideLayout48.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_rels/presentation.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_rels/.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sldIdLst>
    <p:sldId id="256" r:id="rId6"/>
    <p:sldId id="257" r:id="rId7"/>
    <p:sldId id="258" r:id="rId8"/>
    <p:sldId id="259" r:id="rId9"/>
    <p:sldId id="260" r:id="rId10"/>
    <p:sldId id="261" r:id="rId11"/>
    <p:sldId id="262" r:id="rId12"/>
    <p:sldId id="263" r:id="rId13"/>
  </p:sldIdLst>
  <p:sldSz cx="12192000" cy="6858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72604BD5-DDA0-47BF-80B7-4871E9CCA945}" type="slidenum">
              <a:t>&lt;#&gt;</a:t>
            </a:fld>
          </a:p>
        </p:txBody>
      </p:sp>
      <p:sp>
        <p:nvSpPr>
          <p:cNvPr id="4" name="PlaceHolder 3"/>
          <p:cNvSpPr>
            <a:spLocks noGrp="1"/>
          </p:cNvSpPr>
          <p:nvPr>
            <p:ph type="dt" idx="3"/>
          </p:nvPr>
        </p:nvSpPr>
        <p:spPr/>
        <p:txBody>
          <a:bodyPr/>
          <a:p>
            <a:r>
              <a:rPr lang="el-GR"/>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33"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34"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C83F4952-B2B6-4D37-A384-B26B905BCD66}" type="slidenum">
              <a:t>&lt;#&gt;</a:t>
            </a:fld>
          </a:p>
        </p:txBody>
      </p:sp>
      <p:sp>
        <p:nvSpPr>
          <p:cNvPr id="7" name="PlaceHolder 6"/>
          <p:cNvSpPr>
            <a:spLocks noGrp="1"/>
          </p:cNvSpPr>
          <p:nvPr>
            <p:ph type="dt" idx="3"/>
          </p:nvPr>
        </p:nvSpPr>
        <p:spPr/>
        <p:txBody>
          <a:bodyPr/>
          <a:p>
            <a:r>
              <a:rPr lang="el-GR"/>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3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3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3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39"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881411D9-D63A-48DD-B66B-196569113BE6}" type="slidenum">
              <a:t>&lt;#&gt;</a:t>
            </a:fld>
          </a:p>
        </p:txBody>
      </p:sp>
      <p:sp>
        <p:nvSpPr>
          <p:cNvPr id="9" name="PlaceHolder 8"/>
          <p:cNvSpPr>
            <a:spLocks noGrp="1"/>
          </p:cNvSpPr>
          <p:nvPr>
            <p:ph type="dt" idx="3"/>
          </p:nvPr>
        </p:nvSpPr>
        <p:spPr/>
        <p:txBody>
          <a:bodyPr/>
          <a:p>
            <a:r>
              <a:rPr lang="el-GR"/>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41"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42"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43"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44"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45"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46"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AA0769FD-6470-4014-B02A-AC176E290C4B}" type="slidenum">
              <a:t>&lt;#&gt;</a:t>
            </a:fld>
          </a:p>
        </p:txBody>
      </p:sp>
      <p:sp>
        <p:nvSpPr>
          <p:cNvPr id="11" name="PlaceHolder 10"/>
          <p:cNvSpPr>
            <a:spLocks noGrp="1"/>
          </p:cNvSpPr>
          <p:nvPr>
            <p:ph type="dt" idx="3"/>
          </p:nvPr>
        </p:nvSpPr>
        <p:spPr/>
        <p:txBody>
          <a:bodyPr/>
          <a:p>
            <a:r>
              <a:rPr lang="el-GR"/>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A9B61979-7077-4451-967F-0115DB610812}" type="slidenum">
              <a:t>&lt;#&gt;</a:t>
            </a:fld>
          </a:p>
        </p:txBody>
      </p:sp>
      <p:sp>
        <p:nvSpPr>
          <p:cNvPr id="4" name="PlaceHolder 3"/>
          <p:cNvSpPr>
            <a:spLocks noGrp="1"/>
          </p:cNvSpPr>
          <p:nvPr>
            <p:ph type="dt" idx="6"/>
          </p:nvPr>
        </p:nvSpPr>
        <p:spPr/>
        <p:txBody>
          <a:bodyPr/>
          <a:p>
            <a:r>
              <a:rPr lang="el-GR"/>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5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l-GR"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E8B5F234-827F-47F1-BE82-3E1093876F2C}" type="slidenum">
              <a:t>&lt;#&gt;</a:t>
            </a:fld>
          </a:p>
        </p:txBody>
      </p:sp>
      <p:sp>
        <p:nvSpPr>
          <p:cNvPr id="6" name="PlaceHolder 5"/>
          <p:cNvSpPr>
            <a:spLocks noGrp="1"/>
          </p:cNvSpPr>
          <p:nvPr>
            <p:ph type="dt" idx="6"/>
          </p:nvPr>
        </p:nvSpPr>
        <p:spPr/>
        <p:txBody>
          <a:bodyPr/>
          <a:p>
            <a:r>
              <a:rPr lang="el-GR"/>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6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75D7D084-DBB4-4027-B405-FF4D49C01265}" type="slidenum">
              <a:t>&lt;#&gt;</a:t>
            </a:fld>
          </a:p>
        </p:txBody>
      </p:sp>
      <p:sp>
        <p:nvSpPr>
          <p:cNvPr id="6" name="PlaceHolder 5"/>
          <p:cNvSpPr>
            <a:spLocks noGrp="1"/>
          </p:cNvSpPr>
          <p:nvPr>
            <p:ph type="dt" idx="6"/>
          </p:nvPr>
        </p:nvSpPr>
        <p:spPr/>
        <p:txBody>
          <a:bodyPr/>
          <a:p>
            <a:r>
              <a:rPr lang="el-GR"/>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6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02A8744E-2136-457D-B4F4-745D19349CEC}" type="slidenum">
              <a:t>&lt;#&gt;</a:t>
            </a:fld>
          </a:p>
        </p:txBody>
      </p:sp>
      <p:sp>
        <p:nvSpPr>
          <p:cNvPr id="7" name="PlaceHolder 6"/>
          <p:cNvSpPr>
            <a:spLocks noGrp="1"/>
          </p:cNvSpPr>
          <p:nvPr>
            <p:ph type="dt" idx="6"/>
          </p:nvPr>
        </p:nvSpPr>
        <p:spPr/>
        <p:txBody>
          <a:bodyPr/>
          <a:p>
            <a:r>
              <a:rPr lang="el-GR"/>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EA797CBF-398F-42DB-AC23-D2C885AD4CAA}" type="slidenum">
              <a:t>&lt;#&gt;</a:t>
            </a:fld>
          </a:p>
        </p:txBody>
      </p:sp>
      <p:sp>
        <p:nvSpPr>
          <p:cNvPr id="5" name="PlaceHolder 4"/>
          <p:cNvSpPr>
            <a:spLocks noGrp="1"/>
          </p:cNvSpPr>
          <p:nvPr>
            <p:ph type="dt" idx="6"/>
          </p:nvPr>
        </p:nvSpPr>
        <p:spPr/>
        <p:txBody>
          <a:bodyPr/>
          <a:p>
            <a:r>
              <a:rPr lang="el-GR"/>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l-GR"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B6F78098-BE59-4217-893B-31602E727352}" type="slidenum">
              <a:t>&lt;#&gt;</a:t>
            </a:fld>
          </a:p>
        </p:txBody>
      </p:sp>
      <p:sp>
        <p:nvSpPr>
          <p:cNvPr id="5" name="PlaceHolder 4"/>
          <p:cNvSpPr>
            <a:spLocks noGrp="1"/>
          </p:cNvSpPr>
          <p:nvPr>
            <p:ph type="dt" idx="6"/>
          </p:nvPr>
        </p:nvSpPr>
        <p:spPr/>
        <p:txBody>
          <a:bodyPr/>
          <a:p>
            <a:r>
              <a:rPr lang="el-GR"/>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6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6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7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1B55C201-E130-498B-8E58-F111F284BC6D}" type="slidenum">
              <a:t>&lt;#&gt;</a:t>
            </a:fld>
          </a:p>
        </p:txBody>
      </p:sp>
      <p:sp>
        <p:nvSpPr>
          <p:cNvPr id="8" name="PlaceHolder 7"/>
          <p:cNvSpPr>
            <a:spLocks noGrp="1"/>
          </p:cNvSpPr>
          <p:nvPr>
            <p:ph type="dt" idx="6"/>
          </p:nvPr>
        </p:nvSpPr>
        <p:spPr/>
        <p:txBody>
          <a:bodyPr/>
          <a:p>
            <a:r>
              <a:rPr lang="el-GR"/>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12"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l-GR"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722412C8-DB5D-4ED2-B742-5BD3C1AF3EF5}" type="slidenum">
              <a:t>&lt;#&gt;</a:t>
            </a:fld>
          </a:p>
        </p:txBody>
      </p:sp>
      <p:sp>
        <p:nvSpPr>
          <p:cNvPr id="6" name="PlaceHolder 5"/>
          <p:cNvSpPr>
            <a:spLocks noGrp="1"/>
          </p:cNvSpPr>
          <p:nvPr>
            <p:ph type="dt" idx="3"/>
          </p:nvPr>
        </p:nvSpPr>
        <p:spPr/>
        <p:txBody>
          <a:bodyPr/>
          <a:p>
            <a:r>
              <a:rPr lang="el-GR"/>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7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7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7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1F50339D-0F61-4DB8-B2A0-6A54014B4622}" type="slidenum">
              <a:t>&lt;#&gt;</a:t>
            </a:fld>
          </a:p>
        </p:txBody>
      </p:sp>
      <p:sp>
        <p:nvSpPr>
          <p:cNvPr id="8" name="PlaceHolder 7"/>
          <p:cNvSpPr>
            <a:spLocks noGrp="1"/>
          </p:cNvSpPr>
          <p:nvPr>
            <p:ph type="dt" idx="6"/>
          </p:nvPr>
        </p:nvSpPr>
        <p:spPr/>
        <p:txBody>
          <a:bodyPr/>
          <a:p>
            <a:r>
              <a:rPr lang="el-GR"/>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7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7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7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E85E9D9E-80C3-45AA-BAC1-946C8A99C265}" type="slidenum">
              <a:t>&lt;#&gt;</a:t>
            </a:fld>
          </a:p>
        </p:txBody>
      </p:sp>
      <p:sp>
        <p:nvSpPr>
          <p:cNvPr id="8" name="PlaceHolder 7"/>
          <p:cNvSpPr>
            <a:spLocks noGrp="1"/>
          </p:cNvSpPr>
          <p:nvPr>
            <p:ph type="dt" idx="6"/>
          </p:nvPr>
        </p:nvSpPr>
        <p:spPr/>
        <p:txBody>
          <a:bodyPr/>
          <a:p>
            <a:r>
              <a:rPr lang="el-GR"/>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8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8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F1FB0C03-4035-4980-BB17-72BF90CC5E9A}" type="slidenum">
              <a:t>&lt;#&gt;</a:t>
            </a:fld>
          </a:p>
        </p:txBody>
      </p:sp>
      <p:sp>
        <p:nvSpPr>
          <p:cNvPr id="7" name="PlaceHolder 6"/>
          <p:cNvSpPr>
            <a:spLocks noGrp="1"/>
          </p:cNvSpPr>
          <p:nvPr>
            <p:ph type="dt" idx="6"/>
          </p:nvPr>
        </p:nvSpPr>
        <p:spPr/>
        <p:txBody>
          <a:bodyPr/>
          <a:p>
            <a:r>
              <a:rPr lang="el-GR"/>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8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8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8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8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B2A20CD9-7D3A-4489-BC5F-CF8F5A15CC36}" type="slidenum">
              <a:t>&lt;#&gt;</a:t>
            </a:fld>
          </a:p>
        </p:txBody>
      </p:sp>
      <p:sp>
        <p:nvSpPr>
          <p:cNvPr id="9" name="PlaceHolder 8"/>
          <p:cNvSpPr>
            <a:spLocks noGrp="1"/>
          </p:cNvSpPr>
          <p:nvPr>
            <p:ph type="dt" idx="6"/>
          </p:nvPr>
        </p:nvSpPr>
        <p:spPr/>
        <p:txBody>
          <a:bodyPr/>
          <a:p>
            <a:r>
              <a:rPr lang="el-GR"/>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8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8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9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9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9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9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240AB971-D0C6-430F-919C-B771AB36DB6F}" type="slidenum">
              <a:t>&lt;#&gt;</a:t>
            </a:fld>
          </a:p>
        </p:txBody>
      </p:sp>
      <p:sp>
        <p:nvSpPr>
          <p:cNvPr id="11" name="PlaceHolder 10"/>
          <p:cNvSpPr>
            <a:spLocks noGrp="1"/>
          </p:cNvSpPr>
          <p:nvPr>
            <p:ph type="dt" idx="6"/>
          </p:nvPr>
        </p:nvSpPr>
        <p:spPr/>
        <p:txBody>
          <a:bodyPr/>
          <a:p>
            <a:r>
              <a:rPr lang="el-GR"/>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CBB3FAB8-A4B2-4C55-83AD-1D43D670F811}" type="slidenum">
              <a:t>&lt;#&gt;</a:t>
            </a:fld>
          </a:p>
        </p:txBody>
      </p:sp>
      <p:sp>
        <p:nvSpPr>
          <p:cNvPr id="4" name="PlaceHolder 3"/>
          <p:cNvSpPr>
            <a:spLocks noGrp="1"/>
          </p:cNvSpPr>
          <p:nvPr>
            <p:ph type="dt" idx="9"/>
          </p:nvPr>
        </p:nvSpPr>
        <p:spPr/>
        <p:txBody>
          <a:bodyPr/>
          <a:p>
            <a:r>
              <a:rPr lang="el-GR"/>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10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l-GR"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CBBC5B1F-DF94-4C17-A505-CEEBE227C71E}" type="slidenum">
              <a:t>&lt;#&gt;</a:t>
            </a:fld>
          </a:p>
        </p:txBody>
      </p:sp>
      <p:sp>
        <p:nvSpPr>
          <p:cNvPr id="6" name="PlaceHolder 5"/>
          <p:cNvSpPr>
            <a:spLocks noGrp="1"/>
          </p:cNvSpPr>
          <p:nvPr>
            <p:ph type="dt" idx="9"/>
          </p:nvPr>
        </p:nvSpPr>
        <p:spPr/>
        <p:txBody>
          <a:bodyPr/>
          <a:p>
            <a:r>
              <a:rPr lang="el-GR"/>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10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32EA69CE-8510-47BB-8B29-9B847CF7DBFB}" type="slidenum">
              <a:t>&lt;#&gt;</a:t>
            </a:fld>
          </a:p>
        </p:txBody>
      </p:sp>
      <p:sp>
        <p:nvSpPr>
          <p:cNvPr id="6" name="PlaceHolder 5"/>
          <p:cNvSpPr>
            <a:spLocks noGrp="1"/>
          </p:cNvSpPr>
          <p:nvPr>
            <p:ph type="dt" idx="9"/>
          </p:nvPr>
        </p:nvSpPr>
        <p:spPr/>
        <p:txBody>
          <a:bodyPr/>
          <a:p>
            <a:r>
              <a:rPr lang="el-GR"/>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11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1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263DBE9C-C681-48B4-AF47-1A476F9FA261}" type="slidenum">
              <a:t>&lt;#&gt;</a:t>
            </a:fld>
          </a:p>
        </p:txBody>
      </p:sp>
      <p:sp>
        <p:nvSpPr>
          <p:cNvPr id="7" name="PlaceHolder 6"/>
          <p:cNvSpPr>
            <a:spLocks noGrp="1"/>
          </p:cNvSpPr>
          <p:nvPr>
            <p:ph type="dt" idx="9"/>
          </p:nvPr>
        </p:nvSpPr>
        <p:spPr/>
        <p:txBody>
          <a:bodyPr/>
          <a:p>
            <a:r>
              <a:rPr lang="el-GR"/>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8517DEAF-AED1-4BC4-8902-E0A331A65D44}" type="slidenum">
              <a:t>&lt;#&gt;</a:t>
            </a:fld>
          </a:p>
        </p:txBody>
      </p:sp>
      <p:sp>
        <p:nvSpPr>
          <p:cNvPr id="5" name="PlaceHolder 4"/>
          <p:cNvSpPr>
            <a:spLocks noGrp="1"/>
          </p:cNvSpPr>
          <p:nvPr>
            <p:ph type="dt" idx="9"/>
          </p:nvPr>
        </p:nvSpPr>
        <p:spPr/>
        <p:txBody>
          <a:bodyPr/>
          <a:p>
            <a:r>
              <a:rPr lang="el-GR"/>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14"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77F10A7E-1F5F-4CDF-8BE3-3B36EBDC6D55}" type="slidenum">
              <a:t>&lt;#&gt;</a:t>
            </a:fld>
          </a:p>
        </p:txBody>
      </p:sp>
      <p:sp>
        <p:nvSpPr>
          <p:cNvPr id="6" name="PlaceHolder 5"/>
          <p:cNvSpPr>
            <a:spLocks noGrp="1"/>
          </p:cNvSpPr>
          <p:nvPr>
            <p:ph type="dt" idx="3"/>
          </p:nvPr>
        </p:nvSpPr>
        <p:spPr/>
        <p:txBody>
          <a:bodyPr/>
          <a:p>
            <a:r>
              <a:rPr lang="el-GR"/>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l-GR" sz="32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E1603BDA-2256-4005-ABD0-52535B5129D7}" type="slidenum">
              <a:t>&lt;#&gt;</a:t>
            </a:fld>
          </a:p>
        </p:txBody>
      </p:sp>
      <p:sp>
        <p:nvSpPr>
          <p:cNvPr id="5" name="PlaceHolder 4"/>
          <p:cNvSpPr>
            <a:spLocks noGrp="1"/>
          </p:cNvSpPr>
          <p:nvPr>
            <p:ph type="dt" idx="9"/>
          </p:nvPr>
        </p:nvSpPr>
        <p:spPr/>
        <p:txBody>
          <a:bodyPr/>
          <a:p>
            <a:r>
              <a:rPr lang="el-GR"/>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11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1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1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356EAD2E-F01D-4D86-B6E5-105F4F4A1666}" type="slidenum">
              <a:t>&lt;#&gt;</a:t>
            </a:fld>
          </a:p>
        </p:txBody>
      </p:sp>
      <p:sp>
        <p:nvSpPr>
          <p:cNvPr id="8" name="PlaceHolder 7"/>
          <p:cNvSpPr>
            <a:spLocks noGrp="1"/>
          </p:cNvSpPr>
          <p:nvPr>
            <p:ph type="dt" idx="9"/>
          </p:nvPr>
        </p:nvSpPr>
        <p:spPr/>
        <p:txBody>
          <a:bodyPr/>
          <a:p>
            <a:r>
              <a:rPr lang="el-GR"/>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11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2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2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DEA27537-0C55-4398-BEFB-4FB5BBAA6815}" type="slidenum">
              <a:t>&lt;#&gt;</a:t>
            </a:fld>
          </a:p>
        </p:txBody>
      </p:sp>
      <p:sp>
        <p:nvSpPr>
          <p:cNvPr id="8" name="PlaceHolder 7"/>
          <p:cNvSpPr>
            <a:spLocks noGrp="1"/>
          </p:cNvSpPr>
          <p:nvPr>
            <p:ph type="dt" idx="9"/>
          </p:nvPr>
        </p:nvSpPr>
        <p:spPr/>
        <p:txBody>
          <a:bodyPr/>
          <a:p>
            <a:r>
              <a:rPr lang="el-GR"/>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12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2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F30B82A2-6A08-4C9D-AE63-4F2BE889DA27}" type="slidenum">
              <a:t>&lt;#&gt;</a:t>
            </a:fld>
          </a:p>
        </p:txBody>
      </p:sp>
      <p:sp>
        <p:nvSpPr>
          <p:cNvPr id="8" name="PlaceHolder 7"/>
          <p:cNvSpPr>
            <a:spLocks noGrp="1"/>
          </p:cNvSpPr>
          <p:nvPr>
            <p:ph type="dt" idx="9"/>
          </p:nvPr>
        </p:nvSpPr>
        <p:spPr/>
        <p:txBody>
          <a:bodyPr/>
          <a:p>
            <a:r>
              <a:rPr lang="el-GR"/>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12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2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578770A8-10BE-481C-BA2D-480977EAC28C}" type="slidenum">
              <a:t>&lt;#&gt;</a:t>
            </a:fld>
          </a:p>
        </p:txBody>
      </p:sp>
      <p:sp>
        <p:nvSpPr>
          <p:cNvPr id="7" name="PlaceHolder 6"/>
          <p:cNvSpPr>
            <a:spLocks noGrp="1"/>
          </p:cNvSpPr>
          <p:nvPr>
            <p:ph type="dt" idx="9"/>
          </p:nvPr>
        </p:nvSpPr>
        <p:spPr/>
        <p:txBody>
          <a:bodyPr/>
          <a:p>
            <a:r>
              <a:rPr lang="el-GR"/>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13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3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3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3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C1F8BCE8-E5B8-4B65-A406-4435178754B0}" type="slidenum">
              <a:t>&lt;#&gt;</a:t>
            </a:fld>
          </a:p>
        </p:txBody>
      </p:sp>
      <p:sp>
        <p:nvSpPr>
          <p:cNvPr id="9" name="PlaceHolder 8"/>
          <p:cNvSpPr>
            <a:spLocks noGrp="1"/>
          </p:cNvSpPr>
          <p:nvPr>
            <p:ph type="dt" idx="9"/>
          </p:nvPr>
        </p:nvSpPr>
        <p:spPr/>
        <p:txBody>
          <a:bodyPr/>
          <a:p>
            <a:r>
              <a:rPr lang="el-GR"/>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13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3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3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3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3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4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9" name="PlaceHolder 8"/>
          <p:cNvSpPr>
            <a:spLocks noGrp="1"/>
          </p:cNvSpPr>
          <p:nvPr>
            <p:ph type="ftr" idx="7"/>
          </p:nvPr>
        </p:nvSpPr>
        <p:spPr/>
        <p:txBody>
          <a:bodyPr/>
          <a:p>
            <a:r>
              <a:t>Footer</a:t>
            </a:r>
          </a:p>
        </p:txBody>
      </p:sp>
      <p:sp>
        <p:nvSpPr>
          <p:cNvPr id="10" name="PlaceHolder 9"/>
          <p:cNvSpPr>
            <a:spLocks noGrp="1"/>
          </p:cNvSpPr>
          <p:nvPr>
            <p:ph type="sldNum" idx="8"/>
          </p:nvPr>
        </p:nvSpPr>
        <p:spPr/>
        <p:txBody>
          <a:bodyPr/>
          <a:p>
            <a:fld id="{0431900C-7D44-4969-901B-A941BEA2E76A}" type="slidenum">
              <a:t>&lt;#&gt;</a:t>
            </a:fld>
          </a:p>
        </p:txBody>
      </p:sp>
      <p:sp>
        <p:nvSpPr>
          <p:cNvPr id="11" name="PlaceHolder 10"/>
          <p:cNvSpPr>
            <a:spLocks noGrp="1"/>
          </p:cNvSpPr>
          <p:nvPr>
            <p:ph type="dt" idx="9"/>
          </p:nvPr>
        </p:nvSpPr>
        <p:spPr/>
        <p:txBody>
          <a:bodyPr/>
          <a:p>
            <a:r>
              <a:rPr lang="el-GR"/>
              <a:t/>
            </a: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0"/>
          </p:nvPr>
        </p:nvSpPr>
        <p:spPr/>
        <p:txBody>
          <a:bodyPr/>
          <a:p>
            <a:r>
              <a:t>Footer</a:t>
            </a:r>
          </a:p>
        </p:txBody>
      </p:sp>
      <p:sp>
        <p:nvSpPr>
          <p:cNvPr id="3" name="PlaceHolder 2"/>
          <p:cNvSpPr>
            <a:spLocks noGrp="1"/>
          </p:cNvSpPr>
          <p:nvPr>
            <p:ph type="sldNum" idx="11"/>
          </p:nvPr>
        </p:nvSpPr>
        <p:spPr/>
        <p:txBody>
          <a:bodyPr/>
          <a:p>
            <a:fld id="{462CE24A-9030-4C18-B4E6-57B7126F3CEB}" type="slidenum">
              <a:t>&lt;#&gt;</a:t>
            </a:fld>
          </a:p>
        </p:txBody>
      </p:sp>
      <p:sp>
        <p:nvSpPr>
          <p:cNvPr id="4" name="PlaceHolder 3"/>
          <p:cNvSpPr>
            <a:spLocks noGrp="1"/>
          </p:cNvSpPr>
          <p:nvPr>
            <p:ph type="dt" idx="12"/>
          </p:nvPr>
        </p:nvSpPr>
        <p:spPr/>
        <p:txBody>
          <a:bodyPr/>
          <a:p>
            <a:r>
              <a:rPr lang="el-GR"/>
              <a:t/>
            </a:r>
          </a:p>
        </p:txBody>
      </p:sp>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15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l-GR" sz="3200" spc="-1" strike="noStrike">
              <a:solidFill>
                <a:srgbClr val="000000"/>
              </a:solidFill>
              <a:latin typeface="Arial"/>
            </a:endParaRPr>
          </a:p>
        </p:txBody>
      </p:sp>
      <p:sp>
        <p:nvSpPr>
          <p:cNvPr id="4" name="PlaceHolder 3"/>
          <p:cNvSpPr>
            <a:spLocks noGrp="1"/>
          </p:cNvSpPr>
          <p:nvPr>
            <p:ph type="ftr" idx="10"/>
          </p:nvPr>
        </p:nvSpPr>
        <p:spPr/>
        <p:txBody>
          <a:bodyPr/>
          <a:p>
            <a:r>
              <a:t>Footer</a:t>
            </a:r>
          </a:p>
        </p:txBody>
      </p:sp>
      <p:sp>
        <p:nvSpPr>
          <p:cNvPr id="5" name="PlaceHolder 4"/>
          <p:cNvSpPr>
            <a:spLocks noGrp="1"/>
          </p:cNvSpPr>
          <p:nvPr>
            <p:ph type="sldNum" idx="11"/>
          </p:nvPr>
        </p:nvSpPr>
        <p:spPr/>
        <p:txBody>
          <a:bodyPr/>
          <a:p>
            <a:fld id="{13E6EC9D-2642-4C6E-BD6A-AD82FB2AC2DF}" type="slidenum">
              <a:t>&lt;#&gt;</a:t>
            </a:fld>
          </a:p>
        </p:txBody>
      </p:sp>
      <p:sp>
        <p:nvSpPr>
          <p:cNvPr id="6" name="PlaceHolder 5"/>
          <p:cNvSpPr>
            <a:spLocks noGrp="1"/>
          </p:cNvSpPr>
          <p:nvPr>
            <p:ph type="dt" idx="12"/>
          </p:nvPr>
        </p:nvSpPr>
        <p:spPr/>
        <p:txBody>
          <a:bodyPr/>
          <a:p>
            <a:r>
              <a:rPr lang="el-GR"/>
              <a:t/>
            </a: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5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15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4" name="PlaceHolder 3"/>
          <p:cNvSpPr>
            <a:spLocks noGrp="1"/>
          </p:cNvSpPr>
          <p:nvPr>
            <p:ph type="ftr" idx="10"/>
          </p:nvPr>
        </p:nvSpPr>
        <p:spPr/>
        <p:txBody>
          <a:bodyPr/>
          <a:p>
            <a:r>
              <a:t>Footer</a:t>
            </a:r>
          </a:p>
        </p:txBody>
      </p:sp>
      <p:sp>
        <p:nvSpPr>
          <p:cNvPr id="5" name="PlaceHolder 4"/>
          <p:cNvSpPr>
            <a:spLocks noGrp="1"/>
          </p:cNvSpPr>
          <p:nvPr>
            <p:ph type="sldNum" idx="11"/>
          </p:nvPr>
        </p:nvSpPr>
        <p:spPr/>
        <p:txBody>
          <a:bodyPr/>
          <a:p>
            <a:fld id="{6528C406-5498-4EDF-90B6-532D998C4D4F}" type="slidenum">
              <a:t>&lt;#&gt;</a:t>
            </a:fld>
          </a:p>
        </p:txBody>
      </p:sp>
      <p:sp>
        <p:nvSpPr>
          <p:cNvPr id="6" name="PlaceHolder 5"/>
          <p:cNvSpPr>
            <a:spLocks noGrp="1"/>
          </p:cNvSpPr>
          <p:nvPr>
            <p:ph type="dt" idx="12"/>
          </p:nvPr>
        </p:nvSpPr>
        <p:spPr/>
        <p:txBody>
          <a:bodyPr/>
          <a:p>
            <a:r>
              <a:rPr lang="el-GR"/>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1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B0E0ACF3-B753-48C9-96F8-99C024FC145F}" type="slidenum">
              <a:t>&lt;#&gt;</a:t>
            </a:fld>
          </a:p>
        </p:txBody>
      </p:sp>
      <p:sp>
        <p:nvSpPr>
          <p:cNvPr id="7" name="PlaceHolder 6"/>
          <p:cNvSpPr>
            <a:spLocks noGrp="1"/>
          </p:cNvSpPr>
          <p:nvPr>
            <p:ph type="dt" idx="3"/>
          </p:nvPr>
        </p:nvSpPr>
        <p:spPr/>
        <p:txBody>
          <a:bodyPr/>
          <a:p>
            <a:r>
              <a:rPr lang="el-GR"/>
              <a:t/>
            </a: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15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5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5" name="PlaceHolder 4"/>
          <p:cNvSpPr>
            <a:spLocks noGrp="1"/>
          </p:cNvSpPr>
          <p:nvPr>
            <p:ph type="ftr" idx="10"/>
          </p:nvPr>
        </p:nvSpPr>
        <p:spPr/>
        <p:txBody>
          <a:bodyPr/>
          <a:p>
            <a:r>
              <a:t>Footer</a:t>
            </a:r>
          </a:p>
        </p:txBody>
      </p:sp>
      <p:sp>
        <p:nvSpPr>
          <p:cNvPr id="6" name="PlaceHolder 5"/>
          <p:cNvSpPr>
            <a:spLocks noGrp="1"/>
          </p:cNvSpPr>
          <p:nvPr>
            <p:ph type="sldNum" idx="11"/>
          </p:nvPr>
        </p:nvSpPr>
        <p:spPr/>
        <p:txBody>
          <a:bodyPr/>
          <a:p>
            <a:fld id="{C746E1EE-73D3-4899-9575-99B8A7E6DD18}" type="slidenum">
              <a:t>&lt;#&gt;</a:t>
            </a:fld>
          </a:p>
        </p:txBody>
      </p:sp>
      <p:sp>
        <p:nvSpPr>
          <p:cNvPr id="7" name="PlaceHolder 6"/>
          <p:cNvSpPr>
            <a:spLocks noGrp="1"/>
          </p:cNvSpPr>
          <p:nvPr>
            <p:ph type="dt" idx="12"/>
          </p:nvPr>
        </p:nvSpPr>
        <p:spPr/>
        <p:txBody>
          <a:bodyPr/>
          <a:p>
            <a:r>
              <a:rPr lang="el-GR"/>
              <a:t/>
            </a: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3" name="PlaceHolder 2"/>
          <p:cNvSpPr>
            <a:spLocks noGrp="1"/>
          </p:cNvSpPr>
          <p:nvPr>
            <p:ph type="ftr" idx="10"/>
          </p:nvPr>
        </p:nvSpPr>
        <p:spPr/>
        <p:txBody>
          <a:bodyPr/>
          <a:p>
            <a:r>
              <a:t>Footer</a:t>
            </a:r>
          </a:p>
        </p:txBody>
      </p:sp>
      <p:sp>
        <p:nvSpPr>
          <p:cNvPr id="4" name="PlaceHolder 3"/>
          <p:cNvSpPr>
            <a:spLocks noGrp="1"/>
          </p:cNvSpPr>
          <p:nvPr>
            <p:ph type="sldNum" idx="11"/>
          </p:nvPr>
        </p:nvSpPr>
        <p:spPr/>
        <p:txBody>
          <a:bodyPr/>
          <a:p>
            <a:fld id="{9FD1A674-0464-46D6-A186-D880D1B41045}" type="slidenum">
              <a:t>&lt;#&gt;</a:t>
            </a:fld>
          </a:p>
        </p:txBody>
      </p:sp>
      <p:sp>
        <p:nvSpPr>
          <p:cNvPr id="5" name="PlaceHolder 4"/>
          <p:cNvSpPr>
            <a:spLocks noGrp="1"/>
          </p:cNvSpPr>
          <p:nvPr>
            <p:ph type="dt" idx="12"/>
          </p:nvPr>
        </p:nvSpPr>
        <p:spPr/>
        <p:txBody>
          <a:bodyPr/>
          <a:p>
            <a:r>
              <a:rPr lang="el-GR"/>
              <a:t/>
            </a: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l-GR" sz="3200" spc="-1" strike="noStrike">
              <a:solidFill>
                <a:srgbClr val="000000"/>
              </a:solidFill>
              <a:latin typeface="Arial"/>
            </a:endParaRPr>
          </a:p>
        </p:txBody>
      </p:sp>
      <p:sp>
        <p:nvSpPr>
          <p:cNvPr id="3" name="PlaceHolder 2"/>
          <p:cNvSpPr>
            <a:spLocks noGrp="1"/>
          </p:cNvSpPr>
          <p:nvPr>
            <p:ph type="ftr" idx="10"/>
          </p:nvPr>
        </p:nvSpPr>
        <p:spPr/>
        <p:txBody>
          <a:bodyPr/>
          <a:p>
            <a:r>
              <a:t>Footer</a:t>
            </a:r>
          </a:p>
        </p:txBody>
      </p:sp>
      <p:sp>
        <p:nvSpPr>
          <p:cNvPr id="4" name="PlaceHolder 3"/>
          <p:cNvSpPr>
            <a:spLocks noGrp="1"/>
          </p:cNvSpPr>
          <p:nvPr>
            <p:ph type="sldNum" idx="11"/>
          </p:nvPr>
        </p:nvSpPr>
        <p:spPr/>
        <p:txBody>
          <a:bodyPr/>
          <a:p>
            <a:fld id="{2C7056F0-AF4D-4758-B268-8837B309AD92}" type="slidenum">
              <a:t>&lt;#&gt;</a:t>
            </a:fld>
          </a:p>
        </p:txBody>
      </p:sp>
      <p:sp>
        <p:nvSpPr>
          <p:cNvPr id="5" name="PlaceHolder 4"/>
          <p:cNvSpPr>
            <a:spLocks noGrp="1"/>
          </p:cNvSpPr>
          <p:nvPr>
            <p:ph type="dt" idx="12"/>
          </p:nvPr>
        </p:nvSpPr>
        <p:spPr/>
        <p:txBody>
          <a:bodyPr/>
          <a:p>
            <a:r>
              <a:rPr lang="el-GR"/>
              <a:t/>
            </a: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16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6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6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6" name="PlaceHolder 5"/>
          <p:cNvSpPr>
            <a:spLocks noGrp="1"/>
          </p:cNvSpPr>
          <p:nvPr>
            <p:ph type="ftr" idx="10"/>
          </p:nvPr>
        </p:nvSpPr>
        <p:spPr/>
        <p:txBody>
          <a:bodyPr/>
          <a:p>
            <a:r>
              <a:t>Footer</a:t>
            </a:r>
          </a:p>
        </p:txBody>
      </p:sp>
      <p:sp>
        <p:nvSpPr>
          <p:cNvPr id="7" name="PlaceHolder 6"/>
          <p:cNvSpPr>
            <a:spLocks noGrp="1"/>
          </p:cNvSpPr>
          <p:nvPr>
            <p:ph type="sldNum" idx="11"/>
          </p:nvPr>
        </p:nvSpPr>
        <p:spPr/>
        <p:txBody>
          <a:bodyPr/>
          <a:p>
            <a:fld id="{0B7E41D0-A188-43DE-8A98-4171FB4691BD}" type="slidenum">
              <a:t>&lt;#&gt;</a:t>
            </a:fld>
          </a:p>
        </p:txBody>
      </p:sp>
      <p:sp>
        <p:nvSpPr>
          <p:cNvPr id="8" name="PlaceHolder 7"/>
          <p:cNvSpPr>
            <a:spLocks noGrp="1"/>
          </p:cNvSpPr>
          <p:nvPr>
            <p:ph type="dt" idx="12"/>
          </p:nvPr>
        </p:nvSpPr>
        <p:spPr/>
        <p:txBody>
          <a:bodyPr/>
          <a:p>
            <a:r>
              <a:rPr lang="el-GR"/>
              <a:t/>
            </a: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16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6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6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6" name="PlaceHolder 5"/>
          <p:cNvSpPr>
            <a:spLocks noGrp="1"/>
          </p:cNvSpPr>
          <p:nvPr>
            <p:ph type="ftr" idx="10"/>
          </p:nvPr>
        </p:nvSpPr>
        <p:spPr/>
        <p:txBody>
          <a:bodyPr/>
          <a:p>
            <a:r>
              <a:t>Footer</a:t>
            </a:r>
          </a:p>
        </p:txBody>
      </p:sp>
      <p:sp>
        <p:nvSpPr>
          <p:cNvPr id="7" name="PlaceHolder 6"/>
          <p:cNvSpPr>
            <a:spLocks noGrp="1"/>
          </p:cNvSpPr>
          <p:nvPr>
            <p:ph type="sldNum" idx="11"/>
          </p:nvPr>
        </p:nvSpPr>
        <p:spPr/>
        <p:txBody>
          <a:bodyPr/>
          <a:p>
            <a:fld id="{855A72B0-564E-45AF-9694-EEA3F4701C67}" type="slidenum">
              <a:t>&lt;#&gt;</a:t>
            </a:fld>
          </a:p>
        </p:txBody>
      </p:sp>
      <p:sp>
        <p:nvSpPr>
          <p:cNvPr id="8" name="PlaceHolder 7"/>
          <p:cNvSpPr>
            <a:spLocks noGrp="1"/>
          </p:cNvSpPr>
          <p:nvPr>
            <p:ph type="dt" idx="12"/>
          </p:nvPr>
        </p:nvSpPr>
        <p:spPr/>
        <p:txBody>
          <a:bodyPr/>
          <a:p>
            <a:r>
              <a:rPr lang="el-GR"/>
              <a:t/>
            </a: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6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17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7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7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6" name="PlaceHolder 5"/>
          <p:cNvSpPr>
            <a:spLocks noGrp="1"/>
          </p:cNvSpPr>
          <p:nvPr>
            <p:ph type="ftr" idx="10"/>
          </p:nvPr>
        </p:nvSpPr>
        <p:spPr/>
        <p:txBody>
          <a:bodyPr/>
          <a:p>
            <a:r>
              <a:t>Footer</a:t>
            </a:r>
          </a:p>
        </p:txBody>
      </p:sp>
      <p:sp>
        <p:nvSpPr>
          <p:cNvPr id="7" name="PlaceHolder 6"/>
          <p:cNvSpPr>
            <a:spLocks noGrp="1"/>
          </p:cNvSpPr>
          <p:nvPr>
            <p:ph type="sldNum" idx="11"/>
          </p:nvPr>
        </p:nvSpPr>
        <p:spPr/>
        <p:txBody>
          <a:bodyPr/>
          <a:p>
            <a:fld id="{28409AD3-EE83-42EB-B48F-6454E665CA9B}" type="slidenum">
              <a:t>&lt;#&gt;</a:t>
            </a:fld>
          </a:p>
        </p:txBody>
      </p:sp>
      <p:sp>
        <p:nvSpPr>
          <p:cNvPr id="8" name="PlaceHolder 7"/>
          <p:cNvSpPr>
            <a:spLocks noGrp="1"/>
          </p:cNvSpPr>
          <p:nvPr>
            <p:ph type="dt" idx="12"/>
          </p:nvPr>
        </p:nvSpPr>
        <p:spPr/>
        <p:txBody>
          <a:bodyPr/>
          <a:p>
            <a:r>
              <a:rPr lang="el-GR"/>
              <a:t/>
            </a: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17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7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5" name="PlaceHolder 4"/>
          <p:cNvSpPr>
            <a:spLocks noGrp="1"/>
          </p:cNvSpPr>
          <p:nvPr>
            <p:ph type="ftr" idx="10"/>
          </p:nvPr>
        </p:nvSpPr>
        <p:spPr/>
        <p:txBody>
          <a:bodyPr/>
          <a:p>
            <a:r>
              <a:t>Footer</a:t>
            </a:r>
          </a:p>
        </p:txBody>
      </p:sp>
      <p:sp>
        <p:nvSpPr>
          <p:cNvPr id="6" name="PlaceHolder 5"/>
          <p:cNvSpPr>
            <a:spLocks noGrp="1"/>
          </p:cNvSpPr>
          <p:nvPr>
            <p:ph type="sldNum" idx="11"/>
          </p:nvPr>
        </p:nvSpPr>
        <p:spPr/>
        <p:txBody>
          <a:bodyPr/>
          <a:p>
            <a:fld id="{D84D0C2E-F8E8-429A-B118-2462F734C8C9}" type="slidenum">
              <a:t>&lt;#&gt;</a:t>
            </a:fld>
          </a:p>
        </p:txBody>
      </p:sp>
      <p:sp>
        <p:nvSpPr>
          <p:cNvPr id="7" name="PlaceHolder 6"/>
          <p:cNvSpPr>
            <a:spLocks noGrp="1"/>
          </p:cNvSpPr>
          <p:nvPr>
            <p:ph type="dt" idx="12"/>
          </p:nvPr>
        </p:nvSpPr>
        <p:spPr/>
        <p:txBody>
          <a:bodyPr/>
          <a:p>
            <a:r>
              <a:rPr lang="el-GR"/>
              <a:t/>
            </a: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17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7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7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8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7" name="PlaceHolder 6"/>
          <p:cNvSpPr>
            <a:spLocks noGrp="1"/>
          </p:cNvSpPr>
          <p:nvPr>
            <p:ph type="ftr" idx="10"/>
          </p:nvPr>
        </p:nvSpPr>
        <p:spPr/>
        <p:txBody>
          <a:bodyPr/>
          <a:p>
            <a:r>
              <a:t>Footer</a:t>
            </a:r>
          </a:p>
        </p:txBody>
      </p:sp>
      <p:sp>
        <p:nvSpPr>
          <p:cNvPr id="8" name="PlaceHolder 7"/>
          <p:cNvSpPr>
            <a:spLocks noGrp="1"/>
          </p:cNvSpPr>
          <p:nvPr>
            <p:ph type="sldNum" idx="11"/>
          </p:nvPr>
        </p:nvSpPr>
        <p:spPr/>
        <p:txBody>
          <a:bodyPr/>
          <a:p>
            <a:fld id="{B123A78B-62F8-400C-AC1B-A54A4E22AD95}" type="slidenum">
              <a:t>&lt;#&gt;</a:t>
            </a:fld>
          </a:p>
        </p:txBody>
      </p:sp>
      <p:sp>
        <p:nvSpPr>
          <p:cNvPr id="9" name="PlaceHolder 8"/>
          <p:cNvSpPr>
            <a:spLocks noGrp="1"/>
          </p:cNvSpPr>
          <p:nvPr>
            <p:ph type="dt" idx="12"/>
          </p:nvPr>
        </p:nvSpPr>
        <p:spPr/>
        <p:txBody>
          <a:bodyPr/>
          <a:p>
            <a:r>
              <a:rPr lang="el-GR"/>
              <a:t/>
            </a: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18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8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8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8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8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18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9" name="PlaceHolder 8"/>
          <p:cNvSpPr>
            <a:spLocks noGrp="1"/>
          </p:cNvSpPr>
          <p:nvPr>
            <p:ph type="ftr" idx="10"/>
          </p:nvPr>
        </p:nvSpPr>
        <p:spPr/>
        <p:txBody>
          <a:bodyPr/>
          <a:p>
            <a:r>
              <a:t>Footer</a:t>
            </a:r>
          </a:p>
        </p:txBody>
      </p:sp>
      <p:sp>
        <p:nvSpPr>
          <p:cNvPr id="10" name="PlaceHolder 9"/>
          <p:cNvSpPr>
            <a:spLocks noGrp="1"/>
          </p:cNvSpPr>
          <p:nvPr>
            <p:ph type="sldNum" idx="11"/>
          </p:nvPr>
        </p:nvSpPr>
        <p:spPr/>
        <p:txBody>
          <a:bodyPr/>
          <a:p>
            <a:fld id="{70DEEB4B-F4B8-43F4-9C31-B73E96423E2B}" type="slidenum">
              <a:t>&lt;#&gt;</a:t>
            </a:fld>
          </a:p>
        </p:txBody>
      </p:sp>
      <p:sp>
        <p:nvSpPr>
          <p:cNvPr id="11" name="PlaceHolder 10"/>
          <p:cNvSpPr>
            <a:spLocks noGrp="1"/>
          </p:cNvSpPr>
          <p:nvPr>
            <p:ph type="dt" idx="12"/>
          </p:nvPr>
        </p:nvSpPr>
        <p:spPr/>
        <p:txBody>
          <a:bodyPr/>
          <a:p>
            <a:r>
              <a:rPr lang="el-GR"/>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3C4F58B0-E5BF-47B9-A0EB-75709C78F4E6}" type="slidenum">
              <a:t>&lt;#&gt;</a:t>
            </a:fld>
          </a:p>
        </p:txBody>
      </p:sp>
      <p:sp>
        <p:nvSpPr>
          <p:cNvPr id="5" name="PlaceHolder 4"/>
          <p:cNvSpPr>
            <a:spLocks noGrp="1"/>
          </p:cNvSpPr>
          <p:nvPr>
            <p:ph type="dt" idx="3"/>
          </p:nvPr>
        </p:nvSpPr>
        <p:spPr/>
        <p:txBody>
          <a:bodyPr/>
          <a:p>
            <a:r>
              <a:rPr lang="el-GR"/>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9"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l-GR"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6FA79528-F032-427E-8C01-9207AE90761C}" type="slidenum">
              <a:t>&lt;#&gt;</a:t>
            </a:fld>
          </a:p>
        </p:txBody>
      </p:sp>
      <p:sp>
        <p:nvSpPr>
          <p:cNvPr id="5" name="PlaceHolder 4"/>
          <p:cNvSpPr>
            <a:spLocks noGrp="1"/>
          </p:cNvSpPr>
          <p:nvPr>
            <p:ph type="dt" idx="3"/>
          </p:nvPr>
        </p:nvSpPr>
        <p:spPr/>
        <p:txBody>
          <a:bodyPr/>
          <a:p>
            <a:r>
              <a:rPr lang="el-GR"/>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2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2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2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8143482C-0E5D-425A-9EF6-9FDFE2F91A38}" type="slidenum">
              <a:t>&lt;#&gt;</a:t>
            </a:fld>
          </a:p>
        </p:txBody>
      </p:sp>
      <p:sp>
        <p:nvSpPr>
          <p:cNvPr id="8" name="PlaceHolder 7"/>
          <p:cNvSpPr>
            <a:spLocks noGrp="1"/>
          </p:cNvSpPr>
          <p:nvPr>
            <p:ph type="dt" idx="3"/>
          </p:nvPr>
        </p:nvSpPr>
        <p:spPr/>
        <p:txBody>
          <a:bodyPr/>
          <a:p>
            <a:r>
              <a:rPr lang="el-GR"/>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25"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2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27"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9099AF8F-9613-4C20-9A4E-2BEC66C66077}" type="slidenum">
              <a:t>&lt;#&gt;</a:t>
            </a:fld>
          </a:p>
        </p:txBody>
      </p:sp>
      <p:sp>
        <p:nvSpPr>
          <p:cNvPr id="8" name="PlaceHolder 7"/>
          <p:cNvSpPr>
            <a:spLocks noGrp="1"/>
          </p:cNvSpPr>
          <p:nvPr>
            <p:ph type="dt" idx="3"/>
          </p:nvPr>
        </p:nvSpPr>
        <p:spPr/>
        <p:txBody>
          <a:bodyPr/>
          <a:p>
            <a:r>
              <a:rPr lang="el-GR"/>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l-GR" sz="4400" spc="-1" strike="noStrike">
              <a:solidFill>
                <a:srgbClr val="000000"/>
              </a:solidFill>
              <a:latin typeface="Arial"/>
            </a:endParaRPr>
          </a:p>
        </p:txBody>
      </p:sp>
      <p:sp>
        <p:nvSpPr>
          <p:cNvPr id="2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3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31"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l-GR"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55CF954F-1BE2-46A0-B936-6CADC73AE03D}" type="slidenum">
              <a:t>&lt;#&gt;</a:t>
            </a:fld>
          </a:p>
        </p:txBody>
      </p:sp>
      <p:sp>
        <p:nvSpPr>
          <p:cNvPr id="8" name="PlaceHolder 7"/>
          <p:cNvSpPr>
            <a:spLocks noGrp="1"/>
          </p:cNvSpPr>
          <p:nvPr>
            <p:ph type="dt" idx="3"/>
          </p:nvPr>
        </p:nvSpPr>
        <p:spPr/>
        <p:txBody>
          <a:bodyPr/>
          <a:p>
            <a:r>
              <a:rPr lang="el-GR"/>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slideLayout" Target="../slideLayouts/slideLayout1.xml"/><Relationship Id="rId8" Type="http://schemas.openxmlformats.org/officeDocument/2006/relationships/slideLayout" Target="../slideLayouts/slideLayout2.xml"/><Relationship Id="rId9" Type="http://schemas.openxmlformats.org/officeDocument/2006/relationships/slideLayout" Target="../slideLayouts/slideLayout3.xml"/><Relationship Id="rId10" Type="http://schemas.openxmlformats.org/officeDocument/2006/relationships/slideLayout" Target="../slideLayouts/slideLayout4.xml"/><Relationship Id="rId11" Type="http://schemas.openxmlformats.org/officeDocument/2006/relationships/slideLayout" Target="../slideLayouts/slideLayout5.xml"/><Relationship Id="rId12" Type="http://schemas.openxmlformats.org/officeDocument/2006/relationships/slideLayout" Target="../slideLayouts/slideLayout6.xml"/><Relationship Id="rId13" Type="http://schemas.openxmlformats.org/officeDocument/2006/relationships/slideLayout" Target="../slideLayouts/slideLayout7.xml"/><Relationship Id="rId14" Type="http://schemas.openxmlformats.org/officeDocument/2006/relationships/slideLayout" Target="../slideLayouts/slideLayout8.xml"/><Relationship Id="rId15" Type="http://schemas.openxmlformats.org/officeDocument/2006/relationships/slideLayout" Target="../slideLayouts/slideLayout9.xml"/><Relationship Id="rId16" Type="http://schemas.openxmlformats.org/officeDocument/2006/relationships/slideLayout" Target="../slideLayouts/slideLayout10.xml"/><Relationship Id="rId17" Type="http://schemas.openxmlformats.org/officeDocument/2006/relationships/slideLayout" Target="../slideLayouts/slideLayout11.xml"/><Relationship Id="rId18"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slideLayout" Target="../slideLayouts/slideLayout13.xml"/><Relationship Id="rId8" Type="http://schemas.openxmlformats.org/officeDocument/2006/relationships/slideLayout" Target="../slideLayouts/slideLayout14.xml"/><Relationship Id="rId9" Type="http://schemas.openxmlformats.org/officeDocument/2006/relationships/slideLayout" Target="../slideLayouts/slideLayout15.xml"/><Relationship Id="rId10" Type="http://schemas.openxmlformats.org/officeDocument/2006/relationships/slideLayout" Target="../slideLayouts/slideLayout16.xml"/><Relationship Id="rId11" Type="http://schemas.openxmlformats.org/officeDocument/2006/relationships/slideLayout" Target="../slideLayouts/slideLayout17.xml"/><Relationship Id="rId12" Type="http://schemas.openxmlformats.org/officeDocument/2006/relationships/slideLayout" Target="../slideLayouts/slideLayout18.xml"/><Relationship Id="rId13" Type="http://schemas.openxmlformats.org/officeDocument/2006/relationships/slideLayout" Target="../slideLayouts/slideLayout19.xml"/><Relationship Id="rId14" Type="http://schemas.openxmlformats.org/officeDocument/2006/relationships/slideLayout" Target="../slideLayouts/slideLayout20.xml"/><Relationship Id="rId15" Type="http://schemas.openxmlformats.org/officeDocument/2006/relationships/slideLayout" Target="../slideLayouts/slideLayout21.xml"/><Relationship Id="rId16" Type="http://schemas.openxmlformats.org/officeDocument/2006/relationships/slideLayout" Target="../slideLayouts/slideLayout22.xml"/><Relationship Id="rId17" Type="http://schemas.openxmlformats.org/officeDocument/2006/relationships/slideLayout" Target="../slideLayouts/slideLayout23.xml"/><Relationship Id="rId18"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slideLayout" Target="../slideLayouts/slideLayout25.xml"/><Relationship Id="rId8" Type="http://schemas.openxmlformats.org/officeDocument/2006/relationships/slideLayout" Target="../slideLayouts/slideLayout26.xml"/><Relationship Id="rId9" Type="http://schemas.openxmlformats.org/officeDocument/2006/relationships/slideLayout" Target="../slideLayouts/slideLayout27.xml"/><Relationship Id="rId10" Type="http://schemas.openxmlformats.org/officeDocument/2006/relationships/slideLayout" Target="../slideLayouts/slideLayout28.xml"/><Relationship Id="rId11" Type="http://schemas.openxmlformats.org/officeDocument/2006/relationships/slideLayout" Target="../slideLayouts/slideLayout29.xml"/><Relationship Id="rId12" Type="http://schemas.openxmlformats.org/officeDocument/2006/relationships/slideLayout" Target="../slideLayouts/slideLayout30.xml"/><Relationship Id="rId13" Type="http://schemas.openxmlformats.org/officeDocument/2006/relationships/slideLayout" Target="../slideLayouts/slideLayout31.xml"/><Relationship Id="rId14" Type="http://schemas.openxmlformats.org/officeDocument/2006/relationships/slideLayout" Target="../slideLayouts/slideLayout32.xml"/><Relationship Id="rId15" Type="http://schemas.openxmlformats.org/officeDocument/2006/relationships/slideLayout" Target="../slideLayouts/slideLayout33.xml"/><Relationship Id="rId16" Type="http://schemas.openxmlformats.org/officeDocument/2006/relationships/slideLayout" Target="../slideLayouts/slideLayout34.xml"/><Relationship Id="rId17" Type="http://schemas.openxmlformats.org/officeDocument/2006/relationships/slideLayout" Target="../slideLayouts/slideLayout35.xml"/><Relationship Id="rId18"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slideLayout" Target="../slideLayouts/slideLayout37.xml"/><Relationship Id="rId8" Type="http://schemas.openxmlformats.org/officeDocument/2006/relationships/slideLayout" Target="../slideLayouts/slideLayout38.xml"/><Relationship Id="rId9" Type="http://schemas.openxmlformats.org/officeDocument/2006/relationships/slideLayout" Target="../slideLayouts/slideLayout39.xml"/><Relationship Id="rId10" Type="http://schemas.openxmlformats.org/officeDocument/2006/relationships/slideLayout" Target="../slideLayouts/slideLayout40.xml"/><Relationship Id="rId11" Type="http://schemas.openxmlformats.org/officeDocument/2006/relationships/slideLayout" Target="../slideLayouts/slideLayout41.xml"/><Relationship Id="rId12" Type="http://schemas.openxmlformats.org/officeDocument/2006/relationships/slideLayout" Target="../slideLayouts/slideLayout42.xml"/><Relationship Id="rId13" Type="http://schemas.openxmlformats.org/officeDocument/2006/relationships/slideLayout" Target="../slideLayouts/slideLayout43.xml"/><Relationship Id="rId14" Type="http://schemas.openxmlformats.org/officeDocument/2006/relationships/slideLayout" Target="../slideLayouts/slideLayout44.xml"/><Relationship Id="rId15" Type="http://schemas.openxmlformats.org/officeDocument/2006/relationships/slideLayout" Target="../slideLayouts/slideLayout45.xml"/><Relationship Id="rId16" Type="http://schemas.openxmlformats.org/officeDocument/2006/relationships/slideLayout" Target="../slideLayouts/slideLayout46.xml"/><Relationship Id="rId17" Type="http://schemas.openxmlformats.org/officeDocument/2006/relationships/slideLayout" Target="../slideLayouts/slideLayout47.xml"/><Relationship Id="rId18"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pic>
        <p:nvPicPr>
          <p:cNvPr id="0" name="Google Shape;6;p8" descr=""/>
          <p:cNvPicPr/>
          <p:nvPr/>
        </p:nvPicPr>
        <p:blipFill>
          <a:blip r:embed="rId3"/>
          <a:srcRect l="3609" t="0" r="0" b="0"/>
          <a:stretch/>
        </p:blipFill>
        <p:spPr>
          <a:xfrm>
            <a:off x="0" y="2669760"/>
            <a:ext cx="4034160" cy="4185360"/>
          </a:xfrm>
          <a:prstGeom prst="rect">
            <a:avLst/>
          </a:prstGeom>
          <a:ln w="0">
            <a:noFill/>
          </a:ln>
        </p:spPr>
      </p:pic>
      <p:pic>
        <p:nvPicPr>
          <p:cNvPr id="1" name="Google Shape;7;p8" descr=""/>
          <p:cNvPicPr/>
          <p:nvPr/>
        </p:nvPicPr>
        <p:blipFill>
          <a:blip r:embed="rId4"/>
          <a:srcRect l="35642" t="0" r="0" b="0"/>
          <a:stretch/>
        </p:blipFill>
        <p:spPr>
          <a:xfrm>
            <a:off x="0" y="2892240"/>
            <a:ext cx="1519560" cy="2362680"/>
          </a:xfrm>
          <a:prstGeom prst="rect">
            <a:avLst/>
          </a:prstGeom>
          <a:ln w="0">
            <a:noFill/>
          </a:ln>
        </p:spPr>
      </p:pic>
      <p:sp>
        <p:nvSpPr>
          <p:cNvPr id="2" name="Google Shape;8;p8"/>
          <p:cNvSpPr/>
          <p:nvPr/>
        </p:nvSpPr>
        <p:spPr>
          <a:xfrm>
            <a:off x="8609040" y="1676520"/>
            <a:ext cx="2816640" cy="2816640"/>
          </a:xfrm>
          <a:prstGeom prst="ellipse">
            <a:avLst/>
          </a:prstGeom>
          <a:gradFill rotWithShape="0">
            <a:gsLst>
              <a:gs pos="0">
                <a:srgbClr val="50b9c1">
                  <a:alpha val="7058"/>
                </a:srgbClr>
              </a:gs>
              <a:gs pos="100000">
                <a:srgbClr val="50b9c1">
                  <a:alpha val="0"/>
                </a:srgbClr>
              </a:gs>
            </a:gsLst>
            <a:path path="circle">
              <a:fillToRect l="50000" t="50000" r="50000" b="50000"/>
            </a:path>
          </a:gradFill>
          <a:ln w="0">
            <a:noFill/>
          </a:ln>
          <a:effectLst>
            <a:outerShdw blurRad="38160" dir="5400000" dist="25560" rotWithShape="0">
              <a:srgbClr val="000000">
                <a:alpha val="45000"/>
              </a:srgbClr>
            </a:outerShdw>
          </a:effectLst>
        </p:spPr>
        <p:style>
          <a:lnRef idx="0"/>
          <a:fillRef idx="0"/>
          <a:effectRef idx="0"/>
          <a:fontRef idx="minor"/>
        </p:style>
        <p:txBody>
          <a:bodyPr lIns="90000" rIns="90000" tIns="45000" bIns="45000" anchor="t">
            <a:noAutofit/>
          </a:bodyPr>
          <a:p>
            <a:pPr>
              <a:lnSpc>
                <a:spcPct val="100000"/>
              </a:lnSpc>
              <a:tabLst>
                <a:tab algn="l" pos="0"/>
              </a:tabLst>
            </a:pPr>
            <a:endParaRPr b="0" lang="el-GR" sz="1400" spc="-1" strike="noStrike">
              <a:solidFill>
                <a:srgbClr val="000000"/>
              </a:solidFill>
              <a:latin typeface="Arial"/>
              <a:ea typeface="DejaVu Sans"/>
            </a:endParaRPr>
          </a:p>
        </p:txBody>
      </p:sp>
      <p:pic>
        <p:nvPicPr>
          <p:cNvPr id="3" name="Google Shape;9;p8" descr=""/>
          <p:cNvPicPr/>
          <p:nvPr/>
        </p:nvPicPr>
        <p:blipFill>
          <a:blip r:embed="rId5"/>
          <a:srcRect l="0" t="28812" r="0" b="0"/>
          <a:stretch/>
        </p:blipFill>
        <p:spPr>
          <a:xfrm>
            <a:off x="7999560" y="0"/>
            <a:ext cx="1600560" cy="1138680"/>
          </a:xfrm>
          <a:prstGeom prst="rect">
            <a:avLst/>
          </a:prstGeom>
          <a:ln w="0">
            <a:noFill/>
          </a:ln>
        </p:spPr>
      </p:pic>
      <p:pic>
        <p:nvPicPr>
          <p:cNvPr id="4" name="Google Shape;10;p8" descr=""/>
          <p:cNvPicPr/>
          <p:nvPr/>
        </p:nvPicPr>
        <p:blipFill>
          <a:blip r:embed="rId6"/>
          <a:srcRect l="0" t="0" r="0" b="23325"/>
          <a:stretch/>
        </p:blipFill>
        <p:spPr>
          <a:xfrm>
            <a:off x="8605800" y="6095880"/>
            <a:ext cx="990720" cy="759240"/>
          </a:xfrm>
          <a:prstGeom prst="rect">
            <a:avLst/>
          </a:prstGeom>
          <a:ln w="0">
            <a:noFill/>
          </a:ln>
        </p:spPr>
      </p:pic>
      <p:sp>
        <p:nvSpPr>
          <p:cNvPr id="5" name="Google Shape;11;p8"/>
          <p:cNvSpPr/>
          <p:nvPr/>
        </p:nvSpPr>
        <p:spPr>
          <a:xfrm>
            <a:off x="10437840" y="0"/>
            <a:ext cx="682920" cy="1140120"/>
          </a:xfrm>
          <a:prstGeom prst="rect">
            <a:avLst/>
          </a:prstGeom>
          <a:solidFill>
            <a:schemeClr val="accent1"/>
          </a:solidFill>
          <a:ln w="0">
            <a:noFill/>
          </a:ln>
          <a:effectLst>
            <a:outerShdw blurRad="38160" dir="5400000" dist="25560" rotWithShape="0">
              <a:srgbClr val="000000">
                <a:alpha val="45000"/>
              </a:srgbClr>
            </a:outerShdw>
          </a:effectLst>
        </p:spPr>
        <p:style>
          <a:lnRef idx="0"/>
          <a:fillRef idx="0"/>
          <a:effectRef idx="0"/>
          <a:fontRef idx="minor"/>
        </p:style>
        <p:txBody>
          <a:bodyPr lIns="90000" rIns="90000" tIns="45000" bIns="45000" anchor="t">
            <a:noAutofit/>
          </a:bodyPr>
          <a:p>
            <a:pPr>
              <a:lnSpc>
                <a:spcPct val="100000"/>
              </a:lnSpc>
              <a:tabLst>
                <a:tab algn="l" pos="0"/>
              </a:tabLst>
            </a:pPr>
            <a:endParaRPr b="0" lang="el-GR" sz="1400" spc="-1" strike="noStrike">
              <a:solidFill>
                <a:srgbClr val="000000"/>
              </a:solidFill>
              <a:latin typeface="Arial"/>
              <a:ea typeface="DejaVu Sans"/>
            </a:endParaRPr>
          </a:p>
        </p:txBody>
      </p:sp>
      <p:sp>
        <p:nvSpPr>
          <p:cNvPr id="6" name="PlaceHolder 1"/>
          <p:cNvSpPr>
            <a:spLocks noGrp="1"/>
          </p:cNvSpPr>
          <p:nvPr>
            <p:ph type="ftr" idx="1"/>
          </p:nvPr>
        </p:nvSpPr>
        <p:spPr>
          <a:xfrm rot="5400000">
            <a:off x="8954280" y="3225240"/>
            <a:ext cx="3857040" cy="302040"/>
          </a:xfrm>
          <a:prstGeom prst="rect">
            <a:avLst/>
          </a:prstGeom>
          <a:noFill/>
          <a:ln w="0">
            <a:noFill/>
          </a:ln>
        </p:spPr>
        <p:txBody>
          <a:bodyPr lIns="90000" rIns="90000" tIns="45000" bIns="45000" anchor="b">
            <a:noAutofit/>
          </a:bodyPr>
          <a:lstStyle>
            <a:lvl1pPr indent="0" algn="ctr">
              <a:lnSpc>
                <a:spcPct val="100000"/>
              </a:lnSpc>
              <a:buNone/>
              <a:tabLst>
                <a:tab algn="l" pos="0"/>
              </a:tabLst>
              <a:defRPr b="0" lang="el-GR" sz="1400" spc="-1" strike="noStrike">
                <a:solidFill>
                  <a:srgbClr val="000000"/>
                </a:solidFill>
                <a:latin typeface="Times New Roman"/>
              </a:defRPr>
            </a:lvl1pPr>
          </a:lstStyle>
          <a:p>
            <a:pPr indent="0" algn="ctr">
              <a:lnSpc>
                <a:spcPct val="100000"/>
              </a:lnSpc>
              <a:buNone/>
              <a:tabLst>
                <a:tab algn="l" pos="0"/>
              </a:tabLst>
            </a:pPr>
            <a:r>
              <a:rPr b="0" lang="el-GR" sz="1400" spc="-1" strike="noStrike">
                <a:solidFill>
                  <a:srgbClr val="000000"/>
                </a:solidFill>
                <a:latin typeface="Times New Roman"/>
              </a:rPr>
              <a:t> </a:t>
            </a:r>
            <a:endParaRPr b="0" lang="el-GR" sz="1400" spc="-1" strike="noStrike">
              <a:solidFill>
                <a:srgbClr val="000000"/>
              </a:solidFill>
              <a:latin typeface="Times New Roman"/>
            </a:endParaRPr>
          </a:p>
        </p:txBody>
      </p:sp>
      <p:sp>
        <p:nvSpPr>
          <p:cNvPr id="7" name="PlaceHolder 2"/>
          <p:cNvSpPr>
            <a:spLocks noGrp="1"/>
          </p:cNvSpPr>
          <p:nvPr>
            <p:ph type="sldNum" idx="2"/>
          </p:nvPr>
        </p:nvSpPr>
        <p:spPr>
          <a:xfrm>
            <a:off x="10352520" y="295560"/>
            <a:ext cx="835200" cy="764640"/>
          </a:xfrm>
          <a:prstGeom prst="rect">
            <a:avLst/>
          </a:prstGeom>
          <a:noFill/>
          <a:ln w="0">
            <a:noFill/>
          </a:ln>
        </p:spPr>
        <p:txBody>
          <a:bodyPr lIns="90000" rIns="90000" tIns="45000" bIns="45000" anchor="b">
            <a:noAutofit/>
          </a:bodyPr>
          <a:lstStyle>
            <a:lvl1pPr indent="0" algn="ctr">
              <a:lnSpc>
                <a:spcPct val="100000"/>
              </a:lnSpc>
              <a:buNone/>
              <a:tabLst>
                <a:tab algn="l" pos="0"/>
              </a:tabLst>
              <a:defRPr b="0" lang="el-GR" sz="2800" spc="-1" strike="noStrike">
                <a:solidFill>
                  <a:srgbClr val="ffffff"/>
                </a:solidFill>
                <a:latin typeface="Century Gothic"/>
                <a:ea typeface="Century Gothic"/>
              </a:defRPr>
            </a:lvl1pPr>
          </a:lstStyle>
          <a:p>
            <a:pPr indent="0" algn="ctr">
              <a:lnSpc>
                <a:spcPct val="100000"/>
              </a:lnSpc>
              <a:buNone/>
              <a:tabLst>
                <a:tab algn="l" pos="0"/>
              </a:tabLst>
            </a:pPr>
            <a:fld id="{686525BA-408E-46EF-9AF4-3C1C576A2DFE}" type="slidenum">
              <a:rPr b="0" lang="el-GR" sz="2800" spc="-1" strike="noStrike">
                <a:solidFill>
                  <a:srgbClr val="ffffff"/>
                </a:solidFill>
                <a:latin typeface="Century Gothic"/>
                <a:ea typeface="Century Gothic"/>
              </a:rPr>
              <a:t>1</a:t>
            </a:fld>
            <a:endParaRPr b="0" lang="el-GR" sz="2800" spc="-1" strike="noStrike">
              <a:solidFill>
                <a:srgbClr val="000000"/>
              </a:solidFill>
              <a:latin typeface="Times New Roman"/>
            </a:endParaRPr>
          </a:p>
        </p:txBody>
      </p:sp>
      <p:sp>
        <p:nvSpPr>
          <p:cNvPr id="8" name="PlaceHolder 3"/>
          <p:cNvSpPr>
            <a:spLocks noGrp="1"/>
          </p:cNvSpPr>
          <p:nvPr>
            <p:ph type="dt" idx="3"/>
          </p:nvPr>
        </p:nvSpPr>
        <p:spPr>
          <a:xfrm rot="5400000">
            <a:off x="10158120" y="1790640"/>
            <a:ext cx="987840" cy="302040"/>
          </a:xfrm>
          <a:prstGeom prst="rect">
            <a:avLst/>
          </a:prstGeom>
          <a:noFill/>
          <a:ln w="0">
            <a:noFill/>
          </a:ln>
        </p:spPr>
        <p:txBody>
          <a:bodyPr lIns="90000" rIns="90000" tIns="45000" bIns="45000" anchor="t">
            <a:noAutofit/>
          </a:bodyPr>
          <a:lstStyle>
            <a:lvl1pPr indent="0">
              <a:buNone/>
              <a:defRPr b="0" lang="el-GR" sz="1400" spc="-1" strike="noStrike">
                <a:solidFill>
                  <a:srgbClr val="000000"/>
                </a:solidFill>
                <a:latin typeface="Times New Roman"/>
              </a:defRPr>
            </a:lvl1pPr>
          </a:lstStyle>
          <a:p>
            <a:pPr indent="0">
              <a:buNone/>
            </a:pPr>
            <a:r>
              <a:rPr b="0" lang="el-GR" sz="1400" spc="-1" strike="noStrike">
                <a:solidFill>
                  <a:srgbClr val="000000"/>
                </a:solidFill>
                <a:latin typeface="Times New Roman"/>
              </a:rPr>
              <a:t> </a:t>
            </a:r>
            <a:endParaRPr b="0" lang="el-GR" sz="1400" spc="-1" strike="noStrike">
              <a:solidFill>
                <a:srgbClr val="000000"/>
              </a:solidFill>
              <a:latin typeface="Times New Roman"/>
            </a:endParaRPr>
          </a:p>
        </p:txBody>
      </p:sp>
      <p:sp>
        <p:nvSpPr>
          <p:cNvPr id="9"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l-GR" sz="4400" spc="-1" strike="noStrike">
                <a:solidFill>
                  <a:srgbClr val="000000"/>
                </a:solidFill>
                <a:latin typeface="Arial"/>
              </a:rPr>
              <a:t>Πατήστε για επεξεργασία της μορφής κειμένου του τίτλου</a:t>
            </a:r>
            <a:endParaRPr b="0" lang="el-GR" sz="4400" spc="-1" strike="noStrike">
              <a:solidFill>
                <a:srgbClr val="000000"/>
              </a:solidFill>
              <a:latin typeface="Arial"/>
            </a:endParaRPr>
          </a:p>
        </p:txBody>
      </p:sp>
      <p:sp>
        <p:nvSpPr>
          <p:cNvPr id="10"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l-GR" sz="3200" spc="-1" strike="noStrike">
                <a:solidFill>
                  <a:srgbClr val="000000"/>
                </a:solidFill>
                <a:latin typeface="Arial"/>
              </a:rPr>
              <a:t>Πατήστε για επεξεργασία της μορφής κειμένου διάρθρωσης</a:t>
            </a:r>
            <a:endParaRPr b="0" lang="el-GR"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l-GR" sz="2800" spc="-1" strike="noStrike">
                <a:solidFill>
                  <a:srgbClr val="000000"/>
                </a:solidFill>
                <a:latin typeface="Arial"/>
              </a:rPr>
              <a:t>Δεύτερο επίπεδο διάρθρωσης</a:t>
            </a:r>
            <a:endParaRPr b="0" lang="el-GR"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l-GR" sz="2400" spc="-1" strike="noStrike">
                <a:solidFill>
                  <a:srgbClr val="000000"/>
                </a:solidFill>
                <a:latin typeface="Arial"/>
              </a:rPr>
              <a:t>Τρίτο επίπεδο διάρθρωσης</a:t>
            </a:r>
            <a:endParaRPr b="0" lang="el-GR"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l-GR" sz="2000" spc="-1" strike="noStrike">
                <a:solidFill>
                  <a:srgbClr val="000000"/>
                </a:solidFill>
                <a:latin typeface="Arial"/>
              </a:rPr>
              <a:t>Τέταρτο επίπεδο διάρθρωσης</a:t>
            </a:r>
            <a:endParaRPr b="0" lang="el-GR"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l-GR" sz="2000" spc="-1" strike="noStrike">
                <a:solidFill>
                  <a:srgbClr val="000000"/>
                </a:solidFill>
                <a:latin typeface="Arial"/>
              </a:rPr>
              <a:t>Πέμπτο επίπεδο διάρθρωσης</a:t>
            </a:r>
            <a:endParaRPr b="0" lang="el-GR"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l-GR" sz="2000" spc="-1" strike="noStrike">
                <a:solidFill>
                  <a:srgbClr val="000000"/>
                </a:solidFill>
                <a:latin typeface="Arial"/>
              </a:rPr>
              <a:t>Έκτο επίπεδο διάρθρωσης</a:t>
            </a:r>
            <a:endParaRPr b="0" lang="el-GR"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l-GR" sz="2000" spc="-1" strike="noStrike">
                <a:solidFill>
                  <a:srgbClr val="000000"/>
                </a:solidFill>
                <a:latin typeface="Arial"/>
              </a:rPr>
              <a:t>Έβδομο επίπεδο διάρθρωσης</a:t>
            </a:r>
            <a:endParaRPr b="0" lang="el-G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7"/>
    <p:sldLayoutId id="2147483650" r:id="rId8"/>
    <p:sldLayoutId id="2147483651" r:id="rId9"/>
    <p:sldLayoutId id="2147483652" r:id="rId10"/>
    <p:sldLayoutId id="2147483653" r:id="rId11"/>
    <p:sldLayoutId id="2147483654" r:id="rId12"/>
    <p:sldLayoutId id="2147483655" r:id="rId13"/>
    <p:sldLayoutId id="2147483656" r:id="rId14"/>
    <p:sldLayoutId id="2147483657" r:id="rId15"/>
    <p:sldLayoutId id="2147483658" r:id="rId16"/>
    <p:sldLayoutId id="2147483659" r:id="rId17"/>
    <p:sldLayoutId id="2147483660" r:id="rId18"/>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pic>
        <p:nvPicPr>
          <p:cNvPr id="47" name="Google Shape;102;p10" descr=""/>
          <p:cNvPicPr/>
          <p:nvPr/>
        </p:nvPicPr>
        <p:blipFill>
          <a:blip r:embed="rId3"/>
          <a:srcRect l="3609" t="0" r="0" b="0"/>
          <a:stretch/>
        </p:blipFill>
        <p:spPr>
          <a:xfrm>
            <a:off x="0" y="2669760"/>
            <a:ext cx="4034160" cy="4185360"/>
          </a:xfrm>
          <a:prstGeom prst="rect">
            <a:avLst/>
          </a:prstGeom>
          <a:ln w="0">
            <a:noFill/>
          </a:ln>
        </p:spPr>
      </p:pic>
      <p:pic>
        <p:nvPicPr>
          <p:cNvPr id="48" name="Google Shape;103;p10" descr=""/>
          <p:cNvPicPr/>
          <p:nvPr/>
        </p:nvPicPr>
        <p:blipFill>
          <a:blip r:embed="rId4"/>
          <a:srcRect l="35642" t="0" r="0" b="0"/>
          <a:stretch/>
        </p:blipFill>
        <p:spPr>
          <a:xfrm>
            <a:off x="0" y="2892240"/>
            <a:ext cx="1519560" cy="2362680"/>
          </a:xfrm>
          <a:prstGeom prst="rect">
            <a:avLst/>
          </a:prstGeom>
          <a:ln w="0">
            <a:noFill/>
          </a:ln>
        </p:spPr>
      </p:pic>
      <p:sp>
        <p:nvSpPr>
          <p:cNvPr id="49" name="Google Shape;104;p10"/>
          <p:cNvSpPr/>
          <p:nvPr/>
        </p:nvSpPr>
        <p:spPr>
          <a:xfrm>
            <a:off x="8609040" y="1676520"/>
            <a:ext cx="2816640" cy="2816640"/>
          </a:xfrm>
          <a:prstGeom prst="ellipse">
            <a:avLst/>
          </a:prstGeom>
          <a:gradFill rotWithShape="0">
            <a:gsLst>
              <a:gs pos="0">
                <a:srgbClr val="50b9c1">
                  <a:alpha val="7058"/>
                </a:srgbClr>
              </a:gs>
              <a:gs pos="100000">
                <a:srgbClr val="50b9c1">
                  <a:alpha val="0"/>
                </a:srgbClr>
              </a:gs>
            </a:gsLst>
            <a:path path="circle">
              <a:fillToRect l="50000" t="50000" r="50000" b="50000"/>
            </a:path>
          </a:gradFill>
          <a:ln w="0">
            <a:noFill/>
          </a:ln>
          <a:effectLst>
            <a:outerShdw blurRad="38160" dir="5400000" dist="25560" rotWithShape="0">
              <a:srgbClr val="000000">
                <a:alpha val="45000"/>
              </a:srgbClr>
            </a:outerShdw>
          </a:effectLst>
        </p:spPr>
        <p:style>
          <a:lnRef idx="0"/>
          <a:fillRef idx="0"/>
          <a:effectRef idx="0"/>
          <a:fontRef idx="minor"/>
        </p:style>
        <p:txBody>
          <a:bodyPr lIns="90000" rIns="90000" tIns="45000" bIns="45000" anchor="t">
            <a:noAutofit/>
          </a:bodyPr>
          <a:p>
            <a:pPr>
              <a:lnSpc>
                <a:spcPct val="100000"/>
              </a:lnSpc>
              <a:tabLst>
                <a:tab algn="l" pos="0"/>
              </a:tabLst>
            </a:pPr>
            <a:endParaRPr b="0" lang="el-GR" sz="1400" spc="-1" strike="noStrike">
              <a:solidFill>
                <a:srgbClr val="000000"/>
              </a:solidFill>
              <a:latin typeface="Arial"/>
              <a:ea typeface="DejaVu Sans"/>
            </a:endParaRPr>
          </a:p>
        </p:txBody>
      </p:sp>
      <p:pic>
        <p:nvPicPr>
          <p:cNvPr id="50" name="Google Shape;105;p10" descr=""/>
          <p:cNvPicPr/>
          <p:nvPr/>
        </p:nvPicPr>
        <p:blipFill>
          <a:blip r:embed="rId5"/>
          <a:srcRect l="0" t="28812" r="0" b="0"/>
          <a:stretch/>
        </p:blipFill>
        <p:spPr>
          <a:xfrm>
            <a:off x="7999560" y="0"/>
            <a:ext cx="1600560" cy="1138680"/>
          </a:xfrm>
          <a:prstGeom prst="rect">
            <a:avLst/>
          </a:prstGeom>
          <a:ln w="0">
            <a:noFill/>
          </a:ln>
        </p:spPr>
      </p:pic>
      <p:pic>
        <p:nvPicPr>
          <p:cNvPr id="51" name="Google Shape;106;p10" descr=""/>
          <p:cNvPicPr/>
          <p:nvPr/>
        </p:nvPicPr>
        <p:blipFill>
          <a:blip r:embed="rId6"/>
          <a:srcRect l="0" t="0" r="0" b="23325"/>
          <a:stretch/>
        </p:blipFill>
        <p:spPr>
          <a:xfrm>
            <a:off x="8605800" y="6095880"/>
            <a:ext cx="990720" cy="759240"/>
          </a:xfrm>
          <a:prstGeom prst="rect">
            <a:avLst/>
          </a:prstGeom>
          <a:ln w="0">
            <a:noFill/>
          </a:ln>
        </p:spPr>
      </p:pic>
      <p:sp>
        <p:nvSpPr>
          <p:cNvPr id="52" name="Google Shape;107;p10"/>
          <p:cNvSpPr/>
          <p:nvPr/>
        </p:nvSpPr>
        <p:spPr>
          <a:xfrm>
            <a:off x="10437840" y="0"/>
            <a:ext cx="682920" cy="1140120"/>
          </a:xfrm>
          <a:prstGeom prst="rect">
            <a:avLst/>
          </a:prstGeom>
          <a:solidFill>
            <a:schemeClr val="accent1"/>
          </a:solidFill>
          <a:ln w="0">
            <a:noFill/>
          </a:ln>
          <a:effectLst>
            <a:outerShdw blurRad="38160" dir="5400000" dist="25560" rotWithShape="0">
              <a:srgbClr val="000000">
                <a:alpha val="45000"/>
              </a:srgbClr>
            </a:outerShdw>
          </a:effectLst>
        </p:spPr>
        <p:style>
          <a:lnRef idx="0"/>
          <a:fillRef idx="0"/>
          <a:effectRef idx="0"/>
          <a:fontRef idx="minor"/>
        </p:style>
        <p:txBody>
          <a:bodyPr lIns="90000" rIns="90000" tIns="45000" bIns="45000" anchor="t">
            <a:noAutofit/>
          </a:bodyPr>
          <a:p>
            <a:pPr>
              <a:lnSpc>
                <a:spcPct val="100000"/>
              </a:lnSpc>
              <a:tabLst>
                <a:tab algn="l" pos="0"/>
              </a:tabLst>
            </a:pPr>
            <a:endParaRPr b="0" lang="el-GR" sz="1400" spc="-1" strike="noStrike">
              <a:solidFill>
                <a:srgbClr val="000000"/>
              </a:solidFill>
              <a:latin typeface="Arial"/>
              <a:ea typeface="DejaVu Sans"/>
            </a:endParaRPr>
          </a:p>
        </p:txBody>
      </p:sp>
      <p:sp>
        <p:nvSpPr>
          <p:cNvPr id="53" name="PlaceHolder 1"/>
          <p:cNvSpPr>
            <a:spLocks noGrp="1"/>
          </p:cNvSpPr>
          <p:nvPr>
            <p:ph type="ftr" idx="4"/>
          </p:nvPr>
        </p:nvSpPr>
        <p:spPr>
          <a:xfrm rot="5400000">
            <a:off x="8954280" y="3225240"/>
            <a:ext cx="3857040" cy="302040"/>
          </a:xfrm>
          <a:prstGeom prst="rect">
            <a:avLst/>
          </a:prstGeom>
          <a:noFill/>
          <a:ln w="0">
            <a:noFill/>
          </a:ln>
        </p:spPr>
        <p:txBody>
          <a:bodyPr lIns="90000" rIns="90000" tIns="45000" bIns="45000" anchor="b">
            <a:noAutofit/>
          </a:bodyPr>
          <a:lstStyle>
            <a:lvl1pPr indent="0" algn="ctr">
              <a:lnSpc>
                <a:spcPct val="100000"/>
              </a:lnSpc>
              <a:buNone/>
              <a:tabLst>
                <a:tab algn="l" pos="0"/>
              </a:tabLst>
              <a:defRPr b="0" lang="el-GR" sz="1400" spc="-1" strike="noStrike">
                <a:solidFill>
                  <a:srgbClr val="000000"/>
                </a:solidFill>
                <a:latin typeface="Times New Roman"/>
              </a:defRPr>
            </a:lvl1pPr>
          </a:lstStyle>
          <a:p>
            <a:pPr indent="0" algn="ctr">
              <a:lnSpc>
                <a:spcPct val="100000"/>
              </a:lnSpc>
              <a:buNone/>
              <a:tabLst>
                <a:tab algn="l" pos="0"/>
              </a:tabLst>
            </a:pPr>
            <a:r>
              <a:rPr b="0" lang="el-GR" sz="1400" spc="-1" strike="noStrike">
                <a:solidFill>
                  <a:srgbClr val="000000"/>
                </a:solidFill>
                <a:latin typeface="Times New Roman"/>
              </a:rPr>
              <a:t>&lt;υποσέλιδο&gt;</a:t>
            </a:r>
            <a:endParaRPr b="0" lang="el-GR" sz="1400" spc="-1" strike="noStrike">
              <a:solidFill>
                <a:srgbClr val="000000"/>
              </a:solidFill>
              <a:latin typeface="Times New Roman"/>
            </a:endParaRPr>
          </a:p>
        </p:txBody>
      </p:sp>
      <p:sp>
        <p:nvSpPr>
          <p:cNvPr id="54" name="PlaceHolder 2"/>
          <p:cNvSpPr>
            <a:spLocks noGrp="1"/>
          </p:cNvSpPr>
          <p:nvPr>
            <p:ph type="sldNum" idx="5"/>
          </p:nvPr>
        </p:nvSpPr>
        <p:spPr>
          <a:xfrm>
            <a:off x="10352520" y="295560"/>
            <a:ext cx="835200" cy="764640"/>
          </a:xfrm>
          <a:prstGeom prst="rect">
            <a:avLst/>
          </a:prstGeom>
          <a:noFill/>
          <a:ln w="0">
            <a:noFill/>
          </a:ln>
        </p:spPr>
        <p:txBody>
          <a:bodyPr lIns="90000" rIns="90000" tIns="45000" bIns="45000" anchor="b">
            <a:noAutofit/>
          </a:bodyPr>
          <a:lstStyle>
            <a:lvl1pPr indent="0" algn="ctr">
              <a:lnSpc>
                <a:spcPct val="100000"/>
              </a:lnSpc>
              <a:buNone/>
              <a:tabLst>
                <a:tab algn="l" pos="0"/>
              </a:tabLst>
              <a:defRPr b="0" lang="el-GR" sz="2800" spc="-1" strike="noStrike">
                <a:solidFill>
                  <a:srgbClr val="ffffff"/>
                </a:solidFill>
                <a:latin typeface="Century Gothic"/>
                <a:ea typeface="Century Gothic"/>
              </a:defRPr>
            </a:lvl1pPr>
          </a:lstStyle>
          <a:p>
            <a:pPr indent="0" algn="ctr">
              <a:lnSpc>
                <a:spcPct val="100000"/>
              </a:lnSpc>
              <a:buNone/>
              <a:tabLst>
                <a:tab algn="l" pos="0"/>
              </a:tabLst>
            </a:pPr>
            <a:fld id="{2EC1041C-A72B-4C34-AC80-5EEC0BCC98FD}" type="slidenum">
              <a:rPr b="0" lang="el-GR" sz="2800" spc="-1" strike="noStrike">
                <a:solidFill>
                  <a:srgbClr val="ffffff"/>
                </a:solidFill>
                <a:latin typeface="Century Gothic"/>
                <a:ea typeface="Century Gothic"/>
              </a:rPr>
              <a:t>&lt;αριθμός&gt;</a:t>
            </a:fld>
            <a:endParaRPr b="0" lang="el-GR" sz="2800" spc="-1" strike="noStrike">
              <a:solidFill>
                <a:srgbClr val="000000"/>
              </a:solidFill>
              <a:latin typeface="Times New Roman"/>
            </a:endParaRPr>
          </a:p>
        </p:txBody>
      </p:sp>
      <p:sp>
        <p:nvSpPr>
          <p:cNvPr id="55" name="PlaceHolder 3"/>
          <p:cNvSpPr>
            <a:spLocks noGrp="1"/>
          </p:cNvSpPr>
          <p:nvPr>
            <p:ph type="dt" idx="6"/>
          </p:nvPr>
        </p:nvSpPr>
        <p:spPr>
          <a:xfrm rot="5400000">
            <a:off x="10158120" y="1790640"/>
            <a:ext cx="987840" cy="302040"/>
          </a:xfrm>
          <a:prstGeom prst="rect">
            <a:avLst/>
          </a:prstGeom>
          <a:noFill/>
          <a:ln w="0">
            <a:noFill/>
          </a:ln>
        </p:spPr>
        <p:txBody>
          <a:bodyPr lIns="90000" rIns="90000" tIns="45000" bIns="45000" anchor="t">
            <a:noAutofit/>
          </a:bodyPr>
          <a:lstStyle>
            <a:lvl1pPr indent="0">
              <a:buNone/>
              <a:defRPr b="0" lang="el-GR" sz="1400" spc="-1" strike="noStrike">
                <a:solidFill>
                  <a:srgbClr val="000000"/>
                </a:solidFill>
                <a:latin typeface="Times New Roman"/>
              </a:defRPr>
            </a:lvl1pPr>
          </a:lstStyle>
          <a:p>
            <a:pPr indent="0">
              <a:buNone/>
            </a:pPr>
            <a:r>
              <a:rPr b="0" lang="el-GR" sz="1400" spc="-1" strike="noStrike">
                <a:solidFill>
                  <a:srgbClr val="000000"/>
                </a:solidFill>
                <a:latin typeface="Times New Roman"/>
              </a:rPr>
              <a:t>&lt;ημερομηνία/ώρα&gt;</a:t>
            </a:r>
            <a:endParaRPr b="0" lang="el-GR" sz="1400" spc="-1" strike="noStrike">
              <a:solidFill>
                <a:srgbClr val="000000"/>
              </a:solidFill>
              <a:latin typeface="Times New Roman"/>
            </a:endParaRPr>
          </a:p>
        </p:txBody>
      </p:sp>
      <p:sp>
        <p:nvSpPr>
          <p:cNvPr id="56"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l-GR" sz="4400" spc="-1" strike="noStrike">
                <a:solidFill>
                  <a:srgbClr val="000000"/>
                </a:solidFill>
                <a:latin typeface="Arial"/>
              </a:rPr>
              <a:t>Πατήστε για επεξεργασία της μορφής κειμένου του τίτλου</a:t>
            </a:r>
            <a:endParaRPr b="0" lang="el-GR" sz="4400" spc="-1" strike="noStrike">
              <a:solidFill>
                <a:srgbClr val="000000"/>
              </a:solidFill>
              <a:latin typeface="Arial"/>
            </a:endParaRPr>
          </a:p>
        </p:txBody>
      </p:sp>
      <p:sp>
        <p:nvSpPr>
          <p:cNvPr id="57"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l-GR" sz="3200" spc="-1" strike="noStrike">
                <a:solidFill>
                  <a:srgbClr val="000000"/>
                </a:solidFill>
                <a:latin typeface="Arial"/>
              </a:rPr>
              <a:t>Πατήστε για επεξεργασία της μορφής κειμένου διάρθρωσης</a:t>
            </a:r>
            <a:endParaRPr b="0" lang="el-GR"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l-GR" sz="2800" spc="-1" strike="noStrike">
                <a:solidFill>
                  <a:srgbClr val="000000"/>
                </a:solidFill>
                <a:latin typeface="Arial"/>
              </a:rPr>
              <a:t>Δεύτερο επίπεδο διάρθρωσης</a:t>
            </a:r>
            <a:endParaRPr b="0" lang="el-GR"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l-GR" sz="2400" spc="-1" strike="noStrike">
                <a:solidFill>
                  <a:srgbClr val="000000"/>
                </a:solidFill>
                <a:latin typeface="Arial"/>
              </a:rPr>
              <a:t>Τρίτο επίπεδο διάρθρωσης</a:t>
            </a:r>
            <a:endParaRPr b="0" lang="el-GR"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l-GR" sz="2000" spc="-1" strike="noStrike">
                <a:solidFill>
                  <a:srgbClr val="000000"/>
                </a:solidFill>
                <a:latin typeface="Arial"/>
              </a:rPr>
              <a:t>Τέταρτο επίπεδο διάρθρωσης</a:t>
            </a:r>
            <a:endParaRPr b="0" lang="el-GR"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l-GR" sz="2000" spc="-1" strike="noStrike">
                <a:solidFill>
                  <a:srgbClr val="000000"/>
                </a:solidFill>
                <a:latin typeface="Arial"/>
              </a:rPr>
              <a:t>Πέμπτο επίπεδο διάρθρωσης</a:t>
            </a:r>
            <a:endParaRPr b="0" lang="el-GR"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l-GR" sz="2000" spc="-1" strike="noStrike">
                <a:solidFill>
                  <a:srgbClr val="000000"/>
                </a:solidFill>
                <a:latin typeface="Arial"/>
              </a:rPr>
              <a:t>Έκτο επίπεδο διάρθρωσης</a:t>
            </a:r>
            <a:endParaRPr b="0" lang="el-GR"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l-GR" sz="2000" spc="-1" strike="noStrike">
                <a:solidFill>
                  <a:srgbClr val="000000"/>
                </a:solidFill>
                <a:latin typeface="Arial"/>
              </a:rPr>
              <a:t>Έβδομο επίπεδο διάρθρωσης</a:t>
            </a:r>
            <a:endParaRPr b="0" lang="el-G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pic>
        <p:nvPicPr>
          <p:cNvPr id="94" name="Google Shape;198;p12" descr=""/>
          <p:cNvPicPr/>
          <p:nvPr/>
        </p:nvPicPr>
        <p:blipFill>
          <a:blip r:embed="rId3"/>
          <a:srcRect l="3609" t="0" r="0" b="0"/>
          <a:stretch/>
        </p:blipFill>
        <p:spPr>
          <a:xfrm>
            <a:off x="0" y="2669760"/>
            <a:ext cx="4034160" cy="4185360"/>
          </a:xfrm>
          <a:prstGeom prst="rect">
            <a:avLst/>
          </a:prstGeom>
          <a:ln w="0">
            <a:noFill/>
          </a:ln>
        </p:spPr>
      </p:pic>
      <p:pic>
        <p:nvPicPr>
          <p:cNvPr id="95" name="Google Shape;199;p12" descr=""/>
          <p:cNvPicPr/>
          <p:nvPr/>
        </p:nvPicPr>
        <p:blipFill>
          <a:blip r:embed="rId4"/>
          <a:srcRect l="35642" t="0" r="0" b="0"/>
          <a:stretch/>
        </p:blipFill>
        <p:spPr>
          <a:xfrm>
            <a:off x="0" y="2892240"/>
            <a:ext cx="1519560" cy="2362680"/>
          </a:xfrm>
          <a:prstGeom prst="rect">
            <a:avLst/>
          </a:prstGeom>
          <a:ln w="0">
            <a:noFill/>
          </a:ln>
        </p:spPr>
      </p:pic>
      <p:sp>
        <p:nvSpPr>
          <p:cNvPr id="96" name="Google Shape;200;p12"/>
          <p:cNvSpPr/>
          <p:nvPr/>
        </p:nvSpPr>
        <p:spPr>
          <a:xfrm>
            <a:off x="8609040" y="1676520"/>
            <a:ext cx="2816640" cy="2816640"/>
          </a:xfrm>
          <a:prstGeom prst="ellipse">
            <a:avLst/>
          </a:prstGeom>
          <a:gradFill rotWithShape="0">
            <a:gsLst>
              <a:gs pos="0">
                <a:srgbClr val="50b9c1">
                  <a:alpha val="7058"/>
                </a:srgbClr>
              </a:gs>
              <a:gs pos="100000">
                <a:srgbClr val="50b9c1">
                  <a:alpha val="0"/>
                </a:srgbClr>
              </a:gs>
            </a:gsLst>
            <a:path path="circle">
              <a:fillToRect l="50000" t="50000" r="50000" b="50000"/>
            </a:path>
          </a:gradFill>
          <a:ln w="0">
            <a:noFill/>
          </a:ln>
          <a:effectLst>
            <a:outerShdw blurRad="38160" dir="5400000" dist="25560" rotWithShape="0">
              <a:srgbClr val="000000">
                <a:alpha val="45000"/>
              </a:srgbClr>
            </a:outerShdw>
          </a:effectLst>
        </p:spPr>
        <p:style>
          <a:lnRef idx="0"/>
          <a:fillRef idx="0"/>
          <a:effectRef idx="0"/>
          <a:fontRef idx="minor"/>
        </p:style>
        <p:txBody>
          <a:bodyPr lIns="90000" rIns="90000" tIns="45000" bIns="45000" anchor="t">
            <a:noAutofit/>
          </a:bodyPr>
          <a:p>
            <a:pPr>
              <a:lnSpc>
                <a:spcPct val="100000"/>
              </a:lnSpc>
              <a:tabLst>
                <a:tab algn="l" pos="0"/>
              </a:tabLst>
            </a:pPr>
            <a:endParaRPr b="0" lang="el-GR" sz="1400" spc="-1" strike="noStrike">
              <a:solidFill>
                <a:srgbClr val="000000"/>
              </a:solidFill>
              <a:latin typeface="Arial"/>
              <a:ea typeface="DejaVu Sans"/>
            </a:endParaRPr>
          </a:p>
        </p:txBody>
      </p:sp>
      <p:pic>
        <p:nvPicPr>
          <p:cNvPr id="97" name="Google Shape;201;p12" descr=""/>
          <p:cNvPicPr/>
          <p:nvPr/>
        </p:nvPicPr>
        <p:blipFill>
          <a:blip r:embed="rId5"/>
          <a:srcRect l="0" t="28812" r="0" b="0"/>
          <a:stretch/>
        </p:blipFill>
        <p:spPr>
          <a:xfrm>
            <a:off x="7999560" y="0"/>
            <a:ext cx="1600560" cy="1138680"/>
          </a:xfrm>
          <a:prstGeom prst="rect">
            <a:avLst/>
          </a:prstGeom>
          <a:ln w="0">
            <a:noFill/>
          </a:ln>
        </p:spPr>
      </p:pic>
      <p:pic>
        <p:nvPicPr>
          <p:cNvPr id="98" name="Google Shape;202;p12" descr=""/>
          <p:cNvPicPr/>
          <p:nvPr/>
        </p:nvPicPr>
        <p:blipFill>
          <a:blip r:embed="rId6"/>
          <a:srcRect l="0" t="0" r="0" b="23325"/>
          <a:stretch/>
        </p:blipFill>
        <p:spPr>
          <a:xfrm>
            <a:off x="8605800" y="6095880"/>
            <a:ext cx="990720" cy="759240"/>
          </a:xfrm>
          <a:prstGeom prst="rect">
            <a:avLst/>
          </a:prstGeom>
          <a:ln w="0">
            <a:noFill/>
          </a:ln>
        </p:spPr>
      </p:pic>
      <p:sp>
        <p:nvSpPr>
          <p:cNvPr id="99" name="Google Shape;203;p12"/>
          <p:cNvSpPr/>
          <p:nvPr/>
        </p:nvSpPr>
        <p:spPr>
          <a:xfrm>
            <a:off x="10437840" y="0"/>
            <a:ext cx="682920" cy="1140120"/>
          </a:xfrm>
          <a:prstGeom prst="rect">
            <a:avLst/>
          </a:prstGeom>
          <a:solidFill>
            <a:schemeClr val="accent1"/>
          </a:solidFill>
          <a:ln w="0">
            <a:noFill/>
          </a:ln>
          <a:effectLst>
            <a:outerShdw blurRad="38160" dir="5400000" dist="25560" rotWithShape="0">
              <a:srgbClr val="000000">
                <a:alpha val="45000"/>
              </a:srgbClr>
            </a:outerShdw>
          </a:effectLst>
        </p:spPr>
        <p:style>
          <a:lnRef idx="0"/>
          <a:fillRef idx="0"/>
          <a:effectRef idx="0"/>
          <a:fontRef idx="minor"/>
        </p:style>
        <p:txBody>
          <a:bodyPr lIns="90000" rIns="90000" tIns="45000" bIns="45000" anchor="t">
            <a:noAutofit/>
          </a:bodyPr>
          <a:p>
            <a:pPr>
              <a:lnSpc>
                <a:spcPct val="100000"/>
              </a:lnSpc>
              <a:tabLst>
                <a:tab algn="l" pos="0"/>
              </a:tabLst>
            </a:pPr>
            <a:endParaRPr b="0" lang="el-GR" sz="1400" spc="-1" strike="noStrike">
              <a:solidFill>
                <a:srgbClr val="000000"/>
              </a:solidFill>
              <a:latin typeface="Arial"/>
              <a:ea typeface="DejaVu Sans"/>
            </a:endParaRPr>
          </a:p>
        </p:txBody>
      </p:sp>
      <p:sp>
        <p:nvSpPr>
          <p:cNvPr id="100" name="PlaceHolder 1"/>
          <p:cNvSpPr>
            <a:spLocks noGrp="1"/>
          </p:cNvSpPr>
          <p:nvPr>
            <p:ph type="ftr" idx="7"/>
          </p:nvPr>
        </p:nvSpPr>
        <p:spPr>
          <a:xfrm rot="5400000">
            <a:off x="8954280" y="3225240"/>
            <a:ext cx="3857040" cy="302040"/>
          </a:xfrm>
          <a:prstGeom prst="rect">
            <a:avLst/>
          </a:prstGeom>
          <a:noFill/>
          <a:ln w="0">
            <a:noFill/>
          </a:ln>
        </p:spPr>
        <p:txBody>
          <a:bodyPr lIns="90000" rIns="90000" tIns="45000" bIns="45000" anchor="b">
            <a:noAutofit/>
          </a:bodyPr>
          <a:lstStyle>
            <a:lvl1pPr indent="0" algn="ctr">
              <a:lnSpc>
                <a:spcPct val="100000"/>
              </a:lnSpc>
              <a:buNone/>
              <a:tabLst>
                <a:tab algn="l" pos="0"/>
              </a:tabLst>
              <a:defRPr b="0" lang="el-GR" sz="1400" spc="-1" strike="noStrike">
                <a:solidFill>
                  <a:srgbClr val="000000"/>
                </a:solidFill>
                <a:latin typeface="Times New Roman"/>
              </a:defRPr>
            </a:lvl1pPr>
          </a:lstStyle>
          <a:p>
            <a:pPr indent="0" algn="ctr">
              <a:lnSpc>
                <a:spcPct val="100000"/>
              </a:lnSpc>
              <a:buNone/>
              <a:tabLst>
                <a:tab algn="l" pos="0"/>
              </a:tabLst>
            </a:pPr>
            <a:r>
              <a:rPr b="0" lang="el-GR" sz="1400" spc="-1" strike="noStrike">
                <a:solidFill>
                  <a:srgbClr val="000000"/>
                </a:solidFill>
                <a:latin typeface="Times New Roman"/>
              </a:rPr>
              <a:t>&lt;υποσέλιδο&gt;</a:t>
            </a:r>
            <a:endParaRPr b="0" lang="el-GR" sz="1400" spc="-1" strike="noStrike">
              <a:solidFill>
                <a:srgbClr val="000000"/>
              </a:solidFill>
              <a:latin typeface="Times New Roman"/>
            </a:endParaRPr>
          </a:p>
        </p:txBody>
      </p:sp>
      <p:sp>
        <p:nvSpPr>
          <p:cNvPr id="101" name="PlaceHolder 2"/>
          <p:cNvSpPr>
            <a:spLocks noGrp="1"/>
          </p:cNvSpPr>
          <p:nvPr>
            <p:ph type="sldNum" idx="8"/>
          </p:nvPr>
        </p:nvSpPr>
        <p:spPr>
          <a:xfrm>
            <a:off x="10352520" y="295560"/>
            <a:ext cx="835200" cy="764640"/>
          </a:xfrm>
          <a:prstGeom prst="rect">
            <a:avLst/>
          </a:prstGeom>
          <a:noFill/>
          <a:ln w="0">
            <a:noFill/>
          </a:ln>
        </p:spPr>
        <p:txBody>
          <a:bodyPr lIns="90000" rIns="90000" tIns="45000" bIns="45000" anchor="b">
            <a:noAutofit/>
          </a:bodyPr>
          <a:lstStyle>
            <a:lvl1pPr indent="0" algn="ctr">
              <a:lnSpc>
                <a:spcPct val="100000"/>
              </a:lnSpc>
              <a:buNone/>
              <a:tabLst>
                <a:tab algn="l" pos="0"/>
              </a:tabLst>
              <a:defRPr b="0" lang="el-GR" sz="2800" spc="-1" strike="noStrike">
                <a:solidFill>
                  <a:srgbClr val="ffffff"/>
                </a:solidFill>
                <a:latin typeface="Century Gothic"/>
                <a:ea typeface="Century Gothic"/>
              </a:defRPr>
            </a:lvl1pPr>
          </a:lstStyle>
          <a:p>
            <a:pPr indent="0" algn="ctr">
              <a:lnSpc>
                <a:spcPct val="100000"/>
              </a:lnSpc>
              <a:buNone/>
              <a:tabLst>
                <a:tab algn="l" pos="0"/>
              </a:tabLst>
            </a:pPr>
            <a:fld id="{2B14EFFE-B84B-42C5-B3D2-9887F03F5B1E}" type="slidenum">
              <a:rPr b="0" lang="el-GR" sz="2800" spc="-1" strike="noStrike">
                <a:solidFill>
                  <a:srgbClr val="ffffff"/>
                </a:solidFill>
                <a:latin typeface="Century Gothic"/>
                <a:ea typeface="Century Gothic"/>
              </a:rPr>
              <a:t>&lt;αριθμός&gt;</a:t>
            </a:fld>
            <a:endParaRPr b="0" lang="el-GR" sz="2800" spc="-1" strike="noStrike">
              <a:solidFill>
                <a:srgbClr val="000000"/>
              </a:solidFill>
              <a:latin typeface="Times New Roman"/>
            </a:endParaRPr>
          </a:p>
        </p:txBody>
      </p:sp>
      <p:sp>
        <p:nvSpPr>
          <p:cNvPr id="102" name="PlaceHolder 3"/>
          <p:cNvSpPr>
            <a:spLocks noGrp="1"/>
          </p:cNvSpPr>
          <p:nvPr>
            <p:ph type="dt" idx="9"/>
          </p:nvPr>
        </p:nvSpPr>
        <p:spPr>
          <a:xfrm rot="5400000">
            <a:off x="10158120" y="1790640"/>
            <a:ext cx="987840" cy="302040"/>
          </a:xfrm>
          <a:prstGeom prst="rect">
            <a:avLst/>
          </a:prstGeom>
          <a:noFill/>
          <a:ln w="0">
            <a:noFill/>
          </a:ln>
        </p:spPr>
        <p:txBody>
          <a:bodyPr lIns="90000" rIns="90000" tIns="45000" bIns="45000" anchor="t">
            <a:noAutofit/>
          </a:bodyPr>
          <a:lstStyle>
            <a:lvl1pPr indent="0">
              <a:buNone/>
              <a:defRPr b="0" lang="el-GR" sz="1400" spc="-1" strike="noStrike">
                <a:solidFill>
                  <a:srgbClr val="000000"/>
                </a:solidFill>
                <a:latin typeface="Times New Roman"/>
              </a:defRPr>
            </a:lvl1pPr>
          </a:lstStyle>
          <a:p>
            <a:pPr indent="0">
              <a:buNone/>
            </a:pPr>
            <a:r>
              <a:rPr b="0" lang="el-GR" sz="1400" spc="-1" strike="noStrike">
                <a:solidFill>
                  <a:srgbClr val="000000"/>
                </a:solidFill>
                <a:latin typeface="Times New Roman"/>
              </a:rPr>
              <a:t>&lt;ημερομηνία/ώρα&gt;</a:t>
            </a:r>
            <a:endParaRPr b="0" lang="el-GR" sz="1400" spc="-1" strike="noStrike">
              <a:solidFill>
                <a:srgbClr val="000000"/>
              </a:solidFill>
              <a:latin typeface="Times New Roman"/>
            </a:endParaRPr>
          </a:p>
        </p:txBody>
      </p:sp>
      <p:sp>
        <p:nvSpPr>
          <p:cNvPr id="103"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l-GR" sz="4400" spc="-1" strike="noStrike">
                <a:solidFill>
                  <a:srgbClr val="000000"/>
                </a:solidFill>
                <a:latin typeface="Arial"/>
              </a:rPr>
              <a:t>Πατήστε για επεξεργασία της μορφής κειμένου του τίτλου</a:t>
            </a:r>
            <a:endParaRPr b="0" lang="el-GR" sz="4400" spc="-1" strike="noStrike">
              <a:solidFill>
                <a:srgbClr val="000000"/>
              </a:solidFill>
              <a:latin typeface="Arial"/>
            </a:endParaRPr>
          </a:p>
        </p:txBody>
      </p:sp>
      <p:sp>
        <p:nvSpPr>
          <p:cNvPr id="10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l-GR" sz="3200" spc="-1" strike="noStrike">
                <a:solidFill>
                  <a:srgbClr val="000000"/>
                </a:solidFill>
                <a:latin typeface="Arial"/>
              </a:rPr>
              <a:t>Πατήστε για επεξεργασία της μορφής κειμένου διάρθρωσης</a:t>
            </a:r>
            <a:endParaRPr b="0" lang="el-GR"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l-GR" sz="2800" spc="-1" strike="noStrike">
                <a:solidFill>
                  <a:srgbClr val="000000"/>
                </a:solidFill>
                <a:latin typeface="Arial"/>
              </a:rPr>
              <a:t>Δεύτερο επίπεδο διάρθρωσης</a:t>
            </a:r>
            <a:endParaRPr b="0" lang="el-GR"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l-GR" sz="2400" spc="-1" strike="noStrike">
                <a:solidFill>
                  <a:srgbClr val="000000"/>
                </a:solidFill>
                <a:latin typeface="Arial"/>
              </a:rPr>
              <a:t>Τρίτο επίπεδο διάρθρωσης</a:t>
            </a:r>
            <a:endParaRPr b="0" lang="el-GR"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l-GR" sz="2000" spc="-1" strike="noStrike">
                <a:solidFill>
                  <a:srgbClr val="000000"/>
                </a:solidFill>
                <a:latin typeface="Arial"/>
              </a:rPr>
              <a:t>Τέταρτο επίπεδο διάρθρωσης</a:t>
            </a:r>
            <a:endParaRPr b="0" lang="el-GR"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l-GR" sz="2000" spc="-1" strike="noStrike">
                <a:solidFill>
                  <a:srgbClr val="000000"/>
                </a:solidFill>
                <a:latin typeface="Arial"/>
              </a:rPr>
              <a:t>Πέμπτο επίπεδο διάρθρωσης</a:t>
            </a:r>
            <a:endParaRPr b="0" lang="el-GR"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l-GR" sz="2000" spc="-1" strike="noStrike">
                <a:solidFill>
                  <a:srgbClr val="000000"/>
                </a:solidFill>
                <a:latin typeface="Arial"/>
              </a:rPr>
              <a:t>Έκτο επίπεδο διάρθρωσης</a:t>
            </a:r>
            <a:endParaRPr b="0" lang="el-GR"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l-GR" sz="2000" spc="-1" strike="noStrike">
                <a:solidFill>
                  <a:srgbClr val="000000"/>
                </a:solidFill>
                <a:latin typeface="Arial"/>
              </a:rPr>
              <a:t>Έβδομο επίπεδο διάρθρωσης</a:t>
            </a:r>
            <a:endParaRPr b="0" lang="el-G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pic>
        <p:nvPicPr>
          <p:cNvPr id="141" name="Google Shape;294;p14" descr=""/>
          <p:cNvPicPr/>
          <p:nvPr/>
        </p:nvPicPr>
        <p:blipFill>
          <a:blip r:embed="rId3"/>
          <a:srcRect l="3609" t="0" r="0" b="0"/>
          <a:stretch/>
        </p:blipFill>
        <p:spPr>
          <a:xfrm>
            <a:off x="0" y="2669760"/>
            <a:ext cx="4034160" cy="4185360"/>
          </a:xfrm>
          <a:prstGeom prst="rect">
            <a:avLst/>
          </a:prstGeom>
          <a:ln w="0">
            <a:noFill/>
          </a:ln>
        </p:spPr>
      </p:pic>
      <p:pic>
        <p:nvPicPr>
          <p:cNvPr id="142" name="Google Shape;295;p14" descr=""/>
          <p:cNvPicPr/>
          <p:nvPr/>
        </p:nvPicPr>
        <p:blipFill>
          <a:blip r:embed="rId4"/>
          <a:srcRect l="35642" t="0" r="0" b="0"/>
          <a:stretch/>
        </p:blipFill>
        <p:spPr>
          <a:xfrm>
            <a:off x="0" y="2892240"/>
            <a:ext cx="1519560" cy="2362680"/>
          </a:xfrm>
          <a:prstGeom prst="rect">
            <a:avLst/>
          </a:prstGeom>
          <a:ln w="0">
            <a:noFill/>
          </a:ln>
        </p:spPr>
      </p:pic>
      <p:sp>
        <p:nvSpPr>
          <p:cNvPr id="143" name="Google Shape;296;p14"/>
          <p:cNvSpPr/>
          <p:nvPr/>
        </p:nvSpPr>
        <p:spPr>
          <a:xfrm>
            <a:off x="8609040" y="1676520"/>
            <a:ext cx="2816640" cy="2816640"/>
          </a:xfrm>
          <a:prstGeom prst="ellipse">
            <a:avLst/>
          </a:prstGeom>
          <a:gradFill rotWithShape="0">
            <a:gsLst>
              <a:gs pos="0">
                <a:srgbClr val="50b9c1">
                  <a:alpha val="7058"/>
                </a:srgbClr>
              </a:gs>
              <a:gs pos="100000">
                <a:srgbClr val="50b9c1">
                  <a:alpha val="0"/>
                </a:srgbClr>
              </a:gs>
            </a:gsLst>
            <a:path path="circle">
              <a:fillToRect l="50000" t="50000" r="50000" b="50000"/>
            </a:path>
          </a:gradFill>
          <a:ln w="0">
            <a:noFill/>
          </a:ln>
          <a:effectLst>
            <a:outerShdw blurRad="38160" dir="5400000" dist="25560" rotWithShape="0">
              <a:srgbClr val="000000">
                <a:alpha val="45000"/>
              </a:srgbClr>
            </a:outerShdw>
          </a:effectLst>
        </p:spPr>
        <p:style>
          <a:lnRef idx="0"/>
          <a:fillRef idx="0"/>
          <a:effectRef idx="0"/>
          <a:fontRef idx="minor"/>
        </p:style>
        <p:txBody>
          <a:bodyPr lIns="90000" rIns="90000" tIns="45000" bIns="45000" anchor="t">
            <a:noAutofit/>
          </a:bodyPr>
          <a:p>
            <a:pPr>
              <a:lnSpc>
                <a:spcPct val="100000"/>
              </a:lnSpc>
              <a:tabLst>
                <a:tab algn="l" pos="0"/>
              </a:tabLst>
            </a:pPr>
            <a:endParaRPr b="0" lang="el-GR" sz="1400" spc="-1" strike="noStrike">
              <a:solidFill>
                <a:srgbClr val="000000"/>
              </a:solidFill>
              <a:latin typeface="Arial"/>
              <a:ea typeface="DejaVu Sans"/>
            </a:endParaRPr>
          </a:p>
        </p:txBody>
      </p:sp>
      <p:pic>
        <p:nvPicPr>
          <p:cNvPr id="144" name="Google Shape;297;p14" descr=""/>
          <p:cNvPicPr/>
          <p:nvPr/>
        </p:nvPicPr>
        <p:blipFill>
          <a:blip r:embed="rId5"/>
          <a:srcRect l="0" t="28812" r="0" b="0"/>
          <a:stretch/>
        </p:blipFill>
        <p:spPr>
          <a:xfrm>
            <a:off x="7999560" y="0"/>
            <a:ext cx="1600560" cy="1138680"/>
          </a:xfrm>
          <a:prstGeom prst="rect">
            <a:avLst/>
          </a:prstGeom>
          <a:ln w="0">
            <a:noFill/>
          </a:ln>
        </p:spPr>
      </p:pic>
      <p:pic>
        <p:nvPicPr>
          <p:cNvPr id="145" name="Google Shape;298;p14" descr=""/>
          <p:cNvPicPr/>
          <p:nvPr/>
        </p:nvPicPr>
        <p:blipFill>
          <a:blip r:embed="rId6"/>
          <a:srcRect l="0" t="0" r="0" b="23325"/>
          <a:stretch/>
        </p:blipFill>
        <p:spPr>
          <a:xfrm>
            <a:off x="8605800" y="6095880"/>
            <a:ext cx="990720" cy="759240"/>
          </a:xfrm>
          <a:prstGeom prst="rect">
            <a:avLst/>
          </a:prstGeom>
          <a:ln w="0">
            <a:noFill/>
          </a:ln>
        </p:spPr>
      </p:pic>
      <p:sp>
        <p:nvSpPr>
          <p:cNvPr id="146" name="Google Shape;299;p14"/>
          <p:cNvSpPr/>
          <p:nvPr/>
        </p:nvSpPr>
        <p:spPr>
          <a:xfrm>
            <a:off x="10437840" y="0"/>
            <a:ext cx="682920" cy="1140120"/>
          </a:xfrm>
          <a:prstGeom prst="rect">
            <a:avLst/>
          </a:prstGeom>
          <a:solidFill>
            <a:schemeClr val="accent1"/>
          </a:solidFill>
          <a:ln w="0">
            <a:noFill/>
          </a:ln>
          <a:effectLst>
            <a:outerShdw blurRad="38160" dir="5400000" dist="25560" rotWithShape="0">
              <a:srgbClr val="000000">
                <a:alpha val="45000"/>
              </a:srgbClr>
            </a:outerShdw>
          </a:effectLst>
        </p:spPr>
        <p:style>
          <a:lnRef idx="0"/>
          <a:fillRef idx="0"/>
          <a:effectRef idx="0"/>
          <a:fontRef idx="minor"/>
        </p:style>
        <p:txBody>
          <a:bodyPr lIns="90000" rIns="90000" tIns="45000" bIns="45000" anchor="t">
            <a:noAutofit/>
          </a:bodyPr>
          <a:p>
            <a:pPr>
              <a:lnSpc>
                <a:spcPct val="100000"/>
              </a:lnSpc>
              <a:tabLst>
                <a:tab algn="l" pos="0"/>
              </a:tabLst>
            </a:pPr>
            <a:endParaRPr b="0" lang="el-GR" sz="1400" spc="-1" strike="noStrike">
              <a:solidFill>
                <a:srgbClr val="000000"/>
              </a:solidFill>
              <a:latin typeface="Arial"/>
              <a:ea typeface="DejaVu Sans"/>
            </a:endParaRPr>
          </a:p>
        </p:txBody>
      </p:sp>
      <p:sp>
        <p:nvSpPr>
          <p:cNvPr id="147" name="PlaceHolder 1"/>
          <p:cNvSpPr>
            <a:spLocks noGrp="1"/>
          </p:cNvSpPr>
          <p:nvPr>
            <p:ph type="ftr" idx="10"/>
          </p:nvPr>
        </p:nvSpPr>
        <p:spPr>
          <a:xfrm rot="5400000">
            <a:off x="8954280" y="3225240"/>
            <a:ext cx="3857040" cy="302040"/>
          </a:xfrm>
          <a:prstGeom prst="rect">
            <a:avLst/>
          </a:prstGeom>
          <a:noFill/>
          <a:ln w="0">
            <a:noFill/>
          </a:ln>
        </p:spPr>
        <p:txBody>
          <a:bodyPr lIns="90000" rIns="90000" tIns="45000" bIns="45000" anchor="b">
            <a:noAutofit/>
          </a:bodyPr>
          <a:lstStyle>
            <a:lvl1pPr indent="0" algn="ctr">
              <a:lnSpc>
                <a:spcPct val="100000"/>
              </a:lnSpc>
              <a:buNone/>
              <a:tabLst>
                <a:tab algn="l" pos="0"/>
              </a:tabLst>
              <a:defRPr b="0" lang="el-GR" sz="1400" spc="-1" strike="noStrike">
                <a:solidFill>
                  <a:srgbClr val="000000"/>
                </a:solidFill>
                <a:latin typeface="Times New Roman"/>
              </a:defRPr>
            </a:lvl1pPr>
          </a:lstStyle>
          <a:p>
            <a:pPr indent="0" algn="ctr">
              <a:lnSpc>
                <a:spcPct val="100000"/>
              </a:lnSpc>
              <a:buNone/>
              <a:tabLst>
                <a:tab algn="l" pos="0"/>
              </a:tabLst>
            </a:pPr>
            <a:r>
              <a:rPr b="0" lang="el-GR" sz="1400" spc="-1" strike="noStrike">
                <a:solidFill>
                  <a:srgbClr val="000000"/>
                </a:solidFill>
                <a:latin typeface="Times New Roman"/>
              </a:rPr>
              <a:t>&lt;υποσέλιδο&gt;</a:t>
            </a:r>
            <a:endParaRPr b="0" lang="el-GR" sz="1400" spc="-1" strike="noStrike">
              <a:solidFill>
                <a:srgbClr val="000000"/>
              </a:solidFill>
              <a:latin typeface="Times New Roman"/>
            </a:endParaRPr>
          </a:p>
        </p:txBody>
      </p:sp>
      <p:sp>
        <p:nvSpPr>
          <p:cNvPr id="148" name="PlaceHolder 2"/>
          <p:cNvSpPr>
            <a:spLocks noGrp="1"/>
          </p:cNvSpPr>
          <p:nvPr>
            <p:ph type="sldNum" idx="11"/>
          </p:nvPr>
        </p:nvSpPr>
        <p:spPr>
          <a:xfrm>
            <a:off x="10352520" y="295560"/>
            <a:ext cx="835200" cy="764640"/>
          </a:xfrm>
          <a:prstGeom prst="rect">
            <a:avLst/>
          </a:prstGeom>
          <a:noFill/>
          <a:ln w="0">
            <a:noFill/>
          </a:ln>
        </p:spPr>
        <p:txBody>
          <a:bodyPr lIns="90000" rIns="90000" tIns="45000" bIns="45000" anchor="b">
            <a:noAutofit/>
          </a:bodyPr>
          <a:lstStyle>
            <a:lvl1pPr indent="0" algn="ctr">
              <a:lnSpc>
                <a:spcPct val="100000"/>
              </a:lnSpc>
              <a:buNone/>
              <a:tabLst>
                <a:tab algn="l" pos="0"/>
              </a:tabLst>
              <a:defRPr b="0" lang="el-GR" sz="2800" spc="-1" strike="noStrike">
                <a:solidFill>
                  <a:srgbClr val="ffffff"/>
                </a:solidFill>
                <a:latin typeface="Century Gothic"/>
                <a:ea typeface="Century Gothic"/>
              </a:defRPr>
            </a:lvl1pPr>
          </a:lstStyle>
          <a:p>
            <a:pPr indent="0" algn="ctr">
              <a:lnSpc>
                <a:spcPct val="100000"/>
              </a:lnSpc>
              <a:buNone/>
              <a:tabLst>
                <a:tab algn="l" pos="0"/>
              </a:tabLst>
            </a:pPr>
            <a:fld id="{EBF3C653-5C9C-49E2-A688-11EB156FAF17}" type="slidenum">
              <a:rPr b="0" lang="el-GR" sz="2800" spc="-1" strike="noStrike">
                <a:solidFill>
                  <a:srgbClr val="ffffff"/>
                </a:solidFill>
                <a:latin typeface="Century Gothic"/>
                <a:ea typeface="Century Gothic"/>
              </a:rPr>
              <a:t>&lt;αριθμός&gt;</a:t>
            </a:fld>
            <a:endParaRPr b="0" lang="el-GR" sz="2800" spc="-1" strike="noStrike">
              <a:solidFill>
                <a:srgbClr val="000000"/>
              </a:solidFill>
              <a:latin typeface="Times New Roman"/>
            </a:endParaRPr>
          </a:p>
        </p:txBody>
      </p:sp>
      <p:sp>
        <p:nvSpPr>
          <p:cNvPr id="149" name="PlaceHolder 3"/>
          <p:cNvSpPr>
            <a:spLocks noGrp="1"/>
          </p:cNvSpPr>
          <p:nvPr>
            <p:ph type="dt" idx="12"/>
          </p:nvPr>
        </p:nvSpPr>
        <p:spPr>
          <a:xfrm rot="5400000">
            <a:off x="10158120" y="1790640"/>
            <a:ext cx="987840" cy="302040"/>
          </a:xfrm>
          <a:prstGeom prst="rect">
            <a:avLst/>
          </a:prstGeom>
          <a:noFill/>
          <a:ln w="0">
            <a:noFill/>
          </a:ln>
        </p:spPr>
        <p:txBody>
          <a:bodyPr lIns="90000" rIns="90000" tIns="45000" bIns="45000" anchor="t">
            <a:noAutofit/>
          </a:bodyPr>
          <a:lstStyle>
            <a:lvl1pPr indent="0">
              <a:buNone/>
              <a:defRPr b="0" lang="el-GR" sz="1400" spc="-1" strike="noStrike">
                <a:solidFill>
                  <a:srgbClr val="000000"/>
                </a:solidFill>
                <a:latin typeface="Times New Roman"/>
              </a:defRPr>
            </a:lvl1pPr>
          </a:lstStyle>
          <a:p>
            <a:pPr indent="0">
              <a:buNone/>
            </a:pPr>
            <a:r>
              <a:rPr b="0" lang="el-GR" sz="1400" spc="-1" strike="noStrike">
                <a:solidFill>
                  <a:srgbClr val="000000"/>
                </a:solidFill>
                <a:latin typeface="Times New Roman"/>
              </a:rPr>
              <a:t>&lt;ημερομηνία/ώρα&gt;</a:t>
            </a:r>
            <a:endParaRPr b="0" lang="el-GR" sz="1400" spc="-1" strike="noStrike">
              <a:solidFill>
                <a:srgbClr val="000000"/>
              </a:solidFill>
              <a:latin typeface="Times New Roman"/>
            </a:endParaRPr>
          </a:p>
        </p:txBody>
      </p:sp>
      <p:sp>
        <p:nvSpPr>
          <p:cNvPr id="150"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l-GR" sz="4400" spc="-1" strike="noStrike">
                <a:solidFill>
                  <a:srgbClr val="000000"/>
                </a:solidFill>
                <a:latin typeface="Arial"/>
              </a:rPr>
              <a:t>Πατήστε για επεξεργασία της μορφής κειμένου του τίτλου</a:t>
            </a:r>
            <a:endParaRPr b="0" lang="el-GR" sz="4400" spc="-1" strike="noStrike">
              <a:solidFill>
                <a:srgbClr val="000000"/>
              </a:solidFill>
              <a:latin typeface="Arial"/>
            </a:endParaRPr>
          </a:p>
        </p:txBody>
      </p:sp>
      <p:sp>
        <p:nvSpPr>
          <p:cNvPr id="151"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l-GR" sz="3200" spc="-1" strike="noStrike">
                <a:solidFill>
                  <a:srgbClr val="000000"/>
                </a:solidFill>
                <a:latin typeface="Arial"/>
              </a:rPr>
              <a:t>Πατήστε για επεξεργασία της μορφής κειμένου διάρθρωσης</a:t>
            </a:r>
            <a:endParaRPr b="0" lang="el-GR"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l-GR" sz="2800" spc="-1" strike="noStrike">
                <a:solidFill>
                  <a:srgbClr val="000000"/>
                </a:solidFill>
                <a:latin typeface="Arial"/>
              </a:rPr>
              <a:t>Δεύτερο επίπεδο διάρθρωσης</a:t>
            </a:r>
            <a:endParaRPr b="0" lang="el-GR"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l-GR" sz="2400" spc="-1" strike="noStrike">
                <a:solidFill>
                  <a:srgbClr val="000000"/>
                </a:solidFill>
                <a:latin typeface="Arial"/>
              </a:rPr>
              <a:t>Τρίτο επίπεδο διάρθρωσης</a:t>
            </a:r>
            <a:endParaRPr b="0" lang="el-GR"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l-GR" sz="2000" spc="-1" strike="noStrike">
                <a:solidFill>
                  <a:srgbClr val="000000"/>
                </a:solidFill>
                <a:latin typeface="Arial"/>
              </a:rPr>
              <a:t>Τέταρτο επίπεδο διάρθρωσης</a:t>
            </a:r>
            <a:endParaRPr b="0" lang="el-GR"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l-GR" sz="2000" spc="-1" strike="noStrike">
                <a:solidFill>
                  <a:srgbClr val="000000"/>
                </a:solidFill>
                <a:latin typeface="Arial"/>
              </a:rPr>
              <a:t>Πέμπτο επίπεδο διάρθρωσης</a:t>
            </a:r>
            <a:endParaRPr b="0" lang="el-GR"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l-GR" sz="2000" spc="-1" strike="noStrike">
                <a:solidFill>
                  <a:srgbClr val="000000"/>
                </a:solidFill>
                <a:latin typeface="Arial"/>
              </a:rPr>
              <a:t>Έκτο επίπεδο διάρθρωσης</a:t>
            </a:r>
            <a:endParaRPr b="0" lang="el-GR"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l-GR" sz="2000" spc="-1" strike="noStrike">
                <a:solidFill>
                  <a:srgbClr val="000000"/>
                </a:solidFill>
                <a:latin typeface="Arial"/>
              </a:rPr>
              <a:t>Έβδομο επίπεδο διάρθρωσης</a:t>
            </a:r>
            <a:endParaRPr b="0" lang="el-G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Lst>
</p:sldMaster>
</file>

<file path=ppt/slides/_rels/slide1.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25.xml"/>
</Relationships>
</file>

<file path=ppt/slides/_rels/slide5.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6.png"/><Relationship Id="rId3" Type="http://schemas.openxmlformats.org/officeDocument/2006/relationships/slideLayout" Target="../slideLayouts/slideLayout37.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PlaceHolder 1"/>
          <p:cNvSpPr>
            <a:spLocks noGrp="1"/>
          </p:cNvSpPr>
          <p:nvPr>
            <p:ph type="title"/>
          </p:nvPr>
        </p:nvSpPr>
        <p:spPr>
          <a:xfrm>
            <a:off x="276840" y="196920"/>
            <a:ext cx="8818560" cy="3670560"/>
          </a:xfrm>
          <a:prstGeom prst="rect">
            <a:avLst/>
          </a:prstGeom>
          <a:noFill/>
          <a:ln w="0">
            <a:noFill/>
          </a:ln>
        </p:spPr>
        <p:txBody>
          <a:bodyPr lIns="0" rIns="0" tIns="0" bIns="0" anchor="b">
            <a:noAutofit/>
          </a:bodyPr>
          <a:p>
            <a:pPr indent="0">
              <a:lnSpc>
                <a:spcPct val="100000"/>
              </a:lnSpc>
              <a:buNone/>
              <a:tabLst>
                <a:tab algn="l" pos="0"/>
              </a:tabLst>
            </a:pPr>
            <a:r>
              <a:rPr b="1" lang="el-GR" sz="5400" spc="-1" strike="noStrike">
                <a:solidFill>
                  <a:srgbClr val="ffc000"/>
                </a:solidFill>
                <a:latin typeface="Century Gothic"/>
                <a:ea typeface="Century Gothic"/>
              </a:rPr>
              <a:t>                                  </a:t>
            </a:r>
            <a:r>
              <a:rPr b="1" lang="el-GR" sz="4800" spc="-1" strike="noStrike">
                <a:solidFill>
                  <a:srgbClr val="ffc000"/>
                </a:solidFill>
                <a:latin typeface="Century Gothic"/>
                <a:ea typeface="Century Gothic"/>
              </a:rPr>
              <a:t>ΣΗΜΑΝΤΙΚΑ ΣΗΜΕΙΑ ΔΙΕΡΓΑΣΙΑΣ ΟΜΑΔΑΣ</a:t>
            </a:r>
            <a:br>
              <a:rPr sz="5400"/>
            </a:br>
            <a:r>
              <a:rPr b="1" lang="el-GR" sz="2400" spc="-1" strike="noStrike">
                <a:solidFill>
                  <a:srgbClr val="ffc000"/>
                </a:solidFill>
                <a:latin typeface="Century Gothic"/>
                <a:ea typeface="Century Gothic"/>
              </a:rPr>
              <a:t>από το υλικό του Μείζονος Προγράμματος Επιμόρφωσης</a:t>
            </a:r>
            <a:br>
              <a:rPr sz="5400"/>
            </a:br>
            <a:br>
              <a:rPr sz="2400"/>
            </a:br>
            <a:endParaRPr b="0" lang="el-GR" sz="2400" spc="-1" strike="noStrike">
              <a:solidFill>
                <a:srgbClr val="000000"/>
              </a:solidFill>
              <a:latin typeface="Arial"/>
            </a:endParaRPr>
          </a:p>
        </p:txBody>
      </p:sp>
      <p:sp>
        <p:nvSpPr>
          <p:cNvPr id="189" name="PlaceHolder 2"/>
          <p:cNvSpPr>
            <a:spLocks noGrp="1"/>
          </p:cNvSpPr>
          <p:nvPr>
            <p:ph type="subTitle"/>
          </p:nvPr>
        </p:nvSpPr>
        <p:spPr>
          <a:xfrm>
            <a:off x="1154880" y="4777560"/>
            <a:ext cx="8822880" cy="858600"/>
          </a:xfrm>
          <a:prstGeom prst="rect">
            <a:avLst/>
          </a:prstGeom>
          <a:noFill/>
          <a:ln w="0">
            <a:noFill/>
          </a:ln>
        </p:spPr>
        <p:txBody>
          <a:bodyPr lIns="0" rIns="0" tIns="0" bIns="0" anchor="t">
            <a:normAutofit/>
          </a:bodyPr>
          <a:p>
            <a:pPr marL="228600" indent="0">
              <a:lnSpc>
                <a:spcPct val="100000"/>
              </a:lnSpc>
              <a:buNone/>
              <a:tabLst>
                <a:tab algn="l" pos="0"/>
              </a:tabLst>
            </a:pPr>
            <a:r>
              <a:rPr b="0" lang="el-GR" sz="2000" spc="-1" strike="noStrike">
                <a:solidFill>
                  <a:srgbClr val="8ad0d6"/>
                </a:solidFill>
                <a:latin typeface="Century Gothic"/>
                <a:ea typeface="Century Gothic"/>
              </a:rPr>
              <a:t>ΕΛΛΗΝΙΚΟ ΜΕΣΟΓΕΙΑΚΟ ΠΑΝΕΠΙΣΤΗΜΙΟ</a:t>
            </a:r>
            <a:endParaRPr b="0" lang="el-GR" sz="2000" spc="-1" strike="noStrike">
              <a:solidFill>
                <a:srgbClr val="000000"/>
              </a:solidFill>
              <a:latin typeface="Arial"/>
            </a:endParaRPr>
          </a:p>
          <a:p>
            <a:pPr marL="228600" indent="0">
              <a:lnSpc>
                <a:spcPct val="100000"/>
              </a:lnSpc>
              <a:spcBef>
                <a:spcPts val="1001"/>
              </a:spcBef>
              <a:buNone/>
              <a:tabLst>
                <a:tab algn="l" pos="0"/>
              </a:tabLst>
            </a:pPr>
            <a:r>
              <a:rPr b="0" lang="el-GR" sz="2000" spc="-1" strike="noStrike">
                <a:solidFill>
                  <a:srgbClr val="8ad0d6"/>
                </a:solidFill>
                <a:latin typeface="Century Gothic"/>
                <a:ea typeface="Century Gothic"/>
              </a:rPr>
              <a:t>ΚΕΝΤΡΟ ΥΠΟΣΤΗΡΙΞΗΣ ΔΙΔΑΣΚΑΛΙΑΣ ΚΑΙ ΜΑΘΗΣΗΣ</a:t>
            </a:r>
            <a:endParaRPr b="0" lang="el-GR" sz="2000" spc="-1" strike="noStrike">
              <a:solidFill>
                <a:srgbClr val="000000"/>
              </a:solidFill>
              <a:latin typeface="Arial"/>
            </a:endParaRPr>
          </a:p>
        </p:txBody>
      </p:sp>
      <p:sp>
        <p:nvSpPr>
          <p:cNvPr id="190" name="Google Shape;395;p1"/>
          <p:cNvSpPr/>
          <p:nvPr/>
        </p:nvSpPr>
        <p:spPr>
          <a:xfrm>
            <a:off x="1080000" y="5849640"/>
            <a:ext cx="2618640" cy="364680"/>
          </a:xfrm>
          <a:prstGeom prst="rect">
            <a:avLst/>
          </a:prstGeom>
          <a:noFill/>
          <a:ln w="0">
            <a:noFill/>
          </a:ln>
        </p:spPr>
        <p:style>
          <a:lnRef idx="0"/>
          <a:fillRef idx="0"/>
          <a:effectRef idx="0"/>
          <a:fontRef idx="minor"/>
        </p:style>
        <p:txBody>
          <a:bodyPr lIns="90000" rIns="90000" tIns="45000" bIns="45000" anchor="t">
            <a:spAutoFit/>
          </a:bodyPr>
          <a:p>
            <a:pPr>
              <a:lnSpc>
                <a:spcPct val="100000"/>
              </a:lnSpc>
              <a:tabLst>
                <a:tab algn="l" pos="0"/>
              </a:tabLst>
            </a:pPr>
            <a:r>
              <a:rPr b="0" lang="el-GR" sz="1800" spc="-1" strike="noStrike">
                <a:solidFill>
                  <a:srgbClr val="ffffff"/>
                </a:solidFill>
                <a:latin typeface="Century Gothic"/>
                <a:ea typeface="Century Gothic"/>
              </a:rPr>
              <a:t>https://kedima.hmu.gr/</a:t>
            </a:r>
            <a:endParaRPr b="0" lang="el-GR" sz="1800" spc="-1" strike="noStrike">
              <a:solidFill>
                <a:srgbClr val="000000"/>
              </a:solidFill>
              <a:latin typeface="Arial"/>
            </a:endParaRPr>
          </a:p>
        </p:txBody>
      </p:sp>
      <p:pic>
        <p:nvPicPr>
          <p:cNvPr id="191" name="Google Shape;396;p1" descr="https://qa.hmu.gr/wp-content/uploads/2023/06/ELMEPA-LOGO-GR-Compress-120x120-1.png"/>
          <p:cNvPicPr/>
          <p:nvPr/>
        </p:nvPicPr>
        <p:blipFill>
          <a:blip r:embed="rId1"/>
          <a:stretch/>
        </p:blipFill>
        <p:spPr>
          <a:xfrm>
            <a:off x="9980640" y="116280"/>
            <a:ext cx="1634400" cy="1634400"/>
          </a:xfrm>
          <a:prstGeom prst="rect">
            <a:avLst/>
          </a:prstGeom>
          <a:ln w="0">
            <a:noFill/>
          </a:ln>
        </p:spPr>
      </p:pic>
      <p:pic>
        <p:nvPicPr>
          <p:cNvPr id="192" name="Google Shape;397;p1" descr=""/>
          <p:cNvPicPr/>
          <p:nvPr/>
        </p:nvPicPr>
        <p:blipFill>
          <a:blip r:embed="rId2"/>
          <a:stretch/>
        </p:blipFill>
        <p:spPr>
          <a:xfrm>
            <a:off x="8570520" y="5472000"/>
            <a:ext cx="3243240" cy="1121760"/>
          </a:xfrm>
          <a:prstGeom prst="rect">
            <a:avLst/>
          </a:prstGeom>
          <a:ln w="0">
            <a:noFill/>
          </a:ln>
        </p:spPr>
      </p:pic>
      <p:sp>
        <p:nvSpPr>
          <p:cNvPr id="193" name="Google Shape;398;p1"/>
          <p:cNvSpPr/>
          <p:nvPr/>
        </p:nvSpPr>
        <p:spPr>
          <a:xfrm>
            <a:off x="720000" y="3600000"/>
            <a:ext cx="3238560" cy="345240"/>
          </a:xfrm>
          <a:prstGeom prst="rect">
            <a:avLst/>
          </a:prstGeom>
          <a:noFill/>
          <a:ln w="0">
            <a:noFill/>
          </a:ln>
        </p:spPr>
        <p:style>
          <a:lnRef idx="0"/>
          <a:fillRef idx="0"/>
          <a:effectRef idx="0"/>
          <a:fontRef idx="minor"/>
        </p:style>
        <p:txBody>
          <a:bodyPr lIns="90000" rIns="90000" tIns="45000" bIns="45000" anchor="t">
            <a:noAutofit/>
          </a:bodyPr>
          <a:p>
            <a:pPr>
              <a:lnSpc>
                <a:spcPct val="100000"/>
              </a:lnSpc>
              <a:tabLst>
                <a:tab algn="l" pos="0"/>
              </a:tabLst>
            </a:pPr>
            <a:r>
              <a:rPr b="0" lang="el-GR" sz="1800" spc="-1" strike="noStrike">
                <a:solidFill>
                  <a:srgbClr val="ffffff"/>
                </a:solidFill>
                <a:latin typeface="Arial"/>
                <a:ea typeface="Arial"/>
              </a:rPr>
              <a:t>http://www.epimorfosi.edu.gr/</a:t>
            </a:r>
            <a:endParaRPr b="0" lang="el-GR"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4" name="PlaceHolder 1"/>
          <p:cNvSpPr>
            <a:spLocks noGrp="1"/>
          </p:cNvSpPr>
          <p:nvPr>
            <p:ph type="title"/>
          </p:nvPr>
        </p:nvSpPr>
        <p:spPr>
          <a:xfrm>
            <a:off x="646200" y="288000"/>
            <a:ext cx="9401760" cy="1397520"/>
          </a:xfrm>
          <a:prstGeom prst="rect">
            <a:avLst/>
          </a:prstGeom>
          <a:noFill/>
          <a:ln w="0">
            <a:noFill/>
          </a:ln>
        </p:spPr>
        <p:txBody>
          <a:bodyPr lIns="90000" rIns="90000" tIns="45000" bIns="45000" anchor="t">
            <a:noAutofit/>
          </a:bodyPr>
          <a:p>
            <a:pPr indent="0">
              <a:lnSpc>
                <a:spcPct val="100000"/>
              </a:lnSpc>
              <a:buNone/>
              <a:tabLst>
                <a:tab algn="l" pos="0"/>
              </a:tabLst>
            </a:pPr>
            <a:r>
              <a:rPr b="1" lang="el-GR" sz="4800" spc="-1" strike="noStrike">
                <a:solidFill>
                  <a:srgbClr val="ffc000"/>
                </a:solidFill>
                <a:latin typeface="Century Gothic"/>
                <a:ea typeface="Century Gothic"/>
              </a:rPr>
              <a:t>Σχέσεις</a:t>
            </a:r>
            <a:br>
              <a:rPr sz="4800"/>
            </a:br>
            <a:br>
              <a:rPr sz="4800"/>
            </a:br>
            <a:endParaRPr b="0" lang="el-GR" sz="4800" spc="-1" strike="noStrike">
              <a:solidFill>
                <a:srgbClr val="000000"/>
              </a:solidFill>
              <a:latin typeface="Arial"/>
            </a:endParaRPr>
          </a:p>
        </p:txBody>
      </p:sp>
      <p:sp>
        <p:nvSpPr>
          <p:cNvPr id="195" name="PlaceHolder 2"/>
          <p:cNvSpPr>
            <a:spLocks noGrp="1"/>
          </p:cNvSpPr>
          <p:nvPr>
            <p:ph/>
          </p:nvPr>
        </p:nvSpPr>
        <p:spPr>
          <a:xfrm>
            <a:off x="595800" y="1411560"/>
            <a:ext cx="8943840" cy="5608080"/>
          </a:xfrm>
          <a:prstGeom prst="rect">
            <a:avLst/>
          </a:prstGeom>
          <a:noFill/>
          <a:ln w="0">
            <a:noFill/>
          </a:ln>
        </p:spPr>
        <p:txBody>
          <a:bodyPr lIns="90000" rIns="90000" tIns="45000" bIns="45000" anchor="t">
            <a:noAutofit/>
          </a:bodyPr>
          <a:p>
            <a:pPr marL="432000" indent="-324000">
              <a:lnSpc>
                <a:spcPct val="90000"/>
              </a:lnSpc>
              <a:buClr>
                <a:srgbClr val="81aca6"/>
              </a:buClr>
              <a:buFont typeface="Noto Sans Symbols"/>
              <a:buChar char="►"/>
            </a:pPr>
            <a:r>
              <a:rPr b="0" lang="el-GR" sz="1800" spc="-1" strike="noStrike">
                <a:solidFill>
                  <a:srgbClr val="ffffff"/>
                </a:solidFill>
                <a:latin typeface="Century Gothic"/>
                <a:ea typeface="Century Gothic"/>
              </a:rPr>
              <a:t>Διεργασία ομάδας: άτομο- δυάδα- τετράδα- ολομέλεια</a:t>
            </a:r>
            <a:endParaRPr b="0" lang="el-GR" sz="1800" spc="-1" strike="noStrike">
              <a:solidFill>
                <a:srgbClr val="000000"/>
              </a:solidFill>
              <a:latin typeface="Arial"/>
            </a:endParaRPr>
          </a:p>
          <a:p>
            <a:pPr marL="432000" indent="-324000">
              <a:lnSpc>
                <a:spcPct val="90000"/>
              </a:lnSpc>
              <a:spcBef>
                <a:spcPts val="1001"/>
              </a:spcBef>
              <a:buClr>
                <a:srgbClr val="81aca6"/>
              </a:buClr>
              <a:buFont typeface="Noto Sans Symbols"/>
              <a:buChar char="►"/>
            </a:pPr>
            <a:r>
              <a:rPr b="0" lang="el-GR" sz="1800" spc="-1" strike="noStrike">
                <a:solidFill>
                  <a:srgbClr val="ffffff"/>
                </a:solidFill>
                <a:latin typeface="Century Gothic"/>
                <a:ea typeface="Century Gothic"/>
              </a:rPr>
              <a:t>Θετική εμπειρία που συνδέει την ομάδα</a:t>
            </a:r>
            <a:endParaRPr b="0" lang="el-GR" sz="1800" spc="-1" strike="noStrike">
              <a:solidFill>
                <a:srgbClr val="000000"/>
              </a:solidFill>
              <a:latin typeface="Arial"/>
            </a:endParaRPr>
          </a:p>
          <a:p>
            <a:pPr marL="432000" indent="-324000">
              <a:lnSpc>
                <a:spcPct val="90000"/>
              </a:lnSpc>
              <a:spcBef>
                <a:spcPts val="1001"/>
              </a:spcBef>
              <a:buClr>
                <a:srgbClr val="81aca6"/>
              </a:buClr>
              <a:buFont typeface="Noto Sans Symbols"/>
              <a:buChar char="►"/>
            </a:pPr>
            <a:r>
              <a:rPr b="0" lang="el-GR" sz="1800" spc="-1" strike="noStrike">
                <a:solidFill>
                  <a:srgbClr val="ffffff"/>
                </a:solidFill>
                <a:latin typeface="Century Gothic"/>
                <a:ea typeface="Century Gothic"/>
              </a:rPr>
              <a:t>Αρχή της ανάλογης εμπειρίας </a:t>
            </a:r>
            <a:endParaRPr b="0" lang="el-GR" sz="1800" spc="-1" strike="noStrike">
              <a:solidFill>
                <a:srgbClr val="000000"/>
              </a:solidFill>
              <a:latin typeface="Arial"/>
            </a:endParaRPr>
          </a:p>
          <a:p>
            <a:pPr marL="432000" indent="-324000">
              <a:lnSpc>
                <a:spcPct val="90000"/>
              </a:lnSpc>
              <a:spcBef>
                <a:spcPts val="1001"/>
              </a:spcBef>
              <a:buClr>
                <a:srgbClr val="81aca6"/>
              </a:buClr>
              <a:buFont typeface="Noto Sans Symbols"/>
              <a:buChar char="►"/>
            </a:pPr>
            <a:r>
              <a:rPr b="0" lang="el-GR" sz="1800" spc="-1" strike="noStrike">
                <a:solidFill>
                  <a:srgbClr val="ffffff"/>
                </a:solidFill>
                <a:latin typeface="Century Gothic"/>
                <a:ea typeface="Century Gothic"/>
              </a:rPr>
              <a:t>Συγκινησιακό κλίμα</a:t>
            </a:r>
            <a:endParaRPr b="0" lang="el-GR" sz="1800" spc="-1" strike="noStrike">
              <a:solidFill>
                <a:srgbClr val="000000"/>
              </a:solidFill>
              <a:latin typeface="Arial"/>
            </a:endParaRPr>
          </a:p>
          <a:p>
            <a:pPr marL="432000" indent="-324000">
              <a:lnSpc>
                <a:spcPct val="90000"/>
              </a:lnSpc>
              <a:spcBef>
                <a:spcPts val="1001"/>
              </a:spcBef>
              <a:buClr>
                <a:srgbClr val="81aca6"/>
              </a:buClr>
              <a:buFont typeface="Noto Sans Symbols"/>
              <a:buChar char="►"/>
            </a:pPr>
            <a:r>
              <a:rPr b="0" lang="el-GR" sz="1800" spc="-1" strike="noStrike">
                <a:solidFill>
                  <a:srgbClr val="ffffff"/>
                </a:solidFill>
                <a:latin typeface="Century Gothic"/>
                <a:ea typeface="Century Gothic"/>
              </a:rPr>
              <a:t>Τόσο… όσο...</a:t>
            </a:r>
            <a:endParaRPr b="0" lang="el-GR" sz="1800" spc="-1" strike="noStrike">
              <a:solidFill>
                <a:srgbClr val="000000"/>
              </a:solidFill>
              <a:latin typeface="Arial"/>
            </a:endParaRPr>
          </a:p>
          <a:p>
            <a:pPr marL="432000" indent="-324000">
              <a:lnSpc>
                <a:spcPct val="90000"/>
              </a:lnSpc>
              <a:spcBef>
                <a:spcPts val="1001"/>
              </a:spcBef>
              <a:buClr>
                <a:srgbClr val="81aca6"/>
              </a:buClr>
              <a:buFont typeface="Noto Sans Symbols"/>
              <a:buChar char="►"/>
            </a:pPr>
            <a:r>
              <a:rPr b="0" lang="el-GR" sz="1800" spc="-1" strike="noStrike">
                <a:solidFill>
                  <a:srgbClr val="ffffff"/>
                </a:solidFill>
                <a:latin typeface="Century Gothic"/>
                <a:ea typeface="Century Gothic"/>
              </a:rPr>
              <a:t>Στίξη και συμβόλαιο</a:t>
            </a:r>
            <a:endParaRPr b="0" lang="el-GR" sz="1800" spc="-1" strike="noStrike">
              <a:solidFill>
                <a:srgbClr val="000000"/>
              </a:solidFill>
              <a:latin typeface="Arial"/>
            </a:endParaRPr>
          </a:p>
          <a:p>
            <a:pPr marL="432000" indent="-324000">
              <a:lnSpc>
                <a:spcPct val="90000"/>
              </a:lnSpc>
              <a:spcBef>
                <a:spcPts val="1001"/>
              </a:spcBef>
              <a:buClr>
                <a:srgbClr val="81aca6"/>
              </a:buClr>
              <a:buFont typeface="Noto Sans Symbols"/>
              <a:buChar char="►"/>
            </a:pPr>
            <a:r>
              <a:rPr b="0" lang="el-GR" sz="1800" spc="-1" strike="noStrike">
                <a:solidFill>
                  <a:srgbClr val="ffffff"/>
                </a:solidFill>
                <a:latin typeface="Century Gothic"/>
                <a:ea typeface="Century Gothic"/>
              </a:rPr>
              <a:t>Χώρος</a:t>
            </a:r>
            <a:endParaRPr b="0" lang="el-GR" sz="1800" spc="-1" strike="noStrike">
              <a:solidFill>
                <a:srgbClr val="000000"/>
              </a:solidFill>
              <a:latin typeface="Arial"/>
            </a:endParaRPr>
          </a:p>
          <a:p>
            <a:pPr marL="432000" indent="-324000">
              <a:lnSpc>
                <a:spcPct val="90000"/>
              </a:lnSpc>
              <a:spcBef>
                <a:spcPts val="1001"/>
              </a:spcBef>
              <a:buClr>
                <a:srgbClr val="81aca6"/>
              </a:buClr>
              <a:buFont typeface="Noto Sans Symbols"/>
              <a:buChar char="►"/>
            </a:pPr>
            <a:r>
              <a:rPr b="0" lang="el-GR" sz="1800" spc="-1" strike="noStrike">
                <a:solidFill>
                  <a:srgbClr val="ffffff"/>
                </a:solidFill>
                <a:latin typeface="Century Gothic"/>
                <a:ea typeface="Century Gothic"/>
              </a:rPr>
              <a:t>Κοινό έργο</a:t>
            </a:r>
            <a:endParaRPr b="0" lang="el-GR" sz="1800" spc="-1" strike="noStrike">
              <a:solidFill>
                <a:srgbClr val="000000"/>
              </a:solidFill>
              <a:latin typeface="Arial"/>
            </a:endParaRPr>
          </a:p>
          <a:p>
            <a:pPr marL="432000" indent="-324000">
              <a:lnSpc>
                <a:spcPct val="90000"/>
              </a:lnSpc>
              <a:spcBef>
                <a:spcPts val="1001"/>
              </a:spcBef>
              <a:buClr>
                <a:srgbClr val="81aca6"/>
              </a:buClr>
              <a:buFont typeface="Noto Sans Symbols"/>
              <a:buChar char="►"/>
            </a:pPr>
            <a:r>
              <a:rPr b="0" lang="el-GR" sz="1800" spc="-1" strike="noStrike">
                <a:solidFill>
                  <a:srgbClr val="ffffff"/>
                </a:solidFill>
                <a:latin typeface="Century Gothic"/>
                <a:ea typeface="Century Gothic"/>
              </a:rPr>
              <a:t>Έμφαση στο θετικό</a:t>
            </a:r>
            <a:endParaRPr b="0" lang="el-GR" sz="1800" spc="-1" strike="noStrike">
              <a:solidFill>
                <a:srgbClr val="000000"/>
              </a:solidFill>
              <a:latin typeface="Arial"/>
            </a:endParaRPr>
          </a:p>
          <a:p>
            <a:pPr marL="432000" indent="-324000">
              <a:lnSpc>
                <a:spcPct val="90000"/>
              </a:lnSpc>
              <a:spcBef>
                <a:spcPts val="1001"/>
              </a:spcBef>
              <a:buClr>
                <a:srgbClr val="81aca6"/>
              </a:buClr>
              <a:buFont typeface="Noto Sans Symbols"/>
              <a:buChar char="►"/>
            </a:pPr>
            <a:r>
              <a:rPr b="0" lang="el-GR" sz="1800" spc="-1" strike="noStrike">
                <a:solidFill>
                  <a:srgbClr val="ffffff"/>
                </a:solidFill>
                <a:latin typeface="Century Gothic"/>
                <a:ea typeface="Century Gothic"/>
              </a:rPr>
              <a:t>Σημασία των ορίων</a:t>
            </a:r>
            <a:endParaRPr b="0" lang="el-GR" sz="1800" spc="-1" strike="noStrike">
              <a:solidFill>
                <a:srgbClr val="000000"/>
              </a:solidFill>
              <a:latin typeface="Arial"/>
            </a:endParaRPr>
          </a:p>
          <a:p>
            <a:pPr marL="432000" indent="-324000">
              <a:lnSpc>
                <a:spcPct val="90000"/>
              </a:lnSpc>
              <a:spcBef>
                <a:spcPts val="1001"/>
              </a:spcBef>
              <a:buClr>
                <a:srgbClr val="81aca6"/>
              </a:buClr>
              <a:buFont typeface="Noto Sans Symbols"/>
              <a:buChar char="►"/>
            </a:pPr>
            <a:r>
              <a:rPr b="0" lang="el-GR" sz="1800" spc="-1" strike="noStrike">
                <a:solidFill>
                  <a:srgbClr val="ffffff"/>
                </a:solidFill>
                <a:latin typeface="Century Gothic"/>
                <a:ea typeface="Century Gothic"/>
              </a:rPr>
              <a:t>Όλες οι φωνές είναι χρήσιμες</a:t>
            </a:r>
            <a:endParaRPr b="0" lang="el-GR" sz="1800" spc="-1" strike="noStrike">
              <a:solidFill>
                <a:srgbClr val="000000"/>
              </a:solidFill>
              <a:latin typeface="Arial"/>
            </a:endParaRPr>
          </a:p>
          <a:p>
            <a:pPr marL="432000" indent="-324000">
              <a:lnSpc>
                <a:spcPct val="90000"/>
              </a:lnSpc>
              <a:spcBef>
                <a:spcPts val="1001"/>
              </a:spcBef>
              <a:buClr>
                <a:srgbClr val="81aca6"/>
              </a:buClr>
              <a:buFont typeface="Noto Sans Symbols"/>
              <a:buChar char="►"/>
            </a:pPr>
            <a:r>
              <a:rPr b="0" lang="el-GR" sz="1800" spc="-1" strike="noStrike">
                <a:solidFill>
                  <a:srgbClr val="ffffff"/>
                </a:solidFill>
                <a:latin typeface="Century Gothic"/>
                <a:ea typeface="Century Gothic"/>
              </a:rPr>
              <a:t>Άνοιγμα κλείσιμο</a:t>
            </a:r>
            <a:endParaRPr b="0" lang="el-GR" sz="1800" spc="-1" strike="noStrike">
              <a:solidFill>
                <a:srgbClr val="000000"/>
              </a:solidFill>
              <a:latin typeface="Arial"/>
            </a:endParaRPr>
          </a:p>
          <a:p>
            <a:pPr marL="432000" indent="-324000">
              <a:lnSpc>
                <a:spcPct val="90000"/>
              </a:lnSpc>
              <a:spcBef>
                <a:spcPts val="1001"/>
              </a:spcBef>
              <a:buClr>
                <a:srgbClr val="81aca6"/>
              </a:buClr>
              <a:buFont typeface="Noto Sans Symbols"/>
              <a:buChar char="►"/>
            </a:pPr>
            <a:r>
              <a:rPr b="0" lang="el-GR" sz="1800" spc="-1" strike="noStrike">
                <a:solidFill>
                  <a:srgbClr val="ffffff"/>
                </a:solidFill>
                <a:latin typeface="Century Gothic"/>
                <a:ea typeface="Century Gothic"/>
              </a:rPr>
              <a:t>Τελική σύνθεση αναδύει μια κεντρική ιδέα</a:t>
            </a:r>
            <a:endParaRPr b="0" lang="el-GR" sz="1800" spc="-1" strike="noStrike">
              <a:solidFill>
                <a:srgbClr val="000000"/>
              </a:solidFill>
              <a:latin typeface="Arial"/>
            </a:endParaRPr>
          </a:p>
        </p:txBody>
      </p:sp>
      <p:pic>
        <p:nvPicPr>
          <p:cNvPr id="196" name="Google Shape;405;p2" descr="https://qa.hmu.gr/wp-content/uploads/2023/06/ELMEPA-LOGO-GR-Compress-120x120-1.png"/>
          <p:cNvPicPr/>
          <p:nvPr/>
        </p:nvPicPr>
        <p:blipFill>
          <a:blip r:embed="rId1"/>
          <a:stretch/>
        </p:blipFill>
        <p:spPr>
          <a:xfrm>
            <a:off x="9980640" y="116280"/>
            <a:ext cx="1634400" cy="1634400"/>
          </a:xfrm>
          <a:prstGeom prst="rect">
            <a:avLst/>
          </a:prstGeom>
          <a:ln w="0">
            <a:noFill/>
          </a:ln>
        </p:spPr>
      </p:pic>
      <p:sp>
        <p:nvSpPr>
          <p:cNvPr id="197" name="Google Shape;406;p2"/>
          <p:cNvSpPr/>
          <p:nvPr/>
        </p:nvSpPr>
        <p:spPr>
          <a:xfrm>
            <a:off x="6198480" y="6447960"/>
            <a:ext cx="6093000" cy="241920"/>
          </a:xfrm>
          <a:prstGeom prst="rect">
            <a:avLst/>
          </a:prstGeom>
          <a:noFill/>
          <a:ln w="0">
            <a:noFill/>
          </a:ln>
        </p:spPr>
        <p:style>
          <a:lnRef idx="0"/>
          <a:fillRef idx="0"/>
          <a:effectRef idx="0"/>
          <a:fontRef idx="minor"/>
        </p:style>
        <p:txBody>
          <a:bodyPr lIns="90000" rIns="90000" tIns="45000" bIns="45000" anchor="t">
            <a:spAutoFit/>
          </a:bodyPr>
          <a:p>
            <a:pPr>
              <a:lnSpc>
                <a:spcPct val="100000"/>
              </a:lnSpc>
              <a:tabLst>
                <a:tab algn="l" pos="0"/>
              </a:tabLst>
            </a:pPr>
            <a:r>
              <a:rPr b="1" lang="el-GR" sz="1000" spc="-1" strike="noStrike">
                <a:solidFill>
                  <a:srgbClr val="ffffff"/>
                </a:solidFill>
                <a:latin typeface="Century Gothic"/>
                <a:ea typeface="Century Gothic"/>
              </a:rPr>
              <a:t>Ελληνικό Μεσογειακό Πανεπιστήμιο/ Κέντρο Υποστήριξης Διδασκαλίας και Μάθησης</a:t>
            </a:r>
            <a:endParaRPr b="0" lang="el-GR" sz="1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8" name="PlaceHolder 1"/>
          <p:cNvSpPr>
            <a:spLocks noGrp="1"/>
          </p:cNvSpPr>
          <p:nvPr>
            <p:ph type="title"/>
          </p:nvPr>
        </p:nvSpPr>
        <p:spPr>
          <a:xfrm>
            <a:off x="-40680" y="116280"/>
            <a:ext cx="10480320" cy="869760"/>
          </a:xfrm>
          <a:prstGeom prst="rect">
            <a:avLst/>
          </a:prstGeom>
          <a:noFill/>
          <a:ln w="0">
            <a:noFill/>
          </a:ln>
        </p:spPr>
        <p:txBody>
          <a:bodyPr lIns="90000" rIns="90000" tIns="45000" bIns="45000" anchor="t">
            <a:noAutofit/>
          </a:bodyPr>
          <a:p>
            <a:pPr marL="343080" indent="0">
              <a:lnSpc>
                <a:spcPct val="90000"/>
              </a:lnSpc>
              <a:buNone/>
              <a:tabLst>
                <a:tab algn="l" pos="0"/>
              </a:tabLst>
            </a:pPr>
            <a:r>
              <a:rPr b="1" lang="el-GR" sz="2400" spc="-1" strike="noStrike">
                <a:solidFill>
                  <a:srgbClr val="ffc000"/>
                </a:solidFill>
                <a:latin typeface="Century Gothic"/>
                <a:ea typeface="Century Gothic"/>
              </a:rPr>
              <a:t>Αν έχεις κατανοήσει αρκετά καλά τα βήματα της διαδικασίας</a:t>
            </a:r>
            <a:br>
              <a:rPr sz="2400"/>
            </a:br>
            <a:r>
              <a:rPr b="1" lang="el-GR" sz="2400" spc="-1" strike="noStrike">
                <a:solidFill>
                  <a:srgbClr val="ffc000"/>
                </a:solidFill>
                <a:latin typeface="Century Gothic"/>
                <a:ea typeface="Century Gothic"/>
              </a:rPr>
              <a:t>για τη διεργασία ομάδας, καθώς και τις αρχές που τη διέπουν,</a:t>
            </a:r>
            <a:br>
              <a:rPr sz="2400"/>
            </a:br>
            <a:r>
              <a:rPr b="1" lang="el-GR" sz="2400" spc="-1" strike="noStrike">
                <a:solidFill>
                  <a:srgbClr val="ffc000"/>
                </a:solidFill>
                <a:latin typeface="Century Gothic"/>
                <a:ea typeface="Century Gothic"/>
              </a:rPr>
              <a:t>ξέρεις ότι:</a:t>
            </a:r>
            <a:endParaRPr b="0" lang="el-GR" sz="2400" spc="-1" strike="noStrike">
              <a:solidFill>
                <a:srgbClr val="000000"/>
              </a:solidFill>
              <a:latin typeface="Arial"/>
            </a:endParaRPr>
          </a:p>
        </p:txBody>
      </p:sp>
      <p:sp>
        <p:nvSpPr>
          <p:cNvPr id="199" name="PlaceHolder 2"/>
          <p:cNvSpPr>
            <a:spLocks noGrp="1"/>
          </p:cNvSpPr>
          <p:nvPr>
            <p:ph/>
          </p:nvPr>
        </p:nvSpPr>
        <p:spPr>
          <a:xfrm>
            <a:off x="720" y="1800000"/>
            <a:ext cx="12191040" cy="5577480"/>
          </a:xfrm>
          <a:prstGeom prst="rect">
            <a:avLst/>
          </a:prstGeom>
          <a:noFill/>
          <a:ln w="0">
            <a:noFill/>
          </a:ln>
        </p:spPr>
        <p:txBody>
          <a:bodyPr lIns="90000" rIns="90000" tIns="45000" bIns="45000" anchor="t">
            <a:noAutofit/>
          </a:bodyPr>
          <a:p>
            <a:pPr marL="343080" indent="-343080">
              <a:lnSpc>
                <a:spcPct val="90000"/>
              </a:lnSpc>
              <a:buClr>
                <a:srgbClr val="8ad0d6"/>
              </a:buClr>
              <a:buFont typeface="Noto Sans Symbols"/>
              <a:buChar char="►"/>
            </a:pPr>
            <a:r>
              <a:rPr b="0" lang="el-GR" sz="1800" spc="-1" strike="noStrike">
                <a:solidFill>
                  <a:srgbClr val="ffffff"/>
                </a:solidFill>
                <a:latin typeface="Century Gothic"/>
                <a:ea typeface="Century Gothic"/>
              </a:rPr>
              <a:t>προηγείται  πριν από κάθε ξεκίνημα διεργασίας ομάδας η διαμόρφωση του χώρου (καρέκλες, κλπ.) αλλά και η φροντίδα του καθόλη τη διάρκεια των δραστηριοτήτων (πχ. κλειστός κύκλος, κλπ).</a:t>
            </a:r>
            <a:endParaRPr b="0" lang="el-GR" sz="1800" spc="-1" strike="noStrike">
              <a:solidFill>
                <a:srgbClr val="000000"/>
              </a:solidFill>
              <a:latin typeface="Arial"/>
            </a:endParaRPr>
          </a:p>
          <a:p>
            <a:pPr marL="343080" indent="-343080">
              <a:lnSpc>
                <a:spcPct val="90000"/>
              </a:lnSpc>
              <a:spcBef>
                <a:spcPts val="1001"/>
              </a:spcBef>
              <a:buClr>
                <a:srgbClr val="8ad0d6"/>
              </a:buClr>
              <a:buFont typeface="Noto Sans Symbols"/>
              <a:buChar char="►"/>
            </a:pPr>
            <a:r>
              <a:rPr b="0" lang="el-GR" sz="1800" spc="-1" strike="noStrike">
                <a:solidFill>
                  <a:srgbClr val="ffffff"/>
                </a:solidFill>
                <a:latin typeface="Century Gothic"/>
                <a:ea typeface="Century Gothic"/>
              </a:rPr>
              <a:t>πρωταρχικής σημασίας είναι η αρχική «ανθρώπινη» σύνδεση που αξιοποιεί τον άνθρωπο κάτω από το ρόλο και όχι τον τίτλο του.</a:t>
            </a:r>
            <a:endParaRPr b="0" lang="el-GR" sz="1800" spc="-1" strike="noStrike">
              <a:solidFill>
                <a:srgbClr val="000000"/>
              </a:solidFill>
              <a:latin typeface="Arial"/>
            </a:endParaRPr>
          </a:p>
          <a:p>
            <a:pPr marL="343080" indent="-343080">
              <a:lnSpc>
                <a:spcPct val="90000"/>
              </a:lnSpc>
              <a:spcBef>
                <a:spcPts val="1001"/>
              </a:spcBef>
              <a:buClr>
                <a:srgbClr val="8ad0d6"/>
              </a:buClr>
              <a:buFont typeface="Noto Sans Symbols"/>
              <a:buChar char="►"/>
            </a:pPr>
            <a:r>
              <a:rPr b="0" lang="el-GR" sz="1800" spc="-1" strike="noStrike">
                <a:solidFill>
                  <a:srgbClr val="ffffff"/>
                </a:solidFill>
                <a:latin typeface="Century Gothic"/>
                <a:ea typeface="Century Gothic"/>
              </a:rPr>
              <a:t>το κριτήριο επιλογής δυάδας και τετράδας είναι η διαφορά αλλά και η επιθυμία να γνωρίσεις τον άλλο.</a:t>
            </a:r>
            <a:endParaRPr b="0" lang="el-GR" sz="1800" spc="-1" strike="noStrike">
              <a:solidFill>
                <a:srgbClr val="000000"/>
              </a:solidFill>
              <a:latin typeface="Arial"/>
            </a:endParaRPr>
          </a:p>
          <a:p>
            <a:pPr marL="343080" indent="-343080">
              <a:lnSpc>
                <a:spcPct val="90000"/>
              </a:lnSpc>
              <a:spcBef>
                <a:spcPts val="1001"/>
              </a:spcBef>
              <a:buClr>
                <a:srgbClr val="8ad0d6"/>
              </a:buClr>
              <a:buFont typeface="Noto Sans Symbols"/>
              <a:buChar char="►"/>
            </a:pPr>
            <a:r>
              <a:rPr b="0" lang="el-GR" sz="1800" spc="-1" strike="noStrike">
                <a:solidFill>
                  <a:srgbClr val="ffffff"/>
                </a:solidFill>
                <a:latin typeface="Century Gothic"/>
                <a:ea typeface="Century Gothic"/>
              </a:rPr>
              <a:t>η αξιοποίηση της προσωπικής εμπειρίας και βιώματος είναι σημαντική γιατί αποτελεί κίνητρο συμμετοχής. </a:t>
            </a:r>
            <a:endParaRPr b="0" lang="el-GR" sz="1800" spc="-1" strike="noStrike">
              <a:solidFill>
                <a:srgbClr val="000000"/>
              </a:solidFill>
              <a:latin typeface="Arial"/>
            </a:endParaRPr>
          </a:p>
          <a:p>
            <a:pPr marL="343080" indent="-343080">
              <a:lnSpc>
                <a:spcPct val="90000"/>
              </a:lnSpc>
              <a:spcBef>
                <a:spcPts val="1001"/>
              </a:spcBef>
              <a:buClr>
                <a:srgbClr val="8ad0d6"/>
              </a:buClr>
              <a:buFont typeface="Noto Sans Symbols"/>
              <a:buChar char="►"/>
            </a:pPr>
            <a:r>
              <a:rPr b="0" lang="el-GR" sz="1800" spc="-1" strike="noStrike">
                <a:solidFill>
                  <a:srgbClr val="ffffff"/>
                </a:solidFill>
                <a:latin typeface="Century Gothic"/>
                <a:ea typeface="Century Gothic"/>
              </a:rPr>
              <a:t>δίνεται έμφαση στο μοίρασμα της θετικής εμπειρίας, γιατί δε βασίζεται η αρχική σχέση σε δύσκολα συναισθήματα. </a:t>
            </a:r>
            <a:endParaRPr b="0" lang="el-GR" sz="1800" spc="-1" strike="noStrike">
              <a:solidFill>
                <a:srgbClr val="000000"/>
              </a:solidFill>
              <a:latin typeface="Arial"/>
            </a:endParaRPr>
          </a:p>
          <a:p>
            <a:pPr marL="343080" indent="-343080">
              <a:lnSpc>
                <a:spcPct val="90000"/>
              </a:lnSpc>
              <a:spcBef>
                <a:spcPts val="1001"/>
              </a:spcBef>
              <a:buClr>
                <a:srgbClr val="8ad0d6"/>
              </a:buClr>
              <a:buFont typeface="Noto Sans Symbols"/>
              <a:buChar char="►"/>
            </a:pPr>
            <a:r>
              <a:rPr b="0" lang="el-GR" sz="1800" spc="-1" strike="noStrike">
                <a:solidFill>
                  <a:srgbClr val="ffffff"/>
                </a:solidFill>
                <a:latin typeface="Century Gothic"/>
                <a:ea typeface="Century Gothic"/>
              </a:rPr>
              <a:t>γενικότερα, η έμφαση στο θετικό σημαίνει ότι, ακόμα και οι φαινομενικά «δύσκολες» συμπεριφορές ενέχουν μια χρήσιμη πληροφορία.  </a:t>
            </a:r>
            <a:endParaRPr b="0" lang="el-GR" sz="1800" spc="-1" strike="noStrike">
              <a:solidFill>
                <a:srgbClr val="000000"/>
              </a:solidFill>
              <a:latin typeface="Arial"/>
            </a:endParaRPr>
          </a:p>
          <a:p>
            <a:pPr marL="343080" indent="-343080">
              <a:lnSpc>
                <a:spcPct val="90000"/>
              </a:lnSpc>
              <a:spcBef>
                <a:spcPts val="1001"/>
              </a:spcBef>
              <a:buClr>
                <a:srgbClr val="8ad0d6"/>
              </a:buClr>
              <a:buFont typeface="Noto Sans Symbols"/>
              <a:buChar char="►"/>
            </a:pPr>
            <a:r>
              <a:rPr b="0" lang="el-GR" sz="1800" spc="-1" strike="noStrike">
                <a:solidFill>
                  <a:srgbClr val="ffffff"/>
                </a:solidFill>
                <a:latin typeface="Century Gothic"/>
                <a:ea typeface="Century Gothic"/>
              </a:rPr>
              <a:t>η διεργασία ομάδας ενέχει ατομικό έργο, έργο δυάδας, έργο τετράδας και ολομέλειας, τα οποία συνδέονται μεταξύ τους.</a:t>
            </a:r>
            <a:endParaRPr b="0" lang="el-GR" sz="1800" spc="-1" strike="noStrike">
              <a:solidFill>
                <a:srgbClr val="000000"/>
              </a:solidFill>
              <a:latin typeface="Arial"/>
            </a:endParaRPr>
          </a:p>
          <a:p>
            <a:pPr marL="343080" indent="-343080">
              <a:lnSpc>
                <a:spcPct val="90000"/>
              </a:lnSpc>
              <a:spcBef>
                <a:spcPts val="1001"/>
              </a:spcBef>
              <a:buClr>
                <a:srgbClr val="8ad0d6"/>
              </a:buClr>
              <a:buFont typeface="Noto Sans Symbols"/>
              <a:buChar char="►"/>
            </a:pPr>
            <a:r>
              <a:rPr b="0" lang="el-GR" sz="1800" spc="-1" strike="noStrike">
                <a:solidFill>
                  <a:srgbClr val="ffffff"/>
                </a:solidFill>
                <a:latin typeface="Century Gothic"/>
                <a:ea typeface="Century Gothic"/>
              </a:rPr>
              <a:t>ότι οι στίξεις είναι σημαντικό να είναι ξεκάθαρες, κάθε φορά που χρειάζεται να αλλάξουμε επίπεδο ή φάση (στιγμή καταγραφής, πέρασμα στην ολομέλεια κλπ) και πρέπει να είναι σαφείς και διακριτές</a:t>
            </a:r>
            <a:r>
              <a:rPr b="0" lang="el-GR" sz="1600" spc="-1" strike="noStrike">
                <a:solidFill>
                  <a:srgbClr val="ffffff"/>
                </a:solidFill>
                <a:latin typeface="Century Gothic"/>
                <a:ea typeface="Century Gothic"/>
              </a:rPr>
              <a:t>.</a:t>
            </a:r>
            <a:endParaRPr b="0" lang="el-GR" sz="1600" spc="-1" strike="noStrike">
              <a:solidFill>
                <a:srgbClr val="000000"/>
              </a:solidFill>
              <a:latin typeface="Arial"/>
            </a:endParaRPr>
          </a:p>
          <a:p>
            <a:pPr marL="343080" indent="0">
              <a:lnSpc>
                <a:spcPct val="90000"/>
              </a:lnSpc>
              <a:spcBef>
                <a:spcPts val="1001"/>
              </a:spcBef>
              <a:buNone/>
              <a:tabLst>
                <a:tab algn="l" pos="0"/>
              </a:tabLst>
            </a:pPr>
            <a:endParaRPr b="0" lang="el-GR" sz="1400" spc="-1" strike="noStrike">
              <a:solidFill>
                <a:srgbClr val="000000"/>
              </a:solidFill>
              <a:latin typeface="Arial"/>
            </a:endParaRPr>
          </a:p>
        </p:txBody>
      </p:sp>
      <p:pic>
        <p:nvPicPr>
          <p:cNvPr id="200" name="Google Shape;413;p3" descr="https://qa.hmu.gr/wp-content/uploads/2023/06/ELMEPA-LOGO-GR-Compress-120x120-1.png"/>
          <p:cNvPicPr/>
          <p:nvPr/>
        </p:nvPicPr>
        <p:blipFill>
          <a:blip r:embed="rId1"/>
          <a:stretch/>
        </p:blipFill>
        <p:spPr>
          <a:xfrm>
            <a:off x="9980640" y="116280"/>
            <a:ext cx="1634400" cy="1634400"/>
          </a:xfrm>
          <a:prstGeom prst="rect">
            <a:avLst/>
          </a:prstGeom>
          <a:ln w="0">
            <a:noFill/>
          </a:ln>
        </p:spPr>
      </p:pic>
      <p:sp>
        <p:nvSpPr>
          <p:cNvPr id="201" name="Google Shape;414;p3"/>
          <p:cNvSpPr/>
          <p:nvPr/>
        </p:nvSpPr>
        <p:spPr>
          <a:xfrm>
            <a:off x="5340960" y="6011280"/>
            <a:ext cx="6650280" cy="2721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tabLst>
                <a:tab algn="l" pos="0"/>
              </a:tabLst>
            </a:pPr>
            <a:r>
              <a:rPr b="1" lang="el-GR" sz="1200" spc="-1" strike="noStrike">
                <a:solidFill>
                  <a:srgbClr val="ffc000"/>
                </a:solidFill>
                <a:latin typeface="Century Gothic"/>
                <a:ea typeface="Century Gothic"/>
              </a:rPr>
              <a:t>Ελληνικό Μεσογειακό Πανεπιστήμιο/ Κέντρο Υποστήριξης Διδασκαλίας και Μάθησης</a:t>
            </a:r>
            <a:endParaRPr b="0" lang="el-GR" sz="1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2" name=""/>
          <p:cNvSpPr/>
          <p:nvPr/>
        </p:nvSpPr>
        <p:spPr>
          <a:xfrm>
            <a:off x="21240" y="2038320"/>
            <a:ext cx="12038400" cy="444132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81aca6"/>
              </a:buClr>
              <a:buSzPct val="45000"/>
              <a:buFont typeface="Wingdings 3" charset="2"/>
              <a:buChar char=""/>
            </a:pPr>
            <a:r>
              <a:rPr b="0" lang="el-GR" sz="1800" spc="-1" strike="noStrike">
                <a:solidFill>
                  <a:srgbClr val="ffffff"/>
                </a:solidFill>
                <a:latin typeface="Century Gothic"/>
                <a:ea typeface="Century Gothic"/>
              </a:rPr>
              <a:t>όλες οι φωνές είναι χρήσιμο να ακούγονται, χωρίς καμία τους να καταργείται.</a:t>
            </a:r>
            <a:endParaRPr b="0" lang="el-GR" sz="1800" spc="-1" strike="noStrike">
              <a:solidFill>
                <a:srgbClr val="000000"/>
              </a:solidFill>
              <a:latin typeface="Arial"/>
            </a:endParaRPr>
          </a:p>
          <a:p>
            <a:pPr>
              <a:lnSpc>
                <a:spcPct val="100000"/>
              </a:lnSpc>
            </a:pPr>
            <a:endParaRPr b="0" lang="el-GR" sz="1800" spc="-1" strike="noStrike">
              <a:solidFill>
                <a:srgbClr val="000000"/>
              </a:solidFill>
              <a:latin typeface="Arial"/>
            </a:endParaRPr>
          </a:p>
          <a:p>
            <a:pPr marL="216000" indent="-216000">
              <a:lnSpc>
                <a:spcPct val="100000"/>
              </a:lnSpc>
              <a:buClr>
                <a:srgbClr val="81aca6"/>
              </a:buClr>
              <a:buSzPct val="45000"/>
              <a:buFont typeface="Wingdings 3" charset="2"/>
              <a:buChar char=""/>
            </a:pPr>
            <a:r>
              <a:rPr b="0" lang="el-GR" sz="1800" spc="-1" strike="noStrike">
                <a:solidFill>
                  <a:srgbClr val="ffffff"/>
                </a:solidFill>
                <a:latin typeface="Century Gothic"/>
                <a:ea typeface="Century Gothic"/>
              </a:rPr>
              <a:t>η έννοια του «τόσο… όσο…» είναι θεμελιώδης, ότι δηλαδή είναι απαραίτητο να ζητιούνται, ανά φάση και επίπεδο, έργα που να είναι εφικτά.</a:t>
            </a:r>
            <a:endParaRPr b="0" lang="el-GR" sz="1800" spc="-1" strike="noStrike">
              <a:solidFill>
                <a:srgbClr val="000000"/>
              </a:solidFill>
              <a:latin typeface="Arial"/>
            </a:endParaRPr>
          </a:p>
          <a:p>
            <a:pPr>
              <a:lnSpc>
                <a:spcPct val="100000"/>
              </a:lnSpc>
            </a:pPr>
            <a:endParaRPr b="0" lang="el-GR" sz="1800" spc="-1" strike="noStrike">
              <a:solidFill>
                <a:srgbClr val="000000"/>
              </a:solidFill>
              <a:latin typeface="Arial"/>
            </a:endParaRPr>
          </a:p>
          <a:p>
            <a:pPr marL="216000" indent="-216000">
              <a:lnSpc>
                <a:spcPct val="100000"/>
              </a:lnSpc>
              <a:buClr>
                <a:srgbClr val="81aca6"/>
              </a:buClr>
              <a:buSzPct val="45000"/>
              <a:buFont typeface="Wingdings 3" charset="2"/>
              <a:buChar char=""/>
            </a:pPr>
            <a:r>
              <a:rPr b="0" lang="el-GR" sz="1800" spc="-1" strike="noStrike">
                <a:solidFill>
                  <a:srgbClr val="ffffff"/>
                </a:solidFill>
                <a:latin typeface="Century Gothic"/>
                <a:ea typeface="Century Gothic"/>
              </a:rPr>
              <a:t>το κοινό έργο, ο κοινός στόχος συγκροτεί την ομάδα.</a:t>
            </a:r>
            <a:endParaRPr b="0" lang="el-GR" sz="1800" spc="-1" strike="noStrike">
              <a:solidFill>
                <a:srgbClr val="000000"/>
              </a:solidFill>
              <a:latin typeface="Arial"/>
            </a:endParaRPr>
          </a:p>
          <a:p>
            <a:pPr>
              <a:lnSpc>
                <a:spcPct val="100000"/>
              </a:lnSpc>
            </a:pPr>
            <a:endParaRPr b="0" lang="el-GR" sz="1800" spc="-1" strike="noStrike">
              <a:solidFill>
                <a:srgbClr val="000000"/>
              </a:solidFill>
              <a:latin typeface="Arial"/>
            </a:endParaRPr>
          </a:p>
          <a:p>
            <a:pPr marL="216000" indent="-216000">
              <a:lnSpc>
                <a:spcPct val="100000"/>
              </a:lnSpc>
              <a:buClr>
                <a:srgbClr val="81aca6"/>
              </a:buClr>
              <a:buSzPct val="45000"/>
              <a:buFont typeface="Wingdings 3" charset="2"/>
              <a:buChar char=""/>
            </a:pPr>
            <a:r>
              <a:rPr b="0" lang="el-GR" sz="1800" spc="-1" strike="noStrike">
                <a:solidFill>
                  <a:srgbClr val="ffffff"/>
                </a:solidFill>
                <a:latin typeface="Century Gothic"/>
                <a:ea typeface="Century Gothic"/>
              </a:rPr>
              <a:t>υπάρχει ανάγκη της παρουσίασης του ομαδικού έργου στην ολομέλεια και της διάκρισης του νήματος που συνδέει αυτά που ειπώθηκαν από τις ομάδες.</a:t>
            </a:r>
            <a:endParaRPr b="0" lang="el-GR" sz="1800" spc="-1" strike="noStrike">
              <a:solidFill>
                <a:srgbClr val="000000"/>
              </a:solidFill>
              <a:latin typeface="Arial"/>
            </a:endParaRPr>
          </a:p>
          <a:p>
            <a:pPr>
              <a:lnSpc>
                <a:spcPct val="100000"/>
              </a:lnSpc>
            </a:pPr>
            <a:endParaRPr b="0" lang="el-GR" sz="1800" spc="-1" strike="noStrike">
              <a:solidFill>
                <a:srgbClr val="000000"/>
              </a:solidFill>
              <a:latin typeface="Arial"/>
            </a:endParaRPr>
          </a:p>
          <a:p>
            <a:pPr marL="216000" indent="-216000">
              <a:lnSpc>
                <a:spcPct val="100000"/>
              </a:lnSpc>
              <a:buClr>
                <a:srgbClr val="81aca6"/>
              </a:buClr>
              <a:buSzPct val="45000"/>
              <a:buFont typeface="Wingdings 3" charset="2"/>
              <a:buChar char=""/>
            </a:pPr>
            <a:r>
              <a:rPr b="0" lang="el-GR" sz="1800" spc="-1" strike="noStrike">
                <a:solidFill>
                  <a:srgbClr val="ffffff"/>
                </a:solidFill>
                <a:latin typeface="Century Gothic"/>
                <a:ea typeface="Century Gothic"/>
              </a:rPr>
              <a:t>έχει σημασία η ανάδυση ενός κεντρικού θέματος που πρέπει να συνδέεται με τον σκοπό της ομάδας.</a:t>
            </a:r>
            <a:endParaRPr b="0" lang="el-GR" sz="1800" spc="-1" strike="noStrike">
              <a:solidFill>
                <a:srgbClr val="000000"/>
              </a:solidFill>
              <a:latin typeface="Arial"/>
            </a:endParaRPr>
          </a:p>
          <a:p>
            <a:pPr marL="216000" indent="-216000">
              <a:lnSpc>
                <a:spcPct val="100000"/>
              </a:lnSpc>
              <a:buClr>
                <a:srgbClr val="81aca6"/>
              </a:buClr>
              <a:buSzPct val="45000"/>
              <a:buFont typeface="Wingdings 3" charset="2"/>
              <a:buChar char=""/>
            </a:pPr>
            <a:r>
              <a:rPr b="0" lang="el-GR" sz="1800" spc="-1" strike="noStrike">
                <a:solidFill>
                  <a:srgbClr val="ffffff"/>
                </a:solidFill>
                <a:latin typeface="Century Gothic"/>
                <a:ea typeface="Century Gothic"/>
              </a:rPr>
              <a:t>είναι σημαντικό να υπάρχει κλείσιμο σε κάθε φάση.</a:t>
            </a:r>
            <a:endParaRPr b="0" lang="el-GR" sz="1800" spc="-1" strike="noStrike">
              <a:solidFill>
                <a:srgbClr val="000000"/>
              </a:solidFill>
              <a:latin typeface="Arial"/>
            </a:endParaRPr>
          </a:p>
          <a:p>
            <a:pPr>
              <a:lnSpc>
                <a:spcPct val="100000"/>
              </a:lnSpc>
            </a:pPr>
            <a:endParaRPr b="0" lang="el-GR" sz="1800" spc="-1" strike="noStrike">
              <a:solidFill>
                <a:srgbClr val="000000"/>
              </a:solidFill>
              <a:latin typeface="Arial"/>
            </a:endParaRPr>
          </a:p>
          <a:p>
            <a:pPr marL="216000" indent="-216000">
              <a:lnSpc>
                <a:spcPct val="100000"/>
              </a:lnSpc>
              <a:buClr>
                <a:srgbClr val="81aca6"/>
              </a:buClr>
              <a:buSzPct val="45000"/>
              <a:buFont typeface="Wingdings 3" charset="2"/>
              <a:buChar char=""/>
            </a:pPr>
            <a:r>
              <a:rPr b="0" lang="el-GR" sz="1800" spc="-1" strike="noStrike">
                <a:solidFill>
                  <a:srgbClr val="ffffff"/>
                </a:solidFill>
                <a:latin typeface="Century Gothic"/>
                <a:ea typeface="Century Gothic"/>
              </a:rPr>
              <a:t>το αρχικό συμβόλαιο συνίσταται στην συνολική εικόνα προσδοκιών, όπως αυτή αναδύεται, συνοψίζοντας και υπογραμμίζοντας την ιδιαίτερη συμβολή της κάθε ομάδας. Το συμβόλαιο επαναπροσδιορίζεται κάθε φορά που έχουμε να διαχειριστούμε την όποια κρίση ή αλλαγή. </a:t>
            </a:r>
            <a:r>
              <a:rPr b="0" lang="el-GR" sz="1800" spc="-1" strike="noStrike">
                <a:solidFill>
                  <a:srgbClr val="404040"/>
                </a:solidFill>
                <a:latin typeface="Century Gothic"/>
                <a:ea typeface="Century Gothic"/>
              </a:rPr>
              <a:t> </a:t>
            </a:r>
            <a:endParaRPr b="0" lang="el-GR" sz="1800" spc="-1" strike="noStrike">
              <a:solidFill>
                <a:srgbClr val="000000"/>
              </a:solidFill>
              <a:latin typeface="Arial"/>
            </a:endParaRPr>
          </a:p>
          <a:p>
            <a:pPr>
              <a:lnSpc>
                <a:spcPct val="100000"/>
              </a:lnSpc>
            </a:pPr>
            <a:endParaRPr b="0" lang="el-GR" sz="1800" spc="-1" strike="noStrike">
              <a:solidFill>
                <a:srgbClr val="000000"/>
              </a:solidFill>
              <a:latin typeface="Arial"/>
            </a:endParaRPr>
          </a:p>
        </p:txBody>
      </p:sp>
      <p:sp>
        <p:nvSpPr>
          <p:cNvPr id="203" name="PlaceHolder 3"/>
          <p:cNvSpPr/>
          <p:nvPr/>
        </p:nvSpPr>
        <p:spPr>
          <a:xfrm>
            <a:off x="-40320" y="196920"/>
            <a:ext cx="10480320" cy="869760"/>
          </a:xfrm>
          <a:prstGeom prst="rect">
            <a:avLst/>
          </a:prstGeom>
          <a:noFill/>
          <a:ln w="0">
            <a:noFill/>
          </a:ln>
        </p:spPr>
        <p:style>
          <a:lnRef idx="0"/>
          <a:fillRef idx="0"/>
          <a:effectRef idx="0"/>
          <a:fontRef idx="minor"/>
        </p:style>
        <p:txBody>
          <a:bodyPr lIns="90000" rIns="90000" tIns="45000" bIns="45000" anchor="t">
            <a:noAutofit/>
          </a:bodyPr>
          <a:p>
            <a:pPr marL="343080">
              <a:lnSpc>
                <a:spcPct val="90000"/>
              </a:lnSpc>
              <a:tabLst>
                <a:tab algn="l" pos="0"/>
              </a:tabLst>
            </a:pPr>
            <a:r>
              <a:rPr b="1" lang="el-GR" sz="2400" spc="-1" strike="noStrike">
                <a:solidFill>
                  <a:srgbClr val="ffc000"/>
                </a:solidFill>
                <a:latin typeface="Century Gothic"/>
                <a:ea typeface="Century Gothic"/>
              </a:rPr>
              <a:t>Αν έχεις κατανοήσει αρκετά καλά τα βήματα της διαδικασίας</a:t>
            </a:r>
            <a:br>
              <a:rPr sz="2400"/>
            </a:br>
            <a:r>
              <a:rPr b="1" lang="el-GR" sz="2400" spc="-1" strike="noStrike">
                <a:solidFill>
                  <a:srgbClr val="ffc000"/>
                </a:solidFill>
                <a:latin typeface="Century Gothic"/>
                <a:ea typeface="Century Gothic"/>
              </a:rPr>
              <a:t>για τη διεργασία ομάδας, καθώς και τις αρχές που τη διέπουν,</a:t>
            </a:r>
            <a:br>
              <a:rPr sz="2400"/>
            </a:br>
            <a:r>
              <a:rPr b="1" lang="el-GR" sz="2400" spc="-1" strike="noStrike">
                <a:solidFill>
                  <a:srgbClr val="ffc000"/>
                </a:solidFill>
                <a:latin typeface="Century Gothic"/>
                <a:ea typeface="Century Gothic"/>
              </a:rPr>
              <a:t>ξέρεις ότι:</a:t>
            </a:r>
            <a:endParaRPr b="0" lang="el-GR" sz="2400" spc="-1" strike="noStrike">
              <a:solidFill>
                <a:srgbClr val="000000"/>
              </a:solidFill>
              <a:latin typeface="Arial"/>
            </a:endParaRPr>
          </a:p>
        </p:txBody>
      </p:sp>
      <p:pic>
        <p:nvPicPr>
          <p:cNvPr id="204" name="Google Shape;405;p 1" descr="https://qa.hmu.gr/wp-content/uploads/2023/06/ELMEPA-LOGO-GR-Compress-120x120-1.png"/>
          <p:cNvPicPr/>
          <p:nvPr/>
        </p:nvPicPr>
        <p:blipFill>
          <a:blip r:embed="rId1"/>
          <a:stretch/>
        </p:blipFill>
        <p:spPr>
          <a:xfrm>
            <a:off x="9981000" y="180000"/>
            <a:ext cx="1634400" cy="163440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5" name="PlaceHolder 1"/>
          <p:cNvSpPr>
            <a:spLocks noGrp="1"/>
          </p:cNvSpPr>
          <p:nvPr>
            <p:ph type="title"/>
          </p:nvPr>
        </p:nvSpPr>
        <p:spPr>
          <a:xfrm>
            <a:off x="-8640" y="8280"/>
            <a:ext cx="9401760" cy="1397520"/>
          </a:xfrm>
          <a:prstGeom prst="rect">
            <a:avLst/>
          </a:prstGeom>
          <a:noFill/>
          <a:ln w="0">
            <a:noFill/>
          </a:ln>
        </p:spPr>
        <p:txBody>
          <a:bodyPr lIns="90000" rIns="90000" tIns="45000" bIns="45000" anchor="t">
            <a:noAutofit/>
          </a:bodyPr>
          <a:p>
            <a:pPr indent="0">
              <a:lnSpc>
                <a:spcPct val="100000"/>
              </a:lnSpc>
              <a:buNone/>
              <a:tabLst>
                <a:tab algn="l" pos="0"/>
              </a:tabLst>
            </a:pPr>
            <a:r>
              <a:rPr b="1" lang="el-GR" sz="4400" spc="-1" strike="noStrike">
                <a:solidFill>
                  <a:srgbClr val="ffc000"/>
                </a:solidFill>
                <a:latin typeface="Century Gothic"/>
                <a:ea typeface="Century Gothic"/>
              </a:rPr>
              <a:t>Πυξίδα επίλυσης δυσκολιών </a:t>
            </a:r>
            <a:br>
              <a:rPr sz="4400"/>
            </a:br>
            <a:r>
              <a:rPr b="1" lang="el-GR" sz="4400" spc="-1" strike="noStrike">
                <a:solidFill>
                  <a:srgbClr val="ffc000"/>
                </a:solidFill>
                <a:latin typeface="Century Gothic"/>
                <a:ea typeface="Century Gothic"/>
              </a:rPr>
              <a:t>στην εκπαιδευτική κοινότητα</a:t>
            </a:r>
            <a:endParaRPr b="0" lang="el-GR" sz="4400" spc="-1" strike="noStrike">
              <a:solidFill>
                <a:srgbClr val="000000"/>
              </a:solidFill>
              <a:latin typeface="Arial"/>
            </a:endParaRPr>
          </a:p>
        </p:txBody>
      </p:sp>
      <p:sp>
        <p:nvSpPr>
          <p:cNvPr id="206" name="PlaceHolder 2"/>
          <p:cNvSpPr>
            <a:spLocks noGrp="1"/>
          </p:cNvSpPr>
          <p:nvPr>
            <p:ph/>
          </p:nvPr>
        </p:nvSpPr>
        <p:spPr>
          <a:xfrm>
            <a:off x="720" y="1747080"/>
            <a:ext cx="12191040" cy="4192560"/>
          </a:xfrm>
          <a:prstGeom prst="rect">
            <a:avLst/>
          </a:prstGeom>
          <a:noFill/>
          <a:ln w="0">
            <a:noFill/>
          </a:ln>
        </p:spPr>
        <p:txBody>
          <a:bodyPr lIns="90000" rIns="90000" tIns="45000" bIns="45000" anchor="t">
            <a:noAutofit/>
          </a:bodyPr>
          <a:p>
            <a:pPr marL="343080" indent="-343080">
              <a:lnSpc>
                <a:spcPct val="80000"/>
              </a:lnSpc>
              <a:buClr>
                <a:srgbClr val="8ad0d6"/>
              </a:buClr>
              <a:buFont typeface="Noto Sans Symbols"/>
              <a:buChar char="►"/>
            </a:pPr>
            <a:r>
              <a:rPr b="0" lang="el-GR" sz="2300" spc="-1" strike="noStrike">
                <a:solidFill>
                  <a:srgbClr val="ffffff"/>
                </a:solidFill>
                <a:latin typeface="Century Gothic"/>
                <a:ea typeface="Century Gothic"/>
              </a:rPr>
              <a:t>Φροντίδα συγκινησιακού κλίματος</a:t>
            </a:r>
            <a:endParaRPr b="0" lang="el-GR" sz="2300" spc="-1" strike="noStrike">
              <a:solidFill>
                <a:srgbClr val="000000"/>
              </a:solidFill>
              <a:latin typeface="Arial"/>
            </a:endParaRPr>
          </a:p>
          <a:p>
            <a:pPr marL="343080" indent="-343080">
              <a:lnSpc>
                <a:spcPct val="80000"/>
              </a:lnSpc>
              <a:spcBef>
                <a:spcPts val="1001"/>
              </a:spcBef>
              <a:buClr>
                <a:srgbClr val="8ad0d6"/>
              </a:buClr>
              <a:buFont typeface="Noto Sans Symbols"/>
              <a:buChar char="►"/>
            </a:pPr>
            <a:r>
              <a:rPr b="0" lang="el-GR" sz="2300" spc="-1" strike="noStrike">
                <a:solidFill>
                  <a:srgbClr val="ffffff"/>
                </a:solidFill>
                <a:latin typeface="Century Gothic"/>
                <a:ea typeface="Century Gothic"/>
              </a:rPr>
              <a:t>Έμφαση στο θετικό (με την έννοια ότι το κάθε τι ακόμη και οι δύσκολες συμπεριφορές ενέχουν μια χρήσιμη πληροφορία)</a:t>
            </a:r>
            <a:endParaRPr b="0" lang="el-GR" sz="2300" spc="-1" strike="noStrike">
              <a:solidFill>
                <a:srgbClr val="000000"/>
              </a:solidFill>
              <a:latin typeface="Arial"/>
            </a:endParaRPr>
          </a:p>
          <a:p>
            <a:pPr marL="343080" indent="-343080">
              <a:lnSpc>
                <a:spcPct val="80000"/>
              </a:lnSpc>
              <a:spcBef>
                <a:spcPts val="1001"/>
              </a:spcBef>
              <a:buClr>
                <a:srgbClr val="8ad0d6"/>
              </a:buClr>
              <a:buFont typeface="Noto Sans Symbols"/>
              <a:buChar char="►"/>
            </a:pPr>
            <a:r>
              <a:rPr b="0" lang="el-GR" sz="2300" spc="-1" strike="noStrike">
                <a:solidFill>
                  <a:srgbClr val="ffffff"/>
                </a:solidFill>
                <a:latin typeface="Century Gothic"/>
                <a:ea typeface="Century Gothic"/>
              </a:rPr>
              <a:t>Αξιοποίηση της προσωπικής εμπειρίας των παιδιών</a:t>
            </a:r>
            <a:endParaRPr b="0" lang="el-GR" sz="2300" spc="-1" strike="noStrike">
              <a:solidFill>
                <a:srgbClr val="000000"/>
              </a:solidFill>
              <a:latin typeface="Arial"/>
            </a:endParaRPr>
          </a:p>
          <a:p>
            <a:pPr marL="343080" indent="-343080">
              <a:lnSpc>
                <a:spcPct val="80000"/>
              </a:lnSpc>
              <a:spcBef>
                <a:spcPts val="1001"/>
              </a:spcBef>
              <a:buClr>
                <a:srgbClr val="8ad0d6"/>
              </a:buClr>
              <a:buFont typeface="Noto Sans Symbols"/>
              <a:buChar char="►"/>
            </a:pPr>
            <a:r>
              <a:rPr b="0" lang="el-GR" sz="2300" spc="-1" strike="noStrike">
                <a:solidFill>
                  <a:srgbClr val="ffffff"/>
                </a:solidFill>
                <a:latin typeface="Century Gothic"/>
                <a:ea typeface="Century Gothic"/>
              </a:rPr>
              <a:t>Άνοιγμα στην ολομέλεια</a:t>
            </a:r>
            <a:endParaRPr b="0" lang="el-GR" sz="2300" spc="-1" strike="noStrike">
              <a:solidFill>
                <a:srgbClr val="000000"/>
              </a:solidFill>
              <a:latin typeface="Arial"/>
            </a:endParaRPr>
          </a:p>
          <a:p>
            <a:pPr marL="343080" indent="-343080">
              <a:lnSpc>
                <a:spcPct val="80000"/>
              </a:lnSpc>
              <a:spcBef>
                <a:spcPts val="1001"/>
              </a:spcBef>
              <a:buClr>
                <a:srgbClr val="8ad0d6"/>
              </a:buClr>
              <a:buFont typeface="Noto Sans Symbols"/>
              <a:buChar char="►"/>
            </a:pPr>
            <a:r>
              <a:rPr b="0" lang="el-GR" sz="2300" spc="-1" strike="noStrike">
                <a:solidFill>
                  <a:srgbClr val="ffffff"/>
                </a:solidFill>
                <a:latin typeface="Century Gothic"/>
                <a:ea typeface="Century Gothic"/>
              </a:rPr>
              <a:t>Έμφαση στο συναίσθημα φοιτητών- ομάδας- καθηγητή</a:t>
            </a:r>
            <a:endParaRPr b="0" lang="el-GR" sz="2300" spc="-1" strike="noStrike">
              <a:solidFill>
                <a:srgbClr val="000000"/>
              </a:solidFill>
              <a:latin typeface="Arial"/>
            </a:endParaRPr>
          </a:p>
          <a:p>
            <a:pPr marL="343080" indent="-343080">
              <a:lnSpc>
                <a:spcPct val="80000"/>
              </a:lnSpc>
              <a:spcBef>
                <a:spcPts val="1001"/>
              </a:spcBef>
              <a:buClr>
                <a:srgbClr val="8ad0d6"/>
              </a:buClr>
              <a:buFont typeface="Noto Sans Symbols"/>
              <a:buChar char="►"/>
            </a:pPr>
            <a:r>
              <a:rPr b="0" lang="el-GR" sz="2300" spc="-1" strike="noStrike">
                <a:solidFill>
                  <a:srgbClr val="ffffff"/>
                </a:solidFill>
                <a:latin typeface="Century Gothic"/>
                <a:ea typeface="Century Gothic"/>
              </a:rPr>
              <a:t>Σύσφιξη σχέσεων μέσα από διεργασία ομάδας</a:t>
            </a:r>
            <a:endParaRPr b="0" lang="el-GR" sz="2300" spc="-1" strike="noStrike">
              <a:solidFill>
                <a:srgbClr val="000000"/>
              </a:solidFill>
              <a:latin typeface="Arial"/>
            </a:endParaRPr>
          </a:p>
          <a:p>
            <a:pPr marL="343080" indent="-343080">
              <a:lnSpc>
                <a:spcPct val="80000"/>
              </a:lnSpc>
              <a:spcBef>
                <a:spcPts val="1001"/>
              </a:spcBef>
              <a:buClr>
                <a:srgbClr val="8ad0d6"/>
              </a:buClr>
              <a:buFont typeface="Noto Sans Symbols"/>
              <a:buChar char="►"/>
            </a:pPr>
            <a:r>
              <a:rPr b="0" lang="el-GR" sz="2300" spc="-1" strike="noStrike">
                <a:solidFill>
                  <a:srgbClr val="ffffff"/>
                </a:solidFill>
                <a:latin typeface="Century Gothic"/>
                <a:ea typeface="Century Gothic"/>
              </a:rPr>
              <a:t>Οι ρόλοι είναι χρήσιμοι, γιατί μας δίνουν μια χρήσιμη πληροφορία για την ομάδα. Για να βοηθήσουμε την δυσκολία, αποφορτίζουμε τους παγιωμένους ρόλους.</a:t>
            </a:r>
            <a:endParaRPr b="0" lang="el-GR" sz="2300" spc="-1" strike="noStrike">
              <a:solidFill>
                <a:srgbClr val="000000"/>
              </a:solidFill>
              <a:latin typeface="Arial"/>
            </a:endParaRPr>
          </a:p>
          <a:p>
            <a:pPr marL="343080" indent="-343080">
              <a:lnSpc>
                <a:spcPct val="80000"/>
              </a:lnSpc>
              <a:spcBef>
                <a:spcPts val="1001"/>
              </a:spcBef>
              <a:buClr>
                <a:srgbClr val="8ad0d6"/>
              </a:buClr>
              <a:buFont typeface="Noto Sans Symbols"/>
              <a:buChar char="►"/>
            </a:pPr>
            <a:r>
              <a:rPr b="0" lang="el-GR" sz="2300" spc="-1" strike="noStrike">
                <a:solidFill>
                  <a:srgbClr val="ffffff"/>
                </a:solidFill>
                <a:latin typeface="Century Gothic"/>
                <a:ea typeface="Century Gothic"/>
              </a:rPr>
              <a:t>Η κρίση δεν είναι κάτι απειλητικό, αλλά αντίθετα  μας δείχνει την ανάγκη για αλλαγή και τον πιθανό επαναπροσδιορισμό του συμβολαίου.</a:t>
            </a:r>
            <a:endParaRPr b="0" lang="el-GR" sz="2300" spc="-1" strike="noStrike">
              <a:solidFill>
                <a:srgbClr val="000000"/>
              </a:solidFill>
              <a:latin typeface="Arial"/>
            </a:endParaRPr>
          </a:p>
          <a:p>
            <a:pPr marL="343080" indent="-343080">
              <a:lnSpc>
                <a:spcPct val="80000"/>
              </a:lnSpc>
              <a:spcBef>
                <a:spcPts val="1001"/>
              </a:spcBef>
              <a:buClr>
                <a:srgbClr val="8ad0d6"/>
              </a:buClr>
              <a:buFont typeface="Noto Sans Symbols"/>
              <a:buChar char="►"/>
            </a:pPr>
            <a:r>
              <a:rPr b="0" lang="el-GR" sz="2300" spc="-1" strike="noStrike">
                <a:solidFill>
                  <a:srgbClr val="ffffff"/>
                </a:solidFill>
                <a:latin typeface="Century Gothic"/>
                <a:ea typeface="Century Gothic"/>
              </a:rPr>
              <a:t>Σημασία αρχικής σύνδεσης καθηγητή - φοιτητή έξω απ’ τους ρόλους</a:t>
            </a:r>
            <a:endParaRPr b="0" lang="el-GR" sz="2300" spc="-1" strike="noStrike">
              <a:solidFill>
                <a:srgbClr val="000000"/>
              </a:solidFill>
              <a:latin typeface="Arial"/>
            </a:endParaRPr>
          </a:p>
          <a:p>
            <a:pPr marL="343080" indent="0">
              <a:lnSpc>
                <a:spcPct val="80000"/>
              </a:lnSpc>
              <a:spcBef>
                <a:spcPts val="1001"/>
              </a:spcBef>
              <a:buNone/>
              <a:tabLst>
                <a:tab algn="l" pos="0"/>
              </a:tabLst>
            </a:pPr>
            <a:endParaRPr b="0" lang="el-GR" sz="2000" spc="-1" strike="noStrike">
              <a:solidFill>
                <a:srgbClr val="000000"/>
              </a:solidFill>
              <a:latin typeface="Arial"/>
            </a:endParaRPr>
          </a:p>
        </p:txBody>
      </p:sp>
      <p:pic>
        <p:nvPicPr>
          <p:cNvPr id="207" name="Google Shape;421;p4" descr="https://qa.hmu.gr/wp-content/uploads/2023/06/ELMEPA-LOGO-GR-Compress-120x120-1.png"/>
          <p:cNvPicPr/>
          <p:nvPr/>
        </p:nvPicPr>
        <p:blipFill>
          <a:blip r:embed="rId1"/>
          <a:stretch/>
        </p:blipFill>
        <p:spPr>
          <a:xfrm>
            <a:off x="9980640" y="116280"/>
            <a:ext cx="1634400" cy="1634400"/>
          </a:xfrm>
          <a:prstGeom prst="rect">
            <a:avLst/>
          </a:prstGeom>
          <a:ln w="0">
            <a:noFill/>
          </a:ln>
        </p:spPr>
      </p:pic>
      <p:sp>
        <p:nvSpPr>
          <p:cNvPr id="208" name="Google Shape;422;p4"/>
          <p:cNvSpPr/>
          <p:nvPr/>
        </p:nvSpPr>
        <p:spPr>
          <a:xfrm>
            <a:off x="6198480" y="6447960"/>
            <a:ext cx="6093000" cy="241920"/>
          </a:xfrm>
          <a:prstGeom prst="rect">
            <a:avLst/>
          </a:prstGeom>
          <a:noFill/>
          <a:ln w="0">
            <a:noFill/>
          </a:ln>
        </p:spPr>
        <p:style>
          <a:lnRef idx="0"/>
          <a:fillRef idx="0"/>
          <a:effectRef idx="0"/>
          <a:fontRef idx="minor"/>
        </p:style>
        <p:txBody>
          <a:bodyPr lIns="90000" rIns="90000" tIns="45000" bIns="45000" anchor="t">
            <a:spAutoFit/>
          </a:bodyPr>
          <a:p>
            <a:pPr>
              <a:lnSpc>
                <a:spcPct val="100000"/>
              </a:lnSpc>
              <a:tabLst>
                <a:tab algn="l" pos="0"/>
              </a:tabLst>
            </a:pPr>
            <a:r>
              <a:rPr b="1" lang="el-GR" sz="1000" spc="-1" strike="noStrike">
                <a:solidFill>
                  <a:srgbClr val="ffffff"/>
                </a:solidFill>
                <a:latin typeface="Century Gothic"/>
                <a:ea typeface="Century Gothic"/>
              </a:rPr>
              <a:t>Ελληνικό Μεσογειακό Πανεπιστήμιο/ Κέντρο Υποστήριξης Διδασκαλίας και Μάθησης</a:t>
            </a:r>
            <a:endParaRPr b="0" lang="el-GR" sz="1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9" name="PlaceHolder 1"/>
          <p:cNvSpPr>
            <a:spLocks noGrp="1"/>
          </p:cNvSpPr>
          <p:nvPr>
            <p:ph/>
          </p:nvPr>
        </p:nvSpPr>
        <p:spPr>
          <a:xfrm>
            <a:off x="-66240" y="1359000"/>
            <a:ext cx="12117960" cy="5480640"/>
          </a:xfrm>
          <a:prstGeom prst="rect">
            <a:avLst/>
          </a:prstGeom>
          <a:noFill/>
          <a:ln w="0">
            <a:noFill/>
          </a:ln>
        </p:spPr>
        <p:txBody>
          <a:bodyPr lIns="90000" rIns="90000" tIns="45000" bIns="45000" anchor="t">
            <a:noAutofit/>
          </a:bodyPr>
          <a:p>
            <a:pPr marL="343080" indent="-343080">
              <a:lnSpc>
                <a:spcPct val="90000"/>
              </a:lnSpc>
              <a:buClr>
                <a:srgbClr val="8ad0d6"/>
              </a:buClr>
              <a:buFont typeface="Noto Sans Symbols"/>
              <a:buChar char="►"/>
            </a:pPr>
            <a:r>
              <a:rPr b="0" lang="el-GR" sz="2800" spc="-1" strike="noStrike">
                <a:solidFill>
                  <a:srgbClr val="ffffff"/>
                </a:solidFill>
                <a:latin typeface="Century Gothic"/>
                <a:ea typeface="Century Gothic"/>
              </a:rPr>
              <a:t>Η ομάδα είναι σοφότερη και από τον σοφότερο δάσκαλο.</a:t>
            </a:r>
            <a:endParaRPr b="0" lang="el-GR" sz="2800" spc="-1" strike="noStrike">
              <a:solidFill>
                <a:srgbClr val="000000"/>
              </a:solidFill>
              <a:latin typeface="Arial"/>
            </a:endParaRPr>
          </a:p>
          <a:p>
            <a:pPr marL="343080" indent="-343080">
              <a:lnSpc>
                <a:spcPct val="90000"/>
              </a:lnSpc>
              <a:spcBef>
                <a:spcPts val="1001"/>
              </a:spcBef>
              <a:buClr>
                <a:srgbClr val="8ad0d6"/>
              </a:buClr>
              <a:buFont typeface="Noto Sans Symbols"/>
              <a:buChar char="►"/>
            </a:pPr>
            <a:r>
              <a:rPr b="0" lang="el-GR" sz="2800" spc="-1" strike="noStrike">
                <a:solidFill>
                  <a:srgbClr val="ffffff"/>
                </a:solidFill>
                <a:latin typeface="Century Gothic"/>
                <a:ea typeface="Century Gothic"/>
              </a:rPr>
              <a:t>Οι δυσκολίες (φοιτητών, συναδέλφων κλπ) και όλα τ’ αρνητικά μπορούν ν’ ακουστούν, ν’ αντιμετωπιστούν και να λυθούν  όταν υπάρχει σχέση και μέσα απ’ τη σχέση.</a:t>
            </a:r>
            <a:endParaRPr b="0" lang="el-GR" sz="2800" spc="-1" strike="noStrike">
              <a:solidFill>
                <a:srgbClr val="000000"/>
              </a:solidFill>
              <a:latin typeface="Arial"/>
            </a:endParaRPr>
          </a:p>
          <a:p>
            <a:pPr marL="343080" indent="-343080">
              <a:lnSpc>
                <a:spcPct val="90000"/>
              </a:lnSpc>
              <a:spcBef>
                <a:spcPts val="1001"/>
              </a:spcBef>
              <a:buClr>
                <a:srgbClr val="8ad0d6"/>
              </a:buClr>
              <a:buFont typeface="Noto Sans Symbols"/>
              <a:buChar char="►"/>
            </a:pPr>
            <a:r>
              <a:rPr b="0" lang="el-GR" sz="2800" spc="-1" strike="noStrike">
                <a:solidFill>
                  <a:srgbClr val="ffffff"/>
                </a:solidFill>
                <a:latin typeface="Century Gothic"/>
                <a:ea typeface="Century Gothic"/>
              </a:rPr>
              <a:t>Η σχέση γίνεται με τα «πρόσωπα» πέρα από τους ρόλους.</a:t>
            </a:r>
            <a:endParaRPr b="0" lang="el-GR" sz="2800" spc="-1" strike="noStrike">
              <a:solidFill>
                <a:srgbClr val="000000"/>
              </a:solidFill>
              <a:latin typeface="Arial"/>
            </a:endParaRPr>
          </a:p>
          <a:p>
            <a:pPr marL="343080" indent="-343080">
              <a:lnSpc>
                <a:spcPct val="90000"/>
              </a:lnSpc>
              <a:spcBef>
                <a:spcPts val="1001"/>
              </a:spcBef>
              <a:buClr>
                <a:srgbClr val="8ad0d6"/>
              </a:buClr>
              <a:buFont typeface="Noto Sans Symbols"/>
              <a:buChar char="►"/>
            </a:pPr>
            <a:r>
              <a:rPr b="0" lang="el-GR" sz="2800" spc="-1" strike="noStrike">
                <a:solidFill>
                  <a:srgbClr val="ffffff"/>
                </a:solidFill>
                <a:latin typeface="Century Gothic"/>
                <a:ea typeface="Century Gothic"/>
              </a:rPr>
              <a:t>Τόσο …όσο... (τα αιτήματα να είναι εφικτά).</a:t>
            </a:r>
            <a:endParaRPr b="0" lang="el-GR" sz="2800" spc="-1" strike="noStrike">
              <a:solidFill>
                <a:srgbClr val="000000"/>
              </a:solidFill>
              <a:latin typeface="Arial"/>
            </a:endParaRPr>
          </a:p>
          <a:p>
            <a:pPr marL="343080" indent="-343080">
              <a:lnSpc>
                <a:spcPct val="90000"/>
              </a:lnSpc>
              <a:spcBef>
                <a:spcPts val="1001"/>
              </a:spcBef>
              <a:buClr>
                <a:srgbClr val="8ad0d6"/>
              </a:buClr>
              <a:buFont typeface="Noto Sans Symbols"/>
              <a:buChar char="►"/>
            </a:pPr>
            <a:r>
              <a:rPr b="0" lang="el-GR" sz="2800" spc="-1" strike="noStrike">
                <a:solidFill>
                  <a:srgbClr val="ffffff"/>
                </a:solidFill>
                <a:latin typeface="Century Gothic"/>
                <a:ea typeface="Century Gothic"/>
              </a:rPr>
              <a:t>Η ανομοιογένεια που δημιουργεί «κλίκες» προκαλεί ρήξη. Σπάζουμε τις «κλίκες» χτίζοντας σχέσεις (με διεργασία ομάδας).</a:t>
            </a:r>
            <a:endParaRPr b="0" lang="el-GR" sz="2800" spc="-1" strike="noStrike">
              <a:solidFill>
                <a:srgbClr val="000000"/>
              </a:solidFill>
              <a:latin typeface="Arial"/>
            </a:endParaRPr>
          </a:p>
          <a:p>
            <a:pPr marL="343080" indent="-343080">
              <a:lnSpc>
                <a:spcPct val="90000"/>
              </a:lnSpc>
              <a:spcBef>
                <a:spcPts val="1001"/>
              </a:spcBef>
              <a:buClr>
                <a:srgbClr val="8ad0d6"/>
              </a:buClr>
              <a:buFont typeface="Noto Sans Symbols"/>
              <a:buChar char="►"/>
            </a:pPr>
            <a:r>
              <a:rPr b="0" lang="el-GR" sz="2800" spc="-1" strike="noStrike">
                <a:solidFill>
                  <a:srgbClr val="ffffff"/>
                </a:solidFill>
                <a:latin typeface="Century Gothic"/>
                <a:ea typeface="Century Gothic"/>
              </a:rPr>
              <a:t>Καλλιεργούμε «δίκτυο».</a:t>
            </a:r>
            <a:endParaRPr b="0" lang="el-GR" sz="2800" spc="-1" strike="noStrike">
              <a:solidFill>
                <a:srgbClr val="000000"/>
              </a:solidFill>
              <a:latin typeface="Arial"/>
            </a:endParaRPr>
          </a:p>
          <a:p>
            <a:pPr marL="343080" indent="-343080">
              <a:lnSpc>
                <a:spcPct val="90000"/>
              </a:lnSpc>
              <a:spcBef>
                <a:spcPts val="1001"/>
              </a:spcBef>
              <a:buClr>
                <a:srgbClr val="8ad0d6"/>
              </a:buClr>
              <a:buFont typeface="Noto Sans Symbols"/>
              <a:buChar char="►"/>
            </a:pPr>
            <a:r>
              <a:rPr b="0" lang="el-GR" sz="2800" spc="-1" strike="noStrike">
                <a:solidFill>
                  <a:srgbClr val="ffffff"/>
                </a:solidFill>
                <a:latin typeface="Century Gothic"/>
                <a:ea typeface="Century Gothic"/>
              </a:rPr>
              <a:t>Η απουσία ασφάλειας είναι αιτία θυμού και επιθετικότητας.</a:t>
            </a:r>
            <a:endParaRPr b="0" lang="el-GR" sz="2800" spc="-1" strike="noStrike">
              <a:solidFill>
                <a:srgbClr val="000000"/>
              </a:solidFill>
              <a:latin typeface="Arial"/>
            </a:endParaRPr>
          </a:p>
          <a:p>
            <a:pPr marL="343080" indent="-343080">
              <a:lnSpc>
                <a:spcPct val="90000"/>
              </a:lnSpc>
              <a:spcBef>
                <a:spcPts val="1001"/>
              </a:spcBef>
              <a:buClr>
                <a:srgbClr val="8ad0d6"/>
              </a:buClr>
              <a:buFont typeface="Noto Sans Symbols"/>
              <a:buChar char="►"/>
            </a:pPr>
            <a:r>
              <a:rPr b="0" lang="el-GR" sz="2800" spc="-1" strike="noStrike">
                <a:solidFill>
                  <a:srgbClr val="ffffff"/>
                </a:solidFill>
                <a:latin typeface="Century Gothic"/>
                <a:ea typeface="Century Gothic"/>
              </a:rPr>
              <a:t>Ενισχύουμε την όποια μετακίνηση.</a:t>
            </a:r>
            <a:endParaRPr b="0" lang="el-GR" sz="2800" spc="-1" strike="noStrike">
              <a:solidFill>
                <a:srgbClr val="000000"/>
              </a:solidFill>
              <a:latin typeface="Arial"/>
            </a:endParaRPr>
          </a:p>
        </p:txBody>
      </p:sp>
      <p:pic>
        <p:nvPicPr>
          <p:cNvPr id="210" name="Google Shape;428;p5" descr="https://qa.hmu.gr/wp-content/uploads/2023/06/ELMEPA-LOGO-GR-Compress-120x120-1.png"/>
          <p:cNvPicPr/>
          <p:nvPr/>
        </p:nvPicPr>
        <p:blipFill>
          <a:blip r:embed="rId1"/>
          <a:stretch/>
        </p:blipFill>
        <p:spPr>
          <a:xfrm>
            <a:off x="9980640" y="116280"/>
            <a:ext cx="1634400" cy="1634400"/>
          </a:xfrm>
          <a:prstGeom prst="rect">
            <a:avLst/>
          </a:prstGeom>
          <a:ln w="0">
            <a:noFill/>
          </a:ln>
        </p:spPr>
      </p:pic>
      <p:sp>
        <p:nvSpPr>
          <p:cNvPr id="211" name="Google Shape;429;p5"/>
          <p:cNvSpPr/>
          <p:nvPr/>
        </p:nvSpPr>
        <p:spPr>
          <a:xfrm>
            <a:off x="6198480" y="6447960"/>
            <a:ext cx="6093000" cy="241920"/>
          </a:xfrm>
          <a:prstGeom prst="rect">
            <a:avLst/>
          </a:prstGeom>
          <a:noFill/>
          <a:ln w="0">
            <a:noFill/>
          </a:ln>
        </p:spPr>
        <p:style>
          <a:lnRef idx="0"/>
          <a:fillRef idx="0"/>
          <a:effectRef idx="0"/>
          <a:fontRef idx="minor"/>
        </p:style>
        <p:txBody>
          <a:bodyPr lIns="90000" rIns="90000" tIns="45000" bIns="45000" anchor="t">
            <a:spAutoFit/>
          </a:bodyPr>
          <a:p>
            <a:pPr>
              <a:lnSpc>
                <a:spcPct val="100000"/>
              </a:lnSpc>
              <a:tabLst>
                <a:tab algn="l" pos="0"/>
              </a:tabLst>
            </a:pPr>
            <a:r>
              <a:rPr b="1" lang="el-GR" sz="1000" spc="-1" strike="noStrike">
                <a:solidFill>
                  <a:srgbClr val="ffffff"/>
                </a:solidFill>
                <a:latin typeface="Century Gothic"/>
                <a:ea typeface="Century Gothic"/>
              </a:rPr>
              <a:t>Ελληνικό Μεσογειακό Πανεπιστήμιο/ Κέντρο Υποστήριξης Διδασκαλίας και Μάθησης</a:t>
            </a:r>
            <a:endParaRPr b="0" lang="el-GR" sz="1000" spc="-1" strike="noStrike">
              <a:solidFill>
                <a:srgbClr val="000000"/>
              </a:solidFill>
              <a:latin typeface="Arial"/>
            </a:endParaRPr>
          </a:p>
        </p:txBody>
      </p:sp>
      <p:sp>
        <p:nvSpPr>
          <p:cNvPr id="212" name="PlaceHolder 2"/>
          <p:cNvSpPr>
            <a:spLocks noGrp="1"/>
          </p:cNvSpPr>
          <p:nvPr>
            <p:ph type="title"/>
          </p:nvPr>
        </p:nvSpPr>
        <p:spPr>
          <a:xfrm>
            <a:off x="0" y="116280"/>
            <a:ext cx="11276640" cy="1397520"/>
          </a:xfrm>
          <a:prstGeom prst="rect">
            <a:avLst/>
          </a:prstGeom>
          <a:noFill/>
          <a:ln w="0">
            <a:noFill/>
          </a:ln>
        </p:spPr>
        <p:txBody>
          <a:bodyPr lIns="90000" rIns="90000" tIns="45000" bIns="45000" anchor="t">
            <a:noAutofit/>
          </a:bodyPr>
          <a:p>
            <a:pPr indent="0">
              <a:lnSpc>
                <a:spcPct val="100000"/>
              </a:lnSpc>
              <a:buNone/>
              <a:tabLst>
                <a:tab algn="l" pos="0"/>
              </a:tabLst>
            </a:pPr>
            <a:r>
              <a:rPr b="1" lang="el-GR" sz="4400" spc="-1" strike="noStrike">
                <a:solidFill>
                  <a:srgbClr val="ffc000"/>
                </a:solidFill>
                <a:latin typeface="Century Gothic"/>
                <a:ea typeface="Century Gothic"/>
              </a:rPr>
              <a:t>Άλλες βοηθητικές προτάσεις- αρχές:</a:t>
            </a:r>
            <a:r>
              <a:rPr b="1" lang="el-GR" sz="4800" spc="-1" strike="noStrike">
                <a:solidFill>
                  <a:srgbClr val="ffc000"/>
                </a:solidFill>
                <a:latin typeface="Century Gothic"/>
                <a:ea typeface="Century Gothic"/>
              </a:rPr>
              <a:t> </a:t>
            </a:r>
            <a:endParaRPr b="0" lang="el-GR" sz="4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3" name="PlaceHolder 1"/>
          <p:cNvSpPr>
            <a:spLocks noGrp="1"/>
          </p:cNvSpPr>
          <p:nvPr>
            <p:ph type="title"/>
          </p:nvPr>
        </p:nvSpPr>
        <p:spPr>
          <a:xfrm>
            <a:off x="646200" y="452880"/>
            <a:ext cx="9401760" cy="1397520"/>
          </a:xfrm>
          <a:prstGeom prst="rect">
            <a:avLst/>
          </a:prstGeom>
          <a:noFill/>
          <a:ln w="0">
            <a:noFill/>
          </a:ln>
        </p:spPr>
        <p:txBody>
          <a:bodyPr lIns="90000" rIns="90000" tIns="45000" bIns="45000" anchor="t">
            <a:noAutofit/>
          </a:bodyPr>
          <a:p>
            <a:pPr indent="0">
              <a:lnSpc>
                <a:spcPct val="100000"/>
              </a:lnSpc>
              <a:buNone/>
              <a:tabLst>
                <a:tab algn="l" pos="0"/>
              </a:tabLst>
            </a:pPr>
            <a:r>
              <a:rPr b="1" lang="el-GR" sz="4800" spc="-1" strike="noStrike">
                <a:solidFill>
                  <a:srgbClr val="ffc000"/>
                </a:solidFill>
                <a:latin typeface="Century Gothic"/>
                <a:ea typeface="Century Gothic"/>
              </a:rPr>
              <a:t>Αναστοχασμός εκπαιδευτικού </a:t>
            </a:r>
            <a:endParaRPr b="0" lang="el-GR" sz="4800" spc="-1" strike="noStrike">
              <a:solidFill>
                <a:srgbClr val="000000"/>
              </a:solidFill>
              <a:latin typeface="Arial"/>
            </a:endParaRPr>
          </a:p>
        </p:txBody>
      </p:sp>
      <p:sp>
        <p:nvSpPr>
          <p:cNvPr id="214" name="PlaceHolder 2"/>
          <p:cNvSpPr>
            <a:spLocks noGrp="1"/>
          </p:cNvSpPr>
          <p:nvPr>
            <p:ph/>
          </p:nvPr>
        </p:nvSpPr>
        <p:spPr>
          <a:xfrm>
            <a:off x="96840" y="1501200"/>
            <a:ext cx="8943840" cy="4192560"/>
          </a:xfrm>
          <a:prstGeom prst="rect">
            <a:avLst/>
          </a:prstGeom>
          <a:noFill/>
          <a:ln w="0">
            <a:noFill/>
          </a:ln>
        </p:spPr>
        <p:txBody>
          <a:bodyPr lIns="90000" rIns="90000" tIns="45000" bIns="45000" anchor="t">
            <a:noAutofit/>
          </a:bodyPr>
          <a:p>
            <a:pPr marL="343080" indent="-343080">
              <a:lnSpc>
                <a:spcPct val="100000"/>
              </a:lnSpc>
              <a:buClr>
                <a:srgbClr val="8ad0d6"/>
              </a:buClr>
              <a:buFont typeface="Noto Sans Symbols"/>
              <a:buChar char="►"/>
            </a:pPr>
            <a:r>
              <a:rPr b="0" lang="el-GR" sz="3200" spc="-1" strike="noStrike">
                <a:solidFill>
                  <a:srgbClr val="ffffff"/>
                </a:solidFill>
                <a:latin typeface="Century Gothic"/>
                <a:ea typeface="Century Gothic"/>
              </a:rPr>
              <a:t>Τι νοιώσατε;</a:t>
            </a:r>
            <a:endParaRPr b="0" lang="el-GR" sz="3200" spc="-1" strike="noStrike">
              <a:solidFill>
                <a:srgbClr val="000000"/>
              </a:solidFill>
              <a:latin typeface="Arial"/>
            </a:endParaRPr>
          </a:p>
          <a:p>
            <a:pPr marL="343080" indent="-343080">
              <a:lnSpc>
                <a:spcPct val="100000"/>
              </a:lnSpc>
              <a:spcBef>
                <a:spcPts val="1001"/>
              </a:spcBef>
              <a:buClr>
                <a:srgbClr val="8ad0d6"/>
              </a:buClr>
              <a:buFont typeface="Noto Sans Symbols"/>
              <a:buChar char="►"/>
            </a:pPr>
            <a:r>
              <a:rPr b="0" lang="el-GR" sz="3200" spc="-1" strike="noStrike">
                <a:solidFill>
                  <a:srgbClr val="ffffff"/>
                </a:solidFill>
                <a:latin typeface="Century Gothic"/>
                <a:ea typeface="Century Gothic"/>
              </a:rPr>
              <a:t>Τι ήταν θετικό;</a:t>
            </a:r>
            <a:endParaRPr b="0" lang="el-GR" sz="3200" spc="-1" strike="noStrike">
              <a:solidFill>
                <a:srgbClr val="000000"/>
              </a:solidFill>
              <a:latin typeface="Arial"/>
            </a:endParaRPr>
          </a:p>
          <a:p>
            <a:pPr marL="343080" indent="-343080">
              <a:lnSpc>
                <a:spcPct val="100000"/>
              </a:lnSpc>
              <a:spcBef>
                <a:spcPts val="1001"/>
              </a:spcBef>
              <a:buClr>
                <a:srgbClr val="8ad0d6"/>
              </a:buClr>
              <a:buFont typeface="Noto Sans Symbols"/>
              <a:buChar char="►"/>
            </a:pPr>
            <a:r>
              <a:rPr b="0" lang="el-GR" sz="3200" spc="-1" strike="noStrike">
                <a:solidFill>
                  <a:srgbClr val="ffffff"/>
                </a:solidFill>
                <a:latin typeface="Century Gothic"/>
                <a:ea typeface="Century Gothic"/>
              </a:rPr>
              <a:t>Τι σας προβλημάτισε;</a:t>
            </a:r>
            <a:endParaRPr b="0" lang="el-GR" sz="3200" spc="-1" strike="noStrike">
              <a:solidFill>
                <a:srgbClr val="000000"/>
              </a:solidFill>
              <a:latin typeface="Arial"/>
            </a:endParaRPr>
          </a:p>
          <a:p>
            <a:pPr marL="343080" indent="-343080">
              <a:lnSpc>
                <a:spcPct val="100000"/>
              </a:lnSpc>
              <a:spcBef>
                <a:spcPts val="1001"/>
              </a:spcBef>
              <a:buClr>
                <a:srgbClr val="8ad0d6"/>
              </a:buClr>
              <a:buFont typeface="Noto Sans Symbols"/>
              <a:buChar char="►"/>
            </a:pPr>
            <a:r>
              <a:rPr b="0" lang="el-GR" sz="3200" spc="-1" strike="noStrike">
                <a:solidFill>
                  <a:srgbClr val="ffffff"/>
                </a:solidFill>
                <a:latin typeface="Century Gothic"/>
                <a:ea typeface="Century Gothic"/>
              </a:rPr>
              <a:t>Πώς είδατε τις σχέσεις;</a:t>
            </a:r>
            <a:endParaRPr b="0" lang="el-GR" sz="3200" spc="-1" strike="noStrike">
              <a:solidFill>
                <a:srgbClr val="000000"/>
              </a:solidFill>
              <a:latin typeface="Arial"/>
            </a:endParaRPr>
          </a:p>
          <a:p>
            <a:pPr marL="343080" indent="-343080">
              <a:lnSpc>
                <a:spcPct val="100000"/>
              </a:lnSpc>
              <a:spcBef>
                <a:spcPts val="1001"/>
              </a:spcBef>
              <a:buClr>
                <a:srgbClr val="8ad0d6"/>
              </a:buClr>
              <a:buFont typeface="Noto Sans Symbols"/>
              <a:buChar char="►"/>
            </a:pPr>
            <a:r>
              <a:rPr b="0" lang="el-GR" sz="3200" spc="-1" strike="noStrike">
                <a:solidFill>
                  <a:srgbClr val="ffffff"/>
                </a:solidFill>
                <a:latin typeface="Century Gothic"/>
                <a:ea typeface="Century Gothic"/>
              </a:rPr>
              <a:t>Έχετε προτάσεις;</a:t>
            </a:r>
            <a:endParaRPr b="0" lang="el-GR" sz="3200" spc="-1" strike="noStrike">
              <a:solidFill>
                <a:srgbClr val="000000"/>
              </a:solidFill>
              <a:latin typeface="Arial"/>
            </a:endParaRPr>
          </a:p>
          <a:p>
            <a:pPr marL="343080" indent="0">
              <a:lnSpc>
                <a:spcPct val="100000"/>
              </a:lnSpc>
              <a:spcBef>
                <a:spcPts val="1001"/>
              </a:spcBef>
              <a:buNone/>
              <a:tabLst>
                <a:tab algn="l" pos="0"/>
              </a:tabLst>
            </a:pPr>
            <a:endParaRPr b="0" lang="el-GR" sz="3200" spc="-1" strike="noStrike">
              <a:solidFill>
                <a:srgbClr val="000000"/>
              </a:solidFill>
              <a:latin typeface="Arial"/>
            </a:endParaRPr>
          </a:p>
          <a:p>
            <a:pPr marL="343080" indent="-343080">
              <a:lnSpc>
                <a:spcPct val="100000"/>
              </a:lnSpc>
              <a:spcBef>
                <a:spcPts val="1001"/>
              </a:spcBef>
              <a:buClr>
                <a:srgbClr val="8ad0d6"/>
              </a:buClr>
              <a:buFont typeface="Noto Sans Symbols"/>
              <a:buChar char="►"/>
              <a:tabLst>
                <a:tab algn="l" pos="0"/>
              </a:tabLst>
            </a:pPr>
            <a:r>
              <a:rPr b="0" lang="el-GR" sz="3200" spc="-1" strike="noStrike">
                <a:solidFill>
                  <a:srgbClr val="ffffff"/>
                </a:solidFill>
                <a:latin typeface="Century Gothic"/>
                <a:ea typeface="Century Gothic"/>
              </a:rPr>
              <a:t>Συναισθήματα </a:t>
            </a:r>
            <a:endParaRPr b="0" lang="el-GR" sz="3200" spc="-1" strike="noStrike">
              <a:solidFill>
                <a:srgbClr val="000000"/>
              </a:solidFill>
              <a:latin typeface="Arial"/>
            </a:endParaRPr>
          </a:p>
          <a:p>
            <a:pPr marL="343080" indent="-343080">
              <a:lnSpc>
                <a:spcPct val="100000"/>
              </a:lnSpc>
              <a:spcBef>
                <a:spcPts val="1001"/>
              </a:spcBef>
              <a:buClr>
                <a:srgbClr val="8ad0d6"/>
              </a:buClr>
              <a:buFont typeface="Noto Sans Symbols"/>
              <a:buChar char="►"/>
              <a:tabLst>
                <a:tab algn="l" pos="0"/>
              </a:tabLst>
            </a:pPr>
            <a:r>
              <a:rPr b="0" lang="el-GR" sz="3200" spc="-1" strike="noStrike">
                <a:solidFill>
                  <a:srgbClr val="ffffff"/>
                </a:solidFill>
                <a:latin typeface="Century Gothic"/>
                <a:ea typeface="Century Gothic"/>
              </a:rPr>
              <a:t>Ποιες αρχές αναδύθηκαν;</a:t>
            </a:r>
            <a:endParaRPr b="0" lang="el-GR" sz="3200" spc="-1" strike="noStrike">
              <a:solidFill>
                <a:srgbClr val="000000"/>
              </a:solidFill>
              <a:latin typeface="Arial"/>
            </a:endParaRPr>
          </a:p>
        </p:txBody>
      </p:sp>
      <p:pic>
        <p:nvPicPr>
          <p:cNvPr id="215" name="Google Shape;437;p6" descr="https://qa.hmu.gr/wp-content/uploads/2023/06/ELMEPA-LOGO-GR-Compress-120x120-1.png"/>
          <p:cNvPicPr/>
          <p:nvPr/>
        </p:nvPicPr>
        <p:blipFill>
          <a:blip r:embed="rId1"/>
          <a:stretch/>
        </p:blipFill>
        <p:spPr>
          <a:xfrm>
            <a:off x="9980640" y="116280"/>
            <a:ext cx="1634400" cy="1634400"/>
          </a:xfrm>
          <a:prstGeom prst="rect">
            <a:avLst/>
          </a:prstGeom>
          <a:ln w="0">
            <a:noFill/>
          </a:ln>
        </p:spPr>
      </p:pic>
      <p:sp>
        <p:nvSpPr>
          <p:cNvPr id="216" name="Google Shape;438;p6"/>
          <p:cNvSpPr/>
          <p:nvPr/>
        </p:nvSpPr>
        <p:spPr>
          <a:xfrm>
            <a:off x="6198480" y="6447960"/>
            <a:ext cx="6093000" cy="241920"/>
          </a:xfrm>
          <a:prstGeom prst="rect">
            <a:avLst/>
          </a:prstGeom>
          <a:noFill/>
          <a:ln w="0">
            <a:noFill/>
          </a:ln>
        </p:spPr>
        <p:style>
          <a:lnRef idx="0"/>
          <a:fillRef idx="0"/>
          <a:effectRef idx="0"/>
          <a:fontRef idx="minor"/>
        </p:style>
        <p:txBody>
          <a:bodyPr lIns="90000" rIns="90000" tIns="45000" bIns="45000" anchor="t">
            <a:spAutoFit/>
          </a:bodyPr>
          <a:p>
            <a:pPr>
              <a:lnSpc>
                <a:spcPct val="100000"/>
              </a:lnSpc>
              <a:tabLst>
                <a:tab algn="l" pos="0"/>
              </a:tabLst>
            </a:pPr>
            <a:r>
              <a:rPr b="1" lang="el-GR" sz="1000" spc="-1" strike="noStrike">
                <a:solidFill>
                  <a:srgbClr val="ffffff"/>
                </a:solidFill>
                <a:latin typeface="Century Gothic"/>
                <a:ea typeface="Century Gothic"/>
              </a:rPr>
              <a:t>Ελληνικό Μεσογειακό Πανεπιστήμιο/ Κέντρο Υποστήριξης Διδασκαλίας και Μάθησης</a:t>
            </a:r>
            <a:endParaRPr b="0" lang="el-GR" sz="1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17" name="Google Shape;443;p7" descr=""/>
          <p:cNvPicPr/>
          <p:nvPr/>
        </p:nvPicPr>
        <p:blipFill>
          <a:blip r:embed="rId1"/>
          <a:stretch/>
        </p:blipFill>
        <p:spPr>
          <a:xfrm>
            <a:off x="8076960" y="4882320"/>
            <a:ext cx="3626280" cy="1254600"/>
          </a:xfrm>
          <a:prstGeom prst="rect">
            <a:avLst/>
          </a:prstGeom>
          <a:ln w="0">
            <a:noFill/>
          </a:ln>
        </p:spPr>
      </p:pic>
      <p:sp>
        <p:nvSpPr>
          <p:cNvPr id="218" name="Google Shape;444;p7"/>
          <p:cNvSpPr/>
          <p:nvPr/>
        </p:nvSpPr>
        <p:spPr>
          <a:xfrm>
            <a:off x="768240" y="4882320"/>
            <a:ext cx="6093000" cy="1461240"/>
          </a:xfrm>
          <a:prstGeom prst="rect">
            <a:avLst/>
          </a:prstGeom>
          <a:noFill/>
          <a:ln w="0">
            <a:noFill/>
          </a:ln>
        </p:spPr>
        <p:style>
          <a:lnRef idx="0"/>
          <a:fillRef idx="0"/>
          <a:effectRef idx="0"/>
          <a:fontRef idx="minor"/>
        </p:style>
        <p:txBody>
          <a:bodyPr lIns="90000" rIns="90000" tIns="45000" bIns="45000" anchor="t">
            <a:spAutoFit/>
          </a:bodyPr>
          <a:p>
            <a:pPr>
              <a:lnSpc>
                <a:spcPct val="100000"/>
              </a:lnSpc>
              <a:tabLst>
                <a:tab algn="l" pos="0"/>
              </a:tabLst>
            </a:pPr>
            <a:r>
              <a:rPr b="0" lang="el-GR" sz="1800" spc="-1" strike="noStrike">
                <a:solidFill>
                  <a:srgbClr val="ffffff"/>
                </a:solidFill>
                <a:latin typeface="Century Gothic"/>
                <a:ea typeface="Century Gothic"/>
              </a:rPr>
              <a:t>Το σεμινάριο υλοποιείται στα πλαίσια της Πράξης «Γραφείο υποστήριξης της διδασκαλίας και μάθησης στο Ελληνικό Μεσογειακό Πανεπιστήμιο» με κωδικό ΟΠΣ (MIS) 5162371 με τη Συγχρηματοδότησης της Ευρωπαϊκής Ένωσης</a:t>
            </a:r>
            <a:endParaRPr b="0" lang="el-GR" sz="1800" spc="-1" strike="noStrike">
              <a:solidFill>
                <a:srgbClr val="000000"/>
              </a:solidFill>
              <a:latin typeface="Arial"/>
            </a:endParaRPr>
          </a:p>
        </p:txBody>
      </p:sp>
      <p:pic>
        <p:nvPicPr>
          <p:cNvPr id="219" name="Google Shape;445;p7" descr="https://qa.hmu.gr/wp-content/uploads/2023/06/ELMEPA-LOGO-GR-Compress-120x120-1.png"/>
          <p:cNvPicPr/>
          <p:nvPr/>
        </p:nvPicPr>
        <p:blipFill>
          <a:blip r:embed="rId2"/>
          <a:stretch/>
        </p:blipFill>
        <p:spPr>
          <a:xfrm>
            <a:off x="9980640" y="116280"/>
            <a:ext cx="1634400" cy="163440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Ιόν">
  <a:themeElements>
    <a:clrScheme name="Ion">
      <a:dk1>
        <a:srgbClr val="000000"/>
      </a:dk1>
      <a:lt1>
        <a:srgbClr val="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rgbClr val="000000"/>
      </a:dk1>
      <a:lt1>
        <a:srgbClr val="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Ιόν">
  <a:themeElements>
    <a:clrScheme name="Ion">
      <a:dk1>
        <a:srgbClr val="000000"/>
      </a:dk1>
      <a:lt1>
        <a:srgbClr val="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Ιόν">
  <a:themeElements>
    <a:clrScheme name="Ion">
      <a:dk1>
        <a:srgbClr val="000000"/>
      </a:dk1>
      <a:lt1>
        <a:srgbClr val="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TotalTime>
  <Application>LibreOffice/7.5.3.2$Windows_X86_64 LibreOffice_project/9f56dff12ba03b9acd7730a5a481eea045e468f3</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2023-09-28T15:09:51Z</dcterms:created>
  <dc:creator/>
  <dc:description/>
  <dc:language>el-GR</dc:language>
  <cp:lastModifiedBy/>
  <dcterms:modified xsi:type="dcterms:W3CDTF">2023-10-10T12:25:59Z</dcterms:modified>
  <cp:revision>2</cp:revision>
  <dc:subject/>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Ευρεία οθόνη</vt:lpwstr>
  </property>
  <property fmtid="{D5CDD505-2E9C-101B-9397-08002B2CF9AE}" pid="3" name="Slides">
    <vt:i4>3</vt:i4>
  </property>
</Properties>
</file>