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9" r:id="rId4"/>
    <p:sldId id="280" r:id="rId5"/>
    <p:sldId id="282" r:id="rId6"/>
    <p:sldId id="281" r:id="rId7"/>
    <p:sldId id="283" r:id="rId8"/>
    <p:sldId id="284" r:id="rId9"/>
    <p:sldId id="268" r:id="rId10"/>
    <p:sldId id="285" r:id="rId11"/>
    <p:sldId id="271" r:id="rId12"/>
    <p:sldId id="286" r:id="rId13"/>
    <p:sldId id="28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τον </a:t>
            </a:r>
            <a:r>
              <a:rPr kumimoji="0" lang="el-GR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Εύδοξο</a:t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50716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154955" y="584974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79" y="5472071"/>
            <a:ext cx="3246249" cy="1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Δηλώσεις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8E271F-A56C-E0D6-E421-F53A4667A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1A3431C-EDDA-2501-9C0E-FDFCB20340A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0800000">
            <a:off x="283483" y="205298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5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D4488605-C8C1-90C1-28F3-80A812C16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6" y="1827155"/>
            <a:ext cx="10182224" cy="4535545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C1E13DF-F7C1-BC85-7E50-0C47A8F2BB4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799338" y="2278283"/>
            <a:ext cx="616064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Νέα δήλωση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06047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Επιλογή συγγραμμάτων σε κάθε μάθημα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4C4BAE-7C06-3BCA-6BD6-E90C3683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895243"/>
            <a:ext cx="10658475" cy="45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2640317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Σας ευχαριστώ πολύ!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17738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74" y="4882391"/>
            <a:ext cx="3629025" cy="1257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68264" y="4882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</a:p>
        </p:txBody>
      </p:sp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BEDDE4A-00C2-35C4-7C97-0B38C27C6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4" t="3705" r="40355" b="64295"/>
          <a:stretch/>
        </p:blipFill>
        <p:spPr>
          <a:xfrm>
            <a:off x="2133601" y="1400175"/>
            <a:ext cx="2971800" cy="21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 err="1"/>
              <a:t>Εύδοξος</a:t>
            </a:r>
            <a:r>
              <a:rPr lang="el-GR" sz="3600" dirty="0"/>
              <a:t>-επιλογή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1876068-ADF4-A177-655C-E1CC7742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753643"/>
            <a:ext cx="10372725" cy="4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 err="1"/>
              <a:t>Εύδοξος</a:t>
            </a:r>
            <a:r>
              <a:rPr lang="el-GR" sz="3600" dirty="0"/>
              <a:t>- Εγγραφή/Είσοδος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1876068-ADF4-A177-655C-E1CC7742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753643"/>
            <a:ext cx="10372725" cy="4485231"/>
          </a:xfrm>
          <a:prstGeom prst="rect">
            <a:avLst/>
          </a:prstGeom>
        </p:spPr>
      </p:pic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3600" dirty="0"/>
              <a:t>Επιλογή-Επιβεβαίωση πανεπιστημίου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1FE6D22-D125-F320-49B8-8B8BA1F9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51" y="1858241"/>
            <a:ext cx="10351095" cy="44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Χρήση κωδικών για είσοδο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E449F18-E8B0-8436-25A7-9C53D5C1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94" y="1867813"/>
            <a:ext cx="10326060" cy="44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0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 </a:t>
            </a:r>
            <a:r>
              <a:rPr lang="el-GR" sz="3600" dirty="0" err="1"/>
              <a:t>Εύδοξος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4DDDFB-0C80-70A2-006B-B74735EC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51" y="1865539"/>
            <a:ext cx="10351095" cy="44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0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Εφαρμογή Φοιτητών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9559DD0-5583-83F0-6AC3-7B1959B7672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365181" y="2383230"/>
            <a:ext cx="441968" cy="369908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4DDDFB-0C80-70A2-006B-B74735EC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51" y="1865539"/>
            <a:ext cx="10351095" cy="4470634"/>
          </a:xfrm>
          <a:prstGeom prst="rect">
            <a:avLst/>
          </a:prstGeom>
        </p:spPr>
      </p:pic>
      <p:sp>
        <p:nvSpPr>
          <p:cNvPr id="6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EEB6B91-A1C5-6955-9727-84334530B02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0800000">
            <a:off x="2873958" y="4100856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3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Έλεγχος στοιχείων φοιτητή και όροι και </a:t>
            </a:r>
            <a:r>
              <a:rPr lang="el-GR" sz="3600" dirty="0" err="1"/>
              <a:t>προυποθέσεις</a:t>
            </a:r>
            <a:endParaRPr lang="el-GR" sz="3600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FC1FEE4-2BA9-2FF8-5952-A441B332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514" y="1824904"/>
            <a:ext cx="5161276" cy="45519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18E84F0-9010-B63A-646C-3170C949F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9" y="1824904"/>
            <a:ext cx="5266615" cy="4551906"/>
          </a:xfrm>
          <a:prstGeom prst="rect">
            <a:avLst/>
          </a:prstGeom>
        </p:spPr>
      </p:pic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B8F29FA-5DC1-DDCE-F27C-6393FAA2B15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6855408" y="5292081"/>
            <a:ext cx="654057" cy="547417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8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0815" y="116192"/>
            <a:ext cx="8030369" cy="9126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3600" dirty="0"/>
              <a:t>Κεντρική σελίδα δήλωσης συγγραμμάτων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8E271F-A56C-E0D6-E421-F53A4667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0" y="1824903"/>
            <a:ext cx="10316918" cy="45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0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207</Words>
  <Application>Microsoft Office PowerPoint</Application>
  <PresentationFormat>Ευρεία οθόνη</PresentationFormat>
  <Paragraphs>29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Ιόν</vt:lpstr>
      <vt:lpstr>Οδηγός για τον Εύδοξο Ζουρμπάκης Αλκίνοος/ Διδακτορικός φοιτητής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Alkis zourmpakis</cp:lastModifiedBy>
  <cp:revision>10</cp:revision>
  <dcterms:created xsi:type="dcterms:W3CDTF">2023-09-21T10:16:00Z</dcterms:created>
  <dcterms:modified xsi:type="dcterms:W3CDTF">2023-09-27T14:39:19Z</dcterms:modified>
</cp:coreProperties>
</file>