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2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D5FA8-0ABA-45D3-8AEE-371668EB3C1D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6B743-199B-4DF7-85B3-1EB9C751AA1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367A2-2A45-4977-8E7D-4E5AD9C609A8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9589F-77B5-4EF2-98BD-CA2376B9B73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898F-8AA0-4A1E-AC3B-034834FEABBE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122E-F451-4C81-9F11-6101A346EE5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096C-805E-453D-A437-42AAFF40C502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9BB5-AF8C-494A-9B5A-B9DDDF2C8AD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4EAE-C625-4C35-980F-BD9C2DF3C821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6D4F-3A52-4811-AFC6-7B824338E2A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B732-DC77-464B-A0B5-586B3F3A02C6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C921-8773-4C99-8F07-8B2F92BB308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F44C-74A5-4F0A-8D4E-47DB7D58487A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6BAA1-C2D0-419C-9C12-A379436452E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B5D3-BD34-4A88-8893-B54B04C5F453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06841-3495-4E9E-8105-90F4EC163FB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2818B-2D14-4C2D-91E8-3CC51366977F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5567-66C4-415C-B609-840442DE47E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5A79-E6A2-4E0C-90D2-54A354DD24F8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49AE-7696-48AE-AA68-B6039F951F7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C900-0682-4D26-B880-02359B468D06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2DAE9-1000-4CB3-879C-8695727BF48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: Shape 7">
            <a:extLst>
              <a:ext uri="{FF2B5EF4-FFF2-40B4-BE49-F238E27FC236}"/>
              <a:ext uri="{C183D7F6-B498-43B3-948B-1728B52AA6E4}"/>
            </a:extLst>
          </p:cNvPr>
          <p:cNvSpPr/>
          <p:nvPr/>
        </p:nvSpPr>
        <p:spPr>
          <a:xfrm>
            <a:off x="0" y="233363"/>
            <a:ext cx="9559925" cy="6624637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557213"/>
            <a:ext cx="109728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06613"/>
            <a:ext cx="1097280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pPr>
              <a:defRPr/>
            </a:pPr>
            <a:fld id="{6E763583-8BE6-44C2-B374-40E6D6D4E7F2}" type="datetime1">
              <a:rPr/>
              <a:pPr>
                <a:defRPr/>
              </a:pPr>
              <a:t>5/25/2023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pPr>
              <a:defRPr/>
            </a:pPr>
            <a:fld id="{12D5124A-5611-4DE3-A527-61552E4C1C1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osterama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osterama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osterama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osterama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osterama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osterama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osterama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osterama"/>
        </a:defRPr>
      </a:lvl9pPr>
    </p:titleStyle>
    <p:bodyStyle>
      <a:lvl1pPr algn="l" rtl="0" fontAlgn="base">
        <a:lnSpc>
          <a:spcPct val="110000"/>
        </a:lnSpc>
        <a:spcBef>
          <a:spcPts val="1000"/>
        </a:spcBef>
        <a:spcAft>
          <a:spcPct val="0"/>
        </a:spcAft>
        <a:buClr>
          <a:srgbClr val="EC4E70"/>
        </a:buClr>
        <a:buFont typeface="Avenir Next LT Pro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rtl="0" fontAlgn="base">
        <a:lnSpc>
          <a:spcPct val="110000"/>
        </a:lnSpc>
        <a:spcBef>
          <a:spcPts val="500"/>
        </a:spcBef>
        <a:spcAft>
          <a:spcPct val="0"/>
        </a:spcAft>
        <a:buClr>
          <a:srgbClr val="EC4E70"/>
        </a:buClr>
        <a:buFont typeface="Avenir Next LT Pro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rtl="0" fontAlgn="base">
        <a:lnSpc>
          <a:spcPct val="110000"/>
        </a:lnSpc>
        <a:spcBef>
          <a:spcPts val="500"/>
        </a:spcBef>
        <a:spcAft>
          <a:spcPct val="0"/>
        </a:spcAft>
        <a:buClr>
          <a:srgbClr val="EC4E70"/>
        </a:buClr>
        <a:buFont typeface="Avenir Next LT Pr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rtl="0" fontAlgn="base">
        <a:lnSpc>
          <a:spcPct val="110000"/>
        </a:lnSpc>
        <a:spcBef>
          <a:spcPts val="500"/>
        </a:spcBef>
        <a:spcAft>
          <a:spcPct val="0"/>
        </a:spcAft>
        <a:buClr>
          <a:srgbClr val="EC4E70"/>
        </a:buClr>
        <a:buFont typeface="Avenir Next LT Pro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rtl="0" fontAlgn="base">
        <a:lnSpc>
          <a:spcPct val="110000"/>
        </a:lnSpc>
        <a:spcBef>
          <a:spcPts val="500"/>
        </a:spcBef>
        <a:spcAft>
          <a:spcPct val="0"/>
        </a:spcAft>
        <a:buClr>
          <a:srgbClr val="EC4E70"/>
        </a:buClr>
        <a:buFont typeface="Avenir Next LT Pr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  <a:alpha val="71503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Εικόνα 4"/>
          <p:cNvPicPr>
            <a:picLocks noChangeAspect="1"/>
          </p:cNvPicPr>
          <p:nvPr/>
        </p:nvPicPr>
        <p:blipFill>
          <a:blip r:embed="rId2"/>
          <a:srcRect t="597" b="14816"/>
          <a:stretch>
            <a:fillRect/>
          </a:stretch>
        </p:blipFill>
        <p:spPr bwMode="auto">
          <a:xfrm>
            <a:off x="-15875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4" name="Freeform: Shape 13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38200" y="0"/>
            <a:ext cx="10615613" cy="6858000"/>
          </a:xfrm>
          <a:custGeom>
            <a:avLst/>
            <a:gdLst>
              <a:gd name="connsiteX0" fmla="*/ 7169276 w 10615629"/>
              <a:gd name="connsiteY0" fmla="*/ 5704266 h 6858000"/>
              <a:gd name="connsiteX1" fmla="*/ 7514897 w 10615629"/>
              <a:gd name="connsiteY1" fmla="*/ 6049887 h 6858000"/>
              <a:gd name="connsiteX2" fmla="*/ 7169276 w 10615629"/>
              <a:gd name="connsiteY2" fmla="*/ 6395508 h 6858000"/>
              <a:gd name="connsiteX3" fmla="*/ 6823655 w 10615629"/>
              <a:gd name="connsiteY3" fmla="*/ 6049887 h 6858000"/>
              <a:gd name="connsiteX4" fmla="*/ 7169276 w 10615629"/>
              <a:gd name="connsiteY4" fmla="*/ 5704266 h 6858000"/>
              <a:gd name="connsiteX5" fmla="*/ 10010446 w 10615629"/>
              <a:gd name="connsiteY5" fmla="*/ 2324705 h 6858000"/>
              <a:gd name="connsiteX6" fmla="*/ 10456760 w 10615629"/>
              <a:gd name="connsiteY6" fmla="*/ 2771019 h 6858000"/>
              <a:gd name="connsiteX7" fmla="*/ 10010446 w 10615629"/>
              <a:gd name="connsiteY7" fmla="*/ 3217333 h 6858000"/>
              <a:gd name="connsiteX8" fmla="*/ 9564132 w 10615629"/>
              <a:gd name="connsiteY8" fmla="*/ 2771019 h 6858000"/>
              <a:gd name="connsiteX9" fmla="*/ 10010446 w 10615629"/>
              <a:gd name="connsiteY9" fmla="*/ 2324705 h 6858000"/>
              <a:gd name="connsiteX10" fmla="*/ 10354145 w 10615629"/>
              <a:gd name="connsiteY10" fmla="*/ 1665213 h 6858000"/>
              <a:gd name="connsiteX11" fmla="*/ 10615629 w 10615629"/>
              <a:gd name="connsiteY11" fmla="*/ 1926697 h 6858000"/>
              <a:gd name="connsiteX12" fmla="*/ 10354145 w 10615629"/>
              <a:gd name="connsiteY12" fmla="*/ 2188181 h 6858000"/>
              <a:gd name="connsiteX13" fmla="*/ 10092661 w 10615629"/>
              <a:gd name="connsiteY13" fmla="*/ 1926697 h 6858000"/>
              <a:gd name="connsiteX14" fmla="*/ 10354145 w 10615629"/>
              <a:gd name="connsiteY14" fmla="*/ 1665213 h 6858000"/>
              <a:gd name="connsiteX15" fmla="*/ 1458901 w 10615629"/>
              <a:gd name="connsiteY15" fmla="*/ 659644 h 6858000"/>
              <a:gd name="connsiteX16" fmla="*/ 1905215 w 10615629"/>
              <a:gd name="connsiteY16" fmla="*/ 1105958 h 6858000"/>
              <a:gd name="connsiteX17" fmla="*/ 1458901 w 10615629"/>
              <a:gd name="connsiteY17" fmla="*/ 1552272 h 6858000"/>
              <a:gd name="connsiteX18" fmla="*/ 1012587 w 10615629"/>
              <a:gd name="connsiteY18" fmla="*/ 1105958 h 6858000"/>
              <a:gd name="connsiteX19" fmla="*/ 1458901 w 10615629"/>
              <a:gd name="connsiteY19" fmla="*/ 659644 h 6858000"/>
              <a:gd name="connsiteX20" fmla="*/ 6674038 w 10615629"/>
              <a:gd name="connsiteY20" fmla="*/ 0 h 6858000"/>
              <a:gd name="connsiteX21" fmla="*/ 10121228 w 10615629"/>
              <a:gd name="connsiteY21" fmla="*/ 0 h 6858000"/>
              <a:gd name="connsiteX22" fmla="*/ 10122250 w 10615629"/>
              <a:gd name="connsiteY22" fmla="*/ 1542 h 6858000"/>
              <a:gd name="connsiteX23" fmla="*/ 9914575 w 10615629"/>
              <a:gd name="connsiteY23" fmla="*/ 1714821 h 6858000"/>
              <a:gd name="connsiteX24" fmla="*/ 9361609 w 10615629"/>
              <a:gd name="connsiteY24" fmla="*/ 2396453 h 6858000"/>
              <a:gd name="connsiteX25" fmla="*/ 9334635 w 10615629"/>
              <a:gd name="connsiteY25" fmla="*/ 3107486 h 6858000"/>
              <a:gd name="connsiteX26" fmla="*/ 9815042 w 10615629"/>
              <a:gd name="connsiteY26" fmla="*/ 3891891 h 6858000"/>
              <a:gd name="connsiteX27" fmla="*/ 9376176 w 10615629"/>
              <a:gd name="connsiteY27" fmla="*/ 5202286 h 6858000"/>
              <a:gd name="connsiteX28" fmla="*/ 7869813 w 10615629"/>
              <a:gd name="connsiteY28" fmla="*/ 5436960 h 6858000"/>
              <a:gd name="connsiteX29" fmla="*/ 6545392 w 10615629"/>
              <a:gd name="connsiteY29" fmla="*/ 5630362 h 6858000"/>
              <a:gd name="connsiteX30" fmla="*/ 5772723 w 10615629"/>
              <a:gd name="connsiteY30" fmla="*/ 6502431 h 6858000"/>
              <a:gd name="connsiteX31" fmla="*/ 5542129 w 10615629"/>
              <a:gd name="connsiteY31" fmla="*/ 6791052 h 6858000"/>
              <a:gd name="connsiteX32" fmla="*/ 5487454 w 10615629"/>
              <a:gd name="connsiteY32" fmla="*/ 6858000 h 6858000"/>
              <a:gd name="connsiteX33" fmla="*/ 3860772 w 10615629"/>
              <a:gd name="connsiteY33" fmla="*/ 6858000 h 6858000"/>
              <a:gd name="connsiteX34" fmla="*/ 3806309 w 10615629"/>
              <a:gd name="connsiteY34" fmla="*/ 6753976 h 6858000"/>
              <a:gd name="connsiteX35" fmla="*/ 3692626 w 10615629"/>
              <a:gd name="connsiteY35" fmla="*/ 6315366 h 6858000"/>
              <a:gd name="connsiteX36" fmla="*/ 2561203 w 10615629"/>
              <a:gd name="connsiteY36" fmla="*/ 5694965 h 6858000"/>
              <a:gd name="connsiteX37" fmla="*/ 69617 w 10615629"/>
              <a:gd name="connsiteY37" fmla="*/ 4316865 h 6858000"/>
              <a:gd name="connsiteX38" fmla="*/ 1643 w 10615629"/>
              <a:gd name="connsiteY38" fmla="*/ 3718987 h 6858000"/>
              <a:gd name="connsiteX39" fmla="*/ 368893 w 10615629"/>
              <a:gd name="connsiteY39" fmla="*/ 2555465 h 6858000"/>
              <a:gd name="connsiteX40" fmla="*/ 1113509 w 10615629"/>
              <a:gd name="connsiteY40" fmla="*/ 2231777 h 6858000"/>
              <a:gd name="connsiteX41" fmla="*/ 2037233 w 10615629"/>
              <a:gd name="connsiteY41" fmla="*/ 2044714 h 6858000"/>
              <a:gd name="connsiteX42" fmla="*/ 2547311 w 10615629"/>
              <a:gd name="connsiteY42" fmla="*/ 1444273 h 6858000"/>
              <a:gd name="connsiteX43" fmla="*/ 3900864 w 10615629"/>
              <a:gd name="connsiteY43" fmla="*/ 617925 h 6858000"/>
              <a:gd name="connsiteX44" fmla="*/ 4571572 w 10615629"/>
              <a:gd name="connsiteY44" fmla="*/ 899937 h 6858000"/>
              <a:gd name="connsiteX45" fmla="*/ 6039226 w 10615629"/>
              <a:gd name="connsiteY45" fmla="*/ 670658 h 6858000"/>
              <a:gd name="connsiteX46" fmla="*/ 6656610 w 10615629"/>
              <a:gd name="connsiteY46" fmla="*/ 161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9" h="6858000">
                <a:moveTo>
                  <a:pt x="7169276" y="5704266"/>
                </a:moveTo>
                <a:cubicBezTo>
                  <a:pt x="7360157" y="5704266"/>
                  <a:pt x="7514897" y="5859006"/>
                  <a:pt x="7514897" y="6049887"/>
                </a:cubicBezTo>
                <a:cubicBezTo>
                  <a:pt x="7514897" y="6240768"/>
                  <a:pt x="7360157" y="6395508"/>
                  <a:pt x="7169276" y="6395508"/>
                </a:cubicBezTo>
                <a:cubicBezTo>
                  <a:pt x="6978395" y="6395508"/>
                  <a:pt x="6823655" y="6240768"/>
                  <a:pt x="6823655" y="6049887"/>
                </a:cubicBezTo>
                <a:cubicBezTo>
                  <a:pt x="6823655" y="5859006"/>
                  <a:pt x="6978395" y="5704266"/>
                  <a:pt x="7169276" y="5704266"/>
                </a:cubicBezTo>
                <a:close/>
                <a:moveTo>
                  <a:pt x="10010446" y="2324705"/>
                </a:moveTo>
                <a:cubicBezTo>
                  <a:pt x="10256938" y="2324705"/>
                  <a:pt x="10456760" y="2524528"/>
                  <a:pt x="10456760" y="2771019"/>
                </a:cubicBezTo>
                <a:cubicBezTo>
                  <a:pt x="10456760" y="3017511"/>
                  <a:pt x="10256938" y="3217333"/>
                  <a:pt x="10010446" y="3217333"/>
                </a:cubicBezTo>
                <a:cubicBezTo>
                  <a:pt x="9763954" y="3217333"/>
                  <a:pt x="9564132" y="3017511"/>
                  <a:pt x="9564132" y="2771019"/>
                </a:cubicBezTo>
                <a:cubicBezTo>
                  <a:pt x="9564132" y="2524528"/>
                  <a:pt x="9763954" y="2324705"/>
                  <a:pt x="10010446" y="2324705"/>
                </a:cubicBezTo>
                <a:close/>
                <a:moveTo>
                  <a:pt x="10354145" y="1665213"/>
                </a:moveTo>
                <a:cubicBezTo>
                  <a:pt x="10498559" y="1665213"/>
                  <a:pt x="10615629" y="1782283"/>
                  <a:pt x="10615629" y="1926697"/>
                </a:cubicBezTo>
                <a:cubicBezTo>
                  <a:pt x="10615629" y="2071111"/>
                  <a:pt x="10498559" y="2188181"/>
                  <a:pt x="10354145" y="2188181"/>
                </a:cubicBezTo>
                <a:cubicBezTo>
                  <a:pt x="10209731" y="2188181"/>
                  <a:pt x="10092661" y="2071111"/>
                  <a:pt x="10092661" y="1926697"/>
                </a:cubicBezTo>
                <a:cubicBezTo>
                  <a:pt x="10092661" y="1782283"/>
                  <a:pt x="10209731" y="1665213"/>
                  <a:pt x="10354145" y="1665213"/>
                </a:cubicBezTo>
                <a:close/>
                <a:moveTo>
                  <a:pt x="1458901" y="659644"/>
                </a:moveTo>
                <a:cubicBezTo>
                  <a:pt x="1705393" y="659644"/>
                  <a:pt x="1905215" y="859466"/>
                  <a:pt x="1905215" y="1105958"/>
                </a:cubicBezTo>
                <a:cubicBezTo>
                  <a:pt x="1905215" y="1352450"/>
                  <a:pt x="1705393" y="1552272"/>
                  <a:pt x="1458901" y="1552272"/>
                </a:cubicBezTo>
                <a:cubicBezTo>
                  <a:pt x="1212409" y="1552272"/>
                  <a:pt x="1012587" y="1352450"/>
                  <a:pt x="1012587" y="1105958"/>
                </a:cubicBezTo>
                <a:cubicBezTo>
                  <a:pt x="1012587" y="859466"/>
                  <a:pt x="1212409" y="659644"/>
                  <a:pt x="1458901" y="659644"/>
                </a:cubicBezTo>
                <a:close/>
                <a:moveTo>
                  <a:pt x="6674038" y="0"/>
                </a:moveTo>
                <a:lnTo>
                  <a:pt x="10121228" y="0"/>
                </a:lnTo>
                <a:lnTo>
                  <a:pt x="10122250" y="1542"/>
                </a:lnTo>
                <a:cubicBezTo>
                  <a:pt x="10407914" y="485220"/>
                  <a:pt x="10448238" y="1134713"/>
                  <a:pt x="9914575" y="1714821"/>
                </a:cubicBezTo>
                <a:cubicBezTo>
                  <a:pt x="9716856" y="1929804"/>
                  <a:pt x="9539638" y="2164208"/>
                  <a:pt x="9361609" y="2396453"/>
                </a:cubicBezTo>
                <a:cubicBezTo>
                  <a:pt x="9193292" y="2616157"/>
                  <a:pt x="9188572" y="2869712"/>
                  <a:pt x="9334635" y="3107486"/>
                </a:cubicBezTo>
                <a:cubicBezTo>
                  <a:pt x="9495670" y="3368730"/>
                  <a:pt x="9683004" y="3617025"/>
                  <a:pt x="9815042" y="3891891"/>
                </a:cubicBezTo>
                <a:cubicBezTo>
                  <a:pt x="10050525" y="4382007"/>
                  <a:pt x="9955575" y="4864841"/>
                  <a:pt x="9376176" y="5202286"/>
                </a:cubicBezTo>
                <a:cubicBezTo>
                  <a:pt x="8901029" y="5479039"/>
                  <a:pt x="8396077" y="5489829"/>
                  <a:pt x="7869813" y="5436960"/>
                </a:cubicBezTo>
                <a:cubicBezTo>
                  <a:pt x="7414764" y="5391373"/>
                  <a:pt x="6924917" y="5356038"/>
                  <a:pt x="6545392" y="5630362"/>
                </a:cubicBezTo>
                <a:cubicBezTo>
                  <a:pt x="6238294" y="5852628"/>
                  <a:pt x="6024795" y="6205178"/>
                  <a:pt x="5772723" y="6502431"/>
                </a:cubicBezTo>
                <a:cubicBezTo>
                  <a:pt x="5693285" y="6596233"/>
                  <a:pt x="5618533" y="6694485"/>
                  <a:pt x="5542129" y="6791052"/>
                </a:cubicBezTo>
                <a:lnTo>
                  <a:pt x="5487454" y="6858000"/>
                </a:lnTo>
                <a:lnTo>
                  <a:pt x="3860772" y="6858000"/>
                </a:lnTo>
                <a:lnTo>
                  <a:pt x="3806309" y="6753976"/>
                </a:lnTo>
                <a:cubicBezTo>
                  <a:pt x="3748311" y="6617180"/>
                  <a:pt x="3717510" y="6461835"/>
                  <a:pt x="3692626" y="6315366"/>
                </a:cubicBezTo>
                <a:cubicBezTo>
                  <a:pt x="3594980" y="5743923"/>
                  <a:pt x="2996563" y="5569132"/>
                  <a:pt x="2561203" y="5694965"/>
                </a:cubicBezTo>
                <a:cubicBezTo>
                  <a:pt x="1295584" y="6063834"/>
                  <a:pt x="405173" y="5417942"/>
                  <a:pt x="69617" y="4316865"/>
                </a:cubicBezTo>
                <a:cubicBezTo>
                  <a:pt x="12163" y="4128181"/>
                  <a:pt x="22818" y="3919404"/>
                  <a:pt x="1643" y="3718987"/>
                </a:cubicBezTo>
                <a:cubicBezTo>
                  <a:pt x="-11845" y="3285650"/>
                  <a:pt x="53163" y="2879692"/>
                  <a:pt x="368893" y="2555465"/>
                </a:cubicBezTo>
                <a:cubicBezTo>
                  <a:pt x="570254" y="2348709"/>
                  <a:pt x="826642" y="2266304"/>
                  <a:pt x="1113509" y="2231777"/>
                </a:cubicBezTo>
                <a:cubicBezTo>
                  <a:pt x="1425464" y="2194013"/>
                  <a:pt x="1739171" y="2139122"/>
                  <a:pt x="2037233" y="2044714"/>
                </a:cubicBezTo>
                <a:cubicBezTo>
                  <a:pt x="2313448" y="1957047"/>
                  <a:pt x="2430109" y="1689061"/>
                  <a:pt x="2547311" y="1444273"/>
                </a:cubicBezTo>
                <a:cubicBezTo>
                  <a:pt x="2839304" y="834121"/>
                  <a:pt x="3300290" y="529585"/>
                  <a:pt x="3900864" y="617925"/>
                </a:cubicBezTo>
                <a:cubicBezTo>
                  <a:pt x="4133785" y="652182"/>
                  <a:pt x="4362119" y="778959"/>
                  <a:pt x="4571572" y="899937"/>
                </a:cubicBezTo>
                <a:cubicBezTo>
                  <a:pt x="5133170" y="1224435"/>
                  <a:pt x="5641899" y="1068660"/>
                  <a:pt x="6039226" y="670658"/>
                </a:cubicBezTo>
                <a:cubicBezTo>
                  <a:pt x="6250634" y="458239"/>
                  <a:pt x="6444898" y="227157"/>
                  <a:pt x="6656610" y="1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2775" y="1309688"/>
            <a:ext cx="6334125" cy="14795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>
                <a:latin typeface="Century Gothic" panose="020B0502020202020204" pitchFamily="34" charset="0"/>
              </a:rPr>
              <a:t>Ερευνητικά εγχειρήματα στην Κοινωνική Εργασία</a:t>
            </a:r>
          </a:p>
        </p:txBody>
      </p:sp>
      <p:sp>
        <p:nvSpPr>
          <p:cNvPr id="3" name="Υπότιτλος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363" y="2789238"/>
            <a:ext cx="9297987" cy="3440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endParaRPr lang="el-GR" smtClean="0">
              <a:latin typeface="Century Gothic" pitchFamily="34" charset="0"/>
              <a:ea typeface="Cambria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l-GR" sz="3000" smtClean="0">
                <a:latin typeface="Century Gothic" pitchFamily="34" charset="0"/>
                <a:ea typeface="Cambria" pitchFamily="18" charset="0"/>
                <a:cs typeface="Times New Roman" pitchFamily="18" charset="0"/>
              </a:rPr>
              <a:t>Παρουσίαση πτυχιακών, διπλωματικών και μεταδιδακτορικών εργασιών και ερευνητικού έργου του Τμήματος Κοινωνικής Εργασίας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l-GR" smtClean="0">
              <a:latin typeface="Century Gothic" pitchFamily="34" charset="0"/>
              <a:ea typeface="Cambria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l-GR" sz="2400" b="1" smtClean="0">
                <a:latin typeface="Century Gothic" pitchFamily="34" charset="0"/>
                <a:ea typeface="Cambria" pitchFamily="18" charset="0"/>
                <a:cs typeface="Times New Roman" pitchFamily="18" charset="0"/>
              </a:rPr>
              <a:t>Παρασκευή 26/5/2023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l-GR" sz="2400" b="1" smtClean="0">
                <a:latin typeface="Century Gothic" pitchFamily="34" charset="0"/>
                <a:ea typeface="Cambria" pitchFamily="18" charset="0"/>
                <a:cs typeface="Times New Roman" pitchFamily="18" charset="0"/>
              </a:rPr>
              <a:t>10:00-15:00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l-GR" sz="2400" b="1" smtClean="0">
                <a:latin typeface="Century Gothic" pitchFamily="34" charset="0"/>
                <a:ea typeface="Cambria" pitchFamily="18" charset="0"/>
                <a:cs typeface="Times New Roman" pitchFamily="18" charset="0"/>
              </a:rPr>
              <a:t>Ξύλινο Αμφ.</a:t>
            </a:r>
            <a:r>
              <a:rPr lang="en-US" sz="2400" b="1" smtClean="0">
                <a:latin typeface="Century Gothic" pitchFamily="34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l-GR" sz="2400" b="1" smtClean="0">
                <a:latin typeface="Century Gothic" pitchFamily="34" charset="0"/>
                <a:ea typeface="Cambria" pitchFamily="18" charset="0"/>
                <a:cs typeface="Times New Roman" pitchFamily="18" charset="0"/>
              </a:rPr>
              <a:t>ΣΕΥ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l-GR" smtClean="0">
              <a:latin typeface="Century Gothic" pitchFamily="34" charset="0"/>
              <a:ea typeface="Cambria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endParaRPr lang="el-GR" smtClean="0">
              <a:latin typeface="Century Gothic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913" y="0"/>
            <a:ext cx="1933576" cy="1814513"/>
          </a:xfrm>
          <a:prstGeom prst="rect">
            <a:avLst/>
          </a:prstGeom>
          <a:pattFill prst="pct8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effectLst>
            <a:outerShdw blurRad="50800" dist="50800" dir="5400000" algn="ctr" rotWithShape="0">
              <a:schemeClr val="accent6">
                <a:lumMod val="40000"/>
                <a:lumOff val="60000"/>
              </a:scheme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Προσαρμοσμένα 1">
      <a:dk1>
        <a:srgbClr val="262626"/>
      </a:dk1>
      <a:lt1>
        <a:srgbClr val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C4F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3701</TotalTime>
  <Words>26</Words>
  <Application>Microsoft Macintosh PowerPoint</Application>
  <PresentationFormat>Προσαρμογή</PresentationFormat>
  <Paragraphs>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10" baseType="lpstr">
      <vt:lpstr>Avenir Next LT Pro</vt:lpstr>
      <vt:lpstr>Arial</vt:lpstr>
      <vt:lpstr>Posterama</vt:lpstr>
      <vt:lpstr>Calibri</vt:lpstr>
      <vt:lpstr>Segoe UI Semilight</vt:lpstr>
      <vt:lpstr>Century Gothic</vt:lpstr>
      <vt:lpstr>Cambria</vt:lpstr>
      <vt:lpstr>Times New Roman</vt:lpstr>
      <vt:lpstr>SplashVTI</vt:lpstr>
      <vt:lpstr>Ερευνητικά εγχειρήματα στην Κοινωνική Εργασία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Kleio Koutra</dc:creator>
  <cp:lastModifiedBy>Windows User</cp:lastModifiedBy>
  <cp:revision>10</cp:revision>
  <dcterms:created xsi:type="dcterms:W3CDTF">2022-05-20T18:40:25Z</dcterms:created>
  <dcterms:modified xsi:type="dcterms:W3CDTF">2023-05-25T05:44:16Z</dcterms:modified>
</cp:coreProperties>
</file>