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74" r:id="rId15"/>
    <p:sldId id="277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37989-944F-44A5-AEF2-6CC96FBD98FC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556E4-06AC-48A6-ADEB-7BC962381AB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2062C-7E02-462C-AB51-7005990D9676}" type="slidenum">
              <a:rPr lang="el-GR"/>
              <a:pPr/>
              <a:t>12</a:t>
            </a:fld>
            <a:endParaRPr lang="el-GR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1EF95-E06B-4645-972F-4877317CB912}" type="slidenum">
              <a:rPr lang="el-GR"/>
              <a:pPr/>
              <a:t>14</a:t>
            </a:fld>
            <a:endParaRPr lang="el-GR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Τίτλος, 2 Αντικείμενα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465138"/>
            <a:ext cx="7772400" cy="14319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12788" y="63134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51188" y="631348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Νίκος Θ. Χατζηπέρης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80188" y="63134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50F284-B2FC-4F89-9063-0D9AF552699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465138"/>
            <a:ext cx="7772400" cy="14319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12788" y="63134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51188" y="631348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Νίκος Θ. Χατζηπέρης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80188" y="631348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67BF65-A556-4DB8-93A9-A80F28018CB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369CD4-A044-4F92-A555-451371FA5010}" type="datetimeFigureOut">
              <a:rPr lang="el-GR" smtClean="0"/>
              <a:pPr/>
              <a:t>6/1/2014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8C0AFCE-FD10-4035-8025-872A10FF064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9" r:id="rId12"/>
    <p:sldLayoutId id="2147483680" r:id="rId13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cap="small" dirty="0"/>
              <a:t>Microsoft</a:t>
            </a:r>
            <a:r>
              <a:rPr lang="en-US" cap="small" dirty="0"/>
              <a:t> </a:t>
            </a:r>
            <a:r>
              <a:rPr lang="en-US" b="1" cap="small" dirty="0"/>
              <a:t>OFFICE</a:t>
            </a:r>
            <a:r>
              <a:rPr lang="en-US" cap="small" dirty="0"/>
              <a:t> </a:t>
            </a:r>
            <a:r>
              <a:rPr lang="en-US" b="1" cap="small" dirty="0"/>
              <a:t>PowerPoint</a:t>
            </a:r>
            <a:endParaRPr lang="el-GR" cap="small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10</a:t>
            </a:r>
            <a:r>
              <a:rPr lang="el-GR" baseline="30000" dirty="0" smtClean="0"/>
              <a:t>η</a:t>
            </a:r>
            <a:r>
              <a:rPr lang="el-GR" dirty="0" smtClean="0"/>
              <a:t> Εργαστηριακή Άσκηση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3707904" y="551723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Τμήμα λογιστικής &amp;Χρηματοοικονομικής </a:t>
            </a:r>
          </a:p>
          <a:p>
            <a:r>
              <a:rPr lang="el-GR" dirty="0" smtClean="0"/>
              <a:t>Πληροφορική Ι</a:t>
            </a:r>
          </a:p>
          <a:p>
            <a:r>
              <a:rPr lang="el-GR" dirty="0" err="1" smtClean="0"/>
              <a:t>Αστρινάκη</a:t>
            </a:r>
            <a:r>
              <a:rPr lang="el-GR" dirty="0" smtClean="0"/>
              <a:t> Μαρία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κειμένου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b="1" dirty="0" smtClean="0"/>
              <a:t>Γραμματοσειρά</a:t>
            </a:r>
            <a:r>
              <a:rPr lang="en-US" b="1" dirty="0" smtClean="0"/>
              <a:t>:</a:t>
            </a:r>
            <a:r>
              <a:rPr lang="el-GR" dirty="0" smtClean="0"/>
              <a:t>Μορφή /Γραμματοσειρά</a:t>
            </a:r>
            <a:r>
              <a:rPr lang="el-GR" b="1" dirty="0" smtClean="0"/>
              <a:t>	                                                                            </a:t>
            </a:r>
            <a:endParaRPr lang="el-GR" dirty="0" smtClean="0"/>
          </a:p>
          <a:p>
            <a:pPr lvl="0"/>
            <a:r>
              <a:rPr lang="el-GR" b="1" dirty="0" smtClean="0"/>
              <a:t>Στοίχιση</a:t>
            </a:r>
            <a:r>
              <a:rPr lang="en-US" b="1" dirty="0" smtClean="0"/>
              <a:t>: </a:t>
            </a:r>
            <a:r>
              <a:rPr lang="el-GR" dirty="0" smtClean="0"/>
              <a:t>Μορφή / Στοίχιση </a:t>
            </a:r>
          </a:p>
          <a:p>
            <a:pPr lvl="0"/>
            <a:r>
              <a:rPr lang="el-GR" b="1" dirty="0" smtClean="0"/>
              <a:t>Εισαγωγή Αντικειμένων</a:t>
            </a:r>
            <a:r>
              <a:rPr lang="en-US" b="1" dirty="0" smtClean="0"/>
              <a:t>: </a:t>
            </a:r>
            <a:r>
              <a:rPr lang="el-GR" dirty="0" smtClean="0"/>
              <a:t>Εισαγωγή /Εικόνα</a:t>
            </a:r>
          </a:p>
          <a:p>
            <a:pPr lvl="0"/>
            <a:r>
              <a:rPr lang="el-GR" b="1" dirty="0" smtClean="0"/>
              <a:t>Διάταξη Αντικειμένων </a:t>
            </a:r>
            <a:r>
              <a:rPr lang="el-GR" dirty="0" smtClean="0"/>
              <a:t>μενού συντόμευση της εικόνας (δεξί κλικ πάνω σε αυτή) </a:t>
            </a:r>
            <a:r>
              <a:rPr lang="el-GR" b="1" dirty="0" smtClean="0"/>
              <a:t>Διάταξη</a:t>
            </a:r>
            <a:r>
              <a:rPr lang="el-GR" dirty="0" smtClean="0"/>
              <a:t> </a:t>
            </a:r>
          </a:p>
          <a:p>
            <a:pPr lvl="0"/>
            <a:r>
              <a:rPr lang="el-GR" b="1" dirty="0" smtClean="0"/>
              <a:t>Σχεδίαση Διαφανειών</a:t>
            </a:r>
            <a:r>
              <a:rPr lang="en-US" b="1" dirty="0" smtClean="0"/>
              <a:t> </a:t>
            </a:r>
            <a:endParaRPr lang="el-GR" dirty="0" smtClean="0"/>
          </a:p>
          <a:p>
            <a:pPr lvl="0"/>
            <a:r>
              <a:rPr lang="el-GR" b="1" dirty="0" smtClean="0"/>
              <a:t>Προσαρμογή Κίνησης</a:t>
            </a:r>
            <a:r>
              <a:rPr lang="en-US" b="1" dirty="0" smtClean="0"/>
              <a:t>:</a:t>
            </a:r>
            <a:r>
              <a:rPr lang="el-GR" dirty="0" smtClean="0"/>
              <a:t>Προβολή Παρουσίασης / Προσαρμογή Κίνησης. </a:t>
            </a:r>
          </a:p>
          <a:p>
            <a:pPr lvl="0"/>
            <a:r>
              <a:rPr lang="el-GR" b="1" dirty="0" smtClean="0"/>
              <a:t>Μετάβαση από διαφάνεια σε διαφάνεια</a:t>
            </a:r>
            <a:r>
              <a:rPr lang="en-US" b="1" dirty="0" smtClean="0"/>
              <a:t>:</a:t>
            </a:r>
            <a:r>
              <a:rPr lang="el-GR" b="1" u="sng" dirty="0" smtClean="0"/>
              <a:t> </a:t>
            </a:r>
            <a:r>
              <a:rPr lang="el-GR" dirty="0" smtClean="0"/>
              <a:t>Προβολή Παρουσίασης/Τρόποι Εναλλαγής Διαφάνειας </a:t>
            </a:r>
            <a:endParaRPr lang="el-GR" dirty="0" smtClean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  <a:p>
            <a:pPr>
              <a:buNone/>
            </a:pPr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645024"/>
            <a:ext cx="136815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Συμβουλές για μία καλή παρουσίαση..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Χρησιμοποιείτε πάντοτε τίτλους</a:t>
            </a:r>
          </a:p>
          <a:p>
            <a:r>
              <a:rPr lang="el-GR" dirty="0" smtClean="0"/>
              <a:t>Αναφέρετε στα </a:t>
            </a:r>
            <a:r>
              <a:rPr lang="en-US" dirty="0" smtClean="0"/>
              <a:t>bullets </a:t>
            </a:r>
            <a:r>
              <a:rPr lang="el-GR" dirty="0" smtClean="0"/>
              <a:t>επιγραμματικά τα σημεία που θέλετε να τονίσετε ως σημαντικά</a:t>
            </a:r>
          </a:p>
          <a:p>
            <a:r>
              <a:rPr lang="el-GR" dirty="0" smtClean="0"/>
              <a:t>Να αναπτύσσετε κάθε </a:t>
            </a:r>
            <a:r>
              <a:rPr lang="en-US" dirty="0" smtClean="0"/>
              <a:t>bullet </a:t>
            </a:r>
            <a:r>
              <a:rPr lang="el-GR" dirty="0" smtClean="0"/>
              <a:t>και να μην διαβάζετε μέσα από τις διαφάνειες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030216" cy="4688160"/>
          </a:xfrm>
        </p:spPr>
        <p:txBody>
          <a:bodyPr>
            <a:noAutofit/>
          </a:bodyPr>
          <a:lstStyle/>
          <a:p>
            <a:r>
              <a:rPr lang="el-GR" dirty="0"/>
              <a:t>Που θα περνάει ένα μήνυμα</a:t>
            </a:r>
          </a:p>
          <a:p>
            <a:r>
              <a:rPr lang="el-GR" dirty="0"/>
              <a:t>Που έχει συνέχεια με το κείμενό μας</a:t>
            </a:r>
          </a:p>
          <a:p>
            <a:r>
              <a:rPr lang="el-GR" dirty="0"/>
              <a:t>Που θα ομορφαίνει την Παρουσίαση</a:t>
            </a:r>
          </a:p>
          <a:p>
            <a:r>
              <a:rPr lang="el-GR" dirty="0"/>
              <a:t>Που θα μας κάνει να γελάσουμε</a:t>
            </a:r>
          </a:p>
        </p:txBody>
      </p:sp>
      <p:pic>
        <p:nvPicPr>
          <p:cNvPr id="90116" name="Picture 4" descr="C:\Program Files\Common Files\Microsoft Shared\Clipart\cagcat50\pe01832_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80845" y="2784695"/>
            <a:ext cx="2744709" cy="2507810"/>
          </a:xfrm>
        </p:spPr>
      </p:pic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772400" cy="1431925"/>
          </a:xfrm>
        </p:spPr>
        <p:txBody>
          <a:bodyPr/>
          <a:lstStyle/>
          <a:p>
            <a:r>
              <a:rPr lang="el-GR" sz="4400" dirty="0" smtClean="0"/>
              <a:t>Πάντα θα υπάρχει μια εικόνα</a:t>
            </a:r>
            <a:endParaRPr lang="el-GR" dirty="0"/>
          </a:p>
        </p:txBody>
      </p:sp>
    </p:spTree>
  </p:cSld>
  <p:clrMapOvr>
    <a:masterClrMapping/>
  </p:clrMapOvr>
  <p:transition advClick="0" advTm="3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  </a:t>
            </a:r>
            <a:r>
              <a:rPr lang="el-GR" sz="4400" dirty="0" smtClean="0"/>
              <a:t>Το </a:t>
            </a:r>
            <a:r>
              <a:rPr lang="el-GR" sz="4400" dirty="0" smtClean="0"/>
              <a:t>Γράφημα πάντα κεντρίζει</a:t>
            </a:r>
            <a:endParaRPr lang="el-GR" dirty="0"/>
          </a:p>
        </p:txBody>
      </p:sp>
      <p:pic>
        <p:nvPicPr>
          <p:cNvPr id="5" name="Picture 2" descr="http://www.lemnos.gr/images/eparxeio/ekloges/nom/2002/nomekl1.gi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5"/>
            <a:ext cx="3488297" cy="2520280"/>
          </a:xfrm>
          <a:prstGeom prst="rect">
            <a:avLst/>
          </a:prstGeom>
          <a:noFill/>
        </p:spPr>
      </p:pic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4932040" y="1772816"/>
            <a:ext cx="3888432" cy="410445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Γιατί συγκρίνει τα γεγονότα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Δημιουργεί ευχάριστη αίσθηση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Δείχνει ότι έχουμε εμβαθύνει στο θέμα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Μας βοηθά στο  συμπέρασμά μας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0263"/>
            <a:ext cx="7772400" cy="701675"/>
          </a:xfrm>
        </p:spPr>
        <p:txBody>
          <a:bodyPr/>
          <a:lstStyle/>
          <a:p>
            <a:r>
              <a:rPr lang="en-US" sz="4000" dirty="0" smtClean="0"/>
              <a:t>  </a:t>
            </a:r>
            <a:r>
              <a:rPr lang="el-GR" sz="4000" dirty="0" smtClean="0"/>
              <a:t>Εισάγετε </a:t>
            </a:r>
            <a:r>
              <a:rPr lang="el-GR" sz="4000" dirty="0"/>
              <a:t>Αντικείμενα</a:t>
            </a: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1841500" y="2749550"/>
          <a:ext cx="1498600" cy="444500"/>
        </p:xfrm>
        <a:graphic>
          <a:graphicData uri="http://schemas.openxmlformats.org/presentationml/2006/ole">
            <p:oleObj spid="_x0000_s2050" name="Εξίσωση" r:id="rId5" imgW="1498320" imgH="444240" progId="Equation.3">
              <p:embed/>
            </p:oleObj>
          </a:graphicData>
        </a:graphic>
      </p:graphicFrame>
      <p:graphicFrame>
        <p:nvGraphicFramePr>
          <p:cNvPr id="96261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685800" y="4484688"/>
          <a:ext cx="3810000" cy="630237"/>
        </p:xfrm>
        <a:graphic>
          <a:graphicData uri="http://schemas.openxmlformats.org/presentationml/2006/ole">
            <p:oleObj spid="_x0000_s2051" name="MS Organization Chart 2.0" r:id="rId6" imgW="3454200" imgH="571320" progId="">
              <p:embed followColorScheme="full"/>
            </p:oleObj>
          </a:graphicData>
        </a:graphic>
      </p:graphicFrame>
      <p:sp>
        <p:nvSpPr>
          <p:cNvPr id="96260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4772025" y="1857375"/>
            <a:ext cx="3990975" cy="2514600"/>
          </a:xfrm>
        </p:spPr>
        <p:txBody>
          <a:bodyPr/>
          <a:lstStyle/>
          <a:p>
            <a:r>
              <a:rPr lang="el-GR" sz="2400" dirty="0"/>
              <a:t>Γιατί έτσι ολοκληρώνετε την εργασία σας</a:t>
            </a:r>
            <a:endParaRPr lang="en-US" sz="2400" dirty="0"/>
          </a:p>
          <a:p>
            <a:r>
              <a:rPr lang="el-GR" sz="2400" dirty="0"/>
              <a:t>Παρουσιάζετε κάτι με πρωτοτυπία</a:t>
            </a:r>
          </a:p>
          <a:p>
            <a:r>
              <a:rPr lang="el-GR" sz="2400" dirty="0"/>
              <a:t>Προσελκύετε το ακροατήριο</a:t>
            </a:r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4767263" y="4333875"/>
            <a:ext cx="3810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dirty="0"/>
              <a:t>Είτε με αντικείμενο του </a:t>
            </a:r>
            <a:r>
              <a:rPr lang="en-US" dirty="0"/>
              <a:t>Ms Equation Editor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dirty="0"/>
              <a:t>Είτε με αντικείμενο του </a:t>
            </a:r>
            <a:r>
              <a:rPr lang="en-US" dirty="0"/>
              <a:t>Ms Organization Chart</a:t>
            </a:r>
            <a:endParaRPr lang="el-GR" dirty="0"/>
          </a:p>
        </p:txBody>
      </p:sp>
    </p:spTree>
  </p:cSld>
  <p:clrMapOvr>
    <a:masterClrMapping/>
  </p:clrMapOvr>
  <p:transition advClick="0" advTm="1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800" dirty="0" smtClean="0"/>
              <a:t>Απορίες ???????????</a:t>
            </a:r>
            <a:endParaRPr lang="el-G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δυνατότητες έχει το </a:t>
            </a:r>
            <a:r>
              <a:rPr lang="en-US" dirty="0" smtClean="0"/>
              <a:t>Power Point?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l-GR" dirty="0"/>
              <a:t>Δημιουργία παρουσίασης.</a:t>
            </a:r>
          </a:p>
          <a:p>
            <a:pPr lvl="0" algn="just"/>
            <a:r>
              <a:rPr lang="el-GR" dirty="0"/>
              <a:t>Μορφοποίηση παρουσίασης.</a:t>
            </a:r>
          </a:p>
          <a:p>
            <a:pPr lvl="0" algn="just"/>
            <a:r>
              <a:rPr lang="el-GR" dirty="0"/>
              <a:t>Δημιουργία γραφικών.</a:t>
            </a:r>
          </a:p>
          <a:p>
            <a:pPr lvl="0" algn="just"/>
            <a:r>
              <a:rPr lang="el-GR" dirty="0"/>
              <a:t>Δημιουργία Οργανογραμμάτων.</a:t>
            </a:r>
          </a:p>
          <a:p>
            <a:pPr lvl="0" algn="just"/>
            <a:r>
              <a:rPr lang="el-GR" dirty="0"/>
              <a:t>Προσθήκη διαφόρων εφέ και εφέ κίνησης</a:t>
            </a:r>
            <a:r>
              <a:rPr lang="el-GR" dirty="0" smtClean="0"/>
              <a:t>.</a:t>
            </a:r>
            <a:endParaRPr lang="el-GR" dirty="0"/>
          </a:p>
          <a:p>
            <a:pPr algn="just"/>
            <a:r>
              <a:rPr lang="el-GR" dirty="0"/>
              <a:t>Δυνατότητα προγραμματισμού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Εκκίνηση προγράμματος </a:t>
            </a:r>
            <a:br>
              <a:rPr lang="el-GR" dirty="0" smtClean="0"/>
            </a:br>
            <a:r>
              <a:rPr lang="el-GR" dirty="0" smtClean="0"/>
              <a:t>το πρώτο μας βήμα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628800"/>
            <a:ext cx="7498080" cy="4800600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Έναρξη </a:t>
            </a:r>
            <a:r>
              <a:rPr lang="en-US" dirty="0"/>
              <a:t>/</a:t>
            </a:r>
            <a:r>
              <a:rPr lang="el-GR" dirty="0"/>
              <a:t> Προγράμματα</a:t>
            </a:r>
            <a:r>
              <a:rPr lang="en-US" dirty="0"/>
              <a:t>/</a:t>
            </a:r>
            <a:r>
              <a:rPr lang="el-GR" dirty="0" smtClean="0"/>
              <a:t>PowerPoint.</a:t>
            </a:r>
            <a:endParaRPr lang="en-US" dirty="0" smtClean="0"/>
          </a:p>
          <a:p>
            <a:pPr lvl="0">
              <a:buNone/>
            </a:pPr>
            <a:endParaRPr lang="el-GR" dirty="0"/>
          </a:p>
          <a:p>
            <a:pPr lvl="0"/>
            <a:r>
              <a:rPr lang="el-GR" dirty="0"/>
              <a:t>Από την επιφάνεια εργασίας με διπλό αριστερό κλικ στο εικονίδιο  </a:t>
            </a:r>
            <a:r>
              <a:rPr lang="el-GR" dirty="0" smtClean="0"/>
              <a:t>           του </a:t>
            </a:r>
            <a:r>
              <a:rPr lang="en-US" dirty="0"/>
              <a:t>PowerPoint</a:t>
            </a:r>
            <a:r>
              <a:rPr lang="el-GR" dirty="0"/>
              <a:t> αν αυτό εμφανίζετε </a:t>
            </a:r>
          </a:p>
          <a:p>
            <a:pPr>
              <a:buNone/>
            </a:pPr>
            <a:r>
              <a:rPr lang="el-GR" dirty="0"/>
              <a:t> </a:t>
            </a:r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996952"/>
            <a:ext cx="6477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Τι βλέπουμε μόλις ανοίξει το πρόγραμμα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028700"/>
            <a:ext cx="6480720" cy="5280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3 τρόποι προβολής της παρουσίασης</a:t>
            </a:r>
            <a:endParaRPr lang="el-GR" dirty="0"/>
          </a:p>
        </p:txBody>
      </p:sp>
      <p:pic>
        <p:nvPicPr>
          <p:cNvPr id="4" name="3 - Θέση περιεχομένου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492896"/>
            <a:ext cx="432048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- Ευθύγραμμο βέλος σύνδεσης"/>
          <p:cNvCxnSpPr/>
          <p:nvPr/>
        </p:nvCxnSpPr>
        <p:spPr>
          <a:xfrm flipH="1">
            <a:off x="1835696" y="4005064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TextBox"/>
          <p:cNvSpPr txBox="1"/>
          <p:nvPr/>
        </p:nvSpPr>
        <p:spPr>
          <a:xfrm>
            <a:off x="899592" y="5085184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Κανονική </a:t>
            </a:r>
            <a:r>
              <a:rPr lang="el-GR" b="1" dirty="0"/>
              <a:t>προβολή</a:t>
            </a:r>
            <a:r>
              <a:rPr lang="el-GR" dirty="0"/>
              <a:t> </a:t>
            </a:r>
          </a:p>
        </p:txBody>
      </p:sp>
      <p:cxnSp>
        <p:nvCxnSpPr>
          <p:cNvPr id="9" name="8 - Ευθύγραμμο βέλος σύνδεσης"/>
          <p:cNvCxnSpPr/>
          <p:nvPr/>
        </p:nvCxnSpPr>
        <p:spPr>
          <a:xfrm flipH="1">
            <a:off x="3635896" y="4149080"/>
            <a:ext cx="36004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- TextBox"/>
          <p:cNvSpPr txBox="1"/>
          <p:nvPr/>
        </p:nvSpPr>
        <p:spPr>
          <a:xfrm>
            <a:off x="3203848" y="5229200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Π</a:t>
            </a:r>
            <a:r>
              <a:rPr lang="el-GR" b="1" dirty="0" smtClean="0"/>
              <a:t>ροβολή </a:t>
            </a:r>
            <a:r>
              <a:rPr lang="el-GR" b="1" dirty="0"/>
              <a:t>ταξινόμησης διαφανειών</a:t>
            </a:r>
            <a:r>
              <a:rPr lang="el-GR" dirty="0"/>
              <a:t> </a:t>
            </a:r>
          </a:p>
        </p:txBody>
      </p:sp>
      <p:cxnSp>
        <p:nvCxnSpPr>
          <p:cNvPr id="12" name="11 - Ευθύγραμμο βέλος σύνδεσης"/>
          <p:cNvCxnSpPr/>
          <p:nvPr/>
        </p:nvCxnSpPr>
        <p:spPr>
          <a:xfrm flipH="1">
            <a:off x="5436096" y="4077072"/>
            <a:ext cx="28803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- Ορθογώνιο"/>
          <p:cNvSpPr/>
          <p:nvPr/>
        </p:nvSpPr>
        <p:spPr>
          <a:xfrm>
            <a:off x="4788024" y="5301208"/>
            <a:ext cx="2475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/>
              <a:t>Π</a:t>
            </a:r>
            <a:r>
              <a:rPr lang="el-GR" b="1" smtClean="0"/>
              <a:t>ροβολή </a:t>
            </a:r>
            <a:r>
              <a:rPr lang="el-GR" b="1" dirty="0"/>
              <a:t>παρουσίασης</a:t>
            </a:r>
            <a:r>
              <a:rPr lang="el-G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Τρόποι δημιουργίας νέας παρουσίασης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αρχείο/νέο και εμφανίζονται οι παρακάτω </a:t>
            </a:r>
            <a:r>
              <a:rPr lang="el-GR" b="1" dirty="0" smtClean="0"/>
              <a:t>επιλογές</a:t>
            </a:r>
            <a:endParaRPr lang="el-GR" dirty="0" smtClean="0"/>
          </a:p>
          <a:p>
            <a:pPr lvl="0" algn="just"/>
            <a:r>
              <a:rPr lang="el-GR" dirty="0" smtClean="0"/>
              <a:t>Κενή </a:t>
            </a:r>
            <a:r>
              <a:rPr lang="el-GR" dirty="0" smtClean="0"/>
              <a:t>παρουσίαση</a:t>
            </a:r>
            <a:endParaRPr lang="el-GR" dirty="0" smtClean="0"/>
          </a:p>
          <a:p>
            <a:pPr lvl="0" algn="just"/>
            <a:r>
              <a:rPr lang="el-GR" dirty="0" smtClean="0"/>
              <a:t> Σχεδιαστικά </a:t>
            </a:r>
            <a:r>
              <a:rPr lang="el-GR" dirty="0" smtClean="0"/>
              <a:t>πρότυπα</a:t>
            </a:r>
            <a:endParaRPr lang="el-GR" dirty="0" smtClean="0"/>
          </a:p>
          <a:p>
            <a:pPr lvl="0"/>
            <a:r>
              <a:rPr lang="el-GR" dirty="0" smtClean="0"/>
              <a:t>Από</a:t>
            </a:r>
            <a:r>
              <a:rPr lang="en-US" dirty="0" smtClean="0"/>
              <a:t> </a:t>
            </a:r>
            <a:r>
              <a:rPr lang="el-GR" dirty="0" smtClean="0"/>
              <a:t>τον </a:t>
            </a:r>
            <a:r>
              <a:rPr lang="el-GR" dirty="0" smtClean="0"/>
              <a:t>οδηγό </a:t>
            </a:r>
            <a:r>
              <a:rPr lang="el-GR" dirty="0" smtClean="0"/>
              <a:t>αυτόματου</a:t>
            </a:r>
            <a:r>
              <a:rPr lang="en-US" dirty="0" smtClean="0"/>
              <a:t> </a:t>
            </a:r>
            <a:r>
              <a:rPr lang="el-GR" dirty="0" smtClean="0"/>
              <a:t>περιεχομένου</a:t>
            </a:r>
            <a:r>
              <a:rPr lang="el-GR" dirty="0" smtClean="0"/>
              <a:t>.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λειτουργίες</a:t>
            </a:r>
            <a:r>
              <a:rPr lang="en-US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Προσθήκη διαφανειών</a:t>
            </a:r>
            <a:r>
              <a:rPr lang="en-US" b="1" dirty="0" smtClean="0"/>
              <a:t>: </a:t>
            </a:r>
          </a:p>
          <a:p>
            <a:pPr lvl="1"/>
            <a:r>
              <a:rPr lang="el-GR" dirty="0" smtClean="0"/>
              <a:t>Εισαγωγή </a:t>
            </a:r>
            <a:r>
              <a:rPr lang="en-US" dirty="0" smtClean="0">
                <a:sym typeface="Wingdings"/>
              </a:rPr>
              <a:t>/</a:t>
            </a:r>
            <a:r>
              <a:rPr lang="en-US" dirty="0" smtClean="0"/>
              <a:t> </a:t>
            </a:r>
            <a:r>
              <a:rPr lang="el-GR" dirty="0" smtClean="0"/>
              <a:t>Νέα Διαφάνεια </a:t>
            </a:r>
            <a:endParaRPr lang="en-US" dirty="0" smtClean="0"/>
          </a:p>
          <a:p>
            <a:pPr lvl="1"/>
            <a:r>
              <a:rPr lang="el-GR" dirty="0" smtClean="0"/>
              <a:t>Από το κουμπί</a:t>
            </a:r>
          </a:p>
          <a:p>
            <a:pPr lvl="1"/>
            <a:r>
              <a:rPr lang="en-US" dirty="0" err="1" smtClean="0"/>
              <a:t>Control+M</a:t>
            </a:r>
            <a:endParaRPr lang="en-US" dirty="0" smtClean="0"/>
          </a:p>
          <a:p>
            <a:r>
              <a:rPr lang="el-GR" b="1" dirty="0" smtClean="0"/>
              <a:t>Διαγραφή διαφάνειας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l-GR" dirty="0" smtClean="0"/>
              <a:t>Επιλέγεις </a:t>
            </a:r>
            <a:r>
              <a:rPr lang="el-GR" dirty="0" smtClean="0"/>
              <a:t>την διαφάνεια που θέλεις να διαγράψεις και πατάς </a:t>
            </a:r>
            <a:r>
              <a:rPr lang="en-US" dirty="0" smtClean="0"/>
              <a:t>delete</a:t>
            </a:r>
          </a:p>
          <a:p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492896"/>
            <a:ext cx="132129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λειτουργίες</a:t>
            </a:r>
            <a:r>
              <a:rPr lang="en-US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b="1" dirty="0" smtClean="0"/>
              <a:t>Αποθήκευση Παρουσίασης:</a:t>
            </a:r>
            <a:endParaRPr lang="el-GR" dirty="0" smtClean="0"/>
          </a:p>
          <a:p>
            <a:pPr lvl="1"/>
            <a:r>
              <a:rPr lang="el-GR" dirty="0" smtClean="0"/>
              <a:t>Αρχείο/ Αποθήκευση ως...</a:t>
            </a:r>
          </a:p>
          <a:p>
            <a:pPr lvl="1"/>
            <a:r>
              <a:rPr lang="el-GR" dirty="0" smtClean="0"/>
              <a:t>Ως άλλη μορφή αρχείου ακολουθούμε τα βήματα Αρχείο /Αποθήκευση ως... /Αποθήκευση ως τύπου:.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/>
              <a:t>Άνοιγμα Παρουσίασης/ων: </a:t>
            </a:r>
            <a:r>
              <a:rPr lang="el-GR" dirty="0" smtClean="0"/>
              <a:t>Αρχείο /Άνοιγμα και επιλέγεις το αρχείο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/>
              <a:t>Κλείσιμο Παρουσίασης: </a:t>
            </a:r>
            <a:r>
              <a:rPr lang="el-GR" dirty="0" smtClean="0"/>
              <a:t>Αρχείο /Κλείσιμο.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/>
              <a:t>Καταχώρηση σημειώσεων: </a:t>
            </a:r>
            <a:r>
              <a:rPr lang="el-GR" dirty="0" smtClean="0"/>
              <a:t>Για τη καταχώρηση σημειώσεων σε μια παρουσίαση μπορούμε να πάμε είτε από το</a:t>
            </a:r>
            <a:r>
              <a:rPr lang="el-GR" b="1" dirty="0" smtClean="0"/>
              <a:t> </a:t>
            </a:r>
            <a:r>
              <a:rPr lang="el-GR" dirty="0" smtClean="0"/>
              <a:t>μενού </a:t>
            </a:r>
            <a:r>
              <a:rPr lang="el-GR" b="1" dirty="0" smtClean="0"/>
              <a:t>Προβολή → Σελίδα σημειώσεων είτε από το παράθυρο σημειώσεων στο κάτω μέρος της οθόνης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Διατάξεις διαφάνειας που υπάρχουν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Μορφή/Διάταξη Διαφάνειας 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276872"/>
            <a:ext cx="172819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077072"/>
            <a:ext cx="1872208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4221088"/>
            <a:ext cx="165618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2276872"/>
            <a:ext cx="172819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711</TotalTime>
  <Words>342</Words>
  <Application>Microsoft Office PowerPoint</Application>
  <PresentationFormat>Προβολή στην οθόνη (4:3)</PresentationFormat>
  <Paragraphs>77</Paragraphs>
  <Slides>15</Slides>
  <Notes>2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Ηλιοστάσιο</vt:lpstr>
      <vt:lpstr>Εξίσωση</vt:lpstr>
      <vt:lpstr>MS Organization Chart 2.0</vt:lpstr>
      <vt:lpstr>Microsoft OFFICE PowerPoint</vt:lpstr>
      <vt:lpstr>Τι δυνατότητες έχει το Power Point?</vt:lpstr>
      <vt:lpstr>Εκκίνηση προγράμματος  το πρώτο μας βήμα</vt:lpstr>
      <vt:lpstr>Τι βλέπουμε μόλις ανοίξει το πρόγραμμα </vt:lpstr>
      <vt:lpstr>Οι 3 τρόποι προβολής της παρουσίασης</vt:lpstr>
      <vt:lpstr>Τρόποι δημιουργίας νέας παρουσίασης</vt:lpstr>
      <vt:lpstr>Βασικές λειτουργίες(1/2)</vt:lpstr>
      <vt:lpstr>Βασικές λειτουργίες(2/2)</vt:lpstr>
      <vt:lpstr>Διατάξεις διαφάνειας που υπάρχουν</vt:lpstr>
      <vt:lpstr>Επεξεργασία κειμένου</vt:lpstr>
      <vt:lpstr>Συμβουλές για μία καλή παρουσίαση..</vt:lpstr>
      <vt:lpstr>Πάντα θα υπάρχει μια εικόνα</vt:lpstr>
      <vt:lpstr>  Το Γράφημα πάντα κεντρίζει</vt:lpstr>
      <vt:lpstr>  Εισάγετε Αντικείμενα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</dc:creator>
  <cp:lastModifiedBy>MARIA</cp:lastModifiedBy>
  <cp:revision>34</cp:revision>
  <dcterms:created xsi:type="dcterms:W3CDTF">2014-01-05T07:37:29Z</dcterms:created>
  <dcterms:modified xsi:type="dcterms:W3CDTF">2014-01-06T08:46:01Z</dcterms:modified>
</cp:coreProperties>
</file>