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60" r:id="rId4"/>
    <p:sldId id="271" r:id="rId5"/>
    <p:sldId id="272" r:id="rId6"/>
    <p:sldId id="27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81" r:id="rId18"/>
    <p:sldId id="282" r:id="rId19"/>
    <p:sldId id="283" r:id="rId20"/>
    <p:sldId id="28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8" r:id="rId31"/>
    <p:sldId id="289" r:id="rId32"/>
    <p:sldId id="2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9AD45-0599-4D9C-926B-D9AF65288D4E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D302E-370D-487B-9A4C-5CA35111533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927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kahoo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kahoo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uelas.excepcionales.es/2018/05/kahoot-alumnado-sordo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dane.ac-lyon.fr/spip/IMG/scenari/Acc-Plan-Num/co/KAhoot.htm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s://kaho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ane.ac-lyon.fr/spip/IMG/scenari/TablettesPAF/co/KAhoot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etiteprof79.eu/kahoot/" TargetMode="Externa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etiteprof79.eu/kahoo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actiludis.com/2017/02/15/kahoot-tablas-multiplicar-extendidas-i/kahoot-tablas-extendidas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methodenguide.de/basic/kahoot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2623" y="180703"/>
            <a:ext cx="8825658" cy="3329581"/>
          </a:xfrm>
        </p:spPr>
        <p:txBody>
          <a:bodyPr/>
          <a:lstStyle/>
          <a:p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Οδηγός για το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Kahoot</a:t>
            </a:r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Ζουρμπάκης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88750" y="3543338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593252" y="4347520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209006" y="6027003"/>
            <a:ext cx="1164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200" dirty="0" smtClean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endParaRPr lang="el-GR" sz="1200" dirty="0" smtClean="0"/>
          </a:p>
          <a:p>
            <a:pPr algn="just"/>
            <a:r>
              <a:rPr lang="el-GR" sz="1200" dirty="0" smtClean="0"/>
              <a:t>Το </a:t>
            </a:r>
            <a:r>
              <a:rPr lang="el-GR" sz="1200" dirty="0" smtClean="0"/>
              <a:t>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  <a:endParaRPr lang="el-G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527" y="4839290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7171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752" y="1718938"/>
            <a:ext cx="8728496" cy="40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8658" y="1052564"/>
            <a:ext cx="377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Βασική σελίδα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9520484" y="2060849"/>
            <a:ext cx="288032" cy="3800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E10893F-6BF4-92BB-82E3-4D4F4D45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76A4886B-0575-AB5E-06CF-43FADA988CD4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F2752E-BC50-25CE-07FF-BAFFFD97BF3C}"/>
              </a:ext>
            </a:extLst>
          </p:cNvPr>
          <p:cNvSpPr txBox="1"/>
          <p:nvPr/>
        </p:nvSpPr>
        <p:spPr>
          <a:xfrm>
            <a:off x="1905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6677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73488" y="78083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Πως δημιουργούμε το δικό μας </a:t>
            </a:r>
            <a:r>
              <a:rPr lang="en-US" sz="2400" dirty="0" err="1"/>
              <a:t>Kahoot</a:t>
            </a:r>
            <a:endParaRPr lang="el-GR" sz="2400" dirty="0"/>
          </a:p>
        </p:txBody>
      </p:sp>
      <p:pic>
        <p:nvPicPr>
          <p:cNvPr id="8195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058" y="1611835"/>
            <a:ext cx="5453038" cy="43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D8EB486-0888-5724-DA40-466FBE57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38C58DAB-8BDD-C2D8-8CEA-E15ABE1FF858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708984-EC33-62C1-E82C-9D0CD8EDA76F}"/>
              </a:ext>
            </a:extLst>
          </p:cNvPr>
          <p:cNvSpPr txBox="1"/>
          <p:nvPr/>
        </p:nvSpPr>
        <p:spPr>
          <a:xfrm>
            <a:off x="137592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2529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9218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586217"/>
            <a:ext cx="7779100" cy="37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3836" y="11006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Βασικό περίγραμμα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E73E2CEC-5845-9717-D426-AAFBE044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77FFE551-29AE-4528-DDAF-7CB13F40EA7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C22FF9-B9B5-C406-8450-A8B078D2F3FA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7127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95600" y="1189630"/>
            <a:ext cx="4752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Είδη που μπορείς να δημιουργήσεις (δωρεάν):</a:t>
            </a:r>
          </a:p>
          <a:p>
            <a:endParaRPr lang="en-US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1.Τεστ γνώσεων: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</a:rPr>
              <a:t>Κουίζ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</a:rPr>
              <a:t>Σωστό ή λάθος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2. Συλλογή απόψεων</a:t>
            </a:r>
          </a:p>
          <a:p>
            <a:endParaRPr lang="el-GR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3. Παρουσίαση πληροφοριών: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</a:rPr>
              <a:t>Διαφάνειες</a:t>
            </a:r>
          </a:p>
        </p:txBody>
      </p:sp>
      <p:pic>
        <p:nvPicPr>
          <p:cNvPr id="1024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683" y="464900"/>
            <a:ext cx="2587930" cy="52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0BCBEE30-3B92-111B-F77F-ACB066BD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E3DB34E-C90A-F245-7BFF-810C3D75B0CC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A38903-420E-CBD3-FCA4-EFB351DC6E1E}"/>
              </a:ext>
            </a:extLst>
          </p:cNvPr>
          <p:cNvSpPr txBox="1"/>
          <p:nvPr/>
        </p:nvSpPr>
        <p:spPr>
          <a:xfrm>
            <a:off x="0" y="6069934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7931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126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48" y="1553286"/>
            <a:ext cx="2341861" cy="4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547" y="1549146"/>
            <a:ext cx="2341862" cy="4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lkis\Desktop\3Καταγραφή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8" t="-411" r="-1218" b="32338"/>
          <a:stretch/>
        </p:blipFill>
        <p:spPr bwMode="auto">
          <a:xfrm>
            <a:off x="7862764" y="1549147"/>
            <a:ext cx="2333228" cy="46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5461" y="66221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Χρονικό όριο ερωτήσεων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9547" y="666359"/>
            <a:ext cx="252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Διαμοιρασμός πόντων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6200" y="71814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Εμφάνιση εικόνας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4482F481-B35A-C140-1CAA-A397FE80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55ACEC7-5173-B7DF-FB52-9392B1CE4AA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3F1D4-7F20-B9C5-6285-D052977131F1}"/>
              </a:ext>
            </a:extLst>
          </p:cNvPr>
          <p:cNvSpPr txBox="1"/>
          <p:nvPr/>
        </p:nvSpPr>
        <p:spPr>
          <a:xfrm>
            <a:off x="93105" y="6164652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4298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2290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53644"/>
            <a:ext cx="5256584" cy="42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44" y="98072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Δημιουργία ερωτήσεων με  πολλαπλές απαντήσεις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C4278177-C76A-A72A-FDA1-44EACF14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393BE9CA-458A-53C6-FA07-C7DB8D4EDF5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E87AC4-0E94-659E-B685-F0323E23CC29}"/>
              </a:ext>
            </a:extLst>
          </p:cNvPr>
          <p:cNvSpPr txBox="1"/>
          <p:nvPr/>
        </p:nvSpPr>
        <p:spPr>
          <a:xfrm>
            <a:off x="0" y="6078918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028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3316" name="Picture 4" descr="C:\Users\alkis\Desktop\11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0" y="1462719"/>
            <a:ext cx="2376512" cy="16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lkis\Desktop\4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01" y="2301793"/>
            <a:ext cx="4284836" cy="33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lkis\Desktop\12Καταγραφή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192" y="2301793"/>
            <a:ext cx="4275037" cy="33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5820" y="69285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Προσθήκη πολυμέσων: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223" y="1773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Εικόνες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6338" y="172917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Βίντεο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1960E9E3-114C-5067-BC95-BA06FA90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BE63CEC7-AF71-94B0-029A-7DE3F762833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6FD34E-CBCD-8CF4-A9BE-886CA3AF39B6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9630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8434" name="Picture 2" descr="C:\Users\alkis\Desktop\6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40" y="1645903"/>
            <a:ext cx="4039468" cy="4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lkis\Desktop\7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733" y="1586217"/>
            <a:ext cx="4067944" cy="4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4119" y="922647"/>
            <a:ext cx="559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Δυνατότητες διαμόρφωσης στις εικόνες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4B0CBC2C-7981-5936-F133-151F1B12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F3FE7F0C-1B8D-CE85-B65D-586420E964B5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B36388-FF9D-ABED-4259-4A89C5F3D84B}"/>
              </a:ext>
            </a:extLst>
          </p:cNvPr>
          <p:cNvSpPr txBox="1"/>
          <p:nvPr/>
        </p:nvSpPr>
        <p:spPr>
          <a:xfrm>
            <a:off x="51867" y="6090922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1374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9458" name="Picture 2" descr="C:\Users\alkis\Desktop\10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122" y="1571490"/>
            <a:ext cx="3425428" cy="45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2885" y="780838"/>
            <a:ext cx="520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Δυνατότητες διαμόρφωσης στα βίντεο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F44F47E-BCBA-0675-B337-D3F7A25B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41D20455-B23B-BC34-7A7D-39B737872F3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0B5B74-CEF7-02CA-D165-E41D7B7FA058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</a:t>
            </a:r>
            <a:r>
              <a:rPr lang="en-US" b="0" i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, 2023,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0503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3315" name="Picture 3" descr="C:\Users\alkis\Desktop\1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1" y="1545878"/>
            <a:ext cx="3113942" cy="45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9572" y="73766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Εισαγωγή νέων ερωτήσεων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B84FF8C-1FA9-6E90-AF8E-A69B2C2B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BFC60E5-ED7F-D12D-9BC5-652A9893DE76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C35DDA-D123-1348-EBD1-E8A059AE2E9F}"/>
              </a:ext>
            </a:extLst>
          </p:cNvPr>
          <p:cNvSpPr txBox="1"/>
          <p:nvPr/>
        </p:nvSpPr>
        <p:spPr>
          <a:xfrm>
            <a:off x="0" y="6168469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022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5158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Πλατφόρμες παιχνιδοποίησης:</a:t>
            </a:r>
            <a:b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Kahoot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4114145C-FDC1-1446-3D22-1CFEBAA9F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454" y="3113117"/>
            <a:ext cx="4392554" cy="2470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C7339C-B38D-DDA1-2119-59D267054ECC}"/>
              </a:ext>
            </a:extLst>
          </p:cNvPr>
          <p:cNvSpPr txBox="1"/>
          <p:nvPr/>
        </p:nvSpPr>
        <p:spPr>
          <a:xfrm>
            <a:off x="1991545" y="5877272"/>
            <a:ext cx="33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BY-NC</a:t>
            </a:r>
            <a:endParaRPr lang="el-GR" sz="9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04D91BB-DD0E-1AE9-A33F-E776F737E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568334" y="3113117"/>
            <a:ext cx="4527667" cy="2470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AB055A-FBAE-DA3C-A1E3-2D462C463295}"/>
              </a:ext>
            </a:extLst>
          </p:cNvPr>
          <p:cNvSpPr txBox="1"/>
          <p:nvPr/>
        </p:nvSpPr>
        <p:spPr>
          <a:xfrm>
            <a:off x="6727913" y="5859125"/>
            <a:ext cx="33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BY-NC</a:t>
            </a:r>
            <a:endParaRPr lang="el-GR" sz="900" dirty="0"/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48EFD4E-9A97-30CA-BAB7-277BE2B4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621BAD0C-8FF3-73E9-A1F9-0EF95E0579ED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46844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4338" name="Picture 2" descr="C:\Users\alkis\Desktop\Καταγραφή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2380"/>
          <a:stretch/>
        </p:blipFill>
        <p:spPr bwMode="auto">
          <a:xfrm>
            <a:off x="4044950" y="1611835"/>
            <a:ext cx="4102100" cy="42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8835" y="780838"/>
            <a:ext cx="611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Τελευταία στοιχεία πριν την αποθήκευση του κουίζ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D40593F6-7D26-275E-3B8F-1D5BE823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68D8C18A-6564-6F8C-F0D5-1CAE61D01754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DB1CB5-9B31-FCDB-0230-53C2B6D8750D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6003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536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148" y="1556792"/>
            <a:ext cx="6707635" cy="42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3860" y="91933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Κεντρική σελίδα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3318930" y="934918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CCA27311-2BBE-75B6-422F-E071F726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EB71BB67-43AC-2F16-A810-16B21DEF232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B66B09-F4C0-6B33-BA4B-A99FC483E462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0399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638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132856"/>
            <a:ext cx="767129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3464124" y="155679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727848" y="137212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Σελίδα «</a:t>
            </a:r>
            <a:r>
              <a:rPr lang="en-US" dirty="0"/>
              <a:t>Discover</a:t>
            </a:r>
            <a:r>
              <a:rPr lang="el-GR" dirty="0"/>
              <a:t>»</a:t>
            </a:r>
            <a:r>
              <a:rPr lang="en-US" dirty="0"/>
              <a:t> </a:t>
            </a:r>
            <a:r>
              <a:rPr lang="el-GR" dirty="0"/>
              <a:t>Εύρεση άλλων Κ</a:t>
            </a:r>
            <a:r>
              <a:rPr lang="en-US" dirty="0" err="1"/>
              <a:t>ahoot</a:t>
            </a:r>
            <a:r>
              <a:rPr lang="en-US" dirty="0"/>
              <a:t> </a:t>
            </a:r>
            <a:r>
              <a:rPr lang="el-GR" dirty="0"/>
              <a:t>για χρήση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6E0D03E5-B062-05E2-7AF5-FEB7D6BD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1D9E1A01-C1DC-354C-5816-247F5E87F852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63776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7410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353" y="1575133"/>
            <a:ext cx="6048672" cy="45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 προς τα κάτω 4"/>
          <p:cNvSpPr/>
          <p:nvPr/>
        </p:nvSpPr>
        <p:spPr>
          <a:xfrm>
            <a:off x="4208711" y="940940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38266" y="774581"/>
            <a:ext cx="379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Εύρεση με τη χρήση λέξεων και φίλτρων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A19E167F-E407-72C6-F44C-C5CFFFAE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4B0F466A-8773-104D-3DA7-4A7B6E8AD65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C9445A-C3AB-CF68-6F65-0C25F2024D0C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9076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932" y="2506545"/>
            <a:ext cx="44815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alkis\Desktop\16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555" y="2506545"/>
            <a:ext cx="445710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99" y="1572787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Εύρεση και επεξεργασία άλλων </a:t>
            </a:r>
            <a:r>
              <a:rPr lang="en-US" sz="2400" dirty="0" err="1">
                <a:latin typeface="+mj-lt"/>
              </a:rPr>
              <a:t>Kahoot</a:t>
            </a:r>
            <a:r>
              <a:rPr lang="el-GR" sz="2400" dirty="0">
                <a:latin typeface="+mj-lt"/>
              </a:rPr>
              <a:t> για χρήση</a:t>
            </a:r>
          </a:p>
        </p:txBody>
      </p:sp>
      <p:sp>
        <p:nvSpPr>
          <p:cNvPr id="6" name="Βέλος προς τα κάτω 5"/>
          <p:cNvSpPr/>
          <p:nvPr/>
        </p:nvSpPr>
        <p:spPr>
          <a:xfrm rot="10800000">
            <a:off x="1910011" y="4469110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C0E206AA-2DA4-CBF1-A8A8-7501188D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12940985-F6C0-3412-4D9E-5240D90F87DD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9B757-0405-44F8-91D2-672530B43246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3736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1506" name="Picture 2" descr="C:\Users\alkis\Desktop\18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290" y="1864321"/>
            <a:ext cx="791142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0800000">
            <a:off x="4411390" y="216272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223792" y="980729"/>
            <a:ext cx="44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Βιβλιοθήκη: όλα τα </a:t>
            </a:r>
            <a:r>
              <a:rPr lang="en-US" sz="2400" dirty="0" err="1">
                <a:latin typeface="+mj-lt"/>
              </a:rPr>
              <a:t>Kahoot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σου αρχειοθετημένα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68031DF0-6EA6-793C-48C2-ADE9EDF2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2A4FDDD5-6447-EB85-0D06-D38BFC6EDB8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4604F-94BD-B25C-50F3-299134C9A13E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46563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2530" name="Picture 2" descr="C:\Users\alkis\Desktop\17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988840"/>
            <a:ext cx="7077075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0800000">
            <a:off x="5303912" y="227687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147902" y="975549"/>
            <a:ext cx="432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Επίβλεψη αποτελεσμάτων </a:t>
            </a:r>
            <a:r>
              <a:rPr lang="en-US" sz="2400" dirty="0" err="1">
                <a:latin typeface="+mj-lt"/>
              </a:rPr>
              <a:t>Kahoot</a:t>
            </a:r>
            <a:endParaRPr lang="el-GR" sz="2400" dirty="0">
              <a:latin typeface="+mj-lt"/>
            </a:endParaRP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87BBF11-7308-77F7-5520-BD796061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5E1FCA38-FB1C-8C0D-CAFD-E6F4FC1938E5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FD3F76-5D2A-3F31-0501-B1D75028315F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44124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97832" y="-4795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3555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060848"/>
            <a:ext cx="70567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1784" y="1268761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Δυνατότητα δημιουργία ομάδας </a:t>
            </a:r>
          </a:p>
        </p:txBody>
      </p:sp>
      <p:sp>
        <p:nvSpPr>
          <p:cNvPr id="7" name="Βέλος προς τα κάτω 6"/>
          <p:cNvSpPr/>
          <p:nvPr/>
        </p:nvSpPr>
        <p:spPr>
          <a:xfrm rot="10800000">
            <a:off x="4946551" y="2420888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FFA4DEE-6744-B048-5F1B-5BFF31B1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6AD082EC-6173-054A-7655-82259928A6E1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25840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4578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522" y="3136141"/>
            <a:ext cx="4033439" cy="33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alkis\Desktop\15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155279"/>
            <a:ext cx="4033439" cy="3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1088" y="227687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Επιλογή </a:t>
            </a:r>
            <a:r>
              <a:rPr lang="en-US" sz="2400" dirty="0" err="1">
                <a:latin typeface="+mj-lt"/>
              </a:rPr>
              <a:t>Kahoot</a:t>
            </a:r>
            <a:endParaRPr lang="el-GR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049" y="2196600"/>
            <a:ext cx="352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Επιλογή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χρήσεις </a:t>
            </a:r>
            <a:r>
              <a:rPr lang="en-US" sz="2400" dirty="0" err="1">
                <a:latin typeface="+mj-lt"/>
              </a:rPr>
              <a:t>Kahoot</a:t>
            </a:r>
            <a:r>
              <a:rPr lang="en-US" sz="2400" dirty="0">
                <a:latin typeface="+mj-lt"/>
              </a:rPr>
              <a:t> (</a:t>
            </a:r>
            <a:r>
              <a:rPr lang="el-GR" sz="2400" dirty="0">
                <a:latin typeface="+mj-lt"/>
              </a:rPr>
              <a:t>Ζωντανά ή Πρόκλησης)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FAF5C9BC-09DA-E904-5175-475151DA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F6D405C-1826-893E-51DB-9704A6D72F0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29072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55768" y="85769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Επιλογή χρήσης Ζωντανά:</a:t>
            </a:r>
          </a:p>
          <a:p>
            <a:pPr algn="ctr"/>
            <a:r>
              <a:rPr lang="el-GR" sz="2400" dirty="0">
                <a:latin typeface="+mj-lt"/>
              </a:rPr>
              <a:t>Ρυθμίσεις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045EBEAD-5DF1-28CC-4642-C53E7C37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76BC0ADD-8768-BDCC-C585-3FE43A40B62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2718AA-9655-CCA5-009E-1BEDCFCB7B04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BC56751-0A4B-CF9C-15FC-8BC3DF54A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067" y="1643902"/>
            <a:ext cx="8599858" cy="4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00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71664" y="1844825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Το </a:t>
            </a:r>
            <a:r>
              <a:rPr lang="en-US" dirty="0" err="1">
                <a:latin typeface="+mj-lt"/>
              </a:rPr>
              <a:t>Kahoot</a:t>
            </a:r>
            <a:r>
              <a:rPr lang="en-US">
                <a:latin typeface="+mj-lt"/>
              </a:rPr>
              <a:t> </a:t>
            </a:r>
            <a:r>
              <a:rPr lang="el-GR">
                <a:latin typeface="+mj-lt"/>
              </a:rPr>
              <a:t>είναι </a:t>
            </a:r>
            <a:r>
              <a:rPr lang="el-GR" dirty="0">
                <a:latin typeface="+mj-lt"/>
              </a:rPr>
              <a:t>μια πλατφόρμα μάθησης βασισμένη στην </a:t>
            </a:r>
            <a:r>
              <a:rPr lang="el-GR" dirty="0" err="1">
                <a:latin typeface="+mj-lt"/>
              </a:rPr>
              <a:t>παιχνίδοποίηση</a:t>
            </a:r>
            <a:r>
              <a:rPr lang="el-GR" dirty="0">
                <a:latin typeface="+mj-lt"/>
              </a:rPr>
              <a:t> που χρησιμοποιείται για την αναθεώρηση των γνώσεων των μαθητών, για ενίσχυση της μαθησιακής διαδικασίας, έλεγχο του περιεχομένου, ως διαμορφωτική αξιολόγηση, ή ως διάλειμμα από τις παραδοσιακές δραστηριότητες στην τάξη.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4" y="45793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>
                <a:latin typeface="+mj-lt"/>
              </a:rPr>
              <a:t>Σε αυτήν την παρουσίαση θα δούμε μόνο τις δωρεάν δυνατότητες του </a:t>
            </a:r>
            <a:r>
              <a:rPr lang="en-US" u="sng" dirty="0" err="1">
                <a:latin typeface="+mj-lt"/>
              </a:rPr>
              <a:t>Kahoot</a:t>
            </a:r>
            <a:r>
              <a:rPr lang="en-US" u="sng" dirty="0">
                <a:latin typeface="+mj-lt"/>
              </a:rPr>
              <a:t>.</a:t>
            </a:r>
            <a:endParaRPr lang="el-GR" u="sng" dirty="0">
              <a:latin typeface="+mj-lt"/>
            </a:endParaRP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105962B6-30F4-53C1-C9B5-64ECBE2E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DC1E77A2-3359-CA09-46DB-BF445305997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514712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6626" name="Picture 2" descr="C:\Users\alkis\Desktop\4Καταγραφή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/>
          <a:stretch/>
        </p:blipFill>
        <p:spPr bwMode="auto">
          <a:xfrm>
            <a:off x="3524250" y="1689983"/>
            <a:ext cx="5495466" cy="4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1743" y="82642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Επιλογή χρήσης ως Πρόκλησης: Ρυθμίσεις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C1C5F2DD-D444-2649-10A1-66F6A376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FB408612-7498-A5FA-14A9-8E84ADC044EA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136F20-33C7-BAD0-0F95-ED6B66CBB494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5731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718594" y="950116"/>
            <a:ext cx="597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+mj-lt"/>
              </a:rPr>
              <a:t>Σας ευχαριστώ πολύ!!!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55BF02CA-C714-EF45-F0D9-E860BDA0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02EA0E87-68B1-F8E5-08BE-9B93D8C2A6B9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274509F-E6B7-B931-09DD-EA71FCFA2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72158" y="2429686"/>
            <a:ext cx="4702938" cy="264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10FAE7-3567-FC16-9AF2-DD320F38D324}"/>
              </a:ext>
            </a:extLst>
          </p:cNvPr>
          <p:cNvSpPr txBox="1"/>
          <p:nvPr/>
        </p:nvSpPr>
        <p:spPr>
          <a:xfrm>
            <a:off x="2665793" y="5163699"/>
            <a:ext cx="4812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This photo by Unknown author licensed </a:t>
            </a:r>
            <a:r>
              <a:rPr lang="el-GR" sz="900" b="1" dirty="0">
                <a:hlinkClick r:id="rId6" tooltip="https://creativecommons.org/licenses/by-sa/3.0/"/>
              </a:rPr>
              <a:t>CC BY-SA</a:t>
            </a:r>
            <a:endParaRPr lang="el-GR" sz="900" b="1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456E3B80-AD67-44C6-E2CD-0018E31BF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801434" y="2420141"/>
            <a:ext cx="3070708" cy="2645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697781-FC46-C1B1-DD32-47BAD6C8D48C}"/>
              </a:ext>
            </a:extLst>
          </p:cNvPr>
          <p:cNvSpPr txBox="1"/>
          <p:nvPr/>
        </p:nvSpPr>
        <p:spPr>
          <a:xfrm>
            <a:off x="6840114" y="5143925"/>
            <a:ext cx="4812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This photo by Unknown author licensed </a:t>
            </a:r>
            <a:r>
              <a:rPr lang="el-GR" sz="900" b="1" dirty="0">
                <a:hlinkClick r:id="rId6" tooltip="https://creativecommons.org/licenses/by-sa/3.0/"/>
              </a:rPr>
              <a:t>CC BY-SA</a:t>
            </a:r>
            <a:endParaRPr lang="el-GR" sz="900" b="1" dirty="0"/>
          </a:p>
        </p:txBody>
      </p:sp>
    </p:spTree>
    <p:extLst>
      <p:ext uri="{BB962C8B-B14F-4D97-AF65-F5344CB8AC3E}">
        <p14:creationId xmlns:p14="http://schemas.microsoft.com/office/powerpoint/2010/main" xmlns="" val="2100992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AE6003D-AED8-CB48-FE88-9B29E4C93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191259" y="1630130"/>
            <a:ext cx="4702938" cy="2645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9E976E-8948-0915-33A0-58F61341D7B8}"/>
              </a:ext>
            </a:extLst>
          </p:cNvPr>
          <p:cNvSpPr txBox="1"/>
          <p:nvPr/>
        </p:nvSpPr>
        <p:spPr>
          <a:xfrm>
            <a:off x="3097956" y="4380036"/>
            <a:ext cx="4812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This photo by Unknown author licensed </a:t>
            </a:r>
            <a:r>
              <a:rPr lang="el-GR" sz="900" b="1" dirty="0">
                <a:hlinkClick r:id="rId6" tooltip="https://creativecommons.org/licenses/by-sa/3.0/"/>
              </a:rPr>
              <a:t>CC BY-SA</a:t>
            </a:r>
            <a:endParaRPr lang="el-GR" sz="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0162" y="4760913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195944" y="5929759"/>
            <a:ext cx="11787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200" dirty="0" smtClean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endParaRPr lang="el-GR" sz="1200" smtClean="0"/>
          </a:p>
          <a:p>
            <a:pPr algn="just"/>
            <a:r>
              <a:rPr lang="el-GR" sz="1200" smtClean="0"/>
              <a:t>Το </a:t>
            </a:r>
            <a:r>
              <a:rPr lang="el-GR" sz="1200" dirty="0" smtClean="0"/>
              <a:t>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92248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99656" y="1196753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Στοιχεία παιχνιδιών και μηχανισμοί που μπορούν να χρησιμοποιηθούν (</a:t>
            </a:r>
            <a:r>
              <a:rPr lang="en-US" dirty="0">
                <a:latin typeface="+mj-lt"/>
              </a:rPr>
              <a:t>Gaming elements and mechanisms)</a:t>
            </a:r>
            <a:r>
              <a:rPr lang="el-GR" dirty="0">
                <a:latin typeface="+mj-lt"/>
              </a:rPr>
              <a:t>: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Διήγηση ιστοριών (</a:t>
            </a:r>
            <a:r>
              <a:rPr lang="en-US" dirty="0">
                <a:latin typeface="+mj-lt"/>
              </a:rPr>
              <a:t>storytelling)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Πόντοι</a:t>
            </a:r>
            <a:r>
              <a:rPr lang="en-US" dirty="0">
                <a:latin typeface="+mj-lt"/>
              </a:rPr>
              <a:t> (points)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Πίνακες κατάταξης</a:t>
            </a:r>
            <a:r>
              <a:rPr lang="en-US" dirty="0">
                <a:latin typeface="+mj-lt"/>
              </a:rPr>
              <a:t> (leaderboards)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Ομαδικές/συνεργατικές δραστηριότητες (</a:t>
            </a:r>
            <a:r>
              <a:rPr lang="en-US" dirty="0">
                <a:latin typeface="+mj-lt"/>
              </a:rPr>
              <a:t>team-based/ cooperative activities)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υποστήριξη πολυμέσων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/μουσική και βίντεο </a:t>
            </a:r>
            <a:r>
              <a:rPr lang="en-US" dirty="0">
                <a:latin typeface="+mj-lt"/>
              </a:rPr>
              <a:t>(multimedia support</a:t>
            </a:r>
            <a:r>
              <a:rPr lang="el-GR" dirty="0">
                <a:latin typeface="+mj-lt"/>
              </a:rPr>
              <a:t> /</a:t>
            </a:r>
            <a:r>
              <a:rPr lang="en-US" dirty="0">
                <a:latin typeface="+mj-lt"/>
              </a:rPr>
              <a:t>music and video)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55B5133C-679B-8749-C329-CDC870C3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4BD77753-FCE0-1B79-4935-D48B5940B53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4613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95600" y="1412777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Τρόποι χρήσης του </a:t>
            </a:r>
            <a:r>
              <a:rPr lang="en-US" sz="2800" dirty="0" err="1">
                <a:latin typeface="+mj-lt"/>
              </a:rPr>
              <a:t>kahoot</a:t>
            </a:r>
            <a:r>
              <a:rPr lang="el-GR" sz="2800" dirty="0">
                <a:latin typeface="+mj-lt"/>
              </a:rPr>
              <a:t> ως</a:t>
            </a:r>
            <a:r>
              <a:rPr lang="en-US" sz="2800" dirty="0">
                <a:latin typeface="+mj-lt"/>
              </a:rPr>
              <a:t>:</a:t>
            </a:r>
            <a:endParaRPr lang="el-GR" sz="2800" dirty="0">
              <a:latin typeface="+mj-lt"/>
            </a:endParaRP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Διαμορφωτική αξιολόγηση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Διδασκαλία περιεχομένου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Επιβράβευση ή εναλλακτική δραστηριότητα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Εργασία στο σπίτι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Επανάληψη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FDE8D57C-F33A-94DF-03E4-F6A61633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6E55FC4-CD28-553F-6AE0-B55CD8CB478D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8270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58666" y="1672596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Σε πραγματικό χρόνο</a:t>
            </a:r>
            <a:r>
              <a:rPr lang="en-US" dirty="0">
                <a:latin typeface="+mj-lt"/>
              </a:rPr>
              <a:t>/</a:t>
            </a:r>
            <a:r>
              <a:rPr lang="el-GR" dirty="0">
                <a:latin typeface="+mj-lt"/>
              </a:rPr>
              <a:t>εντός μαθησιακής διαδικασίας (σύγχρονη μάθηση)</a:t>
            </a:r>
            <a:r>
              <a:rPr lang="en-US" dirty="0">
                <a:latin typeface="+mj-lt"/>
              </a:rPr>
              <a:t>.</a:t>
            </a:r>
            <a:endParaRPr lang="el-GR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Παιχνίδι αυτοπροσώπως ή μέσω τηλεδιάσκεψης</a:t>
            </a:r>
            <a:r>
              <a:rPr lang="en-US" dirty="0">
                <a:latin typeface="+mj-lt"/>
              </a:rPr>
              <a:t> .</a:t>
            </a: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Όλοι παίζουν ταυτόχρονα με ερωτήσεις και απαντήσεις στην οθόνη του κεντρικού υπολογιστή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383" y="760059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χρήσης:</a:t>
            </a:r>
          </a:p>
          <a:p>
            <a:pPr algn="ctr"/>
            <a:r>
              <a:rPr lang="el-GR" sz="2400" dirty="0">
                <a:latin typeface="+mj-lt"/>
              </a:rPr>
              <a:t>Ζωντανά</a:t>
            </a:r>
          </a:p>
          <a:p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6BA6B6C8-7341-51E9-BE9D-C2BB548D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E0CF1116-C008-6F81-538A-806F11F805C2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3BFAB2D-82A1-8A4B-A52B-48B72AA11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504107" y="3876150"/>
            <a:ext cx="4717830" cy="2329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29FD2D-A58C-11DA-F318-3EFA51DC0DEB}"/>
              </a:ext>
            </a:extLst>
          </p:cNvPr>
          <p:cNvSpPr txBox="1"/>
          <p:nvPr/>
        </p:nvSpPr>
        <p:spPr>
          <a:xfrm>
            <a:off x="3738786" y="629122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</a:t>
            </a:r>
            <a:r>
              <a:rPr lang="el-GR" sz="900" dirty="0">
                <a:hlinkClick r:id="rId6" tooltip="https://creativecommons.org/licenses/by-nc-sa/3.0/"/>
              </a:rPr>
              <a:t>CC BY-SA-NC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83532" y="946806"/>
            <a:ext cx="2664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Τρόποι χρήσης:</a:t>
            </a:r>
          </a:p>
          <a:p>
            <a:pPr algn="ctr"/>
            <a:r>
              <a:rPr lang="el-GR" sz="2000" dirty="0"/>
              <a:t>Προκλήσεις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34405" y="1887117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Διαφορετικός χρόνος, εκτός διδακτικής αίθουσας (Ασύγχρονη μάθηση)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Μπορεί να παιχτεί οποιαδήποτε στιγμή από οπουδήποτε. 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Οι παίκτες βλέπουν τόσο τις ερωτήσεις όσο και τις απαντήσεις στη συσκευή τους (ζωντανά ή όχι)</a:t>
            </a:r>
            <a:endParaRPr lang="en-US" dirty="0">
              <a:latin typeface="+mj-lt"/>
            </a:endParaRPr>
          </a:p>
          <a:p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440B536-C2A0-6516-8EB2-EA9079E4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1A849E11-3053-BEC2-3121-5C4B23D7C3E5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3D04D50-97F8-4F50-662A-46FFD58D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438357" y="1208043"/>
            <a:ext cx="2424530" cy="4849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A3975B-D519-DDEA-29B1-3D60C945758B}"/>
              </a:ext>
            </a:extLst>
          </p:cNvPr>
          <p:cNvSpPr txBox="1"/>
          <p:nvPr/>
        </p:nvSpPr>
        <p:spPr>
          <a:xfrm>
            <a:off x="7316318" y="6057103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>
                <a:hlinkClick r:id="rId5" tooltip="https://www.methodenguide.de/basic/kahoot/"/>
              </a:rPr>
              <a:t>Αυτή η φωτογραφία</a:t>
            </a:r>
            <a:r>
              <a:rPr lang="el-GR" sz="900" dirty="0"/>
              <a:t> από Άγνωστος συντάκτης με άδεια χρήσης </a:t>
            </a:r>
            <a:r>
              <a:rPr lang="el-GR" sz="900" dirty="0">
                <a:hlinkClick r:id="rId6" tooltip="https://creativecommons.org/licenses/by-nc-sa/3.0/"/>
              </a:rPr>
              <a:t>CC BY-SA-NC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xmlns="" val="215460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6953" y="206084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1.Εγγραφή</a:t>
            </a:r>
          </a:p>
        </p:txBody>
      </p:sp>
      <p:pic>
        <p:nvPicPr>
          <p:cNvPr id="512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728" y="2693517"/>
            <a:ext cx="4158618" cy="22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kis\Desktop\Καταγραφή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692" y="2693517"/>
            <a:ext cx="4220586" cy="23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4112" y="20300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2. Επιλογή λογαριασμού</a:t>
            </a:r>
          </a:p>
        </p:txBody>
      </p:sp>
      <p:sp>
        <p:nvSpPr>
          <p:cNvPr id="6" name="Βέλος προς τα κάτω 5"/>
          <p:cNvSpPr/>
          <p:nvPr/>
        </p:nvSpPr>
        <p:spPr>
          <a:xfrm rot="10800000">
            <a:off x="5452313" y="2956012"/>
            <a:ext cx="216024" cy="369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7608168" y="3212976"/>
            <a:ext cx="216024" cy="369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C665CCE-9736-81B2-D12A-19441C84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290BE032-71A0-9589-A402-9D7D56B9AE11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C02596-811F-B1BF-E191-DD84FCB19928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4951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614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973" y="3212976"/>
            <a:ext cx="40679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kis\Desktop\4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212976"/>
            <a:ext cx="403096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8377" y="2636912"/>
            <a:ext cx="384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3.Επιλογή επιπέδου εκπαίδευσης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6939" y="2660556"/>
            <a:ext cx="384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4.Δημιουργία λογαριασμού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4AC3493-AED4-0DF1-E2AF-30759217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2B075C41-5D59-D298-508B-8F1407DD8A4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DB94A8-C6EB-DAA5-4AEF-7D9FEADD3C85}"/>
              </a:ext>
            </a:extLst>
          </p:cNvPr>
          <p:cNvSpPr txBox="1"/>
          <p:nvPr/>
        </p:nvSpPr>
        <p:spPr>
          <a:xfrm>
            <a:off x="85967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38545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Κεδιμα" id="{C0C173B8-8EA5-4AB0-9F78-A9E09A3D40A5}" vid="{88EB095C-1C72-4C38-A9CC-6B0D7934CE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1210</Words>
  <Application>Microsoft Office PowerPoint</Application>
  <PresentationFormat>Προσαρμογή</PresentationFormat>
  <Paragraphs>204</Paragraphs>
  <Slides>32</Slides>
  <Notes>29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Ιόν</vt:lpstr>
      <vt:lpstr>Οδηγός για το Kahoot Ζουρμπάκης Αλκίνοος/ Διδακτορικός φοιτητής</vt:lpstr>
      <vt:lpstr>Πλατφόρμες παιχνιδοποίησης: Kahoot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Διαφάνεια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ΚΑΤΕΡΙΝΑ</cp:lastModifiedBy>
  <cp:revision>12</cp:revision>
  <dcterms:created xsi:type="dcterms:W3CDTF">2023-09-21T10:16:00Z</dcterms:created>
  <dcterms:modified xsi:type="dcterms:W3CDTF">2023-10-11T15:29:47Z</dcterms:modified>
</cp:coreProperties>
</file>