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23"/>
  </p:notesMasterIdLst>
  <p:handoutMasterIdLst>
    <p:handoutMasterId r:id="rId24"/>
  </p:handoutMasterIdLst>
  <p:sldIdLst>
    <p:sldId id="268" r:id="rId5"/>
    <p:sldId id="335" r:id="rId6"/>
    <p:sldId id="338" r:id="rId7"/>
    <p:sldId id="337" r:id="rId8"/>
    <p:sldId id="339" r:id="rId9"/>
    <p:sldId id="340" r:id="rId10"/>
    <p:sldId id="341" r:id="rId11"/>
    <p:sldId id="342" r:id="rId12"/>
    <p:sldId id="322" r:id="rId13"/>
    <p:sldId id="324" r:id="rId14"/>
    <p:sldId id="325" r:id="rId15"/>
    <p:sldId id="326" r:id="rId16"/>
    <p:sldId id="329" r:id="rId17"/>
    <p:sldId id="331" r:id="rId18"/>
    <p:sldId id="319" r:id="rId19"/>
    <p:sldId id="333" r:id="rId20"/>
    <p:sldId id="330" r:id="rId21"/>
    <p:sldId id="31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Τσιρώνη Λάμαρη Αγάπη" initials="ΤΛΑ" lastIdx="1" clrIdx="0">
    <p:extLst>
      <p:ext uri="{19B8F6BF-5375-455C-9EA6-DF929625EA0E}">
        <p15:presenceInfo xmlns:p15="http://schemas.microsoft.com/office/powerpoint/2012/main" userId="Τσιρώνη Λάμαρη Αγάπη"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0066CC"/>
    <a:srgbClr val="3366CC"/>
    <a:srgbClr val="033849"/>
    <a:srgbClr val="749E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F7697A-CA47-421C-9D87-D4D54E238A04}" v="5" dt="2021-05-12T17:47:36.6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6120" autoAdjust="0"/>
  </p:normalViewPr>
  <p:slideViewPr>
    <p:cSldViewPr snapToGrid="0">
      <p:cViewPr varScale="1">
        <p:scale>
          <a:sx n="72" d="100"/>
          <a:sy n="72" d="100"/>
        </p:scale>
        <p:origin x="420" y="6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5" d="100"/>
          <a:sy n="55" d="100"/>
        </p:scale>
        <p:origin x="288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Τσιρώνη Λάμαρη Αγάπη" userId="46c2e003-f24b-4548-894e-e4c027ce6d11" providerId="ADAL" clId="{CA71AD5D-6DCE-40DF-A69B-E6633CC6D4EF}"/>
    <pc:docChg chg="undo custSel mod addSld delSld modSld sldOrd">
      <pc:chgData name="Τσιρώνη Λάμαρη Αγάπη" userId="46c2e003-f24b-4548-894e-e4c027ce6d11" providerId="ADAL" clId="{CA71AD5D-6DCE-40DF-A69B-E6633CC6D4EF}" dt="2020-11-30T21:07:40.743" v="4685" actId="1076"/>
      <pc:docMkLst>
        <pc:docMk/>
      </pc:docMkLst>
      <pc:sldChg chg="delSp modSp mod delDesignElem">
        <pc:chgData name="Τσιρώνη Λάμαρη Αγάπη" userId="46c2e003-f24b-4548-894e-e4c027ce6d11" providerId="ADAL" clId="{CA71AD5D-6DCE-40DF-A69B-E6633CC6D4EF}" dt="2020-11-30T20:14:07.312" v="4402"/>
        <pc:sldMkLst>
          <pc:docMk/>
          <pc:sldMk cId="3912747309" sldId="268"/>
        </pc:sldMkLst>
        <pc:spChg chg="mod">
          <ac:chgData name="Τσιρώνη Λάμαρη Αγάπη" userId="46c2e003-f24b-4548-894e-e4c027ce6d11" providerId="ADAL" clId="{CA71AD5D-6DCE-40DF-A69B-E6633CC6D4EF}" dt="2020-11-23T16:10:30.979" v="7" actId="20577"/>
          <ac:spMkLst>
            <pc:docMk/>
            <pc:sldMk cId="3912747309" sldId="268"/>
            <ac:spMk id="3" creationId="{37FC2D8F-56D2-4ADF-B439-0E09E7C37894}"/>
          </ac:spMkLst>
        </pc:spChg>
        <pc:spChg chg="del">
          <ac:chgData name="Τσιρώνη Λάμαρη Αγάπη" userId="46c2e003-f24b-4548-894e-e4c027ce6d11" providerId="ADAL" clId="{CA71AD5D-6DCE-40DF-A69B-E6633CC6D4EF}" dt="2020-11-30T20:14:07.312" v="4402"/>
          <ac:spMkLst>
            <pc:docMk/>
            <pc:sldMk cId="3912747309" sldId="268"/>
            <ac:spMk id="27" creationId="{A9286AD2-18A9-4868-A4E3-7A2097A20810}"/>
          </ac:spMkLst>
        </pc:spChg>
        <pc:cxnChg chg="del">
          <ac:chgData name="Τσιρώνη Λάμαρη Αγάπη" userId="46c2e003-f24b-4548-894e-e4c027ce6d11" providerId="ADAL" clId="{CA71AD5D-6DCE-40DF-A69B-E6633CC6D4EF}" dt="2020-11-30T20:14:07.312" v="4402"/>
          <ac:cxnSpMkLst>
            <pc:docMk/>
            <pc:sldMk cId="3912747309" sldId="268"/>
            <ac:cxnSpMk id="29" creationId="{E7A7CD63-7EC3-44F3-95D0-595C4019FF24}"/>
          </ac:cxnSpMkLst>
        </pc:cxnChg>
      </pc:sldChg>
      <pc:sldChg chg="del">
        <pc:chgData name="Τσιρώνη Λάμαρη Αγάπη" userId="46c2e003-f24b-4548-894e-e4c027ce6d11" providerId="ADAL" clId="{CA71AD5D-6DCE-40DF-A69B-E6633CC6D4EF}" dt="2020-11-23T16:10:37.657" v="9" actId="47"/>
        <pc:sldMkLst>
          <pc:docMk/>
          <pc:sldMk cId="3461109705" sldId="312"/>
        </pc:sldMkLst>
      </pc:sldChg>
      <pc:sldChg chg="del">
        <pc:chgData name="Τσιρώνη Λάμαρη Αγάπη" userId="46c2e003-f24b-4548-894e-e4c027ce6d11" providerId="ADAL" clId="{CA71AD5D-6DCE-40DF-A69B-E6633CC6D4EF}" dt="2020-11-23T16:10:36.770" v="8" actId="47"/>
        <pc:sldMkLst>
          <pc:docMk/>
          <pc:sldMk cId="3947905200" sldId="313"/>
        </pc:sldMkLst>
      </pc:sldChg>
      <pc:sldChg chg="del">
        <pc:chgData name="Τσιρώνη Λάμαρη Αγάπη" userId="46c2e003-f24b-4548-894e-e4c027ce6d11" providerId="ADAL" clId="{CA71AD5D-6DCE-40DF-A69B-E6633CC6D4EF}" dt="2020-11-23T16:10:40.442" v="12" actId="47"/>
        <pc:sldMkLst>
          <pc:docMk/>
          <pc:sldMk cId="3106355262" sldId="314"/>
        </pc:sldMkLst>
      </pc:sldChg>
      <pc:sldChg chg="del">
        <pc:chgData name="Τσιρώνη Λάμαρη Αγάπη" userId="46c2e003-f24b-4548-894e-e4c027ce6d11" providerId="ADAL" clId="{CA71AD5D-6DCE-40DF-A69B-E6633CC6D4EF}" dt="2020-11-23T16:10:41.493" v="13" actId="47"/>
        <pc:sldMkLst>
          <pc:docMk/>
          <pc:sldMk cId="97190328" sldId="315"/>
        </pc:sldMkLst>
      </pc:sldChg>
      <pc:sldChg chg="del">
        <pc:chgData name="Τσιρώνη Λάμαρη Αγάπη" userId="46c2e003-f24b-4548-894e-e4c027ce6d11" providerId="ADAL" clId="{CA71AD5D-6DCE-40DF-A69B-E6633CC6D4EF}" dt="2020-11-23T16:10:42.009" v="14" actId="47"/>
        <pc:sldMkLst>
          <pc:docMk/>
          <pc:sldMk cId="3508090383" sldId="316"/>
        </pc:sldMkLst>
      </pc:sldChg>
      <pc:sldChg chg="modSp">
        <pc:chgData name="Τσιρώνη Λάμαρη Αγάπη" userId="46c2e003-f24b-4548-894e-e4c027ce6d11" providerId="ADAL" clId="{CA71AD5D-6DCE-40DF-A69B-E6633CC6D4EF}" dt="2020-11-30T20:14:07.312" v="4402"/>
        <pc:sldMkLst>
          <pc:docMk/>
          <pc:sldMk cId="1898812834" sldId="317"/>
        </pc:sldMkLst>
        <pc:spChg chg="mod">
          <ac:chgData name="Τσιρώνη Λάμαρη Αγάπη" userId="46c2e003-f24b-4548-894e-e4c027ce6d11" providerId="ADAL" clId="{CA71AD5D-6DCE-40DF-A69B-E6633CC6D4EF}" dt="2020-11-30T20:14:07.312" v="4402"/>
          <ac:spMkLst>
            <pc:docMk/>
            <pc:sldMk cId="1898812834" sldId="317"/>
            <ac:spMk id="2" creationId="{4F76CB32-901A-4DA0-AA8A-9A7B5A88BFCD}"/>
          </ac:spMkLst>
        </pc:spChg>
        <pc:spChg chg="mod">
          <ac:chgData name="Τσιρώνη Λάμαρη Αγάπη" userId="46c2e003-f24b-4548-894e-e4c027ce6d11" providerId="ADAL" clId="{CA71AD5D-6DCE-40DF-A69B-E6633CC6D4EF}" dt="2020-11-30T20:14:07.312" v="4402"/>
          <ac:spMkLst>
            <pc:docMk/>
            <pc:sldMk cId="1898812834" sldId="317"/>
            <ac:spMk id="3" creationId="{34311385-7CF6-465B-ABF8-118A6A40D183}"/>
          </ac:spMkLst>
        </pc:spChg>
        <pc:spChg chg="mod">
          <ac:chgData name="Τσιρώνη Λάμαρη Αγάπη" userId="46c2e003-f24b-4548-894e-e4c027ce6d11" providerId="ADAL" clId="{CA71AD5D-6DCE-40DF-A69B-E6633CC6D4EF}" dt="2020-11-30T20:14:07.312" v="4402"/>
          <ac:spMkLst>
            <pc:docMk/>
            <pc:sldMk cId="1898812834" sldId="317"/>
            <ac:spMk id="4" creationId="{6533067D-2F8C-4FA9-93AC-0A971312E8B4}"/>
          </ac:spMkLst>
        </pc:spChg>
        <pc:picChg chg="mod">
          <ac:chgData name="Τσιρώνη Λάμαρη Αγάπη" userId="46c2e003-f24b-4548-894e-e4c027ce6d11" providerId="ADAL" clId="{CA71AD5D-6DCE-40DF-A69B-E6633CC6D4EF}" dt="2020-11-30T20:14:07.312" v="4402"/>
          <ac:picMkLst>
            <pc:docMk/>
            <pc:sldMk cId="1898812834" sldId="317"/>
            <ac:picMk id="8" creationId="{7432CF8D-B2B8-41F7-AC84-DA46522AC447}"/>
          </ac:picMkLst>
        </pc:picChg>
      </pc:sldChg>
      <pc:sldChg chg="del">
        <pc:chgData name="Τσιρώνη Λάμαρη Αγάπη" userId="46c2e003-f24b-4548-894e-e4c027ce6d11" providerId="ADAL" clId="{CA71AD5D-6DCE-40DF-A69B-E6633CC6D4EF}" dt="2020-11-23T16:10:42.977" v="15" actId="47"/>
        <pc:sldMkLst>
          <pc:docMk/>
          <pc:sldMk cId="1743111143" sldId="318"/>
        </pc:sldMkLst>
      </pc:sldChg>
      <pc:sldChg chg="addSp delSp modSp mod">
        <pc:chgData name="Τσιρώνη Λάμαρη Αγάπη" userId="46c2e003-f24b-4548-894e-e4c027ce6d11" providerId="ADAL" clId="{CA71AD5D-6DCE-40DF-A69B-E6633CC6D4EF}" dt="2020-11-30T20:14:07.312" v="4402"/>
        <pc:sldMkLst>
          <pc:docMk/>
          <pc:sldMk cId="149199148" sldId="319"/>
        </pc:sldMkLst>
        <pc:spChg chg="mod">
          <ac:chgData name="Τσιρώνη Λάμαρη Αγάπη" userId="46c2e003-f24b-4548-894e-e4c027ce6d11" providerId="ADAL" clId="{CA71AD5D-6DCE-40DF-A69B-E6633CC6D4EF}" dt="2020-11-30T20:14:07.312" v="4402"/>
          <ac:spMkLst>
            <pc:docMk/>
            <pc:sldMk cId="149199148" sldId="319"/>
            <ac:spMk id="3" creationId="{34311385-7CF6-465B-ABF8-118A6A40D183}"/>
          </ac:spMkLst>
        </pc:spChg>
        <pc:spChg chg="mod">
          <ac:chgData name="Τσιρώνη Λάμαρη Αγάπη" userId="46c2e003-f24b-4548-894e-e4c027ce6d11" providerId="ADAL" clId="{CA71AD5D-6DCE-40DF-A69B-E6633CC6D4EF}" dt="2020-11-30T20:14:07.312" v="4402"/>
          <ac:spMkLst>
            <pc:docMk/>
            <pc:sldMk cId="149199148" sldId="319"/>
            <ac:spMk id="4" creationId="{6533067D-2F8C-4FA9-93AC-0A971312E8B4}"/>
          </ac:spMkLst>
        </pc:spChg>
        <pc:spChg chg="add del mod">
          <ac:chgData name="Τσιρώνη Λάμαρη Αγάπη" userId="46c2e003-f24b-4548-894e-e4c027ce6d11" providerId="ADAL" clId="{CA71AD5D-6DCE-40DF-A69B-E6633CC6D4EF}" dt="2020-11-23T17:25:33.751" v="914"/>
          <ac:spMkLst>
            <pc:docMk/>
            <pc:sldMk cId="149199148" sldId="319"/>
            <ac:spMk id="5" creationId="{ABFA7DCE-912B-4F28-B894-973289B6592A}"/>
          </ac:spMkLst>
        </pc:spChg>
        <pc:spChg chg="mod">
          <ac:chgData name="Τσιρώνη Λάμαρη Αγάπη" userId="46c2e003-f24b-4548-894e-e4c027ce6d11" providerId="ADAL" clId="{CA71AD5D-6DCE-40DF-A69B-E6633CC6D4EF}" dt="2020-11-24T21:07:47.923" v="1540" actId="20577"/>
          <ac:spMkLst>
            <pc:docMk/>
            <pc:sldMk cId="149199148" sldId="319"/>
            <ac:spMk id="8" creationId="{96088041-12A6-4E8F-9B6D-BC1D772246C2}"/>
          </ac:spMkLst>
        </pc:spChg>
        <pc:spChg chg="mod">
          <ac:chgData name="Τσιρώνη Λάμαρη Αγάπη" userId="46c2e003-f24b-4548-894e-e4c027ce6d11" providerId="ADAL" clId="{CA71AD5D-6DCE-40DF-A69B-E6633CC6D4EF}" dt="2020-11-23T16:10:47.469" v="17" actId="20577"/>
          <ac:spMkLst>
            <pc:docMk/>
            <pc:sldMk cId="149199148" sldId="319"/>
            <ac:spMk id="9" creationId="{2801CDFE-F3A5-4664-A881-59CC042A5F39}"/>
          </ac:spMkLst>
        </pc:spChg>
        <pc:picChg chg="add mod">
          <ac:chgData name="Τσιρώνη Λάμαρη Αγάπη" userId="46c2e003-f24b-4548-894e-e4c027ce6d11" providerId="ADAL" clId="{CA71AD5D-6DCE-40DF-A69B-E6633CC6D4EF}" dt="2020-11-23T17:25:44.578" v="917" actId="1076"/>
          <ac:picMkLst>
            <pc:docMk/>
            <pc:sldMk cId="149199148" sldId="319"/>
            <ac:picMk id="6" creationId="{8B17B285-E223-45BA-9232-1824628E8FAA}"/>
          </ac:picMkLst>
        </pc:picChg>
        <pc:picChg chg="del">
          <ac:chgData name="Τσιρώνη Λάμαρη Αγάπη" userId="46c2e003-f24b-4548-894e-e4c027ce6d11" providerId="ADAL" clId="{CA71AD5D-6DCE-40DF-A69B-E6633CC6D4EF}" dt="2020-11-23T16:11:11.487" v="21" actId="478"/>
          <ac:picMkLst>
            <pc:docMk/>
            <pc:sldMk cId="149199148" sldId="319"/>
            <ac:picMk id="7" creationId="{87524A95-4E0A-4C02-8DC1-0815B4072750}"/>
          </ac:picMkLst>
        </pc:picChg>
        <pc:picChg chg="add mod">
          <ac:chgData name="Τσιρώνη Λάμαρη Αγάπη" userId="46c2e003-f24b-4548-894e-e4c027ce6d11" providerId="ADAL" clId="{CA71AD5D-6DCE-40DF-A69B-E6633CC6D4EF}" dt="2020-11-23T17:53:47.667" v="989" actId="1076"/>
          <ac:picMkLst>
            <pc:docMk/>
            <pc:sldMk cId="149199148" sldId="319"/>
            <ac:picMk id="10" creationId="{11DEE81D-EA65-4ABE-8C5E-6CAEDB393DB8}"/>
          </ac:picMkLst>
        </pc:picChg>
        <pc:picChg chg="add mod">
          <ac:chgData name="Τσιρώνη Λάμαρη Αγάπη" userId="46c2e003-f24b-4548-894e-e4c027ce6d11" providerId="ADAL" clId="{CA71AD5D-6DCE-40DF-A69B-E6633CC6D4EF}" dt="2020-11-23T17:53:47.667" v="989" actId="1076"/>
          <ac:picMkLst>
            <pc:docMk/>
            <pc:sldMk cId="149199148" sldId="319"/>
            <ac:picMk id="11" creationId="{760A3B33-53A4-4480-A690-F7EAA08BE99D}"/>
          </ac:picMkLst>
        </pc:picChg>
        <pc:picChg chg="add mod">
          <ac:chgData name="Τσιρώνη Λάμαρη Αγάπη" userId="46c2e003-f24b-4548-894e-e4c027ce6d11" providerId="ADAL" clId="{CA71AD5D-6DCE-40DF-A69B-E6633CC6D4EF}" dt="2020-11-23T17:53:47.667" v="989" actId="1076"/>
          <ac:picMkLst>
            <pc:docMk/>
            <pc:sldMk cId="149199148" sldId="319"/>
            <ac:picMk id="12" creationId="{87351478-FFAF-4727-B438-2661197AD724}"/>
          </ac:picMkLst>
        </pc:picChg>
        <pc:picChg chg="add mod">
          <ac:chgData name="Τσιρώνη Λάμαρη Αγάπη" userId="46c2e003-f24b-4548-894e-e4c027ce6d11" providerId="ADAL" clId="{CA71AD5D-6DCE-40DF-A69B-E6633CC6D4EF}" dt="2020-11-23T17:53:53.547" v="990" actId="1076"/>
          <ac:picMkLst>
            <pc:docMk/>
            <pc:sldMk cId="149199148" sldId="319"/>
            <ac:picMk id="13" creationId="{822DFCD8-EE40-4A5C-B29B-B08580C61494}"/>
          </ac:picMkLst>
        </pc:picChg>
      </pc:sldChg>
      <pc:sldChg chg="modSp del mod">
        <pc:chgData name="Τσιρώνη Λάμαρη Αγάπη" userId="46c2e003-f24b-4548-894e-e4c027ce6d11" providerId="ADAL" clId="{CA71AD5D-6DCE-40DF-A69B-E6633CC6D4EF}" dt="2020-11-23T18:51:33.519" v="994" actId="2696"/>
        <pc:sldMkLst>
          <pc:docMk/>
          <pc:sldMk cId="267112023" sldId="321"/>
        </pc:sldMkLst>
        <pc:spChg chg="mod">
          <ac:chgData name="Τσιρώνη Λάμαρη Αγάπη" userId="46c2e003-f24b-4548-894e-e4c027ce6d11" providerId="ADAL" clId="{CA71AD5D-6DCE-40DF-A69B-E6633CC6D4EF}" dt="2020-11-23T16:11:00.780" v="20" actId="20577"/>
          <ac:spMkLst>
            <pc:docMk/>
            <pc:sldMk cId="267112023" sldId="321"/>
            <ac:spMk id="2" creationId="{4F76CB32-901A-4DA0-AA8A-9A7B5A88BFCD}"/>
          </ac:spMkLst>
        </pc:spChg>
      </pc:sldChg>
      <pc:sldChg chg="modSp del mod">
        <pc:chgData name="Τσιρώνη Λάμαρη Αγάπη" userId="46c2e003-f24b-4548-894e-e4c027ce6d11" providerId="ADAL" clId="{CA71AD5D-6DCE-40DF-A69B-E6633CC6D4EF}" dt="2020-11-23T18:51:37.753" v="996" actId="2696"/>
        <pc:sldMkLst>
          <pc:docMk/>
          <pc:sldMk cId="2865447379" sldId="323"/>
        </pc:sldMkLst>
        <pc:spChg chg="mod">
          <ac:chgData name="Τσιρώνη Λάμαρη Αγάπη" userId="46c2e003-f24b-4548-894e-e4c027ce6d11" providerId="ADAL" clId="{CA71AD5D-6DCE-40DF-A69B-E6633CC6D4EF}" dt="2020-11-23T16:11:23.008" v="24" actId="20577"/>
          <ac:spMkLst>
            <pc:docMk/>
            <pc:sldMk cId="2865447379" sldId="323"/>
            <ac:spMk id="2" creationId="{4F76CB32-901A-4DA0-AA8A-9A7B5A88BFCD}"/>
          </ac:spMkLst>
        </pc:spChg>
      </pc:sldChg>
      <pc:sldChg chg="addSp delSp modSp add del mod">
        <pc:chgData name="Τσιρώνη Λάμαρη Αγάπη" userId="46c2e003-f24b-4548-894e-e4c027ce6d11" providerId="ADAL" clId="{CA71AD5D-6DCE-40DF-A69B-E6633CC6D4EF}" dt="2020-11-23T18:51:23.135" v="992" actId="47"/>
        <pc:sldMkLst>
          <pc:docMk/>
          <pc:sldMk cId="806602271" sldId="324"/>
        </pc:sldMkLst>
        <pc:spChg chg="add mod">
          <ac:chgData name="Τσιρώνη Λάμαρη Αγάπη" userId="46c2e003-f24b-4548-894e-e4c027ce6d11" providerId="ADAL" clId="{CA71AD5D-6DCE-40DF-A69B-E6633CC6D4EF}" dt="2020-11-23T18:06:04.797" v="991" actId="478"/>
          <ac:spMkLst>
            <pc:docMk/>
            <pc:sldMk cId="806602271" sldId="324"/>
            <ac:spMk id="5" creationId="{57A3B2E7-A387-4A79-9578-87FEDFF4EAFF}"/>
          </ac:spMkLst>
        </pc:spChg>
        <pc:picChg chg="del">
          <ac:chgData name="Τσιρώνη Λάμαρη Αγάπη" userId="46c2e003-f24b-4548-894e-e4c027ce6d11" providerId="ADAL" clId="{CA71AD5D-6DCE-40DF-A69B-E6633CC6D4EF}" dt="2020-11-23T18:06:04.797" v="991" actId="478"/>
          <ac:picMkLst>
            <pc:docMk/>
            <pc:sldMk cId="806602271" sldId="324"/>
            <ac:picMk id="7" creationId="{87524A95-4E0A-4C02-8DC1-0815B4072750}"/>
          </ac:picMkLst>
        </pc:picChg>
      </pc:sldChg>
      <pc:sldChg chg="del">
        <pc:chgData name="Τσιρώνη Λάμαρη Αγάπη" userId="46c2e003-f24b-4548-894e-e4c027ce6d11" providerId="ADAL" clId="{CA71AD5D-6DCE-40DF-A69B-E6633CC6D4EF}" dt="2020-11-23T16:10:38.956" v="10" actId="47"/>
        <pc:sldMkLst>
          <pc:docMk/>
          <pc:sldMk cId="3167313789" sldId="324"/>
        </pc:sldMkLst>
      </pc:sldChg>
      <pc:sldChg chg="add del">
        <pc:chgData name="Τσιρώνη Λάμαρη Αγάπη" userId="46c2e003-f24b-4548-894e-e4c027ce6d11" providerId="ADAL" clId="{CA71AD5D-6DCE-40DF-A69B-E6633CC6D4EF}" dt="2020-11-23T18:51:35.534" v="995" actId="2696"/>
        <pc:sldMkLst>
          <pc:docMk/>
          <pc:sldMk cId="836253903" sldId="325"/>
        </pc:sldMkLst>
      </pc:sldChg>
      <pc:sldChg chg="del">
        <pc:chgData name="Τσιρώνη Λάμαρη Αγάπη" userId="46c2e003-f24b-4548-894e-e4c027ce6d11" providerId="ADAL" clId="{CA71AD5D-6DCE-40DF-A69B-E6633CC6D4EF}" dt="2020-11-23T16:10:39.880" v="11" actId="47"/>
        <pc:sldMkLst>
          <pc:docMk/>
          <pc:sldMk cId="3462112237" sldId="325"/>
        </pc:sldMkLst>
      </pc:sldChg>
      <pc:sldChg chg="add del">
        <pc:chgData name="Τσιρώνη Λάμαρη Αγάπη" userId="46c2e003-f24b-4548-894e-e4c027ce6d11" providerId="ADAL" clId="{CA71AD5D-6DCE-40DF-A69B-E6633CC6D4EF}" dt="2020-11-23T18:51:39.705" v="997" actId="2696"/>
        <pc:sldMkLst>
          <pc:docMk/>
          <pc:sldMk cId="2386113992" sldId="326"/>
        </pc:sldMkLst>
      </pc:sldChg>
      <pc:sldChg chg="addSp delSp modSp add mod">
        <pc:chgData name="Τσιρώνη Λάμαρη Αγάπη" userId="46c2e003-f24b-4548-894e-e4c027ce6d11" providerId="ADAL" clId="{CA71AD5D-6DCE-40DF-A69B-E6633CC6D4EF}" dt="2020-11-30T20:14:07.312" v="4402"/>
        <pc:sldMkLst>
          <pc:docMk/>
          <pc:sldMk cId="820260180" sldId="327"/>
        </pc:sldMkLst>
        <pc:spChg chg="mod">
          <ac:chgData name="Τσιρώνη Λάμαρη Αγάπη" userId="46c2e003-f24b-4548-894e-e4c027ce6d11" providerId="ADAL" clId="{CA71AD5D-6DCE-40DF-A69B-E6633CC6D4EF}" dt="2020-11-30T20:14:07.312" v="4402"/>
          <ac:spMkLst>
            <pc:docMk/>
            <pc:sldMk cId="820260180" sldId="327"/>
            <ac:spMk id="3" creationId="{34311385-7CF6-465B-ABF8-118A6A40D183}"/>
          </ac:spMkLst>
        </pc:spChg>
        <pc:spChg chg="mod">
          <ac:chgData name="Τσιρώνη Λάμαρη Αγάπη" userId="46c2e003-f24b-4548-894e-e4c027ce6d11" providerId="ADAL" clId="{CA71AD5D-6DCE-40DF-A69B-E6633CC6D4EF}" dt="2020-11-30T20:14:07.312" v="4402"/>
          <ac:spMkLst>
            <pc:docMk/>
            <pc:sldMk cId="820260180" sldId="327"/>
            <ac:spMk id="4" creationId="{6533067D-2F8C-4FA9-93AC-0A971312E8B4}"/>
          </ac:spMkLst>
        </pc:spChg>
        <pc:spChg chg="add del mod">
          <ac:chgData name="Τσιρώνη Λάμαρη Αγάπη" userId="46c2e003-f24b-4548-894e-e4c027ce6d11" providerId="ADAL" clId="{CA71AD5D-6DCE-40DF-A69B-E6633CC6D4EF}" dt="2020-11-23T18:55:52.699" v="1369" actId="478"/>
          <ac:spMkLst>
            <pc:docMk/>
            <pc:sldMk cId="820260180" sldId="327"/>
            <ac:spMk id="5" creationId="{54782754-891A-4658-8D57-AE188E4A183B}"/>
          </ac:spMkLst>
        </pc:spChg>
        <pc:spChg chg="mod">
          <ac:chgData name="Τσιρώνη Λάμαρη Αγάπη" userId="46c2e003-f24b-4548-894e-e4c027ce6d11" providerId="ADAL" clId="{CA71AD5D-6DCE-40DF-A69B-E6633CC6D4EF}" dt="2020-11-24T21:08:10.913" v="1543" actId="20577"/>
          <ac:spMkLst>
            <pc:docMk/>
            <pc:sldMk cId="820260180" sldId="327"/>
            <ac:spMk id="8" creationId="{96088041-12A6-4E8F-9B6D-BC1D772246C2}"/>
          </ac:spMkLst>
        </pc:spChg>
        <pc:spChg chg="mod">
          <ac:chgData name="Τσιρώνη Λάμαρη Αγάπη" userId="46c2e003-f24b-4548-894e-e4c027ce6d11" providerId="ADAL" clId="{CA71AD5D-6DCE-40DF-A69B-E6633CC6D4EF}" dt="2020-11-25T13:55:03.909" v="4112" actId="20577"/>
          <ac:spMkLst>
            <pc:docMk/>
            <pc:sldMk cId="820260180" sldId="327"/>
            <ac:spMk id="9" creationId="{2801CDFE-F3A5-4664-A881-59CC042A5F39}"/>
          </ac:spMkLst>
        </pc:spChg>
        <pc:picChg chg="del">
          <ac:chgData name="Τσιρώνη Λάμαρη Αγάπη" userId="46c2e003-f24b-4548-894e-e4c027ce6d11" providerId="ADAL" clId="{CA71AD5D-6DCE-40DF-A69B-E6633CC6D4EF}" dt="2020-11-23T18:55:47.896" v="1368" actId="478"/>
          <ac:picMkLst>
            <pc:docMk/>
            <pc:sldMk cId="820260180" sldId="327"/>
            <ac:picMk id="6" creationId="{8B17B285-E223-45BA-9232-1824628E8FAA}"/>
          </ac:picMkLst>
        </pc:picChg>
        <pc:picChg chg="add del mod">
          <ac:chgData name="Τσιρώνη Λάμαρη Αγάπη" userId="46c2e003-f24b-4548-894e-e4c027ce6d11" providerId="ADAL" clId="{CA71AD5D-6DCE-40DF-A69B-E6633CC6D4EF}" dt="2020-11-23T19:43:07.805" v="1412" actId="478"/>
          <ac:picMkLst>
            <pc:docMk/>
            <pc:sldMk cId="820260180" sldId="327"/>
            <ac:picMk id="7" creationId="{A89E0FD2-1E6A-47F4-B9CD-19F3435D24D4}"/>
          </ac:picMkLst>
        </pc:picChg>
        <pc:picChg chg="del">
          <ac:chgData name="Τσιρώνη Λάμαρη Αγάπη" userId="46c2e003-f24b-4548-894e-e4c027ce6d11" providerId="ADAL" clId="{CA71AD5D-6DCE-40DF-A69B-E6633CC6D4EF}" dt="2020-11-23T18:55:54.149" v="1371" actId="478"/>
          <ac:picMkLst>
            <pc:docMk/>
            <pc:sldMk cId="820260180" sldId="327"/>
            <ac:picMk id="10" creationId="{11DEE81D-EA65-4ABE-8C5E-6CAEDB393DB8}"/>
          </ac:picMkLst>
        </pc:picChg>
        <pc:picChg chg="del">
          <ac:chgData name="Τσιρώνη Λάμαρη Αγάπη" userId="46c2e003-f24b-4548-894e-e4c027ce6d11" providerId="ADAL" clId="{CA71AD5D-6DCE-40DF-A69B-E6633CC6D4EF}" dt="2020-11-23T18:55:53.690" v="1370" actId="478"/>
          <ac:picMkLst>
            <pc:docMk/>
            <pc:sldMk cId="820260180" sldId="327"/>
            <ac:picMk id="11" creationId="{760A3B33-53A4-4480-A690-F7EAA08BE99D}"/>
          </ac:picMkLst>
        </pc:picChg>
        <pc:picChg chg="del">
          <ac:chgData name="Τσιρώνη Λάμαρη Αγάπη" userId="46c2e003-f24b-4548-894e-e4c027ce6d11" providerId="ADAL" clId="{CA71AD5D-6DCE-40DF-A69B-E6633CC6D4EF}" dt="2020-11-23T18:55:54.718" v="1372" actId="478"/>
          <ac:picMkLst>
            <pc:docMk/>
            <pc:sldMk cId="820260180" sldId="327"/>
            <ac:picMk id="12" creationId="{87351478-FFAF-4727-B438-2661197AD724}"/>
          </ac:picMkLst>
        </pc:picChg>
        <pc:picChg chg="del">
          <ac:chgData name="Τσιρώνη Λάμαρη Αγάπη" userId="46c2e003-f24b-4548-894e-e4c027ce6d11" providerId="ADAL" clId="{CA71AD5D-6DCE-40DF-A69B-E6633CC6D4EF}" dt="2020-11-23T18:55:55.237" v="1373" actId="478"/>
          <ac:picMkLst>
            <pc:docMk/>
            <pc:sldMk cId="820260180" sldId="327"/>
            <ac:picMk id="13" creationId="{822DFCD8-EE40-4A5C-B29B-B08580C61494}"/>
          </ac:picMkLst>
        </pc:picChg>
        <pc:picChg chg="add mod">
          <ac:chgData name="Τσιρώνη Λάμαρη Αγάπη" userId="46c2e003-f24b-4548-894e-e4c027ce6d11" providerId="ADAL" clId="{CA71AD5D-6DCE-40DF-A69B-E6633CC6D4EF}" dt="2020-11-23T19:57:32.779" v="1468" actId="1035"/>
          <ac:picMkLst>
            <pc:docMk/>
            <pc:sldMk cId="820260180" sldId="327"/>
            <ac:picMk id="14" creationId="{9F562CBF-A34A-476F-84FF-F0C5D581DB8A}"/>
          </ac:picMkLst>
        </pc:picChg>
        <pc:picChg chg="add del mod">
          <ac:chgData name="Τσιρώνη Λάμαρη Αγάπη" userId="46c2e003-f24b-4548-894e-e4c027ce6d11" providerId="ADAL" clId="{CA71AD5D-6DCE-40DF-A69B-E6633CC6D4EF}" dt="2020-11-23T20:00:18.278" v="1471" actId="478"/>
          <ac:picMkLst>
            <pc:docMk/>
            <pc:sldMk cId="820260180" sldId="327"/>
            <ac:picMk id="15" creationId="{9F19C7DE-CF6F-4352-981E-D0F486E00EB1}"/>
          </ac:picMkLst>
        </pc:picChg>
      </pc:sldChg>
      <pc:sldChg chg="addSp delSp modSp add mod setClrOvrMap">
        <pc:chgData name="Τσιρώνη Λάμαρη Αγάπη" userId="46c2e003-f24b-4548-894e-e4c027ce6d11" providerId="ADAL" clId="{CA71AD5D-6DCE-40DF-A69B-E6633CC6D4EF}" dt="2020-11-30T20:14:07.312" v="4402"/>
        <pc:sldMkLst>
          <pc:docMk/>
          <pc:sldMk cId="3902369534" sldId="328"/>
        </pc:sldMkLst>
        <pc:spChg chg="mod ord">
          <ac:chgData name="Τσιρώνη Λάμαρη Αγάπη" userId="46c2e003-f24b-4548-894e-e4c027ce6d11" providerId="ADAL" clId="{CA71AD5D-6DCE-40DF-A69B-E6633CC6D4EF}" dt="2020-11-30T20:14:07.312" v="4402"/>
          <ac:spMkLst>
            <pc:docMk/>
            <pc:sldMk cId="3902369534" sldId="328"/>
            <ac:spMk id="3" creationId="{34311385-7CF6-465B-ABF8-118A6A40D183}"/>
          </ac:spMkLst>
        </pc:spChg>
        <pc:spChg chg="mod ord">
          <ac:chgData name="Τσιρώνη Λάμαρη Αγάπη" userId="46c2e003-f24b-4548-894e-e4c027ce6d11" providerId="ADAL" clId="{CA71AD5D-6DCE-40DF-A69B-E6633CC6D4EF}" dt="2020-11-30T20:14:07.312" v="4402"/>
          <ac:spMkLst>
            <pc:docMk/>
            <pc:sldMk cId="3902369534" sldId="328"/>
            <ac:spMk id="4" creationId="{6533067D-2F8C-4FA9-93AC-0A971312E8B4}"/>
          </ac:spMkLst>
        </pc:spChg>
        <pc:spChg chg="mod ord">
          <ac:chgData name="Τσιρώνη Λάμαρη Αγάπη" userId="46c2e003-f24b-4548-894e-e4c027ce6d11" providerId="ADAL" clId="{CA71AD5D-6DCE-40DF-A69B-E6633CC6D4EF}" dt="2020-11-24T21:09:45.287" v="1669" actId="313"/>
          <ac:spMkLst>
            <pc:docMk/>
            <pc:sldMk cId="3902369534" sldId="328"/>
            <ac:spMk id="8" creationId="{96088041-12A6-4E8F-9B6D-BC1D772246C2}"/>
          </ac:spMkLst>
        </pc:spChg>
        <pc:spChg chg="mod">
          <ac:chgData name="Τσιρώνη Λάμαρη Αγάπη" userId="46c2e003-f24b-4548-894e-e4c027ce6d11" providerId="ADAL" clId="{CA71AD5D-6DCE-40DF-A69B-E6633CC6D4EF}" dt="2020-11-25T13:55:00.210" v="4111" actId="20577"/>
          <ac:spMkLst>
            <pc:docMk/>
            <pc:sldMk cId="3902369534" sldId="328"/>
            <ac:spMk id="9" creationId="{2801CDFE-F3A5-4664-A881-59CC042A5F39}"/>
          </ac:spMkLst>
        </pc:spChg>
        <pc:spChg chg="add del">
          <ac:chgData name="Τσιρώνη Λάμαρη Αγάπη" userId="46c2e003-f24b-4548-894e-e4c027ce6d11" providerId="ADAL" clId="{CA71AD5D-6DCE-40DF-A69B-E6633CC6D4EF}" dt="2020-11-23T19:43:48.494" v="1431" actId="26606"/>
          <ac:spMkLst>
            <pc:docMk/>
            <pc:sldMk cId="3902369534" sldId="328"/>
            <ac:spMk id="14" creationId="{416A0E3C-60E6-4F39-BC55-5F7C224E1F7C}"/>
          </ac:spMkLst>
        </pc:spChg>
        <pc:spChg chg="add del">
          <ac:chgData name="Τσιρώνη Λάμαρη Αγάπη" userId="46c2e003-f24b-4548-894e-e4c027ce6d11" providerId="ADAL" clId="{CA71AD5D-6DCE-40DF-A69B-E6633CC6D4EF}" dt="2020-11-23T19:43:48.494" v="1431" actId="26606"/>
          <ac:spMkLst>
            <pc:docMk/>
            <pc:sldMk cId="3902369534" sldId="328"/>
            <ac:spMk id="18" creationId="{61B2A784-4501-42A8-86DF-DB27DE395089}"/>
          </ac:spMkLst>
        </pc:spChg>
        <pc:spChg chg="add del">
          <ac:chgData name="Τσιρώνη Λάμαρη Αγάπη" userId="46c2e003-f24b-4548-894e-e4c027ce6d11" providerId="ADAL" clId="{CA71AD5D-6DCE-40DF-A69B-E6633CC6D4EF}" dt="2020-11-23T19:43:48.494" v="1431" actId="26606"/>
          <ac:spMkLst>
            <pc:docMk/>
            <pc:sldMk cId="3902369534" sldId="328"/>
            <ac:spMk id="20" creationId="{8A330AB8-A767-46C8-ABEF-2477854EF61D}"/>
          </ac:spMkLst>
        </pc:spChg>
        <pc:spChg chg="add del">
          <ac:chgData name="Τσιρώνη Λάμαρη Αγάπη" userId="46c2e003-f24b-4548-894e-e4c027ce6d11" providerId="ADAL" clId="{CA71AD5D-6DCE-40DF-A69B-E6633CC6D4EF}" dt="2020-11-23T19:43:48.494" v="1431" actId="26606"/>
          <ac:spMkLst>
            <pc:docMk/>
            <pc:sldMk cId="3902369534" sldId="328"/>
            <ac:spMk id="22" creationId="{88E62604-C40E-4D56-9D66-FD94B0CA40CB}"/>
          </ac:spMkLst>
        </pc:spChg>
        <pc:picChg chg="add del mod">
          <ac:chgData name="Τσιρώνη Λάμαρη Αγάπη" userId="46c2e003-f24b-4548-894e-e4c027ce6d11" providerId="ADAL" clId="{CA71AD5D-6DCE-40DF-A69B-E6633CC6D4EF}" dt="2020-11-23T21:03:51.111" v="1472" actId="478"/>
          <ac:picMkLst>
            <pc:docMk/>
            <pc:sldMk cId="3902369534" sldId="328"/>
            <ac:picMk id="2" creationId="{B138D6CE-A7EB-4698-A158-CB9AFD5E9016}"/>
          </ac:picMkLst>
        </pc:picChg>
        <pc:picChg chg="add mod">
          <ac:chgData name="Τσιρώνη Λάμαρη Αγάπη" userId="46c2e003-f24b-4548-894e-e4c027ce6d11" providerId="ADAL" clId="{CA71AD5D-6DCE-40DF-A69B-E6633CC6D4EF}" dt="2020-11-23T21:03:58.536" v="1477" actId="1076"/>
          <ac:picMkLst>
            <pc:docMk/>
            <pc:sldMk cId="3902369534" sldId="328"/>
            <ac:picMk id="5" creationId="{6E9AC8D8-3605-4BF7-9B97-2008BF80C90E}"/>
          </ac:picMkLst>
        </pc:picChg>
        <pc:picChg chg="mod">
          <ac:chgData name="Τσιρώνη Λάμαρη Αγάπη" userId="46c2e003-f24b-4548-894e-e4c027ce6d11" providerId="ADAL" clId="{CA71AD5D-6DCE-40DF-A69B-E6633CC6D4EF}" dt="2020-11-23T21:04:06.125" v="1482" actId="1076"/>
          <ac:picMkLst>
            <pc:docMk/>
            <pc:sldMk cId="3902369534" sldId="328"/>
            <ac:picMk id="7" creationId="{A89E0FD2-1E6A-47F4-B9CD-19F3435D24D4}"/>
          </ac:picMkLst>
        </pc:picChg>
        <pc:cxnChg chg="add del">
          <ac:chgData name="Τσιρώνη Λάμαρη Αγάπη" userId="46c2e003-f24b-4548-894e-e4c027ce6d11" providerId="ADAL" clId="{CA71AD5D-6DCE-40DF-A69B-E6633CC6D4EF}" dt="2020-11-23T19:43:48.494" v="1431" actId="26606"/>
          <ac:cxnSpMkLst>
            <pc:docMk/>
            <pc:sldMk cId="3902369534" sldId="328"/>
            <ac:cxnSpMk id="16" creationId="{C5025DAC-8B93-4160-B017-3A274A5828C0}"/>
          </ac:cxnSpMkLst>
        </pc:cxnChg>
      </pc:sldChg>
      <pc:sldChg chg="addSp delSp modSp add del mod">
        <pc:chgData name="Τσιρώνη Λάμαρη Αγάπη" userId="46c2e003-f24b-4548-894e-e4c027ce6d11" providerId="ADAL" clId="{CA71AD5D-6DCE-40DF-A69B-E6633CC6D4EF}" dt="2020-11-24T21:13:56.056" v="1673" actId="47"/>
        <pc:sldMkLst>
          <pc:docMk/>
          <pc:sldMk cId="203809355" sldId="329"/>
        </pc:sldMkLst>
        <pc:spChg chg="mod">
          <ac:chgData name="Τσιρώνη Λάμαρη Αγάπη" userId="46c2e003-f24b-4548-894e-e4c027ce6d11" providerId="ADAL" clId="{CA71AD5D-6DCE-40DF-A69B-E6633CC6D4EF}" dt="2020-11-23T21:04:50.537" v="1488" actId="20577"/>
          <ac:spMkLst>
            <pc:docMk/>
            <pc:sldMk cId="203809355" sldId="329"/>
            <ac:spMk id="9" creationId="{2801CDFE-F3A5-4664-A881-59CC042A5F39}"/>
          </ac:spMkLst>
        </pc:spChg>
        <pc:picChg chg="add mod">
          <ac:chgData name="Τσιρώνη Λάμαρη Αγάπη" userId="46c2e003-f24b-4548-894e-e4c027ce6d11" providerId="ADAL" clId="{CA71AD5D-6DCE-40DF-A69B-E6633CC6D4EF}" dt="2020-11-24T21:12:01.098" v="1672" actId="1076"/>
          <ac:picMkLst>
            <pc:docMk/>
            <pc:sldMk cId="203809355" sldId="329"/>
            <ac:picMk id="2" creationId="{082CF3C4-1E2B-4F35-B1C0-2E5BD53EDE2A}"/>
          </ac:picMkLst>
        </pc:picChg>
        <pc:picChg chg="del">
          <ac:chgData name="Τσιρώνη Λάμαρη Αγάπη" userId="46c2e003-f24b-4548-894e-e4c027ce6d11" providerId="ADAL" clId="{CA71AD5D-6DCE-40DF-A69B-E6633CC6D4EF}" dt="2020-11-24T21:10:03.961" v="1670" actId="478"/>
          <ac:picMkLst>
            <pc:docMk/>
            <pc:sldMk cId="203809355" sldId="329"/>
            <ac:picMk id="5" creationId="{6E9AC8D8-3605-4BF7-9B97-2008BF80C90E}"/>
          </ac:picMkLst>
        </pc:picChg>
        <pc:picChg chg="del">
          <ac:chgData name="Τσιρώνη Λάμαρη Αγάπη" userId="46c2e003-f24b-4548-894e-e4c027ce6d11" providerId="ADAL" clId="{CA71AD5D-6DCE-40DF-A69B-E6633CC6D4EF}" dt="2020-11-23T21:04:55.630" v="1489" actId="478"/>
          <ac:picMkLst>
            <pc:docMk/>
            <pc:sldMk cId="203809355" sldId="329"/>
            <ac:picMk id="7" creationId="{A89E0FD2-1E6A-47F4-B9CD-19F3435D24D4}"/>
          </ac:picMkLst>
        </pc:picChg>
      </pc:sldChg>
      <pc:sldChg chg="addSp delSp modSp add mod">
        <pc:chgData name="Τσιρώνη Λάμαρη Αγάπη" userId="46c2e003-f24b-4548-894e-e4c027ce6d11" providerId="ADAL" clId="{CA71AD5D-6DCE-40DF-A69B-E6633CC6D4EF}" dt="2020-11-30T21:03:38.577" v="4679" actId="20577"/>
        <pc:sldMkLst>
          <pc:docMk/>
          <pc:sldMk cId="3154248451" sldId="330"/>
        </pc:sldMkLst>
        <pc:spChg chg="mod">
          <ac:chgData name="Τσιρώνη Λάμαρη Αγάπη" userId="46c2e003-f24b-4548-894e-e4c027ce6d11" providerId="ADAL" clId="{CA71AD5D-6DCE-40DF-A69B-E6633CC6D4EF}" dt="2020-11-30T20:14:07.312" v="4402"/>
          <ac:spMkLst>
            <pc:docMk/>
            <pc:sldMk cId="3154248451" sldId="330"/>
            <ac:spMk id="3" creationId="{34311385-7CF6-465B-ABF8-118A6A40D183}"/>
          </ac:spMkLst>
        </pc:spChg>
        <pc:spChg chg="mod">
          <ac:chgData name="Τσιρώνη Λάμαρη Αγάπη" userId="46c2e003-f24b-4548-894e-e4c027ce6d11" providerId="ADAL" clId="{CA71AD5D-6DCE-40DF-A69B-E6633CC6D4EF}" dt="2020-11-30T20:14:07.312" v="4402"/>
          <ac:spMkLst>
            <pc:docMk/>
            <pc:sldMk cId="3154248451" sldId="330"/>
            <ac:spMk id="4" creationId="{6533067D-2F8C-4FA9-93AC-0A971312E8B4}"/>
          </ac:spMkLst>
        </pc:spChg>
        <pc:spChg chg="mod">
          <ac:chgData name="Τσιρώνη Λάμαρη Αγάπη" userId="46c2e003-f24b-4548-894e-e4c027ce6d11" providerId="ADAL" clId="{CA71AD5D-6DCE-40DF-A69B-E6633CC6D4EF}" dt="2020-11-30T21:03:38.577" v="4679" actId="20577"/>
          <ac:spMkLst>
            <pc:docMk/>
            <pc:sldMk cId="3154248451" sldId="330"/>
            <ac:spMk id="8" creationId="{96088041-12A6-4E8F-9B6D-BC1D772246C2}"/>
          </ac:spMkLst>
        </pc:spChg>
        <pc:spChg chg="mod">
          <ac:chgData name="Τσιρώνη Λάμαρη Αγάπη" userId="46c2e003-f24b-4548-894e-e4c027ce6d11" providerId="ADAL" clId="{CA71AD5D-6DCE-40DF-A69B-E6633CC6D4EF}" dt="2020-11-24T13:01:23.001" v="1493" actId="20577"/>
          <ac:spMkLst>
            <pc:docMk/>
            <pc:sldMk cId="3154248451" sldId="330"/>
            <ac:spMk id="9" creationId="{2801CDFE-F3A5-4664-A881-59CC042A5F39}"/>
          </ac:spMkLst>
        </pc:spChg>
        <pc:picChg chg="add mod">
          <ac:chgData name="Τσιρώνη Λάμαρη Αγάπη" userId="46c2e003-f24b-4548-894e-e4c027ce6d11" providerId="ADAL" clId="{CA71AD5D-6DCE-40DF-A69B-E6633CC6D4EF}" dt="2020-11-30T21:01:40.304" v="4504" actId="1076"/>
          <ac:picMkLst>
            <pc:docMk/>
            <pc:sldMk cId="3154248451" sldId="330"/>
            <ac:picMk id="2" creationId="{8B3F6449-6FB1-4215-8327-30A35EF75612}"/>
          </ac:picMkLst>
        </pc:picChg>
        <pc:picChg chg="del">
          <ac:chgData name="Τσιρώνη Λάμαρη Αγάπη" userId="46c2e003-f24b-4548-894e-e4c027ce6d11" providerId="ADAL" clId="{CA71AD5D-6DCE-40DF-A69B-E6633CC6D4EF}" dt="2020-11-24T13:01:25.384" v="1494" actId="478"/>
          <ac:picMkLst>
            <pc:docMk/>
            <pc:sldMk cId="3154248451" sldId="330"/>
            <ac:picMk id="5" creationId="{6E9AC8D8-3605-4BF7-9B97-2008BF80C90E}"/>
          </ac:picMkLst>
        </pc:picChg>
        <pc:picChg chg="add mod">
          <ac:chgData name="Τσιρώνη Λάμαρη Αγάπη" userId="46c2e003-f24b-4548-894e-e4c027ce6d11" providerId="ADAL" clId="{CA71AD5D-6DCE-40DF-A69B-E6633CC6D4EF}" dt="2020-11-30T21:01:38.176" v="4503" actId="1076"/>
          <ac:picMkLst>
            <pc:docMk/>
            <pc:sldMk cId="3154248451" sldId="330"/>
            <ac:picMk id="5" creationId="{B20EDF3B-AB23-41FF-A0B8-EFF09DB423FD}"/>
          </ac:picMkLst>
        </pc:picChg>
      </pc:sldChg>
      <pc:sldChg chg="addSp delSp modSp add mod">
        <pc:chgData name="Τσιρώνη Λάμαρη Αγάπη" userId="46c2e003-f24b-4548-894e-e4c027ce6d11" providerId="ADAL" clId="{CA71AD5D-6DCE-40DF-A69B-E6633CC6D4EF}" dt="2020-11-30T20:14:07.312" v="4402"/>
        <pc:sldMkLst>
          <pc:docMk/>
          <pc:sldMk cId="1824653571" sldId="331"/>
        </pc:sldMkLst>
        <pc:spChg chg="mod">
          <ac:chgData name="Τσιρώνη Λάμαρη Αγάπη" userId="46c2e003-f24b-4548-894e-e4c027ce6d11" providerId="ADAL" clId="{CA71AD5D-6DCE-40DF-A69B-E6633CC6D4EF}" dt="2020-11-30T20:14:07.312" v="4402"/>
          <ac:spMkLst>
            <pc:docMk/>
            <pc:sldMk cId="1824653571" sldId="331"/>
            <ac:spMk id="3" creationId="{34311385-7CF6-465B-ABF8-118A6A40D183}"/>
          </ac:spMkLst>
        </pc:spChg>
        <pc:spChg chg="mod">
          <ac:chgData name="Τσιρώνη Λάμαρη Αγάπη" userId="46c2e003-f24b-4548-894e-e4c027ce6d11" providerId="ADAL" clId="{CA71AD5D-6DCE-40DF-A69B-E6633CC6D4EF}" dt="2020-11-30T20:14:07.312" v="4402"/>
          <ac:spMkLst>
            <pc:docMk/>
            <pc:sldMk cId="1824653571" sldId="331"/>
            <ac:spMk id="4" creationId="{6533067D-2F8C-4FA9-93AC-0A971312E8B4}"/>
          </ac:spMkLst>
        </pc:spChg>
        <pc:picChg chg="add del mod">
          <ac:chgData name="Τσιρώνη Λάμαρη Αγάπη" userId="46c2e003-f24b-4548-894e-e4c027ce6d11" providerId="ADAL" clId="{CA71AD5D-6DCE-40DF-A69B-E6633CC6D4EF}" dt="2020-11-24T15:28:42.279" v="1513" actId="478"/>
          <ac:picMkLst>
            <pc:docMk/>
            <pc:sldMk cId="1824653571" sldId="331"/>
            <ac:picMk id="2" creationId="{79A7089A-9B58-4626-81C4-BCB56FD6E8BF}"/>
          </ac:picMkLst>
        </pc:picChg>
        <pc:picChg chg="del">
          <ac:chgData name="Τσιρώνη Λάμαρη Αγάπη" userId="46c2e003-f24b-4548-894e-e4c027ce6d11" providerId="ADAL" clId="{CA71AD5D-6DCE-40DF-A69B-E6633CC6D4EF}" dt="2020-11-24T14:20:24.443" v="1498" actId="478"/>
          <ac:picMkLst>
            <pc:docMk/>
            <pc:sldMk cId="1824653571" sldId="331"/>
            <ac:picMk id="2" creationId="{8B3F6449-6FB1-4215-8327-30A35EF75612}"/>
          </ac:picMkLst>
        </pc:picChg>
        <pc:picChg chg="add del mod">
          <ac:chgData name="Τσιρώνη Λάμαρη Αγάπη" userId="46c2e003-f24b-4548-894e-e4c027ce6d11" providerId="ADAL" clId="{CA71AD5D-6DCE-40DF-A69B-E6633CC6D4EF}" dt="2020-11-24T15:01:01.649" v="1510" actId="478"/>
          <ac:picMkLst>
            <pc:docMk/>
            <pc:sldMk cId="1824653571" sldId="331"/>
            <ac:picMk id="5" creationId="{C7B1B7F9-1394-4B32-870C-CE3FBE47F1D1}"/>
          </ac:picMkLst>
        </pc:picChg>
        <pc:picChg chg="add mod">
          <ac:chgData name="Τσιρώνη Λάμαρη Αγάπη" userId="46c2e003-f24b-4548-894e-e4c027ce6d11" providerId="ADAL" clId="{CA71AD5D-6DCE-40DF-A69B-E6633CC6D4EF}" dt="2020-11-24T15:28:53.239" v="1515" actId="1076"/>
          <ac:picMkLst>
            <pc:docMk/>
            <pc:sldMk cId="1824653571" sldId="331"/>
            <ac:picMk id="6" creationId="{540C4750-E2EF-48BB-9C63-C21A64A3CC94}"/>
          </ac:picMkLst>
        </pc:picChg>
        <pc:picChg chg="add del mod">
          <ac:chgData name="Τσιρώνη Λάμαρη Αγάπη" userId="46c2e003-f24b-4548-894e-e4c027ce6d11" providerId="ADAL" clId="{CA71AD5D-6DCE-40DF-A69B-E6633CC6D4EF}" dt="2020-11-24T14:21:09.856" v="1504" actId="478"/>
          <ac:picMkLst>
            <pc:docMk/>
            <pc:sldMk cId="1824653571" sldId="331"/>
            <ac:picMk id="6" creationId="{84B1AD65-8479-451A-84C3-987AA4E03705}"/>
          </ac:picMkLst>
        </pc:picChg>
      </pc:sldChg>
      <pc:sldChg chg="delSp modSp add mod">
        <pc:chgData name="Τσιρώνη Λάμαρη Αγάπη" userId="46c2e003-f24b-4548-894e-e4c027ce6d11" providerId="ADAL" clId="{CA71AD5D-6DCE-40DF-A69B-E6633CC6D4EF}" dt="2020-11-30T20:14:07.312" v="4402"/>
        <pc:sldMkLst>
          <pc:docMk/>
          <pc:sldMk cId="3828467936" sldId="332"/>
        </pc:sldMkLst>
        <pc:spChg chg="mod">
          <ac:chgData name="Τσιρώνη Λάμαρη Αγάπη" userId="46c2e003-f24b-4548-894e-e4c027ce6d11" providerId="ADAL" clId="{CA71AD5D-6DCE-40DF-A69B-E6633CC6D4EF}" dt="2020-11-30T20:14:07.312" v="4402"/>
          <ac:spMkLst>
            <pc:docMk/>
            <pc:sldMk cId="3828467936" sldId="332"/>
            <ac:spMk id="3" creationId="{34311385-7CF6-465B-ABF8-118A6A40D183}"/>
          </ac:spMkLst>
        </pc:spChg>
        <pc:spChg chg="mod">
          <ac:chgData name="Τσιρώνη Λάμαρη Αγάπη" userId="46c2e003-f24b-4548-894e-e4c027ce6d11" providerId="ADAL" clId="{CA71AD5D-6DCE-40DF-A69B-E6633CC6D4EF}" dt="2020-11-30T20:14:07.312" v="4402"/>
          <ac:spMkLst>
            <pc:docMk/>
            <pc:sldMk cId="3828467936" sldId="332"/>
            <ac:spMk id="4" creationId="{6533067D-2F8C-4FA9-93AC-0A971312E8B4}"/>
          </ac:spMkLst>
        </pc:spChg>
        <pc:picChg chg="del">
          <ac:chgData name="Τσιρώνη Λάμαρη Αγάπη" userId="46c2e003-f24b-4548-894e-e4c027ce6d11" providerId="ADAL" clId="{CA71AD5D-6DCE-40DF-A69B-E6633CC6D4EF}" dt="2020-11-24T14:21:18.028" v="1506" actId="478"/>
          <ac:picMkLst>
            <pc:docMk/>
            <pc:sldMk cId="3828467936" sldId="332"/>
            <ac:picMk id="5" creationId="{C7B1B7F9-1394-4B32-870C-CE3FBE47F1D1}"/>
          </ac:picMkLst>
        </pc:picChg>
        <pc:picChg chg="mod">
          <ac:chgData name="Τσιρώνη Λάμαρη Αγάπη" userId="46c2e003-f24b-4548-894e-e4c027ce6d11" providerId="ADAL" clId="{CA71AD5D-6DCE-40DF-A69B-E6633CC6D4EF}" dt="2020-11-24T14:21:34.857" v="1509" actId="1076"/>
          <ac:picMkLst>
            <pc:docMk/>
            <pc:sldMk cId="3828467936" sldId="332"/>
            <ac:picMk id="6" creationId="{84B1AD65-8479-451A-84C3-987AA4E03705}"/>
          </ac:picMkLst>
        </pc:picChg>
      </pc:sldChg>
      <pc:sldChg chg="addSp delSp modSp add del mod">
        <pc:chgData name="Τσιρώνη Λάμαρη Αγάπη" userId="46c2e003-f24b-4548-894e-e4c027ce6d11" providerId="ADAL" clId="{CA71AD5D-6DCE-40DF-A69B-E6633CC6D4EF}" dt="2020-11-25T13:55:14.187" v="4113" actId="47"/>
        <pc:sldMkLst>
          <pc:docMk/>
          <pc:sldMk cId="720744524" sldId="333"/>
        </pc:sldMkLst>
        <pc:spChg chg="mod">
          <ac:chgData name="Τσιρώνη Λάμαρη Αγάπη" userId="46c2e003-f24b-4548-894e-e4c027ce6d11" providerId="ADAL" clId="{CA71AD5D-6DCE-40DF-A69B-E6633CC6D4EF}" dt="2020-11-24T21:16:53.902" v="2054" actId="20577"/>
          <ac:spMkLst>
            <pc:docMk/>
            <pc:sldMk cId="720744524" sldId="333"/>
            <ac:spMk id="8" creationId="{96088041-12A6-4E8F-9B6D-BC1D772246C2}"/>
          </ac:spMkLst>
        </pc:spChg>
        <pc:picChg chg="add mod">
          <ac:chgData name="Τσιρώνη Λάμαρη Αγάπη" userId="46c2e003-f24b-4548-894e-e4c027ce6d11" providerId="ADAL" clId="{CA71AD5D-6DCE-40DF-A69B-E6633CC6D4EF}" dt="2020-11-24T17:12:29.983" v="1531" actId="1035"/>
          <ac:picMkLst>
            <pc:docMk/>
            <pc:sldMk cId="720744524" sldId="333"/>
            <ac:picMk id="2" creationId="{ED5E574A-7413-4924-A867-E881E97BB040}"/>
          </ac:picMkLst>
        </pc:picChg>
        <pc:picChg chg="del">
          <ac:chgData name="Τσιρώνη Λάμαρη Αγάπη" userId="46c2e003-f24b-4548-894e-e4c027ce6d11" providerId="ADAL" clId="{CA71AD5D-6DCE-40DF-A69B-E6633CC6D4EF}" dt="2020-11-24T17:12:19.897" v="1519" actId="478"/>
          <ac:picMkLst>
            <pc:docMk/>
            <pc:sldMk cId="720744524" sldId="333"/>
            <ac:picMk id="5" creationId="{6E9AC8D8-3605-4BF7-9B97-2008BF80C90E}"/>
          </ac:picMkLst>
        </pc:picChg>
        <pc:picChg chg="add mod">
          <ac:chgData name="Τσιρώνη Λάμαρη Αγάπη" userId="46c2e003-f24b-4548-894e-e4c027ce6d11" providerId="ADAL" clId="{CA71AD5D-6DCE-40DF-A69B-E6633CC6D4EF}" dt="2020-11-24T17:12:27.354" v="1523" actId="1076"/>
          <ac:picMkLst>
            <pc:docMk/>
            <pc:sldMk cId="720744524" sldId="333"/>
            <ac:picMk id="6" creationId="{FD1DB621-74E8-424F-93F1-D5F54096E9B6}"/>
          </ac:picMkLst>
        </pc:picChg>
      </pc:sldChg>
      <pc:sldChg chg="modSp new del mod ord">
        <pc:chgData name="Τσιρώνη Λάμαρη Αγάπη" userId="46c2e003-f24b-4548-894e-e4c027ce6d11" providerId="ADAL" clId="{CA71AD5D-6DCE-40DF-A69B-E6633CC6D4EF}" dt="2020-11-24T21:22:02.680" v="2465" actId="47"/>
        <pc:sldMkLst>
          <pc:docMk/>
          <pc:sldMk cId="3605452676" sldId="334"/>
        </pc:sldMkLst>
        <pc:spChg chg="mod">
          <ac:chgData name="Τσιρώνη Λάμαρη Αγάπη" userId="46c2e003-f24b-4548-894e-e4c027ce6d11" providerId="ADAL" clId="{CA71AD5D-6DCE-40DF-A69B-E6633CC6D4EF}" dt="2020-11-24T21:21:20.941" v="2463"/>
          <ac:spMkLst>
            <pc:docMk/>
            <pc:sldMk cId="3605452676" sldId="334"/>
            <ac:spMk id="2" creationId="{A90503AC-5E77-46F6-A65F-C548648C0E70}"/>
          </ac:spMkLst>
        </pc:spChg>
      </pc:sldChg>
      <pc:sldChg chg="addSp modSp new mod addCm delCm">
        <pc:chgData name="Τσιρώνη Λάμαρη Αγάπη" userId="46c2e003-f24b-4548-894e-e4c027ce6d11" providerId="ADAL" clId="{CA71AD5D-6DCE-40DF-A69B-E6633CC6D4EF}" dt="2020-11-30T20:14:07.312" v="4402"/>
        <pc:sldMkLst>
          <pc:docMk/>
          <pc:sldMk cId="3760521940" sldId="335"/>
        </pc:sldMkLst>
        <pc:spChg chg="mod">
          <ac:chgData name="Τσιρώνη Λάμαρη Αγάπη" userId="46c2e003-f24b-4548-894e-e4c027ce6d11" providerId="ADAL" clId="{CA71AD5D-6DCE-40DF-A69B-E6633CC6D4EF}" dt="2020-11-24T21:27:26.994" v="2695" actId="14100"/>
          <ac:spMkLst>
            <pc:docMk/>
            <pc:sldMk cId="3760521940" sldId="335"/>
            <ac:spMk id="2" creationId="{B2CFE088-55C5-4F0B-BE12-C10477B73B3C}"/>
          </ac:spMkLst>
        </pc:spChg>
        <pc:spChg chg="mod">
          <ac:chgData name="Τσιρώνη Λάμαρη Αγάπη" userId="46c2e003-f24b-4548-894e-e4c027ce6d11" providerId="ADAL" clId="{CA71AD5D-6DCE-40DF-A69B-E6633CC6D4EF}" dt="2020-11-30T20:14:07.312" v="4402"/>
          <ac:spMkLst>
            <pc:docMk/>
            <pc:sldMk cId="3760521940" sldId="335"/>
            <ac:spMk id="3" creationId="{898B336B-725B-4431-992D-29F0011F3CD3}"/>
          </ac:spMkLst>
        </pc:spChg>
        <pc:spChg chg="mod">
          <ac:chgData name="Τσιρώνη Λάμαρη Αγάπη" userId="46c2e003-f24b-4548-894e-e4c027ce6d11" providerId="ADAL" clId="{CA71AD5D-6DCE-40DF-A69B-E6633CC6D4EF}" dt="2020-11-30T20:14:07.312" v="4402"/>
          <ac:spMkLst>
            <pc:docMk/>
            <pc:sldMk cId="3760521940" sldId="335"/>
            <ac:spMk id="4" creationId="{2F970342-4A9C-4949-90BA-EEB16216BD4A}"/>
          </ac:spMkLst>
        </pc:spChg>
        <pc:spChg chg="add mod">
          <ac:chgData name="Τσιρώνη Λάμαρη Αγάπη" userId="46c2e003-f24b-4548-894e-e4c027ce6d11" providerId="ADAL" clId="{CA71AD5D-6DCE-40DF-A69B-E6633CC6D4EF}" dt="2020-11-24T21:22:44.415" v="2496" actId="20577"/>
          <ac:spMkLst>
            <pc:docMk/>
            <pc:sldMk cId="3760521940" sldId="335"/>
            <ac:spMk id="5" creationId="{E240AD0E-B261-4286-AAAE-A942F2C15246}"/>
          </ac:spMkLst>
        </pc:spChg>
      </pc:sldChg>
      <pc:sldChg chg="addSp modSp add mod">
        <pc:chgData name="Τσιρώνη Λάμαρη Αγάπη" userId="46c2e003-f24b-4548-894e-e4c027ce6d11" providerId="ADAL" clId="{CA71AD5D-6DCE-40DF-A69B-E6633CC6D4EF}" dt="2020-11-30T20:14:07.312" v="4402"/>
        <pc:sldMkLst>
          <pc:docMk/>
          <pc:sldMk cId="735649871" sldId="336"/>
        </pc:sldMkLst>
        <pc:spChg chg="mod">
          <ac:chgData name="Τσιρώνη Λάμαρη Αγάπη" userId="46c2e003-f24b-4548-894e-e4c027ce6d11" providerId="ADAL" clId="{CA71AD5D-6DCE-40DF-A69B-E6633CC6D4EF}" dt="2020-11-24T21:41:16.945" v="3575" actId="113"/>
          <ac:spMkLst>
            <pc:docMk/>
            <pc:sldMk cId="735649871" sldId="336"/>
            <ac:spMk id="2" creationId="{B2CFE088-55C5-4F0B-BE12-C10477B73B3C}"/>
          </ac:spMkLst>
        </pc:spChg>
        <pc:spChg chg="mod">
          <ac:chgData name="Τσιρώνη Λάμαρη Αγάπη" userId="46c2e003-f24b-4548-894e-e4c027ce6d11" providerId="ADAL" clId="{CA71AD5D-6DCE-40DF-A69B-E6633CC6D4EF}" dt="2020-11-30T20:14:07.312" v="4402"/>
          <ac:spMkLst>
            <pc:docMk/>
            <pc:sldMk cId="735649871" sldId="336"/>
            <ac:spMk id="3" creationId="{898B336B-725B-4431-992D-29F0011F3CD3}"/>
          </ac:spMkLst>
        </pc:spChg>
        <pc:spChg chg="mod">
          <ac:chgData name="Τσιρώνη Λάμαρη Αγάπη" userId="46c2e003-f24b-4548-894e-e4c027ce6d11" providerId="ADAL" clId="{CA71AD5D-6DCE-40DF-A69B-E6633CC6D4EF}" dt="2020-11-30T20:14:07.312" v="4402"/>
          <ac:spMkLst>
            <pc:docMk/>
            <pc:sldMk cId="735649871" sldId="336"/>
            <ac:spMk id="4" creationId="{2F970342-4A9C-4949-90BA-EEB16216BD4A}"/>
          </ac:spMkLst>
        </pc:spChg>
        <pc:spChg chg="mod">
          <ac:chgData name="Τσιρώνη Λάμαρη Αγάπη" userId="46c2e003-f24b-4548-894e-e4c027ce6d11" providerId="ADAL" clId="{CA71AD5D-6DCE-40DF-A69B-E6633CC6D4EF}" dt="2020-11-24T21:28:08.526" v="2727" actId="20577"/>
          <ac:spMkLst>
            <pc:docMk/>
            <pc:sldMk cId="735649871" sldId="336"/>
            <ac:spMk id="5" creationId="{E240AD0E-B261-4286-AAAE-A942F2C15246}"/>
          </ac:spMkLst>
        </pc:spChg>
        <pc:picChg chg="add mod">
          <ac:chgData name="Τσιρώνη Λάμαρη Αγάπη" userId="46c2e003-f24b-4548-894e-e4c027ce6d11" providerId="ADAL" clId="{CA71AD5D-6DCE-40DF-A69B-E6633CC6D4EF}" dt="2020-11-24T21:32:13.369" v="3004" actId="1076"/>
          <ac:picMkLst>
            <pc:docMk/>
            <pc:sldMk cId="735649871" sldId="336"/>
            <ac:picMk id="6" creationId="{C225C1DF-5FE6-482F-9DCC-FE0EC54576D5}"/>
          </ac:picMkLst>
        </pc:picChg>
      </pc:sldChg>
      <pc:sldChg chg="addSp delSp modSp new del mod">
        <pc:chgData name="Τσιρώνη Λάμαρη Αγάπη" userId="46c2e003-f24b-4548-894e-e4c027ce6d11" providerId="ADAL" clId="{CA71AD5D-6DCE-40DF-A69B-E6633CC6D4EF}" dt="2020-11-24T21:27:54.062" v="2699" actId="47"/>
        <pc:sldMkLst>
          <pc:docMk/>
          <pc:sldMk cId="2737549257" sldId="336"/>
        </pc:sldMkLst>
        <pc:spChg chg="add del mod">
          <ac:chgData name="Τσιρώνη Λάμαρη Αγάπη" userId="46c2e003-f24b-4548-894e-e4c027ce6d11" providerId="ADAL" clId="{CA71AD5D-6DCE-40DF-A69B-E6633CC6D4EF}" dt="2020-11-24T21:27:53.023" v="2698" actId="478"/>
          <ac:spMkLst>
            <pc:docMk/>
            <pc:sldMk cId="2737549257" sldId="336"/>
            <ac:spMk id="5" creationId="{CEC68DCC-1724-4B58-8461-D663D98C0AE0}"/>
          </ac:spMkLst>
        </pc:spChg>
      </pc:sldChg>
      <pc:sldChg chg="addSp delSp modSp add mod">
        <pc:chgData name="Τσιρώνη Λάμαρη Αγάπη" userId="46c2e003-f24b-4548-894e-e4c027ce6d11" providerId="ADAL" clId="{CA71AD5D-6DCE-40DF-A69B-E6633CC6D4EF}" dt="2020-11-30T20:14:07.312" v="4402"/>
        <pc:sldMkLst>
          <pc:docMk/>
          <pc:sldMk cId="1873890453" sldId="337"/>
        </pc:sldMkLst>
        <pc:spChg chg="mod">
          <ac:chgData name="Τσιρώνη Λάμαρη Αγάπη" userId="46c2e003-f24b-4548-894e-e4c027ce6d11" providerId="ADAL" clId="{CA71AD5D-6DCE-40DF-A69B-E6633CC6D4EF}" dt="2020-11-24T21:52:41.872" v="4110" actId="14100"/>
          <ac:spMkLst>
            <pc:docMk/>
            <pc:sldMk cId="1873890453" sldId="337"/>
            <ac:spMk id="2" creationId="{B2CFE088-55C5-4F0B-BE12-C10477B73B3C}"/>
          </ac:spMkLst>
        </pc:spChg>
        <pc:spChg chg="mod">
          <ac:chgData name="Τσιρώνη Λάμαρη Αγάπη" userId="46c2e003-f24b-4548-894e-e4c027ce6d11" providerId="ADAL" clId="{CA71AD5D-6DCE-40DF-A69B-E6633CC6D4EF}" dt="2020-11-30T20:14:07.312" v="4402"/>
          <ac:spMkLst>
            <pc:docMk/>
            <pc:sldMk cId="1873890453" sldId="337"/>
            <ac:spMk id="3" creationId="{898B336B-725B-4431-992D-29F0011F3CD3}"/>
          </ac:spMkLst>
        </pc:spChg>
        <pc:spChg chg="mod">
          <ac:chgData name="Τσιρώνη Λάμαρη Αγάπη" userId="46c2e003-f24b-4548-894e-e4c027ce6d11" providerId="ADAL" clId="{CA71AD5D-6DCE-40DF-A69B-E6633CC6D4EF}" dt="2020-11-30T20:14:07.312" v="4402"/>
          <ac:spMkLst>
            <pc:docMk/>
            <pc:sldMk cId="1873890453" sldId="337"/>
            <ac:spMk id="4" creationId="{2F970342-4A9C-4949-90BA-EEB16216BD4A}"/>
          </ac:spMkLst>
        </pc:spChg>
        <pc:spChg chg="mod">
          <ac:chgData name="Τσιρώνη Λάμαρη Αγάπη" userId="46c2e003-f24b-4548-894e-e4c027ce6d11" providerId="ADAL" clId="{CA71AD5D-6DCE-40DF-A69B-E6633CC6D4EF}" dt="2020-11-24T21:42:14.121" v="3611" actId="20577"/>
          <ac:spMkLst>
            <pc:docMk/>
            <pc:sldMk cId="1873890453" sldId="337"/>
            <ac:spMk id="5" creationId="{E240AD0E-B261-4286-AAAE-A942F2C15246}"/>
          </ac:spMkLst>
        </pc:spChg>
        <pc:spChg chg="add mod">
          <ac:chgData name="Τσιρώνη Λάμαρη Αγάπη" userId="46c2e003-f24b-4548-894e-e4c027ce6d11" providerId="ADAL" clId="{CA71AD5D-6DCE-40DF-A69B-E6633CC6D4EF}" dt="2020-11-24T21:48:04.152" v="3736" actId="1076"/>
          <ac:spMkLst>
            <pc:docMk/>
            <pc:sldMk cId="1873890453" sldId="337"/>
            <ac:spMk id="8" creationId="{A6A970F8-6EA7-4E52-ACBB-5ED940363491}"/>
          </ac:spMkLst>
        </pc:spChg>
        <pc:spChg chg="add mod">
          <ac:chgData name="Τσιρώνη Λάμαρη Αγάπη" userId="46c2e003-f24b-4548-894e-e4c027ce6d11" providerId="ADAL" clId="{CA71AD5D-6DCE-40DF-A69B-E6633CC6D4EF}" dt="2020-11-24T21:48:29.152" v="3743" actId="14100"/>
          <ac:spMkLst>
            <pc:docMk/>
            <pc:sldMk cId="1873890453" sldId="337"/>
            <ac:spMk id="10" creationId="{1474C657-DD33-4F27-9A0B-61BAF66A3532}"/>
          </ac:spMkLst>
        </pc:spChg>
        <pc:spChg chg="add mod">
          <ac:chgData name="Τσιρώνη Λάμαρη Αγάπη" userId="46c2e003-f24b-4548-894e-e4c027ce6d11" providerId="ADAL" clId="{CA71AD5D-6DCE-40DF-A69B-E6633CC6D4EF}" dt="2020-11-24T21:48:37.752" v="3747" actId="14100"/>
          <ac:spMkLst>
            <pc:docMk/>
            <pc:sldMk cId="1873890453" sldId="337"/>
            <ac:spMk id="11" creationId="{8D5D0E49-05AB-4FAF-9463-84A7C320BAAC}"/>
          </ac:spMkLst>
        </pc:spChg>
        <pc:picChg chg="del">
          <ac:chgData name="Τσιρώνη Λάμαρη Αγάπη" userId="46c2e003-f24b-4548-894e-e4c027ce6d11" providerId="ADAL" clId="{CA71AD5D-6DCE-40DF-A69B-E6633CC6D4EF}" dt="2020-11-24T21:44:00.888" v="3614" actId="478"/>
          <ac:picMkLst>
            <pc:docMk/>
            <pc:sldMk cId="1873890453" sldId="337"/>
            <ac:picMk id="6" creationId="{C225C1DF-5FE6-482F-9DCC-FE0EC54576D5}"/>
          </ac:picMkLst>
        </pc:picChg>
        <pc:picChg chg="add mod">
          <ac:chgData name="Τσιρώνη Λάμαρη Αγάπη" userId="46c2e003-f24b-4548-894e-e4c027ce6d11" providerId="ADAL" clId="{CA71AD5D-6DCE-40DF-A69B-E6633CC6D4EF}" dt="2020-11-24T21:50:59.153" v="3952" actId="1076"/>
          <ac:picMkLst>
            <pc:docMk/>
            <pc:sldMk cId="1873890453" sldId="337"/>
            <ac:picMk id="7" creationId="{C4CB7272-E371-4E96-9F95-C80F8F3997C4}"/>
          </ac:picMkLst>
        </pc:picChg>
        <pc:picChg chg="add mod">
          <ac:chgData name="Τσιρώνη Λάμαρη Αγάπη" userId="46c2e003-f24b-4548-894e-e4c027ce6d11" providerId="ADAL" clId="{CA71AD5D-6DCE-40DF-A69B-E6633CC6D4EF}" dt="2020-11-24T21:50:59.629" v="3953" actId="1076"/>
          <ac:picMkLst>
            <pc:docMk/>
            <pc:sldMk cId="1873890453" sldId="337"/>
            <ac:picMk id="9" creationId="{37161425-A22B-4400-B146-EAD180D5EBEF}"/>
          </ac:picMkLst>
        </pc:picChg>
      </pc:sldChg>
      <pc:sldChg chg="addSp modSp add mod">
        <pc:chgData name="Τσιρώνη Λάμαρη Αγάπη" userId="46c2e003-f24b-4548-894e-e4c027ce6d11" providerId="ADAL" clId="{CA71AD5D-6DCE-40DF-A69B-E6633CC6D4EF}" dt="2020-11-30T20:14:07.312" v="4402"/>
        <pc:sldMkLst>
          <pc:docMk/>
          <pc:sldMk cId="2280774110" sldId="338"/>
        </pc:sldMkLst>
        <pc:spChg chg="mod">
          <ac:chgData name="Τσιρώνη Λάμαρη Αγάπη" userId="46c2e003-f24b-4548-894e-e4c027ce6d11" providerId="ADAL" clId="{CA71AD5D-6DCE-40DF-A69B-E6633CC6D4EF}" dt="2020-11-30T20:14:07.312" v="4402"/>
          <ac:spMkLst>
            <pc:docMk/>
            <pc:sldMk cId="2280774110" sldId="338"/>
            <ac:spMk id="3" creationId="{34311385-7CF6-465B-ABF8-118A6A40D183}"/>
          </ac:spMkLst>
        </pc:spChg>
        <pc:spChg chg="mod">
          <ac:chgData name="Τσιρώνη Λάμαρη Αγάπη" userId="46c2e003-f24b-4548-894e-e4c027ce6d11" providerId="ADAL" clId="{CA71AD5D-6DCE-40DF-A69B-E6633CC6D4EF}" dt="2020-11-30T20:14:07.312" v="4402"/>
          <ac:spMkLst>
            <pc:docMk/>
            <pc:sldMk cId="2280774110" sldId="338"/>
            <ac:spMk id="4" creationId="{6533067D-2F8C-4FA9-93AC-0A971312E8B4}"/>
          </ac:spMkLst>
        </pc:spChg>
        <pc:spChg chg="mod">
          <ac:chgData name="Τσιρώνη Λάμαρη Αγάπη" userId="46c2e003-f24b-4548-894e-e4c027ce6d11" providerId="ADAL" clId="{CA71AD5D-6DCE-40DF-A69B-E6633CC6D4EF}" dt="2020-11-25T14:07:24.186" v="4359" actId="20577"/>
          <ac:spMkLst>
            <pc:docMk/>
            <pc:sldMk cId="2280774110" sldId="338"/>
            <ac:spMk id="8" creationId="{96088041-12A6-4E8F-9B6D-BC1D772246C2}"/>
          </ac:spMkLst>
        </pc:spChg>
        <pc:spChg chg="mod">
          <ac:chgData name="Τσιρώνη Λάμαρη Αγάπη" userId="46c2e003-f24b-4548-894e-e4c027ce6d11" providerId="ADAL" clId="{CA71AD5D-6DCE-40DF-A69B-E6633CC6D4EF}" dt="2020-11-25T14:07:37.094" v="4361" actId="20577"/>
          <ac:spMkLst>
            <pc:docMk/>
            <pc:sldMk cId="2280774110" sldId="338"/>
            <ac:spMk id="9" creationId="{2801CDFE-F3A5-4664-A881-59CC042A5F39}"/>
          </ac:spMkLst>
        </pc:spChg>
        <pc:picChg chg="add mod">
          <ac:chgData name="Τσιρώνη Λάμαρη Αγάπη" userId="46c2e003-f24b-4548-894e-e4c027ce6d11" providerId="ADAL" clId="{CA71AD5D-6DCE-40DF-A69B-E6633CC6D4EF}" dt="2020-11-25T13:57:07.954" v="4198" actId="1076"/>
          <ac:picMkLst>
            <pc:docMk/>
            <pc:sldMk cId="2280774110" sldId="338"/>
            <ac:picMk id="2" creationId="{76F40D93-7652-4525-8CC6-EE680F885C6E}"/>
          </ac:picMkLst>
        </pc:picChg>
        <pc:picChg chg="mod">
          <ac:chgData name="Τσιρώνη Λάμαρη Αγάπη" userId="46c2e003-f24b-4548-894e-e4c027ce6d11" providerId="ADAL" clId="{CA71AD5D-6DCE-40DF-A69B-E6633CC6D4EF}" dt="2020-11-25T13:57:10.037" v="4199" actId="1076"/>
          <ac:picMkLst>
            <pc:docMk/>
            <pc:sldMk cId="2280774110" sldId="338"/>
            <ac:picMk id="7" creationId="{A89E0FD2-1E6A-47F4-B9CD-19F3435D24D4}"/>
          </ac:picMkLst>
        </pc:picChg>
      </pc:sldChg>
      <pc:sldChg chg="addSp delSp modSp add mod">
        <pc:chgData name="Τσιρώνη Λάμαρη Αγάπη" userId="46c2e003-f24b-4548-894e-e4c027ce6d11" providerId="ADAL" clId="{CA71AD5D-6DCE-40DF-A69B-E6633CC6D4EF}" dt="2020-11-30T20:14:07.312" v="4402"/>
        <pc:sldMkLst>
          <pc:docMk/>
          <pc:sldMk cId="1522294985" sldId="339"/>
        </pc:sldMkLst>
        <pc:spChg chg="mod">
          <ac:chgData name="Τσιρώνη Λάμαρη Αγάπη" userId="46c2e003-f24b-4548-894e-e4c027ce6d11" providerId="ADAL" clId="{CA71AD5D-6DCE-40DF-A69B-E6633CC6D4EF}" dt="2020-11-30T20:14:07.312" v="4402"/>
          <ac:spMkLst>
            <pc:docMk/>
            <pc:sldMk cId="1522294985" sldId="339"/>
            <ac:spMk id="3" creationId="{34311385-7CF6-465B-ABF8-118A6A40D183}"/>
          </ac:spMkLst>
        </pc:spChg>
        <pc:spChg chg="mod">
          <ac:chgData name="Τσιρώνη Λάμαρη Αγάπη" userId="46c2e003-f24b-4548-894e-e4c027ce6d11" providerId="ADAL" clId="{CA71AD5D-6DCE-40DF-A69B-E6633CC6D4EF}" dt="2020-11-30T20:14:07.312" v="4402"/>
          <ac:spMkLst>
            <pc:docMk/>
            <pc:sldMk cId="1522294985" sldId="339"/>
            <ac:spMk id="4" creationId="{6533067D-2F8C-4FA9-93AC-0A971312E8B4}"/>
          </ac:spMkLst>
        </pc:spChg>
        <pc:spChg chg="mod">
          <ac:chgData name="Τσιρώνη Λάμαρη Αγάπη" userId="46c2e003-f24b-4548-894e-e4c027ce6d11" providerId="ADAL" clId="{CA71AD5D-6DCE-40DF-A69B-E6633CC6D4EF}" dt="2020-11-25T14:07:28.553" v="4360" actId="20577"/>
          <ac:spMkLst>
            <pc:docMk/>
            <pc:sldMk cId="1522294985" sldId="339"/>
            <ac:spMk id="8" creationId="{96088041-12A6-4E8F-9B6D-BC1D772246C2}"/>
          </ac:spMkLst>
        </pc:spChg>
        <pc:spChg chg="mod">
          <ac:chgData name="Τσιρώνη Λάμαρη Αγάπη" userId="46c2e003-f24b-4548-894e-e4c027ce6d11" providerId="ADAL" clId="{CA71AD5D-6DCE-40DF-A69B-E6633CC6D4EF}" dt="2020-11-25T14:07:41.674" v="4362" actId="20577"/>
          <ac:spMkLst>
            <pc:docMk/>
            <pc:sldMk cId="1522294985" sldId="339"/>
            <ac:spMk id="9" creationId="{2801CDFE-F3A5-4664-A881-59CC042A5F39}"/>
          </ac:spMkLst>
        </pc:spChg>
        <pc:picChg chg="del">
          <ac:chgData name="Τσιρώνη Λάμαρη Αγάπη" userId="46c2e003-f24b-4548-894e-e4c027ce6d11" providerId="ADAL" clId="{CA71AD5D-6DCE-40DF-A69B-E6633CC6D4EF}" dt="2020-11-25T14:05:38.316" v="4209" actId="478"/>
          <ac:picMkLst>
            <pc:docMk/>
            <pc:sldMk cId="1522294985" sldId="339"/>
            <ac:picMk id="2" creationId="{76F40D93-7652-4525-8CC6-EE680F885C6E}"/>
          </ac:picMkLst>
        </pc:picChg>
        <pc:picChg chg="del">
          <ac:chgData name="Τσιρώνη Λάμαρη Αγάπη" userId="46c2e003-f24b-4548-894e-e4c027ce6d11" providerId="ADAL" clId="{CA71AD5D-6DCE-40DF-A69B-E6633CC6D4EF}" dt="2020-11-25T14:04:56.502" v="4201" actId="478"/>
          <ac:picMkLst>
            <pc:docMk/>
            <pc:sldMk cId="1522294985" sldId="339"/>
            <ac:picMk id="5" creationId="{6E9AC8D8-3605-4BF7-9B97-2008BF80C90E}"/>
          </ac:picMkLst>
        </pc:picChg>
        <pc:picChg chg="add mod">
          <ac:chgData name="Τσιρώνη Λάμαρη Αγάπη" userId="46c2e003-f24b-4548-894e-e4c027ce6d11" providerId="ADAL" clId="{CA71AD5D-6DCE-40DF-A69B-E6633CC6D4EF}" dt="2020-11-25T14:05:34.924" v="4208" actId="1076"/>
          <ac:picMkLst>
            <pc:docMk/>
            <pc:sldMk cId="1522294985" sldId="339"/>
            <ac:picMk id="6" creationId="{867FB5AC-EDC0-4D49-A912-03695E797A33}"/>
          </ac:picMkLst>
        </pc:picChg>
        <pc:picChg chg="mod">
          <ac:chgData name="Τσιρώνη Λάμαρη Αγάπη" userId="46c2e003-f24b-4548-894e-e4c027ce6d11" providerId="ADAL" clId="{CA71AD5D-6DCE-40DF-A69B-E6633CC6D4EF}" dt="2020-11-25T14:05:32.411" v="4207" actId="1076"/>
          <ac:picMkLst>
            <pc:docMk/>
            <pc:sldMk cId="1522294985" sldId="339"/>
            <ac:picMk id="7" creationId="{A89E0FD2-1E6A-47F4-B9CD-19F3435D24D4}"/>
          </ac:picMkLst>
        </pc:picChg>
      </pc:sldChg>
      <pc:sldChg chg="addSp delSp modSp new del mod ord delAnim modAnim">
        <pc:chgData name="Τσιρώνη Λάμαρη Αγάπη" userId="46c2e003-f24b-4548-894e-e4c027ce6d11" providerId="ADAL" clId="{CA71AD5D-6DCE-40DF-A69B-E6633CC6D4EF}" dt="2020-11-30T20:13:05.200" v="4397" actId="47"/>
        <pc:sldMkLst>
          <pc:docMk/>
          <pc:sldMk cId="97188092" sldId="340"/>
        </pc:sldMkLst>
        <pc:spChg chg="del">
          <ac:chgData name="Τσιρώνη Λάμαρη Αγάπη" userId="46c2e003-f24b-4548-894e-e4c027ce6d11" providerId="ADAL" clId="{CA71AD5D-6DCE-40DF-A69B-E6633CC6D4EF}" dt="2020-11-30T20:12:16.251" v="4384"/>
          <ac:spMkLst>
            <pc:docMk/>
            <pc:sldMk cId="97188092" sldId="340"/>
            <ac:spMk id="2" creationId="{079955AD-7135-41E8-8A03-1EDF2C08FC8C}"/>
          </ac:spMkLst>
        </pc:spChg>
        <pc:spChg chg="add mod">
          <ac:chgData name="Τσιρώνη Λάμαρη Αγάπη" userId="46c2e003-f24b-4548-894e-e4c027ce6d11" providerId="ADAL" clId="{CA71AD5D-6DCE-40DF-A69B-E6633CC6D4EF}" dt="2020-11-30T20:12:54.757" v="4396" actId="478"/>
          <ac:spMkLst>
            <pc:docMk/>
            <pc:sldMk cId="97188092" sldId="340"/>
            <ac:spMk id="7" creationId="{CE290591-A225-4A87-938F-19B20B5623C2}"/>
          </ac:spMkLst>
        </pc:spChg>
        <pc:picChg chg="add del mod">
          <ac:chgData name="Τσιρώνη Λάμαρη Αγάπη" userId="46c2e003-f24b-4548-894e-e4c027ce6d11" providerId="ADAL" clId="{CA71AD5D-6DCE-40DF-A69B-E6633CC6D4EF}" dt="2020-11-30T20:12:54.757" v="4396" actId="478"/>
          <ac:picMkLst>
            <pc:docMk/>
            <pc:sldMk cId="97188092" sldId="340"/>
            <ac:picMk id="5" creationId="{9A521B95-4388-4F01-985B-B7635A9E21CA}"/>
          </ac:picMkLst>
        </pc:picChg>
      </pc:sldChg>
      <pc:sldChg chg="new del">
        <pc:chgData name="Τσιρώνη Λάμαρη Αγάπη" userId="46c2e003-f24b-4548-894e-e4c027ce6d11" providerId="ADAL" clId="{CA71AD5D-6DCE-40DF-A69B-E6633CC6D4EF}" dt="2020-11-30T17:15:58.648" v="4364" actId="47"/>
        <pc:sldMkLst>
          <pc:docMk/>
          <pc:sldMk cId="633594093" sldId="340"/>
        </pc:sldMkLst>
      </pc:sldChg>
      <pc:sldChg chg="addSp delSp modSp add del mod ord setBg modAnim">
        <pc:chgData name="Τσιρώνη Λάμαρη Αγάπη" userId="46c2e003-f24b-4548-894e-e4c027ce6d11" providerId="ADAL" clId="{CA71AD5D-6DCE-40DF-A69B-E6633CC6D4EF}" dt="2020-11-30T20:49:19.133" v="4492" actId="47"/>
        <pc:sldMkLst>
          <pc:docMk/>
          <pc:sldMk cId="1253780494" sldId="340"/>
        </pc:sldMkLst>
        <pc:spChg chg="mod">
          <ac:chgData name="Τσιρώνη Λάμαρη Αγάπη" userId="46c2e003-f24b-4548-894e-e4c027ce6d11" providerId="ADAL" clId="{CA71AD5D-6DCE-40DF-A69B-E6633CC6D4EF}" dt="2020-11-30T20:16:54.736" v="4447" actId="26606"/>
          <ac:spMkLst>
            <pc:docMk/>
            <pc:sldMk cId="1253780494" sldId="340"/>
            <ac:spMk id="3" creationId="{34311385-7CF6-465B-ABF8-118A6A40D183}"/>
          </ac:spMkLst>
        </pc:spChg>
        <pc:spChg chg="mod">
          <ac:chgData name="Τσιρώνη Λάμαρη Αγάπη" userId="46c2e003-f24b-4548-894e-e4c027ce6d11" providerId="ADAL" clId="{CA71AD5D-6DCE-40DF-A69B-E6633CC6D4EF}" dt="2020-11-30T20:16:54.736" v="4447" actId="26606"/>
          <ac:spMkLst>
            <pc:docMk/>
            <pc:sldMk cId="1253780494" sldId="340"/>
            <ac:spMk id="4" creationId="{6533067D-2F8C-4FA9-93AC-0A971312E8B4}"/>
          </ac:spMkLst>
        </pc:spChg>
        <pc:spChg chg="add del">
          <ac:chgData name="Τσιρώνη Λάμαρη Αγάπη" userId="46c2e003-f24b-4548-894e-e4c027ce6d11" providerId="ADAL" clId="{CA71AD5D-6DCE-40DF-A69B-E6633CC6D4EF}" dt="2020-11-30T20:16:34.205" v="4428" actId="26606"/>
          <ac:spMkLst>
            <pc:docMk/>
            <pc:sldMk cId="1253780494" sldId="340"/>
            <ac:spMk id="7" creationId="{A8E9C91B-7EAD-4562-AB0E-DFB9663AECE3}"/>
          </ac:spMkLst>
        </pc:spChg>
        <pc:spChg chg="del mod">
          <ac:chgData name="Τσιρώνη Λάμαρη Αγάπη" userId="46c2e003-f24b-4548-894e-e4c027ce6d11" providerId="ADAL" clId="{CA71AD5D-6DCE-40DF-A69B-E6633CC6D4EF}" dt="2020-11-30T20:16:09.481" v="4424" actId="478"/>
          <ac:spMkLst>
            <pc:docMk/>
            <pc:sldMk cId="1253780494" sldId="340"/>
            <ac:spMk id="8" creationId="{96088041-12A6-4E8F-9B6D-BC1D772246C2}"/>
          </ac:spMkLst>
        </pc:spChg>
        <pc:spChg chg="del">
          <ac:chgData name="Τσιρώνη Λάμαρη Αγάπη" userId="46c2e003-f24b-4548-894e-e4c027ce6d11" providerId="ADAL" clId="{CA71AD5D-6DCE-40DF-A69B-E6633CC6D4EF}" dt="2020-11-30T20:15:56.889" v="4422" actId="478"/>
          <ac:spMkLst>
            <pc:docMk/>
            <pc:sldMk cId="1253780494" sldId="340"/>
            <ac:spMk id="9" creationId="{2801CDFE-F3A5-4664-A881-59CC042A5F39}"/>
          </ac:spMkLst>
        </pc:spChg>
        <pc:spChg chg="add del">
          <ac:chgData name="Τσιρώνη Λάμαρη Αγάπη" userId="46c2e003-f24b-4548-894e-e4c027ce6d11" providerId="ADAL" clId="{CA71AD5D-6DCE-40DF-A69B-E6633CC6D4EF}" dt="2020-11-30T20:16:34.205" v="4428" actId="26606"/>
          <ac:spMkLst>
            <pc:docMk/>
            <pc:sldMk cId="1253780494" sldId="340"/>
            <ac:spMk id="11" creationId="{2C7211D9-E545-4D00-9874-641EC7C7BD85}"/>
          </ac:spMkLst>
        </pc:spChg>
        <pc:spChg chg="add del">
          <ac:chgData name="Τσιρώνη Λάμαρη Αγάπη" userId="46c2e003-f24b-4548-894e-e4c027ce6d11" providerId="ADAL" clId="{CA71AD5D-6DCE-40DF-A69B-E6633CC6D4EF}" dt="2020-11-30T20:16:34.205" v="4428" actId="26606"/>
          <ac:spMkLst>
            <pc:docMk/>
            <pc:sldMk cId="1253780494" sldId="340"/>
            <ac:spMk id="13" creationId="{5DBBC34A-8C43-4368-951E-A04EB7C00E32}"/>
          </ac:spMkLst>
        </pc:spChg>
        <pc:spChg chg="add del">
          <ac:chgData name="Τσιρώνη Λάμαρη Αγάπη" userId="46c2e003-f24b-4548-894e-e4c027ce6d11" providerId="ADAL" clId="{CA71AD5D-6DCE-40DF-A69B-E6633CC6D4EF}" dt="2020-11-30T20:16:36.986" v="4430" actId="26606"/>
          <ac:spMkLst>
            <pc:docMk/>
            <pc:sldMk cId="1253780494" sldId="340"/>
            <ac:spMk id="15" creationId="{A8E9C91B-7EAD-4562-AB0E-DFB9663AECE3}"/>
          </ac:spMkLst>
        </pc:spChg>
        <pc:spChg chg="add del">
          <ac:chgData name="Τσιρώνη Λάμαρη Αγάπη" userId="46c2e003-f24b-4548-894e-e4c027ce6d11" providerId="ADAL" clId="{CA71AD5D-6DCE-40DF-A69B-E6633CC6D4EF}" dt="2020-11-30T20:16:39.345" v="4432" actId="26606"/>
          <ac:spMkLst>
            <pc:docMk/>
            <pc:sldMk cId="1253780494" sldId="340"/>
            <ac:spMk id="17" creationId="{A8E9C91B-7EAD-4562-AB0E-DFB9663AECE3}"/>
          </ac:spMkLst>
        </pc:spChg>
        <pc:spChg chg="add del">
          <ac:chgData name="Τσιρώνη Λάμαρη Αγάπη" userId="46c2e003-f24b-4548-894e-e4c027ce6d11" providerId="ADAL" clId="{CA71AD5D-6DCE-40DF-A69B-E6633CC6D4EF}" dt="2020-11-30T20:16:39.345" v="4432" actId="26606"/>
          <ac:spMkLst>
            <pc:docMk/>
            <pc:sldMk cId="1253780494" sldId="340"/>
            <ac:spMk id="18" creationId="{652BD35A-BC99-4831-A358-06E2CEB96697}"/>
          </ac:spMkLst>
        </pc:spChg>
        <pc:spChg chg="add del">
          <ac:chgData name="Τσιρώνη Λάμαρη Αγάπη" userId="46c2e003-f24b-4548-894e-e4c027ce6d11" providerId="ADAL" clId="{CA71AD5D-6DCE-40DF-A69B-E6633CC6D4EF}" dt="2020-11-30T20:16:39.345" v="4432" actId="26606"/>
          <ac:spMkLst>
            <pc:docMk/>
            <pc:sldMk cId="1253780494" sldId="340"/>
            <ac:spMk id="19" creationId="{B76E24C1-2968-40DC-A36E-F6B85F0F0752}"/>
          </ac:spMkLst>
        </pc:spChg>
        <pc:spChg chg="add del">
          <ac:chgData name="Τσιρώνη Λάμαρη Αγάπη" userId="46c2e003-f24b-4548-894e-e4c027ce6d11" providerId="ADAL" clId="{CA71AD5D-6DCE-40DF-A69B-E6633CC6D4EF}" dt="2020-11-30T20:16:40.443" v="4434" actId="26606"/>
          <ac:spMkLst>
            <pc:docMk/>
            <pc:sldMk cId="1253780494" sldId="340"/>
            <ac:spMk id="21" creationId="{A8E9C91B-7EAD-4562-AB0E-DFB9663AECE3}"/>
          </ac:spMkLst>
        </pc:spChg>
        <pc:spChg chg="add del">
          <ac:chgData name="Τσιρώνη Λάμαρη Αγάπη" userId="46c2e003-f24b-4548-894e-e4c027ce6d11" providerId="ADAL" clId="{CA71AD5D-6DCE-40DF-A69B-E6633CC6D4EF}" dt="2020-11-30T20:16:40.443" v="4434" actId="26606"/>
          <ac:spMkLst>
            <pc:docMk/>
            <pc:sldMk cId="1253780494" sldId="340"/>
            <ac:spMk id="22" creationId="{41497DE5-0939-4D1D-9350-0C5E1B209C68}"/>
          </ac:spMkLst>
        </pc:spChg>
        <pc:spChg chg="add del">
          <ac:chgData name="Τσιρώνη Λάμαρη Αγάπη" userId="46c2e003-f24b-4548-894e-e4c027ce6d11" providerId="ADAL" clId="{CA71AD5D-6DCE-40DF-A69B-E6633CC6D4EF}" dt="2020-11-30T20:16:40.443" v="4434" actId="26606"/>
          <ac:spMkLst>
            <pc:docMk/>
            <pc:sldMk cId="1253780494" sldId="340"/>
            <ac:spMk id="23" creationId="{5CCC70ED-6C63-4537-B7EB-51990D6C0A6F}"/>
          </ac:spMkLst>
        </pc:spChg>
        <pc:spChg chg="add del">
          <ac:chgData name="Τσιρώνη Λάμαρη Αγάπη" userId="46c2e003-f24b-4548-894e-e4c027ce6d11" providerId="ADAL" clId="{CA71AD5D-6DCE-40DF-A69B-E6633CC6D4EF}" dt="2020-11-30T20:16:40.443" v="4434" actId="26606"/>
          <ac:spMkLst>
            <pc:docMk/>
            <pc:sldMk cId="1253780494" sldId="340"/>
            <ac:spMk id="24" creationId="{B76E24C1-2968-40DC-A36E-F6B85F0F0752}"/>
          </ac:spMkLst>
        </pc:spChg>
        <pc:spChg chg="add del">
          <ac:chgData name="Τσιρώνη Λάμαρη Αγάπη" userId="46c2e003-f24b-4548-894e-e4c027ce6d11" providerId="ADAL" clId="{CA71AD5D-6DCE-40DF-A69B-E6633CC6D4EF}" dt="2020-11-30T20:16:43.609" v="4436" actId="26606"/>
          <ac:spMkLst>
            <pc:docMk/>
            <pc:sldMk cId="1253780494" sldId="340"/>
            <ac:spMk id="26" creationId="{A8E9C91B-7EAD-4562-AB0E-DFB9663AECE3}"/>
          </ac:spMkLst>
        </pc:spChg>
        <pc:spChg chg="add del">
          <ac:chgData name="Τσιρώνη Λάμαρη Αγάπη" userId="46c2e003-f24b-4548-894e-e4c027ce6d11" providerId="ADAL" clId="{CA71AD5D-6DCE-40DF-A69B-E6633CC6D4EF}" dt="2020-11-30T20:16:43.609" v="4436" actId="26606"/>
          <ac:spMkLst>
            <pc:docMk/>
            <pc:sldMk cId="1253780494" sldId="340"/>
            <ac:spMk id="27" creationId="{2C7211D9-E545-4D00-9874-641EC7C7BD85}"/>
          </ac:spMkLst>
        </pc:spChg>
        <pc:spChg chg="add del">
          <ac:chgData name="Τσιρώνη Λάμαρη Αγάπη" userId="46c2e003-f24b-4548-894e-e4c027ce6d11" providerId="ADAL" clId="{CA71AD5D-6DCE-40DF-A69B-E6633CC6D4EF}" dt="2020-11-30T20:16:43.609" v="4436" actId="26606"/>
          <ac:spMkLst>
            <pc:docMk/>
            <pc:sldMk cId="1253780494" sldId="340"/>
            <ac:spMk id="28" creationId="{5DBBC34A-8C43-4368-951E-A04EB7C00E32}"/>
          </ac:spMkLst>
        </pc:spChg>
        <pc:spChg chg="add del">
          <ac:chgData name="Τσιρώνη Λάμαρη Αγάπη" userId="46c2e003-f24b-4548-894e-e4c027ce6d11" providerId="ADAL" clId="{CA71AD5D-6DCE-40DF-A69B-E6633CC6D4EF}" dt="2020-11-30T20:16:47.326" v="4438" actId="26606"/>
          <ac:spMkLst>
            <pc:docMk/>
            <pc:sldMk cId="1253780494" sldId="340"/>
            <ac:spMk id="30" creationId="{A8E9C91B-7EAD-4562-AB0E-DFB9663AECE3}"/>
          </ac:spMkLst>
        </pc:spChg>
        <pc:spChg chg="add del">
          <ac:chgData name="Τσιρώνη Λάμαρη Αγάπη" userId="46c2e003-f24b-4548-894e-e4c027ce6d11" providerId="ADAL" clId="{CA71AD5D-6DCE-40DF-A69B-E6633CC6D4EF}" dt="2020-11-30T20:16:47.326" v="4438" actId="26606"/>
          <ac:spMkLst>
            <pc:docMk/>
            <pc:sldMk cId="1253780494" sldId="340"/>
            <ac:spMk id="31" creationId="{BCD2D517-BC35-4439-AC31-06DF764F25FC}"/>
          </ac:spMkLst>
        </pc:spChg>
        <pc:spChg chg="add del">
          <ac:chgData name="Τσιρώνη Λάμαρη Αγάπη" userId="46c2e003-f24b-4548-894e-e4c027ce6d11" providerId="ADAL" clId="{CA71AD5D-6DCE-40DF-A69B-E6633CC6D4EF}" dt="2020-11-30T20:16:47.326" v="4438" actId="26606"/>
          <ac:spMkLst>
            <pc:docMk/>
            <pc:sldMk cId="1253780494" sldId="340"/>
            <ac:spMk id="32" creationId="{2DD3F846-0483-40F5-A881-0C1AD2A0CAD7}"/>
          </ac:spMkLst>
        </pc:spChg>
        <pc:spChg chg="add del">
          <ac:chgData name="Τσιρώνη Λάμαρη Αγάπη" userId="46c2e003-f24b-4548-894e-e4c027ce6d11" providerId="ADAL" clId="{CA71AD5D-6DCE-40DF-A69B-E6633CC6D4EF}" dt="2020-11-30T20:16:48.664" v="4440" actId="26606"/>
          <ac:spMkLst>
            <pc:docMk/>
            <pc:sldMk cId="1253780494" sldId="340"/>
            <ac:spMk id="34" creationId="{A8E9C91B-7EAD-4562-AB0E-DFB9663AECE3}"/>
          </ac:spMkLst>
        </pc:spChg>
        <pc:spChg chg="add del">
          <ac:chgData name="Τσιρώνη Λάμαρη Αγάπη" userId="46c2e003-f24b-4548-894e-e4c027ce6d11" providerId="ADAL" clId="{CA71AD5D-6DCE-40DF-A69B-E6633CC6D4EF}" dt="2020-11-30T20:16:48.664" v="4440" actId="26606"/>
          <ac:spMkLst>
            <pc:docMk/>
            <pc:sldMk cId="1253780494" sldId="340"/>
            <ac:spMk id="35" creationId="{2C7211D9-E545-4D00-9874-641EC7C7BD85}"/>
          </ac:spMkLst>
        </pc:spChg>
        <pc:spChg chg="add del">
          <ac:chgData name="Τσιρώνη Λάμαρη Αγάπη" userId="46c2e003-f24b-4548-894e-e4c027ce6d11" providerId="ADAL" clId="{CA71AD5D-6DCE-40DF-A69B-E6633CC6D4EF}" dt="2020-11-30T20:16:48.664" v="4440" actId="26606"/>
          <ac:spMkLst>
            <pc:docMk/>
            <pc:sldMk cId="1253780494" sldId="340"/>
            <ac:spMk id="36" creationId="{5DBBC34A-8C43-4368-951E-A04EB7C00E32}"/>
          </ac:spMkLst>
        </pc:spChg>
        <pc:spChg chg="add del">
          <ac:chgData name="Τσιρώνη Λάμαρη Αγάπη" userId="46c2e003-f24b-4548-894e-e4c027ce6d11" providerId="ADAL" clId="{CA71AD5D-6DCE-40DF-A69B-E6633CC6D4EF}" dt="2020-11-30T20:16:51.102" v="4442" actId="26606"/>
          <ac:spMkLst>
            <pc:docMk/>
            <pc:sldMk cId="1253780494" sldId="340"/>
            <ac:spMk id="38" creationId="{A8E9C91B-7EAD-4562-AB0E-DFB9663AECE3}"/>
          </ac:spMkLst>
        </pc:spChg>
        <pc:spChg chg="add del">
          <ac:chgData name="Τσιρώνη Λάμαρη Αγάπη" userId="46c2e003-f24b-4548-894e-e4c027ce6d11" providerId="ADAL" clId="{CA71AD5D-6DCE-40DF-A69B-E6633CC6D4EF}" dt="2020-11-30T20:16:51.102" v="4442" actId="26606"/>
          <ac:spMkLst>
            <pc:docMk/>
            <pc:sldMk cId="1253780494" sldId="340"/>
            <ac:spMk id="39" creationId="{41497DE5-0939-4D1D-9350-0C5E1B209C68}"/>
          </ac:spMkLst>
        </pc:spChg>
        <pc:spChg chg="add del">
          <ac:chgData name="Τσιρώνη Λάμαρη Αγάπη" userId="46c2e003-f24b-4548-894e-e4c027ce6d11" providerId="ADAL" clId="{CA71AD5D-6DCE-40DF-A69B-E6633CC6D4EF}" dt="2020-11-30T20:16:51.102" v="4442" actId="26606"/>
          <ac:spMkLst>
            <pc:docMk/>
            <pc:sldMk cId="1253780494" sldId="340"/>
            <ac:spMk id="40" creationId="{5CCC70ED-6C63-4537-B7EB-51990D6C0A6F}"/>
          </ac:spMkLst>
        </pc:spChg>
        <pc:spChg chg="add del">
          <ac:chgData name="Τσιρώνη Λάμαρη Αγάπη" userId="46c2e003-f24b-4548-894e-e4c027ce6d11" providerId="ADAL" clId="{CA71AD5D-6DCE-40DF-A69B-E6633CC6D4EF}" dt="2020-11-30T20:16:51.102" v="4442" actId="26606"/>
          <ac:spMkLst>
            <pc:docMk/>
            <pc:sldMk cId="1253780494" sldId="340"/>
            <ac:spMk id="41" creationId="{B76E24C1-2968-40DC-A36E-F6B85F0F0752}"/>
          </ac:spMkLst>
        </pc:spChg>
        <pc:spChg chg="add del">
          <ac:chgData name="Τσιρώνη Λάμαρη Αγάπη" userId="46c2e003-f24b-4548-894e-e4c027ce6d11" providerId="ADAL" clId="{CA71AD5D-6DCE-40DF-A69B-E6633CC6D4EF}" dt="2020-11-30T20:16:52.614" v="4444" actId="26606"/>
          <ac:spMkLst>
            <pc:docMk/>
            <pc:sldMk cId="1253780494" sldId="340"/>
            <ac:spMk id="43" creationId="{A8E9C91B-7EAD-4562-AB0E-DFB9663AECE3}"/>
          </ac:spMkLst>
        </pc:spChg>
        <pc:spChg chg="add del">
          <ac:chgData name="Τσιρώνη Λάμαρη Αγάπη" userId="46c2e003-f24b-4548-894e-e4c027ce6d11" providerId="ADAL" clId="{CA71AD5D-6DCE-40DF-A69B-E6633CC6D4EF}" dt="2020-11-30T20:16:52.614" v="4444" actId="26606"/>
          <ac:spMkLst>
            <pc:docMk/>
            <pc:sldMk cId="1253780494" sldId="340"/>
            <ac:spMk id="44" creationId="{652BD35A-BC99-4831-A358-06E2CEB96697}"/>
          </ac:spMkLst>
        </pc:spChg>
        <pc:spChg chg="add del">
          <ac:chgData name="Τσιρώνη Λάμαρη Αγάπη" userId="46c2e003-f24b-4548-894e-e4c027ce6d11" providerId="ADAL" clId="{CA71AD5D-6DCE-40DF-A69B-E6633CC6D4EF}" dt="2020-11-30T20:16:52.614" v="4444" actId="26606"/>
          <ac:spMkLst>
            <pc:docMk/>
            <pc:sldMk cId="1253780494" sldId="340"/>
            <ac:spMk id="45" creationId="{B76E24C1-2968-40DC-A36E-F6B85F0F0752}"/>
          </ac:spMkLst>
        </pc:spChg>
        <pc:spChg chg="add del">
          <ac:chgData name="Τσιρώνη Λάμαρη Αγάπη" userId="46c2e003-f24b-4548-894e-e4c027ce6d11" providerId="ADAL" clId="{CA71AD5D-6DCE-40DF-A69B-E6633CC6D4EF}" dt="2020-11-30T20:16:54.716" v="4446" actId="26606"/>
          <ac:spMkLst>
            <pc:docMk/>
            <pc:sldMk cId="1253780494" sldId="340"/>
            <ac:spMk id="47" creationId="{A8E9C91B-7EAD-4562-AB0E-DFB9663AECE3}"/>
          </ac:spMkLst>
        </pc:spChg>
        <pc:spChg chg="add">
          <ac:chgData name="Τσιρώνη Λάμαρη Αγάπη" userId="46c2e003-f24b-4548-894e-e4c027ce6d11" providerId="ADAL" clId="{CA71AD5D-6DCE-40DF-A69B-E6633CC6D4EF}" dt="2020-11-30T20:16:54.736" v="4447" actId="26606"/>
          <ac:spMkLst>
            <pc:docMk/>
            <pc:sldMk cId="1253780494" sldId="340"/>
            <ac:spMk id="49" creationId="{A8E9C91B-7EAD-4562-AB0E-DFB9663AECE3}"/>
          </ac:spMkLst>
        </pc:spChg>
        <pc:spChg chg="add">
          <ac:chgData name="Τσιρώνη Λάμαρη Αγάπη" userId="46c2e003-f24b-4548-894e-e4c027ce6d11" providerId="ADAL" clId="{CA71AD5D-6DCE-40DF-A69B-E6633CC6D4EF}" dt="2020-11-30T20:16:54.736" v="4447" actId="26606"/>
          <ac:spMkLst>
            <pc:docMk/>
            <pc:sldMk cId="1253780494" sldId="340"/>
            <ac:spMk id="50" creationId="{652BD35A-BC99-4831-A358-06E2CEB96697}"/>
          </ac:spMkLst>
        </pc:spChg>
        <pc:spChg chg="add">
          <ac:chgData name="Τσιρώνη Λάμαρη Αγάπη" userId="46c2e003-f24b-4548-894e-e4c027ce6d11" providerId="ADAL" clId="{CA71AD5D-6DCE-40DF-A69B-E6633CC6D4EF}" dt="2020-11-30T20:16:54.736" v="4447" actId="26606"/>
          <ac:spMkLst>
            <pc:docMk/>
            <pc:sldMk cId="1253780494" sldId="340"/>
            <ac:spMk id="51" creationId="{B76E24C1-2968-40DC-A36E-F6B85F0F0752}"/>
          </ac:spMkLst>
        </pc:spChg>
        <pc:picChg chg="add mod ord">
          <ac:chgData name="Τσιρώνη Λάμαρη Αγάπη" userId="46c2e003-f24b-4548-894e-e4c027ce6d11" providerId="ADAL" clId="{CA71AD5D-6DCE-40DF-A69B-E6633CC6D4EF}" dt="2020-11-30T20:17:00.951" v="4449" actId="1076"/>
          <ac:picMkLst>
            <pc:docMk/>
            <pc:sldMk cId="1253780494" sldId="340"/>
            <ac:picMk id="2" creationId="{BADF5EF0-C5E0-4358-B921-3B5D44200A65}"/>
          </ac:picMkLst>
        </pc:picChg>
        <pc:picChg chg="del">
          <ac:chgData name="Τσιρώνη Λάμαρη Αγάπη" userId="46c2e003-f24b-4548-894e-e4c027ce6d11" providerId="ADAL" clId="{CA71AD5D-6DCE-40DF-A69B-E6633CC6D4EF}" dt="2020-11-30T20:15:54.755" v="4421" actId="478"/>
          <ac:picMkLst>
            <pc:docMk/>
            <pc:sldMk cId="1253780494" sldId="340"/>
            <ac:picMk id="6" creationId="{540C4750-E2EF-48BB-9C63-C21A64A3CC94}"/>
          </ac:picMkLst>
        </pc:picChg>
      </pc:sldChg>
      <pc:sldChg chg="new del">
        <pc:chgData name="Τσιρώνη Λάμαρη Αγάπη" userId="46c2e003-f24b-4548-894e-e4c027ce6d11" providerId="ADAL" clId="{CA71AD5D-6DCE-40DF-A69B-E6633CC6D4EF}" dt="2020-11-30T20:11:06.656" v="4377" actId="2696"/>
        <pc:sldMkLst>
          <pc:docMk/>
          <pc:sldMk cId="2058528164" sldId="340"/>
        </pc:sldMkLst>
      </pc:sldChg>
      <pc:sldChg chg="addSp delSp modSp new del mod ord delAnim modAnim">
        <pc:chgData name="Τσιρώνη Λάμαρη Αγάπη" userId="46c2e003-f24b-4548-894e-e4c027ce6d11" providerId="ADAL" clId="{CA71AD5D-6DCE-40DF-A69B-E6633CC6D4EF}" dt="2020-11-30T18:54:44.642" v="4374" actId="47"/>
        <pc:sldMkLst>
          <pc:docMk/>
          <pc:sldMk cId="2525813438" sldId="340"/>
        </pc:sldMkLst>
        <pc:spChg chg="del">
          <ac:chgData name="Τσιρώνη Λάμαρη Αγάπη" userId="46c2e003-f24b-4548-894e-e4c027ce6d11" providerId="ADAL" clId="{CA71AD5D-6DCE-40DF-A69B-E6633CC6D4EF}" dt="2020-11-30T17:16:25.855" v="4368"/>
          <ac:spMkLst>
            <pc:docMk/>
            <pc:sldMk cId="2525813438" sldId="340"/>
            <ac:spMk id="2" creationId="{8341160C-3696-487A-ACC2-198AF4C2A186}"/>
          </ac:spMkLst>
        </pc:spChg>
        <pc:spChg chg="add mod">
          <ac:chgData name="Τσιρώνη Λάμαρη Αγάπη" userId="46c2e003-f24b-4548-894e-e4c027ce6d11" providerId="ADAL" clId="{CA71AD5D-6DCE-40DF-A69B-E6633CC6D4EF}" dt="2020-11-30T17:16:35.280" v="4371" actId="478"/>
          <ac:spMkLst>
            <pc:docMk/>
            <pc:sldMk cId="2525813438" sldId="340"/>
            <ac:spMk id="7" creationId="{15FF80A0-2CCE-4B3B-BB9B-46915E7FFF88}"/>
          </ac:spMkLst>
        </pc:spChg>
        <pc:picChg chg="add del mod">
          <ac:chgData name="Τσιρώνη Λάμαρη Αγάπη" userId="46c2e003-f24b-4548-894e-e4c027ce6d11" providerId="ADAL" clId="{CA71AD5D-6DCE-40DF-A69B-E6633CC6D4EF}" dt="2020-11-30T17:16:35.280" v="4371" actId="478"/>
          <ac:picMkLst>
            <pc:docMk/>
            <pc:sldMk cId="2525813438" sldId="340"/>
            <ac:picMk id="5" creationId="{23B94E52-26BD-4381-BA63-6C15A5CC2486}"/>
          </ac:picMkLst>
        </pc:picChg>
      </pc:sldChg>
      <pc:sldChg chg="addSp delSp modSp new del mod modClrScheme chgLayout">
        <pc:chgData name="Τσιρώνη Λάμαρη Αγάπη" userId="46c2e003-f24b-4548-894e-e4c027ce6d11" providerId="ADAL" clId="{CA71AD5D-6DCE-40DF-A69B-E6633CC6D4EF}" dt="2020-11-30T20:14:44.564" v="4412" actId="47"/>
        <pc:sldMkLst>
          <pc:docMk/>
          <pc:sldMk cId="3586073203" sldId="340"/>
        </pc:sldMkLst>
        <pc:spChg chg="del">
          <ac:chgData name="Τσιρώνη Λάμαρη Αγάπη" userId="46c2e003-f24b-4548-894e-e4c027ce6d11" providerId="ADAL" clId="{CA71AD5D-6DCE-40DF-A69B-E6633CC6D4EF}" dt="2020-11-30T20:13:28.860" v="4399" actId="700"/>
          <ac:spMkLst>
            <pc:docMk/>
            <pc:sldMk cId="3586073203" sldId="340"/>
            <ac:spMk id="2" creationId="{63F8BB0B-5846-4C07-844E-5996FCB0D106}"/>
          </ac:spMkLst>
        </pc:spChg>
        <pc:spChg chg="del mod ord">
          <ac:chgData name="Τσιρώνη Λάμαρη Αγάπη" userId="46c2e003-f24b-4548-894e-e4c027ce6d11" providerId="ADAL" clId="{CA71AD5D-6DCE-40DF-A69B-E6633CC6D4EF}" dt="2020-11-30T20:13:28.860" v="4399" actId="700"/>
          <ac:spMkLst>
            <pc:docMk/>
            <pc:sldMk cId="3586073203" sldId="340"/>
            <ac:spMk id="3" creationId="{20EE4E01-5327-44E1-AA34-761CB643A224}"/>
          </ac:spMkLst>
        </pc:spChg>
        <pc:spChg chg="del">
          <ac:chgData name="Τσιρώνη Λάμαρη Αγάπη" userId="46c2e003-f24b-4548-894e-e4c027ce6d11" providerId="ADAL" clId="{CA71AD5D-6DCE-40DF-A69B-E6633CC6D4EF}" dt="2020-11-30T20:13:28.860" v="4399" actId="700"/>
          <ac:spMkLst>
            <pc:docMk/>
            <pc:sldMk cId="3586073203" sldId="340"/>
            <ac:spMk id="4" creationId="{E7435E00-1472-4E89-B5D7-FF09AF51BD57}"/>
          </ac:spMkLst>
        </pc:spChg>
        <pc:spChg chg="mod ord">
          <ac:chgData name="Τσιρώνη Λάμαρη Αγάπη" userId="46c2e003-f24b-4548-894e-e4c027ce6d11" providerId="ADAL" clId="{CA71AD5D-6DCE-40DF-A69B-E6633CC6D4EF}" dt="2020-11-30T20:14:07.312" v="4402"/>
          <ac:spMkLst>
            <pc:docMk/>
            <pc:sldMk cId="3586073203" sldId="340"/>
            <ac:spMk id="5" creationId="{A90FC6BB-5F88-470B-BA29-935D5D7C952A}"/>
          </ac:spMkLst>
        </pc:spChg>
        <pc:spChg chg="mod ord">
          <ac:chgData name="Τσιρώνη Λάμαρη Αγάπη" userId="46c2e003-f24b-4548-894e-e4c027ce6d11" providerId="ADAL" clId="{CA71AD5D-6DCE-40DF-A69B-E6633CC6D4EF}" dt="2020-11-30T20:14:07.312" v="4402"/>
          <ac:spMkLst>
            <pc:docMk/>
            <pc:sldMk cId="3586073203" sldId="340"/>
            <ac:spMk id="6" creationId="{9555A1F6-F71B-487C-8DD0-AF7AEC944FD3}"/>
          </ac:spMkLst>
        </pc:spChg>
        <pc:spChg chg="add del mod ord">
          <ac:chgData name="Τσιρώνη Λάμαρη Αγάπη" userId="46c2e003-f24b-4548-894e-e4c027ce6d11" providerId="ADAL" clId="{CA71AD5D-6DCE-40DF-A69B-E6633CC6D4EF}" dt="2020-11-30T20:13:36.689" v="4400" actId="700"/>
          <ac:spMkLst>
            <pc:docMk/>
            <pc:sldMk cId="3586073203" sldId="340"/>
            <ac:spMk id="7" creationId="{EBA75BC6-716F-4E4F-A607-365E6E517050}"/>
          </ac:spMkLst>
        </pc:spChg>
      </pc:sldChg>
      <pc:sldChg chg="addSp delSp modSp add del mod ord modAnim">
        <pc:chgData name="Τσιρώνη Λάμαρη Αγάπη" userId="46c2e003-f24b-4548-894e-e4c027ce6d11" providerId="ADAL" clId="{CA71AD5D-6DCE-40DF-A69B-E6633CC6D4EF}" dt="2020-11-30T20:15:44.258" v="4417" actId="47"/>
        <pc:sldMkLst>
          <pc:docMk/>
          <pc:sldMk cId="41317495" sldId="341"/>
        </pc:sldMkLst>
        <pc:spChg chg="del mod">
          <ac:chgData name="Τσιρώνη Λάμαρη Αγάπη" userId="46c2e003-f24b-4548-894e-e4c027ce6d11" providerId="ADAL" clId="{CA71AD5D-6DCE-40DF-A69B-E6633CC6D4EF}" dt="2020-11-30T20:14:32.126" v="4405" actId="478"/>
          <ac:spMkLst>
            <pc:docMk/>
            <pc:sldMk cId="41317495" sldId="341"/>
            <ac:spMk id="2" creationId="{4010AF38-26DF-48B3-952C-4A9091D6863C}"/>
          </ac:spMkLst>
        </pc:spChg>
        <pc:spChg chg="del">
          <ac:chgData name="Τσιρώνη Λάμαρη Αγάπη" userId="46c2e003-f24b-4548-894e-e4c027ce6d11" providerId="ADAL" clId="{CA71AD5D-6DCE-40DF-A69B-E6633CC6D4EF}" dt="2020-11-30T20:14:34.966" v="4407" actId="478"/>
          <ac:spMkLst>
            <pc:docMk/>
            <pc:sldMk cId="41317495" sldId="341"/>
            <ac:spMk id="3" creationId="{37FC2D8F-56D2-4ADF-B439-0E09E7C37894}"/>
          </ac:spMkLst>
        </pc:spChg>
        <pc:spChg chg="add del mod">
          <ac:chgData name="Τσιρώνη Λάμαρη Αγάπη" userId="46c2e003-f24b-4548-894e-e4c027ce6d11" providerId="ADAL" clId="{CA71AD5D-6DCE-40DF-A69B-E6633CC6D4EF}" dt="2020-11-30T20:14:36.222" v="4408" actId="478"/>
          <ac:spMkLst>
            <pc:docMk/>
            <pc:sldMk cId="41317495" sldId="341"/>
            <ac:spMk id="5" creationId="{BB7A3C6F-39DD-4C9C-9FD3-8ACBF4C4066C}"/>
          </ac:spMkLst>
        </pc:spChg>
        <pc:spChg chg="add del mod">
          <ac:chgData name="Τσιρώνη Λάμαρη Αγάπη" userId="46c2e003-f24b-4548-894e-e4c027ce6d11" providerId="ADAL" clId="{CA71AD5D-6DCE-40DF-A69B-E6633CC6D4EF}" dt="2020-11-30T20:14:37.686" v="4409" actId="478"/>
          <ac:spMkLst>
            <pc:docMk/>
            <pc:sldMk cId="41317495" sldId="341"/>
            <ac:spMk id="7" creationId="{783E4DAD-0D27-4C79-AB65-B7B24AC3AEE1}"/>
          </ac:spMkLst>
        </pc:spChg>
        <pc:picChg chg="add mod">
          <ac:chgData name="Τσιρώνη Λάμαρη Αγάπη" userId="46c2e003-f24b-4548-894e-e4c027ce6d11" providerId="ADAL" clId="{CA71AD5D-6DCE-40DF-A69B-E6633CC6D4EF}" dt="2020-11-30T20:15:28.951" v="4416" actId="1076"/>
          <ac:picMkLst>
            <pc:docMk/>
            <pc:sldMk cId="41317495" sldId="341"/>
            <ac:picMk id="8" creationId="{A6739371-0F97-42A0-89D9-DEF29F14C63B}"/>
          </ac:picMkLst>
        </pc:picChg>
        <pc:picChg chg="del">
          <ac:chgData name="Τσιρώνη Λάμαρη Αγάπη" userId="46c2e003-f24b-4548-894e-e4c027ce6d11" providerId="ADAL" clId="{CA71AD5D-6DCE-40DF-A69B-E6633CC6D4EF}" dt="2020-11-30T20:14:33.369" v="4406" actId="478"/>
          <ac:picMkLst>
            <pc:docMk/>
            <pc:sldMk cId="41317495" sldId="341"/>
            <ac:picMk id="11" creationId="{808CE163-0B00-4ED6-A129-3A912ECA80D8}"/>
          </ac:picMkLst>
        </pc:picChg>
      </pc:sldChg>
      <pc:sldChg chg="new del">
        <pc:chgData name="Τσιρώνη Λάμαρη Αγάπη" userId="46c2e003-f24b-4548-894e-e4c027ce6d11" providerId="ADAL" clId="{CA71AD5D-6DCE-40DF-A69B-E6633CC6D4EF}" dt="2020-11-30T20:11:51.056" v="4378" actId="47"/>
        <pc:sldMkLst>
          <pc:docMk/>
          <pc:sldMk cId="1678201732" sldId="341"/>
        </pc:sldMkLst>
      </pc:sldChg>
      <pc:sldChg chg="new del">
        <pc:chgData name="Τσιρώνη Λάμαρη Αγάπη" userId="46c2e003-f24b-4548-894e-e4c027ce6d11" providerId="ADAL" clId="{CA71AD5D-6DCE-40DF-A69B-E6633CC6D4EF}" dt="2020-11-30T18:54:41.029" v="4373" actId="47"/>
        <pc:sldMkLst>
          <pc:docMk/>
          <pc:sldMk cId="1860590263" sldId="341"/>
        </pc:sldMkLst>
      </pc:sldChg>
      <pc:sldChg chg="addSp delSp modSp new mod delAnim modAnim">
        <pc:chgData name="Τσιρώνη Λάμαρη Αγάπη" userId="46c2e003-f24b-4548-894e-e4c027ce6d11" providerId="ADAL" clId="{CA71AD5D-6DCE-40DF-A69B-E6633CC6D4EF}" dt="2020-11-30T20:49:15.103" v="4491" actId="1037"/>
        <pc:sldMkLst>
          <pc:docMk/>
          <pc:sldMk cId="3005664655" sldId="341"/>
        </pc:sldMkLst>
        <pc:spChg chg="del">
          <ac:chgData name="Τσιρώνη Λάμαρη Αγάπη" userId="46c2e003-f24b-4548-894e-e4c027ce6d11" providerId="ADAL" clId="{CA71AD5D-6DCE-40DF-A69B-E6633CC6D4EF}" dt="2020-11-30T20:27:22.467" v="4456" actId="478"/>
          <ac:spMkLst>
            <pc:docMk/>
            <pc:sldMk cId="3005664655" sldId="341"/>
            <ac:spMk id="2" creationId="{8111BCDB-6652-40B6-B1DB-6395B3161E0F}"/>
          </ac:spMkLst>
        </pc:spChg>
        <pc:spChg chg="del">
          <ac:chgData name="Τσιρώνη Λάμαρη Αγάπη" userId="46c2e003-f24b-4548-894e-e4c027ce6d11" providerId="ADAL" clId="{CA71AD5D-6DCE-40DF-A69B-E6633CC6D4EF}" dt="2020-11-30T20:27:07.641" v="4451"/>
          <ac:spMkLst>
            <pc:docMk/>
            <pc:sldMk cId="3005664655" sldId="341"/>
            <ac:spMk id="3" creationId="{BDDC2F5A-C643-47D6-BAC7-8EBBFD561B84}"/>
          </ac:spMkLst>
        </pc:spChg>
        <pc:spChg chg="del">
          <ac:chgData name="Τσιρώνη Λάμαρη Αγάπη" userId="46c2e003-f24b-4548-894e-e4c027ce6d11" providerId="ADAL" clId="{CA71AD5D-6DCE-40DF-A69B-E6633CC6D4EF}" dt="2020-11-30T20:27:21.481" v="4455" actId="478"/>
          <ac:spMkLst>
            <pc:docMk/>
            <pc:sldMk cId="3005664655" sldId="341"/>
            <ac:spMk id="4" creationId="{CBDA0690-7E8E-469E-BDB2-004102B7F5E9}"/>
          </ac:spMkLst>
        </pc:spChg>
        <pc:spChg chg="add del mod">
          <ac:chgData name="Τσιρώνη Λάμαρη Αγάπη" userId="46c2e003-f24b-4548-894e-e4c027ce6d11" providerId="ADAL" clId="{CA71AD5D-6DCE-40DF-A69B-E6633CC6D4EF}" dt="2020-11-30T20:44:01.432" v="4463"/>
          <ac:spMkLst>
            <pc:docMk/>
            <pc:sldMk cId="3005664655" sldId="341"/>
            <ac:spMk id="9" creationId="{5BA4F424-1CFF-4D93-B684-80F0C7141AD7}"/>
          </ac:spMkLst>
        </pc:spChg>
        <pc:spChg chg="add del mod">
          <ac:chgData name="Τσιρώνη Λάμαρη Αγάπη" userId="46c2e003-f24b-4548-894e-e4c027ce6d11" providerId="ADAL" clId="{CA71AD5D-6DCE-40DF-A69B-E6633CC6D4EF}" dt="2020-11-30T20:47:32.684" v="4478"/>
          <ac:spMkLst>
            <pc:docMk/>
            <pc:sldMk cId="3005664655" sldId="341"/>
            <ac:spMk id="13" creationId="{4AFAA984-7077-4715-961D-B35E799579AE}"/>
          </ac:spMkLst>
        </pc:spChg>
        <pc:picChg chg="add del mod">
          <ac:chgData name="Τσιρώνη Λάμαρη Αγάπη" userId="46c2e003-f24b-4548-894e-e4c027ce6d11" providerId="ADAL" clId="{CA71AD5D-6DCE-40DF-A69B-E6633CC6D4EF}" dt="2020-11-30T20:41:53.857" v="4462" actId="478"/>
          <ac:picMkLst>
            <pc:docMk/>
            <pc:sldMk cId="3005664655" sldId="341"/>
            <ac:picMk id="7" creationId="{95AA8ECF-7164-470A-A9B3-9054CB459412}"/>
          </ac:picMkLst>
        </pc:picChg>
        <pc:picChg chg="add del mod">
          <ac:chgData name="Τσιρώνη Λάμαρη Αγάπη" userId="46c2e003-f24b-4548-894e-e4c027ce6d11" providerId="ADAL" clId="{CA71AD5D-6DCE-40DF-A69B-E6633CC6D4EF}" dt="2020-11-30T20:47:29.163" v="4477" actId="478"/>
          <ac:picMkLst>
            <pc:docMk/>
            <pc:sldMk cId="3005664655" sldId="341"/>
            <ac:picMk id="10" creationId="{4DB24CF4-1CE6-4060-B907-8EC8DCC0C30D}"/>
          </ac:picMkLst>
        </pc:picChg>
        <pc:picChg chg="add mod modCrop">
          <ac:chgData name="Τσιρώνη Λάμαρη Αγάπη" userId="46c2e003-f24b-4548-894e-e4c027ce6d11" providerId="ADAL" clId="{CA71AD5D-6DCE-40DF-A69B-E6633CC6D4EF}" dt="2020-11-30T20:48:24.562" v="4490" actId="1076"/>
          <ac:picMkLst>
            <pc:docMk/>
            <pc:sldMk cId="3005664655" sldId="341"/>
            <ac:picMk id="11" creationId="{B3CF7E25-148D-4689-BFD4-A32865466276}"/>
          </ac:picMkLst>
        </pc:picChg>
        <pc:picChg chg="add mod">
          <ac:chgData name="Τσιρώνη Λάμαρη Αγάπη" userId="46c2e003-f24b-4548-894e-e4c027ce6d11" providerId="ADAL" clId="{CA71AD5D-6DCE-40DF-A69B-E6633CC6D4EF}" dt="2020-11-30T20:49:15.103" v="4491" actId="1037"/>
          <ac:picMkLst>
            <pc:docMk/>
            <pc:sldMk cId="3005664655" sldId="341"/>
            <ac:picMk id="14" creationId="{2E2BEF47-4A2B-4609-98DD-ADEA5577ECC7}"/>
          </ac:picMkLst>
        </pc:picChg>
      </pc:sldChg>
      <pc:sldChg chg="addSp delSp modSp add mod">
        <pc:chgData name="Τσιρώνη Λάμαρη Αγάπη" userId="46c2e003-f24b-4548-894e-e4c027ce6d11" providerId="ADAL" clId="{CA71AD5D-6DCE-40DF-A69B-E6633CC6D4EF}" dt="2020-11-30T21:07:40.743" v="4685" actId="1076"/>
        <pc:sldMkLst>
          <pc:docMk/>
          <pc:sldMk cId="570785166" sldId="342"/>
        </pc:sldMkLst>
        <pc:picChg chg="add mod">
          <ac:chgData name="Τσιρώνη Λάμαρη Αγάπη" userId="46c2e003-f24b-4548-894e-e4c027ce6d11" providerId="ADAL" clId="{CA71AD5D-6DCE-40DF-A69B-E6633CC6D4EF}" dt="2020-11-30T21:07:40.743" v="4685" actId="1076"/>
          <ac:picMkLst>
            <pc:docMk/>
            <pc:sldMk cId="570785166" sldId="342"/>
            <ac:picMk id="2" creationId="{6CAB6CB7-50F4-481E-AF0E-DC23CA34A695}"/>
          </ac:picMkLst>
        </pc:picChg>
        <pc:picChg chg="del">
          <ac:chgData name="Τσιρώνη Λάμαρη Αγάπη" userId="46c2e003-f24b-4548-894e-e4c027ce6d11" providerId="ADAL" clId="{CA71AD5D-6DCE-40DF-A69B-E6633CC6D4EF}" dt="2020-11-30T21:07:32.261" v="4681" actId="478"/>
          <ac:picMkLst>
            <pc:docMk/>
            <pc:sldMk cId="570785166" sldId="342"/>
            <ac:picMk id="6" creationId="{84B1AD65-8479-451A-84C3-987AA4E03705}"/>
          </ac:picMkLst>
        </pc:picChg>
      </pc:sldChg>
    </pc:docChg>
  </pc:docChgLst>
  <pc:docChgLst>
    <pc:chgData name="Τσιρώνη Λάμαρη Αγάπη" userId="46c2e003-f24b-4548-894e-e4c027ce6d11" providerId="ADAL" clId="{9994114C-92AE-43EA-9C8C-41B593695E31}"/>
    <pc:docChg chg="undo redo custSel addSld delSld modSld sldOrd">
      <pc:chgData name="Τσιρώνη Λάμαρη Αγάπη" userId="46c2e003-f24b-4548-894e-e4c027ce6d11" providerId="ADAL" clId="{9994114C-92AE-43EA-9C8C-41B593695E31}" dt="2020-12-16T18:22:50.947" v="3094" actId="1076"/>
      <pc:docMkLst>
        <pc:docMk/>
      </pc:docMkLst>
      <pc:sldChg chg="modSp mod">
        <pc:chgData name="Τσιρώνη Λάμαρη Αγάπη" userId="46c2e003-f24b-4548-894e-e4c027ce6d11" providerId="ADAL" clId="{9994114C-92AE-43EA-9C8C-41B593695E31}" dt="2020-12-15T15:01:41.967" v="3" actId="20577"/>
        <pc:sldMkLst>
          <pc:docMk/>
          <pc:sldMk cId="3912747309" sldId="268"/>
        </pc:sldMkLst>
        <pc:spChg chg="mod">
          <ac:chgData name="Τσιρώνη Λάμαρη Αγάπη" userId="46c2e003-f24b-4548-894e-e4c027ce6d11" providerId="ADAL" clId="{9994114C-92AE-43EA-9C8C-41B593695E31}" dt="2020-12-15T15:01:41.967" v="3" actId="20577"/>
          <ac:spMkLst>
            <pc:docMk/>
            <pc:sldMk cId="3912747309" sldId="268"/>
            <ac:spMk id="3" creationId="{37FC2D8F-56D2-4ADF-B439-0E09E7C37894}"/>
          </ac:spMkLst>
        </pc:spChg>
      </pc:sldChg>
      <pc:sldChg chg="addSp delSp modSp mod">
        <pc:chgData name="Τσιρώνη Λάμαρη Αγάπη" userId="46c2e003-f24b-4548-894e-e4c027ce6d11" providerId="ADAL" clId="{9994114C-92AE-43EA-9C8C-41B593695E31}" dt="2020-12-15T17:40:06.022" v="2912" actId="20577"/>
        <pc:sldMkLst>
          <pc:docMk/>
          <pc:sldMk cId="1898812834" sldId="317"/>
        </pc:sldMkLst>
        <pc:spChg chg="mod">
          <ac:chgData name="Τσιρώνη Λάμαρη Αγάπη" userId="46c2e003-f24b-4548-894e-e4c027ce6d11" providerId="ADAL" clId="{9994114C-92AE-43EA-9C8C-41B593695E31}" dt="2020-12-15T17:39:08.667" v="2905" actId="20577"/>
          <ac:spMkLst>
            <pc:docMk/>
            <pc:sldMk cId="1898812834" sldId="317"/>
            <ac:spMk id="2" creationId="{4F76CB32-901A-4DA0-AA8A-9A7B5A88BFCD}"/>
          </ac:spMkLst>
        </pc:spChg>
        <pc:spChg chg="add mod">
          <ac:chgData name="Τσιρώνη Λάμαρη Αγάπη" userId="46c2e003-f24b-4548-894e-e4c027ce6d11" providerId="ADAL" clId="{9994114C-92AE-43EA-9C8C-41B593695E31}" dt="2020-12-15T17:40:06.022" v="2912" actId="20577"/>
          <ac:spMkLst>
            <pc:docMk/>
            <pc:sldMk cId="1898812834" sldId="317"/>
            <ac:spMk id="6" creationId="{2F22A0F8-185F-4D55-80C1-A9324ED53383}"/>
          </ac:spMkLst>
        </pc:spChg>
        <pc:picChg chg="del">
          <ac:chgData name="Τσιρώνη Λάμαρη Αγάπη" userId="46c2e003-f24b-4548-894e-e4c027ce6d11" providerId="ADAL" clId="{9994114C-92AE-43EA-9C8C-41B593695E31}" dt="2020-12-15T17:38:56.110" v="2884" actId="478"/>
          <ac:picMkLst>
            <pc:docMk/>
            <pc:sldMk cId="1898812834" sldId="317"/>
            <ac:picMk id="8" creationId="{7432CF8D-B2B8-41F7-AC84-DA46522AC447}"/>
          </ac:picMkLst>
        </pc:picChg>
      </pc:sldChg>
      <pc:sldChg chg="addSp delSp modSp mod">
        <pc:chgData name="Τσιρώνη Λάμαρη Αγάπη" userId="46c2e003-f24b-4548-894e-e4c027ce6d11" providerId="ADAL" clId="{9994114C-92AE-43EA-9C8C-41B593695E31}" dt="2020-12-16T14:51:36.735" v="3081" actId="20577"/>
        <pc:sldMkLst>
          <pc:docMk/>
          <pc:sldMk cId="149199148" sldId="319"/>
        </pc:sldMkLst>
        <pc:spChg chg="mod">
          <ac:chgData name="Τσιρώνη Λάμαρη Αγάπη" userId="46c2e003-f24b-4548-894e-e4c027ce6d11" providerId="ADAL" clId="{9994114C-92AE-43EA-9C8C-41B593695E31}" dt="2020-12-16T14:51:36.735" v="3081" actId="20577"/>
          <ac:spMkLst>
            <pc:docMk/>
            <pc:sldMk cId="149199148" sldId="319"/>
            <ac:spMk id="8" creationId="{96088041-12A6-4E8F-9B6D-BC1D772246C2}"/>
          </ac:spMkLst>
        </pc:spChg>
        <pc:picChg chg="add mod modCrop">
          <ac:chgData name="Τσιρώνη Λάμαρη Αγάπη" userId="46c2e003-f24b-4548-894e-e4c027ce6d11" providerId="ADAL" clId="{9994114C-92AE-43EA-9C8C-41B593695E31}" dt="2020-12-15T17:47:55.388" v="2958" actId="1076"/>
          <ac:picMkLst>
            <pc:docMk/>
            <pc:sldMk cId="149199148" sldId="319"/>
            <ac:picMk id="5" creationId="{D7111ECE-F2FE-4578-8885-65DEBF163A0E}"/>
          </ac:picMkLst>
        </pc:picChg>
        <pc:picChg chg="del">
          <ac:chgData name="Τσιρώνη Λάμαρη Αγάπη" userId="46c2e003-f24b-4548-894e-e4c027ce6d11" providerId="ADAL" clId="{9994114C-92AE-43EA-9C8C-41B593695E31}" dt="2020-12-15T15:01:45.131" v="4" actId="478"/>
          <ac:picMkLst>
            <pc:docMk/>
            <pc:sldMk cId="149199148" sldId="319"/>
            <ac:picMk id="7" creationId="{450788F8-6F26-4308-B14C-D715C6C9C04D}"/>
          </ac:picMkLst>
        </pc:picChg>
        <pc:picChg chg="add mod">
          <ac:chgData name="Τσιρώνη Λάμαρη Αγάπη" userId="46c2e003-f24b-4548-894e-e4c027ce6d11" providerId="ADAL" clId="{9994114C-92AE-43EA-9C8C-41B593695E31}" dt="2020-12-15T17:47:42.084" v="2956" actId="1076"/>
          <ac:picMkLst>
            <pc:docMk/>
            <pc:sldMk cId="149199148" sldId="319"/>
            <ac:picMk id="10" creationId="{5233A761-D1EE-44F5-BEED-54FCDB5D281D}"/>
          </ac:picMkLst>
        </pc:picChg>
        <pc:picChg chg="del">
          <ac:chgData name="Τσιρώνη Λάμαρη Αγάπη" userId="46c2e003-f24b-4548-894e-e4c027ce6d11" providerId="ADAL" clId="{9994114C-92AE-43EA-9C8C-41B593695E31}" dt="2020-12-15T17:45:56.321" v="2946" actId="478"/>
          <ac:picMkLst>
            <pc:docMk/>
            <pc:sldMk cId="149199148" sldId="319"/>
            <ac:picMk id="14" creationId="{E8EAC196-D5A2-4EE6-8576-7AD587E5500F}"/>
          </ac:picMkLst>
        </pc:picChg>
      </pc:sldChg>
      <pc:sldChg chg="addSp delSp modSp new del mod">
        <pc:chgData name="Τσιρώνη Λάμαρη Αγάπη" userId="46c2e003-f24b-4548-894e-e4c027ce6d11" providerId="ADAL" clId="{9994114C-92AE-43EA-9C8C-41B593695E31}" dt="2020-12-15T15:05:25.747" v="56" actId="47"/>
        <pc:sldMkLst>
          <pc:docMk/>
          <pc:sldMk cId="861692804" sldId="320"/>
        </pc:sldMkLst>
        <pc:spChg chg="add del mod">
          <ac:chgData name="Τσιρώνη Λάμαρη Αγάπη" userId="46c2e003-f24b-4548-894e-e4c027ce6d11" providerId="ADAL" clId="{9994114C-92AE-43EA-9C8C-41B593695E31}" dt="2020-12-15T15:05:16.629" v="51"/>
          <ac:spMkLst>
            <pc:docMk/>
            <pc:sldMk cId="861692804" sldId="320"/>
            <ac:spMk id="5" creationId="{270118A6-89B5-4E16-AA1C-FFC672621D16}"/>
          </ac:spMkLst>
        </pc:spChg>
      </pc:sldChg>
      <pc:sldChg chg="del">
        <pc:chgData name="Τσιρώνη Λάμαρη Αγάπη" userId="46c2e003-f24b-4548-894e-e4c027ce6d11" providerId="ADAL" clId="{9994114C-92AE-43EA-9C8C-41B593695E31}" dt="2020-12-15T15:03:08.884" v="45" actId="47"/>
        <pc:sldMkLst>
          <pc:docMk/>
          <pc:sldMk cId="3234871200" sldId="320"/>
        </pc:sldMkLst>
      </pc:sldChg>
      <pc:sldChg chg="new del">
        <pc:chgData name="Τσιρώνη Λάμαρη Αγάπη" userId="46c2e003-f24b-4548-894e-e4c027ce6d11" providerId="ADAL" clId="{9994114C-92AE-43EA-9C8C-41B593695E31}" dt="2020-12-15T15:05:27.219" v="57" actId="47"/>
        <pc:sldMkLst>
          <pc:docMk/>
          <pc:sldMk cId="56087640" sldId="321"/>
        </pc:sldMkLst>
      </pc:sldChg>
      <pc:sldChg chg="del">
        <pc:chgData name="Τσιρώνη Λάμαρη Αγάπη" userId="46c2e003-f24b-4548-894e-e4c027ce6d11" providerId="ADAL" clId="{9994114C-92AE-43EA-9C8C-41B593695E31}" dt="2020-12-15T15:03:09.809" v="46" actId="47"/>
        <pc:sldMkLst>
          <pc:docMk/>
          <pc:sldMk cId="2164033400" sldId="322"/>
        </pc:sldMkLst>
      </pc:sldChg>
      <pc:sldChg chg="addSp delSp modSp add mod ord">
        <pc:chgData name="Τσιρώνη Λάμαρη Αγάπη" userId="46c2e003-f24b-4548-894e-e4c027ce6d11" providerId="ADAL" clId="{9994114C-92AE-43EA-9C8C-41B593695E31}" dt="2020-12-15T17:37:27.516" v="2875" actId="20577"/>
        <pc:sldMkLst>
          <pc:docMk/>
          <pc:sldMk cId="4216481959" sldId="322"/>
        </pc:sldMkLst>
        <pc:spChg chg="mod">
          <ac:chgData name="Τσιρώνη Λάμαρη Αγάπη" userId="46c2e003-f24b-4548-894e-e4c027ce6d11" providerId="ADAL" clId="{9994114C-92AE-43EA-9C8C-41B593695E31}" dt="2020-12-15T15:08:34.621" v="127" actId="404"/>
          <ac:spMkLst>
            <pc:docMk/>
            <pc:sldMk cId="4216481959" sldId="322"/>
            <ac:spMk id="2" creationId="{4F76CB32-901A-4DA0-AA8A-9A7B5A88BFCD}"/>
          </ac:spMkLst>
        </pc:spChg>
        <pc:spChg chg="add mod">
          <ac:chgData name="Τσιρώνη Λάμαρη Αγάπη" userId="46c2e003-f24b-4548-894e-e4c027ce6d11" providerId="ADAL" clId="{9994114C-92AE-43EA-9C8C-41B593695E31}" dt="2020-12-15T17:37:27.516" v="2875" actId="20577"/>
          <ac:spMkLst>
            <pc:docMk/>
            <pc:sldMk cId="4216481959" sldId="322"/>
            <ac:spMk id="6" creationId="{0A8D7243-B803-42D5-9CBC-C63203F17956}"/>
          </ac:spMkLst>
        </pc:spChg>
        <pc:picChg chg="del">
          <ac:chgData name="Τσιρώνη Λάμαρη Αγάπη" userId="46c2e003-f24b-4548-894e-e4c027ce6d11" providerId="ADAL" clId="{9994114C-92AE-43EA-9C8C-41B593695E31}" dt="2020-12-15T15:06:09.414" v="85" actId="478"/>
          <ac:picMkLst>
            <pc:docMk/>
            <pc:sldMk cId="4216481959" sldId="322"/>
            <ac:picMk id="8" creationId="{7432CF8D-B2B8-41F7-AC84-DA46522AC447}"/>
          </ac:picMkLst>
        </pc:picChg>
      </pc:sldChg>
      <pc:sldChg chg="del">
        <pc:chgData name="Τσιρώνη Λάμαρη Αγάπη" userId="46c2e003-f24b-4548-894e-e4c027ce6d11" providerId="ADAL" clId="{9994114C-92AE-43EA-9C8C-41B593695E31}" dt="2020-12-15T15:03:11.923" v="47" actId="47"/>
        <pc:sldMkLst>
          <pc:docMk/>
          <pc:sldMk cId="2126818643" sldId="323"/>
        </pc:sldMkLst>
      </pc:sldChg>
      <pc:sldChg chg="new del">
        <pc:chgData name="Τσιρώνη Λάμαρη Αγάπη" userId="46c2e003-f24b-4548-894e-e4c027ce6d11" providerId="ADAL" clId="{9994114C-92AE-43EA-9C8C-41B593695E31}" dt="2020-12-15T15:57:16.939" v="552" actId="47"/>
        <pc:sldMkLst>
          <pc:docMk/>
          <pc:sldMk cId="3395424789" sldId="323"/>
        </pc:sldMkLst>
      </pc:sldChg>
      <pc:sldChg chg="addSp delSp modSp add mod">
        <pc:chgData name="Τσιρώνη Λάμαρη Αγάπη" userId="46c2e003-f24b-4548-894e-e4c027ce6d11" providerId="ADAL" clId="{9994114C-92AE-43EA-9C8C-41B593695E31}" dt="2020-12-15T17:37:45.687" v="2882" actId="20577"/>
        <pc:sldMkLst>
          <pc:docMk/>
          <pc:sldMk cId="1606064087" sldId="324"/>
        </pc:sldMkLst>
        <pc:spChg chg="mod">
          <ac:chgData name="Τσιρώνη Λάμαρη Αγάπη" userId="46c2e003-f24b-4548-894e-e4c027ce6d11" providerId="ADAL" clId="{9994114C-92AE-43EA-9C8C-41B593695E31}" dt="2020-12-15T15:58:15.814" v="615"/>
          <ac:spMkLst>
            <pc:docMk/>
            <pc:sldMk cId="1606064087" sldId="324"/>
            <ac:spMk id="2" creationId="{4F76CB32-901A-4DA0-AA8A-9A7B5A88BFCD}"/>
          </ac:spMkLst>
        </pc:spChg>
        <pc:spChg chg="add del mod">
          <ac:chgData name="Τσιρώνη Λάμαρη Αγάπη" userId="46c2e003-f24b-4548-894e-e4c027ce6d11" providerId="ADAL" clId="{9994114C-92AE-43EA-9C8C-41B593695E31}" dt="2020-12-15T17:37:45.687" v="2882" actId="20577"/>
          <ac:spMkLst>
            <pc:docMk/>
            <pc:sldMk cId="1606064087" sldId="324"/>
            <ac:spMk id="6" creationId="{0A8D7243-B803-42D5-9CBC-C63203F17956}"/>
          </ac:spMkLst>
        </pc:spChg>
        <pc:picChg chg="add del mod">
          <ac:chgData name="Τσιρώνη Λάμαρη Αγάπη" userId="46c2e003-f24b-4548-894e-e4c027ce6d11" providerId="ADAL" clId="{9994114C-92AE-43EA-9C8C-41B593695E31}" dt="2020-12-15T15:59:41.009" v="620"/>
          <ac:picMkLst>
            <pc:docMk/>
            <pc:sldMk cId="1606064087" sldId="324"/>
            <ac:picMk id="5" creationId="{9D6CF2ED-1BA6-4F21-B132-801B111248CE}"/>
          </ac:picMkLst>
        </pc:picChg>
        <pc:picChg chg="add mod">
          <ac:chgData name="Τσιρώνη Λάμαρη Αγάπη" userId="46c2e003-f24b-4548-894e-e4c027ce6d11" providerId="ADAL" clId="{9994114C-92AE-43EA-9C8C-41B593695E31}" dt="2020-12-15T16:07:55.575" v="1402" actId="14100"/>
          <ac:picMkLst>
            <pc:docMk/>
            <pc:sldMk cId="1606064087" sldId="324"/>
            <ac:picMk id="1026" creationId="{489F538F-BEE1-4577-8FCB-E14D761C0651}"/>
          </ac:picMkLst>
        </pc:picChg>
      </pc:sldChg>
      <pc:sldChg chg="addSp delSp modSp add mod">
        <pc:chgData name="Τσιρώνη Λάμαρη Αγάπη" userId="46c2e003-f24b-4548-894e-e4c027ce6d11" providerId="ADAL" clId="{9994114C-92AE-43EA-9C8C-41B593695E31}" dt="2020-12-15T17:26:56.566" v="2247" actId="1035"/>
        <pc:sldMkLst>
          <pc:docMk/>
          <pc:sldMk cId="249523901" sldId="325"/>
        </pc:sldMkLst>
        <pc:spChg chg="mod">
          <ac:chgData name="Τσιρώνη Λάμαρη Αγάπη" userId="46c2e003-f24b-4548-894e-e4c027ce6d11" providerId="ADAL" clId="{9994114C-92AE-43EA-9C8C-41B593695E31}" dt="2020-12-15T16:08:06.201" v="1415" actId="20577"/>
          <ac:spMkLst>
            <pc:docMk/>
            <pc:sldMk cId="249523901" sldId="325"/>
            <ac:spMk id="2" creationId="{4F76CB32-901A-4DA0-AA8A-9A7B5A88BFCD}"/>
          </ac:spMkLst>
        </pc:spChg>
        <pc:spChg chg="mod">
          <ac:chgData name="Τσιρώνη Λάμαρη Αγάπη" userId="46c2e003-f24b-4548-894e-e4c027ce6d11" providerId="ADAL" clId="{9994114C-92AE-43EA-9C8C-41B593695E31}" dt="2020-12-15T17:26:20.443" v="2238" actId="20577"/>
          <ac:spMkLst>
            <pc:docMk/>
            <pc:sldMk cId="249523901" sldId="325"/>
            <ac:spMk id="6" creationId="{0A8D7243-B803-42D5-9CBC-C63203F17956}"/>
          </ac:spMkLst>
        </pc:spChg>
        <pc:picChg chg="del">
          <ac:chgData name="Τσιρώνη Λάμαρη Αγάπη" userId="46c2e003-f24b-4548-894e-e4c027ce6d11" providerId="ADAL" clId="{9994114C-92AE-43EA-9C8C-41B593695E31}" dt="2020-12-15T16:06:50.626" v="1358" actId="478"/>
          <ac:picMkLst>
            <pc:docMk/>
            <pc:sldMk cId="249523901" sldId="325"/>
            <ac:picMk id="1026" creationId="{489F538F-BEE1-4577-8FCB-E14D761C0651}"/>
          </ac:picMkLst>
        </pc:picChg>
        <pc:picChg chg="add del mod">
          <ac:chgData name="Τσιρώνη Λάμαρη Αγάπη" userId="46c2e003-f24b-4548-894e-e4c027ce6d11" providerId="ADAL" clId="{9994114C-92AE-43EA-9C8C-41B593695E31}" dt="2020-12-15T17:23:56.073" v="2079" actId="478"/>
          <ac:picMkLst>
            <pc:docMk/>
            <pc:sldMk cId="249523901" sldId="325"/>
            <ac:picMk id="2050" creationId="{5824BC94-709C-4443-ABD3-C9484543325A}"/>
          </ac:picMkLst>
        </pc:picChg>
        <pc:picChg chg="add mod">
          <ac:chgData name="Τσιρώνη Λάμαρη Αγάπη" userId="46c2e003-f24b-4548-894e-e4c027ce6d11" providerId="ADAL" clId="{9994114C-92AE-43EA-9C8C-41B593695E31}" dt="2020-12-15T17:26:56.566" v="2247" actId="1035"/>
          <ac:picMkLst>
            <pc:docMk/>
            <pc:sldMk cId="249523901" sldId="325"/>
            <ac:picMk id="2052" creationId="{8CF4092B-5EB9-4414-9B19-A979071F1F2F}"/>
          </ac:picMkLst>
        </pc:picChg>
      </pc:sldChg>
      <pc:sldChg chg="addSp delSp modSp add mod">
        <pc:chgData name="Τσιρώνη Λάμαρη Αγάπη" userId="46c2e003-f24b-4548-894e-e4c027ce6d11" providerId="ADAL" clId="{9994114C-92AE-43EA-9C8C-41B593695E31}" dt="2020-12-15T17:31:40.469" v="2505" actId="1076"/>
        <pc:sldMkLst>
          <pc:docMk/>
          <pc:sldMk cId="3161681422" sldId="326"/>
        </pc:sldMkLst>
        <pc:spChg chg="mod">
          <ac:chgData name="Τσιρώνη Λάμαρη Αγάπη" userId="46c2e003-f24b-4548-894e-e4c027ce6d11" providerId="ADAL" clId="{9994114C-92AE-43EA-9C8C-41B593695E31}" dt="2020-12-15T17:27:13.843" v="2252" actId="20577"/>
          <ac:spMkLst>
            <pc:docMk/>
            <pc:sldMk cId="3161681422" sldId="326"/>
            <ac:spMk id="2" creationId="{4F76CB32-901A-4DA0-AA8A-9A7B5A88BFCD}"/>
          </ac:spMkLst>
        </pc:spChg>
        <pc:spChg chg="add del mod">
          <ac:chgData name="Τσιρώνη Λάμαρη Αγάπη" userId="46c2e003-f24b-4548-894e-e4c027ce6d11" providerId="ADAL" clId="{9994114C-92AE-43EA-9C8C-41B593695E31}" dt="2020-12-15T17:30:02.584" v="2284" actId="478"/>
          <ac:spMkLst>
            <pc:docMk/>
            <pc:sldMk cId="3161681422" sldId="326"/>
            <ac:spMk id="5" creationId="{0B1A0300-2355-4EA6-BC0D-3E0091B654F1}"/>
          </ac:spMkLst>
        </pc:spChg>
        <pc:spChg chg="del mod">
          <ac:chgData name="Τσιρώνη Λάμαρη Αγάπη" userId="46c2e003-f24b-4548-894e-e4c027ce6d11" providerId="ADAL" clId="{9994114C-92AE-43EA-9C8C-41B593695E31}" dt="2020-12-15T17:27:55.365" v="2262" actId="478"/>
          <ac:spMkLst>
            <pc:docMk/>
            <pc:sldMk cId="3161681422" sldId="326"/>
            <ac:spMk id="6" creationId="{0A8D7243-B803-42D5-9CBC-C63203F17956}"/>
          </ac:spMkLst>
        </pc:spChg>
        <pc:spChg chg="add del mod">
          <ac:chgData name="Τσιρώνη Λάμαρη Αγάπη" userId="46c2e003-f24b-4548-894e-e4c027ce6d11" providerId="ADAL" clId="{9994114C-92AE-43EA-9C8C-41B593695E31}" dt="2020-12-15T17:31:35.083" v="2503" actId="478"/>
          <ac:spMkLst>
            <pc:docMk/>
            <pc:sldMk cId="3161681422" sldId="326"/>
            <ac:spMk id="8" creationId="{841452CA-7DB8-4E87-BA96-BFAF3EE9B76D}"/>
          </ac:spMkLst>
        </pc:spChg>
        <pc:spChg chg="add del mod">
          <ac:chgData name="Τσιρώνη Λάμαρη Αγάπη" userId="46c2e003-f24b-4548-894e-e4c027ce6d11" providerId="ADAL" clId="{9994114C-92AE-43EA-9C8C-41B593695E31}" dt="2020-12-15T17:31:31.113" v="2502" actId="478"/>
          <ac:spMkLst>
            <pc:docMk/>
            <pc:sldMk cId="3161681422" sldId="326"/>
            <ac:spMk id="9" creationId="{BCA81009-13C6-454D-A062-3FDB92375DF9}"/>
          </ac:spMkLst>
        </pc:spChg>
        <pc:picChg chg="del">
          <ac:chgData name="Τσιρώνη Λάμαρη Αγάπη" userId="46c2e003-f24b-4548-894e-e4c027ce6d11" providerId="ADAL" clId="{9994114C-92AE-43EA-9C8C-41B593695E31}" dt="2020-12-15T17:27:17.532" v="2253" actId="478"/>
          <ac:picMkLst>
            <pc:docMk/>
            <pc:sldMk cId="3161681422" sldId="326"/>
            <ac:picMk id="2052" creationId="{8CF4092B-5EB9-4414-9B19-A979071F1F2F}"/>
          </ac:picMkLst>
        </pc:picChg>
        <pc:picChg chg="add mod">
          <ac:chgData name="Τσιρώνη Λάμαρη Αγάπη" userId="46c2e003-f24b-4548-894e-e4c027ce6d11" providerId="ADAL" clId="{9994114C-92AE-43EA-9C8C-41B593695E31}" dt="2020-12-15T17:31:40.469" v="2505" actId="1076"/>
          <ac:picMkLst>
            <pc:docMk/>
            <pc:sldMk cId="3161681422" sldId="326"/>
            <ac:picMk id="3074" creationId="{3CFEB21E-EB9B-4359-B2BD-E46DF3F64DB4}"/>
          </ac:picMkLst>
        </pc:picChg>
      </pc:sldChg>
      <pc:sldChg chg="addSp delSp modSp add del mod">
        <pc:chgData name="Τσιρώνη Λάμαρη Αγάπη" userId="46c2e003-f24b-4548-894e-e4c027ce6d11" providerId="ADAL" clId="{9994114C-92AE-43EA-9C8C-41B593695E31}" dt="2020-12-15T17:32:50.438" v="2541" actId="47"/>
        <pc:sldMkLst>
          <pc:docMk/>
          <pc:sldMk cId="3515897282" sldId="327"/>
        </pc:sldMkLst>
        <pc:spChg chg="mod">
          <ac:chgData name="Τσιρώνη Λάμαρη Αγάπη" userId="46c2e003-f24b-4548-894e-e4c027ce6d11" providerId="ADAL" clId="{9994114C-92AE-43EA-9C8C-41B593695E31}" dt="2020-12-15T17:32:06.327" v="2530" actId="20577"/>
          <ac:spMkLst>
            <pc:docMk/>
            <pc:sldMk cId="3515897282" sldId="327"/>
            <ac:spMk id="2" creationId="{4F76CB32-901A-4DA0-AA8A-9A7B5A88BFCD}"/>
          </ac:spMkLst>
        </pc:spChg>
        <pc:picChg chg="del">
          <ac:chgData name="Τσιρώνη Λάμαρη Αγάπη" userId="46c2e003-f24b-4548-894e-e4c027ce6d11" providerId="ADAL" clId="{9994114C-92AE-43EA-9C8C-41B593695E31}" dt="2020-12-15T17:32:22.067" v="2531" actId="478"/>
          <ac:picMkLst>
            <pc:docMk/>
            <pc:sldMk cId="3515897282" sldId="327"/>
            <ac:picMk id="3074" creationId="{3CFEB21E-EB9B-4359-B2BD-E46DF3F64DB4}"/>
          </ac:picMkLst>
        </pc:picChg>
        <pc:picChg chg="add del mod">
          <ac:chgData name="Τσιρώνη Λάμαρη Αγάπη" userId="46c2e003-f24b-4548-894e-e4c027ce6d11" providerId="ADAL" clId="{9994114C-92AE-43EA-9C8C-41B593695E31}" dt="2020-12-15T17:32:48.432" v="2540" actId="478"/>
          <ac:picMkLst>
            <pc:docMk/>
            <pc:sldMk cId="3515897282" sldId="327"/>
            <ac:picMk id="4098" creationId="{0C1A8E05-F273-4366-A1D7-798AD2D312AC}"/>
          </ac:picMkLst>
        </pc:picChg>
      </pc:sldChg>
      <pc:sldChg chg="delSp add del">
        <pc:chgData name="Τσιρώνη Λάμαρη Αγάπη" userId="46c2e003-f24b-4548-894e-e4c027ce6d11" providerId="ADAL" clId="{9994114C-92AE-43EA-9C8C-41B593695E31}" dt="2020-12-15T17:36:47.492" v="2858" actId="47"/>
        <pc:sldMkLst>
          <pc:docMk/>
          <pc:sldMk cId="300650944" sldId="328"/>
        </pc:sldMkLst>
        <pc:picChg chg="del">
          <ac:chgData name="Τσιρώνη Λάμαρη Αγάπη" userId="46c2e003-f24b-4548-894e-e4c027ce6d11" providerId="ADAL" clId="{9994114C-92AE-43EA-9C8C-41B593695E31}" dt="2020-12-15T17:36:14.834" v="2849" actId="21"/>
          <ac:picMkLst>
            <pc:docMk/>
            <pc:sldMk cId="300650944" sldId="328"/>
            <ac:picMk id="4098" creationId="{0C1A8E05-F273-4366-A1D7-798AD2D312AC}"/>
          </ac:picMkLst>
        </pc:picChg>
      </pc:sldChg>
      <pc:sldChg chg="addSp delSp modSp add mod ord">
        <pc:chgData name="Τσιρώνη Λάμαρη Αγάπη" userId="46c2e003-f24b-4548-894e-e4c027ce6d11" providerId="ADAL" clId="{9994114C-92AE-43EA-9C8C-41B593695E31}" dt="2020-12-15T17:36:42.612" v="2857" actId="1076"/>
        <pc:sldMkLst>
          <pc:docMk/>
          <pc:sldMk cId="253172403" sldId="329"/>
        </pc:sldMkLst>
        <pc:spChg chg="mod">
          <ac:chgData name="Τσιρώνη Λάμαρη Αγάπη" userId="46c2e003-f24b-4548-894e-e4c027ce6d11" providerId="ADAL" clId="{9994114C-92AE-43EA-9C8C-41B593695E31}" dt="2020-12-15T17:32:59.235" v="2550" actId="20577"/>
          <ac:spMkLst>
            <pc:docMk/>
            <pc:sldMk cId="253172403" sldId="329"/>
            <ac:spMk id="2" creationId="{4F76CB32-901A-4DA0-AA8A-9A7B5A88BFCD}"/>
          </ac:spMkLst>
        </pc:spChg>
        <pc:spChg chg="mod">
          <ac:chgData name="Τσιρώνη Λάμαρη Αγάπη" userId="46c2e003-f24b-4548-894e-e4c027ce6d11" providerId="ADAL" clId="{9994114C-92AE-43EA-9C8C-41B593695E31}" dt="2020-12-15T17:36:27.422" v="2852" actId="14100"/>
          <ac:spMkLst>
            <pc:docMk/>
            <pc:sldMk cId="253172403" sldId="329"/>
            <ac:spMk id="6" creationId="{0A8D7243-B803-42D5-9CBC-C63203F17956}"/>
          </ac:spMkLst>
        </pc:spChg>
        <pc:picChg chg="add mod">
          <ac:chgData name="Τσιρώνη Λάμαρη Αγάπη" userId="46c2e003-f24b-4548-894e-e4c027ce6d11" providerId="ADAL" clId="{9994114C-92AE-43EA-9C8C-41B593695E31}" dt="2020-12-15T17:36:42.612" v="2857" actId="1076"/>
          <ac:picMkLst>
            <pc:docMk/>
            <pc:sldMk cId="253172403" sldId="329"/>
            <ac:picMk id="7" creationId="{EB4A69F8-8D0D-4DE0-ABB4-EA5A60BD3E7D}"/>
          </ac:picMkLst>
        </pc:picChg>
        <pc:picChg chg="del">
          <ac:chgData name="Τσιρώνη Λάμαρη Αγάπη" userId="46c2e003-f24b-4548-894e-e4c027ce6d11" providerId="ADAL" clId="{9994114C-92AE-43EA-9C8C-41B593695E31}" dt="2020-12-15T17:33:02.579" v="2551" actId="478"/>
          <ac:picMkLst>
            <pc:docMk/>
            <pc:sldMk cId="253172403" sldId="329"/>
            <ac:picMk id="2052" creationId="{8CF4092B-5EB9-4414-9B19-A979071F1F2F}"/>
          </ac:picMkLst>
        </pc:picChg>
      </pc:sldChg>
      <pc:sldChg chg="add">
        <pc:chgData name="Τσιρώνη Λάμαρη Αγάπη" userId="46c2e003-f24b-4548-894e-e4c027ce6d11" providerId="ADAL" clId="{9994114C-92AE-43EA-9C8C-41B593695E31}" dt="2020-12-15T17:38:54.304" v="2883" actId="2890"/>
        <pc:sldMkLst>
          <pc:docMk/>
          <pc:sldMk cId="1469533399" sldId="330"/>
        </pc:sldMkLst>
      </pc:sldChg>
      <pc:sldChg chg="addSp delSp modSp add mod">
        <pc:chgData name="Τσιρώνη Λάμαρη Αγάπη" userId="46c2e003-f24b-4548-894e-e4c027ce6d11" providerId="ADAL" clId="{9994114C-92AE-43EA-9C8C-41B593695E31}" dt="2020-12-15T17:41:47.502" v="2945" actId="1076"/>
        <pc:sldMkLst>
          <pc:docMk/>
          <pc:sldMk cId="3008337439" sldId="331"/>
        </pc:sldMkLst>
        <pc:spChg chg="mod">
          <ac:chgData name="Τσιρώνη Λάμαρη Αγάπη" userId="46c2e003-f24b-4548-894e-e4c027ce6d11" providerId="ADAL" clId="{9994114C-92AE-43EA-9C8C-41B593695E31}" dt="2020-12-15T17:40:57.674" v="2935" actId="20577"/>
          <ac:spMkLst>
            <pc:docMk/>
            <pc:sldMk cId="3008337439" sldId="331"/>
            <ac:spMk id="2" creationId="{4F76CB32-901A-4DA0-AA8A-9A7B5A88BFCD}"/>
          </ac:spMkLst>
        </pc:spChg>
        <pc:spChg chg="del mod">
          <ac:chgData name="Τσιρώνη Λάμαρη Αγάπη" userId="46c2e003-f24b-4548-894e-e4c027ce6d11" providerId="ADAL" clId="{9994114C-92AE-43EA-9C8C-41B593695E31}" dt="2020-12-15T17:41:08.429" v="2938"/>
          <ac:spMkLst>
            <pc:docMk/>
            <pc:sldMk cId="3008337439" sldId="331"/>
            <ac:spMk id="6" creationId="{0A8D7243-B803-42D5-9CBC-C63203F17956}"/>
          </ac:spMkLst>
        </pc:spChg>
        <pc:picChg chg="del">
          <ac:chgData name="Τσιρώνη Λάμαρη Αγάπη" userId="46c2e003-f24b-4548-894e-e4c027ce6d11" providerId="ADAL" clId="{9994114C-92AE-43EA-9C8C-41B593695E31}" dt="2020-12-15T17:41:03.623" v="2937" actId="478"/>
          <ac:picMkLst>
            <pc:docMk/>
            <pc:sldMk cId="3008337439" sldId="331"/>
            <ac:picMk id="7" creationId="{EB4A69F8-8D0D-4DE0-ABB4-EA5A60BD3E7D}"/>
          </ac:picMkLst>
        </pc:picChg>
        <pc:picChg chg="add mod">
          <ac:chgData name="Τσιρώνη Λάμαρη Αγάπη" userId="46c2e003-f24b-4548-894e-e4c027ce6d11" providerId="ADAL" clId="{9994114C-92AE-43EA-9C8C-41B593695E31}" dt="2020-12-15T17:41:47.502" v="2945" actId="1076"/>
          <ac:picMkLst>
            <pc:docMk/>
            <pc:sldMk cId="3008337439" sldId="331"/>
            <ac:picMk id="5122" creationId="{49164A27-E4E4-4F6B-8289-E229C0B3A303}"/>
          </ac:picMkLst>
        </pc:picChg>
      </pc:sldChg>
      <pc:sldChg chg="new del">
        <pc:chgData name="Τσιρώνη Λάμαρη Αγάπη" userId="46c2e003-f24b-4548-894e-e4c027ce6d11" providerId="ADAL" clId="{9994114C-92AE-43EA-9C8C-41B593695E31}" dt="2020-12-16T18:20:49.859" v="3084" actId="47"/>
        <pc:sldMkLst>
          <pc:docMk/>
          <pc:sldMk cId="314556483" sldId="332"/>
        </pc:sldMkLst>
      </pc:sldChg>
      <pc:sldChg chg="addSp delSp modSp add mod">
        <pc:chgData name="Τσιρώνη Λάμαρη Αγάπη" userId="46c2e003-f24b-4548-894e-e4c027ce6d11" providerId="ADAL" clId="{9994114C-92AE-43EA-9C8C-41B593695E31}" dt="2020-12-16T18:22:50.947" v="3094" actId="1076"/>
        <pc:sldMkLst>
          <pc:docMk/>
          <pc:sldMk cId="1617681771" sldId="333"/>
        </pc:sldMkLst>
        <pc:picChg chg="del">
          <ac:chgData name="Τσιρώνη Λάμαρη Αγάπη" userId="46c2e003-f24b-4548-894e-e4c027ce6d11" providerId="ADAL" clId="{9994114C-92AE-43EA-9C8C-41B593695E31}" dt="2020-12-16T18:21:59.023" v="3090" actId="478"/>
          <ac:picMkLst>
            <pc:docMk/>
            <pc:sldMk cId="1617681771" sldId="333"/>
            <ac:picMk id="5" creationId="{D7111ECE-F2FE-4578-8885-65DEBF163A0E}"/>
          </ac:picMkLst>
        </pc:picChg>
        <pc:picChg chg="add mod">
          <ac:chgData name="Τσιρώνη Λάμαρη Αγάπη" userId="46c2e003-f24b-4548-894e-e4c027ce6d11" providerId="ADAL" clId="{9994114C-92AE-43EA-9C8C-41B593695E31}" dt="2020-12-16T18:21:57.594" v="3089" actId="1076"/>
          <ac:picMkLst>
            <pc:docMk/>
            <pc:sldMk cId="1617681771" sldId="333"/>
            <ac:picMk id="6" creationId="{9A2892FD-7A67-4936-A446-AAE130350B33}"/>
          </ac:picMkLst>
        </pc:picChg>
        <pc:picChg chg="del">
          <ac:chgData name="Τσιρώνη Λάμαρη Αγάπη" userId="46c2e003-f24b-4548-894e-e4c027ce6d11" providerId="ADAL" clId="{9994114C-92AE-43EA-9C8C-41B593695E31}" dt="2020-12-16T18:21:50.373" v="3085" actId="478"/>
          <ac:picMkLst>
            <pc:docMk/>
            <pc:sldMk cId="1617681771" sldId="333"/>
            <ac:picMk id="10" creationId="{5233A761-D1EE-44F5-BEED-54FCDB5D281D}"/>
          </ac:picMkLst>
        </pc:picChg>
        <pc:picChg chg="add mod">
          <ac:chgData name="Τσιρώνη Λάμαρη Αγάπη" userId="46c2e003-f24b-4548-894e-e4c027ce6d11" providerId="ADAL" clId="{9994114C-92AE-43EA-9C8C-41B593695E31}" dt="2020-12-16T18:22:50.947" v="3094" actId="1076"/>
          <ac:picMkLst>
            <pc:docMk/>
            <pc:sldMk cId="1617681771" sldId="333"/>
            <ac:picMk id="11" creationId="{000A2462-ACDD-4C1E-B6A6-7AA545490A88}"/>
          </ac:picMkLst>
        </pc:picChg>
      </pc:sldChg>
    </pc:docChg>
  </pc:docChgLst>
  <pc:docChgLst>
    <pc:chgData name="Τσιρώνη Λάμαρη Αγάπη" userId="46c2e003-f24b-4548-894e-e4c027ce6d11" providerId="ADAL" clId="{F6F7697A-CA47-421C-9D87-D4D54E238A04}"/>
    <pc:docChg chg="undo custSel addSld delSld modSld sldOrd">
      <pc:chgData name="Τσιρώνη Λάμαρη Αγάπη" userId="46c2e003-f24b-4548-894e-e4c027ce6d11" providerId="ADAL" clId="{F6F7697A-CA47-421C-9D87-D4D54E238A04}" dt="2021-05-13T20:49:51.078" v="359" actId="20577"/>
      <pc:docMkLst>
        <pc:docMk/>
      </pc:docMkLst>
      <pc:sldChg chg="modSp mod">
        <pc:chgData name="Τσιρώνη Λάμαρη Αγάπη" userId="46c2e003-f24b-4548-894e-e4c027ce6d11" providerId="ADAL" clId="{F6F7697A-CA47-421C-9D87-D4D54E238A04}" dt="2021-05-13T20:47:02.902" v="284" actId="14100"/>
        <pc:sldMkLst>
          <pc:docMk/>
          <pc:sldMk cId="3912747309" sldId="268"/>
        </pc:sldMkLst>
        <pc:spChg chg="mod">
          <ac:chgData name="Τσιρώνη Λάμαρη Αγάπη" userId="46c2e003-f24b-4548-894e-e4c027ce6d11" providerId="ADAL" clId="{F6F7697A-CA47-421C-9D87-D4D54E238A04}" dt="2021-05-13T20:46:59.207" v="283" actId="14100"/>
          <ac:spMkLst>
            <pc:docMk/>
            <pc:sldMk cId="3912747309" sldId="268"/>
            <ac:spMk id="2" creationId="{4010AF38-26DF-48B3-952C-4A9091D6863C}"/>
          </ac:spMkLst>
        </pc:spChg>
        <pc:spChg chg="mod">
          <ac:chgData name="Τσιρώνη Λάμαρη Αγάπη" userId="46c2e003-f24b-4548-894e-e4c027ce6d11" providerId="ADAL" clId="{F6F7697A-CA47-421C-9D87-D4D54E238A04}" dt="2021-05-13T20:47:02.902" v="284" actId="14100"/>
          <ac:spMkLst>
            <pc:docMk/>
            <pc:sldMk cId="3912747309" sldId="268"/>
            <ac:spMk id="3" creationId="{37FC2D8F-56D2-4ADF-B439-0E09E7C37894}"/>
          </ac:spMkLst>
        </pc:spChg>
      </pc:sldChg>
      <pc:sldChg chg="ord">
        <pc:chgData name="Τσιρώνη Λάμαρη Αγάπη" userId="46c2e003-f24b-4548-894e-e4c027ce6d11" providerId="ADAL" clId="{F6F7697A-CA47-421C-9D87-D4D54E238A04}" dt="2021-05-12T17:49:19.394" v="10"/>
        <pc:sldMkLst>
          <pc:docMk/>
          <pc:sldMk cId="1469533399" sldId="330"/>
        </pc:sldMkLst>
      </pc:sldChg>
      <pc:sldChg chg="add">
        <pc:chgData name="Τσιρώνη Λάμαρη Αγάπη" userId="46c2e003-f24b-4548-894e-e4c027ce6d11" providerId="ADAL" clId="{F6F7697A-CA47-421C-9D87-D4D54E238A04}" dt="2021-05-12T17:46:58.548" v="0"/>
        <pc:sldMkLst>
          <pc:docMk/>
          <pc:sldMk cId="3760521940" sldId="335"/>
        </pc:sldMkLst>
      </pc:sldChg>
      <pc:sldChg chg="add del ord">
        <pc:chgData name="Τσιρώνη Λάμαρη Αγάπη" userId="46c2e003-f24b-4548-894e-e4c027ce6d11" providerId="ADAL" clId="{F6F7697A-CA47-421C-9D87-D4D54E238A04}" dt="2021-05-12T17:47:38.330" v="8" actId="47"/>
        <pc:sldMkLst>
          <pc:docMk/>
          <pc:sldMk cId="1008691142" sldId="336"/>
        </pc:sldMkLst>
      </pc:sldChg>
      <pc:sldChg chg="add del">
        <pc:chgData name="Τσιρώνη Λάμαρη Αγάπη" userId="46c2e003-f24b-4548-894e-e4c027ce6d11" providerId="ADAL" clId="{F6F7697A-CA47-421C-9D87-D4D54E238A04}" dt="2021-05-12T17:47:05.761" v="2" actId="47"/>
        <pc:sldMkLst>
          <pc:docMk/>
          <pc:sldMk cId="2628429555" sldId="336"/>
        </pc:sldMkLst>
      </pc:sldChg>
      <pc:sldChg chg="addSp delSp modSp add mod">
        <pc:chgData name="Τσιρώνη Λάμαρη Αγάπη" userId="46c2e003-f24b-4548-894e-e4c027ce6d11" providerId="ADAL" clId="{F6F7697A-CA47-421C-9D87-D4D54E238A04}" dt="2021-05-13T18:56:47.049" v="61" actId="1038"/>
        <pc:sldMkLst>
          <pc:docMk/>
          <pc:sldMk cId="1873890453" sldId="337"/>
        </pc:sldMkLst>
        <pc:spChg chg="mod">
          <ac:chgData name="Τσιρώνη Λάμαρη Αγάπη" userId="46c2e003-f24b-4548-894e-e4c027ce6d11" providerId="ADAL" clId="{F6F7697A-CA47-421C-9D87-D4D54E238A04}" dt="2021-05-13T18:56:47.049" v="61" actId="1038"/>
          <ac:spMkLst>
            <pc:docMk/>
            <pc:sldMk cId="1873890453" sldId="337"/>
            <ac:spMk id="10" creationId="{1474C657-DD33-4F27-9A0B-61BAF66A3532}"/>
          </ac:spMkLst>
        </pc:spChg>
        <pc:spChg chg="mod">
          <ac:chgData name="Τσιρώνη Λάμαρη Αγάπη" userId="46c2e003-f24b-4548-894e-e4c027ce6d11" providerId="ADAL" clId="{F6F7697A-CA47-421C-9D87-D4D54E238A04}" dt="2021-05-13T18:56:40.984" v="48" actId="1038"/>
          <ac:spMkLst>
            <pc:docMk/>
            <pc:sldMk cId="1873890453" sldId="337"/>
            <ac:spMk id="11" creationId="{8D5D0E49-05AB-4FAF-9463-84A7C320BAAC}"/>
          </ac:spMkLst>
        </pc:spChg>
        <pc:picChg chg="del">
          <ac:chgData name="Τσιρώνη Λάμαρη Αγάπη" userId="46c2e003-f24b-4548-894e-e4c027ce6d11" providerId="ADAL" clId="{F6F7697A-CA47-421C-9D87-D4D54E238A04}" dt="2021-05-13T18:44:34.878" v="17" actId="478"/>
          <ac:picMkLst>
            <pc:docMk/>
            <pc:sldMk cId="1873890453" sldId="337"/>
            <ac:picMk id="9" creationId="{37161425-A22B-4400-B146-EAD180D5EBEF}"/>
          </ac:picMkLst>
        </pc:picChg>
        <pc:picChg chg="add del mod ord">
          <ac:chgData name="Τσιρώνη Λάμαρη Αγάπη" userId="46c2e003-f24b-4548-894e-e4c027ce6d11" providerId="ADAL" clId="{F6F7697A-CA47-421C-9D87-D4D54E238A04}" dt="2021-05-13T18:55:56.384" v="29" actId="478"/>
          <ac:picMkLst>
            <pc:docMk/>
            <pc:sldMk cId="1873890453" sldId="337"/>
            <ac:picMk id="12" creationId="{D8D52DEF-8895-40C7-8E05-7A8C83EF4C26}"/>
          </ac:picMkLst>
        </pc:picChg>
        <pc:picChg chg="add mod ord modCrop">
          <ac:chgData name="Τσιρώνη Λάμαρη Αγάπη" userId="46c2e003-f24b-4548-894e-e4c027ce6d11" providerId="ADAL" clId="{F6F7697A-CA47-421C-9D87-D4D54E238A04}" dt="2021-05-13T18:56:33.040" v="37" actId="167"/>
          <ac:picMkLst>
            <pc:docMk/>
            <pc:sldMk cId="1873890453" sldId="337"/>
            <ac:picMk id="14" creationId="{26FAB2CF-BAAE-4F49-B3F1-EFD36CE4EF0E}"/>
          </ac:picMkLst>
        </pc:picChg>
      </pc:sldChg>
      <pc:sldChg chg="addSp delSp modSp add mod">
        <pc:chgData name="Τσιρώνη Λάμαρη Αγάπη" userId="46c2e003-f24b-4548-894e-e4c027ce6d11" providerId="ADAL" clId="{F6F7697A-CA47-421C-9D87-D4D54E238A04}" dt="2021-05-13T18:43:11.256" v="16" actId="113"/>
        <pc:sldMkLst>
          <pc:docMk/>
          <pc:sldMk cId="735649871" sldId="338"/>
        </pc:sldMkLst>
        <pc:spChg chg="mod">
          <ac:chgData name="Τσιρώνη Λάμαρη Αγάπη" userId="46c2e003-f24b-4548-894e-e4c027ce6d11" providerId="ADAL" clId="{F6F7697A-CA47-421C-9D87-D4D54E238A04}" dt="2021-05-13T18:43:11.256" v="16" actId="113"/>
          <ac:spMkLst>
            <pc:docMk/>
            <pc:sldMk cId="735649871" sldId="338"/>
            <ac:spMk id="2" creationId="{B2CFE088-55C5-4F0B-BE12-C10477B73B3C}"/>
          </ac:spMkLst>
        </pc:spChg>
        <pc:picChg chg="del">
          <ac:chgData name="Τσιρώνη Λάμαρη Αγάπη" userId="46c2e003-f24b-4548-894e-e4c027ce6d11" providerId="ADAL" clId="{F6F7697A-CA47-421C-9D87-D4D54E238A04}" dt="2021-05-13T18:33:28.324" v="12" actId="478"/>
          <ac:picMkLst>
            <pc:docMk/>
            <pc:sldMk cId="735649871" sldId="338"/>
            <ac:picMk id="6" creationId="{C225C1DF-5FE6-482F-9DCC-FE0EC54576D5}"/>
          </ac:picMkLst>
        </pc:picChg>
        <pc:picChg chg="add mod">
          <ac:chgData name="Τσιρώνη Λάμαρη Αγάπη" userId="46c2e003-f24b-4548-894e-e4c027ce6d11" providerId="ADAL" clId="{F6F7697A-CA47-421C-9D87-D4D54E238A04}" dt="2021-05-13T18:33:47.891" v="15" actId="1076"/>
          <ac:picMkLst>
            <pc:docMk/>
            <pc:sldMk cId="735649871" sldId="338"/>
            <ac:picMk id="8" creationId="{C19A723B-6417-443E-9A52-B10D35E1F8C8}"/>
          </ac:picMkLst>
        </pc:picChg>
      </pc:sldChg>
      <pc:sldChg chg="addSp delSp modSp add mod">
        <pc:chgData name="Τσιρώνη Λάμαρη Αγάπη" userId="46c2e003-f24b-4548-894e-e4c027ce6d11" providerId="ADAL" clId="{F6F7697A-CA47-421C-9D87-D4D54E238A04}" dt="2021-05-13T18:57:23.759" v="88" actId="20577"/>
        <pc:sldMkLst>
          <pc:docMk/>
          <pc:sldMk cId="3707319546" sldId="339"/>
        </pc:sldMkLst>
        <pc:spChg chg="del">
          <ac:chgData name="Τσιρώνη Λάμαρη Αγάπη" userId="46c2e003-f24b-4548-894e-e4c027ce6d11" providerId="ADAL" clId="{F6F7697A-CA47-421C-9D87-D4D54E238A04}" dt="2021-05-13T18:56:53.657" v="63" actId="478"/>
          <ac:spMkLst>
            <pc:docMk/>
            <pc:sldMk cId="3707319546" sldId="339"/>
            <ac:spMk id="2" creationId="{B2CFE088-55C5-4F0B-BE12-C10477B73B3C}"/>
          </ac:spMkLst>
        </pc:spChg>
        <pc:spChg chg="mod">
          <ac:chgData name="Τσιρώνη Λάμαρη Αγάπη" userId="46c2e003-f24b-4548-894e-e4c027ce6d11" providerId="ADAL" clId="{F6F7697A-CA47-421C-9D87-D4D54E238A04}" dt="2021-05-13T18:57:23.759" v="88" actId="20577"/>
          <ac:spMkLst>
            <pc:docMk/>
            <pc:sldMk cId="3707319546" sldId="339"/>
            <ac:spMk id="5" creationId="{E240AD0E-B261-4286-AAAE-A942F2C15246}"/>
          </ac:spMkLst>
        </pc:spChg>
        <pc:spChg chg="del">
          <ac:chgData name="Τσιρώνη Λάμαρη Αγάπη" userId="46c2e003-f24b-4548-894e-e4c027ce6d11" providerId="ADAL" clId="{F6F7697A-CA47-421C-9D87-D4D54E238A04}" dt="2021-05-13T18:56:56.700" v="65" actId="478"/>
          <ac:spMkLst>
            <pc:docMk/>
            <pc:sldMk cId="3707319546" sldId="339"/>
            <ac:spMk id="8" creationId="{A6A970F8-6EA7-4E52-ACBB-5ED940363491}"/>
          </ac:spMkLst>
        </pc:spChg>
        <pc:spChg chg="add del mod">
          <ac:chgData name="Τσιρώνη Λάμαρη Αγάπη" userId="46c2e003-f24b-4548-894e-e4c027ce6d11" providerId="ADAL" clId="{F6F7697A-CA47-421C-9D87-D4D54E238A04}" dt="2021-05-13T18:56:55.138" v="64" actId="478"/>
          <ac:spMkLst>
            <pc:docMk/>
            <pc:sldMk cId="3707319546" sldId="339"/>
            <ac:spMk id="9" creationId="{71ADFAE2-2F53-41D8-B068-048A6476C228}"/>
          </ac:spMkLst>
        </pc:spChg>
        <pc:spChg chg="mod">
          <ac:chgData name="Τσιρώνη Λάμαρη Αγάπη" userId="46c2e003-f24b-4548-894e-e4c027ce6d11" providerId="ADAL" clId="{F6F7697A-CA47-421C-9D87-D4D54E238A04}" dt="2021-05-13T18:57:08.048" v="71" actId="1035"/>
          <ac:spMkLst>
            <pc:docMk/>
            <pc:sldMk cId="3707319546" sldId="339"/>
            <ac:spMk id="10" creationId="{1474C657-DD33-4F27-9A0B-61BAF66A3532}"/>
          </ac:spMkLst>
        </pc:spChg>
        <pc:spChg chg="mod">
          <ac:chgData name="Τσιρώνη Λάμαρη Αγάπη" userId="46c2e003-f24b-4548-894e-e4c027ce6d11" providerId="ADAL" clId="{F6F7697A-CA47-421C-9D87-D4D54E238A04}" dt="2021-05-13T18:57:01.808" v="67" actId="1076"/>
          <ac:spMkLst>
            <pc:docMk/>
            <pc:sldMk cId="3707319546" sldId="339"/>
            <ac:spMk id="11" creationId="{8D5D0E49-05AB-4FAF-9463-84A7C320BAAC}"/>
          </ac:spMkLst>
        </pc:spChg>
        <pc:picChg chg="del">
          <ac:chgData name="Τσιρώνη Λάμαρη Αγάπη" userId="46c2e003-f24b-4548-894e-e4c027ce6d11" providerId="ADAL" clId="{F6F7697A-CA47-421C-9D87-D4D54E238A04}" dt="2021-05-13T18:56:52.372" v="62" actId="478"/>
          <ac:picMkLst>
            <pc:docMk/>
            <pc:sldMk cId="3707319546" sldId="339"/>
            <ac:picMk id="7" creationId="{C4CB7272-E371-4E96-9F95-C80F8F3997C4}"/>
          </ac:picMkLst>
        </pc:picChg>
        <pc:picChg chg="mod">
          <ac:chgData name="Τσιρώνη Λάμαρη Αγάπη" userId="46c2e003-f24b-4548-894e-e4c027ce6d11" providerId="ADAL" clId="{F6F7697A-CA47-421C-9D87-D4D54E238A04}" dt="2021-05-13T18:56:59.136" v="66" actId="1076"/>
          <ac:picMkLst>
            <pc:docMk/>
            <pc:sldMk cId="3707319546" sldId="339"/>
            <ac:picMk id="12" creationId="{D8D52DEF-8895-40C7-8E05-7A8C83EF4C26}"/>
          </ac:picMkLst>
        </pc:picChg>
      </pc:sldChg>
      <pc:sldChg chg="addSp delSp modSp add mod setBg">
        <pc:chgData name="Τσιρώνη Λάμαρη Αγάπη" userId="46c2e003-f24b-4548-894e-e4c027ce6d11" providerId="ADAL" clId="{F6F7697A-CA47-421C-9D87-D4D54E238A04}" dt="2021-05-13T20:46:33.490" v="256" actId="14100"/>
        <pc:sldMkLst>
          <pc:docMk/>
          <pc:sldMk cId="1921330466" sldId="340"/>
        </pc:sldMkLst>
        <pc:spChg chg="mod">
          <ac:chgData name="Τσιρώνη Λάμαρη Αγάπη" userId="46c2e003-f24b-4548-894e-e4c027ce6d11" providerId="ADAL" clId="{F6F7697A-CA47-421C-9D87-D4D54E238A04}" dt="2021-05-13T20:41:18.909" v="106" actId="26606"/>
          <ac:spMkLst>
            <pc:docMk/>
            <pc:sldMk cId="1921330466" sldId="340"/>
            <ac:spMk id="3" creationId="{898B336B-725B-4431-992D-29F0011F3CD3}"/>
          </ac:spMkLst>
        </pc:spChg>
        <pc:spChg chg="mod">
          <ac:chgData name="Τσιρώνη Λάμαρη Αγάπη" userId="46c2e003-f24b-4548-894e-e4c027ce6d11" providerId="ADAL" clId="{F6F7697A-CA47-421C-9D87-D4D54E238A04}" dt="2021-05-13T20:41:18.909" v="106" actId="26606"/>
          <ac:spMkLst>
            <pc:docMk/>
            <pc:sldMk cId="1921330466" sldId="340"/>
            <ac:spMk id="4" creationId="{2F970342-4A9C-4949-90BA-EEB16216BD4A}"/>
          </ac:spMkLst>
        </pc:spChg>
        <pc:spChg chg="mod ord">
          <ac:chgData name="Τσιρώνη Λάμαρη Αγάπη" userId="46c2e003-f24b-4548-894e-e4c027ce6d11" providerId="ADAL" clId="{F6F7697A-CA47-421C-9D87-D4D54E238A04}" dt="2021-05-13T20:41:41.064" v="147" actId="404"/>
          <ac:spMkLst>
            <pc:docMk/>
            <pc:sldMk cId="1921330466" sldId="340"/>
            <ac:spMk id="5" creationId="{E240AD0E-B261-4286-AAAE-A942F2C15246}"/>
          </ac:spMkLst>
        </pc:spChg>
        <pc:spChg chg="mod">
          <ac:chgData name="Τσιρώνη Λάμαρη Αγάπη" userId="46c2e003-f24b-4548-894e-e4c027ce6d11" providerId="ADAL" clId="{F6F7697A-CA47-421C-9D87-D4D54E238A04}" dt="2021-05-13T20:41:48.138" v="153" actId="1037"/>
          <ac:spMkLst>
            <pc:docMk/>
            <pc:sldMk cId="1921330466" sldId="340"/>
            <ac:spMk id="10" creationId="{1474C657-DD33-4F27-9A0B-61BAF66A3532}"/>
          </ac:spMkLst>
        </pc:spChg>
        <pc:spChg chg="mod">
          <ac:chgData name="Τσιρώνη Λάμαρη Αγάπη" userId="46c2e003-f24b-4548-894e-e4c027ce6d11" providerId="ADAL" clId="{F6F7697A-CA47-421C-9D87-D4D54E238A04}" dt="2021-05-13T20:41:51.449" v="154" actId="1076"/>
          <ac:spMkLst>
            <pc:docMk/>
            <pc:sldMk cId="1921330466" sldId="340"/>
            <ac:spMk id="11" creationId="{8D5D0E49-05AB-4FAF-9463-84A7C320BAAC}"/>
          </ac:spMkLst>
        </pc:spChg>
        <pc:spChg chg="add del">
          <ac:chgData name="Τσιρώνη Λάμαρη Αγάπη" userId="46c2e003-f24b-4548-894e-e4c027ce6d11" providerId="ADAL" clId="{F6F7697A-CA47-421C-9D87-D4D54E238A04}" dt="2021-05-13T20:41:18.893" v="105" actId="26606"/>
          <ac:spMkLst>
            <pc:docMk/>
            <pc:sldMk cId="1921330466" sldId="340"/>
            <ac:spMk id="16" creationId="{39E3965E-AC41-4711-9D10-E25ABB132D86}"/>
          </ac:spMkLst>
        </pc:spChg>
        <pc:spChg chg="add del">
          <ac:chgData name="Τσιρώνη Λάμαρη Αγάπη" userId="46c2e003-f24b-4548-894e-e4c027ce6d11" providerId="ADAL" clId="{F6F7697A-CA47-421C-9D87-D4D54E238A04}" dt="2021-05-13T20:41:18.893" v="105" actId="26606"/>
          <ac:spMkLst>
            <pc:docMk/>
            <pc:sldMk cId="1921330466" sldId="340"/>
            <ac:spMk id="20" creationId="{EE362070-691D-44DB-98D4-BC61774B0E61}"/>
          </ac:spMkLst>
        </pc:spChg>
        <pc:spChg chg="add del">
          <ac:chgData name="Τσιρώνη Λάμαρη Αγάπη" userId="46c2e003-f24b-4548-894e-e4c027ce6d11" providerId="ADAL" clId="{F6F7697A-CA47-421C-9D87-D4D54E238A04}" dt="2021-05-13T20:41:18.893" v="105" actId="26606"/>
          <ac:spMkLst>
            <pc:docMk/>
            <pc:sldMk cId="1921330466" sldId="340"/>
            <ac:spMk id="24" creationId="{32DB1480-5B24-4B37-B70E-C74945DD914E}"/>
          </ac:spMkLst>
        </pc:spChg>
        <pc:spChg chg="add">
          <ac:chgData name="Τσιρώνη Λάμαρη Αγάπη" userId="46c2e003-f24b-4548-894e-e4c027ce6d11" providerId="ADAL" clId="{F6F7697A-CA47-421C-9D87-D4D54E238A04}" dt="2021-05-13T20:41:18.909" v="106" actId="26606"/>
          <ac:spMkLst>
            <pc:docMk/>
            <pc:sldMk cId="1921330466" sldId="340"/>
            <ac:spMk id="26" creationId="{39E3965E-AC41-4711-9D10-E25ABB132D86}"/>
          </ac:spMkLst>
        </pc:spChg>
        <pc:spChg chg="add">
          <ac:chgData name="Τσιρώνη Λάμαρη Αγάπη" userId="46c2e003-f24b-4548-894e-e4c027ce6d11" providerId="ADAL" clId="{F6F7697A-CA47-421C-9D87-D4D54E238A04}" dt="2021-05-13T20:41:18.909" v="106" actId="26606"/>
          <ac:spMkLst>
            <pc:docMk/>
            <pc:sldMk cId="1921330466" sldId="340"/>
            <ac:spMk id="28" creationId="{A9286AD2-18A9-4868-A4E3-7A2097A20810}"/>
          </ac:spMkLst>
        </pc:spChg>
        <pc:picChg chg="add mod ord">
          <ac:chgData name="Τσιρώνη Λάμαρη Αγάπη" userId="46c2e003-f24b-4548-894e-e4c027ce6d11" providerId="ADAL" clId="{F6F7697A-CA47-421C-9D87-D4D54E238A04}" dt="2021-05-13T20:46:33.490" v="256" actId="14100"/>
          <ac:picMkLst>
            <pc:docMk/>
            <pc:sldMk cId="1921330466" sldId="340"/>
            <ac:picMk id="6" creationId="{6DFEB6A5-B269-4FED-B882-87EBF96622E8}"/>
          </ac:picMkLst>
        </pc:picChg>
        <pc:picChg chg="del">
          <ac:chgData name="Τσιρώνη Λάμαρη Αγάπη" userId="46c2e003-f24b-4548-894e-e4c027ce6d11" providerId="ADAL" clId="{F6F7697A-CA47-421C-9D87-D4D54E238A04}" dt="2021-05-13T20:40:26.824" v="90" actId="478"/>
          <ac:picMkLst>
            <pc:docMk/>
            <pc:sldMk cId="1921330466" sldId="340"/>
            <ac:picMk id="12" creationId="{D8D52DEF-8895-40C7-8E05-7A8C83EF4C26}"/>
          </ac:picMkLst>
        </pc:picChg>
        <pc:cxnChg chg="add del">
          <ac:chgData name="Τσιρώνη Λάμαρη Αγάπη" userId="46c2e003-f24b-4548-894e-e4c027ce6d11" providerId="ADAL" clId="{F6F7697A-CA47-421C-9D87-D4D54E238A04}" dt="2021-05-13T20:41:18.893" v="105" actId="26606"/>
          <ac:cxnSpMkLst>
            <pc:docMk/>
            <pc:sldMk cId="1921330466" sldId="340"/>
            <ac:cxnSpMk id="18" creationId="{1F5DC8C3-BA5F-4EED-BB9A-A14272BD82A1}"/>
          </ac:cxnSpMkLst>
        </pc:cxnChg>
        <pc:cxnChg chg="add del">
          <ac:chgData name="Τσιρώνη Λάμαρη Αγάπη" userId="46c2e003-f24b-4548-894e-e4c027ce6d11" providerId="ADAL" clId="{F6F7697A-CA47-421C-9D87-D4D54E238A04}" dt="2021-05-13T20:41:18.893" v="105" actId="26606"/>
          <ac:cxnSpMkLst>
            <pc:docMk/>
            <pc:sldMk cId="1921330466" sldId="340"/>
            <ac:cxnSpMk id="22" creationId="{5A7EFE9C-DAE7-4ECA-BDB2-34E2534B8AB7}"/>
          </ac:cxnSpMkLst>
        </pc:cxnChg>
        <pc:cxnChg chg="add">
          <ac:chgData name="Τσιρώνη Λάμαρη Αγάπη" userId="46c2e003-f24b-4548-894e-e4c027ce6d11" providerId="ADAL" clId="{F6F7697A-CA47-421C-9D87-D4D54E238A04}" dt="2021-05-13T20:41:18.909" v="106" actId="26606"/>
          <ac:cxnSpMkLst>
            <pc:docMk/>
            <pc:sldMk cId="1921330466" sldId="340"/>
            <ac:cxnSpMk id="27" creationId="{1F5DC8C3-BA5F-4EED-BB9A-A14272BD82A1}"/>
          </ac:cxnSpMkLst>
        </pc:cxnChg>
        <pc:cxnChg chg="add">
          <ac:chgData name="Τσιρώνη Λάμαρη Αγάπη" userId="46c2e003-f24b-4548-894e-e4c027ce6d11" providerId="ADAL" clId="{F6F7697A-CA47-421C-9D87-D4D54E238A04}" dt="2021-05-13T20:41:18.909" v="106" actId="26606"/>
          <ac:cxnSpMkLst>
            <pc:docMk/>
            <pc:sldMk cId="1921330466" sldId="340"/>
            <ac:cxnSpMk id="29" creationId="{E7A7CD63-7EC3-44F3-95D0-595C4019FF24}"/>
          </ac:cxnSpMkLst>
        </pc:cxnChg>
      </pc:sldChg>
      <pc:sldChg chg="addSp delSp modSp add mod">
        <pc:chgData name="Τσιρώνη Λάμαρη Αγάπη" userId="46c2e003-f24b-4548-894e-e4c027ce6d11" providerId="ADAL" clId="{F6F7697A-CA47-421C-9D87-D4D54E238A04}" dt="2021-05-13T20:46:05.648" v="237" actId="1076"/>
        <pc:sldMkLst>
          <pc:docMk/>
          <pc:sldMk cId="3757299153" sldId="341"/>
        </pc:sldMkLst>
        <pc:spChg chg="mod">
          <ac:chgData name="Τσιρώνη Λάμαρη Αγάπη" userId="46c2e003-f24b-4548-894e-e4c027ce6d11" providerId="ADAL" clId="{F6F7697A-CA47-421C-9D87-D4D54E238A04}" dt="2021-05-13T20:44:55.833" v="189" actId="26606"/>
          <ac:spMkLst>
            <pc:docMk/>
            <pc:sldMk cId="3757299153" sldId="341"/>
            <ac:spMk id="3" creationId="{898B336B-725B-4431-992D-29F0011F3CD3}"/>
          </ac:spMkLst>
        </pc:spChg>
        <pc:spChg chg="mod">
          <ac:chgData name="Τσιρώνη Λάμαρη Αγάπη" userId="46c2e003-f24b-4548-894e-e4c027ce6d11" providerId="ADAL" clId="{F6F7697A-CA47-421C-9D87-D4D54E238A04}" dt="2021-05-13T20:45:39.693" v="227" actId="14100"/>
          <ac:spMkLst>
            <pc:docMk/>
            <pc:sldMk cId="3757299153" sldId="341"/>
            <ac:spMk id="5" creationId="{E240AD0E-B261-4286-AAAE-A942F2C15246}"/>
          </ac:spMkLst>
        </pc:spChg>
        <pc:spChg chg="mod ord">
          <ac:chgData name="Τσιρώνη Λάμαρη Αγάπη" userId="46c2e003-f24b-4548-894e-e4c027ce6d11" providerId="ADAL" clId="{F6F7697A-CA47-421C-9D87-D4D54E238A04}" dt="2021-05-13T20:46:05.648" v="237" actId="1076"/>
          <ac:spMkLst>
            <pc:docMk/>
            <pc:sldMk cId="3757299153" sldId="341"/>
            <ac:spMk id="10" creationId="{1474C657-DD33-4F27-9A0B-61BAF66A3532}"/>
          </ac:spMkLst>
        </pc:spChg>
        <pc:spChg chg="mod ord">
          <ac:chgData name="Τσιρώνη Λάμαρη Αγάπη" userId="46c2e003-f24b-4548-894e-e4c027ce6d11" providerId="ADAL" clId="{F6F7697A-CA47-421C-9D87-D4D54E238A04}" dt="2021-05-13T20:45:56.434" v="234" actId="14100"/>
          <ac:spMkLst>
            <pc:docMk/>
            <pc:sldMk cId="3757299153" sldId="341"/>
            <ac:spMk id="11" creationId="{8D5D0E49-05AB-4FAF-9463-84A7C320BAAC}"/>
          </ac:spMkLst>
        </pc:spChg>
        <pc:spChg chg="add del">
          <ac:chgData name="Τσιρώνη Λάμαρη Αγάπη" userId="46c2e003-f24b-4548-894e-e4c027ce6d11" providerId="ADAL" clId="{F6F7697A-CA47-421C-9D87-D4D54E238A04}" dt="2021-05-13T20:44:55.833" v="189" actId="26606"/>
          <ac:spMkLst>
            <pc:docMk/>
            <pc:sldMk cId="3757299153" sldId="341"/>
            <ac:spMk id="26" creationId="{39E3965E-AC41-4711-9D10-E25ABB132D86}"/>
          </ac:spMkLst>
        </pc:spChg>
        <pc:spChg chg="add del">
          <ac:chgData name="Τσιρώνη Λάμαρη Αγάπη" userId="46c2e003-f24b-4548-894e-e4c027ce6d11" providerId="ADAL" clId="{F6F7697A-CA47-421C-9D87-D4D54E238A04}" dt="2021-05-13T20:44:55.833" v="189" actId="26606"/>
          <ac:spMkLst>
            <pc:docMk/>
            <pc:sldMk cId="3757299153" sldId="341"/>
            <ac:spMk id="28" creationId="{A9286AD2-18A9-4868-A4E3-7A2097A20810}"/>
          </ac:spMkLst>
        </pc:spChg>
        <pc:spChg chg="add del">
          <ac:chgData name="Τσιρώνη Λάμαρη Αγάπη" userId="46c2e003-f24b-4548-894e-e4c027ce6d11" providerId="ADAL" clId="{F6F7697A-CA47-421C-9D87-D4D54E238A04}" dt="2021-05-13T20:44:55.833" v="189" actId="26606"/>
          <ac:spMkLst>
            <pc:docMk/>
            <pc:sldMk cId="3757299153" sldId="341"/>
            <ac:spMk id="31" creationId="{39E3965E-AC41-4711-9D10-E25ABB132D86}"/>
          </ac:spMkLst>
        </pc:spChg>
        <pc:spChg chg="add del">
          <ac:chgData name="Τσιρώνη Λάμαρη Αγάπη" userId="46c2e003-f24b-4548-894e-e4c027ce6d11" providerId="ADAL" clId="{F6F7697A-CA47-421C-9D87-D4D54E238A04}" dt="2021-05-13T20:44:55.833" v="189" actId="26606"/>
          <ac:spMkLst>
            <pc:docMk/>
            <pc:sldMk cId="3757299153" sldId="341"/>
            <ac:spMk id="33" creationId="{33428ACC-71EC-4171-9527-10983BA6B41D}"/>
          </ac:spMkLst>
        </pc:spChg>
        <pc:spChg chg="add del">
          <ac:chgData name="Τσιρώνη Λάμαρη Αγάπη" userId="46c2e003-f24b-4548-894e-e4c027ce6d11" providerId="ADAL" clId="{F6F7697A-CA47-421C-9D87-D4D54E238A04}" dt="2021-05-13T20:43:25.445" v="159" actId="26606"/>
          <ac:spMkLst>
            <pc:docMk/>
            <pc:sldMk cId="3757299153" sldId="341"/>
            <ac:spMk id="34" creationId="{39E3965E-AC41-4711-9D10-E25ABB132D86}"/>
          </ac:spMkLst>
        </pc:spChg>
        <pc:spChg chg="add del">
          <ac:chgData name="Τσιρώνη Λάμαρη Αγάπη" userId="46c2e003-f24b-4548-894e-e4c027ce6d11" providerId="ADAL" clId="{F6F7697A-CA47-421C-9D87-D4D54E238A04}" dt="2021-05-13T20:44:55.833" v="189" actId="26606"/>
          <ac:spMkLst>
            <pc:docMk/>
            <pc:sldMk cId="3757299153" sldId="341"/>
            <ac:spMk id="37" creationId="{8D4480B4-953D-41FA-9052-09AB3A026947}"/>
          </ac:spMkLst>
        </pc:spChg>
        <pc:spChg chg="add del">
          <ac:chgData name="Τσιρώνη Λάμαρη Αγάπη" userId="46c2e003-f24b-4548-894e-e4c027ce6d11" providerId="ADAL" clId="{F6F7697A-CA47-421C-9D87-D4D54E238A04}" dt="2021-05-13T20:43:25.445" v="159" actId="26606"/>
          <ac:spMkLst>
            <pc:docMk/>
            <pc:sldMk cId="3757299153" sldId="341"/>
            <ac:spMk id="38" creationId="{33428ACC-71EC-4171-9527-10983BA6B41D}"/>
          </ac:spMkLst>
        </pc:spChg>
        <pc:spChg chg="add del">
          <ac:chgData name="Τσιρώνη Λάμαρη Αγάπη" userId="46c2e003-f24b-4548-894e-e4c027ce6d11" providerId="ADAL" clId="{F6F7697A-CA47-421C-9D87-D4D54E238A04}" dt="2021-05-13T20:43:25.445" v="159" actId="26606"/>
          <ac:spMkLst>
            <pc:docMk/>
            <pc:sldMk cId="3757299153" sldId="341"/>
            <ac:spMk id="42" creationId="{8D4480B4-953D-41FA-9052-09AB3A026947}"/>
          </ac:spMkLst>
        </pc:spChg>
        <pc:picChg chg="del">
          <ac:chgData name="Τσιρώνη Λάμαρη Αγάπη" userId="46c2e003-f24b-4548-894e-e4c027ce6d11" providerId="ADAL" clId="{F6F7697A-CA47-421C-9D87-D4D54E238A04}" dt="2021-05-13T20:42:57.058" v="156" actId="478"/>
          <ac:picMkLst>
            <pc:docMk/>
            <pc:sldMk cId="3757299153" sldId="341"/>
            <ac:picMk id="6" creationId="{6DFEB6A5-B269-4FED-B882-87EBF96622E8}"/>
          </ac:picMkLst>
        </pc:picChg>
        <pc:picChg chg="add mod ord">
          <ac:chgData name="Τσιρώνη Λάμαρη Αγάπη" userId="46c2e003-f24b-4548-894e-e4c027ce6d11" providerId="ADAL" clId="{F6F7697A-CA47-421C-9D87-D4D54E238A04}" dt="2021-05-13T20:45:35.394" v="226" actId="1076"/>
          <ac:picMkLst>
            <pc:docMk/>
            <pc:sldMk cId="3757299153" sldId="341"/>
            <ac:picMk id="7" creationId="{E26D2731-A4B7-42E1-B809-02BEA20A138E}"/>
          </ac:picMkLst>
        </pc:picChg>
        <pc:cxnChg chg="add del">
          <ac:chgData name="Τσιρώνη Λάμαρη Αγάπη" userId="46c2e003-f24b-4548-894e-e4c027ce6d11" providerId="ADAL" clId="{F6F7697A-CA47-421C-9D87-D4D54E238A04}" dt="2021-05-13T20:44:55.833" v="189" actId="26606"/>
          <ac:cxnSpMkLst>
            <pc:docMk/>
            <pc:sldMk cId="3757299153" sldId="341"/>
            <ac:cxnSpMk id="27" creationId="{1F5DC8C3-BA5F-4EED-BB9A-A14272BD82A1}"/>
          </ac:cxnSpMkLst>
        </pc:cxnChg>
        <pc:cxnChg chg="add del">
          <ac:chgData name="Τσιρώνη Λάμαρη Αγάπη" userId="46c2e003-f24b-4548-894e-e4c027ce6d11" providerId="ADAL" clId="{F6F7697A-CA47-421C-9D87-D4D54E238A04}" dt="2021-05-13T20:44:55.833" v="189" actId="26606"/>
          <ac:cxnSpMkLst>
            <pc:docMk/>
            <pc:sldMk cId="3757299153" sldId="341"/>
            <ac:cxnSpMk id="29" creationId="{E7A7CD63-7EC3-44F3-95D0-595C4019FF24}"/>
          </ac:cxnSpMkLst>
        </pc:cxnChg>
        <pc:cxnChg chg="add del">
          <ac:chgData name="Τσιρώνη Λάμαρη Αγάπη" userId="46c2e003-f24b-4548-894e-e4c027ce6d11" providerId="ADAL" clId="{F6F7697A-CA47-421C-9D87-D4D54E238A04}" dt="2021-05-13T20:44:55.833" v="189" actId="26606"/>
          <ac:cxnSpMkLst>
            <pc:docMk/>
            <pc:sldMk cId="3757299153" sldId="341"/>
            <ac:cxnSpMk id="32" creationId="{1F5DC8C3-BA5F-4EED-BB9A-A14272BD82A1}"/>
          </ac:cxnSpMkLst>
        </pc:cxnChg>
        <pc:cxnChg chg="add del">
          <ac:chgData name="Τσιρώνη Λάμαρη Αγάπη" userId="46c2e003-f24b-4548-894e-e4c027ce6d11" providerId="ADAL" clId="{F6F7697A-CA47-421C-9D87-D4D54E238A04}" dt="2021-05-13T20:44:55.833" v="189" actId="26606"/>
          <ac:cxnSpMkLst>
            <pc:docMk/>
            <pc:sldMk cId="3757299153" sldId="341"/>
            <ac:cxnSpMk id="35" creationId="{BA22713B-ABB6-4391-97F9-0449A2B9B664}"/>
          </ac:cxnSpMkLst>
        </pc:cxnChg>
        <pc:cxnChg chg="add del">
          <ac:chgData name="Τσιρώνη Λάμαρη Αγάπη" userId="46c2e003-f24b-4548-894e-e4c027ce6d11" providerId="ADAL" clId="{F6F7697A-CA47-421C-9D87-D4D54E238A04}" dt="2021-05-13T20:43:25.445" v="159" actId="26606"/>
          <ac:cxnSpMkLst>
            <pc:docMk/>
            <pc:sldMk cId="3757299153" sldId="341"/>
            <ac:cxnSpMk id="36" creationId="{1F5DC8C3-BA5F-4EED-BB9A-A14272BD82A1}"/>
          </ac:cxnSpMkLst>
        </pc:cxnChg>
        <pc:cxnChg chg="add del">
          <ac:chgData name="Τσιρώνη Λάμαρη Αγάπη" userId="46c2e003-f24b-4548-894e-e4c027ce6d11" providerId="ADAL" clId="{F6F7697A-CA47-421C-9D87-D4D54E238A04}" dt="2021-05-13T20:43:25.445" v="159" actId="26606"/>
          <ac:cxnSpMkLst>
            <pc:docMk/>
            <pc:sldMk cId="3757299153" sldId="341"/>
            <ac:cxnSpMk id="40" creationId="{BA22713B-ABB6-4391-97F9-0449A2B9B664}"/>
          </ac:cxnSpMkLst>
        </pc:cxnChg>
      </pc:sldChg>
      <pc:sldChg chg="new del">
        <pc:chgData name="Τσιρώνη Λάμαρη Αγάπη" userId="46c2e003-f24b-4548-894e-e4c027ce6d11" providerId="ADAL" clId="{F6F7697A-CA47-421C-9D87-D4D54E238A04}" dt="2021-05-13T20:45:10.211" v="191" actId="47"/>
        <pc:sldMkLst>
          <pc:docMk/>
          <pc:sldMk cId="2444289862" sldId="342"/>
        </pc:sldMkLst>
      </pc:sldChg>
      <pc:sldChg chg="new del">
        <pc:chgData name="Τσιρώνη Λάμαρη Αγάπη" userId="46c2e003-f24b-4548-894e-e4c027ce6d11" providerId="ADAL" clId="{F6F7697A-CA47-421C-9D87-D4D54E238A04}" dt="2021-05-13T20:44:44.665" v="185" actId="47"/>
        <pc:sldMkLst>
          <pc:docMk/>
          <pc:sldMk cId="2932253609" sldId="342"/>
        </pc:sldMkLst>
      </pc:sldChg>
      <pc:sldChg chg="addSp delSp modSp add mod">
        <pc:chgData name="Τσιρώνη Λάμαρη Αγάπη" userId="46c2e003-f24b-4548-894e-e4c027ce6d11" providerId="ADAL" clId="{F6F7697A-CA47-421C-9D87-D4D54E238A04}" dt="2021-05-13T20:49:51.078" v="359" actId="20577"/>
        <pc:sldMkLst>
          <pc:docMk/>
          <pc:sldMk cId="4238010143" sldId="342"/>
        </pc:sldMkLst>
        <pc:spChg chg="mod">
          <ac:chgData name="Τσιρώνη Λάμαρη Αγάπη" userId="46c2e003-f24b-4548-894e-e4c027ce6d11" providerId="ADAL" clId="{F6F7697A-CA47-421C-9D87-D4D54E238A04}" dt="2021-05-13T20:49:51.078" v="359" actId="20577"/>
          <ac:spMkLst>
            <pc:docMk/>
            <pc:sldMk cId="4238010143" sldId="342"/>
            <ac:spMk id="5" creationId="{E240AD0E-B261-4286-AAAE-A942F2C15246}"/>
          </ac:spMkLst>
        </pc:spChg>
        <pc:spChg chg="mod ord">
          <ac:chgData name="Τσιρώνη Λάμαρη Αγάπη" userId="46c2e003-f24b-4548-894e-e4c027ce6d11" providerId="ADAL" clId="{F6F7697A-CA47-421C-9D87-D4D54E238A04}" dt="2021-05-13T20:49:38.497" v="349" actId="1038"/>
          <ac:spMkLst>
            <pc:docMk/>
            <pc:sldMk cId="4238010143" sldId="342"/>
            <ac:spMk id="10" creationId="{1474C657-DD33-4F27-9A0B-61BAF66A3532}"/>
          </ac:spMkLst>
        </pc:spChg>
        <pc:spChg chg="mod ord">
          <ac:chgData name="Τσιρώνη Λάμαρη Αγάπη" userId="46c2e003-f24b-4548-894e-e4c027ce6d11" providerId="ADAL" clId="{F6F7697A-CA47-421C-9D87-D4D54E238A04}" dt="2021-05-13T20:49:28.168" v="342" actId="14100"/>
          <ac:spMkLst>
            <pc:docMk/>
            <pc:sldMk cId="4238010143" sldId="342"/>
            <ac:spMk id="11" creationId="{8D5D0E49-05AB-4FAF-9463-84A7C320BAAC}"/>
          </ac:spMkLst>
        </pc:spChg>
        <pc:picChg chg="add mod">
          <ac:chgData name="Τσιρώνη Λάμαρη Αγάπη" userId="46c2e003-f24b-4548-894e-e4c027ce6d11" providerId="ADAL" clId="{F6F7697A-CA47-421C-9D87-D4D54E238A04}" dt="2021-05-13T20:49:17.102" v="339" actId="1038"/>
          <ac:picMkLst>
            <pc:docMk/>
            <pc:sldMk cId="4238010143" sldId="342"/>
            <ac:picMk id="6" creationId="{C06CA0D2-F679-4C9F-A868-8CE1E09ED375}"/>
          </ac:picMkLst>
        </pc:picChg>
        <pc:picChg chg="del">
          <ac:chgData name="Τσιρώνη Λάμαρη Αγάπη" userId="46c2e003-f24b-4548-894e-e4c027ce6d11" providerId="ADAL" clId="{F6F7697A-CA47-421C-9D87-D4D54E238A04}" dt="2021-05-13T20:49:00.685" v="288" actId="478"/>
          <ac:picMkLst>
            <pc:docMk/>
            <pc:sldMk cId="4238010143" sldId="342"/>
            <ac:picMk id="7" creationId="{E26D2731-A4B7-42E1-B809-02BEA20A138E}"/>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1218DA0-C69B-41CD-A6DC-F337E92602D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a:extLst>
              <a:ext uri="{FF2B5EF4-FFF2-40B4-BE49-F238E27FC236}">
                <a16:creationId xmlns:a16="http://schemas.microsoft.com/office/drawing/2014/main" id="{ADDA05B6-BE87-4937-8A5C-419494771E7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E337AF-AD4D-4738-9A6A-D20D134C9FA1}" type="datetimeFigureOut">
              <a:rPr lang="el-GR" smtClean="0"/>
              <a:t>13/5/2021</a:t>
            </a:fld>
            <a:endParaRPr lang="el-GR"/>
          </a:p>
        </p:txBody>
      </p:sp>
      <p:sp>
        <p:nvSpPr>
          <p:cNvPr id="4" name="Footer Placeholder 3">
            <a:extLst>
              <a:ext uri="{FF2B5EF4-FFF2-40B4-BE49-F238E27FC236}">
                <a16:creationId xmlns:a16="http://schemas.microsoft.com/office/drawing/2014/main" id="{45681E18-6C42-413C-BEFC-5EED090C071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a:extLst>
              <a:ext uri="{FF2B5EF4-FFF2-40B4-BE49-F238E27FC236}">
                <a16:creationId xmlns:a16="http://schemas.microsoft.com/office/drawing/2014/main" id="{431CF9DD-E8F8-484D-A4D7-D7E0D86B349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26894FC-562A-4A99-8EC8-4ADAC3648A26}" type="slidenum">
              <a:rPr lang="el-GR" smtClean="0"/>
              <a:t>‹#›</a:t>
            </a:fld>
            <a:endParaRPr lang="el-GR"/>
          </a:p>
        </p:txBody>
      </p:sp>
    </p:spTree>
    <p:extLst>
      <p:ext uri="{BB962C8B-B14F-4D97-AF65-F5344CB8AC3E}">
        <p14:creationId xmlns:p14="http://schemas.microsoft.com/office/powerpoint/2010/main" val="39841639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B6AE2D-BBA0-4779-A0CF-12586278D055}" type="datetimeFigureOut">
              <a:rPr lang="el-GR" smtClean="0"/>
              <a:t>13/5/2021</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0149AA-6626-4C4D-A1E7-593A345BA3A8}" type="slidenum">
              <a:rPr lang="el-GR" smtClean="0"/>
              <a:t>‹#›</a:t>
            </a:fld>
            <a:endParaRPr lang="el-GR"/>
          </a:p>
        </p:txBody>
      </p:sp>
    </p:spTree>
    <p:extLst>
      <p:ext uri="{BB962C8B-B14F-4D97-AF65-F5344CB8AC3E}">
        <p14:creationId xmlns:p14="http://schemas.microsoft.com/office/powerpoint/2010/main" val="3068072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5"/>
          </p:nvPr>
        </p:nvSpPr>
        <p:spPr/>
        <p:txBody>
          <a:bodyPr/>
          <a:lstStyle/>
          <a:p>
            <a:fld id="{130149AA-6626-4C4D-A1E7-593A345BA3A8}" type="slidenum">
              <a:rPr lang="el-GR" smtClean="0"/>
              <a:t>15</a:t>
            </a:fld>
            <a:endParaRPr lang="el-GR"/>
          </a:p>
        </p:txBody>
      </p:sp>
    </p:spTree>
    <p:extLst>
      <p:ext uri="{BB962C8B-B14F-4D97-AF65-F5344CB8AC3E}">
        <p14:creationId xmlns:p14="http://schemas.microsoft.com/office/powerpoint/2010/main" val="3865554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5"/>
          </p:nvPr>
        </p:nvSpPr>
        <p:spPr/>
        <p:txBody>
          <a:bodyPr/>
          <a:lstStyle/>
          <a:p>
            <a:fld id="{130149AA-6626-4C4D-A1E7-593A345BA3A8}" type="slidenum">
              <a:rPr lang="el-GR" smtClean="0"/>
              <a:t>16</a:t>
            </a:fld>
            <a:endParaRPr lang="el-GR"/>
          </a:p>
        </p:txBody>
      </p:sp>
    </p:spTree>
    <p:extLst>
      <p:ext uri="{BB962C8B-B14F-4D97-AF65-F5344CB8AC3E}">
        <p14:creationId xmlns:p14="http://schemas.microsoft.com/office/powerpoint/2010/main" val="2363316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7" y="6400800"/>
            <a:ext cx="12188825" cy="457200"/>
          </a:xfrm>
          <a:prstGeom prst="rect">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l-GR" dirty="0"/>
          </a:p>
        </p:txBody>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9"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lvl1pPr>
              <a:defRPr sz="1000" b="1" spc="300">
                <a:latin typeface="Cambria" panose="02040503050406030204" pitchFamily="18" charset="0"/>
                <a:ea typeface="Cambria" panose="02040503050406030204" pitchFamily="18" charset="0"/>
              </a:defRPr>
            </a:lvl1pPr>
          </a:lstStyle>
          <a:p>
            <a:fld id="{209489D2-05B4-43A7-88EB-FBEEF401CCC3}" type="datetime1">
              <a:rPr lang="en-US" smtClean="0"/>
              <a:pPr/>
              <a:t>5/13/2021</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lvl1pPr>
              <a:defRPr sz="1050" b="1" spc="300">
                <a:latin typeface="Cambria" panose="02040503050406030204" pitchFamily="18" charset="0"/>
                <a:ea typeface="Cambria" panose="02040503050406030204" pitchFamily="18" charset="0"/>
              </a:defRPr>
            </a:lvl1pPr>
          </a:lstStyle>
          <a:p>
            <a:r>
              <a:rPr lang="el-GR" dirty="0"/>
              <a:t>ΕΛΛΗΝΙΚΟ ΜΕΣΟΓΕΙΑΚΟ ΠΑΝΕΠΙΣΤΗΜΙΟ</a:t>
            </a:r>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lvl1pPr>
              <a:defRPr sz="900"/>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27225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981AF049-5BDC-4419-8CA7-09780E3A7765}" type="datetime1">
              <a:rPr lang="en-US" smtClean="0"/>
              <a:t>5/13/2021</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r>
              <a:rPr lang="el-GR"/>
              <a:t>ΕΛΛΗΝΙΚΟ ΜΕΣΟΓΕΙΑΚΟ ΠΑΝΕΠΙΣΤΗΜΙΟ</a:t>
            </a:r>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5201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7" y="6400800"/>
            <a:ext cx="12188825" cy="457200"/>
          </a:xfrm>
          <a:prstGeom prst="rect">
            <a:avLst/>
          </a:prstGeom>
          <a:solidFill>
            <a:srgbClr val="749EFC"/>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9"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2AA0D454-690D-433A-8D6E-E43B8698ED42}" type="datetime1">
              <a:rPr lang="en-US" smtClean="0"/>
              <a:t>5/13/2021</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r>
              <a:rPr lang="el-GR"/>
              <a:t>ΕΛΛΗΝΙΚΟ ΜΕΣΟΓΕΙΑΚΟ ΠΑΝΕΠΙΣΤΗΜΙΟ</a:t>
            </a:r>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70401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5CD3DDFC-95BC-4476-9701-08E5FF2ED747}" type="datetime1">
              <a:rPr lang="en-US" smtClean="0"/>
              <a:t>5/13/2021</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r>
              <a:rPr lang="el-GR"/>
              <a:t>ΕΛΛΗΝΙΚΟ ΜΕΣΟΓΕΙΑΚΟ ΠΑΝΕΠΙΣΤΗΜΙΟ</a:t>
            </a:r>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52231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6"/>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5"/>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876DFA88-A44A-455B-865B-3235C54A15FD}" type="datetime1">
              <a:rPr lang="en-US" smtClean="0"/>
              <a:t>5/13/2021</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lvl1pPr>
              <a:defRPr sz="900"/>
            </a:lvl1pPr>
          </a:lstStyle>
          <a:p>
            <a:r>
              <a:rPr lang="el-GR"/>
              <a:t>ΕΛΛΗΝΙΚΟ ΜΕΣΟΓΕΙΑΚΟ ΠΑΝΕΠΙΣΤΗΜΙΟ</a:t>
            </a:r>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16775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6B3A798D-13A4-482E-B9F9-18E7DACC3BCD}" type="datetime1">
              <a:rPr lang="en-US" smtClean="0"/>
              <a:t>5/13/2021</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r>
              <a:rPr lang="el-GR"/>
              <a:t>ΕΛΛΗΝΙΚΟ ΜΕΣΟΓΕΙΑΚΟ ΠΑΝΕΠΙΣΤΗΜΙΟ</a:t>
            </a:r>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042260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7"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63F3DE71-F09B-453F-B736-280F9C80849C}" type="datetime1">
              <a:rPr lang="en-US" smtClean="0"/>
              <a:t>5/13/2021</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r>
              <a:rPr lang="el-GR"/>
              <a:t>ΕΛΛΗΝΙΚΟ ΜΕΣΟΓΕΙΑΚΟ ΠΑΝΕΠΙΣΤΗΜΙΟ</a:t>
            </a:r>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40723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7" y="786384"/>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801"/>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6" y="3043052"/>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2"/>
            <a:ext cx="3517568" cy="365125"/>
          </a:xfrm>
        </p:spPr>
        <p:txBody>
          <a:bodyPr/>
          <a:lstStyle>
            <a:lvl1pPr algn="l">
              <a:defRPr/>
            </a:lvl1pPr>
          </a:lstStyle>
          <a:p>
            <a:fld id="{FF300AD5-330C-4843-992F-2A3CC7A7D200}" type="datetime1">
              <a:rPr lang="en-US" smtClean="0"/>
              <a:t>5/13/2021</a:t>
            </a:fld>
            <a:endParaRPr lang="en-US" dirty="0"/>
          </a:p>
        </p:txBody>
      </p:sp>
      <p:sp>
        <p:nvSpPr>
          <p:cNvPr id="6" name="Footer Placeholder 5"/>
          <p:cNvSpPr>
            <a:spLocks noGrp="1"/>
          </p:cNvSpPr>
          <p:nvPr>
            <p:ph type="ftr" sz="quarter" idx="11"/>
          </p:nvPr>
        </p:nvSpPr>
        <p:spPr>
          <a:xfrm>
            <a:off x="5458984" y="6446522"/>
            <a:ext cx="5334019" cy="365125"/>
          </a:xfrm>
        </p:spPr>
        <p:txBody>
          <a:bodyPr/>
          <a:lstStyle>
            <a:lvl1pPr algn="l">
              <a:defRPr>
                <a:solidFill>
                  <a:schemeClr val="tx2"/>
                </a:solidFill>
              </a:defRPr>
            </a:lvl1pPr>
          </a:lstStyle>
          <a:p>
            <a:r>
              <a:rPr lang="el-GR"/>
              <a:t>ΕΛΛΗΝΙΚΟ ΜΕΣΟΓΕΙΑΚΟ ΠΑΝΕΠΙΣΤΗΜΙΟ</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411850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1"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7"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80"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097ADCE-2078-40E7-97A4-E6BFAB0A1150}" type="datetime1">
              <a:rPr lang="en-US" smtClean="0"/>
              <a:t>5/13/2021</a:t>
            </a:fld>
            <a:endParaRPr lang="en-US" dirty="0"/>
          </a:p>
        </p:txBody>
      </p:sp>
      <p:sp>
        <p:nvSpPr>
          <p:cNvPr id="6" name="Footer Placeholder 5"/>
          <p:cNvSpPr>
            <a:spLocks noGrp="1"/>
          </p:cNvSpPr>
          <p:nvPr>
            <p:ph type="ftr" sz="quarter" idx="11"/>
          </p:nvPr>
        </p:nvSpPr>
        <p:spPr>
          <a:xfrm>
            <a:off x="1097279" y="6446840"/>
            <a:ext cx="6818263" cy="365125"/>
          </a:xfrm>
        </p:spPr>
        <p:txBody>
          <a:bodyPr/>
          <a:lstStyle/>
          <a:p>
            <a:pPr algn="l"/>
            <a:r>
              <a:rPr lang="el-GR"/>
              <a:t>ΕΛΛΗΝΙΚΟ ΜΕΣΟΓΕΙΑΚΟ ΠΑΝΕΠΙΣΤΗΜΙΟ</a:t>
            </a:r>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884398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7" y="6400800"/>
            <a:ext cx="12188825" cy="457200"/>
          </a:xfrm>
          <a:prstGeom prst="rect">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5"/>
            <a:ext cx="10058400" cy="1450757"/>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97280" y="2108203"/>
            <a:ext cx="10058400" cy="3760891"/>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218425" y="6446840"/>
            <a:ext cx="2584851" cy="365125"/>
          </a:xfrm>
          <a:prstGeom prst="rect">
            <a:avLst/>
          </a:prstGeom>
        </p:spPr>
        <p:txBody>
          <a:bodyPr vert="horz" lIns="91440" tIns="45720" rIns="91440" bIns="45720" rtlCol="0" anchor="ctr"/>
          <a:lstStyle>
            <a:lvl1pPr algn="r">
              <a:defRPr lang="en-US" sz="1100" b="1" kern="1200" cap="all" spc="300" baseline="0" smtClean="0">
                <a:solidFill>
                  <a:srgbClr val="FFFFFF"/>
                </a:solidFill>
                <a:latin typeface="Cambria" panose="02040503050406030204" pitchFamily="18" charset="0"/>
                <a:ea typeface="Cambria" panose="02040503050406030204" pitchFamily="18" charset="0"/>
                <a:cs typeface="+mn-cs"/>
              </a:defRPr>
            </a:lvl1pPr>
          </a:lstStyle>
          <a:p>
            <a:fld id="{D18D16F2-3465-46F5-B746-38D3FA20DA67}" type="datetime1">
              <a:rPr lang="el-GR" smtClean="0"/>
              <a:pPr/>
              <a:t>13/5/2021</a:t>
            </a:fld>
            <a:endParaRPr lang="el-GR" b="1" dirty="0"/>
          </a:p>
        </p:txBody>
      </p:sp>
      <p:sp>
        <p:nvSpPr>
          <p:cNvPr id="5" name="Footer Placeholder 4"/>
          <p:cNvSpPr>
            <a:spLocks noGrp="1"/>
          </p:cNvSpPr>
          <p:nvPr>
            <p:ph type="ftr" sz="quarter" idx="3"/>
          </p:nvPr>
        </p:nvSpPr>
        <p:spPr>
          <a:xfrm>
            <a:off x="1097279" y="6446840"/>
            <a:ext cx="6818263" cy="365125"/>
          </a:xfrm>
          <a:prstGeom prst="rect">
            <a:avLst/>
          </a:prstGeom>
        </p:spPr>
        <p:txBody>
          <a:bodyPr vert="horz" lIns="91440" tIns="45720" rIns="91440" bIns="45720" rtlCol="0" anchor="ctr"/>
          <a:lstStyle>
            <a:lvl1pPr algn="l">
              <a:defRPr sz="1100" b="1" cap="all" spc="300" baseline="0">
                <a:solidFill>
                  <a:srgbClr val="FFFFFF"/>
                </a:solidFill>
                <a:latin typeface="Cambria" panose="02040503050406030204" pitchFamily="18" charset="0"/>
                <a:ea typeface="Cambria" panose="02040503050406030204" pitchFamily="18" charset="0"/>
              </a:defRPr>
            </a:lvl1pPr>
          </a:lstStyle>
          <a:p>
            <a:r>
              <a:rPr lang="el-GR" dirty="0"/>
              <a:t>ΕΛΛΗΝΙΚΟ ΜΕΣΟΓΕΙΑΚΟ ΠΑΝΕΠΙΣΤΗΜΙΟ</a:t>
            </a:r>
            <a:endParaRPr lang="en-US" b="1" dirty="0"/>
          </a:p>
        </p:txBody>
      </p:sp>
      <p:sp>
        <p:nvSpPr>
          <p:cNvPr id="6" name="Slide Number Placeholder 5"/>
          <p:cNvSpPr>
            <a:spLocks noGrp="1"/>
          </p:cNvSpPr>
          <p:nvPr>
            <p:ph type="sldNum" sz="quarter" idx="4"/>
          </p:nvPr>
        </p:nvSpPr>
        <p:spPr>
          <a:xfrm>
            <a:off x="10993581" y="6446840"/>
            <a:ext cx="780011"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070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Cambria" panose="02040503050406030204" pitchFamily="18" charset="0"/>
          <a:ea typeface="Cambria" panose="02040503050406030204" pitchFamily="18" charset="0"/>
          <a:cs typeface="+mj-cs"/>
        </a:defRPr>
      </a:lvl1pPr>
    </p:titleStyle>
    <p:bodyStyle>
      <a:lvl1pPr marL="342900" indent="-342900" algn="l" defTabSz="914400" rtl="0" eaLnBrk="1" latinLnBrk="0" hangingPunct="1">
        <a:lnSpc>
          <a:spcPct val="110000"/>
        </a:lnSpc>
        <a:spcBef>
          <a:spcPts val="1200"/>
        </a:spcBef>
        <a:spcAft>
          <a:spcPts val="200"/>
        </a:spcAft>
        <a:buClrTx/>
        <a:buSzPct val="100000"/>
        <a:buFont typeface="Arial" panose="020B0604020202020204" pitchFamily="34" charset="0"/>
        <a:buChar char="•"/>
        <a:defRPr sz="1900" kern="1200">
          <a:solidFill>
            <a:schemeClr val="tx1">
              <a:lumMod val="75000"/>
              <a:lumOff val="25000"/>
            </a:schemeClr>
          </a:solidFill>
          <a:latin typeface="Cambria" panose="02040503050406030204" pitchFamily="18" charset="0"/>
          <a:ea typeface="Cambria" panose="02040503050406030204" pitchFamily="18" charset="0"/>
          <a:cs typeface="+mn-cs"/>
        </a:defRPr>
      </a:lvl1pPr>
      <a:lvl2pPr marL="486918" indent="-285750" algn="l" defTabSz="914400" rtl="0" eaLnBrk="1" latinLnBrk="0" hangingPunct="1">
        <a:lnSpc>
          <a:spcPct val="100000"/>
        </a:lnSpc>
        <a:spcBef>
          <a:spcPts val="200"/>
        </a:spcBef>
        <a:spcAft>
          <a:spcPts val="400"/>
        </a:spcAft>
        <a:buClrTx/>
        <a:buFont typeface="Arial" panose="020B0604020202020204" pitchFamily="34" charset="0"/>
        <a:buChar char="•"/>
        <a:defRPr sz="1700" kern="1200">
          <a:solidFill>
            <a:schemeClr val="tx1">
              <a:lumMod val="75000"/>
              <a:lumOff val="25000"/>
            </a:schemeClr>
          </a:solidFill>
          <a:latin typeface="Cambria" panose="02040503050406030204" pitchFamily="18" charset="0"/>
          <a:ea typeface="Cambria" panose="02040503050406030204" pitchFamily="18" charset="0"/>
          <a:cs typeface="+mn-cs"/>
        </a:defRPr>
      </a:lvl2pPr>
      <a:lvl3pPr marL="669798" indent="-285750" algn="l" defTabSz="914400" rtl="0" eaLnBrk="1" latinLnBrk="0" hangingPunct="1">
        <a:lnSpc>
          <a:spcPct val="100000"/>
        </a:lnSpc>
        <a:spcBef>
          <a:spcPts val="200"/>
        </a:spcBef>
        <a:spcAft>
          <a:spcPts val="400"/>
        </a:spcAft>
        <a:buClrTx/>
        <a:buFont typeface="Arial" panose="020B0604020202020204" pitchFamily="34" charset="0"/>
        <a:buChar char="•"/>
        <a:defRPr sz="1300" kern="1200">
          <a:solidFill>
            <a:schemeClr val="tx1">
              <a:lumMod val="75000"/>
              <a:lumOff val="25000"/>
            </a:schemeClr>
          </a:solidFill>
          <a:latin typeface="Cambria" panose="02040503050406030204" pitchFamily="18" charset="0"/>
          <a:ea typeface="Cambria" panose="02040503050406030204" pitchFamily="18" charset="0"/>
          <a:cs typeface="+mn-cs"/>
        </a:defRPr>
      </a:lvl3pPr>
      <a:lvl4pPr marL="852678" indent="-285750" algn="l" defTabSz="914400" rtl="0" eaLnBrk="1" latinLnBrk="0" hangingPunct="1">
        <a:lnSpc>
          <a:spcPct val="100000"/>
        </a:lnSpc>
        <a:spcBef>
          <a:spcPts val="200"/>
        </a:spcBef>
        <a:spcAft>
          <a:spcPts val="400"/>
        </a:spcAft>
        <a:buClrTx/>
        <a:buFont typeface="Arial" panose="020B0604020202020204" pitchFamily="34" charset="0"/>
        <a:buChar char="•"/>
        <a:defRPr sz="1300" kern="1200">
          <a:solidFill>
            <a:schemeClr val="tx1">
              <a:lumMod val="75000"/>
              <a:lumOff val="25000"/>
            </a:schemeClr>
          </a:solidFill>
          <a:latin typeface="Cambria" panose="02040503050406030204" pitchFamily="18" charset="0"/>
          <a:ea typeface="Cambria" panose="02040503050406030204" pitchFamily="18" charset="0"/>
          <a:cs typeface="+mn-cs"/>
        </a:defRPr>
      </a:lvl4pPr>
      <a:lvl5pPr marL="1035558" indent="-285750" algn="l" defTabSz="914400" rtl="0" eaLnBrk="1" latinLnBrk="0" hangingPunct="1">
        <a:lnSpc>
          <a:spcPct val="100000"/>
        </a:lnSpc>
        <a:spcBef>
          <a:spcPts val="200"/>
        </a:spcBef>
        <a:spcAft>
          <a:spcPts val="400"/>
        </a:spcAft>
        <a:buClrTx/>
        <a:buFont typeface="Arial" panose="020B0604020202020204" pitchFamily="34" charset="0"/>
        <a:buChar char="•"/>
        <a:defRPr sz="1300" kern="1200">
          <a:solidFill>
            <a:schemeClr val="tx1">
              <a:lumMod val="75000"/>
              <a:lumOff val="25000"/>
            </a:schemeClr>
          </a:solidFill>
          <a:latin typeface="Cambria" panose="02040503050406030204" pitchFamily="18" charset="0"/>
          <a:ea typeface="Cambria" panose="02040503050406030204" pitchFamily="18" charset="0"/>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blog.agro-know.com/?p=4002"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hyperlink" Target="https://candacy.uk/blog/do-you-have-any-questions/" TargetMode="External"/><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osquitto.org/" TargetMode="External"/><Relationship Id="rId2" Type="http://schemas.openxmlformats.org/officeDocument/2006/relationships/hyperlink" Target="https://randomnerdtutorials.com/what-is-mqtt-and-how-it-works/" TargetMode="External"/><Relationship Id="rId1" Type="http://schemas.openxmlformats.org/officeDocument/2006/relationships/slideLayout" Target="../slideLayouts/slideLayout2.xml"/><Relationship Id="rId4" Type="http://schemas.openxmlformats.org/officeDocument/2006/relationships/hyperlink" Target="https://mqtt.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nodejs.org/e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0AF38-26DF-48B3-952C-4A9091D6863C}"/>
              </a:ext>
            </a:extLst>
          </p:cNvPr>
          <p:cNvSpPr>
            <a:spLocks noGrp="1"/>
          </p:cNvSpPr>
          <p:nvPr>
            <p:ph type="ctrTitle"/>
          </p:nvPr>
        </p:nvSpPr>
        <p:spPr>
          <a:xfrm>
            <a:off x="1188394" y="639097"/>
            <a:ext cx="5289754" cy="3686015"/>
          </a:xfrm>
        </p:spPr>
        <p:txBody>
          <a:bodyPr>
            <a:normAutofit/>
          </a:bodyPr>
          <a:lstStyle/>
          <a:p>
            <a:r>
              <a:rPr lang="en-US" dirty="0"/>
              <a:t>Internet of Things</a:t>
            </a:r>
          </a:p>
        </p:txBody>
      </p:sp>
      <p:sp>
        <p:nvSpPr>
          <p:cNvPr id="3" name="Subtitle 2">
            <a:extLst>
              <a:ext uri="{FF2B5EF4-FFF2-40B4-BE49-F238E27FC236}">
                <a16:creationId xmlns:a16="http://schemas.microsoft.com/office/drawing/2014/main" id="{37FC2D8F-56D2-4ADF-B439-0E09E7C37894}"/>
              </a:ext>
            </a:extLst>
          </p:cNvPr>
          <p:cNvSpPr>
            <a:spLocks noGrp="1"/>
          </p:cNvSpPr>
          <p:nvPr>
            <p:ph type="subTitle" idx="1"/>
          </p:nvPr>
        </p:nvSpPr>
        <p:spPr>
          <a:xfrm>
            <a:off x="1188394" y="4672739"/>
            <a:ext cx="5713852" cy="1021498"/>
          </a:xfrm>
        </p:spPr>
        <p:txBody>
          <a:bodyPr>
            <a:normAutofit/>
          </a:bodyPr>
          <a:lstStyle/>
          <a:p>
            <a:r>
              <a:rPr lang="en-US" dirty="0">
                <a:solidFill>
                  <a:schemeClr val="tx1">
                    <a:lumMod val="85000"/>
                    <a:lumOff val="15000"/>
                  </a:schemeClr>
                </a:solidFill>
              </a:rPr>
              <a:t>ESP32, NODE-RED, MQTT</a:t>
            </a:r>
          </a:p>
        </p:txBody>
      </p:sp>
      <p:pic>
        <p:nvPicPr>
          <p:cNvPr id="11" name="Εικόνα 10">
            <a:extLst>
              <a:ext uri="{FF2B5EF4-FFF2-40B4-BE49-F238E27FC236}">
                <a16:creationId xmlns:a16="http://schemas.microsoft.com/office/drawing/2014/main" id="{808CE163-0B00-4ED6-A129-3A912ECA80D8}"/>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478148" y="927106"/>
            <a:ext cx="5713852" cy="5044175"/>
          </a:xfrm>
          <a:prstGeom prst="rect">
            <a:avLst/>
          </a:prstGeom>
        </p:spPr>
      </p:pic>
    </p:spTree>
    <p:extLst>
      <p:ext uri="{BB962C8B-B14F-4D97-AF65-F5344CB8AC3E}">
        <p14:creationId xmlns:p14="http://schemas.microsoft.com/office/powerpoint/2010/main" val="39127473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4311385-7CF6-465B-ABF8-118A6A40D183}"/>
              </a:ext>
            </a:extLst>
          </p:cNvPr>
          <p:cNvSpPr>
            <a:spLocks noGrp="1"/>
          </p:cNvSpPr>
          <p:nvPr>
            <p:ph type="ftr" sz="quarter" idx="11"/>
          </p:nvPr>
        </p:nvSpPr>
        <p:spPr/>
        <p:txBody>
          <a:bodyPr/>
          <a:lstStyle/>
          <a:p>
            <a:r>
              <a:rPr lang="el-GR" sz="1000" dirty="0"/>
              <a:t>ΕΛΛΗΝΙΚΟ ΜΕΣΟΓΕΙΑΚΟ ΠΑΝΕΠΙΣΤΗΜΙΟ</a:t>
            </a:r>
            <a:endParaRPr lang="en-US" sz="1000" dirty="0"/>
          </a:p>
        </p:txBody>
      </p:sp>
      <p:sp>
        <p:nvSpPr>
          <p:cNvPr id="4" name="Slide Number Placeholder 3">
            <a:extLst>
              <a:ext uri="{FF2B5EF4-FFF2-40B4-BE49-F238E27FC236}">
                <a16:creationId xmlns:a16="http://schemas.microsoft.com/office/drawing/2014/main" id="{6533067D-2F8C-4FA9-93AC-0A971312E8B4}"/>
              </a:ext>
            </a:extLst>
          </p:cNvPr>
          <p:cNvSpPr>
            <a:spLocks noGrp="1"/>
          </p:cNvSpPr>
          <p:nvPr>
            <p:ph type="sldNum" sz="quarter" idx="12"/>
          </p:nvPr>
        </p:nvSpPr>
        <p:spPr/>
        <p:txBody>
          <a:bodyPr/>
          <a:lstStyle/>
          <a:p>
            <a:fld id="{3A98EE3D-8CD1-4C3F-BD1C-C98C9596463C}" type="slidenum">
              <a:rPr lang="en-US" smtClean="0"/>
              <a:t>10</a:t>
            </a:fld>
            <a:endParaRPr lang="en-US" dirty="0"/>
          </a:p>
        </p:txBody>
      </p:sp>
      <p:sp>
        <p:nvSpPr>
          <p:cNvPr id="2" name="Title 1">
            <a:extLst>
              <a:ext uri="{FF2B5EF4-FFF2-40B4-BE49-F238E27FC236}">
                <a16:creationId xmlns:a16="http://schemas.microsoft.com/office/drawing/2014/main" id="{4F76CB32-901A-4DA0-AA8A-9A7B5A88BFCD}"/>
              </a:ext>
            </a:extLst>
          </p:cNvPr>
          <p:cNvSpPr>
            <a:spLocks noGrp="1"/>
          </p:cNvSpPr>
          <p:nvPr>
            <p:ph type="title" idx="4294967295"/>
          </p:nvPr>
        </p:nvSpPr>
        <p:spPr>
          <a:xfrm>
            <a:off x="1097279" y="369887"/>
            <a:ext cx="10058400" cy="1449387"/>
          </a:xfrm>
        </p:spPr>
        <p:txBody>
          <a:bodyPr>
            <a:normAutofit/>
          </a:bodyPr>
          <a:lstStyle/>
          <a:p>
            <a:r>
              <a:rPr lang="en-US" sz="4800" dirty="0"/>
              <a:t>Publish / Subscribe</a:t>
            </a:r>
            <a:endParaRPr lang="el-GR" sz="4400" dirty="0"/>
          </a:p>
        </p:txBody>
      </p:sp>
      <p:sp>
        <p:nvSpPr>
          <p:cNvPr id="6" name="Θέση περιεχομένου 5">
            <a:extLst>
              <a:ext uri="{FF2B5EF4-FFF2-40B4-BE49-F238E27FC236}">
                <a16:creationId xmlns:a16="http://schemas.microsoft.com/office/drawing/2014/main" id="{0A8D7243-B803-42D5-9CBC-C63203F17956}"/>
              </a:ext>
            </a:extLst>
          </p:cNvPr>
          <p:cNvSpPr>
            <a:spLocks noGrp="1"/>
          </p:cNvSpPr>
          <p:nvPr>
            <p:ph idx="1"/>
          </p:nvPr>
        </p:nvSpPr>
        <p:spPr>
          <a:xfrm>
            <a:off x="1097280" y="2108203"/>
            <a:ext cx="10058400" cy="4199832"/>
          </a:xfrm>
        </p:spPr>
        <p:txBody>
          <a:bodyPr>
            <a:normAutofit/>
          </a:bodyPr>
          <a:lstStyle/>
          <a:p>
            <a:r>
              <a:rPr lang="el-GR" sz="1800" dirty="0"/>
              <a:t>Η πρώτη έννοια είναι το σύστημα </a:t>
            </a:r>
            <a:r>
              <a:rPr lang="en-US" sz="1800" dirty="0"/>
              <a:t>Publish / Subscribe</a:t>
            </a:r>
            <a:r>
              <a:rPr lang="el-GR" sz="1800" dirty="0"/>
              <a:t>. Σε ένα σύστημα </a:t>
            </a:r>
            <a:r>
              <a:rPr lang="en-US" sz="1800" dirty="0"/>
              <a:t>Publish / Subscribe</a:t>
            </a:r>
            <a:r>
              <a:rPr lang="el-GR" sz="1800" dirty="0"/>
              <a:t>, μια συσκευή μπορεί να δημοσιεύσει </a:t>
            </a:r>
            <a:r>
              <a:rPr lang="en-US" sz="1800" dirty="0"/>
              <a:t>(Publish) </a:t>
            </a:r>
            <a:r>
              <a:rPr lang="el-GR" sz="1800" dirty="0"/>
              <a:t>ένα μήνυμα σε ένα θέμα</a:t>
            </a:r>
            <a:r>
              <a:rPr lang="en-US" sz="1800" dirty="0"/>
              <a:t> (Topic)</a:t>
            </a:r>
            <a:r>
              <a:rPr lang="el-GR" sz="1800" dirty="0"/>
              <a:t> ή μπορεί να εγγραφεί</a:t>
            </a:r>
            <a:r>
              <a:rPr lang="en-US" sz="1800" dirty="0"/>
              <a:t> (Subscribe)</a:t>
            </a:r>
            <a:r>
              <a:rPr lang="el-GR" sz="1800" dirty="0"/>
              <a:t> σε ένα συγκεκριμένο </a:t>
            </a:r>
            <a:r>
              <a:rPr lang="en-US" sz="1800" dirty="0"/>
              <a:t>Topic</a:t>
            </a:r>
            <a:r>
              <a:rPr lang="el-GR" sz="1800" dirty="0"/>
              <a:t> για τη λήψη μηνυμάτων</a:t>
            </a:r>
            <a:endParaRPr lang="en-US" sz="1800" dirty="0"/>
          </a:p>
          <a:p>
            <a:endParaRPr lang="en-US" sz="1800" dirty="0"/>
          </a:p>
          <a:p>
            <a:endParaRPr lang="en-US" sz="1800" dirty="0"/>
          </a:p>
          <a:p>
            <a:endParaRPr lang="en-US" sz="1800" dirty="0"/>
          </a:p>
          <a:p>
            <a:pPr marL="324000">
              <a:spcBef>
                <a:spcPts val="600"/>
              </a:spcBef>
              <a:spcAft>
                <a:spcPts val="0"/>
              </a:spcAft>
            </a:pPr>
            <a:endParaRPr lang="el-GR" sz="1800" dirty="0"/>
          </a:p>
          <a:p>
            <a:pPr marL="324000">
              <a:spcBef>
                <a:spcPts val="600"/>
              </a:spcBef>
              <a:spcAft>
                <a:spcPts val="0"/>
              </a:spcAft>
            </a:pPr>
            <a:r>
              <a:rPr lang="el-GR" sz="1800" dirty="0"/>
              <a:t>Η συσκευή 1 κάνει</a:t>
            </a:r>
            <a:r>
              <a:rPr lang="en-US" sz="1800" dirty="0"/>
              <a:t> Publish </a:t>
            </a:r>
            <a:r>
              <a:rPr lang="el-GR" sz="1800" dirty="0"/>
              <a:t>σε ένα </a:t>
            </a:r>
            <a:r>
              <a:rPr lang="en-US" sz="1800" dirty="0"/>
              <a:t>Topic</a:t>
            </a:r>
          </a:p>
          <a:p>
            <a:pPr marL="324000">
              <a:spcBef>
                <a:spcPts val="600"/>
              </a:spcBef>
              <a:spcAft>
                <a:spcPts val="0"/>
              </a:spcAft>
            </a:pPr>
            <a:r>
              <a:rPr lang="el-GR" sz="1800" dirty="0"/>
              <a:t>Η συσκευή 2 έχει κάνει </a:t>
            </a:r>
            <a:r>
              <a:rPr lang="en-US" sz="1800" dirty="0"/>
              <a:t>Subscribe </a:t>
            </a:r>
            <a:r>
              <a:rPr lang="el-GR" sz="1800" dirty="0"/>
              <a:t>στο ίδιο </a:t>
            </a:r>
            <a:r>
              <a:rPr lang="en-US" sz="1800" dirty="0"/>
              <a:t>Topic</a:t>
            </a:r>
          </a:p>
          <a:p>
            <a:pPr marL="324000">
              <a:spcBef>
                <a:spcPts val="600"/>
              </a:spcBef>
              <a:spcAft>
                <a:spcPts val="0"/>
              </a:spcAft>
            </a:pPr>
            <a:r>
              <a:rPr lang="el-GR" sz="1800" dirty="0"/>
              <a:t>Έτσι, η συσκευή 2 λαμβάνει το αντίστοιχο μήνυμα</a:t>
            </a:r>
            <a:endParaRPr lang="en-US" sz="1800" dirty="0"/>
          </a:p>
        </p:txBody>
      </p:sp>
      <p:pic>
        <p:nvPicPr>
          <p:cNvPr id="1026" name="Picture 2">
            <a:extLst>
              <a:ext uri="{FF2B5EF4-FFF2-40B4-BE49-F238E27FC236}">
                <a16:creationId xmlns:a16="http://schemas.microsoft.com/office/drawing/2014/main" id="{489F538F-BEE1-4577-8FCB-E14D761C06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3129" y="3326660"/>
            <a:ext cx="7886700" cy="1323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6064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4311385-7CF6-465B-ABF8-118A6A40D183}"/>
              </a:ext>
            </a:extLst>
          </p:cNvPr>
          <p:cNvSpPr>
            <a:spLocks noGrp="1"/>
          </p:cNvSpPr>
          <p:nvPr>
            <p:ph type="ftr" sz="quarter" idx="11"/>
          </p:nvPr>
        </p:nvSpPr>
        <p:spPr/>
        <p:txBody>
          <a:bodyPr/>
          <a:lstStyle/>
          <a:p>
            <a:r>
              <a:rPr lang="el-GR" sz="1000" dirty="0"/>
              <a:t>ΕΛΛΗΝΙΚΟ ΜΕΣΟΓΕΙΑΚΟ ΠΑΝΕΠΙΣΤΗΜΙΟ</a:t>
            </a:r>
            <a:endParaRPr lang="en-US" sz="1000" dirty="0"/>
          </a:p>
        </p:txBody>
      </p:sp>
      <p:sp>
        <p:nvSpPr>
          <p:cNvPr id="4" name="Slide Number Placeholder 3">
            <a:extLst>
              <a:ext uri="{FF2B5EF4-FFF2-40B4-BE49-F238E27FC236}">
                <a16:creationId xmlns:a16="http://schemas.microsoft.com/office/drawing/2014/main" id="{6533067D-2F8C-4FA9-93AC-0A971312E8B4}"/>
              </a:ext>
            </a:extLst>
          </p:cNvPr>
          <p:cNvSpPr>
            <a:spLocks noGrp="1"/>
          </p:cNvSpPr>
          <p:nvPr>
            <p:ph type="sldNum" sz="quarter" idx="12"/>
          </p:nvPr>
        </p:nvSpPr>
        <p:spPr/>
        <p:txBody>
          <a:bodyPr/>
          <a:lstStyle/>
          <a:p>
            <a:fld id="{3A98EE3D-8CD1-4C3F-BD1C-C98C9596463C}" type="slidenum">
              <a:rPr lang="en-US" smtClean="0"/>
              <a:t>11</a:t>
            </a:fld>
            <a:endParaRPr lang="en-US" dirty="0"/>
          </a:p>
        </p:txBody>
      </p:sp>
      <p:sp>
        <p:nvSpPr>
          <p:cNvPr id="2" name="Title 1">
            <a:extLst>
              <a:ext uri="{FF2B5EF4-FFF2-40B4-BE49-F238E27FC236}">
                <a16:creationId xmlns:a16="http://schemas.microsoft.com/office/drawing/2014/main" id="{4F76CB32-901A-4DA0-AA8A-9A7B5A88BFCD}"/>
              </a:ext>
            </a:extLst>
          </p:cNvPr>
          <p:cNvSpPr>
            <a:spLocks noGrp="1"/>
          </p:cNvSpPr>
          <p:nvPr>
            <p:ph type="title" idx="4294967295"/>
          </p:nvPr>
        </p:nvSpPr>
        <p:spPr>
          <a:xfrm>
            <a:off x="1097279" y="369887"/>
            <a:ext cx="10058400" cy="1449387"/>
          </a:xfrm>
        </p:spPr>
        <p:txBody>
          <a:bodyPr>
            <a:normAutofit/>
          </a:bodyPr>
          <a:lstStyle/>
          <a:p>
            <a:r>
              <a:rPr lang="en-US" sz="4800" dirty="0"/>
              <a:t>Messages and Topics</a:t>
            </a:r>
            <a:endParaRPr lang="el-GR" sz="4400" dirty="0"/>
          </a:p>
        </p:txBody>
      </p:sp>
      <p:sp>
        <p:nvSpPr>
          <p:cNvPr id="6" name="Θέση περιεχομένου 5">
            <a:extLst>
              <a:ext uri="{FF2B5EF4-FFF2-40B4-BE49-F238E27FC236}">
                <a16:creationId xmlns:a16="http://schemas.microsoft.com/office/drawing/2014/main" id="{0A8D7243-B803-42D5-9CBC-C63203F17956}"/>
              </a:ext>
            </a:extLst>
          </p:cNvPr>
          <p:cNvSpPr>
            <a:spLocks noGrp="1"/>
          </p:cNvSpPr>
          <p:nvPr>
            <p:ph idx="1"/>
          </p:nvPr>
        </p:nvSpPr>
        <p:spPr>
          <a:xfrm>
            <a:off x="1097280" y="2108203"/>
            <a:ext cx="5394960" cy="4199832"/>
          </a:xfrm>
        </p:spPr>
        <p:txBody>
          <a:bodyPr>
            <a:normAutofit/>
          </a:bodyPr>
          <a:lstStyle/>
          <a:p>
            <a:r>
              <a:rPr lang="el-GR" sz="1800" dirty="0"/>
              <a:t>Τα </a:t>
            </a:r>
            <a:r>
              <a:rPr lang="en-US" sz="1800" b="1" dirty="0"/>
              <a:t>Messages</a:t>
            </a:r>
            <a:r>
              <a:rPr lang="el-GR" sz="1600" dirty="0"/>
              <a:t> είναι οι πληροφορίες που θέλετε να ανταλλάξετε μεταξύ των συσκευών. Είτε πρόκειται για εντολή ή δεδομένα</a:t>
            </a:r>
            <a:endParaRPr lang="en-US" sz="1600" dirty="0"/>
          </a:p>
          <a:p>
            <a:r>
              <a:rPr lang="el-GR" sz="1800" dirty="0"/>
              <a:t>Τα </a:t>
            </a:r>
            <a:r>
              <a:rPr lang="en-US" sz="1800" b="1" dirty="0"/>
              <a:t>Topics</a:t>
            </a:r>
            <a:r>
              <a:rPr lang="el-GR" sz="1800" b="1" dirty="0"/>
              <a:t> </a:t>
            </a:r>
            <a:r>
              <a:rPr lang="el-GR" sz="1600" dirty="0"/>
              <a:t>είναι ο τρόπος με τον οποίο γίνεται η εκδήλωση ενδιαφέροντος για τα εισερχόμενα μηνύματα ή το πως καθορίζετε το που θέλετε να δημοσιεύσετε το μήνυμα. Τα </a:t>
            </a:r>
            <a:r>
              <a:rPr lang="en-US" sz="1600" b="1" dirty="0"/>
              <a:t>topics </a:t>
            </a:r>
            <a:r>
              <a:rPr lang="en-US" sz="1600" dirty="0"/>
              <a:t> </a:t>
            </a:r>
            <a:r>
              <a:rPr lang="el-GR" sz="1600" dirty="0"/>
              <a:t>παρουσιάζονται με συμβολοσειρές διαχωρισμένες με κάθετο ( / ). Κάθε κάθετος προς τα εμπρός δείχνει ένα επίπεδο θέματος</a:t>
            </a:r>
          </a:p>
          <a:p>
            <a:r>
              <a:rPr lang="el-GR" sz="1600" dirty="0"/>
              <a:t>Π.χ. 	</a:t>
            </a:r>
            <a:r>
              <a:rPr lang="en-US" sz="1600" dirty="0"/>
              <a:t>home/office/lamp </a:t>
            </a:r>
          </a:p>
          <a:p>
            <a:pPr lvl="1"/>
            <a:r>
              <a:rPr lang="en-US" sz="1600" dirty="0"/>
              <a:t>Topics are case-sensitive</a:t>
            </a:r>
          </a:p>
          <a:p>
            <a:pPr marL="324000">
              <a:spcBef>
                <a:spcPts val="600"/>
              </a:spcBef>
              <a:spcAft>
                <a:spcPts val="0"/>
              </a:spcAft>
            </a:pPr>
            <a:endParaRPr lang="el-GR" sz="1800" dirty="0"/>
          </a:p>
        </p:txBody>
      </p:sp>
      <p:pic>
        <p:nvPicPr>
          <p:cNvPr id="2052" name="Picture 4">
            <a:extLst>
              <a:ext uri="{FF2B5EF4-FFF2-40B4-BE49-F238E27FC236}">
                <a16:creationId xmlns:a16="http://schemas.microsoft.com/office/drawing/2014/main" id="{8CF4092B-5EB9-4414-9B19-A979071F1F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8367" y="2893496"/>
            <a:ext cx="3275214" cy="2052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5239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4311385-7CF6-465B-ABF8-118A6A40D183}"/>
              </a:ext>
            </a:extLst>
          </p:cNvPr>
          <p:cNvSpPr>
            <a:spLocks noGrp="1"/>
          </p:cNvSpPr>
          <p:nvPr>
            <p:ph type="ftr" sz="quarter" idx="11"/>
          </p:nvPr>
        </p:nvSpPr>
        <p:spPr/>
        <p:txBody>
          <a:bodyPr/>
          <a:lstStyle/>
          <a:p>
            <a:r>
              <a:rPr lang="el-GR" sz="1000" dirty="0"/>
              <a:t>ΕΛΛΗΝΙΚΟ ΜΕΣΟΓΕΙΑΚΟ ΠΑΝΕΠΙΣΤΗΜΙΟ</a:t>
            </a:r>
            <a:endParaRPr lang="en-US" sz="1000" dirty="0"/>
          </a:p>
        </p:txBody>
      </p:sp>
      <p:sp>
        <p:nvSpPr>
          <p:cNvPr id="4" name="Slide Number Placeholder 3">
            <a:extLst>
              <a:ext uri="{FF2B5EF4-FFF2-40B4-BE49-F238E27FC236}">
                <a16:creationId xmlns:a16="http://schemas.microsoft.com/office/drawing/2014/main" id="{6533067D-2F8C-4FA9-93AC-0A971312E8B4}"/>
              </a:ext>
            </a:extLst>
          </p:cNvPr>
          <p:cNvSpPr>
            <a:spLocks noGrp="1"/>
          </p:cNvSpPr>
          <p:nvPr>
            <p:ph type="sldNum" sz="quarter" idx="12"/>
          </p:nvPr>
        </p:nvSpPr>
        <p:spPr/>
        <p:txBody>
          <a:bodyPr/>
          <a:lstStyle/>
          <a:p>
            <a:fld id="{3A98EE3D-8CD1-4C3F-BD1C-C98C9596463C}" type="slidenum">
              <a:rPr lang="en-US" smtClean="0"/>
              <a:t>12</a:t>
            </a:fld>
            <a:endParaRPr lang="en-US" dirty="0"/>
          </a:p>
        </p:txBody>
      </p:sp>
      <p:sp>
        <p:nvSpPr>
          <p:cNvPr id="2" name="Title 1">
            <a:extLst>
              <a:ext uri="{FF2B5EF4-FFF2-40B4-BE49-F238E27FC236}">
                <a16:creationId xmlns:a16="http://schemas.microsoft.com/office/drawing/2014/main" id="{4F76CB32-901A-4DA0-AA8A-9A7B5A88BFCD}"/>
              </a:ext>
            </a:extLst>
          </p:cNvPr>
          <p:cNvSpPr>
            <a:spLocks noGrp="1"/>
          </p:cNvSpPr>
          <p:nvPr>
            <p:ph type="title" idx="4294967295"/>
          </p:nvPr>
        </p:nvSpPr>
        <p:spPr>
          <a:xfrm>
            <a:off x="1097279" y="369887"/>
            <a:ext cx="10058400" cy="1449387"/>
          </a:xfrm>
        </p:spPr>
        <p:txBody>
          <a:bodyPr>
            <a:normAutofit/>
          </a:bodyPr>
          <a:lstStyle/>
          <a:p>
            <a:r>
              <a:rPr lang="en-US" sz="4800" dirty="0"/>
              <a:t>Messages and Topics</a:t>
            </a:r>
            <a:endParaRPr lang="el-GR" sz="4400" dirty="0"/>
          </a:p>
        </p:txBody>
      </p:sp>
      <p:pic>
        <p:nvPicPr>
          <p:cNvPr id="3074" name="Picture 2">
            <a:extLst>
              <a:ext uri="{FF2B5EF4-FFF2-40B4-BE49-F238E27FC236}">
                <a16:creationId xmlns:a16="http://schemas.microsoft.com/office/drawing/2014/main" id="{3CFEB21E-EB9B-4359-B2BD-E46DF3F64D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8190" y="2320009"/>
            <a:ext cx="8716578" cy="3626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1681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4311385-7CF6-465B-ABF8-118A6A40D183}"/>
              </a:ext>
            </a:extLst>
          </p:cNvPr>
          <p:cNvSpPr>
            <a:spLocks noGrp="1"/>
          </p:cNvSpPr>
          <p:nvPr>
            <p:ph type="ftr" sz="quarter" idx="11"/>
          </p:nvPr>
        </p:nvSpPr>
        <p:spPr/>
        <p:txBody>
          <a:bodyPr/>
          <a:lstStyle/>
          <a:p>
            <a:r>
              <a:rPr lang="el-GR" sz="1000" dirty="0"/>
              <a:t>ΕΛΛΗΝΙΚΟ ΜΕΣΟΓΕΙΑΚΟ ΠΑΝΕΠΙΣΤΗΜΙΟ</a:t>
            </a:r>
            <a:endParaRPr lang="en-US" sz="1000" dirty="0"/>
          </a:p>
        </p:txBody>
      </p:sp>
      <p:sp>
        <p:nvSpPr>
          <p:cNvPr id="4" name="Slide Number Placeholder 3">
            <a:extLst>
              <a:ext uri="{FF2B5EF4-FFF2-40B4-BE49-F238E27FC236}">
                <a16:creationId xmlns:a16="http://schemas.microsoft.com/office/drawing/2014/main" id="{6533067D-2F8C-4FA9-93AC-0A971312E8B4}"/>
              </a:ext>
            </a:extLst>
          </p:cNvPr>
          <p:cNvSpPr>
            <a:spLocks noGrp="1"/>
          </p:cNvSpPr>
          <p:nvPr>
            <p:ph type="sldNum" sz="quarter" idx="12"/>
          </p:nvPr>
        </p:nvSpPr>
        <p:spPr/>
        <p:txBody>
          <a:bodyPr/>
          <a:lstStyle/>
          <a:p>
            <a:fld id="{3A98EE3D-8CD1-4C3F-BD1C-C98C9596463C}" type="slidenum">
              <a:rPr lang="en-US" smtClean="0"/>
              <a:t>13</a:t>
            </a:fld>
            <a:endParaRPr lang="en-US" dirty="0"/>
          </a:p>
        </p:txBody>
      </p:sp>
      <p:sp>
        <p:nvSpPr>
          <p:cNvPr id="2" name="Title 1">
            <a:extLst>
              <a:ext uri="{FF2B5EF4-FFF2-40B4-BE49-F238E27FC236}">
                <a16:creationId xmlns:a16="http://schemas.microsoft.com/office/drawing/2014/main" id="{4F76CB32-901A-4DA0-AA8A-9A7B5A88BFCD}"/>
              </a:ext>
            </a:extLst>
          </p:cNvPr>
          <p:cNvSpPr>
            <a:spLocks noGrp="1"/>
          </p:cNvSpPr>
          <p:nvPr>
            <p:ph type="title" idx="4294967295"/>
          </p:nvPr>
        </p:nvSpPr>
        <p:spPr>
          <a:xfrm>
            <a:off x="1097279" y="369887"/>
            <a:ext cx="10058400" cy="1449387"/>
          </a:xfrm>
        </p:spPr>
        <p:txBody>
          <a:bodyPr>
            <a:normAutofit/>
          </a:bodyPr>
          <a:lstStyle/>
          <a:p>
            <a:r>
              <a:rPr lang="en-US" sz="4800" dirty="0"/>
              <a:t>Broker</a:t>
            </a:r>
            <a:endParaRPr lang="el-GR" sz="4400" dirty="0"/>
          </a:p>
        </p:txBody>
      </p:sp>
      <p:sp>
        <p:nvSpPr>
          <p:cNvPr id="6" name="Θέση περιεχομένου 5">
            <a:extLst>
              <a:ext uri="{FF2B5EF4-FFF2-40B4-BE49-F238E27FC236}">
                <a16:creationId xmlns:a16="http://schemas.microsoft.com/office/drawing/2014/main" id="{0A8D7243-B803-42D5-9CBC-C63203F17956}"/>
              </a:ext>
            </a:extLst>
          </p:cNvPr>
          <p:cNvSpPr>
            <a:spLocks noGrp="1"/>
          </p:cNvSpPr>
          <p:nvPr>
            <p:ph idx="1"/>
          </p:nvPr>
        </p:nvSpPr>
        <p:spPr>
          <a:xfrm>
            <a:off x="1097279" y="2108203"/>
            <a:ext cx="10058399" cy="4199832"/>
          </a:xfrm>
        </p:spPr>
        <p:txBody>
          <a:bodyPr>
            <a:normAutofit/>
          </a:bodyPr>
          <a:lstStyle/>
          <a:p>
            <a:pPr algn="just"/>
            <a:r>
              <a:rPr lang="en-US" sz="1800" dirty="0"/>
              <a:t>O </a:t>
            </a:r>
            <a:r>
              <a:rPr lang="en-US" sz="1800" b="1" dirty="0"/>
              <a:t>Broker </a:t>
            </a:r>
            <a:r>
              <a:rPr lang="el-GR" sz="1800" dirty="0"/>
              <a:t>είναι κατά κύριο λόγο υπεύθυνος για τη λήψη όλων των μηνυμάτων, το φιλτράρισμα των μηνυμάτων, την απόφαση ποιος ενδιαφέρεται για αυτά και στη συνέχεια τη δημοσίευση του μηνύματος σε όλους τους συνδρομητές πελάτες (</a:t>
            </a:r>
            <a:r>
              <a:rPr lang="en-US" sz="1800" dirty="0"/>
              <a:t>Subscribed clients)</a:t>
            </a:r>
            <a:r>
              <a:rPr lang="el-GR" sz="1800" dirty="0"/>
              <a:t> </a:t>
            </a:r>
          </a:p>
        </p:txBody>
      </p:sp>
      <p:pic>
        <p:nvPicPr>
          <p:cNvPr id="7" name="Picture 2" descr="mqtt-broker">
            <a:extLst>
              <a:ext uri="{FF2B5EF4-FFF2-40B4-BE49-F238E27FC236}">
                <a16:creationId xmlns:a16="http://schemas.microsoft.com/office/drawing/2014/main" id="{EB4A69F8-8D0D-4DE0-ABB4-EA5A60BD3E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6522" y="2991954"/>
            <a:ext cx="8379911" cy="3385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72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4311385-7CF6-465B-ABF8-118A6A40D183}"/>
              </a:ext>
            </a:extLst>
          </p:cNvPr>
          <p:cNvSpPr>
            <a:spLocks noGrp="1"/>
          </p:cNvSpPr>
          <p:nvPr>
            <p:ph type="ftr" sz="quarter" idx="11"/>
          </p:nvPr>
        </p:nvSpPr>
        <p:spPr/>
        <p:txBody>
          <a:bodyPr/>
          <a:lstStyle/>
          <a:p>
            <a:r>
              <a:rPr lang="el-GR" sz="1000" dirty="0"/>
              <a:t>ΕΛΛΗΝΙΚΟ ΜΕΣΟΓΕΙΑΚΟ ΠΑΝΕΠΙΣΤΗΜΙΟ</a:t>
            </a:r>
            <a:endParaRPr lang="en-US" sz="1000" dirty="0"/>
          </a:p>
        </p:txBody>
      </p:sp>
      <p:sp>
        <p:nvSpPr>
          <p:cNvPr id="4" name="Slide Number Placeholder 3">
            <a:extLst>
              <a:ext uri="{FF2B5EF4-FFF2-40B4-BE49-F238E27FC236}">
                <a16:creationId xmlns:a16="http://schemas.microsoft.com/office/drawing/2014/main" id="{6533067D-2F8C-4FA9-93AC-0A971312E8B4}"/>
              </a:ext>
            </a:extLst>
          </p:cNvPr>
          <p:cNvSpPr>
            <a:spLocks noGrp="1"/>
          </p:cNvSpPr>
          <p:nvPr>
            <p:ph type="sldNum" sz="quarter" idx="12"/>
          </p:nvPr>
        </p:nvSpPr>
        <p:spPr/>
        <p:txBody>
          <a:bodyPr/>
          <a:lstStyle/>
          <a:p>
            <a:fld id="{3A98EE3D-8CD1-4C3F-BD1C-C98C9596463C}" type="slidenum">
              <a:rPr lang="en-US" smtClean="0"/>
              <a:t>14</a:t>
            </a:fld>
            <a:endParaRPr lang="en-US" dirty="0"/>
          </a:p>
        </p:txBody>
      </p:sp>
      <p:sp>
        <p:nvSpPr>
          <p:cNvPr id="2" name="Title 1">
            <a:extLst>
              <a:ext uri="{FF2B5EF4-FFF2-40B4-BE49-F238E27FC236}">
                <a16:creationId xmlns:a16="http://schemas.microsoft.com/office/drawing/2014/main" id="{4F76CB32-901A-4DA0-AA8A-9A7B5A88BFCD}"/>
              </a:ext>
            </a:extLst>
          </p:cNvPr>
          <p:cNvSpPr>
            <a:spLocks noGrp="1"/>
          </p:cNvSpPr>
          <p:nvPr>
            <p:ph type="title" idx="4294967295"/>
          </p:nvPr>
        </p:nvSpPr>
        <p:spPr>
          <a:xfrm>
            <a:off x="1097279" y="369887"/>
            <a:ext cx="10058400" cy="1449387"/>
          </a:xfrm>
        </p:spPr>
        <p:txBody>
          <a:bodyPr>
            <a:normAutofit/>
          </a:bodyPr>
          <a:lstStyle/>
          <a:p>
            <a:r>
              <a:rPr lang="el-GR" sz="4800" dirty="0"/>
              <a:t>Παράδειγμα</a:t>
            </a:r>
            <a:endParaRPr lang="el-GR" sz="4400" dirty="0"/>
          </a:p>
        </p:txBody>
      </p:sp>
      <p:pic>
        <p:nvPicPr>
          <p:cNvPr id="5122" name="Picture 2" descr="MQTT: publish / subscribe architecture">
            <a:extLst>
              <a:ext uri="{FF2B5EF4-FFF2-40B4-BE49-F238E27FC236}">
                <a16:creationId xmlns:a16="http://schemas.microsoft.com/office/drawing/2014/main" id="{49164A27-E4E4-4F6B-8289-E229C0B3A30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4150" y="2285604"/>
            <a:ext cx="11823700" cy="3694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8337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6088041-12A6-4E8F-9B6D-BC1D772246C2}"/>
              </a:ext>
            </a:extLst>
          </p:cNvPr>
          <p:cNvSpPr>
            <a:spLocks noGrp="1"/>
          </p:cNvSpPr>
          <p:nvPr>
            <p:ph type="body" sz="half" idx="2"/>
          </p:nvPr>
        </p:nvSpPr>
        <p:spPr>
          <a:xfrm>
            <a:off x="257900" y="1123524"/>
            <a:ext cx="4276000" cy="5322998"/>
          </a:xfrm>
        </p:spPr>
        <p:txBody>
          <a:bodyPr>
            <a:normAutofit/>
          </a:bodyPr>
          <a:lstStyle/>
          <a:p>
            <a:pPr marL="285750" indent="-285750" algn="just">
              <a:buFont typeface="Arial" panose="020B0604020202020204" pitchFamily="34" charset="0"/>
              <a:buChar char="•"/>
            </a:pPr>
            <a:r>
              <a:rPr lang="el-GR" dirty="0"/>
              <a:t>Σκοπός της άσκησης είναι η επικοινωνία του </a:t>
            </a:r>
            <a:r>
              <a:rPr lang="en-US" dirty="0"/>
              <a:t>ESP32 </a:t>
            </a:r>
            <a:r>
              <a:rPr lang="el-GR" dirty="0"/>
              <a:t>με το </a:t>
            </a:r>
            <a:r>
              <a:rPr lang="en-US" dirty="0" err="1"/>
              <a:t>NodeRed</a:t>
            </a:r>
            <a:r>
              <a:rPr lang="el-GR" dirty="0"/>
              <a:t> χρησιμοποιώντας το </a:t>
            </a:r>
            <a:r>
              <a:rPr lang="en-US" dirty="0"/>
              <a:t>MQTT </a:t>
            </a:r>
            <a:r>
              <a:rPr lang="el-GR" dirty="0"/>
              <a:t>πρωτόκολλο</a:t>
            </a:r>
          </a:p>
          <a:p>
            <a:pPr algn="just"/>
            <a:r>
              <a:rPr lang="el-GR" b="1" i="1" u="sng" dirty="0"/>
              <a:t>Ζητούμενα</a:t>
            </a:r>
            <a:r>
              <a:rPr lang="el-GR" b="1" u="sng" dirty="0"/>
              <a:t>:</a:t>
            </a:r>
          </a:p>
          <a:p>
            <a:pPr marL="285750" indent="-285750" algn="just">
              <a:buFont typeface="Arial" panose="020B0604020202020204" pitchFamily="34" charset="0"/>
              <a:buChar char="•"/>
            </a:pPr>
            <a:r>
              <a:rPr lang="el-GR" sz="2000" dirty="0"/>
              <a:t>Σύνδεση </a:t>
            </a:r>
            <a:r>
              <a:rPr lang="en-US" sz="2000" dirty="0"/>
              <a:t>ESP32 </a:t>
            </a:r>
            <a:r>
              <a:rPr lang="el-GR" sz="2000" dirty="0"/>
              <a:t>με το </a:t>
            </a:r>
            <a:r>
              <a:rPr lang="en-US" sz="2000" dirty="0" err="1"/>
              <a:t>NodeRed</a:t>
            </a:r>
            <a:endParaRPr lang="en-US" sz="2000" dirty="0"/>
          </a:p>
          <a:p>
            <a:pPr marL="285750" indent="-285750" algn="just">
              <a:buFont typeface="Arial" panose="020B0604020202020204" pitchFamily="34" charset="0"/>
              <a:buChar char="•"/>
            </a:pPr>
            <a:r>
              <a:rPr lang="el-GR" sz="2000" dirty="0"/>
              <a:t>Κατασκευή κυκλώματος</a:t>
            </a:r>
            <a:r>
              <a:rPr lang="en-US" sz="2000" dirty="0"/>
              <a:t> </a:t>
            </a:r>
            <a:r>
              <a:rPr lang="el-GR" sz="2000" dirty="0"/>
              <a:t>στο </a:t>
            </a:r>
            <a:r>
              <a:rPr lang="en-US" sz="2000" dirty="0"/>
              <a:t>Breadboard</a:t>
            </a:r>
            <a:r>
              <a:rPr lang="el-GR" sz="2000" dirty="0"/>
              <a:t> </a:t>
            </a:r>
          </a:p>
          <a:p>
            <a:pPr marL="285750" indent="-285750" algn="just">
              <a:buFont typeface="Arial" panose="020B0604020202020204" pitchFamily="34" charset="0"/>
              <a:buChar char="•"/>
            </a:pPr>
            <a:r>
              <a:rPr lang="el-GR" sz="2000" dirty="0"/>
              <a:t>Αποστολή δεδομένων </a:t>
            </a:r>
            <a:r>
              <a:rPr lang="en-US" sz="2000" dirty="0"/>
              <a:t>(publish, subscribe) (LED 1 on/off,  LED </a:t>
            </a:r>
            <a:r>
              <a:rPr lang="en-US" sz="2000"/>
              <a:t>2 dimming, pot)</a:t>
            </a:r>
            <a:endParaRPr lang="el-GR" sz="2000" dirty="0"/>
          </a:p>
        </p:txBody>
      </p:sp>
      <p:sp>
        <p:nvSpPr>
          <p:cNvPr id="3" name="Footer Placeholder 2">
            <a:extLst>
              <a:ext uri="{FF2B5EF4-FFF2-40B4-BE49-F238E27FC236}">
                <a16:creationId xmlns:a16="http://schemas.microsoft.com/office/drawing/2014/main" id="{34311385-7CF6-465B-ABF8-118A6A40D183}"/>
              </a:ext>
            </a:extLst>
          </p:cNvPr>
          <p:cNvSpPr>
            <a:spLocks noGrp="1"/>
          </p:cNvSpPr>
          <p:nvPr>
            <p:ph type="ftr" sz="quarter" idx="11"/>
          </p:nvPr>
        </p:nvSpPr>
        <p:spPr/>
        <p:txBody>
          <a:bodyPr/>
          <a:lstStyle/>
          <a:p>
            <a:r>
              <a:rPr lang="el-GR" sz="1000"/>
              <a:t>ΕΛΛΗΝΙΚΟ ΜΕΣΟΓΕΙΑΚΟ ΠΑΝΕΠΙΣΤΗΜΙΟ</a:t>
            </a:r>
            <a:endParaRPr lang="en-US" sz="1000" dirty="0"/>
          </a:p>
        </p:txBody>
      </p:sp>
      <p:sp>
        <p:nvSpPr>
          <p:cNvPr id="4" name="Slide Number Placeholder 3">
            <a:extLst>
              <a:ext uri="{FF2B5EF4-FFF2-40B4-BE49-F238E27FC236}">
                <a16:creationId xmlns:a16="http://schemas.microsoft.com/office/drawing/2014/main" id="{6533067D-2F8C-4FA9-93AC-0A971312E8B4}"/>
              </a:ext>
            </a:extLst>
          </p:cNvPr>
          <p:cNvSpPr>
            <a:spLocks noGrp="1"/>
          </p:cNvSpPr>
          <p:nvPr>
            <p:ph type="sldNum" sz="quarter" idx="12"/>
          </p:nvPr>
        </p:nvSpPr>
        <p:spPr/>
        <p:txBody>
          <a:bodyPr/>
          <a:lstStyle/>
          <a:p>
            <a:fld id="{3A98EE3D-8CD1-4C3F-BD1C-C98C9596463C}" type="slidenum">
              <a:rPr lang="en-US" smtClean="0"/>
              <a:t>15</a:t>
            </a:fld>
            <a:endParaRPr lang="en-US" dirty="0"/>
          </a:p>
        </p:txBody>
      </p:sp>
      <p:sp>
        <p:nvSpPr>
          <p:cNvPr id="9" name="Title 1">
            <a:extLst>
              <a:ext uri="{FF2B5EF4-FFF2-40B4-BE49-F238E27FC236}">
                <a16:creationId xmlns:a16="http://schemas.microsoft.com/office/drawing/2014/main" id="{2801CDFE-F3A5-4664-A881-59CC042A5F39}"/>
              </a:ext>
            </a:extLst>
          </p:cNvPr>
          <p:cNvSpPr txBox="1">
            <a:spLocks/>
          </p:cNvSpPr>
          <p:nvPr/>
        </p:nvSpPr>
        <p:spPr>
          <a:xfrm>
            <a:off x="257900" y="449243"/>
            <a:ext cx="3903133" cy="67428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b="0" i="0" kern="1200" spc="-50" baseline="0">
                <a:solidFill>
                  <a:srgbClr val="FFFFFF"/>
                </a:solidFill>
                <a:latin typeface="Cambria" panose="02040503050406030204" pitchFamily="18" charset="0"/>
                <a:ea typeface="Cambria" panose="02040503050406030204" pitchFamily="18" charset="0"/>
                <a:cs typeface="+mj-cs"/>
              </a:defRPr>
            </a:lvl1pPr>
          </a:lstStyle>
          <a:p>
            <a:r>
              <a:rPr lang="el-GR" dirty="0"/>
              <a:t>Άσκηση</a:t>
            </a:r>
            <a:r>
              <a:rPr lang="en-US" dirty="0"/>
              <a:t> 1</a:t>
            </a:r>
          </a:p>
        </p:txBody>
      </p:sp>
      <p:pic>
        <p:nvPicPr>
          <p:cNvPr id="5" name="Εικόνα 4">
            <a:extLst>
              <a:ext uri="{FF2B5EF4-FFF2-40B4-BE49-F238E27FC236}">
                <a16:creationId xmlns:a16="http://schemas.microsoft.com/office/drawing/2014/main" id="{D7111ECE-F2FE-4578-8885-65DEBF163A0E}"/>
              </a:ext>
            </a:extLst>
          </p:cNvPr>
          <p:cNvPicPr>
            <a:picLocks noChangeAspect="1"/>
          </p:cNvPicPr>
          <p:nvPr/>
        </p:nvPicPr>
        <p:blipFill rotWithShape="1">
          <a:blip r:embed="rId3"/>
          <a:srcRect t="18431"/>
          <a:stretch/>
        </p:blipFill>
        <p:spPr>
          <a:xfrm>
            <a:off x="6559079" y="3111080"/>
            <a:ext cx="3516415" cy="3335442"/>
          </a:xfrm>
          <a:prstGeom prst="rect">
            <a:avLst/>
          </a:prstGeom>
        </p:spPr>
      </p:pic>
      <p:pic>
        <p:nvPicPr>
          <p:cNvPr id="10" name="Εικόνα 9">
            <a:extLst>
              <a:ext uri="{FF2B5EF4-FFF2-40B4-BE49-F238E27FC236}">
                <a16:creationId xmlns:a16="http://schemas.microsoft.com/office/drawing/2014/main" id="{5233A761-D1EE-44F5-BEED-54FCDB5D281D}"/>
              </a:ext>
            </a:extLst>
          </p:cNvPr>
          <p:cNvPicPr>
            <a:picLocks noChangeAspect="1"/>
          </p:cNvPicPr>
          <p:nvPr/>
        </p:nvPicPr>
        <p:blipFill>
          <a:blip r:embed="rId4"/>
          <a:stretch>
            <a:fillRect/>
          </a:stretch>
        </p:blipFill>
        <p:spPr>
          <a:xfrm>
            <a:off x="5458984" y="411478"/>
            <a:ext cx="5716607" cy="2513583"/>
          </a:xfrm>
          <a:prstGeom prst="rect">
            <a:avLst/>
          </a:prstGeom>
        </p:spPr>
      </p:pic>
    </p:spTree>
    <p:extLst>
      <p:ext uri="{BB962C8B-B14F-4D97-AF65-F5344CB8AC3E}">
        <p14:creationId xmlns:p14="http://schemas.microsoft.com/office/powerpoint/2010/main" val="149199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6088041-12A6-4E8F-9B6D-BC1D772246C2}"/>
              </a:ext>
            </a:extLst>
          </p:cNvPr>
          <p:cNvSpPr>
            <a:spLocks noGrp="1"/>
          </p:cNvSpPr>
          <p:nvPr>
            <p:ph type="body" sz="half" idx="2"/>
          </p:nvPr>
        </p:nvSpPr>
        <p:spPr>
          <a:xfrm>
            <a:off x="257900" y="1123524"/>
            <a:ext cx="4276000" cy="5322998"/>
          </a:xfrm>
        </p:spPr>
        <p:txBody>
          <a:bodyPr>
            <a:normAutofit/>
          </a:bodyPr>
          <a:lstStyle/>
          <a:p>
            <a:pPr marL="285750" indent="-285750" algn="just">
              <a:buFont typeface="Arial" panose="020B0604020202020204" pitchFamily="34" charset="0"/>
              <a:buChar char="•"/>
            </a:pPr>
            <a:r>
              <a:rPr lang="el-GR" dirty="0"/>
              <a:t>Σκοπός της άσκησης είναι η επικοινωνία του </a:t>
            </a:r>
            <a:r>
              <a:rPr lang="en-US" dirty="0"/>
              <a:t>ESP32 </a:t>
            </a:r>
            <a:r>
              <a:rPr lang="el-GR" dirty="0"/>
              <a:t>με το </a:t>
            </a:r>
            <a:r>
              <a:rPr lang="en-US" dirty="0" err="1"/>
              <a:t>NodeRed</a:t>
            </a:r>
            <a:r>
              <a:rPr lang="el-GR" dirty="0"/>
              <a:t> χρησιμοποιώντας το </a:t>
            </a:r>
            <a:r>
              <a:rPr lang="en-US" dirty="0"/>
              <a:t>MQTT </a:t>
            </a:r>
            <a:r>
              <a:rPr lang="el-GR" dirty="0"/>
              <a:t>πρωτόκολλο</a:t>
            </a:r>
          </a:p>
          <a:p>
            <a:pPr algn="just"/>
            <a:r>
              <a:rPr lang="el-GR" b="1" i="1" u="sng" dirty="0"/>
              <a:t>Ζητούμενα</a:t>
            </a:r>
            <a:r>
              <a:rPr lang="el-GR" b="1" u="sng" dirty="0"/>
              <a:t>:</a:t>
            </a:r>
          </a:p>
          <a:p>
            <a:pPr marL="285750" indent="-285750" algn="just">
              <a:buFont typeface="Arial" panose="020B0604020202020204" pitchFamily="34" charset="0"/>
              <a:buChar char="•"/>
            </a:pPr>
            <a:r>
              <a:rPr lang="el-GR" sz="2000" dirty="0"/>
              <a:t>Σύνδεση </a:t>
            </a:r>
            <a:r>
              <a:rPr lang="en-US" sz="2000" dirty="0"/>
              <a:t>ESP32 </a:t>
            </a:r>
            <a:r>
              <a:rPr lang="el-GR" sz="2000" dirty="0"/>
              <a:t>με το </a:t>
            </a:r>
            <a:r>
              <a:rPr lang="en-US" sz="2000" dirty="0" err="1"/>
              <a:t>NodeRed</a:t>
            </a:r>
            <a:endParaRPr lang="en-US" sz="2000" dirty="0"/>
          </a:p>
          <a:p>
            <a:pPr marL="285750" indent="-285750" algn="just">
              <a:buFont typeface="Arial" panose="020B0604020202020204" pitchFamily="34" charset="0"/>
              <a:buChar char="•"/>
            </a:pPr>
            <a:r>
              <a:rPr lang="el-GR" sz="2000" dirty="0"/>
              <a:t>Κατασκευή κυκλώματος</a:t>
            </a:r>
            <a:r>
              <a:rPr lang="en-US" sz="2000" dirty="0"/>
              <a:t> </a:t>
            </a:r>
            <a:r>
              <a:rPr lang="el-GR" sz="2000" dirty="0"/>
              <a:t>στο </a:t>
            </a:r>
            <a:r>
              <a:rPr lang="en-US" sz="2000" dirty="0"/>
              <a:t>Breadboard</a:t>
            </a:r>
            <a:r>
              <a:rPr lang="el-GR" sz="2000" dirty="0"/>
              <a:t> </a:t>
            </a:r>
          </a:p>
          <a:p>
            <a:pPr marL="285750" indent="-285750" algn="just">
              <a:buFont typeface="Arial" panose="020B0604020202020204" pitchFamily="34" charset="0"/>
              <a:buChar char="•"/>
            </a:pPr>
            <a:r>
              <a:rPr lang="el-GR" sz="2000" dirty="0"/>
              <a:t>Αποστολή δεδομένων </a:t>
            </a:r>
            <a:r>
              <a:rPr lang="en-US" sz="2000" dirty="0"/>
              <a:t>(publish, subscribe) (LED 1 on/off,  LED </a:t>
            </a:r>
            <a:r>
              <a:rPr lang="en-US" sz="2000"/>
              <a:t>2 dimming, pot)</a:t>
            </a:r>
            <a:endParaRPr lang="el-GR" sz="2000" dirty="0"/>
          </a:p>
        </p:txBody>
      </p:sp>
      <p:sp>
        <p:nvSpPr>
          <p:cNvPr id="3" name="Footer Placeholder 2">
            <a:extLst>
              <a:ext uri="{FF2B5EF4-FFF2-40B4-BE49-F238E27FC236}">
                <a16:creationId xmlns:a16="http://schemas.microsoft.com/office/drawing/2014/main" id="{34311385-7CF6-465B-ABF8-118A6A40D183}"/>
              </a:ext>
            </a:extLst>
          </p:cNvPr>
          <p:cNvSpPr>
            <a:spLocks noGrp="1"/>
          </p:cNvSpPr>
          <p:nvPr>
            <p:ph type="ftr" sz="quarter" idx="11"/>
          </p:nvPr>
        </p:nvSpPr>
        <p:spPr/>
        <p:txBody>
          <a:bodyPr/>
          <a:lstStyle/>
          <a:p>
            <a:r>
              <a:rPr lang="el-GR" sz="1000"/>
              <a:t>ΕΛΛΗΝΙΚΟ ΜΕΣΟΓΕΙΑΚΟ ΠΑΝΕΠΙΣΤΗΜΙΟ</a:t>
            </a:r>
            <a:endParaRPr lang="en-US" sz="1000" dirty="0"/>
          </a:p>
        </p:txBody>
      </p:sp>
      <p:sp>
        <p:nvSpPr>
          <p:cNvPr id="4" name="Slide Number Placeholder 3">
            <a:extLst>
              <a:ext uri="{FF2B5EF4-FFF2-40B4-BE49-F238E27FC236}">
                <a16:creationId xmlns:a16="http://schemas.microsoft.com/office/drawing/2014/main" id="{6533067D-2F8C-4FA9-93AC-0A971312E8B4}"/>
              </a:ext>
            </a:extLst>
          </p:cNvPr>
          <p:cNvSpPr>
            <a:spLocks noGrp="1"/>
          </p:cNvSpPr>
          <p:nvPr>
            <p:ph type="sldNum" sz="quarter" idx="12"/>
          </p:nvPr>
        </p:nvSpPr>
        <p:spPr/>
        <p:txBody>
          <a:bodyPr/>
          <a:lstStyle/>
          <a:p>
            <a:fld id="{3A98EE3D-8CD1-4C3F-BD1C-C98C9596463C}" type="slidenum">
              <a:rPr lang="en-US" smtClean="0"/>
              <a:t>16</a:t>
            </a:fld>
            <a:endParaRPr lang="en-US" dirty="0"/>
          </a:p>
        </p:txBody>
      </p:sp>
      <p:sp>
        <p:nvSpPr>
          <p:cNvPr id="9" name="Title 1">
            <a:extLst>
              <a:ext uri="{FF2B5EF4-FFF2-40B4-BE49-F238E27FC236}">
                <a16:creationId xmlns:a16="http://schemas.microsoft.com/office/drawing/2014/main" id="{2801CDFE-F3A5-4664-A881-59CC042A5F39}"/>
              </a:ext>
            </a:extLst>
          </p:cNvPr>
          <p:cNvSpPr txBox="1">
            <a:spLocks/>
          </p:cNvSpPr>
          <p:nvPr/>
        </p:nvSpPr>
        <p:spPr>
          <a:xfrm>
            <a:off x="257900" y="449243"/>
            <a:ext cx="3903133" cy="67428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b="0" i="0" kern="1200" spc="-50" baseline="0">
                <a:solidFill>
                  <a:srgbClr val="FFFFFF"/>
                </a:solidFill>
                <a:latin typeface="Cambria" panose="02040503050406030204" pitchFamily="18" charset="0"/>
                <a:ea typeface="Cambria" panose="02040503050406030204" pitchFamily="18" charset="0"/>
                <a:cs typeface="+mj-cs"/>
              </a:defRPr>
            </a:lvl1pPr>
          </a:lstStyle>
          <a:p>
            <a:r>
              <a:rPr lang="el-GR" dirty="0"/>
              <a:t>Άσκηση</a:t>
            </a:r>
            <a:r>
              <a:rPr lang="en-US" dirty="0"/>
              <a:t> 1</a:t>
            </a:r>
          </a:p>
        </p:txBody>
      </p:sp>
      <p:pic>
        <p:nvPicPr>
          <p:cNvPr id="6" name="Εικόνα 5">
            <a:extLst>
              <a:ext uri="{FF2B5EF4-FFF2-40B4-BE49-F238E27FC236}">
                <a16:creationId xmlns:a16="http://schemas.microsoft.com/office/drawing/2014/main" id="{9A2892FD-7A67-4936-A446-AAE130350B33}"/>
              </a:ext>
            </a:extLst>
          </p:cNvPr>
          <p:cNvPicPr>
            <a:picLocks noChangeAspect="1"/>
          </p:cNvPicPr>
          <p:nvPr/>
        </p:nvPicPr>
        <p:blipFill>
          <a:blip r:embed="rId3"/>
          <a:stretch>
            <a:fillRect/>
          </a:stretch>
        </p:blipFill>
        <p:spPr>
          <a:xfrm>
            <a:off x="5825441" y="0"/>
            <a:ext cx="5168140" cy="3310642"/>
          </a:xfrm>
          <a:prstGeom prst="rect">
            <a:avLst/>
          </a:prstGeom>
        </p:spPr>
      </p:pic>
      <p:pic>
        <p:nvPicPr>
          <p:cNvPr id="11" name="Εικόνα 10">
            <a:extLst>
              <a:ext uri="{FF2B5EF4-FFF2-40B4-BE49-F238E27FC236}">
                <a16:creationId xmlns:a16="http://schemas.microsoft.com/office/drawing/2014/main" id="{000A2462-ACDD-4C1E-B6A6-7AA545490A88}"/>
              </a:ext>
            </a:extLst>
          </p:cNvPr>
          <p:cNvPicPr>
            <a:picLocks noChangeAspect="1"/>
          </p:cNvPicPr>
          <p:nvPr/>
        </p:nvPicPr>
        <p:blipFill>
          <a:blip r:embed="rId4"/>
          <a:stretch>
            <a:fillRect/>
          </a:stretch>
        </p:blipFill>
        <p:spPr>
          <a:xfrm>
            <a:off x="6708673" y="3310642"/>
            <a:ext cx="3264752" cy="3135880"/>
          </a:xfrm>
          <a:prstGeom prst="rect">
            <a:avLst/>
          </a:prstGeom>
        </p:spPr>
      </p:pic>
    </p:spTree>
    <p:extLst>
      <p:ext uri="{BB962C8B-B14F-4D97-AF65-F5344CB8AC3E}">
        <p14:creationId xmlns:p14="http://schemas.microsoft.com/office/powerpoint/2010/main" val="1617681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432CF8D-B2B8-41F7-AC84-DA46522AC447}"/>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2365375" y="2108200"/>
            <a:ext cx="7521576" cy="3760788"/>
          </a:xfrm>
        </p:spPr>
      </p:pic>
      <p:sp>
        <p:nvSpPr>
          <p:cNvPr id="3" name="Footer Placeholder 2">
            <a:extLst>
              <a:ext uri="{FF2B5EF4-FFF2-40B4-BE49-F238E27FC236}">
                <a16:creationId xmlns:a16="http://schemas.microsoft.com/office/drawing/2014/main" id="{34311385-7CF6-465B-ABF8-118A6A40D183}"/>
              </a:ext>
            </a:extLst>
          </p:cNvPr>
          <p:cNvSpPr>
            <a:spLocks noGrp="1"/>
          </p:cNvSpPr>
          <p:nvPr>
            <p:ph type="ftr" sz="quarter" idx="11"/>
          </p:nvPr>
        </p:nvSpPr>
        <p:spPr/>
        <p:txBody>
          <a:bodyPr/>
          <a:lstStyle/>
          <a:p>
            <a:r>
              <a:rPr lang="el-GR" sz="1000" dirty="0"/>
              <a:t>ΕΛΛΗΝΙΚΟ ΜΕΣΟΓΕΙΑΚΟ ΠΑΝΕΠΙΣΤΗΜΙΟ</a:t>
            </a:r>
            <a:endParaRPr lang="en-US" sz="1000" dirty="0"/>
          </a:p>
        </p:txBody>
      </p:sp>
      <p:sp>
        <p:nvSpPr>
          <p:cNvPr id="4" name="Slide Number Placeholder 3">
            <a:extLst>
              <a:ext uri="{FF2B5EF4-FFF2-40B4-BE49-F238E27FC236}">
                <a16:creationId xmlns:a16="http://schemas.microsoft.com/office/drawing/2014/main" id="{6533067D-2F8C-4FA9-93AC-0A971312E8B4}"/>
              </a:ext>
            </a:extLst>
          </p:cNvPr>
          <p:cNvSpPr>
            <a:spLocks noGrp="1"/>
          </p:cNvSpPr>
          <p:nvPr>
            <p:ph type="sldNum" sz="quarter" idx="12"/>
          </p:nvPr>
        </p:nvSpPr>
        <p:spPr/>
        <p:txBody>
          <a:bodyPr/>
          <a:lstStyle/>
          <a:p>
            <a:fld id="{3A98EE3D-8CD1-4C3F-BD1C-C98C9596463C}" type="slidenum">
              <a:rPr lang="en-US" smtClean="0"/>
              <a:t>17</a:t>
            </a:fld>
            <a:endParaRPr lang="en-US" dirty="0"/>
          </a:p>
        </p:txBody>
      </p:sp>
      <p:sp>
        <p:nvSpPr>
          <p:cNvPr id="2" name="Title 1">
            <a:extLst>
              <a:ext uri="{FF2B5EF4-FFF2-40B4-BE49-F238E27FC236}">
                <a16:creationId xmlns:a16="http://schemas.microsoft.com/office/drawing/2014/main" id="{4F76CB32-901A-4DA0-AA8A-9A7B5A88BFCD}"/>
              </a:ext>
            </a:extLst>
          </p:cNvPr>
          <p:cNvSpPr>
            <a:spLocks noGrp="1"/>
          </p:cNvSpPr>
          <p:nvPr>
            <p:ph type="title" idx="4294967295"/>
          </p:nvPr>
        </p:nvSpPr>
        <p:spPr>
          <a:xfrm>
            <a:off x="1097279" y="369887"/>
            <a:ext cx="10058400" cy="1449387"/>
          </a:xfrm>
        </p:spPr>
        <p:txBody>
          <a:bodyPr>
            <a:normAutofit/>
          </a:bodyPr>
          <a:lstStyle/>
          <a:p>
            <a:r>
              <a:rPr lang="el-GR" dirty="0"/>
              <a:t>Ερωτήσεις;</a:t>
            </a:r>
            <a:endParaRPr lang="en-US" dirty="0"/>
          </a:p>
        </p:txBody>
      </p:sp>
    </p:spTree>
    <p:extLst>
      <p:ext uri="{BB962C8B-B14F-4D97-AF65-F5344CB8AC3E}">
        <p14:creationId xmlns:p14="http://schemas.microsoft.com/office/powerpoint/2010/main" val="1469533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4311385-7CF6-465B-ABF8-118A6A40D183}"/>
              </a:ext>
            </a:extLst>
          </p:cNvPr>
          <p:cNvSpPr>
            <a:spLocks noGrp="1"/>
          </p:cNvSpPr>
          <p:nvPr>
            <p:ph type="ftr" sz="quarter" idx="11"/>
          </p:nvPr>
        </p:nvSpPr>
        <p:spPr/>
        <p:txBody>
          <a:bodyPr/>
          <a:lstStyle/>
          <a:p>
            <a:r>
              <a:rPr lang="el-GR" sz="1000" dirty="0"/>
              <a:t>ΕΛΛΗΝΙΚΟ ΜΕΣΟΓΕΙΑΚΟ ΠΑΝΕΠΙΣΤΗΜΙΟ</a:t>
            </a:r>
            <a:endParaRPr lang="en-US" sz="1000" dirty="0"/>
          </a:p>
        </p:txBody>
      </p:sp>
      <p:sp>
        <p:nvSpPr>
          <p:cNvPr id="4" name="Slide Number Placeholder 3">
            <a:extLst>
              <a:ext uri="{FF2B5EF4-FFF2-40B4-BE49-F238E27FC236}">
                <a16:creationId xmlns:a16="http://schemas.microsoft.com/office/drawing/2014/main" id="{6533067D-2F8C-4FA9-93AC-0A971312E8B4}"/>
              </a:ext>
            </a:extLst>
          </p:cNvPr>
          <p:cNvSpPr>
            <a:spLocks noGrp="1"/>
          </p:cNvSpPr>
          <p:nvPr>
            <p:ph type="sldNum" sz="quarter" idx="12"/>
          </p:nvPr>
        </p:nvSpPr>
        <p:spPr/>
        <p:txBody>
          <a:bodyPr/>
          <a:lstStyle/>
          <a:p>
            <a:fld id="{3A98EE3D-8CD1-4C3F-BD1C-C98C9596463C}" type="slidenum">
              <a:rPr lang="en-US" smtClean="0"/>
              <a:t>18</a:t>
            </a:fld>
            <a:endParaRPr lang="en-US" dirty="0"/>
          </a:p>
        </p:txBody>
      </p:sp>
      <p:sp>
        <p:nvSpPr>
          <p:cNvPr id="2" name="Title 1">
            <a:extLst>
              <a:ext uri="{FF2B5EF4-FFF2-40B4-BE49-F238E27FC236}">
                <a16:creationId xmlns:a16="http://schemas.microsoft.com/office/drawing/2014/main" id="{4F76CB32-901A-4DA0-AA8A-9A7B5A88BFCD}"/>
              </a:ext>
            </a:extLst>
          </p:cNvPr>
          <p:cNvSpPr>
            <a:spLocks noGrp="1"/>
          </p:cNvSpPr>
          <p:nvPr>
            <p:ph type="title" idx="4294967295"/>
          </p:nvPr>
        </p:nvSpPr>
        <p:spPr>
          <a:xfrm>
            <a:off x="1097279" y="369887"/>
            <a:ext cx="10058400" cy="1449387"/>
          </a:xfrm>
        </p:spPr>
        <p:txBody>
          <a:bodyPr>
            <a:normAutofit/>
          </a:bodyPr>
          <a:lstStyle/>
          <a:p>
            <a:r>
              <a:rPr lang="el-GR" dirty="0"/>
              <a:t>Πηγές</a:t>
            </a:r>
            <a:endParaRPr lang="en-US" dirty="0"/>
          </a:p>
        </p:txBody>
      </p:sp>
      <p:sp>
        <p:nvSpPr>
          <p:cNvPr id="6" name="Θέση περιεχομένου 5">
            <a:extLst>
              <a:ext uri="{FF2B5EF4-FFF2-40B4-BE49-F238E27FC236}">
                <a16:creationId xmlns:a16="http://schemas.microsoft.com/office/drawing/2014/main" id="{2F22A0F8-185F-4D55-80C1-A9324ED53383}"/>
              </a:ext>
            </a:extLst>
          </p:cNvPr>
          <p:cNvSpPr>
            <a:spLocks noGrp="1"/>
          </p:cNvSpPr>
          <p:nvPr>
            <p:ph idx="1"/>
          </p:nvPr>
        </p:nvSpPr>
        <p:spPr/>
        <p:txBody>
          <a:bodyPr/>
          <a:lstStyle/>
          <a:p>
            <a:r>
              <a:rPr lang="en-US" dirty="0">
                <a:hlinkClick r:id="rId2"/>
              </a:rPr>
              <a:t>https://randomnerdtutorials.com/what-is-mqtt-and-how-it-works/</a:t>
            </a:r>
            <a:endParaRPr lang="en-US" dirty="0"/>
          </a:p>
          <a:p>
            <a:r>
              <a:rPr lang="en-US" dirty="0">
                <a:hlinkClick r:id="rId3"/>
              </a:rPr>
              <a:t>https://mosquitto.org/</a:t>
            </a:r>
            <a:endParaRPr lang="en-US" dirty="0"/>
          </a:p>
          <a:p>
            <a:r>
              <a:rPr lang="en-US" dirty="0">
                <a:hlinkClick r:id="rId4"/>
              </a:rPr>
              <a:t>https://mqtt.org/</a:t>
            </a:r>
            <a:endParaRPr lang="en-US" dirty="0"/>
          </a:p>
          <a:p>
            <a:endParaRPr lang="el-GR" dirty="0"/>
          </a:p>
          <a:p>
            <a:endParaRPr lang="el-GR" dirty="0"/>
          </a:p>
        </p:txBody>
      </p:sp>
    </p:spTree>
    <p:extLst>
      <p:ext uri="{BB962C8B-B14F-4D97-AF65-F5344CB8AC3E}">
        <p14:creationId xmlns:p14="http://schemas.microsoft.com/office/powerpoint/2010/main" val="18988128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περιεχομένου 1">
            <a:extLst>
              <a:ext uri="{FF2B5EF4-FFF2-40B4-BE49-F238E27FC236}">
                <a16:creationId xmlns:a16="http://schemas.microsoft.com/office/drawing/2014/main" id="{B2CFE088-55C5-4F0B-BE12-C10477B73B3C}"/>
              </a:ext>
            </a:extLst>
          </p:cNvPr>
          <p:cNvSpPr>
            <a:spLocks noGrp="1"/>
          </p:cNvSpPr>
          <p:nvPr>
            <p:ph idx="1"/>
          </p:nvPr>
        </p:nvSpPr>
        <p:spPr>
          <a:xfrm>
            <a:off x="1097280" y="2108203"/>
            <a:ext cx="10058400" cy="4307345"/>
          </a:xfrm>
        </p:spPr>
        <p:txBody>
          <a:bodyPr>
            <a:normAutofit/>
          </a:bodyPr>
          <a:lstStyle/>
          <a:p>
            <a:r>
              <a:rPr lang="en-US" dirty="0"/>
              <a:t>To </a:t>
            </a:r>
            <a:r>
              <a:rPr lang="en-US" dirty="0" err="1"/>
              <a:t>NodeRed</a:t>
            </a:r>
            <a:r>
              <a:rPr lang="en-US" dirty="0"/>
              <a:t> </a:t>
            </a:r>
            <a:r>
              <a:rPr lang="el-GR" dirty="0"/>
              <a:t>είναι μία πλατφόρμα απλοποιεί το </a:t>
            </a:r>
            <a:r>
              <a:rPr lang="en-US" dirty="0"/>
              <a:t>IoT</a:t>
            </a:r>
          </a:p>
          <a:p>
            <a:r>
              <a:rPr lang="el-GR" dirty="0"/>
              <a:t>Το </a:t>
            </a:r>
            <a:r>
              <a:rPr lang="el-GR" dirty="0" err="1"/>
              <a:t>Node-red</a:t>
            </a:r>
            <a:r>
              <a:rPr lang="el-GR" dirty="0"/>
              <a:t> είναι μια υπηρεσία που παρέχει διάφορα χρήσιμα εργαλεία για προγραμματισμό με λογικά πλαίσια</a:t>
            </a:r>
            <a:endParaRPr lang="en-US" dirty="0"/>
          </a:p>
          <a:p>
            <a:r>
              <a:rPr lang="el-GR" dirty="0"/>
              <a:t>Το </a:t>
            </a:r>
            <a:r>
              <a:rPr lang="el-GR" dirty="0" err="1"/>
              <a:t>Node-red</a:t>
            </a:r>
            <a:r>
              <a:rPr lang="el-GR" dirty="0"/>
              <a:t> έχει μια πολύ μεγάλη κοινότητα και συμβολή ανεξάρτητων προγραμματιστών</a:t>
            </a:r>
            <a:endParaRPr lang="en-US" dirty="0"/>
          </a:p>
          <a:p>
            <a:r>
              <a:rPr lang="el-GR" dirty="0"/>
              <a:t>Χρησιμοποιείται ευρέως στην παραγωγή</a:t>
            </a:r>
            <a:r>
              <a:rPr lang="en-US" dirty="0"/>
              <a:t>,</a:t>
            </a:r>
            <a:r>
              <a:rPr lang="el-GR" dirty="0"/>
              <a:t> χρησιμοποιώντας </a:t>
            </a:r>
            <a:r>
              <a:rPr lang="en-US" dirty="0"/>
              <a:t>A</a:t>
            </a:r>
            <a:r>
              <a:rPr lang="el-GR" dirty="0" err="1"/>
              <a:t>rduino</a:t>
            </a:r>
            <a:r>
              <a:rPr lang="el-GR" dirty="0"/>
              <a:t>, </a:t>
            </a:r>
            <a:r>
              <a:rPr lang="en-US" dirty="0"/>
              <a:t>Raspberry</a:t>
            </a:r>
            <a:r>
              <a:rPr lang="el-GR" dirty="0"/>
              <a:t> </a:t>
            </a:r>
            <a:r>
              <a:rPr lang="el-GR" dirty="0" err="1"/>
              <a:t>κ.λπ</a:t>
            </a:r>
            <a:endParaRPr lang="en-US" dirty="0"/>
          </a:p>
          <a:p>
            <a:r>
              <a:rPr lang="el-GR" dirty="0"/>
              <a:t>Είναι συμβατό επίσης με πολλές συσκευές </a:t>
            </a:r>
            <a:r>
              <a:rPr lang="el-GR" dirty="0" err="1"/>
              <a:t>IoT</a:t>
            </a:r>
            <a:r>
              <a:rPr lang="el-GR" dirty="0"/>
              <a:t>, αισθητήρες </a:t>
            </a:r>
            <a:r>
              <a:rPr lang="el-GR" dirty="0" err="1"/>
              <a:t>IoT</a:t>
            </a:r>
            <a:r>
              <a:rPr lang="el-GR" dirty="0"/>
              <a:t> και υπηρεσίες </a:t>
            </a:r>
            <a:r>
              <a:rPr lang="el-GR" dirty="0" err="1"/>
              <a:t>IoT</a:t>
            </a:r>
            <a:endParaRPr lang="en-US" dirty="0"/>
          </a:p>
          <a:p>
            <a:r>
              <a:rPr lang="el-GR" dirty="0"/>
              <a:t>Επίσης, είναι συμβατό με ορισμένες βάσεις δεδομένων και άλλες εφαρμογές</a:t>
            </a:r>
            <a:endParaRPr lang="en-US" dirty="0"/>
          </a:p>
          <a:p>
            <a:r>
              <a:rPr lang="el-GR" dirty="0"/>
              <a:t>Βασίζεται σε NPM </a:t>
            </a:r>
            <a:r>
              <a:rPr lang="el-GR" dirty="0" err="1"/>
              <a:t>Plugins</a:t>
            </a:r>
            <a:r>
              <a:rPr lang="el-GR" dirty="0"/>
              <a:t> και </a:t>
            </a:r>
            <a:r>
              <a:rPr lang="el-GR" dirty="0" err="1"/>
              <a:t>NodeJS</a:t>
            </a:r>
            <a:endParaRPr lang="en-US" dirty="0"/>
          </a:p>
          <a:p>
            <a:r>
              <a:rPr lang="el-GR" dirty="0"/>
              <a:t>Γλώσσα προγραμματισμού </a:t>
            </a:r>
            <a:r>
              <a:rPr lang="en-US" dirty="0" err="1"/>
              <a:t>Javascript</a:t>
            </a:r>
            <a:endParaRPr lang="el-GR" dirty="0"/>
          </a:p>
          <a:p>
            <a:endParaRPr lang="el-GR" dirty="0"/>
          </a:p>
          <a:p>
            <a:endParaRPr lang="el-GR" dirty="0"/>
          </a:p>
        </p:txBody>
      </p:sp>
      <p:sp>
        <p:nvSpPr>
          <p:cNvPr id="3" name="Θέση υποσέλιδου 2">
            <a:extLst>
              <a:ext uri="{FF2B5EF4-FFF2-40B4-BE49-F238E27FC236}">
                <a16:creationId xmlns:a16="http://schemas.microsoft.com/office/drawing/2014/main" id="{898B336B-725B-4431-992D-29F0011F3CD3}"/>
              </a:ext>
            </a:extLst>
          </p:cNvPr>
          <p:cNvSpPr>
            <a:spLocks noGrp="1"/>
          </p:cNvSpPr>
          <p:nvPr>
            <p:ph type="ftr" sz="quarter" idx="11"/>
          </p:nvPr>
        </p:nvSpPr>
        <p:spPr/>
        <p:txBody>
          <a:bodyPr/>
          <a:lstStyle/>
          <a:p>
            <a:r>
              <a:rPr lang="el-GR"/>
              <a:t>ΕΛΛΗΝΙΚΟ ΜΕΣΟΓΕΙΑΚΟ ΠΑΝΕΠΙΣΤΗΜΙΟ</a:t>
            </a:r>
            <a:endParaRPr lang="en-US" dirty="0"/>
          </a:p>
        </p:txBody>
      </p:sp>
      <p:sp>
        <p:nvSpPr>
          <p:cNvPr id="4" name="Θέση αριθμού διαφάνειας 3">
            <a:extLst>
              <a:ext uri="{FF2B5EF4-FFF2-40B4-BE49-F238E27FC236}">
                <a16:creationId xmlns:a16="http://schemas.microsoft.com/office/drawing/2014/main" id="{2F970342-4A9C-4949-90BA-EEB16216BD4A}"/>
              </a:ext>
            </a:extLst>
          </p:cNvPr>
          <p:cNvSpPr>
            <a:spLocks noGrp="1"/>
          </p:cNvSpPr>
          <p:nvPr>
            <p:ph type="sldNum" sz="quarter" idx="12"/>
          </p:nvPr>
        </p:nvSpPr>
        <p:spPr/>
        <p:txBody>
          <a:bodyPr/>
          <a:lstStyle/>
          <a:p>
            <a:fld id="{3A98EE3D-8CD1-4C3F-BD1C-C98C9596463C}" type="slidenum">
              <a:rPr lang="en-US" smtClean="0"/>
              <a:t>2</a:t>
            </a:fld>
            <a:endParaRPr lang="en-US" dirty="0"/>
          </a:p>
        </p:txBody>
      </p:sp>
      <p:sp>
        <p:nvSpPr>
          <p:cNvPr id="5" name="TextBox 4">
            <a:extLst>
              <a:ext uri="{FF2B5EF4-FFF2-40B4-BE49-F238E27FC236}">
                <a16:creationId xmlns:a16="http://schemas.microsoft.com/office/drawing/2014/main" id="{E240AD0E-B261-4286-AAAE-A942F2C15246}"/>
              </a:ext>
            </a:extLst>
          </p:cNvPr>
          <p:cNvSpPr txBox="1"/>
          <p:nvPr/>
        </p:nvSpPr>
        <p:spPr>
          <a:xfrm>
            <a:off x="1097279" y="1176514"/>
            <a:ext cx="4643451" cy="707886"/>
          </a:xfrm>
          <a:prstGeom prst="rect">
            <a:avLst/>
          </a:prstGeom>
          <a:noFill/>
        </p:spPr>
        <p:txBody>
          <a:bodyPr wrap="none" rtlCol="0">
            <a:spAutoFit/>
          </a:bodyPr>
          <a:lstStyle/>
          <a:p>
            <a:r>
              <a:rPr lang="el-GR" sz="4000" dirty="0"/>
              <a:t>Τι είναι το </a:t>
            </a:r>
            <a:r>
              <a:rPr lang="en-US" sz="4000" dirty="0" err="1"/>
              <a:t>NodeRed</a:t>
            </a:r>
            <a:r>
              <a:rPr lang="en-US" sz="4000" dirty="0"/>
              <a:t>?</a:t>
            </a:r>
            <a:endParaRPr lang="el-GR" sz="4000" dirty="0"/>
          </a:p>
        </p:txBody>
      </p:sp>
    </p:spTree>
    <p:extLst>
      <p:ext uri="{BB962C8B-B14F-4D97-AF65-F5344CB8AC3E}">
        <p14:creationId xmlns:p14="http://schemas.microsoft.com/office/powerpoint/2010/main" val="3760521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περιεχομένου 1">
            <a:extLst>
              <a:ext uri="{FF2B5EF4-FFF2-40B4-BE49-F238E27FC236}">
                <a16:creationId xmlns:a16="http://schemas.microsoft.com/office/drawing/2014/main" id="{B2CFE088-55C5-4F0B-BE12-C10477B73B3C}"/>
              </a:ext>
            </a:extLst>
          </p:cNvPr>
          <p:cNvSpPr>
            <a:spLocks noGrp="1"/>
          </p:cNvSpPr>
          <p:nvPr>
            <p:ph idx="1"/>
          </p:nvPr>
        </p:nvSpPr>
        <p:spPr>
          <a:xfrm>
            <a:off x="1097280" y="2108203"/>
            <a:ext cx="10058400" cy="4307345"/>
          </a:xfrm>
        </p:spPr>
        <p:txBody>
          <a:bodyPr>
            <a:normAutofit/>
          </a:bodyPr>
          <a:lstStyle/>
          <a:p>
            <a:r>
              <a:rPr lang="el-GR" dirty="0"/>
              <a:t>Κατεβάστε το  </a:t>
            </a:r>
            <a:r>
              <a:rPr lang="en-US" dirty="0"/>
              <a:t>NodeJS (</a:t>
            </a:r>
            <a:r>
              <a:rPr lang="en-US" dirty="0">
                <a:hlinkClick r:id="rId2"/>
              </a:rPr>
              <a:t>Node.js</a:t>
            </a:r>
            <a:r>
              <a:rPr lang="en-US" dirty="0"/>
              <a:t>)</a:t>
            </a:r>
            <a:r>
              <a:rPr lang="el-GR" dirty="0"/>
              <a:t> και εγκαταστήστε το</a:t>
            </a:r>
            <a:endParaRPr lang="en-US" dirty="0"/>
          </a:p>
          <a:p>
            <a:endParaRPr lang="en-US" dirty="0"/>
          </a:p>
          <a:p>
            <a:r>
              <a:rPr lang="el-GR" dirty="0"/>
              <a:t>Έπειτα ανοίγουμε το </a:t>
            </a:r>
            <a:r>
              <a:rPr lang="en-US" dirty="0" err="1"/>
              <a:t>cmd</a:t>
            </a:r>
            <a:r>
              <a:rPr lang="en-US" dirty="0"/>
              <a:t> </a:t>
            </a:r>
            <a:r>
              <a:rPr lang="el-GR" dirty="0"/>
              <a:t>και τρέχουμε την εντολή </a:t>
            </a:r>
            <a:r>
              <a:rPr lang="en-US" b="1" dirty="0" err="1"/>
              <a:t>npm</a:t>
            </a:r>
            <a:endParaRPr lang="en-US" b="1" dirty="0"/>
          </a:p>
          <a:p>
            <a:r>
              <a:rPr lang="el-GR" dirty="0"/>
              <a:t>Μετά τρέχουμε την εντολή </a:t>
            </a:r>
            <a:r>
              <a:rPr lang="en-US" b="1" dirty="0" err="1"/>
              <a:t>npm</a:t>
            </a:r>
            <a:r>
              <a:rPr lang="en-US" b="1" dirty="0"/>
              <a:t> install –g node-red </a:t>
            </a:r>
            <a:r>
              <a:rPr lang="el-GR" dirty="0"/>
              <a:t>και περιμένετε</a:t>
            </a:r>
            <a:endParaRPr lang="en-US" dirty="0"/>
          </a:p>
          <a:p>
            <a:r>
              <a:rPr lang="el-GR" dirty="0"/>
              <a:t>Πληκτρολογούμε </a:t>
            </a:r>
            <a:r>
              <a:rPr lang="en-US" b="1" dirty="0"/>
              <a:t>node-red</a:t>
            </a:r>
            <a:r>
              <a:rPr lang="en-US" dirty="0"/>
              <a:t> </a:t>
            </a:r>
            <a:r>
              <a:rPr lang="el-GR" dirty="0"/>
              <a:t>και περιμένουμε να τρέχει ώσπου δούμε αντίστοιχο μήνυμα</a:t>
            </a:r>
            <a:r>
              <a:rPr lang="en-US" dirty="0"/>
              <a:t> </a:t>
            </a:r>
            <a:r>
              <a:rPr lang="en-US" b="1" dirty="0"/>
              <a:t>Server now running at http://127.0.0.1:1880/</a:t>
            </a:r>
            <a:endParaRPr lang="el-GR" b="1" dirty="0"/>
          </a:p>
          <a:p>
            <a:r>
              <a:rPr lang="el-GR" dirty="0"/>
              <a:t>Ανοίγουμε έναν </a:t>
            </a:r>
            <a:r>
              <a:rPr lang="en-US" dirty="0"/>
              <a:t>browser </a:t>
            </a:r>
            <a:r>
              <a:rPr lang="el-GR" dirty="0"/>
              <a:t>και πληκτρολογούμε </a:t>
            </a:r>
            <a:r>
              <a:rPr lang="en-US" b="1" dirty="0"/>
              <a:t>localhost:1880</a:t>
            </a:r>
            <a:endParaRPr lang="el-GR" b="1" dirty="0"/>
          </a:p>
          <a:p>
            <a:endParaRPr lang="el-GR" dirty="0"/>
          </a:p>
        </p:txBody>
      </p:sp>
      <p:sp>
        <p:nvSpPr>
          <p:cNvPr id="3" name="Θέση υποσέλιδου 2">
            <a:extLst>
              <a:ext uri="{FF2B5EF4-FFF2-40B4-BE49-F238E27FC236}">
                <a16:creationId xmlns:a16="http://schemas.microsoft.com/office/drawing/2014/main" id="{898B336B-725B-4431-992D-29F0011F3CD3}"/>
              </a:ext>
            </a:extLst>
          </p:cNvPr>
          <p:cNvSpPr>
            <a:spLocks noGrp="1"/>
          </p:cNvSpPr>
          <p:nvPr>
            <p:ph type="ftr" sz="quarter" idx="11"/>
          </p:nvPr>
        </p:nvSpPr>
        <p:spPr/>
        <p:txBody>
          <a:bodyPr/>
          <a:lstStyle/>
          <a:p>
            <a:r>
              <a:rPr lang="el-GR"/>
              <a:t>ΕΛΛΗΝΙΚΟ ΜΕΣΟΓΕΙΑΚΟ ΠΑΝΕΠΙΣΤΗΜΙΟ</a:t>
            </a:r>
            <a:endParaRPr lang="en-US" dirty="0"/>
          </a:p>
        </p:txBody>
      </p:sp>
      <p:sp>
        <p:nvSpPr>
          <p:cNvPr id="4" name="Θέση αριθμού διαφάνειας 3">
            <a:extLst>
              <a:ext uri="{FF2B5EF4-FFF2-40B4-BE49-F238E27FC236}">
                <a16:creationId xmlns:a16="http://schemas.microsoft.com/office/drawing/2014/main" id="{2F970342-4A9C-4949-90BA-EEB16216BD4A}"/>
              </a:ext>
            </a:extLst>
          </p:cNvPr>
          <p:cNvSpPr>
            <a:spLocks noGrp="1"/>
          </p:cNvSpPr>
          <p:nvPr>
            <p:ph type="sldNum" sz="quarter" idx="12"/>
          </p:nvPr>
        </p:nvSpPr>
        <p:spPr/>
        <p:txBody>
          <a:bodyPr/>
          <a:lstStyle/>
          <a:p>
            <a:fld id="{3A98EE3D-8CD1-4C3F-BD1C-C98C9596463C}" type="slidenum">
              <a:rPr lang="en-US" smtClean="0"/>
              <a:t>3</a:t>
            </a:fld>
            <a:endParaRPr lang="en-US" dirty="0"/>
          </a:p>
        </p:txBody>
      </p:sp>
      <p:sp>
        <p:nvSpPr>
          <p:cNvPr id="5" name="TextBox 4">
            <a:extLst>
              <a:ext uri="{FF2B5EF4-FFF2-40B4-BE49-F238E27FC236}">
                <a16:creationId xmlns:a16="http://schemas.microsoft.com/office/drawing/2014/main" id="{E240AD0E-B261-4286-AAAE-A942F2C15246}"/>
              </a:ext>
            </a:extLst>
          </p:cNvPr>
          <p:cNvSpPr txBox="1"/>
          <p:nvPr/>
        </p:nvSpPr>
        <p:spPr>
          <a:xfrm>
            <a:off x="1097279" y="1176514"/>
            <a:ext cx="5235729" cy="707886"/>
          </a:xfrm>
          <a:prstGeom prst="rect">
            <a:avLst/>
          </a:prstGeom>
          <a:noFill/>
        </p:spPr>
        <p:txBody>
          <a:bodyPr wrap="none" rtlCol="0">
            <a:spAutoFit/>
          </a:bodyPr>
          <a:lstStyle/>
          <a:p>
            <a:r>
              <a:rPr lang="el-GR" sz="4000" dirty="0"/>
              <a:t>Εγκατάσταση </a:t>
            </a:r>
            <a:r>
              <a:rPr lang="en-US" sz="4000" dirty="0" err="1"/>
              <a:t>NodeRED</a:t>
            </a:r>
            <a:endParaRPr lang="el-GR" sz="4000" dirty="0"/>
          </a:p>
        </p:txBody>
      </p:sp>
      <p:pic>
        <p:nvPicPr>
          <p:cNvPr id="8" name="Εικόνα 7">
            <a:extLst>
              <a:ext uri="{FF2B5EF4-FFF2-40B4-BE49-F238E27FC236}">
                <a16:creationId xmlns:a16="http://schemas.microsoft.com/office/drawing/2014/main" id="{C19A723B-6417-443E-9A52-B10D35E1F8C8}"/>
              </a:ext>
            </a:extLst>
          </p:cNvPr>
          <p:cNvPicPr>
            <a:picLocks noChangeAspect="1"/>
          </p:cNvPicPr>
          <p:nvPr/>
        </p:nvPicPr>
        <p:blipFill>
          <a:blip r:embed="rId3"/>
          <a:stretch>
            <a:fillRect/>
          </a:stretch>
        </p:blipFill>
        <p:spPr>
          <a:xfrm>
            <a:off x="7915542" y="2076911"/>
            <a:ext cx="2343150" cy="800100"/>
          </a:xfrm>
          <a:prstGeom prst="rect">
            <a:avLst/>
          </a:prstGeom>
        </p:spPr>
      </p:pic>
    </p:spTree>
    <p:extLst>
      <p:ext uri="{BB962C8B-B14F-4D97-AF65-F5344CB8AC3E}">
        <p14:creationId xmlns:p14="http://schemas.microsoft.com/office/powerpoint/2010/main" val="735649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Εικόνα 13">
            <a:extLst>
              <a:ext uri="{FF2B5EF4-FFF2-40B4-BE49-F238E27FC236}">
                <a16:creationId xmlns:a16="http://schemas.microsoft.com/office/drawing/2014/main" id="{26FAB2CF-BAAE-4F49-B3F1-EFD36CE4EF0E}"/>
              </a:ext>
            </a:extLst>
          </p:cNvPr>
          <p:cNvPicPr>
            <a:picLocks noChangeAspect="1"/>
          </p:cNvPicPr>
          <p:nvPr/>
        </p:nvPicPr>
        <p:blipFill rotWithShape="1">
          <a:blip r:embed="rId2"/>
          <a:srcRect b="28661"/>
          <a:stretch/>
        </p:blipFill>
        <p:spPr>
          <a:xfrm>
            <a:off x="5695446" y="2373156"/>
            <a:ext cx="6518902" cy="3584927"/>
          </a:xfrm>
          <a:prstGeom prst="rect">
            <a:avLst/>
          </a:prstGeom>
        </p:spPr>
      </p:pic>
      <p:sp>
        <p:nvSpPr>
          <p:cNvPr id="2" name="Θέση περιεχομένου 1">
            <a:extLst>
              <a:ext uri="{FF2B5EF4-FFF2-40B4-BE49-F238E27FC236}">
                <a16:creationId xmlns:a16="http://schemas.microsoft.com/office/drawing/2014/main" id="{B2CFE088-55C5-4F0B-BE12-C10477B73B3C}"/>
              </a:ext>
            </a:extLst>
          </p:cNvPr>
          <p:cNvSpPr>
            <a:spLocks noGrp="1"/>
          </p:cNvSpPr>
          <p:nvPr>
            <p:ph idx="1"/>
          </p:nvPr>
        </p:nvSpPr>
        <p:spPr>
          <a:xfrm>
            <a:off x="1097279" y="2108203"/>
            <a:ext cx="2442334" cy="4307345"/>
          </a:xfrm>
        </p:spPr>
        <p:txBody>
          <a:bodyPr>
            <a:normAutofit fontScale="85000" lnSpcReduction="10000"/>
          </a:bodyPr>
          <a:lstStyle/>
          <a:p>
            <a:r>
              <a:rPr lang="el-GR" dirty="0"/>
              <a:t>Από το </a:t>
            </a:r>
            <a:r>
              <a:rPr lang="en-US" dirty="0"/>
              <a:t>Menu </a:t>
            </a:r>
            <a:r>
              <a:rPr lang="el-GR" dirty="0"/>
              <a:t>επιλέγουμε το </a:t>
            </a:r>
            <a:r>
              <a:rPr lang="en-US" dirty="0"/>
              <a:t>“Manage palette”</a:t>
            </a:r>
          </a:p>
          <a:p>
            <a:r>
              <a:rPr lang="el-GR" dirty="0"/>
              <a:t>Πληκτρολογούμε </a:t>
            </a:r>
            <a:r>
              <a:rPr lang="en-US" dirty="0"/>
              <a:t>Serial </a:t>
            </a:r>
            <a:r>
              <a:rPr lang="el-GR" dirty="0"/>
              <a:t>και πατάμε </a:t>
            </a:r>
            <a:r>
              <a:rPr lang="en-US" dirty="0"/>
              <a:t>Install</a:t>
            </a:r>
          </a:p>
          <a:p>
            <a:r>
              <a:rPr lang="el-GR" dirty="0"/>
              <a:t>Πληκτρολογούμε </a:t>
            </a:r>
            <a:r>
              <a:rPr lang="en-US" dirty="0"/>
              <a:t>dashboard </a:t>
            </a:r>
            <a:r>
              <a:rPr lang="el-GR" dirty="0"/>
              <a:t>και κάνουμε εγκατάσταση το </a:t>
            </a:r>
            <a:r>
              <a:rPr lang="en-US" b="1" dirty="0"/>
              <a:t>node-red-dashboard </a:t>
            </a:r>
          </a:p>
          <a:p>
            <a:r>
              <a:rPr lang="el-GR" dirty="0"/>
              <a:t>Για να δούμε το </a:t>
            </a:r>
            <a:r>
              <a:rPr lang="en-US" dirty="0"/>
              <a:t>dashboard </a:t>
            </a:r>
            <a:r>
              <a:rPr lang="el-GR" dirty="0"/>
              <a:t>ανοίγουμε νέο παράθυρο και γράφουμε </a:t>
            </a:r>
            <a:r>
              <a:rPr lang="en-US" b="1" dirty="0"/>
              <a:t>localhost:1880/</a:t>
            </a:r>
            <a:r>
              <a:rPr lang="en-US" b="1" dirty="0" err="1"/>
              <a:t>ui</a:t>
            </a:r>
            <a:endParaRPr lang="el-GR" dirty="0"/>
          </a:p>
        </p:txBody>
      </p:sp>
      <p:sp>
        <p:nvSpPr>
          <p:cNvPr id="3" name="Θέση υποσέλιδου 2">
            <a:extLst>
              <a:ext uri="{FF2B5EF4-FFF2-40B4-BE49-F238E27FC236}">
                <a16:creationId xmlns:a16="http://schemas.microsoft.com/office/drawing/2014/main" id="{898B336B-725B-4431-992D-29F0011F3CD3}"/>
              </a:ext>
            </a:extLst>
          </p:cNvPr>
          <p:cNvSpPr>
            <a:spLocks noGrp="1"/>
          </p:cNvSpPr>
          <p:nvPr>
            <p:ph type="ftr" sz="quarter" idx="11"/>
          </p:nvPr>
        </p:nvSpPr>
        <p:spPr/>
        <p:txBody>
          <a:bodyPr/>
          <a:lstStyle/>
          <a:p>
            <a:r>
              <a:rPr lang="el-GR"/>
              <a:t>ΕΛΛΗΝΙΚΟ ΜΕΣΟΓΕΙΑΚΟ ΠΑΝΕΠΙΣΤΗΜΙΟ</a:t>
            </a:r>
            <a:endParaRPr lang="en-US" dirty="0"/>
          </a:p>
        </p:txBody>
      </p:sp>
      <p:sp>
        <p:nvSpPr>
          <p:cNvPr id="4" name="Θέση αριθμού διαφάνειας 3">
            <a:extLst>
              <a:ext uri="{FF2B5EF4-FFF2-40B4-BE49-F238E27FC236}">
                <a16:creationId xmlns:a16="http://schemas.microsoft.com/office/drawing/2014/main" id="{2F970342-4A9C-4949-90BA-EEB16216BD4A}"/>
              </a:ext>
            </a:extLst>
          </p:cNvPr>
          <p:cNvSpPr>
            <a:spLocks noGrp="1"/>
          </p:cNvSpPr>
          <p:nvPr>
            <p:ph type="sldNum" sz="quarter" idx="12"/>
          </p:nvPr>
        </p:nvSpPr>
        <p:spPr/>
        <p:txBody>
          <a:bodyPr/>
          <a:lstStyle/>
          <a:p>
            <a:fld id="{3A98EE3D-8CD1-4C3F-BD1C-C98C9596463C}" type="slidenum">
              <a:rPr lang="en-US" smtClean="0"/>
              <a:t>4</a:t>
            </a:fld>
            <a:endParaRPr lang="en-US" dirty="0"/>
          </a:p>
        </p:txBody>
      </p:sp>
      <p:sp>
        <p:nvSpPr>
          <p:cNvPr id="5" name="TextBox 4">
            <a:extLst>
              <a:ext uri="{FF2B5EF4-FFF2-40B4-BE49-F238E27FC236}">
                <a16:creationId xmlns:a16="http://schemas.microsoft.com/office/drawing/2014/main" id="{E240AD0E-B261-4286-AAAE-A942F2C15246}"/>
              </a:ext>
            </a:extLst>
          </p:cNvPr>
          <p:cNvSpPr txBox="1"/>
          <p:nvPr/>
        </p:nvSpPr>
        <p:spPr>
          <a:xfrm>
            <a:off x="1097279" y="1176514"/>
            <a:ext cx="5109091" cy="707886"/>
          </a:xfrm>
          <a:prstGeom prst="rect">
            <a:avLst/>
          </a:prstGeom>
          <a:noFill/>
        </p:spPr>
        <p:txBody>
          <a:bodyPr wrap="none" rtlCol="0">
            <a:spAutoFit/>
          </a:bodyPr>
          <a:lstStyle/>
          <a:p>
            <a:r>
              <a:rPr lang="el-GR" sz="4000" dirty="0"/>
              <a:t>Εγκατάσταση </a:t>
            </a:r>
            <a:r>
              <a:rPr lang="en-US" sz="4000" dirty="0"/>
              <a:t>Plug-</a:t>
            </a:r>
            <a:r>
              <a:rPr lang="en-US" sz="4000" dirty="0" err="1"/>
              <a:t>ings</a:t>
            </a:r>
            <a:endParaRPr lang="el-GR" sz="4000" dirty="0"/>
          </a:p>
        </p:txBody>
      </p:sp>
      <p:pic>
        <p:nvPicPr>
          <p:cNvPr id="7" name="Εικόνα 6">
            <a:extLst>
              <a:ext uri="{FF2B5EF4-FFF2-40B4-BE49-F238E27FC236}">
                <a16:creationId xmlns:a16="http://schemas.microsoft.com/office/drawing/2014/main" id="{C4CB7272-E371-4E96-9F95-C80F8F3997C4}"/>
              </a:ext>
            </a:extLst>
          </p:cNvPr>
          <p:cNvPicPr>
            <a:picLocks noChangeAspect="1"/>
          </p:cNvPicPr>
          <p:nvPr/>
        </p:nvPicPr>
        <p:blipFill>
          <a:blip r:embed="rId3"/>
          <a:stretch>
            <a:fillRect/>
          </a:stretch>
        </p:blipFill>
        <p:spPr>
          <a:xfrm>
            <a:off x="3547435" y="2092574"/>
            <a:ext cx="2140189" cy="4146092"/>
          </a:xfrm>
          <a:prstGeom prst="rect">
            <a:avLst/>
          </a:prstGeom>
        </p:spPr>
        <p:style>
          <a:lnRef idx="2">
            <a:schemeClr val="accent5"/>
          </a:lnRef>
          <a:fillRef idx="1">
            <a:schemeClr val="lt1"/>
          </a:fillRef>
          <a:effectRef idx="0">
            <a:schemeClr val="accent5"/>
          </a:effectRef>
          <a:fontRef idx="minor">
            <a:schemeClr val="dk1"/>
          </a:fontRef>
        </p:style>
      </p:pic>
      <p:sp>
        <p:nvSpPr>
          <p:cNvPr id="8" name="Ορθογώνιο: Στρογγύλεμα γωνιών 7">
            <a:extLst>
              <a:ext uri="{FF2B5EF4-FFF2-40B4-BE49-F238E27FC236}">
                <a16:creationId xmlns:a16="http://schemas.microsoft.com/office/drawing/2014/main" id="{A6A970F8-6EA7-4E52-ACBB-5ED940363491}"/>
              </a:ext>
            </a:extLst>
          </p:cNvPr>
          <p:cNvSpPr/>
          <p:nvPr/>
        </p:nvSpPr>
        <p:spPr>
          <a:xfrm>
            <a:off x="3651824" y="4704735"/>
            <a:ext cx="1814051" cy="386662"/>
          </a:xfrm>
          <a:prstGeom prst="round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0" name="Ορθογώνιο: Στρογγύλεμα γωνιών 9">
            <a:extLst>
              <a:ext uri="{FF2B5EF4-FFF2-40B4-BE49-F238E27FC236}">
                <a16:creationId xmlns:a16="http://schemas.microsoft.com/office/drawing/2014/main" id="{1474C657-DD33-4F27-9A0B-61BAF66A3532}"/>
              </a:ext>
            </a:extLst>
          </p:cNvPr>
          <p:cNvSpPr/>
          <p:nvPr/>
        </p:nvSpPr>
        <p:spPr>
          <a:xfrm>
            <a:off x="8610488" y="3070766"/>
            <a:ext cx="2124628" cy="451428"/>
          </a:xfrm>
          <a:prstGeom prst="round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1" name="Ορθογώνιο: Στρογγύλεμα γωνιών 10">
            <a:extLst>
              <a:ext uri="{FF2B5EF4-FFF2-40B4-BE49-F238E27FC236}">
                <a16:creationId xmlns:a16="http://schemas.microsoft.com/office/drawing/2014/main" id="{8D5D0E49-05AB-4FAF-9463-84A7C320BAAC}"/>
              </a:ext>
            </a:extLst>
          </p:cNvPr>
          <p:cNvSpPr/>
          <p:nvPr/>
        </p:nvSpPr>
        <p:spPr>
          <a:xfrm>
            <a:off x="6748777" y="4977578"/>
            <a:ext cx="5310701" cy="768850"/>
          </a:xfrm>
          <a:prstGeom prst="round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Tree>
    <p:extLst>
      <p:ext uri="{BB962C8B-B14F-4D97-AF65-F5344CB8AC3E}">
        <p14:creationId xmlns:p14="http://schemas.microsoft.com/office/powerpoint/2010/main" val="1873890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Εικόνα 11">
            <a:extLst>
              <a:ext uri="{FF2B5EF4-FFF2-40B4-BE49-F238E27FC236}">
                <a16:creationId xmlns:a16="http://schemas.microsoft.com/office/drawing/2014/main" id="{D8D52DEF-8895-40C7-8E05-7A8C83EF4C26}"/>
              </a:ext>
            </a:extLst>
          </p:cNvPr>
          <p:cNvPicPr>
            <a:picLocks noChangeAspect="1"/>
          </p:cNvPicPr>
          <p:nvPr/>
        </p:nvPicPr>
        <p:blipFill>
          <a:blip r:embed="rId2"/>
          <a:stretch>
            <a:fillRect/>
          </a:stretch>
        </p:blipFill>
        <p:spPr>
          <a:xfrm>
            <a:off x="2829006" y="2567707"/>
            <a:ext cx="6533987" cy="3018453"/>
          </a:xfrm>
          <a:prstGeom prst="rect">
            <a:avLst/>
          </a:prstGeom>
        </p:spPr>
      </p:pic>
      <p:sp>
        <p:nvSpPr>
          <p:cNvPr id="3" name="Θέση υποσέλιδου 2">
            <a:extLst>
              <a:ext uri="{FF2B5EF4-FFF2-40B4-BE49-F238E27FC236}">
                <a16:creationId xmlns:a16="http://schemas.microsoft.com/office/drawing/2014/main" id="{898B336B-725B-4431-992D-29F0011F3CD3}"/>
              </a:ext>
            </a:extLst>
          </p:cNvPr>
          <p:cNvSpPr>
            <a:spLocks noGrp="1"/>
          </p:cNvSpPr>
          <p:nvPr>
            <p:ph type="ftr" sz="quarter" idx="11"/>
          </p:nvPr>
        </p:nvSpPr>
        <p:spPr/>
        <p:txBody>
          <a:bodyPr/>
          <a:lstStyle/>
          <a:p>
            <a:r>
              <a:rPr lang="el-GR"/>
              <a:t>ΕΛΛΗΝΙΚΟ ΜΕΣΟΓΕΙΑΚΟ ΠΑΝΕΠΙΣΤΗΜΙΟ</a:t>
            </a:r>
            <a:endParaRPr lang="en-US" dirty="0"/>
          </a:p>
        </p:txBody>
      </p:sp>
      <p:sp>
        <p:nvSpPr>
          <p:cNvPr id="4" name="Θέση αριθμού διαφάνειας 3">
            <a:extLst>
              <a:ext uri="{FF2B5EF4-FFF2-40B4-BE49-F238E27FC236}">
                <a16:creationId xmlns:a16="http://schemas.microsoft.com/office/drawing/2014/main" id="{2F970342-4A9C-4949-90BA-EEB16216BD4A}"/>
              </a:ext>
            </a:extLst>
          </p:cNvPr>
          <p:cNvSpPr>
            <a:spLocks noGrp="1"/>
          </p:cNvSpPr>
          <p:nvPr>
            <p:ph type="sldNum" sz="quarter" idx="12"/>
          </p:nvPr>
        </p:nvSpPr>
        <p:spPr/>
        <p:txBody>
          <a:bodyPr/>
          <a:lstStyle/>
          <a:p>
            <a:fld id="{3A98EE3D-8CD1-4C3F-BD1C-C98C9596463C}" type="slidenum">
              <a:rPr lang="en-US" smtClean="0"/>
              <a:t>5</a:t>
            </a:fld>
            <a:endParaRPr lang="en-US" dirty="0"/>
          </a:p>
        </p:txBody>
      </p:sp>
      <p:sp>
        <p:nvSpPr>
          <p:cNvPr id="5" name="TextBox 4">
            <a:extLst>
              <a:ext uri="{FF2B5EF4-FFF2-40B4-BE49-F238E27FC236}">
                <a16:creationId xmlns:a16="http://schemas.microsoft.com/office/drawing/2014/main" id="{E240AD0E-B261-4286-AAAE-A942F2C15246}"/>
              </a:ext>
            </a:extLst>
          </p:cNvPr>
          <p:cNvSpPr txBox="1"/>
          <p:nvPr/>
        </p:nvSpPr>
        <p:spPr>
          <a:xfrm>
            <a:off x="1097279" y="1176514"/>
            <a:ext cx="3086742" cy="707886"/>
          </a:xfrm>
          <a:prstGeom prst="rect">
            <a:avLst/>
          </a:prstGeom>
          <a:noFill/>
        </p:spPr>
        <p:txBody>
          <a:bodyPr wrap="none" rtlCol="0">
            <a:spAutoFit/>
          </a:bodyPr>
          <a:lstStyle/>
          <a:p>
            <a:r>
              <a:rPr lang="en-US" sz="4000" dirty="0"/>
              <a:t>Aedes Plug-in</a:t>
            </a:r>
            <a:endParaRPr lang="el-GR" sz="4000" dirty="0"/>
          </a:p>
        </p:txBody>
      </p:sp>
      <p:sp>
        <p:nvSpPr>
          <p:cNvPr id="10" name="Ορθογώνιο: Στρογγύλεμα γωνιών 9">
            <a:extLst>
              <a:ext uri="{FF2B5EF4-FFF2-40B4-BE49-F238E27FC236}">
                <a16:creationId xmlns:a16="http://schemas.microsoft.com/office/drawing/2014/main" id="{1474C657-DD33-4F27-9A0B-61BAF66A3532}"/>
              </a:ext>
            </a:extLst>
          </p:cNvPr>
          <p:cNvSpPr/>
          <p:nvPr/>
        </p:nvSpPr>
        <p:spPr>
          <a:xfrm>
            <a:off x="5790914" y="3341232"/>
            <a:ext cx="2124628" cy="439717"/>
          </a:xfrm>
          <a:prstGeom prst="round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1" name="Ορθογώνιο: Στρογγύλεμα γωνιών 10">
            <a:extLst>
              <a:ext uri="{FF2B5EF4-FFF2-40B4-BE49-F238E27FC236}">
                <a16:creationId xmlns:a16="http://schemas.microsoft.com/office/drawing/2014/main" id="{8D5D0E49-05AB-4FAF-9463-84A7C320BAAC}"/>
              </a:ext>
            </a:extLst>
          </p:cNvPr>
          <p:cNvSpPr/>
          <p:nvPr/>
        </p:nvSpPr>
        <p:spPr>
          <a:xfrm>
            <a:off x="3939316" y="4490760"/>
            <a:ext cx="5310701" cy="768850"/>
          </a:xfrm>
          <a:prstGeom prst="round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Tree>
    <p:extLst>
      <p:ext uri="{BB962C8B-B14F-4D97-AF65-F5344CB8AC3E}">
        <p14:creationId xmlns:p14="http://schemas.microsoft.com/office/powerpoint/2010/main" val="3707319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15">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7" name="Straight Connector 17">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28" name="Rectangle 19">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240AD0E-B261-4286-AAAE-A942F2C15246}"/>
              </a:ext>
            </a:extLst>
          </p:cNvPr>
          <p:cNvSpPr txBox="1"/>
          <p:nvPr/>
        </p:nvSpPr>
        <p:spPr>
          <a:xfrm>
            <a:off x="648929" y="639097"/>
            <a:ext cx="6253317" cy="3686015"/>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5400" spc="-50" dirty="0">
                <a:solidFill>
                  <a:schemeClr val="tx1">
                    <a:lumMod val="85000"/>
                    <a:lumOff val="15000"/>
                  </a:schemeClr>
                </a:solidFill>
                <a:latin typeface="+mj-lt"/>
                <a:ea typeface="+mj-ea"/>
                <a:cs typeface="+mj-cs"/>
              </a:rPr>
              <a:t>Import and Export flows</a:t>
            </a:r>
          </a:p>
        </p:txBody>
      </p:sp>
      <p:cxnSp>
        <p:nvCxnSpPr>
          <p:cNvPr id="29" name="Straight Connector 21">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44179"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Θέση υποσέλιδου 2">
            <a:extLst>
              <a:ext uri="{FF2B5EF4-FFF2-40B4-BE49-F238E27FC236}">
                <a16:creationId xmlns:a16="http://schemas.microsoft.com/office/drawing/2014/main" id="{898B336B-725B-4431-992D-29F0011F3CD3}"/>
              </a:ext>
            </a:extLst>
          </p:cNvPr>
          <p:cNvSpPr>
            <a:spLocks noGrp="1"/>
          </p:cNvSpPr>
          <p:nvPr>
            <p:ph type="ftr" sz="quarter" idx="11"/>
          </p:nvPr>
        </p:nvSpPr>
        <p:spPr>
          <a:xfrm>
            <a:off x="632899" y="6446838"/>
            <a:ext cx="6818262" cy="365125"/>
          </a:xfrm>
        </p:spPr>
        <p:txBody>
          <a:bodyPr vert="horz" lIns="91440" tIns="45720" rIns="91440" bIns="45720" rtlCol="0" anchor="ctr">
            <a:normAutofit/>
          </a:bodyPr>
          <a:lstStyle/>
          <a:p>
            <a:pPr>
              <a:spcAft>
                <a:spcPts val="600"/>
              </a:spcAft>
            </a:pPr>
            <a:r>
              <a:rPr lang="en-US" sz="900" kern="1200" cap="all" baseline="0">
                <a:solidFill>
                  <a:schemeClr val="tx1">
                    <a:lumMod val="85000"/>
                    <a:lumOff val="15000"/>
                  </a:schemeClr>
                </a:solidFill>
                <a:latin typeface="+mn-lt"/>
                <a:ea typeface="+mn-ea"/>
                <a:cs typeface="+mn-cs"/>
              </a:rPr>
              <a:t>ΕΛΛΗΝΙΚΟ ΜΕΣΟΓΕΙΑΚΟ ΠΑΝΕΠΙΣΤΗΜΙΟ</a:t>
            </a:r>
          </a:p>
        </p:txBody>
      </p:sp>
      <p:pic>
        <p:nvPicPr>
          <p:cNvPr id="6" name="Εικόνα 5">
            <a:extLst>
              <a:ext uri="{FF2B5EF4-FFF2-40B4-BE49-F238E27FC236}">
                <a16:creationId xmlns:a16="http://schemas.microsoft.com/office/drawing/2014/main" id="{6DFEB6A5-B269-4FED-B882-87EBF96622E8}"/>
              </a:ext>
            </a:extLst>
          </p:cNvPr>
          <p:cNvPicPr>
            <a:picLocks noChangeAspect="1"/>
          </p:cNvPicPr>
          <p:nvPr/>
        </p:nvPicPr>
        <p:blipFill rotWithShape="1">
          <a:blip r:embed="rId2"/>
          <a:srcRect r="3" b="202"/>
          <a:stretch/>
        </p:blipFill>
        <p:spPr>
          <a:xfrm>
            <a:off x="7361775" y="-50108"/>
            <a:ext cx="4816975" cy="7126767"/>
          </a:xfrm>
          <a:prstGeom prst="rect">
            <a:avLst/>
          </a:prstGeom>
        </p:spPr>
      </p:pic>
      <p:sp>
        <p:nvSpPr>
          <p:cNvPr id="4" name="Θέση αριθμού διαφάνειας 3">
            <a:extLst>
              <a:ext uri="{FF2B5EF4-FFF2-40B4-BE49-F238E27FC236}">
                <a16:creationId xmlns:a16="http://schemas.microsoft.com/office/drawing/2014/main" id="{2F970342-4A9C-4949-90BA-EEB16216BD4A}"/>
              </a:ext>
            </a:extLst>
          </p:cNvPr>
          <p:cNvSpPr>
            <a:spLocks noGrp="1"/>
          </p:cNvSpPr>
          <p:nvPr>
            <p:ph type="sldNum" sz="quarter" idx="12"/>
          </p:nvPr>
        </p:nvSpPr>
        <p:spPr>
          <a:xfrm>
            <a:off x="10993582" y="6446838"/>
            <a:ext cx="780010" cy="365125"/>
          </a:xfrm>
        </p:spPr>
        <p:txBody>
          <a:bodyPr vert="horz" lIns="91440" tIns="45720" rIns="91440" bIns="45720" rtlCol="0" anchor="ctr">
            <a:normAutofit/>
          </a:bodyPr>
          <a:lstStyle/>
          <a:p>
            <a:pPr>
              <a:spcAft>
                <a:spcPts val="600"/>
              </a:spcAft>
            </a:pPr>
            <a:fld id="{3A98EE3D-8CD1-4C3F-BD1C-C98C9596463C}" type="slidenum">
              <a:rPr lang="en-US" sz="1050" smtClean="0"/>
              <a:pPr>
                <a:spcAft>
                  <a:spcPts val="600"/>
                </a:spcAft>
              </a:pPr>
              <a:t>6</a:t>
            </a:fld>
            <a:endParaRPr lang="en-US" sz="1050"/>
          </a:p>
        </p:txBody>
      </p:sp>
      <p:sp>
        <p:nvSpPr>
          <p:cNvPr id="10" name="Ορθογώνιο: Στρογγύλεμα γωνιών 9">
            <a:extLst>
              <a:ext uri="{FF2B5EF4-FFF2-40B4-BE49-F238E27FC236}">
                <a16:creationId xmlns:a16="http://schemas.microsoft.com/office/drawing/2014/main" id="{1474C657-DD33-4F27-9A0B-61BAF66A3532}"/>
              </a:ext>
            </a:extLst>
          </p:cNvPr>
          <p:cNvSpPr/>
          <p:nvPr/>
        </p:nvSpPr>
        <p:spPr>
          <a:xfrm>
            <a:off x="11475876" y="46037"/>
            <a:ext cx="651354" cy="439717"/>
          </a:xfrm>
          <a:prstGeom prst="round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1" name="Ορθογώνιο: Στρογγύλεμα γωνιών 10">
            <a:extLst>
              <a:ext uri="{FF2B5EF4-FFF2-40B4-BE49-F238E27FC236}">
                <a16:creationId xmlns:a16="http://schemas.microsoft.com/office/drawing/2014/main" id="{8D5D0E49-05AB-4FAF-9463-84A7C320BAAC}"/>
              </a:ext>
            </a:extLst>
          </p:cNvPr>
          <p:cNvSpPr/>
          <p:nvPr/>
        </p:nvSpPr>
        <p:spPr>
          <a:xfrm>
            <a:off x="8937414" y="1132793"/>
            <a:ext cx="1873857" cy="768850"/>
          </a:xfrm>
          <a:prstGeom prst="round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Tree>
    <p:extLst>
      <p:ext uri="{BB962C8B-B14F-4D97-AF65-F5344CB8AC3E}">
        <p14:creationId xmlns:p14="http://schemas.microsoft.com/office/powerpoint/2010/main" val="1921330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15">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7" name="Straight Connector 17">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28" name="Rectangle 19">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240AD0E-B261-4286-AAAE-A942F2C15246}"/>
              </a:ext>
            </a:extLst>
          </p:cNvPr>
          <p:cNvSpPr txBox="1"/>
          <p:nvPr/>
        </p:nvSpPr>
        <p:spPr>
          <a:xfrm>
            <a:off x="648929" y="639097"/>
            <a:ext cx="3300219" cy="3686015"/>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5400" spc="-50" dirty="0">
                <a:solidFill>
                  <a:schemeClr val="tx1">
                    <a:lumMod val="85000"/>
                    <a:lumOff val="15000"/>
                  </a:schemeClr>
                </a:solidFill>
                <a:latin typeface="+mj-lt"/>
                <a:ea typeface="+mj-ea"/>
                <a:cs typeface="+mj-cs"/>
              </a:rPr>
              <a:t>Export File</a:t>
            </a:r>
          </a:p>
        </p:txBody>
      </p:sp>
      <p:cxnSp>
        <p:nvCxnSpPr>
          <p:cNvPr id="29" name="Straight Connector 21">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44179"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Θέση υποσέλιδου 2">
            <a:extLst>
              <a:ext uri="{FF2B5EF4-FFF2-40B4-BE49-F238E27FC236}">
                <a16:creationId xmlns:a16="http://schemas.microsoft.com/office/drawing/2014/main" id="{898B336B-725B-4431-992D-29F0011F3CD3}"/>
              </a:ext>
            </a:extLst>
          </p:cNvPr>
          <p:cNvSpPr>
            <a:spLocks noGrp="1"/>
          </p:cNvSpPr>
          <p:nvPr>
            <p:ph type="ftr" sz="quarter" idx="11"/>
          </p:nvPr>
        </p:nvSpPr>
        <p:spPr>
          <a:xfrm>
            <a:off x="632899" y="6446838"/>
            <a:ext cx="6818262" cy="365125"/>
          </a:xfrm>
        </p:spPr>
        <p:txBody>
          <a:bodyPr vert="horz" lIns="91440" tIns="45720" rIns="91440" bIns="45720" rtlCol="0" anchor="ctr">
            <a:normAutofit/>
          </a:bodyPr>
          <a:lstStyle/>
          <a:p>
            <a:pPr>
              <a:spcAft>
                <a:spcPts val="600"/>
              </a:spcAft>
            </a:pPr>
            <a:r>
              <a:rPr lang="en-US" sz="900" kern="1200" cap="all" baseline="0">
                <a:solidFill>
                  <a:schemeClr val="tx1">
                    <a:lumMod val="85000"/>
                    <a:lumOff val="15000"/>
                  </a:schemeClr>
                </a:solidFill>
                <a:latin typeface="+mn-lt"/>
                <a:ea typeface="+mn-ea"/>
                <a:cs typeface="+mn-cs"/>
              </a:rPr>
              <a:t>ΕΛΛΗΝΙΚΟ ΜΕΣΟΓΕΙΑΚΟ ΠΑΝΕΠΙΣΤΗΜΙΟ</a:t>
            </a:r>
          </a:p>
        </p:txBody>
      </p:sp>
      <p:sp>
        <p:nvSpPr>
          <p:cNvPr id="4" name="Θέση αριθμού διαφάνειας 3">
            <a:extLst>
              <a:ext uri="{FF2B5EF4-FFF2-40B4-BE49-F238E27FC236}">
                <a16:creationId xmlns:a16="http://schemas.microsoft.com/office/drawing/2014/main" id="{2F970342-4A9C-4949-90BA-EEB16216BD4A}"/>
              </a:ext>
            </a:extLst>
          </p:cNvPr>
          <p:cNvSpPr>
            <a:spLocks noGrp="1"/>
          </p:cNvSpPr>
          <p:nvPr>
            <p:ph type="sldNum" sz="quarter" idx="12"/>
          </p:nvPr>
        </p:nvSpPr>
        <p:spPr>
          <a:xfrm>
            <a:off x="10993582" y="6446838"/>
            <a:ext cx="780010" cy="365125"/>
          </a:xfrm>
        </p:spPr>
        <p:txBody>
          <a:bodyPr vert="horz" lIns="91440" tIns="45720" rIns="91440" bIns="45720" rtlCol="0" anchor="ctr">
            <a:normAutofit/>
          </a:bodyPr>
          <a:lstStyle/>
          <a:p>
            <a:pPr>
              <a:spcAft>
                <a:spcPts val="600"/>
              </a:spcAft>
            </a:pPr>
            <a:fld id="{3A98EE3D-8CD1-4C3F-BD1C-C98C9596463C}" type="slidenum">
              <a:rPr lang="en-US" sz="1050" smtClean="0"/>
              <a:pPr>
                <a:spcAft>
                  <a:spcPts val="600"/>
                </a:spcAft>
              </a:pPr>
              <a:t>7</a:t>
            </a:fld>
            <a:endParaRPr lang="en-US" sz="1050"/>
          </a:p>
        </p:txBody>
      </p:sp>
      <p:pic>
        <p:nvPicPr>
          <p:cNvPr id="7" name="Εικόνα 6">
            <a:extLst>
              <a:ext uri="{FF2B5EF4-FFF2-40B4-BE49-F238E27FC236}">
                <a16:creationId xmlns:a16="http://schemas.microsoft.com/office/drawing/2014/main" id="{E26D2731-A4B7-42E1-B809-02BEA20A138E}"/>
              </a:ext>
            </a:extLst>
          </p:cNvPr>
          <p:cNvPicPr>
            <a:picLocks noChangeAspect="1"/>
          </p:cNvPicPr>
          <p:nvPr/>
        </p:nvPicPr>
        <p:blipFill>
          <a:blip r:embed="rId2"/>
          <a:stretch>
            <a:fillRect/>
          </a:stretch>
        </p:blipFill>
        <p:spPr>
          <a:xfrm>
            <a:off x="4145260" y="19533"/>
            <a:ext cx="8100159" cy="6842443"/>
          </a:xfrm>
          <a:prstGeom prst="rect">
            <a:avLst/>
          </a:prstGeom>
        </p:spPr>
      </p:pic>
      <p:sp>
        <p:nvSpPr>
          <p:cNvPr id="11" name="Ορθογώνιο: Στρογγύλεμα γωνιών 10">
            <a:extLst>
              <a:ext uri="{FF2B5EF4-FFF2-40B4-BE49-F238E27FC236}">
                <a16:creationId xmlns:a16="http://schemas.microsoft.com/office/drawing/2014/main" id="{8D5D0E49-05AB-4FAF-9463-84A7C320BAAC}"/>
              </a:ext>
            </a:extLst>
          </p:cNvPr>
          <p:cNvSpPr/>
          <p:nvPr/>
        </p:nvSpPr>
        <p:spPr>
          <a:xfrm>
            <a:off x="8091234" y="1210851"/>
            <a:ext cx="1158784" cy="604677"/>
          </a:xfrm>
          <a:prstGeom prst="round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0" name="Ορθογώνιο: Στρογγύλεμα γωνιών 9">
            <a:extLst>
              <a:ext uri="{FF2B5EF4-FFF2-40B4-BE49-F238E27FC236}">
                <a16:creationId xmlns:a16="http://schemas.microsoft.com/office/drawing/2014/main" id="{1474C657-DD33-4F27-9A0B-61BAF66A3532}"/>
              </a:ext>
            </a:extLst>
          </p:cNvPr>
          <p:cNvSpPr/>
          <p:nvPr/>
        </p:nvSpPr>
        <p:spPr>
          <a:xfrm>
            <a:off x="8944460" y="6119060"/>
            <a:ext cx="1300711" cy="719407"/>
          </a:xfrm>
          <a:prstGeom prst="round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Tree>
    <p:extLst>
      <p:ext uri="{BB962C8B-B14F-4D97-AF65-F5344CB8AC3E}">
        <p14:creationId xmlns:p14="http://schemas.microsoft.com/office/powerpoint/2010/main" val="3757299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15">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7" name="Straight Connector 17">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28" name="Rectangle 19">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240AD0E-B261-4286-AAAE-A942F2C15246}"/>
              </a:ext>
            </a:extLst>
          </p:cNvPr>
          <p:cNvSpPr txBox="1"/>
          <p:nvPr/>
        </p:nvSpPr>
        <p:spPr>
          <a:xfrm>
            <a:off x="648929" y="639097"/>
            <a:ext cx="3300219" cy="3686015"/>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5400" spc="-50">
                <a:solidFill>
                  <a:schemeClr val="tx1">
                    <a:lumMod val="85000"/>
                    <a:lumOff val="15000"/>
                  </a:schemeClr>
                </a:solidFill>
                <a:latin typeface="+mj-lt"/>
                <a:ea typeface="+mj-ea"/>
                <a:cs typeface="+mj-cs"/>
              </a:rPr>
              <a:t>Import </a:t>
            </a:r>
            <a:r>
              <a:rPr lang="en-US" sz="5400" spc="-50" dirty="0">
                <a:solidFill>
                  <a:schemeClr val="tx1">
                    <a:lumMod val="85000"/>
                    <a:lumOff val="15000"/>
                  </a:schemeClr>
                </a:solidFill>
                <a:latin typeface="+mj-lt"/>
                <a:ea typeface="+mj-ea"/>
                <a:cs typeface="+mj-cs"/>
              </a:rPr>
              <a:t>File</a:t>
            </a:r>
          </a:p>
        </p:txBody>
      </p:sp>
      <p:cxnSp>
        <p:nvCxnSpPr>
          <p:cNvPr id="29" name="Straight Connector 21">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44179"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Θέση υποσέλιδου 2">
            <a:extLst>
              <a:ext uri="{FF2B5EF4-FFF2-40B4-BE49-F238E27FC236}">
                <a16:creationId xmlns:a16="http://schemas.microsoft.com/office/drawing/2014/main" id="{898B336B-725B-4431-992D-29F0011F3CD3}"/>
              </a:ext>
            </a:extLst>
          </p:cNvPr>
          <p:cNvSpPr>
            <a:spLocks noGrp="1"/>
          </p:cNvSpPr>
          <p:nvPr>
            <p:ph type="ftr" sz="quarter" idx="11"/>
          </p:nvPr>
        </p:nvSpPr>
        <p:spPr>
          <a:xfrm>
            <a:off x="632899" y="6446838"/>
            <a:ext cx="6818262" cy="365125"/>
          </a:xfrm>
        </p:spPr>
        <p:txBody>
          <a:bodyPr vert="horz" lIns="91440" tIns="45720" rIns="91440" bIns="45720" rtlCol="0" anchor="ctr">
            <a:normAutofit/>
          </a:bodyPr>
          <a:lstStyle/>
          <a:p>
            <a:pPr>
              <a:spcAft>
                <a:spcPts val="600"/>
              </a:spcAft>
            </a:pPr>
            <a:r>
              <a:rPr lang="en-US" sz="900" kern="1200" cap="all" baseline="0">
                <a:solidFill>
                  <a:schemeClr val="tx1">
                    <a:lumMod val="85000"/>
                    <a:lumOff val="15000"/>
                  </a:schemeClr>
                </a:solidFill>
                <a:latin typeface="+mn-lt"/>
                <a:ea typeface="+mn-ea"/>
                <a:cs typeface="+mn-cs"/>
              </a:rPr>
              <a:t>ΕΛΛΗΝΙΚΟ ΜΕΣΟΓΕΙΑΚΟ ΠΑΝΕΠΙΣΤΗΜΙΟ</a:t>
            </a:r>
          </a:p>
        </p:txBody>
      </p:sp>
      <p:sp>
        <p:nvSpPr>
          <p:cNvPr id="4" name="Θέση αριθμού διαφάνειας 3">
            <a:extLst>
              <a:ext uri="{FF2B5EF4-FFF2-40B4-BE49-F238E27FC236}">
                <a16:creationId xmlns:a16="http://schemas.microsoft.com/office/drawing/2014/main" id="{2F970342-4A9C-4949-90BA-EEB16216BD4A}"/>
              </a:ext>
            </a:extLst>
          </p:cNvPr>
          <p:cNvSpPr>
            <a:spLocks noGrp="1"/>
          </p:cNvSpPr>
          <p:nvPr>
            <p:ph type="sldNum" sz="quarter" idx="12"/>
          </p:nvPr>
        </p:nvSpPr>
        <p:spPr>
          <a:xfrm>
            <a:off x="10993582" y="6446838"/>
            <a:ext cx="780010" cy="365125"/>
          </a:xfrm>
        </p:spPr>
        <p:txBody>
          <a:bodyPr vert="horz" lIns="91440" tIns="45720" rIns="91440" bIns="45720" rtlCol="0" anchor="ctr">
            <a:normAutofit/>
          </a:bodyPr>
          <a:lstStyle/>
          <a:p>
            <a:pPr>
              <a:spcAft>
                <a:spcPts val="600"/>
              </a:spcAft>
            </a:pPr>
            <a:fld id="{3A98EE3D-8CD1-4C3F-BD1C-C98C9596463C}" type="slidenum">
              <a:rPr lang="en-US" sz="1050" smtClean="0"/>
              <a:pPr>
                <a:spcAft>
                  <a:spcPts val="600"/>
                </a:spcAft>
              </a:pPr>
              <a:t>8</a:t>
            </a:fld>
            <a:endParaRPr lang="en-US" sz="1050"/>
          </a:p>
        </p:txBody>
      </p:sp>
      <p:pic>
        <p:nvPicPr>
          <p:cNvPr id="6" name="Εικόνα 5">
            <a:extLst>
              <a:ext uri="{FF2B5EF4-FFF2-40B4-BE49-F238E27FC236}">
                <a16:creationId xmlns:a16="http://schemas.microsoft.com/office/drawing/2014/main" id="{C06CA0D2-F679-4C9F-A868-8CE1E09ED375}"/>
              </a:ext>
            </a:extLst>
          </p:cNvPr>
          <p:cNvPicPr>
            <a:picLocks noChangeAspect="1"/>
          </p:cNvPicPr>
          <p:nvPr/>
        </p:nvPicPr>
        <p:blipFill>
          <a:blip r:embed="rId2"/>
          <a:stretch>
            <a:fillRect/>
          </a:stretch>
        </p:blipFill>
        <p:spPr>
          <a:xfrm>
            <a:off x="4204206" y="6281"/>
            <a:ext cx="8078376" cy="6840000"/>
          </a:xfrm>
          <a:prstGeom prst="rect">
            <a:avLst/>
          </a:prstGeom>
        </p:spPr>
      </p:pic>
      <p:sp>
        <p:nvSpPr>
          <p:cNvPr id="11" name="Ορθογώνιο: Στρογγύλεμα γωνιών 10">
            <a:extLst>
              <a:ext uri="{FF2B5EF4-FFF2-40B4-BE49-F238E27FC236}">
                <a16:creationId xmlns:a16="http://schemas.microsoft.com/office/drawing/2014/main" id="{8D5D0E49-05AB-4FAF-9463-84A7C320BAAC}"/>
              </a:ext>
            </a:extLst>
          </p:cNvPr>
          <p:cNvSpPr/>
          <p:nvPr/>
        </p:nvSpPr>
        <p:spPr>
          <a:xfrm>
            <a:off x="7084610" y="773530"/>
            <a:ext cx="2244920" cy="604677"/>
          </a:xfrm>
          <a:prstGeom prst="round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0" name="Ορθογώνιο: Στρογγύλεμα γωνιών 9">
            <a:extLst>
              <a:ext uri="{FF2B5EF4-FFF2-40B4-BE49-F238E27FC236}">
                <a16:creationId xmlns:a16="http://schemas.microsoft.com/office/drawing/2014/main" id="{1474C657-DD33-4F27-9A0B-61BAF66A3532}"/>
              </a:ext>
            </a:extLst>
          </p:cNvPr>
          <p:cNvSpPr/>
          <p:nvPr/>
        </p:nvSpPr>
        <p:spPr>
          <a:xfrm>
            <a:off x="10977449" y="6128869"/>
            <a:ext cx="1148290" cy="696346"/>
          </a:xfrm>
          <a:prstGeom prst="roundRect">
            <a:avLst/>
          </a:prstGeom>
          <a:noFill/>
          <a:ln w="571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Tree>
    <p:extLst>
      <p:ext uri="{BB962C8B-B14F-4D97-AF65-F5344CB8AC3E}">
        <p14:creationId xmlns:p14="http://schemas.microsoft.com/office/powerpoint/2010/main" val="4238010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4311385-7CF6-465B-ABF8-118A6A40D183}"/>
              </a:ext>
            </a:extLst>
          </p:cNvPr>
          <p:cNvSpPr>
            <a:spLocks noGrp="1"/>
          </p:cNvSpPr>
          <p:nvPr>
            <p:ph type="ftr" sz="quarter" idx="11"/>
          </p:nvPr>
        </p:nvSpPr>
        <p:spPr/>
        <p:txBody>
          <a:bodyPr/>
          <a:lstStyle/>
          <a:p>
            <a:r>
              <a:rPr lang="el-GR" sz="1000" dirty="0"/>
              <a:t>ΕΛΛΗΝΙΚΟ ΜΕΣΟΓΕΙΑΚΟ ΠΑΝΕΠΙΣΤΗΜΙΟ</a:t>
            </a:r>
            <a:endParaRPr lang="en-US" sz="1000" dirty="0"/>
          </a:p>
        </p:txBody>
      </p:sp>
      <p:sp>
        <p:nvSpPr>
          <p:cNvPr id="4" name="Slide Number Placeholder 3">
            <a:extLst>
              <a:ext uri="{FF2B5EF4-FFF2-40B4-BE49-F238E27FC236}">
                <a16:creationId xmlns:a16="http://schemas.microsoft.com/office/drawing/2014/main" id="{6533067D-2F8C-4FA9-93AC-0A971312E8B4}"/>
              </a:ext>
            </a:extLst>
          </p:cNvPr>
          <p:cNvSpPr>
            <a:spLocks noGrp="1"/>
          </p:cNvSpPr>
          <p:nvPr>
            <p:ph type="sldNum" sz="quarter" idx="12"/>
          </p:nvPr>
        </p:nvSpPr>
        <p:spPr/>
        <p:txBody>
          <a:bodyPr/>
          <a:lstStyle/>
          <a:p>
            <a:fld id="{3A98EE3D-8CD1-4C3F-BD1C-C98C9596463C}" type="slidenum">
              <a:rPr lang="en-US" smtClean="0"/>
              <a:t>9</a:t>
            </a:fld>
            <a:endParaRPr lang="en-US" dirty="0"/>
          </a:p>
        </p:txBody>
      </p:sp>
      <p:sp>
        <p:nvSpPr>
          <p:cNvPr id="2" name="Title 1">
            <a:extLst>
              <a:ext uri="{FF2B5EF4-FFF2-40B4-BE49-F238E27FC236}">
                <a16:creationId xmlns:a16="http://schemas.microsoft.com/office/drawing/2014/main" id="{4F76CB32-901A-4DA0-AA8A-9A7B5A88BFCD}"/>
              </a:ext>
            </a:extLst>
          </p:cNvPr>
          <p:cNvSpPr>
            <a:spLocks noGrp="1"/>
          </p:cNvSpPr>
          <p:nvPr>
            <p:ph type="title" idx="4294967295"/>
          </p:nvPr>
        </p:nvSpPr>
        <p:spPr>
          <a:xfrm>
            <a:off x="1097279" y="369887"/>
            <a:ext cx="10058400" cy="1449387"/>
          </a:xfrm>
        </p:spPr>
        <p:txBody>
          <a:bodyPr>
            <a:normAutofit/>
          </a:bodyPr>
          <a:lstStyle/>
          <a:p>
            <a:r>
              <a:rPr lang="el-GR" dirty="0"/>
              <a:t>Πρωτόκολλο</a:t>
            </a:r>
            <a:r>
              <a:rPr lang="en-US" dirty="0"/>
              <a:t> MQTT </a:t>
            </a:r>
            <a:br>
              <a:rPr lang="en-US" sz="3600" dirty="0"/>
            </a:br>
            <a:r>
              <a:rPr lang="en-US" sz="3200" dirty="0"/>
              <a:t>(</a:t>
            </a:r>
            <a:r>
              <a:rPr lang="en-US" sz="2800" b="1" i="0" dirty="0">
                <a:solidFill>
                  <a:srgbClr val="3A3A3A"/>
                </a:solidFill>
                <a:effectLst/>
              </a:rPr>
              <a:t>M</a:t>
            </a:r>
            <a:r>
              <a:rPr lang="en-US" sz="2800" b="0" i="0" dirty="0">
                <a:solidFill>
                  <a:srgbClr val="3A3A3A"/>
                </a:solidFill>
                <a:effectLst/>
              </a:rPr>
              <a:t>essage</a:t>
            </a:r>
            <a:r>
              <a:rPr lang="en-US" sz="2800" b="1" i="0" dirty="0">
                <a:solidFill>
                  <a:srgbClr val="3A3A3A"/>
                </a:solidFill>
                <a:effectLst/>
              </a:rPr>
              <a:t> Q</a:t>
            </a:r>
            <a:r>
              <a:rPr lang="en-US" sz="2800" b="0" i="0" dirty="0">
                <a:solidFill>
                  <a:srgbClr val="3A3A3A"/>
                </a:solidFill>
                <a:effectLst/>
              </a:rPr>
              <a:t>ueuing</a:t>
            </a:r>
            <a:r>
              <a:rPr lang="en-US" sz="2800" b="1" i="0" dirty="0">
                <a:solidFill>
                  <a:srgbClr val="3A3A3A"/>
                </a:solidFill>
                <a:effectLst/>
              </a:rPr>
              <a:t> T</a:t>
            </a:r>
            <a:r>
              <a:rPr lang="en-US" sz="2800" b="0" i="0" dirty="0">
                <a:solidFill>
                  <a:srgbClr val="3A3A3A"/>
                </a:solidFill>
                <a:effectLst/>
              </a:rPr>
              <a:t>elemetry </a:t>
            </a:r>
            <a:r>
              <a:rPr lang="en-US" sz="2800" b="1" i="0" dirty="0">
                <a:solidFill>
                  <a:srgbClr val="3A3A3A"/>
                </a:solidFill>
                <a:effectLst/>
              </a:rPr>
              <a:t>T</a:t>
            </a:r>
            <a:r>
              <a:rPr lang="en-US" sz="2800" b="0" i="0" dirty="0">
                <a:solidFill>
                  <a:srgbClr val="3A3A3A"/>
                </a:solidFill>
                <a:effectLst/>
              </a:rPr>
              <a:t>ransport </a:t>
            </a:r>
            <a:r>
              <a:rPr lang="el-GR" sz="3200" dirty="0"/>
              <a:t>)</a:t>
            </a:r>
            <a:endParaRPr lang="en-US" dirty="0"/>
          </a:p>
        </p:txBody>
      </p:sp>
      <p:sp>
        <p:nvSpPr>
          <p:cNvPr id="6" name="Θέση περιεχομένου 5">
            <a:extLst>
              <a:ext uri="{FF2B5EF4-FFF2-40B4-BE49-F238E27FC236}">
                <a16:creationId xmlns:a16="http://schemas.microsoft.com/office/drawing/2014/main" id="{0A8D7243-B803-42D5-9CBC-C63203F17956}"/>
              </a:ext>
            </a:extLst>
          </p:cNvPr>
          <p:cNvSpPr>
            <a:spLocks noGrp="1"/>
          </p:cNvSpPr>
          <p:nvPr>
            <p:ph idx="1"/>
          </p:nvPr>
        </p:nvSpPr>
        <p:spPr/>
        <p:txBody>
          <a:bodyPr>
            <a:normAutofit/>
          </a:bodyPr>
          <a:lstStyle/>
          <a:p>
            <a:r>
              <a:rPr lang="el-GR" sz="2000" dirty="0"/>
              <a:t>Το</a:t>
            </a:r>
            <a:r>
              <a:rPr lang="en-US" sz="2000" dirty="0"/>
              <a:t> MQTT </a:t>
            </a:r>
            <a:r>
              <a:rPr lang="el-GR" sz="2000" dirty="0"/>
              <a:t>είναι ένα απλό πρωτόκολλο ανταλλαγής μηνυμάτων </a:t>
            </a:r>
          </a:p>
          <a:p>
            <a:r>
              <a:rPr lang="el-GR" sz="2000" dirty="0"/>
              <a:t>Επιτρέπει την αποστολή εντολών για έλεγχο εξόδων, ανάγνωση και δημοσίευση δεδομένων από αισθητήρες κ.α.</a:t>
            </a:r>
          </a:p>
          <a:p>
            <a:r>
              <a:rPr lang="el-GR" sz="2000" dirty="0"/>
              <a:t>Εύκολη επικοινωνία μεταξύ πολλών συσκευών</a:t>
            </a:r>
            <a:endParaRPr lang="en-US" sz="2000" dirty="0"/>
          </a:p>
          <a:p>
            <a:r>
              <a:rPr lang="el-GR" sz="2000" dirty="0"/>
              <a:t>Βασικές έννοιες </a:t>
            </a:r>
            <a:r>
              <a:rPr lang="en-US" sz="2000" dirty="0"/>
              <a:t>MQTT</a:t>
            </a:r>
          </a:p>
          <a:p>
            <a:pPr lvl="1"/>
            <a:r>
              <a:rPr lang="en-US" sz="1800" dirty="0"/>
              <a:t>Publish / Subscribe</a:t>
            </a:r>
          </a:p>
          <a:p>
            <a:pPr lvl="1"/>
            <a:r>
              <a:rPr lang="en-US" sz="1800" dirty="0"/>
              <a:t>Messages</a:t>
            </a:r>
            <a:endParaRPr lang="el-GR" sz="1800" dirty="0"/>
          </a:p>
          <a:p>
            <a:pPr lvl="1"/>
            <a:r>
              <a:rPr lang="en-US" sz="1800" dirty="0"/>
              <a:t>Topics</a:t>
            </a:r>
          </a:p>
          <a:p>
            <a:pPr lvl="1"/>
            <a:r>
              <a:rPr lang="en-US" sz="1800" dirty="0"/>
              <a:t>Broker</a:t>
            </a:r>
            <a:endParaRPr lang="el-GR" sz="1800" dirty="0"/>
          </a:p>
        </p:txBody>
      </p:sp>
    </p:spTree>
    <p:extLst>
      <p:ext uri="{BB962C8B-B14F-4D97-AF65-F5344CB8AC3E}">
        <p14:creationId xmlns:p14="http://schemas.microsoft.com/office/powerpoint/2010/main" val="4216481959"/>
      </p:ext>
    </p:extLst>
  </p:cSld>
  <p:clrMapOvr>
    <a:masterClrMapping/>
  </p:clrMapOvr>
</p:sld>
</file>

<file path=ppt/theme/theme1.xml><?xml version="1.0" encoding="utf-8"?>
<a:theme xmlns:a="http://schemas.openxmlformats.org/drawingml/2006/main" name="1_RetrospectVTI">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Έγγραφο" ma:contentTypeID="0x0101000821E11E43B31445A3C11FC6112ACA19" ma:contentTypeVersion="4" ma:contentTypeDescription="Δημιουργία νέου εγγράφου" ma:contentTypeScope="" ma:versionID="b33ff4a44ccefc496c64c24b3285232d">
  <xsd:schema xmlns:xsd="http://www.w3.org/2001/XMLSchema" xmlns:xs="http://www.w3.org/2001/XMLSchema" xmlns:p="http://schemas.microsoft.com/office/2006/metadata/properties" xmlns:ns3="ada96fc5-695e-45db-9e70-dd1811e9cbef" targetNamespace="http://schemas.microsoft.com/office/2006/metadata/properties" ma:root="true" ma:fieldsID="23619dd9b1c30f3a8b974ec8cca8dabe" ns3:_="">
    <xsd:import namespace="ada96fc5-695e-45db-9e70-dd1811e9cbef"/>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a96fc5-695e-45db-9e70-dd1811e9cbe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Τύπος περιεχομένου"/>
        <xsd:element ref="dc:title" minOccurs="0" maxOccurs="1" ma:index="4" ma:displayName="Τίτλο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ada96fc5-695e-45db-9e70-dd1811e9cbef" xsi:nil="true"/>
  </documentManagement>
</p:properties>
</file>

<file path=customXml/itemProps1.xml><?xml version="1.0" encoding="utf-8"?>
<ds:datastoreItem xmlns:ds="http://schemas.openxmlformats.org/officeDocument/2006/customXml" ds:itemID="{638A3B04-B0F3-4C12-A722-52B5CF6D9723}">
  <ds:schemaRefs>
    <ds:schemaRef ds:uri="http://schemas.microsoft.com/sharepoint/v3/contenttype/forms"/>
  </ds:schemaRefs>
</ds:datastoreItem>
</file>

<file path=customXml/itemProps2.xml><?xml version="1.0" encoding="utf-8"?>
<ds:datastoreItem xmlns:ds="http://schemas.openxmlformats.org/officeDocument/2006/customXml" ds:itemID="{0299BC62-B931-4CC7-9F66-8FAD6FE25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a96fc5-695e-45db-9e70-dd1811e9cbe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F5B1FD9-3BB6-4DA9-A089-3B68C2323D4F}">
  <ds:schemaRefs>
    <ds:schemaRef ds:uri="ada96fc5-695e-45db-9e70-dd1811e9cbef"/>
    <ds:schemaRef ds:uri="http://purl.org/dc/elements/1.1/"/>
    <ds:schemaRef ds:uri="http://purl.org/dc/terms/"/>
    <ds:schemaRef ds:uri="http://schemas.microsoft.com/office/infopath/2007/PartnerControls"/>
    <ds:schemaRef ds:uri="http://www.w3.org/XML/1998/namespace"/>
    <ds:schemaRef ds:uri="http://schemas.openxmlformats.org/package/2006/metadata/core-properties"/>
    <ds:schemaRef ds:uri="http://schemas.microsoft.com/office/2006/documentManagement/typ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756</TotalTime>
  <Words>644</Words>
  <Application>Microsoft Office PowerPoint</Application>
  <PresentationFormat>Ευρεία οθόνη</PresentationFormat>
  <Paragraphs>107</Paragraphs>
  <Slides>18</Slides>
  <Notes>2</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18</vt:i4>
      </vt:variant>
    </vt:vector>
  </HeadingPairs>
  <TitlesOfParts>
    <vt:vector size="24" baseType="lpstr">
      <vt:lpstr>Arial</vt:lpstr>
      <vt:lpstr>Bookman Old Style</vt:lpstr>
      <vt:lpstr>Calibri</vt:lpstr>
      <vt:lpstr>Cambria</vt:lpstr>
      <vt:lpstr>Franklin Gothic Book</vt:lpstr>
      <vt:lpstr>1_RetrospectVTI</vt:lpstr>
      <vt:lpstr>Internet of Things</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Πρωτόκολλο MQTT  (Message Queuing Telemetry Transport )</vt:lpstr>
      <vt:lpstr>Publish / Subscribe</vt:lpstr>
      <vt:lpstr>Messages and Topics</vt:lpstr>
      <vt:lpstr>Messages and Topics</vt:lpstr>
      <vt:lpstr>Broker</vt:lpstr>
      <vt:lpstr>Παράδειγμα</vt:lpstr>
      <vt:lpstr>Παρουσίαση του PowerPoint</vt:lpstr>
      <vt:lpstr>Παρουσίαση του PowerPoint</vt:lpstr>
      <vt:lpstr>Ερωτήσεις;</vt:lpstr>
      <vt:lpstr>Πηγές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Διαδίκτυο των Αντικειμένων και Αυτοματισμοί</dc:title>
  <dc:creator>Τσιρώνη Λάμαρη Αγάπη</dc:creator>
  <cp:lastModifiedBy>Τσιρώνη Λάμαρη Αγάπη</cp:lastModifiedBy>
  <cp:revision>27</cp:revision>
  <dcterms:created xsi:type="dcterms:W3CDTF">2020-11-30T20:16:54Z</dcterms:created>
  <dcterms:modified xsi:type="dcterms:W3CDTF">2021-05-13T20:49:53Z</dcterms:modified>
</cp:coreProperties>
</file>