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66F51-0357-40FD-B3C3-EE6097E57458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68C6E-56A1-4F22-9800-9EF5793E8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18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83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2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7746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57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4147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59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0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3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/>
            </a:lvl1pPr>
            <a:lvl2pPr>
              <a:defRPr sz="2000" baseline="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3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6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6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7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65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4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6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13E5D-56B4-4629-9A84-2D9F09B244CB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6CBC23C-E4FC-43A4-B60B-DA61626D8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  <p:sldLayoutId id="2147484055" r:id="rId13"/>
    <p:sldLayoutId id="2147484056" r:id="rId14"/>
    <p:sldLayoutId id="2147484057" r:id="rId15"/>
    <p:sldLayoutId id="21474840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ΠΛΗΡΟΦΟΡΙΚΗ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Τμήμα Λογιστικής ΤΕΙ Κρήτης</a:t>
            </a:r>
          </a:p>
          <a:p>
            <a:r>
              <a:rPr lang="el-GR" dirty="0" smtClean="0"/>
              <a:t>Γιάννης </a:t>
            </a:r>
            <a:r>
              <a:rPr lang="el-GR" dirty="0" err="1" smtClean="0"/>
              <a:t>Χρυσάκης</a:t>
            </a:r>
            <a:endParaRPr lang="el-GR" dirty="0" smtClean="0"/>
          </a:p>
          <a:p>
            <a:r>
              <a:rPr lang="en-US" dirty="0" smtClean="0"/>
              <a:t>jch@staff.teicrete.gr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8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Διάφορες θέσεις της εικόνας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Κάνουμε </a:t>
            </a:r>
            <a:r>
              <a:rPr lang="el-GR" b="1" dirty="0"/>
              <a:t>διπλό κλικ</a:t>
            </a:r>
            <a:r>
              <a:rPr lang="el-GR" dirty="0"/>
              <a:t> στην εικόνα και επιλέγουμε την </a:t>
            </a:r>
            <a:r>
              <a:rPr lang="el-GR" b="1" dirty="0"/>
              <a:t>καρτέλα Μορφή</a:t>
            </a:r>
            <a:endParaRPr lang="en-US" dirty="0"/>
          </a:p>
          <a:p>
            <a:r>
              <a:rPr lang="el-GR" dirty="0"/>
              <a:t>Επιλέγουμε </a:t>
            </a:r>
            <a:r>
              <a:rPr lang="el-GR" b="1" dirty="0"/>
              <a:t>Τετράγωνο, Ερμητικό, μπρος ή πίσω από το κείμενο</a:t>
            </a:r>
            <a:r>
              <a:rPr lang="el-GR" dirty="0"/>
              <a:t> και παράλληλα οριζόντια στοίχιση. Μπορούμε να μετακινήσουμε την εικόνα μας σύροντάς την με το ποντίκι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29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Λεζάντα εικόνας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761" y="1744129"/>
            <a:ext cx="8596668" cy="3880773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Επιλέγουμε την εικόνα και πάμε </a:t>
            </a:r>
            <a:r>
              <a:rPr lang="el-GR" b="1" dirty="0"/>
              <a:t>Εισαγωγή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Αναφορά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Λεζάντα</a:t>
            </a:r>
            <a:endParaRPr lang="en-US" dirty="0"/>
          </a:p>
          <a:p>
            <a:r>
              <a:rPr lang="el-GR" dirty="0"/>
              <a:t>Στο σημείο </a:t>
            </a:r>
            <a:r>
              <a:rPr lang="el-GR" b="1" dirty="0"/>
              <a:t>Ετικέτα</a:t>
            </a:r>
            <a:r>
              <a:rPr lang="el-GR" dirty="0"/>
              <a:t> γράφουμε τι θέλουμε να φαίνεται πχ. </a:t>
            </a:r>
            <a:r>
              <a:rPr lang="el-GR" b="1" dirty="0"/>
              <a:t>Εικόνα, πίνακας, εξίσωση</a:t>
            </a:r>
            <a:r>
              <a:rPr lang="el-GR" dirty="0"/>
              <a:t> κλπ.</a:t>
            </a:r>
            <a:endParaRPr lang="en-US" dirty="0"/>
          </a:p>
          <a:p>
            <a:r>
              <a:rPr lang="el-GR" dirty="0"/>
              <a:t>Στο σημείο </a:t>
            </a:r>
            <a:r>
              <a:rPr lang="el-GR" b="1" dirty="0"/>
              <a:t>Λεζάντα</a:t>
            </a:r>
            <a:r>
              <a:rPr lang="el-GR" dirty="0"/>
              <a:t> επιλέγουμε τον τίτλο που θέλουμε να δώσουμε</a:t>
            </a:r>
            <a:endParaRPr lang="en-US" dirty="0"/>
          </a:p>
          <a:p>
            <a:r>
              <a:rPr lang="el-GR" dirty="0"/>
              <a:t>Επιλέγουμε τη </a:t>
            </a:r>
            <a:r>
              <a:rPr lang="el-GR" b="1" dirty="0"/>
              <a:t>θέση</a:t>
            </a:r>
            <a:r>
              <a:rPr lang="el-GR" dirty="0"/>
              <a:t> της λεζάντας </a:t>
            </a:r>
            <a:r>
              <a:rPr lang="el-GR" b="1" dirty="0"/>
              <a:t>πάνω ή κάτω από την εικόνα</a:t>
            </a:r>
            <a:r>
              <a:rPr lang="el-GR" dirty="0"/>
              <a:t> </a:t>
            </a:r>
            <a:endParaRPr lang="en-US" dirty="0"/>
          </a:p>
          <a:p>
            <a:r>
              <a:rPr lang="el-GR" b="1" dirty="0"/>
              <a:t>Για να διαγράψουμε μια λεζάντα την επιλέγουμε και πατάμε </a:t>
            </a:r>
            <a:r>
              <a:rPr lang="el-GR" b="1" dirty="0" err="1"/>
              <a:t>delete</a:t>
            </a:r>
            <a:endParaRPr lang="en-US" dirty="0"/>
          </a:p>
          <a:p>
            <a:r>
              <a:rPr lang="el-GR" dirty="0"/>
              <a:t>Μπορούμε να μορφοποιήσουμε τη λεζάντα (π.χ. έντονα, πλάγια, υπογραμμισμένα </a:t>
            </a:r>
            <a:r>
              <a:rPr lang="el-GR" dirty="0" err="1"/>
              <a:t>κλπ</a:t>
            </a:r>
            <a:r>
              <a:rPr lang="el-GR" dirty="0"/>
              <a:t>)</a:t>
            </a:r>
            <a:endParaRPr lang="en-US" dirty="0"/>
          </a:p>
          <a:p>
            <a:r>
              <a:rPr lang="el-GR" b="1" dirty="0"/>
              <a:t>Εάν έχουμε αλλάξει τη μορφή της εικόνας μας μπορούμε να μετακινήσουμε τη λεζάντα σύροντάς της όπως κάναμε με τα πλαίσια κειμένου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71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Δημιουργία εγγράφου από πρότυπα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i="1" dirty="0"/>
              <a:t>Αρχείο </a:t>
            </a:r>
            <a:r>
              <a:rPr lang="el-GR" i="1" dirty="0">
                <a:sym typeface="Wingdings" panose="05000000000000000000" pitchFamily="2" charset="2"/>
              </a:rPr>
              <a:t></a:t>
            </a:r>
            <a:r>
              <a:rPr lang="el-GR" i="1" dirty="0"/>
              <a:t> Δημιουργία </a:t>
            </a:r>
            <a:r>
              <a:rPr lang="el-GR" i="1" dirty="0">
                <a:sym typeface="Wingdings" panose="05000000000000000000" pitchFamily="2" charset="2"/>
              </a:rPr>
              <a:t></a:t>
            </a:r>
            <a:r>
              <a:rPr lang="el-GR" i="1" dirty="0"/>
              <a:t> από Πρότυπα: Στον Υπολογιστή </a:t>
            </a:r>
            <a:r>
              <a:rPr lang="el-GR" i="1" dirty="0" smtClean="0"/>
              <a:t>μου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28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Δημιουργία νέου πρότυπου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7504"/>
            <a:ext cx="8596668" cy="3880773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Ανοίγουμε ένα νέο κενό έγγραφο, θα το κάνουμε πρότυπο εγγράφου. Γράφουμε τα εξής: </a:t>
            </a:r>
            <a:endParaRPr lang="en-US" dirty="0"/>
          </a:p>
          <a:p>
            <a:pPr lvl="1"/>
            <a:r>
              <a:rPr lang="el-GR" dirty="0"/>
              <a:t>«</a:t>
            </a:r>
            <a:r>
              <a:rPr lang="el-GR" i="1" dirty="0"/>
              <a:t>Αγαπητέ </a:t>
            </a:r>
            <a:r>
              <a:rPr lang="el-GR" i="1" dirty="0" smtClean="0"/>
              <a:t>Κύριε</a:t>
            </a:r>
            <a:endParaRPr lang="el-GR" dirty="0"/>
          </a:p>
          <a:p>
            <a:pPr marL="457200" lvl="1" indent="0">
              <a:buNone/>
            </a:pPr>
            <a:r>
              <a:rPr lang="el-GR" i="1" dirty="0" smtClean="0"/>
              <a:t>Θα </a:t>
            </a:r>
            <a:r>
              <a:rPr lang="el-GR" i="1" dirty="0"/>
              <a:t>θέλαμε να σας ενημερώσουμε πως η παραγγελία έχει τιμολογηθεί και έχει προωθηθεί για παράδοση σε 150 εργάσιμες </a:t>
            </a:r>
            <a:r>
              <a:rPr lang="el-GR" i="1" dirty="0" smtClean="0"/>
              <a:t>ημέρες.</a:t>
            </a:r>
            <a:endParaRPr lang="el-GR" dirty="0"/>
          </a:p>
          <a:p>
            <a:pPr marL="457200" lvl="1" indent="0">
              <a:buNone/>
            </a:pPr>
            <a:r>
              <a:rPr lang="el-GR" i="1" dirty="0" smtClean="0"/>
              <a:t>Με </a:t>
            </a:r>
            <a:r>
              <a:rPr lang="el-GR" i="1" dirty="0"/>
              <a:t>εκτίμηση</a:t>
            </a:r>
            <a:r>
              <a:rPr lang="el-GR" dirty="0"/>
              <a:t>»</a:t>
            </a:r>
            <a:endParaRPr lang="en-US" dirty="0"/>
          </a:p>
          <a:p>
            <a:r>
              <a:rPr lang="el-GR" dirty="0"/>
              <a:t>Για να δημιουργήσουμε ένα δικό μας πρότυπο εγγράφου κάνουμε τα εξής:</a:t>
            </a:r>
            <a:endParaRPr lang="en-US" dirty="0"/>
          </a:p>
          <a:p>
            <a:pPr lvl="0"/>
            <a:r>
              <a:rPr lang="el-GR" dirty="0"/>
              <a:t>Πατάμε </a:t>
            </a:r>
            <a:r>
              <a:rPr lang="el-GR" b="1" dirty="0"/>
              <a:t>Αποθήκευση ως</a:t>
            </a:r>
            <a:r>
              <a:rPr lang="el-GR" dirty="0"/>
              <a:t> και στο πεδίο </a:t>
            </a:r>
            <a:r>
              <a:rPr lang="el-GR" b="1" dirty="0"/>
              <a:t>Αποθήκευση ως τύπου</a:t>
            </a:r>
            <a:r>
              <a:rPr lang="el-GR" dirty="0"/>
              <a:t> επιλέγουμε το </a:t>
            </a:r>
            <a:r>
              <a:rPr lang="el-GR" b="1" dirty="0"/>
              <a:t>Πρότυπο εγγράφου (*.</a:t>
            </a:r>
            <a:r>
              <a:rPr lang="el-GR" b="1" dirty="0" err="1"/>
              <a:t>dot</a:t>
            </a:r>
            <a:r>
              <a:rPr lang="el-GR" b="1" dirty="0"/>
              <a:t>) </a:t>
            </a:r>
            <a:r>
              <a:rPr lang="el-GR" dirty="0"/>
              <a:t>και δίνουμε το όνομα: </a:t>
            </a:r>
            <a:r>
              <a:rPr lang="el-GR" b="1" dirty="0"/>
              <a:t>Δοκιμαστικό Πρότυπο1 στο φάκελο Πρότυπα.</a:t>
            </a:r>
            <a:endParaRPr lang="en-US" dirty="0"/>
          </a:p>
          <a:p>
            <a:pPr lvl="0"/>
            <a:r>
              <a:rPr lang="el-GR" dirty="0" smtClean="0"/>
              <a:t>Εάν πάμε </a:t>
            </a:r>
            <a:r>
              <a:rPr lang="el-GR" dirty="0"/>
              <a:t>στο μενού </a:t>
            </a:r>
            <a:r>
              <a:rPr lang="el-GR" i="1" u="sng" dirty="0"/>
              <a:t>Αρχείο </a:t>
            </a:r>
            <a:r>
              <a:rPr lang="el-GR" i="1" u="sng" dirty="0">
                <a:sym typeface="Wingdings" panose="05000000000000000000" pitchFamily="2" charset="2"/>
              </a:rPr>
              <a:t></a:t>
            </a:r>
            <a:r>
              <a:rPr lang="el-GR" i="1" u="sng" dirty="0"/>
              <a:t> Δημιουργία </a:t>
            </a:r>
            <a:r>
              <a:rPr lang="el-GR" i="1" u="sng" dirty="0">
                <a:sym typeface="Wingdings" panose="05000000000000000000" pitchFamily="2" charset="2"/>
              </a:rPr>
              <a:t></a:t>
            </a:r>
            <a:r>
              <a:rPr lang="el-GR" i="1" u="sng" dirty="0"/>
              <a:t> από Πρότυπα: Στον Υπολογιστή μου</a:t>
            </a:r>
            <a:r>
              <a:rPr lang="el-GR" dirty="0"/>
              <a:t> και βλέπουμε πως το πρότυπο εγγράφου που μόλις δημιουργήσαμε είναι διαθέσιμο!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377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Στήλες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4130"/>
            <a:ext cx="8596668" cy="3880773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Μπορούμε να βάλουμε το κείμενό μας σε στήλες όπως στις εφημερίδες</a:t>
            </a:r>
            <a:endParaRPr lang="en-US" dirty="0"/>
          </a:p>
          <a:p>
            <a:pPr lvl="0"/>
            <a:r>
              <a:rPr lang="el-GR" dirty="0"/>
              <a:t>Από το εργαλείο</a:t>
            </a:r>
            <a:r>
              <a:rPr lang="el-GR" b="1" dirty="0"/>
              <a:t> Μορφοποίηση στηλών </a:t>
            </a:r>
            <a:r>
              <a:rPr lang="el-GR" dirty="0"/>
              <a:t>στη μπάρα εργαλείων (μέχρι 7 στήλες)</a:t>
            </a:r>
            <a:endParaRPr lang="en-US" dirty="0"/>
          </a:p>
          <a:p>
            <a:pPr lvl="0"/>
            <a:r>
              <a:rPr lang="el-GR" b="1" dirty="0"/>
              <a:t>Επιλογή κειμένου</a:t>
            </a:r>
            <a:endParaRPr lang="en-US" dirty="0"/>
          </a:p>
          <a:p>
            <a:pPr lvl="0"/>
            <a:r>
              <a:rPr lang="el-GR" b="1" dirty="0"/>
              <a:t>Παρουσίαση: Μορφή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Στήλες</a:t>
            </a:r>
            <a:endParaRPr lang="en-US" dirty="0"/>
          </a:p>
          <a:p>
            <a:pPr lvl="0"/>
            <a:r>
              <a:rPr lang="el-GR" dirty="0"/>
              <a:t>Επιλογή Υποδείγματος στις στήλες</a:t>
            </a:r>
            <a:endParaRPr lang="en-US" dirty="0"/>
          </a:p>
          <a:p>
            <a:pPr lvl="0"/>
            <a:r>
              <a:rPr lang="el-GR" dirty="0"/>
              <a:t>Επιλογή αριθμός στηλών</a:t>
            </a:r>
            <a:endParaRPr lang="en-US" dirty="0"/>
          </a:p>
          <a:p>
            <a:pPr lvl="0"/>
            <a:r>
              <a:rPr lang="el-GR" dirty="0"/>
              <a:t>Επιλογή Γραμμή ενδιάμεσα</a:t>
            </a:r>
            <a:endParaRPr lang="en-US" dirty="0"/>
          </a:p>
          <a:p>
            <a:pPr lvl="0"/>
            <a:r>
              <a:rPr lang="el-GR" dirty="0"/>
              <a:t>Πλάτος και αποστάσεις στηλών</a:t>
            </a:r>
            <a:endParaRPr lang="en-US" dirty="0"/>
          </a:p>
          <a:p>
            <a:pPr lvl="0"/>
            <a:r>
              <a:rPr lang="el-GR" dirty="0"/>
              <a:t>Επιλογή Εφαρμογή σε επιλεγμένο κείμενο ή σε ολόκληρο το έγγραφο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770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Θέματα </a:t>
            </a:r>
            <a:r>
              <a:rPr lang="en-US" b="1" dirty="0"/>
              <a:t>4</a:t>
            </a:r>
            <a:r>
              <a:rPr lang="el-GR" b="1" baseline="30000" dirty="0" smtClean="0"/>
              <a:t>ης</a:t>
            </a:r>
            <a:r>
              <a:rPr lang="el-GR" b="1" dirty="0" smtClean="0"/>
              <a:t> εβδομάδας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76" y="1420360"/>
            <a:ext cx="8596668" cy="4664754"/>
          </a:xfrm>
        </p:spPr>
        <p:txBody>
          <a:bodyPr>
            <a:normAutofit/>
          </a:bodyPr>
          <a:lstStyle/>
          <a:p>
            <a:endParaRPr lang="en-US" sz="1400" dirty="0"/>
          </a:p>
          <a:p>
            <a:r>
              <a:rPr lang="el-GR" b="1" dirty="0"/>
              <a:t>Πίνακες</a:t>
            </a:r>
            <a:endParaRPr lang="en-US" dirty="0"/>
          </a:p>
          <a:p>
            <a:r>
              <a:rPr lang="el-GR" b="1" dirty="0"/>
              <a:t>Εικόνες</a:t>
            </a:r>
            <a:endParaRPr lang="en-US" dirty="0"/>
          </a:p>
          <a:p>
            <a:r>
              <a:rPr lang="el-GR" b="1" dirty="0"/>
              <a:t>Πρότυπα/Δημιουργία προτύπων </a:t>
            </a:r>
            <a:r>
              <a:rPr lang="el-GR" b="1" dirty="0" smtClean="0"/>
              <a:t>εγγράφων</a:t>
            </a:r>
            <a:endParaRPr lang="en-US" dirty="0"/>
          </a:p>
          <a:p>
            <a:r>
              <a:rPr lang="el-GR" b="1" dirty="0" smtClean="0"/>
              <a:t>Στήλες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1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Πίνακες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pPr lvl="0"/>
            <a:r>
              <a:rPr lang="el-GR" dirty="0"/>
              <a:t>Τι είναι </a:t>
            </a:r>
            <a:r>
              <a:rPr lang="el-GR" dirty="0" smtClean="0"/>
              <a:t>πίνακας:</a:t>
            </a:r>
          </a:p>
          <a:p>
            <a:pPr lvl="1"/>
            <a:r>
              <a:rPr lang="el-GR" dirty="0" smtClean="0"/>
              <a:t>Μια </a:t>
            </a:r>
            <a:r>
              <a:rPr lang="el-GR" dirty="0"/>
              <a:t>ορθογώνια διάταξη με γραμμές και στήλες)</a:t>
            </a:r>
            <a:endParaRPr lang="en-US" dirty="0"/>
          </a:p>
          <a:p>
            <a:pPr lvl="0"/>
            <a:r>
              <a:rPr lang="el-GR" dirty="0"/>
              <a:t>Βασικές έννοιες (κελί, στήλη, σειρά, όνομα κελιού, γραμμή πλέγματος)</a:t>
            </a:r>
            <a:endParaRPr lang="en-US" dirty="0"/>
          </a:p>
          <a:p>
            <a:r>
              <a:rPr lang="el-GR" b="1" dirty="0"/>
              <a:t>Μενού Πίνακας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Εισαγωγή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Πίνακας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35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43718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Εισαγωγή γραμμές, </a:t>
            </a:r>
            <a:r>
              <a:rPr lang="el-GR" dirty="0" smtClean="0"/>
              <a:t>στήλες</a:t>
            </a:r>
            <a:endParaRPr lang="en-US" dirty="0"/>
          </a:p>
          <a:p>
            <a:r>
              <a:rPr lang="el-GR" dirty="0" smtClean="0"/>
              <a:t>Διαγραφή </a:t>
            </a:r>
            <a:r>
              <a:rPr lang="el-GR" dirty="0"/>
              <a:t>γραμμές, στήλες</a:t>
            </a:r>
            <a:endParaRPr lang="en-US" dirty="0"/>
          </a:p>
          <a:p>
            <a:r>
              <a:rPr lang="el-GR" dirty="0"/>
              <a:t>Διαίρεση κελιών, διαίρεση Πίνακα</a:t>
            </a:r>
            <a:endParaRPr lang="en-US" dirty="0"/>
          </a:p>
          <a:p>
            <a:r>
              <a:rPr lang="el-GR" dirty="0"/>
              <a:t>Μετατροπή  σε κείμενο (μενού </a:t>
            </a:r>
            <a:r>
              <a:rPr lang="el-GR" b="1" dirty="0"/>
              <a:t>Πίνακας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Μετατροπή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Πίνακας σε κείμενο</a:t>
            </a:r>
            <a:r>
              <a:rPr lang="el-GR" dirty="0"/>
              <a:t>)</a:t>
            </a:r>
            <a:endParaRPr lang="en-US" dirty="0"/>
          </a:p>
          <a:p>
            <a:r>
              <a:rPr lang="el-GR" dirty="0"/>
              <a:t>Ταξινόμηση </a:t>
            </a:r>
            <a:endParaRPr lang="en-US" dirty="0"/>
          </a:p>
          <a:p>
            <a:r>
              <a:rPr lang="el-GR" dirty="0"/>
              <a:t>Περιγράμματα και σκίαση (</a:t>
            </a:r>
            <a:r>
              <a:rPr lang="el-GR" b="1" dirty="0"/>
              <a:t>Πίνακας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Ιδιότητες πίνακα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Περιγράμματα και σκίαση</a:t>
            </a:r>
            <a:r>
              <a:rPr lang="el-GR" dirty="0"/>
              <a:t>)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Πίνακες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80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Εικόνες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26023"/>
            <a:ext cx="8596668" cy="3880773"/>
          </a:xfrm>
        </p:spPr>
        <p:txBody>
          <a:bodyPr>
            <a:normAutofit/>
          </a:bodyPr>
          <a:lstStyle/>
          <a:p>
            <a:pPr lvl="0"/>
            <a:r>
              <a:rPr lang="el-GR" dirty="0"/>
              <a:t>Από το μενού </a:t>
            </a:r>
            <a:r>
              <a:rPr lang="el-GR" b="1" dirty="0"/>
              <a:t>Εισαγωγή </a:t>
            </a:r>
            <a:r>
              <a:rPr lang="el-GR" b="1" dirty="0">
                <a:sym typeface="Wingdings" panose="05000000000000000000" pitchFamily="2" charset="2"/>
              </a:rPr>
              <a:t></a:t>
            </a:r>
            <a:r>
              <a:rPr lang="el-GR" b="1" dirty="0"/>
              <a:t> Εικόνα </a:t>
            </a:r>
            <a:r>
              <a:rPr lang="el-GR" b="1" dirty="0">
                <a:sym typeface="Wingdings" panose="05000000000000000000" pitchFamily="2" charset="2"/>
              </a:rPr>
              <a:t></a:t>
            </a:r>
            <a:r>
              <a:rPr lang="el-GR" b="1" dirty="0"/>
              <a:t> Έτοιμες εικόνες </a:t>
            </a:r>
            <a:r>
              <a:rPr lang="el-GR" b="1" dirty="0" err="1"/>
              <a:t>clipart</a:t>
            </a:r>
            <a:endParaRPr lang="en-US" dirty="0"/>
          </a:p>
          <a:p>
            <a:pPr lvl="1"/>
            <a:r>
              <a:rPr lang="el-GR" dirty="0"/>
              <a:t>Πατάμε το κουμπί Ο</a:t>
            </a:r>
            <a:r>
              <a:rPr lang="el-GR" b="1" dirty="0"/>
              <a:t>ργάνωση εικόνων </a:t>
            </a:r>
            <a:r>
              <a:rPr lang="el-GR" b="1" dirty="0" err="1"/>
              <a:t>Clipart</a:t>
            </a:r>
            <a:endParaRPr lang="en-US" dirty="0"/>
          </a:p>
          <a:p>
            <a:pPr lvl="1"/>
            <a:r>
              <a:rPr lang="el-GR" dirty="0"/>
              <a:t>Επιλέγουμε </a:t>
            </a:r>
            <a:r>
              <a:rPr lang="el-GR" b="1" dirty="0"/>
              <a:t>Συλλογές του Office</a:t>
            </a:r>
            <a:endParaRPr lang="en-US" dirty="0"/>
          </a:p>
          <a:p>
            <a:pPr lvl="1"/>
            <a:r>
              <a:rPr lang="el-GR" dirty="0"/>
              <a:t>Επιλέγουμε την </a:t>
            </a:r>
            <a:r>
              <a:rPr lang="el-GR" b="1" dirty="0"/>
              <a:t>κατηγορία</a:t>
            </a:r>
            <a:r>
              <a:rPr lang="el-GR" dirty="0"/>
              <a:t> και πατάμε στο </a:t>
            </a:r>
            <a:r>
              <a:rPr lang="el-GR" b="1" dirty="0"/>
              <a:t>γκρι κουμπί</a:t>
            </a:r>
            <a:r>
              <a:rPr lang="el-GR" dirty="0"/>
              <a:t> δίπλα στην δεξιά πλευρά της εικόνας</a:t>
            </a:r>
            <a:endParaRPr lang="en-US" dirty="0"/>
          </a:p>
          <a:p>
            <a:pPr lvl="1"/>
            <a:r>
              <a:rPr lang="el-GR" dirty="0"/>
              <a:t>Επιλέγουμε </a:t>
            </a:r>
            <a:r>
              <a:rPr lang="el-GR" b="1" dirty="0"/>
              <a:t>Αντιγραφή</a:t>
            </a:r>
            <a:r>
              <a:rPr lang="el-GR" dirty="0"/>
              <a:t> και κάνουμε </a:t>
            </a:r>
            <a:r>
              <a:rPr lang="el-GR" b="1" dirty="0"/>
              <a:t>επικόλληση στο κείμενό</a:t>
            </a:r>
            <a:r>
              <a:rPr lang="el-GR" dirty="0"/>
              <a:t> </a:t>
            </a:r>
            <a:r>
              <a:rPr lang="el-GR" dirty="0" smtClean="0"/>
              <a:t>μας</a:t>
            </a:r>
          </a:p>
          <a:p>
            <a:pPr lvl="0"/>
            <a:r>
              <a:rPr lang="el-GR" b="1" dirty="0"/>
              <a:t>Εισαγωγή </a:t>
            </a:r>
            <a:r>
              <a:rPr lang="el-GR" b="1" dirty="0">
                <a:sym typeface="Wingdings" panose="05000000000000000000" pitchFamily="2" charset="2"/>
              </a:rPr>
              <a:t></a:t>
            </a:r>
            <a:r>
              <a:rPr lang="el-GR" b="1" dirty="0"/>
              <a:t> Εικόνα </a:t>
            </a:r>
            <a:r>
              <a:rPr lang="el-GR" b="1" dirty="0">
                <a:sym typeface="Wingdings" panose="05000000000000000000" pitchFamily="2" charset="2"/>
              </a:rPr>
              <a:t></a:t>
            </a:r>
            <a:r>
              <a:rPr lang="el-GR" b="1" dirty="0"/>
              <a:t> Από αρχείο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36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Αλλαγή μεγέθους εικόνας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b="1" dirty="0"/>
              <a:t>Σύρουμε από τη γωνία</a:t>
            </a:r>
            <a:r>
              <a:rPr lang="el-GR" dirty="0"/>
              <a:t> για να αλλάξουμε το μέγεθος </a:t>
            </a:r>
            <a:r>
              <a:rPr lang="el-GR" b="1" dirty="0"/>
              <a:t>διατηρώντας την αναλογία </a:t>
            </a:r>
            <a:r>
              <a:rPr lang="el-GR" b="1" dirty="0" smtClean="0"/>
              <a:t>πλάτους/ύψους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l-GR" b="1" dirty="0"/>
              <a:t>Σύρουμε από τη πλευρά</a:t>
            </a:r>
            <a:r>
              <a:rPr lang="el-GR" dirty="0"/>
              <a:t> για να αλλάξουμε το μέγεθος σε αυτό που θέλουμε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26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l-GR" dirty="0"/>
              <a:t>Κάνουμε </a:t>
            </a:r>
            <a:r>
              <a:rPr lang="el-GR" b="1" dirty="0"/>
              <a:t>διπλό κλικ</a:t>
            </a:r>
            <a:r>
              <a:rPr lang="el-GR" dirty="0"/>
              <a:t> στην εικόνα και επιλέγουμε την </a:t>
            </a:r>
            <a:r>
              <a:rPr lang="el-GR" b="1" dirty="0"/>
              <a:t>καρτέλα Μέγεθος</a:t>
            </a:r>
            <a:endParaRPr lang="en-US" dirty="0"/>
          </a:p>
          <a:p>
            <a:pPr lvl="0"/>
            <a:r>
              <a:rPr lang="el-GR" dirty="0"/>
              <a:t>Επιλέγουμε την εικόνα και πάμε </a:t>
            </a:r>
            <a:r>
              <a:rPr lang="el-GR" b="1" dirty="0"/>
              <a:t>Μορφή </a:t>
            </a:r>
            <a:r>
              <a:rPr lang="el-GR" b="1" dirty="0">
                <a:sym typeface="Wingdings" panose="05000000000000000000" pitchFamily="2" charset="2"/>
              </a:rPr>
              <a:t></a:t>
            </a:r>
            <a:r>
              <a:rPr lang="el-GR" b="1" dirty="0"/>
              <a:t> Εικόνα</a:t>
            </a:r>
            <a:endParaRPr lang="en-US" dirty="0"/>
          </a:p>
          <a:p>
            <a:r>
              <a:rPr lang="el-GR" b="1" dirty="0"/>
              <a:t>Τσεκάρουμε/</a:t>
            </a:r>
            <a:r>
              <a:rPr lang="el-GR" b="1" dirty="0" err="1"/>
              <a:t>ξετσεκάρουμε</a:t>
            </a:r>
            <a:r>
              <a:rPr lang="el-GR" b="1" dirty="0"/>
              <a:t> την επιλογή κλείδωμα αναλογιών</a:t>
            </a:r>
            <a:endParaRPr lang="en-US" dirty="0"/>
          </a:p>
          <a:p>
            <a:r>
              <a:rPr lang="el-GR" dirty="0"/>
              <a:t>Επιλέγουμε εμείς τις διαστάσεις της εικόνας δίνοντας τιμές μήκους και πλάτους</a:t>
            </a:r>
            <a:endParaRPr lang="en-US" dirty="0"/>
          </a:p>
          <a:p>
            <a:r>
              <a:rPr lang="el-GR" dirty="0"/>
              <a:t>Κάνουμε μεγέθυνση ή σμίκρυνση αλλάζοντας κλίμακα ύψους και πλάτους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Αλλαγή μεγέθους </a:t>
            </a:r>
            <a:r>
              <a:rPr lang="el-GR" b="1" dirty="0" smtClean="0"/>
              <a:t>εικόνας (με ακρίβεια)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76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Περικοπή εικόνας (ψαλίδισμα)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8862"/>
            <a:ext cx="8596668" cy="3880773"/>
          </a:xfrm>
        </p:spPr>
        <p:txBody>
          <a:bodyPr>
            <a:normAutofit fontScale="92500"/>
          </a:bodyPr>
          <a:lstStyle/>
          <a:p>
            <a:pPr lvl="0"/>
            <a:r>
              <a:rPr lang="el-GR" dirty="0"/>
              <a:t>Κάνουμε </a:t>
            </a:r>
            <a:r>
              <a:rPr lang="el-GR" b="1" dirty="0"/>
              <a:t>διπλό κλικ</a:t>
            </a:r>
            <a:r>
              <a:rPr lang="el-GR" dirty="0"/>
              <a:t> στην εικόνα και επιλέγουμε την </a:t>
            </a:r>
            <a:r>
              <a:rPr lang="el-GR" b="1" dirty="0"/>
              <a:t>καρτέλα Εικόνα</a:t>
            </a:r>
            <a:endParaRPr lang="en-US" dirty="0"/>
          </a:p>
          <a:p>
            <a:r>
              <a:rPr lang="el-GR" b="1" dirty="0"/>
              <a:t>Επιλέγουμε πόσα εκατοστά θέλουμε να κοπούν από την κάθε πλευρά της εικόνας. </a:t>
            </a:r>
            <a:endParaRPr lang="en-US" dirty="0"/>
          </a:p>
          <a:p>
            <a:r>
              <a:rPr lang="el-GR" dirty="0"/>
              <a:t>Επίσης μπορούμε να αλλάξουμε την φωτεινότητα και το κοντράστ της εικόνας μας.</a:t>
            </a:r>
            <a:endParaRPr lang="en-US" dirty="0"/>
          </a:p>
          <a:p>
            <a:r>
              <a:rPr lang="el-GR" dirty="0"/>
              <a:t>Μπορούμε να επαναφέρουμε την εικόνα στην αρχική της κατάσταση πατώντας το κουμπί </a:t>
            </a:r>
            <a:r>
              <a:rPr lang="el-GR" b="1" dirty="0"/>
              <a:t>Επαναφορά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7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Περίγραμμα εικόνας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960" y="1780343"/>
            <a:ext cx="8596668" cy="3880773"/>
          </a:xfrm>
        </p:spPr>
        <p:txBody>
          <a:bodyPr/>
          <a:lstStyle/>
          <a:p>
            <a:r>
              <a:rPr lang="el-GR" dirty="0"/>
              <a:t>Επιλέγουμε την εικόνα και πάμε Μορφή  Περιγράμματα και σκίαση Επιλέγουμε </a:t>
            </a:r>
            <a:r>
              <a:rPr lang="el-GR" b="1" dirty="0"/>
              <a:t>Στυλ, χρώμα και πλάτος γραμμής </a:t>
            </a:r>
            <a:r>
              <a:rPr lang="el-GR" dirty="0"/>
              <a:t>και βάζουμε τα περιγράμματα που </a:t>
            </a:r>
            <a:r>
              <a:rPr lang="el-GR" dirty="0" smtClean="0"/>
              <a:t>θέλουμε.</a:t>
            </a:r>
            <a:endParaRPr lang="en-US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20955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81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269</TotalTime>
  <Words>619</Words>
  <Application>Microsoft Office PowerPoint</Application>
  <PresentationFormat>Widescreen</PresentationFormat>
  <Paragraphs>77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Trebuchet MS</vt:lpstr>
      <vt:lpstr>Wingdings</vt:lpstr>
      <vt:lpstr>Wingdings 3</vt:lpstr>
      <vt:lpstr>Facet</vt:lpstr>
      <vt:lpstr>ΠΛΗΡΟΦΟΡΙΚΗ Ι</vt:lpstr>
      <vt:lpstr>Θέματα 4ης εβδομάδας</vt:lpstr>
      <vt:lpstr>Πίνακες</vt:lpstr>
      <vt:lpstr>Πίνακες</vt:lpstr>
      <vt:lpstr>Εικόνες</vt:lpstr>
      <vt:lpstr>Αλλαγή μεγέθους εικόνας</vt:lpstr>
      <vt:lpstr>Αλλαγή μεγέθους εικόνας (με ακρίβεια)</vt:lpstr>
      <vt:lpstr>Περικοπή εικόνας (ψαλίδισμα) </vt:lpstr>
      <vt:lpstr>Περίγραμμα εικόνας </vt:lpstr>
      <vt:lpstr>Διάφορες θέσεις της εικόνας </vt:lpstr>
      <vt:lpstr>Λεζάντα εικόνας </vt:lpstr>
      <vt:lpstr>Δημιουργία εγγράφου από πρότυπα </vt:lpstr>
      <vt:lpstr>Δημιουργία νέου πρότυπου</vt:lpstr>
      <vt:lpstr>Στήλες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ΠΛΗΡΟΦΟΡΙΚΗ Ι</dc:title>
  <dc:creator>Johnny</dc:creator>
  <cp:lastModifiedBy>Johnny</cp:lastModifiedBy>
  <cp:revision>78</cp:revision>
  <dcterms:created xsi:type="dcterms:W3CDTF">2014-10-04T21:12:32Z</dcterms:created>
  <dcterms:modified xsi:type="dcterms:W3CDTF">2014-11-01T22:09:32Z</dcterms:modified>
</cp:coreProperties>
</file>