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6" r:id="rId5"/>
    <p:sldId id="258" r:id="rId6"/>
    <p:sldId id="269" r:id="rId7"/>
    <p:sldId id="259" r:id="rId8"/>
    <p:sldId id="260" r:id="rId9"/>
    <p:sldId id="261" r:id="rId10"/>
    <p:sldId id="263" r:id="rId11"/>
    <p:sldId id="264" r:id="rId12"/>
    <p:sldId id="262" r:id="rId13"/>
    <p:sldId id="268" r:id="rId14"/>
    <p:sldId id="267" r:id="rId15"/>
    <p:sldId id="266" r:id="rId16"/>
    <p:sldId id="26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3350"/>
    <a:srgbClr val="0C4360"/>
    <a:srgbClr val="1B6872"/>
    <a:srgbClr val="63B7C6"/>
    <a:srgbClr val="002136"/>
    <a:srgbClr val="0C75AC"/>
    <a:srgbClr val="0024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>
        <p:scale>
          <a:sx n="100" d="100"/>
          <a:sy n="100" d="100"/>
        </p:scale>
        <p:origin x="-72" y="-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E62FF6B6-4F8A-40F7-B5F4-FC3996824D7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8910A999-F365-48DF-976A-0517FE04544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A5457B-CDAE-4DEB-AEC8-C82DE2312E37}" type="datetimeFigureOut">
              <a:rPr lang="en-US" smtClean="0"/>
              <a:t>3/31/2023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8735C90-ADBF-4B9E-BE88-E1C8F83EB4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2506A01-6D0A-45EF-A584-05A3361D66F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1430A-4AA4-45C8-AC23-CD6B61C41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900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0B78EA-28CE-41D8-9043-90E391E5F567}" type="datetimeFigureOut">
              <a:rPr lang="en-US" noProof="0" smtClean="0"/>
              <a:t>3/31/2023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34D747-9380-41EE-9946-EC9EC0CA5D1E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27727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6E739168-A5E8-443A-B392-7AD4CF8977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4CA15AFD-4983-47DD-9ED0-D3B27E5A096F}"/>
              </a:ext>
            </a:extLst>
          </p:cNvPr>
          <p:cNvGrpSpPr/>
          <p:nvPr userDrawn="1"/>
        </p:nvGrpSpPr>
        <p:grpSpPr>
          <a:xfrm>
            <a:off x="-1604709" y="-3756"/>
            <a:ext cx="13796710" cy="6861756"/>
            <a:chOff x="-1604709" y="-3756"/>
            <a:chExt cx="13796710" cy="6861756"/>
          </a:xfrm>
        </p:grpSpPr>
        <p:grpSp>
          <p:nvGrpSpPr>
            <p:cNvPr id="8" name="Group 7">
              <a:extLst>
                <a:ext uri="{FF2B5EF4-FFF2-40B4-BE49-F238E27FC236}">
                  <a16:creationId xmlns="" xmlns:a16="http://schemas.microsoft.com/office/drawing/2014/main" id="{2222D5E2-E9B4-4180-98B8-4E514C9ADB28}"/>
                </a:ext>
              </a:extLst>
            </p:cNvPr>
            <p:cNvGrpSpPr/>
            <p:nvPr/>
          </p:nvGrpSpPr>
          <p:grpSpPr>
            <a:xfrm>
              <a:off x="-16298" y="0"/>
              <a:ext cx="12208299" cy="6858000"/>
              <a:chOff x="-16298" y="0"/>
              <a:chExt cx="12208299" cy="6858000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="" xmlns:a16="http://schemas.microsoft.com/office/drawing/2014/main" id="{41E10E1E-5268-4F03-BA64-07E19DE26739}"/>
                  </a:ext>
                </a:extLst>
              </p:cNvPr>
              <p:cNvSpPr/>
              <p:nvPr/>
            </p:nvSpPr>
            <p:spPr>
              <a:xfrm flipH="1">
                <a:off x="-16297" y="0"/>
                <a:ext cx="12208298" cy="6858000"/>
              </a:xfrm>
              <a:custGeom>
                <a:avLst/>
                <a:gdLst>
                  <a:gd name="connsiteX0" fmla="*/ 8574289 w 12208298"/>
                  <a:gd name="connsiteY0" fmla="*/ 0 h 6858000"/>
                  <a:gd name="connsiteX1" fmla="*/ 0 w 12208298"/>
                  <a:gd name="connsiteY1" fmla="*/ 0 h 6858000"/>
                  <a:gd name="connsiteX2" fmla="*/ 0 w 12208298"/>
                  <a:gd name="connsiteY2" fmla="*/ 6858000 h 6858000"/>
                  <a:gd name="connsiteX3" fmla="*/ 532109 w 12208298"/>
                  <a:gd name="connsiteY3" fmla="*/ 6858000 h 6858000"/>
                  <a:gd name="connsiteX4" fmla="*/ 11495317 w 12208298"/>
                  <a:gd name="connsiteY4" fmla="*/ 6858000 h 6858000"/>
                  <a:gd name="connsiteX5" fmla="*/ 12208298 w 12208298"/>
                  <a:gd name="connsiteY5" fmla="*/ 6858000 h 6858000"/>
                  <a:gd name="connsiteX6" fmla="*/ 12208298 w 12208298"/>
                  <a:gd name="connsiteY6" fmla="*/ 3146781 h 6858000"/>
                  <a:gd name="connsiteX7" fmla="*/ 10353284 w 12208298"/>
                  <a:gd name="connsiteY7" fmla="*/ 1291767 h 6858000"/>
                  <a:gd name="connsiteX8" fmla="*/ 9866056 w 12208298"/>
                  <a:gd name="connsiteY8" fmla="*/ 1291767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08298" h="6858000">
                    <a:moveTo>
                      <a:pt x="8574289" y="0"/>
                    </a:moveTo>
                    <a:lnTo>
                      <a:pt x="0" y="0"/>
                    </a:lnTo>
                    <a:lnTo>
                      <a:pt x="0" y="6858000"/>
                    </a:lnTo>
                    <a:lnTo>
                      <a:pt x="532109" y="6858000"/>
                    </a:lnTo>
                    <a:lnTo>
                      <a:pt x="11495317" y="6858000"/>
                    </a:lnTo>
                    <a:lnTo>
                      <a:pt x="12208298" y="6858000"/>
                    </a:lnTo>
                    <a:lnTo>
                      <a:pt x="12208298" y="3146781"/>
                    </a:lnTo>
                    <a:lnTo>
                      <a:pt x="10353284" y="1291767"/>
                    </a:lnTo>
                    <a:lnTo>
                      <a:pt x="9866056" y="1291767"/>
                    </a:lnTo>
                    <a:close/>
                  </a:path>
                </a:pathLst>
              </a:custGeom>
              <a:solidFill>
                <a:schemeClr val="accent2">
                  <a:alpha val="7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="" xmlns:a16="http://schemas.microsoft.com/office/drawing/2014/main" id="{B989C45D-BDFF-418F-BE79-03FF70015770}"/>
                  </a:ext>
                </a:extLst>
              </p:cNvPr>
              <p:cNvSpPr/>
              <p:nvPr/>
            </p:nvSpPr>
            <p:spPr>
              <a:xfrm rot="5400000" flipH="1" flipV="1">
                <a:off x="2667000" y="-2667001"/>
                <a:ext cx="6858000" cy="12192002"/>
              </a:xfrm>
              <a:custGeom>
                <a:avLst/>
                <a:gdLst>
                  <a:gd name="connsiteX0" fmla="*/ 6858000 w 6858000"/>
                  <a:gd name="connsiteY0" fmla="*/ 3871658 h 12192002"/>
                  <a:gd name="connsiteX1" fmla="*/ 6858000 w 6858000"/>
                  <a:gd name="connsiteY1" fmla="*/ 12192002 h 12192002"/>
                  <a:gd name="connsiteX2" fmla="*/ 5363029 w 6858000"/>
                  <a:gd name="connsiteY2" fmla="*/ 12192002 h 12192002"/>
                  <a:gd name="connsiteX3" fmla="*/ 5363029 w 6858000"/>
                  <a:gd name="connsiteY3" fmla="*/ 12192000 h 12192002"/>
                  <a:gd name="connsiteX4" fmla="*/ 0 w 6858000"/>
                  <a:gd name="connsiteY4" fmla="*/ 12192000 h 12192002"/>
                  <a:gd name="connsiteX5" fmla="*/ 0 w 6858000"/>
                  <a:gd name="connsiteY5" fmla="*/ 0 h 12192002"/>
                  <a:gd name="connsiteX6" fmla="*/ 3539398 w 6858000"/>
                  <a:gd name="connsiteY6" fmla="*/ 0 h 12192002"/>
                  <a:gd name="connsiteX7" fmla="*/ 5566229 w 6858000"/>
                  <a:gd name="connsiteY7" fmla="*/ 2026831 h 12192002"/>
                  <a:gd name="connsiteX8" fmla="*/ 5566229 w 6858000"/>
                  <a:gd name="connsiteY8" fmla="*/ 2575538 h 12192002"/>
                  <a:gd name="connsiteX9" fmla="*/ 6858000 w 6858000"/>
                  <a:gd name="connsiteY9" fmla="*/ 3871657 h 12192002"/>
                  <a:gd name="connsiteX10" fmla="*/ 5566229 w 6858000"/>
                  <a:gd name="connsiteY10" fmla="*/ 3871657 h 12192002"/>
                  <a:gd name="connsiteX11" fmla="*/ 5566229 w 6858000"/>
                  <a:gd name="connsiteY11" fmla="*/ 3871658 h 1219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858000" h="12192002">
                    <a:moveTo>
                      <a:pt x="6858000" y="3871658"/>
                    </a:moveTo>
                    <a:lnTo>
                      <a:pt x="6858000" y="12192002"/>
                    </a:lnTo>
                    <a:lnTo>
                      <a:pt x="5363029" y="12192002"/>
                    </a:lnTo>
                    <a:lnTo>
                      <a:pt x="5363029" y="12192000"/>
                    </a:lnTo>
                    <a:lnTo>
                      <a:pt x="0" y="12192000"/>
                    </a:lnTo>
                    <a:lnTo>
                      <a:pt x="0" y="0"/>
                    </a:lnTo>
                    <a:lnTo>
                      <a:pt x="3539398" y="0"/>
                    </a:lnTo>
                    <a:lnTo>
                      <a:pt x="5566229" y="2026831"/>
                    </a:lnTo>
                    <a:lnTo>
                      <a:pt x="5566229" y="2575538"/>
                    </a:lnTo>
                    <a:lnTo>
                      <a:pt x="6858000" y="3871657"/>
                    </a:lnTo>
                    <a:lnTo>
                      <a:pt x="5566229" y="3871657"/>
                    </a:lnTo>
                    <a:lnTo>
                      <a:pt x="5566229" y="3871658"/>
                    </a:lnTo>
                    <a:close/>
                  </a:path>
                </a:pathLst>
              </a:custGeom>
              <a:pattFill prst="wdDnDiag">
                <a:fgClr>
                  <a:schemeClr val="accent1"/>
                </a:fgClr>
                <a:bgClr>
                  <a:schemeClr val="accent2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7" name="Right Triangle 16">
                <a:extLst>
                  <a:ext uri="{FF2B5EF4-FFF2-40B4-BE49-F238E27FC236}">
                    <a16:creationId xmlns="" xmlns:a16="http://schemas.microsoft.com/office/drawing/2014/main" id="{8DCD5806-2A2F-4ABF-8057-245681C498E6}"/>
                  </a:ext>
                </a:extLst>
              </p:cNvPr>
              <p:cNvSpPr/>
              <p:nvPr/>
            </p:nvSpPr>
            <p:spPr>
              <a:xfrm rot="16200000" flipH="1" flipV="1">
                <a:off x="24625" y="-4746"/>
                <a:ext cx="2819399" cy="282889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8" name="Right Triangle 17">
                <a:extLst>
                  <a:ext uri="{FF2B5EF4-FFF2-40B4-BE49-F238E27FC236}">
                    <a16:creationId xmlns="" xmlns:a16="http://schemas.microsoft.com/office/drawing/2014/main" id="{3A93038F-E9E4-4FFD-B3DF-28DB7C2C1490}"/>
                  </a:ext>
                </a:extLst>
              </p:cNvPr>
              <p:cNvSpPr/>
              <p:nvPr/>
            </p:nvSpPr>
            <p:spPr>
              <a:xfrm rot="16200000" flipH="1" flipV="1">
                <a:off x="4418" y="-4422"/>
                <a:ext cx="2627088" cy="2635933"/>
              </a:xfrm>
              <a:prstGeom prst="rtTriangle">
                <a:avLst/>
              </a:prstGeom>
              <a:pattFill prst="dkHorz">
                <a:fgClr>
                  <a:schemeClr val="accent1"/>
                </a:fgClr>
                <a:bgClr>
                  <a:schemeClr val="accent2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9" name="Right Triangle 18">
                <a:extLst>
                  <a:ext uri="{FF2B5EF4-FFF2-40B4-BE49-F238E27FC236}">
                    <a16:creationId xmlns="" xmlns:a16="http://schemas.microsoft.com/office/drawing/2014/main" id="{5DEA1E02-BBD0-4AE3-AF22-433B90272178}"/>
                  </a:ext>
                </a:extLst>
              </p:cNvPr>
              <p:cNvSpPr/>
              <p:nvPr/>
            </p:nvSpPr>
            <p:spPr>
              <a:xfrm rot="16200000" flipH="1" flipV="1">
                <a:off x="-12263" y="-4034"/>
                <a:ext cx="2397087" cy="2405158"/>
              </a:xfrm>
              <a:prstGeom prst="rtTriangle">
                <a:avLst/>
              </a:prstGeom>
              <a:solidFill>
                <a:schemeClr val="accent2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="" xmlns:a16="http://schemas.microsoft.com/office/drawing/2014/main" id="{0027A677-9ACB-4264-B148-4806678FB83F}"/>
                  </a:ext>
                </a:extLst>
              </p:cNvPr>
              <p:cNvSpPr/>
              <p:nvPr/>
            </p:nvSpPr>
            <p:spPr>
              <a:xfrm rot="5400000" flipH="1" flipV="1">
                <a:off x="2667000" y="-2667001"/>
                <a:ext cx="6858000" cy="12192002"/>
              </a:xfrm>
              <a:custGeom>
                <a:avLst/>
                <a:gdLst>
                  <a:gd name="connsiteX0" fmla="*/ 6858000 w 6858000"/>
                  <a:gd name="connsiteY0" fmla="*/ 3871658 h 12192002"/>
                  <a:gd name="connsiteX1" fmla="*/ 6858000 w 6858000"/>
                  <a:gd name="connsiteY1" fmla="*/ 12192002 h 12192002"/>
                  <a:gd name="connsiteX2" fmla="*/ 5363029 w 6858000"/>
                  <a:gd name="connsiteY2" fmla="*/ 12192002 h 12192002"/>
                  <a:gd name="connsiteX3" fmla="*/ 5363029 w 6858000"/>
                  <a:gd name="connsiteY3" fmla="*/ 12192000 h 12192002"/>
                  <a:gd name="connsiteX4" fmla="*/ 0 w 6858000"/>
                  <a:gd name="connsiteY4" fmla="*/ 12192000 h 12192002"/>
                  <a:gd name="connsiteX5" fmla="*/ 0 w 6858000"/>
                  <a:gd name="connsiteY5" fmla="*/ 0 h 12192002"/>
                  <a:gd name="connsiteX6" fmla="*/ 3539398 w 6858000"/>
                  <a:gd name="connsiteY6" fmla="*/ 0 h 12192002"/>
                  <a:gd name="connsiteX7" fmla="*/ 5566229 w 6858000"/>
                  <a:gd name="connsiteY7" fmla="*/ 2026831 h 12192002"/>
                  <a:gd name="connsiteX8" fmla="*/ 5566229 w 6858000"/>
                  <a:gd name="connsiteY8" fmla="*/ 2575538 h 12192002"/>
                  <a:gd name="connsiteX9" fmla="*/ 6858000 w 6858000"/>
                  <a:gd name="connsiteY9" fmla="*/ 3871657 h 12192002"/>
                  <a:gd name="connsiteX10" fmla="*/ 5566229 w 6858000"/>
                  <a:gd name="connsiteY10" fmla="*/ 3871657 h 12192002"/>
                  <a:gd name="connsiteX11" fmla="*/ 5566229 w 6858000"/>
                  <a:gd name="connsiteY11" fmla="*/ 3871658 h 1219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858000" h="12192002">
                    <a:moveTo>
                      <a:pt x="6858000" y="3871658"/>
                    </a:moveTo>
                    <a:lnTo>
                      <a:pt x="6858000" y="12192002"/>
                    </a:lnTo>
                    <a:lnTo>
                      <a:pt x="5363029" y="12192002"/>
                    </a:lnTo>
                    <a:lnTo>
                      <a:pt x="5363029" y="12192000"/>
                    </a:lnTo>
                    <a:lnTo>
                      <a:pt x="0" y="12192000"/>
                    </a:lnTo>
                    <a:lnTo>
                      <a:pt x="0" y="0"/>
                    </a:lnTo>
                    <a:lnTo>
                      <a:pt x="3539398" y="0"/>
                    </a:lnTo>
                    <a:lnTo>
                      <a:pt x="5566229" y="2026831"/>
                    </a:lnTo>
                    <a:lnTo>
                      <a:pt x="5566229" y="2575538"/>
                    </a:lnTo>
                    <a:lnTo>
                      <a:pt x="6858000" y="3871657"/>
                    </a:lnTo>
                    <a:lnTo>
                      <a:pt x="5566229" y="3871657"/>
                    </a:lnTo>
                    <a:lnTo>
                      <a:pt x="5566229" y="3871658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</p:grpSp>
        <p:sp>
          <p:nvSpPr>
            <p:cNvPr id="9" name="Freeform: Shape 12">
              <a:extLst>
                <a:ext uri="{FF2B5EF4-FFF2-40B4-BE49-F238E27FC236}">
                  <a16:creationId xmlns="" xmlns:a16="http://schemas.microsoft.com/office/drawing/2014/main" id="{E3AAB79D-382D-4A95-965E-526B6A681DA7}"/>
                </a:ext>
              </a:extLst>
            </p:cNvPr>
            <p:cNvSpPr/>
            <p:nvPr/>
          </p:nvSpPr>
          <p:spPr>
            <a:xfrm rot="18900000" flipH="1">
              <a:off x="-1604709" y="1397837"/>
              <a:ext cx="3211378" cy="3211378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="" xmlns:a16="http://schemas.microsoft.com/office/drawing/2014/main" id="{C0A22127-2B4A-4B15-B0A9-F019A30347A1}"/>
                </a:ext>
              </a:extLst>
            </p:cNvPr>
            <p:cNvSpPr/>
            <p:nvPr/>
          </p:nvSpPr>
          <p:spPr>
            <a:xfrm rot="18900000">
              <a:off x="-861777" y="-3756"/>
              <a:ext cx="2676646" cy="1356876"/>
            </a:xfrm>
            <a:custGeom>
              <a:avLst/>
              <a:gdLst>
                <a:gd name="connsiteX0" fmla="*/ 1319770 w 2676646"/>
                <a:gd name="connsiteY0" fmla="*/ 0 h 1356876"/>
                <a:gd name="connsiteX1" fmla="*/ 2676646 w 2676646"/>
                <a:gd name="connsiteY1" fmla="*/ 1356876 h 1356876"/>
                <a:gd name="connsiteX2" fmla="*/ 0 w 2676646"/>
                <a:gd name="connsiteY2" fmla="*/ 1356876 h 1356876"/>
                <a:gd name="connsiteX3" fmla="*/ 0 w 2676646"/>
                <a:gd name="connsiteY3" fmla="*/ 1319770 h 1356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6646" h="1356876">
                  <a:moveTo>
                    <a:pt x="1319770" y="0"/>
                  </a:moveTo>
                  <a:lnTo>
                    <a:pt x="2676646" y="1356876"/>
                  </a:lnTo>
                  <a:lnTo>
                    <a:pt x="0" y="1356876"/>
                  </a:lnTo>
                  <a:lnTo>
                    <a:pt x="0" y="1319770"/>
                  </a:lnTo>
                  <a:close/>
                </a:path>
              </a:pathLst>
            </a:custGeom>
            <a:pattFill prst="wdUpDiag">
              <a:fgClr>
                <a:schemeClr val="accent2"/>
              </a:fgClr>
              <a:bgClr>
                <a:schemeClr val="accent1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noProof="0" dirty="0"/>
            </a:p>
          </p:txBody>
        </p:sp>
        <p:sp>
          <p:nvSpPr>
            <p:cNvPr id="11" name="Freeform: Shape 12">
              <a:extLst>
                <a:ext uri="{FF2B5EF4-FFF2-40B4-BE49-F238E27FC236}">
                  <a16:creationId xmlns="" xmlns:a16="http://schemas.microsoft.com/office/drawing/2014/main" id="{F04D9FDC-1B67-4254-9535-CD32E81F0C3E}"/>
                </a:ext>
              </a:extLst>
            </p:cNvPr>
            <p:cNvSpPr/>
            <p:nvPr/>
          </p:nvSpPr>
          <p:spPr>
            <a:xfrm rot="13500000">
              <a:off x="-1226102" y="1737462"/>
              <a:ext cx="2416016" cy="2416016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="" xmlns:a16="http://schemas.microsoft.com/office/drawing/2014/main" id="{0A86C4EA-4CF8-4531-845D-4FCB1E2F7422}"/>
                </a:ext>
              </a:extLst>
            </p:cNvPr>
            <p:cNvGrpSpPr/>
            <p:nvPr/>
          </p:nvGrpSpPr>
          <p:grpSpPr>
            <a:xfrm>
              <a:off x="-760406" y="4672937"/>
              <a:ext cx="1520812" cy="1520812"/>
              <a:chOff x="-1604709" y="3012880"/>
              <a:chExt cx="3211378" cy="3211378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="" xmlns:a16="http://schemas.microsoft.com/office/drawing/2014/main" id="{1101B195-C112-4D20-8D19-4D22479B150D}"/>
                  </a:ext>
                </a:extLst>
              </p:cNvPr>
              <p:cNvSpPr/>
              <p:nvPr/>
            </p:nvSpPr>
            <p:spPr>
              <a:xfrm rot="18900000" flipH="1">
                <a:off x="-1604709" y="3012880"/>
                <a:ext cx="3211378" cy="3211378"/>
              </a:xfrm>
              <a:custGeom>
                <a:avLst/>
                <a:gdLst>
                  <a:gd name="connsiteX0" fmla="*/ 754341 w 754341"/>
                  <a:gd name="connsiteY0" fmla="*/ 754341 h 754341"/>
                  <a:gd name="connsiteX1" fmla="*/ 0 w 754341"/>
                  <a:gd name="connsiteY1" fmla="*/ 754341 h 754341"/>
                  <a:gd name="connsiteX2" fmla="*/ 0 w 754341"/>
                  <a:gd name="connsiteY2" fmla="*/ 0 h 754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4341" h="754341">
                    <a:moveTo>
                      <a:pt x="754341" y="754341"/>
                    </a:moveTo>
                    <a:lnTo>
                      <a:pt x="0" y="7543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4" name="Freeform: Shape 12">
                <a:extLst>
                  <a:ext uri="{FF2B5EF4-FFF2-40B4-BE49-F238E27FC236}">
                    <a16:creationId xmlns="" xmlns:a16="http://schemas.microsoft.com/office/drawing/2014/main" id="{CA755F1F-9955-4CBB-8F34-F7801CA44CE7}"/>
                  </a:ext>
                </a:extLst>
              </p:cNvPr>
              <p:cNvSpPr/>
              <p:nvPr/>
            </p:nvSpPr>
            <p:spPr>
              <a:xfrm rot="13500000">
                <a:off x="-1226102" y="3352505"/>
                <a:ext cx="2416016" cy="2416016"/>
              </a:xfrm>
              <a:custGeom>
                <a:avLst/>
                <a:gdLst>
                  <a:gd name="connsiteX0" fmla="*/ 754341 w 754341"/>
                  <a:gd name="connsiteY0" fmla="*/ 754341 h 754341"/>
                  <a:gd name="connsiteX1" fmla="*/ 0 w 754341"/>
                  <a:gd name="connsiteY1" fmla="*/ 754341 h 754341"/>
                  <a:gd name="connsiteX2" fmla="*/ 0 w 754341"/>
                  <a:gd name="connsiteY2" fmla="*/ 0 h 754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4341" h="754341">
                    <a:moveTo>
                      <a:pt x="754341" y="754341"/>
                    </a:moveTo>
                    <a:lnTo>
                      <a:pt x="0" y="754341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wdDn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9E597736-C478-4C26-9BAF-205FE31E977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761488" y="2395728"/>
            <a:ext cx="7077456" cy="1243584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en-GB" sz="6600" b="1" dirty="0">
                <a:solidFill>
                  <a:schemeClr val="accent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C3D2DEF0-A0B0-4CFE-B67D-A9D75E2368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61488" y="3721608"/>
            <a:ext cx="7077456" cy="86868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GB" sz="1800" spc="3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228600" lvl="0" indent="-228600"/>
            <a:r>
              <a:rPr lang="el-GR" noProof="0"/>
              <a:t>Κάντε κλικ για να επεξεργαστείτε τον υπότιτλο του υποδείγματος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36959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Δύο περιεχόμενα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=""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=""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=""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=""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=""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="" xmlns:a16="http://schemas.microsoft.com/office/drawing/2014/main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="" xmlns:a16="http://schemas.microsoft.com/office/drawing/2014/main" id="{FE796BFF-6E5F-4DE7-B193-F501FC094D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3365" y="1517715"/>
            <a:ext cx="5184437" cy="4659248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4pPr>
            <a:lvl5pPr marL="2114550" indent="-285750"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  <a:p>
            <a:pPr lvl="1"/>
            <a:r>
              <a:rPr lang="el-GR" noProof="0"/>
              <a:t>Δεύτερο επίπεδο</a:t>
            </a:r>
          </a:p>
          <a:p>
            <a:pPr lvl="2"/>
            <a:r>
              <a:rPr lang="el-GR" noProof="0"/>
              <a:t>Τρίτο επίπεδο</a:t>
            </a:r>
          </a:p>
          <a:p>
            <a:pPr lvl="3"/>
            <a:r>
              <a:rPr lang="el-GR" noProof="0"/>
              <a:t>Τέταρτο επίπεδο</a:t>
            </a:r>
          </a:p>
          <a:p>
            <a:pPr lvl="4"/>
            <a:r>
              <a:rPr lang="el-GR" noProof="0"/>
              <a:t>Πέμπτο επίπεδο</a:t>
            </a:r>
            <a:endParaRPr lang="en-US" noProof="0"/>
          </a:p>
        </p:txBody>
      </p:sp>
      <p:sp>
        <p:nvSpPr>
          <p:cNvPr id="21" name="Content Placeholder 3">
            <a:extLst>
              <a:ext uri="{FF2B5EF4-FFF2-40B4-BE49-F238E27FC236}">
                <a16:creationId xmlns="" xmlns:a16="http://schemas.microsoft.com/office/drawing/2014/main" id="{78622754-CA4D-4C27-A37F-B26E7B4C9C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74163" y="1517715"/>
            <a:ext cx="5184437" cy="465924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  <a:p>
            <a:pPr lvl="1"/>
            <a:r>
              <a:rPr lang="el-GR" noProof="0"/>
              <a:t>Δεύτερο επίπεδο</a:t>
            </a:r>
          </a:p>
          <a:p>
            <a:pPr lvl="2"/>
            <a:r>
              <a:rPr lang="el-GR" noProof="0"/>
              <a:t>Τρίτο επίπεδο</a:t>
            </a:r>
          </a:p>
          <a:p>
            <a:pPr lvl="3"/>
            <a:r>
              <a:rPr lang="el-GR" noProof="0"/>
              <a:t>Τέταρτο επίπεδο</a:t>
            </a:r>
          </a:p>
          <a:p>
            <a:pPr lvl="4"/>
            <a:r>
              <a:rPr lang="el-GR" noProof="0"/>
              <a:t>Πέμπτο επίπεδο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99597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ategor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=""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=""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=""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=""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=""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0" name="Picture Placeholder 8">
            <a:extLst>
              <a:ext uri="{FF2B5EF4-FFF2-40B4-BE49-F238E27FC236}">
                <a16:creationId xmlns="" xmlns:a16="http://schemas.microsoft.com/office/drawing/2014/main" id="{6D00E6B4-1CBE-404E-B943-5F1832320C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8212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l-GR" noProof="0"/>
              <a:t>Κάντε κλικ στο εικονίδιο για να προσθέσετε εικόνα</a:t>
            </a:r>
            <a:endParaRPr lang="en-US" noProof="0" dirty="0"/>
          </a:p>
        </p:txBody>
      </p:sp>
      <p:sp>
        <p:nvSpPr>
          <p:cNvPr id="21" name="Picture Placeholder 8">
            <a:extLst>
              <a:ext uri="{FF2B5EF4-FFF2-40B4-BE49-F238E27FC236}">
                <a16:creationId xmlns="" xmlns:a16="http://schemas.microsoft.com/office/drawing/2014/main" id="{7CD59BFD-62BE-4E33-92A5-B84A2A9A8D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22230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l-GR" noProof="0"/>
              <a:t>Κάντε κλικ στο εικονίδιο για να προσθέσετε εικόνα</a:t>
            </a:r>
            <a:endParaRPr lang="en-US" noProof="0" dirty="0"/>
          </a:p>
        </p:txBody>
      </p:sp>
      <p:sp>
        <p:nvSpPr>
          <p:cNvPr id="22" name="Picture Placeholder 8">
            <a:extLst>
              <a:ext uri="{FF2B5EF4-FFF2-40B4-BE49-F238E27FC236}">
                <a16:creationId xmlns="" xmlns:a16="http://schemas.microsoft.com/office/drawing/2014/main" id="{60DC5978-55B8-421D-91B4-29F8210A7B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66248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l-GR" noProof="0"/>
              <a:t>Κάντε κλικ στο εικονίδιο για να προσθέσετε εικόνα</a:t>
            </a:r>
            <a:endParaRPr lang="en-US" noProof="0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="" xmlns:a16="http://schemas.microsoft.com/office/drawing/2014/main" id="{BE3FB8C3-2C7E-4C59-8BD5-53FA2772DB5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710266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l-GR" noProof="0"/>
              <a:t>Κάντε κλικ στο εικονίδιο για να προσθέσετε εικόνα</a:t>
            </a:r>
            <a:endParaRPr lang="en-US" noProof="0" dirty="0"/>
          </a:p>
        </p:txBody>
      </p:sp>
      <p:sp>
        <p:nvSpPr>
          <p:cNvPr id="24" name="Picture Placeholder 8">
            <a:extLst>
              <a:ext uri="{FF2B5EF4-FFF2-40B4-BE49-F238E27FC236}">
                <a16:creationId xmlns="" xmlns:a16="http://schemas.microsoft.com/office/drawing/2014/main" id="{FD8FA9DA-C36B-4889-B88F-28B5829E53E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954283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l-GR" noProof="0"/>
              <a:t>Κάντε κλικ στο εικονίδιο για να προσθέσετε εικόνα</a:t>
            </a:r>
            <a:endParaRPr lang="en-US" noProof="0" dirty="0"/>
          </a:p>
        </p:txBody>
      </p:sp>
      <p:sp>
        <p:nvSpPr>
          <p:cNvPr id="26" name="Text Placeholder 22">
            <a:extLst>
              <a:ext uri="{FF2B5EF4-FFF2-40B4-BE49-F238E27FC236}">
                <a16:creationId xmlns="" xmlns:a16="http://schemas.microsoft.com/office/drawing/2014/main" id="{2A19101D-7C37-42BF-8167-5391EA65EC3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19894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  <p:sp>
        <p:nvSpPr>
          <p:cNvPr id="27" name="Text Placeholder 22">
            <a:extLst>
              <a:ext uri="{FF2B5EF4-FFF2-40B4-BE49-F238E27FC236}">
                <a16:creationId xmlns="" xmlns:a16="http://schemas.microsoft.com/office/drawing/2014/main" id="{05F72315-51A9-431C-B80A-45E4FB1D6BD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963912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  <p:sp>
        <p:nvSpPr>
          <p:cNvPr id="28" name="Text Placeholder 22">
            <a:extLst>
              <a:ext uri="{FF2B5EF4-FFF2-40B4-BE49-F238E27FC236}">
                <a16:creationId xmlns="" xmlns:a16="http://schemas.microsoft.com/office/drawing/2014/main" id="{883D1F0C-34F1-46E1-B178-E4AB82B1463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207930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  <p:sp>
        <p:nvSpPr>
          <p:cNvPr id="29" name="Text Placeholder 22">
            <a:extLst>
              <a:ext uri="{FF2B5EF4-FFF2-40B4-BE49-F238E27FC236}">
                <a16:creationId xmlns="" xmlns:a16="http://schemas.microsoft.com/office/drawing/2014/main" id="{7202A849-DF14-40E7-B38D-1185F72603E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451948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  <p:sp>
        <p:nvSpPr>
          <p:cNvPr id="30" name="Text Placeholder 22">
            <a:extLst>
              <a:ext uri="{FF2B5EF4-FFF2-40B4-BE49-F238E27FC236}">
                <a16:creationId xmlns="" xmlns:a16="http://schemas.microsoft.com/office/drawing/2014/main" id="{CCFC1ADF-AC11-4CCD-AC2D-478B6FFEA5E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695965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="" xmlns:a16="http://schemas.microsoft.com/office/drawing/2014/main" id="{2B4CB326-DA0E-488E-B236-7017E8438FBB}"/>
              </a:ext>
            </a:extLst>
          </p:cNvPr>
          <p:cNvCxnSpPr/>
          <p:nvPr userDrawn="1"/>
        </p:nvCxnSpPr>
        <p:spPr>
          <a:xfrm>
            <a:off x="1242354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="" xmlns:a16="http://schemas.microsoft.com/office/drawing/2014/main" id="{9366B533-7212-4A36-9CE2-D6302E721F8F}"/>
              </a:ext>
            </a:extLst>
          </p:cNvPr>
          <p:cNvCxnSpPr/>
          <p:nvPr userDrawn="1"/>
        </p:nvCxnSpPr>
        <p:spPr>
          <a:xfrm>
            <a:off x="3486372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="" xmlns:a16="http://schemas.microsoft.com/office/drawing/2014/main" id="{AD7474CD-E230-4E14-8274-5E20F673F401}"/>
              </a:ext>
            </a:extLst>
          </p:cNvPr>
          <p:cNvCxnSpPr/>
          <p:nvPr userDrawn="1"/>
        </p:nvCxnSpPr>
        <p:spPr>
          <a:xfrm>
            <a:off x="5730390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="" xmlns:a16="http://schemas.microsoft.com/office/drawing/2014/main" id="{6BF71FCE-6F39-4D2F-82BE-7D9F1D2ED59F}"/>
              </a:ext>
            </a:extLst>
          </p:cNvPr>
          <p:cNvCxnSpPr/>
          <p:nvPr userDrawn="1"/>
        </p:nvCxnSpPr>
        <p:spPr>
          <a:xfrm>
            <a:off x="7974408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="" xmlns:a16="http://schemas.microsoft.com/office/drawing/2014/main" id="{AE97AC7A-17D9-4F42-9DD0-94FE4FC6BF19}"/>
              </a:ext>
            </a:extLst>
          </p:cNvPr>
          <p:cNvCxnSpPr/>
          <p:nvPr userDrawn="1"/>
        </p:nvCxnSpPr>
        <p:spPr>
          <a:xfrm>
            <a:off x="10218425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: Shape 34">
            <a:extLst>
              <a:ext uri="{FF2B5EF4-FFF2-40B4-BE49-F238E27FC236}">
                <a16:creationId xmlns="" xmlns:a16="http://schemas.microsoft.com/office/drawing/2014/main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76266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+ 3 Sec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=""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=""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=""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=""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=""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6" name="Text Placeholder 22">
            <a:extLst>
              <a:ext uri="{FF2B5EF4-FFF2-40B4-BE49-F238E27FC236}">
                <a16:creationId xmlns="" xmlns:a16="http://schemas.microsoft.com/office/drawing/2014/main" id="{2A19101D-7C37-42BF-8167-5391EA65EC3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42094" y="4240093"/>
            <a:ext cx="32933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="" xmlns:a16="http://schemas.microsoft.com/office/drawing/2014/main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="" xmlns:a16="http://schemas.microsoft.com/office/drawing/2014/main" id="{231B97CF-FD24-4932-8459-893B1AC73D3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-2" y="1352575"/>
            <a:ext cx="12192002" cy="228989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2"/>
                </a:solidFill>
                <a:latin typeface="Trade Gothic LT Pro" panose="020B0503040303020004" pitchFamily="34" charset="0"/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36" name="Text Placeholder 22">
            <a:extLst>
              <a:ext uri="{FF2B5EF4-FFF2-40B4-BE49-F238E27FC236}">
                <a16:creationId xmlns="" xmlns:a16="http://schemas.microsoft.com/office/drawing/2014/main" id="{642D3CE0-C3B4-4F3F-A650-AB452B3AD4B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444169" y="4240093"/>
            <a:ext cx="32933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  <p:sp>
        <p:nvSpPr>
          <p:cNvPr id="37" name="Text Placeholder 22">
            <a:extLst>
              <a:ext uri="{FF2B5EF4-FFF2-40B4-BE49-F238E27FC236}">
                <a16:creationId xmlns="" xmlns:a16="http://schemas.microsoft.com/office/drawing/2014/main" id="{DBED2BB0-CDAD-40EE-8B35-C66DF45EE29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346244" y="4240093"/>
            <a:ext cx="32933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1544745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+ Tex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=""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=""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=""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=""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=""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6" name="Text Placeholder 22">
            <a:extLst>
              <a:ext uri="{FF2B5EF4-FFF2-40B4-BE49-F238E27FC236}">
                <a16:creationId xmlns="" xmlns:a16="http://schemas.microsoft.com/office/drawing/2014/main" id="{2A19101D-7C37-42BF-8167-5391EA65EC3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42094" y="4240093"/>
            <a:ext cx="94020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="" xmlns:a16="http://schemas.microsoft.com/office/drawing/2014/main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="" xmlns:a16="http://schemas.microsoft.com/office/drawing/2014/main" id="{231B97CF-FD24-4932-8459-893B1AC73D3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-2" y="1352575"/>
            <a:ext cx="12192002" cy="228989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2"/>
                </a:solidFill>
                <a:latin typeface="Trade Gothic LT Pro" panose="020B0503040303020004" pitchFamily="34" charset="0"/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2486826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Εικόνα με λεζάντα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=""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=""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=""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=""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=""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="" xmlns:a16="http://schemas.microsoft.com/office/drawing/2014/main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Picture Placeholder 2">
            <a:extLst>
              <a:ext uri="{FF2B5EF4-FFF2-40B4-BE49-F238E27FC236}">
                <a16:creationId xmlns="" xmlns:a16="http://schemas.microsoft.com/office/drawing/2014/main" id="{30B3A574-7940-4E35-857E-5CA35A5910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110087" y="1444649"/>
            <a:ext cx="7548513" cy="4579079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noProof="0"/>
              <a:t>Κάντε κλικ στο εικονίδιο για να προσθέσετε εικόνα</a:t>
            </a:r>
            <a:endParaRPr lang="en-US" noProof="0" dirty="0"/>
          </a:p>
        </p:txBody>
      </p:sp>
      <p:sp>
        <p:nvSpPr>
          <p:cNvPr id="21" name="Text Placeholder 3">
            <a:extLst>
              <a:ext uri="{FF2B5EF4-FFF2-40B4-BE49-F238E27FC236}">
                <a16:creationId xmlns="" xmlns:a16="http://schemas.microsoft.com/office/drawing/2014/main" id="{912B51EA-3E6F-4BF6-BE48-62128AF32B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3366" y="1444649"/>
            <a:ext cx="3365063" cy="4579079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15406501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Περιεχόμενο με λεζάντα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=""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=""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=""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=""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=""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="" xmlns:a16="http://schemas.microsoft.com/office/drawing/2014/main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1" name="Text Placeholder 3">
            <a:extLst>
              <a:ext uri="{FF2B5EF4-FFF2-40B4-BE49-F238E27FC236}">
                <a16:creationId xmlns="" xmlns:a16="http://schemas.microsoft.com/office/drawing/2014/main" id="{912B51EA-3E6F-4BF6-BE48-62128AF32B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3366" y="1444649"/>
            <a:ext cx="3365063" cy="4579079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="" xmlns:a16="http://schemas.microsoft.com/office/drawing/2014/main" id="{A015C605-1D30-48BC-A0D6-3B11AF56C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4290" y="1444649"/>
            <a:ext cx="7694310" cy="4579079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noProof="0"/>
              <a:t>Στυλ κειμένου υποδείγματος</a:t>
            </a:r>
          </a:p>
          <a:p>
            <a:pPr lvl="1"/>
            <a:r>
              <a:rPr lang="el-GR" noProof="0"/>
              <a:t>Δεύτερο επίπεδο</a:t>
            </a:r>
          </a:p>
          <a:p>
            <a:pPr lvl="2"/>
            <a:r>
              <a:rPr lang="el-GR" noProof="0"/>
              <a:t>Τρίτο επίπεδο</a:t>
            </a:r>
          </a:p>
          <a:p>
            <a:pPr lvl="3"/>
            <a:r>
              <a:rPr lang="el-GR" noProof="0"/>
              <a:t>Τέταρτο επίπεδο</a:t>
            </a:r>
          </a:p>
          <a:p>
            <a:pPr lvl="4"/>
            <a:r>
              <a:rPr lang="el-GR" noProof="0"/>
              <a:t>Πέμπτο επίπεδο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212989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D4494CD2-CCDD-0248-96F8-741002C44255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Freeform: Shape 9">
            <a:extLst>
              <a:ext uri="{FF2B5EF4-FFF2-40B4-BE49-F238E27FC236}">
                <a16:creationId xmlns="" xmlns:a16="http://schemas.microsoft.com/office/drawing/2014/main" id="{07077B00-C1EE-7241-B441-7814F92A7EDF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0" name="Freeform: Shape 17">
            <a:extLst>
              <a:ext uri="{FF2B5EF4-FFF2-40B4-BE49-F238E27FC236}">
                <a16:creationId xmlns="" xmlns:a16="http://schemas.microsoft.com/office/drawing/2014/main" id="{3A1AEBC4-637E-F64C-9192-69AC4BB26D0C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1" name="Freeform: Shape 11">
            <a:extLst>
              <a:ext uri="{FF2B5EF4-FFF2-40B4-BE49-F238E27FC236}">
                <a16:creationId xmlns="" xmlns:a16="http://schemas.microsoft.com/office/drawing/2014/main" id="{669A7039-C54C-8E46-9A8B-DDB2547D989C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Freeform: Shape 7">
            <a:extLst>
              <a:ext uri="{FF2B5EF4-FFF2-40B4-BE49-F238E27FC236}">
                <a16:creationId xmlns="" xmlns:a16="http://schemas.microsoft.com/office/drawing/2014/main" id="{4F173B32-87BB-9A40-8C91-4C1EED2B7ABF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24" name="Group 23">
            <a:extLst>
              <a:ext uri="{FF2B5EF4-FFF2-40B4-BE49-F238E27FC236}">
                <a16:creationId xmlns="" xmlns:a16="http://schemas.microsoft.com/office/drawing/2014/main" id="{4AC87F4E-12B5-1B42-AFD2-4DB39B7645C9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25" name="Freeform: Shape 15">
              <a:extLst>
                <a:ext uri="{FF2B5EF4-FFF2-40B4-BE49-F238E27FC236}">
                  <a16:creationId xmlns="" xmlns:a16="http://schemas.microsoft.com/office/drawing/2014/main" id="{03DD8765-59DF-A045-ADB5-E39FAEE153A0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26" name="Freeform: Shape 16">
              <a:extLst>
                <a:ext uri="{FF2B5EF4-FFF2-40B4-BE49-F238E27FC236}">
                  <a16:creationId xmlns="" xmlns:a16="http://schemas.microsoft.com/office/drawing/2014/main" id="{B34B796C-A407-7B4D-B4F0-E58A44FE8DB4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0" name="Freeform: Shape 23">
            <a:extLst>
              <a:ext uri="{FF2B5EF4-FFF2-40B4-BE49-F238E27FC236}">
                <a16:creationId xmlns="" xmlns:a16="http://schemas.microsoft.com/office/drawing/2014/main" id="{CBE3FDC9-67CB-FA42-B127-A36BFF4678BB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1" name="Slide Number Placeholder 4">
            <a:extLst>
              <a:ext uri="{FF2B5EF4-FFF2-40B4-BE49-F238E27FC236}">
                <a16:creationId xmlns="" xmlns:a16="http://schemas.microsoft.com/office/drawing/2014/main" id="{1E902BFF-CA8F-D745-A819-A7BB38B30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723047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6E739168-A5E8-443A-B392-7AD4CF8977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="" xmlns:a16="http://schemas.microsoft.com/office/drawing/2014/main" id="{41E10E1E-5268-4F03-BA64-07E19DE26739}"/>
              </a:ext>
            </a:extLst>
          </p:cNvPr>
          <p:cNvSpPr/>
          <p:nvPr/>
        </p:nvSpPr>
        <p:spPr>
          <a:xfrm flipH="1">
            <a:off x="-16297" y="0"/>
            <a:ext cx="12208298" cy="6858000"/>
          </a:xfrm>
          <a:custGeom>
            <a:avLst/>
            <a:gdLst>
              <a:gd name="connsiteX0" fmla="*/ 8574289 w 12208298"/>
              <a:gd name="connsiteY0" fmla="*/ 0 h 6858000"/>
              <a:gd name="connsiteX1" fmla="*/ 0 w 12208298"/>
              <a:gd name="connsiteY1" fmla="*/ 0 h 6858000"/>
              <a:gd name="connsiteX2" fmla="*/ 0 w 12208298"/>
              <a:gd name="connsiteY2" fmla="*/ 6858000 h 6858000"/>
              <a:gd name="connsiteX3" fmla="*/ 532109 w 12208298"/>
              <a:gd name="connsiteY3" fmla="*/ 6858000 h 6858000"/>
              <a:gd name="connsiteX4" fmla="*/ 11495317 w 12208298"/>
              <a:gd name="connsiteY4" fmla="*/ 6858000 h 6858000"/>
              <a:gd name="connsiteX5" fmla="*/ 12208298 w 12208298"/>
              <a:gd name="connsiteY5" fmla="*/ 6858000 h 6858000"/>
              <a:gd name="connsiteX6" fmla="*/ 12208298 w 12208298"/>
              <a:gd name="connsiteY6" fmla="*/ 3146781 h 6858000"/>
              <a:gd name="connsiteX7" fmla="*/ 10353284 w 12208298"/>
              <a:gd name="connsiteY7" fmla="*/ 1291767 h 6858000"/>
              <a:gd name="connsiteX8" fmla="*/ 9866056 w 12208298"/>
              <a:gd name="connsiteY8" fmla="*/ 12917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08298" h="6858000">
                <a:moveTo>
                  <a:pt x="8574289" y="0"/>
                </a:moveTo>
                <a:lnTo>
                  <a:pt x="0" y="0"/>
                </a:lnTo>
                <a:lnTo>
                  <a:pt x="0" y="6858000"/>
                </a:lnTo>
                <a:lnTo>
                  <a:pt x="532109" y="6858000"/>
                </a:lnTo>
                <a:lnTo>
                  <a:pt x="11495317" y="6858000"/>
                </a:lnTo>
                <a:lnTo>
                  <a:pt x="12208298" y="6858000"/>
                </a:lnTo>
                <a:lnTo>
                  <a:pt x="12208298" y="3146781"/>
                </a:lnTo>
                <a:lnTo>
                  <a:pt x="10353284" y="1291767"/>
                </a:lnTo>
                <a:lnTo>
                  <a:pt x="9866056" y="1291767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Freeform: Shape 15">
            <a:extLst>
              <a:ext uri="{FF2B5EF4-FFF2-40B4-BE49-F238E27FC236}">
                <a16:creationId xmlns="" xmlns:a16="http://schemas.microsoft.com/office/drawing/2014/main" id="{B989C45D-BDFF-418F-BE79-03FF70015770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accent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Freeform: Shape 19">
            <a:extLst>
              <a:ext uri="{FF2B5EF4-FFF2-40B4-BE49-F238E27FC236}">
                <a16:creationId xmlns="" xmlns:a16="http://schemas.microsoft.com/office/drawing/2014/main" id="{0027A677-9ACB-4264-B148-4806678FB83F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EA7FF9D7-8545-4547-AC77-A0421EEB9B99}"/>
              </a:ext>
            </a:extLst>
          </p:cNvPr>
          <p:cNvGrpSpPr/>
          <p:nvPr userDrawn="1"/>
        </p:nvGrpSpPr>
        <p:grpSpPr>
          <a:xfrm>
            <a:off x="0" y="0"/>
            <a:ext cx="6881966" cy="6858876"/>
            <a:chOff x="-5321" y="1096"/>
            <a:chExt cx="5924073" cy="5904197"/>
          </a:xfrm>
        </p:grpSpPr>
        <p:sp>
          <p:nvSpPr>
            <p:cNvPr id="17" name="Right Triangle 16">
              <a:extLst>
                <a:ext uri="{FF2B5EF4-FFF2-40B4-BE49-F238E27FC236}">
                  <a16:creationId xmlns="" xmlns:a16="http://schemas.microsoft.com/office/drawing/2014/main" id="{8DCD5806-2A2F-4ABF-8057-245681C498E6}"/>
                </a:ext>
              </a:extLst>
            </p:cNvPr>
            <p:cNvSpPr/>
            <p:nvPr userDrawn="1"/>
          </p:nvSpPr>
          <p:spPr>
            <a:xfrm rot="16200000" flipH="1" flipV="1">
              <a:off x="4618" y="-8842"/>
              <a:ext cx="5904196" cy="5924073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8" name="Right Triangle 17">
              <a:extLst>
                <a:ext uri="{FF2B5EF4-FFF2-40B4-BE49-F238E27FC236}">
                  <a16:creationId xmlns="" xmlns:a16="http://schemas.microsoft.com/office/drawing/2014/main" id="{3A93038F-E9E4-4FFD-B3DF-28DB7C2C1490}"/>
                </a:ext>
              </a:extLst>
            </p:cNvPr>
            <p:cNvSpPr/>
            <p:nvPr userDrawn="1"/>
          </p:nvSpPr>
          <p:spPr>
            <a:xfrm rot="16200000" flipH="1" flipV="1">
              <a:off x="3941" y="-8164"/>
              <a:ext cx="5501471" cy="5519993"/>
            </a:xfrm>
            <a:prstGeom prst="rtTriangle">
              <a:avLst/>
            </a:prstGeom>
            <a:pattFill prst="dkHorz">
              <a:fgClr>
                <a:schemeClr val="accent1"/>
              </a:fgClr>
              <a:bgClr>
                <a:schemeClr val="accent2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9" name="Right Triangle 18">
              <a:extLst>
                <a:ext uri="{FF2B5EF4-FFF2-40B4-BE49-F238E27FC236}">
                  <a16:creationId xmlns="" xmlns:a16="http://schemas.microsoft.com/office/drawing/2014/main" id="{5DEA1E02-BBD0-4AE3-AF22-433B90272178}"/>
                </a:ext>
              </a:extLst>
            </p:cNvPr>
            <p:cNvSpPr/>
            <p:nvPr userDrawn="1"/>
          </p:nvSpPr>
          <p:spPr>
            <a:xfrm rot="16200000" flipH="1" flipV="1">
              <a:off x="3131" y="-7355"/>
              <a:ext cx="5019818" cy="5036720"/>
            </a:xfrm>
            <a:prstGeom prst="rtTriangl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9E597736-C478-4C26-9BAF-205FE31E977C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5217242" y="2807208"/>
            <a:ext cx="4945598" cy="1243584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noProof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236386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6E739168-A5E8-443A-B392-7AD4CF8977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="" xmlns:a16="http://schemas.microsoft.com/office/drawing/2014/main" id="{41E10E1E-5268-4F03-BA64-07E19DE26739}"/>
              </a:ext>
            </a:extLst>
          </p:cNvPr>
          <p:cNvSpPr/>
          <p:nvPr/>
        </p:nvSpPr>
        <p:spPr>
          <a:xfrm flipH="1">
            <a:off x="-16297" y="0"/>
            <a:ext cx="12208298" cy="6858000"/>
          </a:xfrm>
          <a:custGeom>
            <a:avLst/>
            <a:gdLst>
              <a:gd name="connsiteX0" fmla="*/ 8574289 w 12208298"/>
              <a:gd name="connsiteY0" fmla="*/ 0 h 6858000"/>
              <a:gd name="connsiteX1" fmla="*/ 0 w 12208298"/>
              <a:gd name="connsiteY1" fmla="*/ 0 h 6858000"/>
              <a:gd name="connsiteX2" fmla="*/ 0 w 12208298"/>
              <a:gd name="connsiteY2" fmla="*/ 6858000 h 6858000"/>
              <a:gd name="connsiteX3" fmla="*/ 532109 w 12208298"/>
              <a:gd name="connsiteY3" fmla="*/ 6858000 h 6858000"/>
              <a:gd name="connsiteX4" fmla="*/ 11495317 w 12208298"/>
              <a:gd name="connsiteY4" fmla="*/ 6858000 h 6858000"/>
              <a:gd name="connsiteX5" fmla="*/ 12208298 w 12208298"/>
              <a:gd name="connsiteY5" fmla="*/ 6858000 h 6858000"/>
              <a:gd name="connsiteX6" fmla="*/ 12208298 w 12208298"/>
              <a:gd name="connsiteY6" fmla="*/ 3146781 h 6858000"/>
              <a:gd name="connsiteX7" fmla="*/ 10353284 w 12208298"/>
              <a:gd name="connsiteY7" fmla="*/ 1291767 h 6858000"/>
              <a:gd name="connsiteX8" fmla="*/ 9866056 w 12208298"/>
              <a:gd name="connsiteY8" fmla="*/ 12917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08298" h="6858000">
                <a:moveTo>
                  <a:pt x="8574289" y="0"/>
                </a:moveTo>
                <a:lnTo>
                  <a:pt x="0" y="0"/>
                </a:lnTo>
                <a:lnTo>
                  <a:pt x="0" y="6858000"/>
                </a:lnTo>
                <a:lnTo>
                  <a:pt x="532109" y="6858000"/>
                </a:lnTo>
                <a:lnTo>
                  <a:pt x="11495317" y="6858000"/>
                </a:lnTo>
                <a:lnTo>
                  <a:pt x="12208298" y="6858000"/>
                </a:lnTo>
                <a:lnTo>
                  <a:pt x="12208298" y="3146781"/>
                </a:lnTo>
                <a:lnTo>
                  <a:pt x="10353284" y="1291767"/>
                </a:lnTo>
                <a:lnTo>
                  <a:pt x="9866056" y="1291767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Freeform: Shape 15">
            <a:extLst>
              <a:ext uri="{FF2B5EF4-FFF2-40B4-BE49-F238E27FC236}">
                <a16:creationId xmlns="" xmlns:a16="http://schemas.microsoft.com/office/drawing/2014/main" id="{B989C45D-BDFF-418F-BE79-03FF70015770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accent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Freeform: Shape 19">
            <a:extLst>
              <a:ext uri="{FF2B5EF4-FFF2-40B4-BE49-F238E27FC236}">
                <a16:creationId xmlns="" xmlns:a16="http://schemas.microsoft.com/office/drawing/2014/main" id="{0027A677-9ACB-4264-B148-4806678FB83F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9E597736-C478-4C26-9BAF-205FE31E977C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360242" y="3429000"/>
            <a:ext cx="4945598" cy="1243584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noProof="0"/>
              <a:t>Thank You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="" xmlns:a16="http://schemas.microsoft.com/office/drawing/2014/main" id="{C024DCDB-C6BF-455E-AAB8-EAF9DAB302A1}"/>
              </a:ext>
            </a:extLst>
          </p:cNvPr>
          <p:cNvSpPr/>
          <p:nvPr userDrawn="1"/>
        </p:nvSpPr>
        <p:spPr>
          <a:xfrm rot="13500000">
            <a:off x="-729899" y="-1215856"/>
            <a:ext cx="6043521" cy="8427077"/>
          </a:xfrm>
          <a:custGeom>
            <a:avLst/>
            <a:gdLst>
              <a:gd name="connsiteX0" fmla="*/ 6043521 w 6043521"/>
              <a:gd name="connsiteY0" fmla="*/ 4267535 h 8427077"/>
              <a:gd name="connsiteX1" fmla="*/ 1883979 w 6043521"/>
              <a:gd name="connsiteY1" fmla="*/ 8427077 h 8427077"/>
              <a:gd name="connsiteX2" fmla="*/ 0 w 6043521"/>
              <a:gd name="connsiteY2" fmla="*/ 8427077 h 8427077"/>
              <a:gd name="connsiteX3" fmla="*/ 0 w 6043521"/>
              <a:gd name="connsiteY3" fmla="*/ 1775986 h 8427077"/>
              <a:gd name="connsiteX4" fmla="*/ 1775985 w 6043521"/>
              <a:gd name="connsiteY4" fmla="*/ 0 h 842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43521" h="8427077">
                <a:moveTo>
                  <a:pt x="6043521" y="4267535"/>
                </a:moveTo>
                <a:lnTo>
                  <a:pt x="1883979" y="8427077"/>
                </a:lnTo>
                <a:lnTo>
                  <a:pt x="0" y="8427077"/>
                </a:lnTo>
                <a:lnTo>
                  <a:pt x="0" y="1775986"/>
                </a:lnTo>
                <a:lnTo>
                  <a:pt x="1775985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2" name="Freeform: Shape 31">
            <a:extLst>
              <a:ext uri="{FF2B5EF4-FFF2-40B4-BE49-F238E27FC236}">
                <a16:creationId xmlns="" xmlns:a16="http://schemas.microsoft.com/office/drawing/2014/main" id="{26AFB47A-5D51-4F9C-B01B-977CE5E3C093}"/>
              </a:ext>
            </a:extLst>
          </p:cNvPr>
          <p:cNvSpPr/>
          <p:nvPr userDrawn="1"/>
        </p:nvSpPr>
        <p:spPr>
          <a:xfrm rot="13500000">
            <a:off x="-1145231" y="-2123853"/>
            <a:ext cx="6043521" cy="9008880"/>
          </a:xfrm>
          <a:custGeom>
            <a:avLst/>
            <a:gdLst>
              <a:gd name="connsiteX0" fmla="*/ 6043521 w 6043521"/>
              <a:gd name="connsiteY0" fmla="*/ 4849338 h 9008880"/>
              <a:gd name="connsiteX1" fmla="*/ 1883979 w 6043521"/>
              <a:gd name="connsiteY1" fmla="*/ 9008880 h 9008880"/>
              <a:gd name="connsiteX2" fmla="*/ 0 w 6043521"/>
              <a:gd name="connsiteY2" fmla="*/ 9008880 h 9008880"/>
              <a:gd name="connsiteX3" fmla="*/ 0 w 6043521"/>
              <a:gd name="connsiteY3" fmla="*/ 1194182 h 9008880"/>
              <a:gd name="connsiteX4" fmla="*/ 1194182 w 6043521"/>
              <a:gd name="connsiteY4" fmla="*/ 0 h 900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43521" h="9008880">
                <a:moveTo>
                  <a:pt x="6043521" y="4849338"/>
                </a:moveTo>
                <a:lnTo>
                  <a:pt x="1883979" y="9008880"/>
                </a:lnTo>
                <a:lnTo>
                  <a:pt x="0" y="9008880"/>
                </a:lnTo>
                <a:lnTo>
                  <a:pt x="0" y="1194182"/>
                </a:lnTo>
                <a:lnTo>
                  <a:pt x="1194182" y="0"/>
                </a:lnTo>
                <a:close/>
              </a:path>
            </a:pathLst>
          </a:custGeom>
          <a:pattFill prst="wdDn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0" name="Freeform: Shape 29">
            <a:extLst>
              <a:ext uri="{FF2B5EF4-FFF2-40B4-BE49-F238E27FC236}">
                <a16:creationId xmlns="" xmlns:a16="http://schemas.microsoft.com/office/drawing/2014/main" id="{6997A4FF-7390-4173-8ACD-6CF7145AACEC}"/>
              </a:ext>
            </a:extLst>
          </p:cNvPr>
          <p:cNvSpPr/>
          <p:nvPr userDrawn="1"/>
        </p:nvSpPr>
        <p:spPr>
          <a:xfrm rot="18900000" flipH="1">
            <a:off x="-2681153" y="-465959"/>
            <a:ext cx="8639119" cy="5739762"/>
          </a:xfrm>
          <a:custGeom>
            <a:avLst/>
            <a:gdLst>
              <a:gd name="connsiteX0" fmla="*/ 3789781 w 8639119"/>
              <a:gd name="connsiteY0" fmla="*/ 0 h 5739762"/>
              <a:gd name="connsiteX1" fmla="*/ 0 w 8639119"/>
              <a:gd name="connsiteY1" fmla="*/ 3789782 h 5739762"/>
              <a:gd name="connsiteX2" fmla="*/ 0 w 8639119"/>
              <a:gd name="connsiteY2" fmla="*/ 5739761 h 5739762"/>
              <a:gd name="connsiteX3" fmla="*/ 7748695 w 8639119"/>
              <a:gd name="connsiteY3" fmla="*/ 5739762 h 5739762"/>
              <a:gd name="connsiteX4" fmla="*/ 8639119 w 8639119"/>
              <a:gd name="connsiteY4" fmla="*/ 4849338 h 5739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9119" h="5739762">
                <a:moveTo>
                  <a:pt x="3789781" y="0"/>
                </a:moveTo>
                <a:lnTo>
                  <a:pt x="0" y="3789782"/>
                </a:lnTo>
                <a:lnTo>
                  <a:pt x="0" y="5739761"/>
                </a:lnTo>
                <a:lnTo>
                  <a:pt x="7748695" y="5739762"/>
                </a:lnTo>
                <a:lnTo>
                  <a:pt x="8639119" y="4849338"/>
                </a:lnTo>
                <a:close/>
              </a:path>
            </a:pathLst>
          </a:custGeom>
          <a:solidFill>
            <a:schemeClr val="accent1">
              <a:lumMod val="50000"/>
              <a:alpha val="5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18518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B2838D16-809E-4EB1-8C0C-0E63D813911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C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="" xmlns:a16="http://schemas.microsoft.com/office/drawing/2014/main" id="{01FEB333-94B4-4E53-9019-D584810903BB}"/>
              </a:ext>
            </a:extLst>
          </p:cNvPr>
          <p:cNvSpPr/>
          <p:nvPr userDrawn="1"/>
        </p:nvSpPr>
        <p:spPr>
          <a:xfrm>
            <a:off x="0" y="0"/>
            <a:ext cx="12192000" cy="6862745"/>
          </a:xfrm>
          <a:custGeom>
            <a:avLst/>
            <a:gdLst>
              <a:gd name="connsiteX0" fmla="*/ 0 w 12192000"/>
              <a:gd name="connsiteY0" fmla="*/ 0 h 6849743"/>
              <a:gd name="connsiteX1" fmla="*/ 7554712 w 12192000"/>
              <a:gd name="connsiteY1" fmla="*/ 0 h 6849743"/>
              <a:gd name="connsiteX2" fmla="*/ 10266645 w 12192000"/>
              <a:gd name="connsiteY2" fmla="*/ 2711934 h 6849743"/>
              <a:gd name="connsiteX3" fmla="*/ 11289529 w 12192000"/>
              <a:gd name="connsiteY3" fmla="*/ 2711934 h 6849743"/>
              <a:gd name="connsiteX4" fmla="*/ 12191999 w 12192000"/>
              <a:gd name="connsiteY4" fmla="*/ 3614404 h 6849743"/>
              <a:gd name="connsiteX5" fmla="*/ 12192000 w 12192000"/>
              <a:gd name="connsiteY5" fmla="*/ 6849743 h 6849743"/>
              <a:gd name="connsiteX6" fmla="*/ 0 w 12192000"/>
              <a:gd name="connsiteY6" fmla="*/ 6849743 h 6849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49743">
                <a:moveTo>
                  <a:pt x="0" y="0"/>
                </a:moveTo>
                <a:lnTo>
                  <a:pt x="7554712" y="0"/>
                </a:lnTo>
                <a:lnTo>
                  <a:pt x="10266645" y="2711934"/>
                </a:lnTo>
                <a:lnTo>
                  <a:pt x="11289529" y="2711934"/>
                </a:lnTo>
                <a:lnTo>
                  <a:pt x="12191999" y="3614404"/>
                </a:lnTo>
                <a:lnTo>
                  <a:pt x="12192000" y="6849743"/>
                </a:lnTo>
                <a:lnTo>
                  <a:pt x="0" y="6849743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Freeform: Shape 8">
            <a:extLst>
              <a:ext uri="{FF2B5EF4-FFF2-40B4-BE49-F238E27FC236}">
                <a16:creationId xmlns="" xmlns:a16="http://schemas.microsoft.com/office/drawing/2014/main" id="{A59B9489-0CD9-4DB7-AC82-6E7867F91403}"/>
              </a:ext>
            </a:extLst>
          </p:cNvPr>
          <p:cNvSpPr/>
          <p:nvPr userDrawn="1"/>
        </p:nvSpPr>
        <p:spPr>
          <a:xfrm rot="16200000" flipV="1">
            <a:off x="2626805" y="-2626805"/>
            <a:ext cx="6862743" cy="12116353"/>
          </a:xfrm>
          <a:custGeom>
            <a:avLst/>
            <a:gdLst>
              <a:gd name="connsiteX0" fmla="*/ 6853871 w 6853871"/>
              <a:gd name="connsiteY0" fmla="*/ 12116353 h 12116353"/>
              <a:gd name="connsiteX1" fmla="*/ 6853871 w 6853871"/>
              <a:gd name="connsiteY1" fmla="*/ 8014954 h 12116353"/>
              <a:gd name="connsiteX2" fmla="*/ 4141930 w 6853871"/>
              <a:gd name="connsiteY2" fmla="*/ 8014954 h 12116353"/>
              <a:gd name="connsiteX3" fmla="*/ 4141930 w 6853871"/>
              <a:gd name="connsiteY3" fmla="*/ 8014952 h 12116353"/>
              <a:gd name="connsiteX4" fmla="*/ 6853871 w 6853871"/>
              <a:gd name="connsiteY4" fmla="*/ 8014952 h 12116353"/>
              <a:gd name="connsiteX5" fmla="*/ 4141930 w 6853871"/>
              <a:gd name="connsiteY5" fmla="*/ 5293882 h 12116353"/>
              <a:gd name="connsiteX6" fmla="*/ 4141930 w 6853871"/>
              <a:gd name="connsiteY6" fmla="*/ 4141928 h 12116353"/>
              <a:gd name="connsiteX7" fmla="*/ 0 w 6853871"/>
              <a:gd name="connsiteY7" fmla="*/ 0 h 12116353"/>
              <a:gd name="connsiteX8" fmla="*/ 0 w 6853871"/>
              <a:gd name="connsiteY8" fmla="*/ 12116353 h 1211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3871" h="12116353">
                <a:moveTo>
                  <a:pt x="6853871" y="12116353"/>
                </a:moveTo>
                <a:lnTo>
                  <a:pt x="6853871" y="8014954"/>
                </a:lnTo>
                <a:lnTo>
                  <a:pt x="4141930" y="8014954"/>
                </a:lnTo>
                <a:lnTo>
                  <a:pt x="4141930" y="8014952"/>
                </a:lnTo>
                <a:lnTo>
                  <a:pt x="6853871" y="8014952"/>
                </a:lnTo>
                <a:lnTo>
                  <a:pt x="4141930" y="5293882"/>
                </a:lnTo>
                <a:lnTo>
                  <a:pt x="4141930" y="4141928"/>
                </a:lnTo>
                <a:lnTo>
                  <a:pt x="0" y="0"/>
                </a:lnTo>
                <a:lnTo>
                  <a:pt x="0" y="12116353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accent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Right Triangle 9">
            <a:extLst>
              <a:ext uri="{FF2B5EF4-FFF2-40B4-BE49-F238E27FC236}">
                <a16:creationId xmlns="" xmlns:a16="http://schemas.microsoft.com/office/drawing/2014/main" id="{A55D1C76-C591-4FA5-9780-87AB6B37C0FA}"/>
              </a:ext>
            </a:extLst>
          </p:cNvPr>
          <p:cNvSpPr/>
          <p:nvPr userDrawn="1"/>
        </p:nvSpPr>
        <p:spPr>
          <a:xfrm rot="5400000" flipV="1">
            <a:off x="5851010" y="-10649"/>
            <a:ext cx="6326154" cy="6347453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Freeform: Shape 10">
            <a:extLst>
              <a:ext uri="{FF2B5EF4-FFF2-40B4-BE49-F238E27FC236}">
                <a16:creationId xmlns="" xmlns:a16="http://schemas.microsoft.com/office/drawing/2014/main" id="{A7DC1D12-670F-4235-8791-FA8C2B330871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859569CF-FDAC-47C4-A0F5-296F7117C398}"/>
              </a:ext>
            </a:extLst>
          </p:cNvPr>
          <p:cNvSpPr/>
          <p:nvPr userDrawn="1"/>
        </p:nvSpPr>
        <p:spPr>
          <a:xfrm rot="2700000">
            <a:off x="9668984" y="1404392"/>
            <a:ext cx="4406148" cy="5299239"/>
          </a:xfrm>
          <a:custGeom>
            <a:avLst/>
            <a:gdLst>
              <a:gd name="connsiteX0" fmla="*/ 0 w 4406148"/>
              <a:gd name="connsiteY0" fmla="*/ 0 h 5299239"/>
              <a:gd name="connsiteX1" fmla="*/ 4406148 w 4406148"/>
              <a:gd name="connsiteY1" fmla="*/ 4406147 h 5299239"/>
              <a:gd name="connsiteX2" fmla="*/ 3513056 w 4406148"/>
              <a:gd name="connsiteY2" fmla="*/ 5299239 h 5299239"/>
              <a:gd name="connsiteX3" fmla="*/ 1 w 4406148"/>
              <a:gd name="connsiteY3" fmla="*/ 5299239 h 5299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6148" h="5299239">
                <a:moveTo>
                  <a:pt x="0" y="0"/>
                </a:moveTo>
                <a:lnTo>
                  <a:pt x="4406148" y="4406147"/>
                </a:lnTo>
                <a:lnTo>
                  <a:pt x="3513056" y="5299239"/>
                </a:lnTo>
                <a:lnTo>
                  <a:pt x="1" y="529923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3" name="Freeform: Shape 12">
            <a:extLst>
              <a:ext uri="{FF2B5EF4-FFF2-40B4-BE49-F238E27FC236}">
                <a16:creationId xmlns="" xmlns:a16="http://schemas.microsoft.com/office/drawing/2014/main" id="{D68D0C72-2B2C-4C85-A091-157853C71784}"/>
              </a:ext>
            </a:extLst>
          </p:cNvPr>
          <p:cNvSpPr/>
          <p:nvPr userDrawn="1"/>
        </p:nvSpPr>
        <p:spPr>
          <a:xfrm rot="8100000" flipH="1">
            <a:off x="9583575" y="1088097"/>
            <a:ext cx="5072180" cy="4843502"/>
          </a:xfrm>
          <a:custGeom>
            <a:avLst/>
            <a:gdLst>
              <a:gd name="connsiteX0" fmla="*/ 5072180 w 5072180"/>
              <a:gd name="connsiteY0" fmla="*/ 4843501 h 4843502"/>
              <a:gd name="connsiteX1" fmla="*/ 228679 w 5072180"/>
              <a:gd name="connsiteY1" fmla="*/ 0 h 4843502"/>
              <a:gd name="connsiteX2" fmla="*/ 1 w 5072180"/>
              <a:gd name="connsiteY2" fmla="*/ 228678 h 4843502"/>
              <a:gd name="connsiteX3" fmla="*/ 0 w 5072180"/>
              <a:gd name="connsiteY3" fmla="*/ 4843502 h 4843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2180" h="4843502">
                <a:moveTo>
                  <a:pt x="5072180" y="4843501"/>
                </a:moveTo>
                <a:lnTo>
                  <a:pt x="228679" y="0"/>
                </a:lnTo>
                <a:lnTo>
                  <a:pt x="1" y="228678"/>
                </a:lnTo>
                <a:lnTo>
                  <a:pt x="0" y="4843502"/>
                </a:lnTo>
                <a:close/>
              </a:path>
            </a:pathLst>
          </a:custGeom>
          <a:pattFill prst="wdDn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4" name="Freeform: Shape 13">
            <a:extLst>
              <a:ext uri="{FF2B5EF4-FFF2-40B4-BE49-F238E27FC236}">
                <a16:creationId xmlns="" xmlns:a16="http://schemas.microsoft.com/office/drawing/2014/main" id="{8E25334A-5FE3-4DDA-8D32-4796CCFCAA74}"/>
              </a:ext>
            </a:extLst>
          </p:cNvPr>
          <p:cNvSpPr/>
          <p:nvPr userDrawn="1"/>
        </p:nvSpPr>
        <p:spPr>
          <a:xfrm rot="2700000">
            <a:off x="11438585" y="5665752"/>
            <a:ext cx="877778" cy="1755556"/>
          </a:xfrm>
          <a:custGeom>
            <a:avLst/>
            <a:gdLst>
              <a:gd name="connsiteX0" fmla="*/ 0 w 877778"/>
              <a:gd name="connsiteY0" fmla="*/ 0 h 1755556"/>
              <a:gd name="connsiteX1" fmla="*/ 877778 w 877778"/>
              <a:gd name="connsiteY1" fmla="*/ 877778 h 1755556"/>
              <a:gd name="connsiteX2" fmla="*/ 0 w 877778"/>
              <a:gd name="connsiteY2" fmla="*/ 1755556 h 1755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7778" h="1755556">
                <a:moveTo>
                  <a:pt x="0" y="0"/>
                </a:moveTo>
                <a:lnTo>
                  <a:pt x="877778" y="877778"/>
                </a:lnTo>
                <a:lnTo>
                  <a:pt x="0" y="175555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="" xmlns:a16="http://schemas.microsoft.com/office/drawing/2014/main" id="{18818DF1-D7FD-4C0F-875D-7A07E8F75C06}"/>
              </a:ext>
            </a:extLst>
          </p:cNvPr>
          <p:cNvSpPr/>
          <p:nvPr userDrawn="1"/>
        </p:nvSpPr>
        <p:spPr>
          <a:xfrm rot="8100000" flipH="1">
            <a:off x="10582265" y="5841410"/>
            <a:ext cx="2372348" cy="1186174"/>
          </a:xfrm>
          <a:custGeom>
            <a:avLst/>
            <a:gdLst>
              <a:gd name="connsiteX0" fmla="*/ 2372348 w 2372348"/>
              <a:gd name="connsiteY0" fmla="*/ 1186174 h 1186174"/>
              <a:gd name="connsiteX1" fmla="*/ 1186174 w 2372348"/>
              <a:gd name="connsiteY1" fmla="*/ 0 h 1186174"/>
              <a:gd name="connsiteX2" fmla="*/ 0 w 2372348"/>
              <a:gd name="connsiteY2" fmla="*/ 1186174 h 1186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72348" h="1186174">
                <a:moveTo>
                  <a:pt x="2372348" y="1186174"/>
                </a:moveTo>
                <a:lnTo>
                  <a:pt x="1186174" y="0"/>
                </a:lnTo>
                <a:lnTo>
                  <a:pt x="0" y="1186174"/>
                </a:lnTo>
                <a:close/>
              </a:path>
            </a:pathLst>
          </a:custGeom>
          <a:pattFill prst="wdUp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8F9BB384-9E14-4CEA-82C1-21837229D3EF}"/>
              </a:ext>
            </a:extLst>
          </p:cNvPr>
          <p:cNvGrpSpPr/>
          <p:nvPr userDrawn="1"/>
        </p:nvGrpSpPr>
        <p:grpSpPr>
          <a:xfrm rot="16200000">
            <a:off x="431651" y="-917359"/>
            <a:ext cx="1532001" cy="1826463"/>
            <a:chOff x="10800164" y="7142066"/>
            <a:chExt cx="2775293" cy="3308724"/>
          </a:xfrm>
        </p:grpSpPr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0862A81A-959D-4EAB-90ED-DB20759BB397}"/>
                </a:ext>
              </a:extLst>
            </p:cNvPr>
            <p:cNvSpPr/>
            <p:nvPr/>
          </p:nvSpPr>
          <p:spPr>
            <a:xfrm rot="2700000">
              <a:off x="10800164" y="7675497"/>
              <a:ext cx="2775293" cy="2775293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="" xmlns:a16="http://schemas.microsoft.com/office/drawing/2014/main" id="{AAB9E28C-9422-42BD-AECE-29B44B5D63E2}"/>
                </a:ext>
              </a:extLst>
            </p:cNvPr>
            <p:cNvSpPr/>
            <p:nvPr/>
          </p:nvSpPr>
          <p:spPr>
            <a:xfrm rot="8100000" flipH="1">
              <a:off x="10811837" y="7142066"/>
              <a:ext cx="2751954" cy="2751955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2772239B-C46D-4458-BB4B-DDB12FAB0172}"/>
              </a:ext>
            </a:extLst>
          </p:cNvPr>
          <p:cNvGrpSpPr/>
          <p:nvPr userDrawn="1"/>
        </p:nvGrpSpPr>
        <p:grpSpPr>
          <a:xfrm rot="16200000">
            <a:off x="1992859" y="-497210"/>
            <a:ext cx="818398" cy="986162"/>
            <a:chOff x="10945855" y="7317026"/>
            <a:chExt cx="2483924" cy="2993104"/>
          </a:xfrm>
        </p:grpSpPr>
        <p:sp>
          <p:nvSpPr>
            <p:cNvPr id="20" name="Freeform: Shape 19">
              <a:extLst>
                <a:ext uri="{FF2B5EF4-FFF2-40B4-BE49-F238E27FC236}">
                  <a16:creationId xmlns="" xmlns:a16="http://schemas.microsoft.com/office/drawing/2014/main" id="{3C8A2A1A-1FB9-4CA1-B74E-B293187E51AA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="" xmlns:a16="http://schemas.microsoft.com/office/drawing/2014/main" id="{DF2B18BA-6B43-40FA-A23B-D894D6AB468B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E194264-A3F5-42E2-9A63-DCCED0457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754880"/>
            <a:ext cx="6803136" cy="3657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600" spc="30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228600" lvl="0" indent="-228600"/>
            <a:r>
              <a:rPr lang="el-GR" noProof="0"/>
              <a:t>Στυλ κειμένου υποδείγματος</a:t>
            </a:r>
          </a:p>
        </p:txBody>
      </p:sp>
      <p:sp>
        <p:nvSpPr>
          <p:cNvPr id="22" name="Slide Number Placeholder 4">
            <a:extLst>
              <a:ext uri="{FF2B5EF4-FFF2-40B4-BE49-F238E27FC236}">
                <a16:creationId xmlns="" xmlns:a16="http://schemas.microsoft.com/office/drawing/2014/main" id="{0F332671-6296-47C8-BF26-B2D962F5D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3" name="Title 1">
            <a:extLst>
              <a:ext uri="{FF2B5EF4-FFF2-40B4-BE49-F238E27FC236}">
                <a16:creationId xmlns="" xmlns:a16="http://schemas.microsoft.com/office/drawing/2014/main" id="{7772A652-7229-2B42-B87B-298C31D6F0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2104" y="3886200"/>
            <a:ext cx="7781544" cy="859055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Section Title 01</a:t>
            </a:r>
          </a:p>
        </p:txBody>
      </p:sp>
    </p:spTree>
    <p:extLst>
      <p:ext uri="{BB962C8B-B14F-4D97-AF65-F5344CB8AC3E}">
        <p14:creationId xmlns:p14="http://schemas.microsoft.com/office/powerpoint/2010/main" val="1675197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lt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2CDBB6E5-B91E-4946-9390-E869385510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0C3CC1C9-1FA0-4FE4-8984-4A8B3728D674}"/>
              </a:ext>
            </a:extLst>
          </p:cNvPr>
          <p:cNvSpPr/>
          <p:nvPr userDrawn="1"/>
        </p:nvSpPr>
        <p:spPr>
          <a:xfrm rot="16200000" flipV="1">
            <a:off x="2855762" y="-2473495"/>
            <a:ext cx="6862743" cy="11809733"/>
          </a:xfrm>
          <a:custGeom>
            <a:avLst/>
            <a:gdLst>
              <a:gd name="connsiteX0" fmla="*/ 6862743 w 6862743"/>
              <a:gd name="connsiteY0" fmla="*/ 11809733 h 11809733"/>
              <a:gd name="connsiteX1" fmla="*/ 6862743 w 6862743"/>
              <a:gd name="connsiteY1" fmla="*/ 7708334 h 11809733"/>
              <a:gd name="connsiteX2" fmla="*/ 4147292 w 6862743"/>
              <a:gd name="connsiteY2" fmla="*/ 7708334 h 11809733"/>
              <a:gd name="connsiteX3" fmla="*/ 4147292 w 6862743"/>
              <a:gd name="connsiteY3" fmla="*/ 7708332 h 11809733"/>
              <a:gd name="connsiteX4" fmla="*/ 6862743 w 6862743"/>
              <a:gd name="connsiteY4" fmla="*/ 7708332 h 11809733"/>
              <a:gd name="connsiteX5" fmla="*/ 4147291 w 6862743"/>
              <a:gd name="connsiteY5" fmla="*/ 4987262 h 11809733"/>
              <a:gd name="connsiteX6" fmla="*/ 4147291 w 6862743"/>
              <a:gd name="connsiteY6" fmla="*/ 3835308 h 11809733"/>
              <a:gd name="connsiteX7" fmla="*/ 307017 w 6862743"/>
              <a:gd name="connsiteY7" fmla="*/ 0 h 11809733"/>
              <a:gd name="connsiteX8" fmla="*/ 0 w 6862743"/>
              <a:gd name="connsiteY8" fmla="*/ 0 h 11809733"/>
              <a:gd name="connsiteX9" fmla="*/ 0 w 6862743"/>
              <a:gd name="connsiteY9" fmla="*/ 11809733 h 11809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3" h="11809733">
                <a:moveTo>
                  <a:pt x="6862743" y="11809733"/>
                </a:moveTo>
                <a:lnTo>
                  <a:pt x="6862743" y="7708334"/>
                </a:lnTo>
                <a:lnTo>
                  <a:pt x="4147292" y="7708334"/>
                </a:lnTo>
                <a:lnTo>
                  <a:pt x="4147292" y="7708332"/>
                </a:lnTo>
                <a:lnTo>
                  <a:pt x="6862743" y="7708332"/>
                </a:lnTo>
                <a:lnTo>
                  <a:pt x="4147291" y="4987262"/>
                </a:lnTo>
                <a:lnTo>
                  <a:pt x="4147291" y="3835308"/>
                </a:lnTo>
                <a:lnTo>
                  <a:pt x="307017" y="0"/>
                </a:lnTo>
                <a:lnTo>
                  <a:pt x="0" y="0"/>
                </a:lnTo>
                <a:lnTo>
                  <a:pt x="0" y="118097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="" xmlns:a16="http://schemas.microsoft.com/office/drawing/2014/main" id="{8E049265-431E-48DE-B7F7-4959930171DC}"/>
              </a:ext>
            </a:extLst>
          </p:cNvPr>
          <p:cNvSpPr/>
          <p:nvPr userDrawn="1"/>
        </p:nvSpPr>
        <p:spPr>
          <a:xfrm rot="16200000" flipV="1">
            <a:off x="2626806" y="-2626805"/>
            <a:ext cx="6862743" cy="12116353"/>
          </a:xfrm>
          <a:custGeom>
            <a:avLst/>
            <a:gdLst>
              <a:gd name="connsiteX0" fmla="*/ 6853871 w 6853871"/>
              <a:gd name="connsiteY0" fmla="*/ 12116353 h 12116353"/>
              <a:gd name="connsiteX1" fmla="*/ 6853871 w 6853871"/>
              <a:gd name="connsiteY1" fmla="*/ 8014954 h 12116353"/>
              <a:gd name="connsiteX2" fmla="*/ 4141930 w 6853871"/>
              <a:gd name="connsiteY2" fmla="*/ 8014954 h 12116353"/>
              <a:gd name="connsiteX3" fmla="*/ 4141930 w 6853871"/>
              <a:gd name="connsiteY3" fmla="*/ 8014952 h 12116353"/>
              <a:gd name="connsiteX4" fmla="*/ 6853871 w 6853871"/>
              <a:gd name="connsiteY4" fmla="*/ 8014952 h 12116353"/>
              <a:gd name="connsiteX5" fmla="*/ 4141930 w 6853871"/>
              <a:gd name="connsiteY5" fmla="*/ 5293882 h 12116353"/>
              <a:gd name="connsiteX6" fmla="*/ 4141930 w 6853871"/>
              <a:gd name="connsiteY6" fmla="*/ 4141928 h 12116353"/>
              <a:gd name="connsiteX7" fmla="*/ 0 w 6853871"/>
              <a:gd name="connsiteY7" fmla="*/ 0 h 12116353"/>
              <a:gd name="connsiteX8" fmla="*/ 0 w 6853871"/>
              <a:gd name="connsiteY8" fmla="*/ 12116353 h 1211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3871" h="12116353">
                <a:moveTo>
                  <a:pt x="6853871" y="12116353"/>
                </a:moveTo>
                <a:lnTo>
                  <a:pt x="6853871" y="8014954"/>
                </a:lnTo>
                <a:lnTo>
                  <a:pt x="4141930" y="8014954"/>
                </a:lnTo>
                <a:lnTo>
                  <a:pt x="4141930" y="8014952"/>
                </a:lnTo>
                <a:lnTo>
                  <a:pt x="6853871" y="8014952"/>
                </a:lnTo>
                <a:lnTo>
                  <a:pt x="4141930" y="5293882"/>
                </a:lnTo>
                <a:lnTo>
                  <a:pt x="4141930" y="4141928"/>
                </a:lnTo>
                <a:lnTo>
                  <a:pt x="0" y="0"/>
                </a:lnTo>
                <a:lnTo>
                  <a:pt x="0" y="12116353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Freeform: Shape 24">
            <a:extLst>
              <a:ext uri="{FF2B5EF4-FFF2-40B4-BE49-F238E27FC236}">
                <a16:creationId xmlns="" xmlns:a16="http://schemas.microsoft.com/office/drawing/2014/main" id="{173E5F2D-1F8E-4DCC-857F-932C6C6539BB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26" name="Group 25">
            <a:extLst>
              <a:ext uri="{FF2B5EF4-FFF2-40B4-BE49-F238E27FC236}">
                <a16:creationId xmlns="" xmlns:a16="http://schemas.microsoft.com/office/drawing/2014/main" id="{E9318B2B-E019-4078-9EF0-C9D6281AE31B}"/>
              </a:ext>
            </a:extLst>
          </p:cNvPr>
          <p:cNvGrpSpPr/>
          <p:nvPr userDrawn="1"/>
        </p:nvGrpSpPr>
        <p:grpSpPr>
          <a:xfrm>
            <a:off x="9776075" y="2057401"/>
            <a:ext cx="4413559" cy="3934444"/>
            <a:chOff x="9222437" y="1088097"/>
            <a:chExt cx="5433318" cy="4843502"/>
          </a:xfrm>
        </p:grpSpPr>
        <p:sp>
          <p:nvSpPr>
            <p:cNvPr id="27" name="Freeform: Shape 26">
              <a:extLst>
                <a:ext uri="{FF2B5EF4-FFF2-40B4-BE49-F238E27FC236}">
                  <a16:creationId xmlns="" xmlns:a16="http://schemas.microsoft.com/office/drawing/2014/main" id="{D3E625C0-9656-421F-861F-67C8F93362ED}"/>
                </a:ext>
              </a:extLst>
            </p:cNvPr>
            <p:cNvSpPr/>
            <p:nvPr/>
          </p:nvSpPr>
          <p:spPr>
            <a:xfrm rot="2700000">
              <a:off x="9668983" y="1078460"/>
              <a:ext cx="4406148" cy="5299239"/>
            </a:xfrm>
            <a:custGeom>
              <a:avLst/>
              <a:gdLst>
                <a:gd name="connsiteX0" fmla="*/ 0 w 4406148"/>
                <a:gd name="connsiteY0" fmla="*/ 0 h 5299239"/>
                <a:gd name="connsiteX1" fmla="*/ 4406148 w 4406148"/>
                <a:gd name="connsiteY1" fmla="*/ 4406147 h 5299239"/>
                <a:gd name="connsiteX2" fmla="*/ 3513056 w 4406148"/>
                <a:gd name="connsiteY2" fmla="*/ 5299239 h 5299239"/>
                <a:gd name="connsiteX3" fmla="*/ 1 w 4406148"/>
                <a:gd name="connsiteY3" fmla="*/ 5299239 h 5299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06148" h="5299239">
                  <a:moveTo>
                    <a:pt x="0" y="0"/>
                  </a:moveTo>
                  <a:lnTo>
                    <a:pt x="4406148" y="4406147"/>
                  </a:lnTo>
                  <a:lnTo>
                    <a:pt x="3513056" y="5299239"/>
                  </a:lnTo>
                  <a:lnTo>
                    <a:pt x="1" y="529923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="" xmlns:a16="http://schemas.microsoft.com/office/drawing/2014/main" id="{49F8E490-C6E3-4D00-866F-CD85DD88996E}"/>
                </a:ext>
              </a:extLst>
            </p:cNvPr>
            <p:cNvSpPr/>
            <p:nvPr/>
          </p:nvSpPr>
          <p:spPr>
            <a:xfrm rot="8100000" flipH="1">
              <a:off x="9583575" y="1088097"/>
              <a:ext cx="5072180" cy="4843502"/>
            </a:xfrm>
            <a:custGeom>
              <a:avLst/>
              <a:gdLst>
                <a:gd name="connsiteX0" fmla="*/ 5072180 w 5072180"/>
                <a:gd name="connsiteY0" fmla="*/ 4843501 h 4843502"/>
                <a:gd name="connsiteX1" fmla="*/ 228679 w 5072180"/>
                <a:gd name="connsiteY1" fmla="*/ 0 h 4843502"/>
                <a:gd name="connsiteX2" fmla="*/ 1 w 5072180"/>
                <a:gd name="connsiteY2" fmla="*/ 228678 h 4843502"/>
                <a:gd name="connsiteX3" fmla="*/ 0 w 5072180"/>
                <a:gd name="connsiteY3" fmla="*/ 4843502 h 4843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72180" h="4843502">
                  <a:moveTo>
                    <a:pt x="5072180" y="4843501"/>
                  </a:moveTo>
                  <a:lnTo>
                    <a:pt x="228679" y="0"/>
                  </a:lnTo>
                  <a:lnTo>
                    <a:pt x="1" y="228678"/>
                  </a:lnTo>
                  <a:lnTo>
                    <a:pt x="0" y="4843502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sp>
        <p:nvSpPr>
          <p:cNvPr id="29" name="Freeform: Shape 28">
            <a:extLst>
              <a:ext uri="{FF2B5EF4-FFF2-40B4-BE49-F238E27FC236}">
                <a16:creationId xmlns="" xmlns:a16="http://schemas.microsoft.com/office/drawing/2014/main" id="{EE8F5B31-1523-46AE-9455-C33DFC1BDDE0}"/>
              </a:ext>
            </a:extLst>
          </p:cNvPr>
          <p:cNvSpPr/>
          <p:nvPr userDrawn="1"/>
        </p:nvSpPr>
        <p:spPr>
          <a:xfrm rot="2700000">
            <a:off x="11438585" y="5665752"/>
            <a:ext cx="877778" cy="1755556"/>
          </a:xfrm>
          <a:custGeom>
            <a:avLst/>
            <a:gdLst>
              <a:gd name="connsiteX0" fmla="*/ 0 w 877778"/>
              <a:gd name="connsiteY0" fmla="*/ 0 h 1755556"/>
              <a:gd name="connsiteX1" fmla="*/ 877778 w 877778"/>
              <a:gd name="connsiteY1" fmla="*/ 877778 h 1755556"/>
              <a:gd name="connsiteX2" fmla="*/ 0 w 877778"/>
              <a:gd name="connsiteY2" fmla="*/ 1755556 h 1755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7778" h="1755556">
                <a:moveTo>
                  <a:pt x="0" y="0"/>
                </a:moveTo>
                <a:lnTo>
                  <a:pt x="877778" y="877778"/>
                </a:lnTo>
                <a:lnTo>
                  <a:pt x="0" y="175555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0" name="Freeform: Shape 29">
            <a:extLst>
              <a:ext uri="{FF2B5EF4-FFF2-40B4-BE49-F238E27FC236}">
                <a16:creationId xmlns="" xmlns:a16="http://schemas.microsoft.com/office/drawing/2014/main" id="{5D17048F-C2E1-4775-BC32-50BD6219F89D}"/>
              </a:ext>
            </a:extLst>
          </p:cNvPr>
          <p:cNvSpPr/>
          <p:nvPr userDrawn="1"/>
        </p:nvSpPr>
        <p:spPr>
          <a:xfrm rot="8100000" flipH="1">
            <a:off x="10582265" y="5841410"/>
            <a:ext cx="2372348" cy="1186174"/>
          </a:xfrm>
          <a:custGeom>
            <a:avLst/>
            <a:gdLst>
              <a:gd name="connsiteX0" fmla="*/ 2372348 w 2372348"/>
              <a:gd name="connsiteY0" fmla="*/ 1186174 h 1186174"/>
              <a:gd name="connsiteX1" fmla="*/ 1186174 w 2372348"/>
              <a:gd name="connsiteY1" fmla="*/ 0 h 1186174"/>
              <a:gd name="connsiteX2" fmla="*/ 0 w 2372348"/>
              <a:gd name="connsiteY2" fmla="*/ 1186174 h 1186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72348" h="1186174">
                <a:moveTo>
                  <a:pt x="2372348" y="1186174"/>
                </a:moveTo>
                <a:lnTo>
                  <a:pt x="1186174" y="0"/>
                </a:lnTo>
                <a:lnTo>
                  <a:pt x="0" y="1186174"/>
                </a:lnTo>
                <a:close/>
              </a:path>
            </a:pathLst>
          </a:custGeom>
          <a:pattFill prst="wdUp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EAB002AA-4848-49C8-A834-036F860C79A3}"/>
              </a:ext>
            </a:extLst>
          </p:cNvPr>
          <p:cNvGrpSpPr/>
          <p:nvPr userDrawn="1"/>
        </p:nvGrpSpPr>
        <p:grpSpPr>
          <a:xfrm rot="16200000" flipH="1">
            <a:off x="9913705" y="6257994"/>
            <a:ext cx="1052473" cy="1209445"/>
            <a:chOff x="10800165" y="7142066"/>
            <a:chExt cx="2775293" cy="3189215"/>
          </a:xfrm>
        </p:grpSpPr>
        <p:sp>
          <p:nvSpPr>
            <p:cNvPr id="32" name="Freeform: Shape 31">
              <a:extLst>
                <a:ext uri="{FF2B5EF4-FFF2-40B4-BE49-F238E27FC236}">
                  <a16:creationId xmlns="" xmlns:a16="http://schemas.microsoft.com/office/drawing/2014/main" id="{14B187A8-7F8D-469D-A03B-4F835A5746DE}"/>
                </a:ext>
              </a:extLst>
            </p:cNvPr>
            <p:cNvSpPr/>
            <p:nvPr/>
          </p:nvSpPr>
          <p:spPr>
            <a:xfrm rot="2700000">
              <a:off x="10800166" y="7555988"/>
              <a:ext cx="2775292" cy="2775293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="" xmlns:a16="http://schemas.microsoft.com/office/drawing/2014/main" id="{03D871D1-A11A-48FB-82A8-8D61AB5CB85C}"/>
                </a:ext>
              </a:extLst>
            </p:cNvPr>
            <p:cNvSpPr/>
            <p:nvPr/>
          </p:nvSpPr>
          <p:spPr>
            <a:xfrm rot="8100000" flipH="1">
              <a:off x="10811837" y="7142066"/>
              <a:ext cx="2751954" cy="2751955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2374B20-3E42-44AF-BEF1-8AB3306739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2104" y="3886200"/>
            <a:ext cx="7781544" cy="859055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Section Title 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E194264-A3F5-42E2-9A63-DCCED0457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754880"/>
            <a:ext cx="6803136" cy="3657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600" spc="30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228600" lvl="0" indent="-228600"/>
            <a:r>
              <a:rPr lang="el-GR" noProof="0"/>
              <a:t>Στυλ κειμένου υποδείγματος</a:t>
            </a:r>
          </a:p>
        </p:txBody>
      </p:sp>
      <p:sp>
        <p:nvSpPr>
          <p:cNvPr id="35" name="Slide Number Placeholder 4">
            <a:extLst>
              <a:ext uri="{FF2B5EF4-FFF2-40B4-BE49-F238E27FC236}">
                <a16:creationId xmlns="" xmlns:a16="http://schemas.microsoft.com/office/drawing/2014/main" id="{6F73F836-940E-4B65-A29C-D0869263C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11478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2CDBB6E5-B91E-4946-9390-E869385510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0C3CC1C9-1FA0-4FE4-8984-4A8B3728D674}"/>
              </a:ext>
            </a:extLst>
          </p:cNvPr>
          <p:cNvSpPr/>
          <p:nvPr userDrawn="1"/>
        </p:nvSpPr>
        <p:spPr>
          <a:xfrm rot="16200000" flipV="1">
            <a:off x="2855762" y="-2473495"/>
            <a:ext cx="6862743" cy="11809733"/>
          </a:xfrm>
          <a:custGeom>
            <a:avLst/>
            <a:gdLst>
              <a:gd name="connsiteX0" fmla="*/ 6862743 w 6862743"/>
              <a:gd name="connsiteY0" fmla="*/ 11809733 h 11809733"/>
              <a:gd name="connsiteX1" fmla="*/ 6862743 w 6862743"/>
              <a:gd name="connsiteY1" fmla="*/ 7708334 h 11809733"/>
              <a:gd name="connsiteX2" fmla="*/ 4147292 w 6862743"/>
              <a:gd name="connsiteY2" fmla="*/ 7708334 h 11809733"/>
              <a:gd name="connsiteX3" fmla="*/ 4147292 w 6862743"/>
              <a:gd name="connsiteY3" fmla="*/ 7708332 h 11809733"/>
              <a:gd name="connsiteX4" fmla="*/ 6862743 w 6862743"/>
              <a:gd name="connsiteY4" fmla="*/ 7708332 h 11809733"/>
              <a:gd name="connsiteX5" fmla="*/ 4147291 w 6862743"/>
              <a:gd name="connsiteY5" fmla="*/ 4987262 h 11809733"/>
              <a:gd name="connsiteX6" fmla="*/ 4147291 w 6862743"/>
              <a:gd name="connsiteY6" fmla="*/ 3835308 h 11809733"/>
              <a:gd name="connsiteX7" fmla="*/ 307017 w 6862743"/>
              <a:gd name="connsiteY7" fmla="*/ 0 h 11809733"/>
              <a:gd name="connsiteX8" fmla="*/ 0 w 6862743"/>
              <a:gd name="connsiteY8" fmla="*/ 0 h 11809733"/>
              <a:gd name="connsiteX9" fmla="*/ 0 w 6862743"/>
              <a:gd name="connsiteY9" fmla="*/ 11809733 h 11809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3" h="11809733">
                <a:moveTo>
                  <a:pt x="6862743" y="11809733"/>
                </a:moveTo>
                <a:lnTo>
                  <a:pt x="6862743" y="7708334"/>
                </a:lnTo>
                <a:lnTo>
                  <a:pt x="4147292" y="7708334"/>
                </a:lnTo>
                <a:lnTo>
                  <a:pt x="4147292" y="7708332"/>
                </a:lnTo>
                <a:lnTo>
                  <a:pt x="6862743" y="7708332"/>
                </a:lnTo>
                <a:lnTo>
                  <a:pt x="4147291" y="4987262"/>
                </a:lnTo>
                <a:lnTo>
                  <a:pt x="4147291" y="3835308"/>
                </a:lnTo>
                <a:lnTo>
                  <a:pt x="307017" y="0"/>
                </a:lnTo>
                <a:lnTo>
                  <a:pt x="0" y="0"/>
                </a:lnTo>
                <a:lnTo>
                  <a:pt x="0" y="118097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="" xmlns:a16="http://schemas.microsoft.com/office/drawing/2014/main" id="{8E049265-431E-48DE-B7F7-4959930171DC}"/>
              </a:ext>
            </a:extLst>
          </p:cNvPr>
          <p:cNvSpPr/>
          <p:nvPr userDrawn="1"/>
        </p:nvSpPr>
        <p:spPr>
          <a:xfrm rot="16200000" flipV="1">
            <a:off x="2626806" y="-2626805"/>
            <a:ext cx="6862743" cy="12116353"/>
          </a:xfrm>
          <a:custGeom>
            <a:avLst/>
            <a:gdLst>
              <a:gd name="connsiteX0" fmla="*/ 6853871 w 6853871"/>
              <a:gd name="connsiteY0" fmla="*/ 12116353 h 12116353"/>
              <a:gd name="connsiteX1" fmla="*/ 6853871 w 6853871"/>
              <a:gd name="connsiteY1" fmla="*/ 8014954 h 12116353"/>
              <a:gd name="connsiteX2" fmla="*/ 4141930 w 6853871"/>
              <a:gd name="connsiteY2" fmla="*/ 8014954 h 12116353"/>
              <a:gd name="connsiteX3" fmla="*/ 4141930 w 6853871"/>
              <a:gd name="connsiteY3" fmla="*/ 8014952 h 12116353"/>
              <a:gd name="connsiteX4" fmla="*/ 6853871 w 6853871"/>
              <a:gd name="connsiteY4" fmla="*/ 8014952 h 12116353"/>
              <a:gd name="connsiteX5" fmla="*/ 4141930 w 6853871"/>
              <a:gd name="connsiteY5" fmla="*/ 5293882 h 12116353"/>
              <a:gd name="connsiteX6" fmla="*/ 4141930 w 6853871"/>
              <a:gd name="connsiteY6" fmla="*/ 4141928 h 12116353"/>
              <a:gd name="connsiteX7" fmla="*/ 0 w 6853871"/>
              <a:gd name="connsiteY7" fmla="*/ 0 h 12116353"/>
              <a:gd name="connsiteX8" fmla="*/ 0 w 6853871"/>
              <a:gd name="connsiteY8" fmla="*/ 12116353 h 1211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3871" h="12116353">
                <a:moveTo>
                  <a:pt x="6853871" y="12116353"/>
                </a:moveTo>
                <a:lnTo>
                  <a:pt x="6853871" y="8014954"/>
                </a:lnTo>
                <a:lnTo>
                  <a:pt x="4141930" y="8014954"/>
                </a:lnTo>
                <a:lnTo>
                  <a:pt x="4141930" y="8014952"/>
                </a:lnTo>
                <a:lnTo>
                  <a:pt x="6853871" y="8014952"/>
                </a:lnTo>
                <a:lnTo>
                  <a:pt x="4141930" y="5293882"/>
                </a:lnTo>
                <a:lnTo>
                  <a:pt x="4141930" y="4141928"/>
                </a:lnTo>
                <a:lnTo>
                  <a:pt x="0" y="0"/>
                </a:lnTo>
                <a:lnTo>
                  <a:pt x="0" y="12116353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Freeform: Shape 24">
            <a:extLst>
              <a:ext uri="{FF2B5EF4-FFF2-40B4-BE49-F238E27FC236}">
                <a16:creationId xmlns="" xmlns:a16="http://schemas.microsoft.com/office/drawing/2014/main" id="{173E5F2D-1F8E-4DCC-857F-932C6C6539BB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Oval 3">
            <a:extLst>
              <a:ext uri="{FF2B5EF4-FFF2-40B4-BE49-F238E27FC236}">
                <a16:creationId xmlns="" xmlns:a16="http://schemas.microsoft.com/office/drawing/2014/main" id="{ECB4C115-EFF9-405C-98BE-F4077B9730D0}"/>
              </a:ext>
            </a:extLst>
          </p:cNvPr>
          <p:cNvSpPr/>
          <p:nvPr userDrawn="1"/>
        </p:nvSpPr>
        <p:spPr>
          <a:xfrm>
            <a:off x="533399" y="914400"/>
            <a:ext cx="1944914" cy="1944914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76200">
            <a:solidFill>
              <a:schemeClr val="accent1"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Title 1">
            <a:extLst>
              <a:ext uri="{FF2B5EF4-FFF2-40B4-BE49-F238E27FC236}">
                <a16:creationId xmlns="" xmlns:a16="http://schemas.microsoft.com/office/drawing/2014/main" id="{C9A300DD-BB54-44ED-A7E4-01CD41EC930F}"/>
              </a:ext>
            </a:extLst>
          </p:cNvPr>
          <p:cNvSpPr txBox="1">
            <a:spLocks/>
          </p:cNvSpPr>
          <p:nvPr userDrawn="1"/>
        </p:nvSpPr>
        <p:spPr>
          <a:xfrm>
            <a:off x="956993" y="923305"/>
            <a:ext cx="1005115" cy="285931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3600" b="0" i="0" kern="1200" dirty="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18400" noProof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“</a:t>
            </a: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2374B20-3E42-44AF-BEF1-8AB3306739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399" y="3200400"/>
            <a:ext cx="7551057" cy="2859313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defRPr lang="en-GB" sz="3200" b="0" i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Quote</a:t>
            </a:r>
          </a:p>
        </p:txBody>
      </p:sp>
      <p:sp>
        <p:nvSpPr>
          <p:cNvPr id="19" name="Slide Number Placeholder 4">
            <a:extLst>
              <a:ext uri="{FF2B5EF4-FFF2-40B4-BE49-F238E27FC236}">
                <a16:creationId xmlns="" xmlns:a16="http://schemas.microsoft.com/office/drawing/2014/main" id="{A4E6C1FF-5925-42B3-B7F9-0A0031BDA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53169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=""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=""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3" name="Text Placeholder 22">
            <a:extLst>
              <a:ext uri="{FF2B5EF4-FFF2-40B4-BE49-F238E27FC236}">
                <a16:creationId xmlns="" xmlns:a16="http://schemas.microsoft.com/office/drawing/2014/main" id="{03618670-D1E4-466C-BDB5-FC890AC314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4500" y="1625385"/>
            <a:ext cx="6718300" cy="409324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2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  <a:p>
            <a:pPr lvl="1"/>
            <a:r>
              <a:rPr lang="el-GR" noProof="0"/>
              <a:t>Δεύτερο επίπεδο</a:t>
            </a:r>
          </a:p>
          <a:p>
            <a:pPr lvl="2"/>
            <a:r>
              <a:rPr lang="el-GR" noProof="0"/>
              <a:t>Τρίτο επίπεδο</a:t>
            </a:r>
          </a:p>
        </p:txBody>
      </p:sp>
    </p:spTree>
    <p:extLst>
      <p:ext uri="{BB962C8B-B14F-4D97-AF65-F5344CB8AC3E}">
        <p14:creationId xmlns:p14="http://schemas.microsoft.com/office/powerpoint/2010/main" val="274574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Μόνο τίτλος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=""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=""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=""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=""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=""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="" xmlns:a16="http://schemas.microsoft.com/office/drawing/2014/main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73704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=""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=""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=""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=""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=""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="" xmlns:a16="http://schemas.microsoft.com/office/drawing/2014/main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7E0C167E-2626-40DB-AACF-D02543E29B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09700" y="1749570"/>
            <a:ext cx="9372600" cy="3358860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2904744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Τίτλος και περιεχόμενο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=""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=""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=""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=""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=""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="" xmlns:a16="http://schemas.microsoft.com/office/drawing/2014/main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="" xmlns:a16="http://schemas.microsoft.com/office/drawing/2014/main" id="{0103A49C-32FF-49E6-86F3-FC2E19517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365" y="1825625"/>
            <a:ext cx="11215235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  <a:p>
            <a:pPr lvl="1"/>
            <a:r>
              <a:rPr lang="el-GR" noProof="0"/>
              <a:t>Δεύτερο επίπεδο</a:t>
            </a:r>
          </a:p>
          <a:p>
            <a:pPr lvl="2"/>
            <a:r>
              <a:rPr lang="el-GR" noProof="0"/>
              <a:t>Τρίτο επίπεδο</a:t>
            </a:r>
          </a:p>
          <a:p>
            <a:pPr lvl="3"/>
            <a:r>
              <a:rPr lang="el-GR" noProof="0"/>
              <a:t>Τέταρτο επίπεδο</a:t>
            </a:r>
          </a:p>
          <a:p>
            <a:pPr lvl="4"/>
            <a:r>
              <a:rPr lang="el-GR" noProof="0"/>
              <a:t>Πέμπτο επίπεδο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636708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Σύγκριση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=""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=""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=""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=""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=""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="" xmlns:a16="http://schemas.microsoft.com/office/drawing/2014/main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5" name="Text Placeholder 2">
            <a:extLst>
              <a:ext uri="{FF2B5EF4-FFF2-40B4-BE49-F238E27FC236}">
                <a16:creationId xmlns="" xmlns:a16="http://schemas.microsoft.com/office/drawing/2014/main" id="{7FA80A70-18DE-4DB9-9982-BA75BE54C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681163"/>
            <a:ext cx="5157787" cy="823912"/>
          </a:xfrm>
        </p:spPr>
        <p:txBody>
          <a:bodyPr anchor="t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  <p:sp>
        <p:nvSpPr>
          <p:cNvPr id="26" name="Text Placeholder 4">
            <a:extLst>
              <a:ext uri="{FF2B5EF4-FFF2-40B4-BE49-F238E27FC236}">
                <a16:creationId xmlns="" xmlns:a16="http://schemas.microsoft.com/office/drawing/2014/main" id="{2801C0EF-C078-44B0-AD01-4850E9A65E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00812" y="1681163"/>
            <a:ext cx="5157788" cy="823912"/>
          </a:xfrm>
        </p:spPr>
        <p:txBody>
          <a:bodyPr anchor="t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noProof="0"/>
              <a:t>Στυλ κειμένου υποδείγματος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="" xmlns:a16="http://schemas.microsoft.com/office/drawing/2014/main" id="{7C9DED91-45F6-4308-A085-1EFACA646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4500" y="2505075"/>
            <a:ext cx="5157787" cy="368458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  <a:p>
            <a:pPr lvl="1"/>
            <a:r>
              <a:rPr lang="el-GR" noProof="0"/>
              <a:t>Δεύτερο επίπεδο</a:t>
            </a:r>
          </a:p>
          <a:p>
            <a:pPr lvl="2"/>
            <a:r>
              <a:rPr lang="el-GR" noProof="0"/>
              <a:t>Τρίτο επίπεδο</a:t>
            </a:r>
          </a:p>
          <a:p>
            <a:pPr lvl="3"/>
            <a:r>
              <a:rPr lang="el-GR" noProof="0"/>
              <a:t>Τέταρτο επίπεδο</a:t>
            </a:r>
          </a:p>
          <a:p>
            <a:pPr lvl="4"/>
            <a:r>
              <a:rPr lang="el-GR" noProof="0"/>
              <a:t>Πέμπτο επίπεδο</a:t>
            </a:r>
            <a:endParaRPr lang="en-US" noProof="0"/>
          </a:p>
        </p:txBody>
      </p:sp>
      <p:sp>
        <p:nvSpPr>
          <p:cNvPr id="28" name="Content Placeholder 5">
            <a:extLst>
              <a:ext uri="{FF2B5EF4-FFF2-40B4-BE49-F238E27FC236}">
                <a16:creationId xmlns="" xmlns:a16="http://schemas.microsoft.com/office/drawing/2014/main" id="{0574B5E7-B666-439B-9278-67BE1EA6EB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75412" y="2505075"/>
            <a:ext cx="5183188" cy="368458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l-GR" noProof="0"/>
              <a:t>Στυλ κειμένου υποδείγματος</a:t>
            </a:r>
          </a:p>
          <a:p>
            <a:pPr lvl="1"/>
            <a:r>
              <a:rPr lang="el-GR" noProof="0"/>
              <a:t>Δεύτερο επίπεδο</a:t>
            </a:r>
          </a:p>
          <a:p>
            <a:pPr lvl="2"/>
            <a:r>
              <a:rPr lang="el-GR" noProof="0"/>
              <a:t>Τρίτο επίπεδο</a:t>
            </a:r>
          </a:p>
          <a:p>
            <a:pPr lvl="3"/>
            <a:r>
              <a:rPr lang="el-GR" noProof="0"/>
              <a:t>Τέταρτο επίπεδο</a:t>
            </a:r>
          </a:p>
          <a:p>
            <a:pPr lvl="4"/>
            <a:r>
              <a:rPr lang="el-GR" noProof="0"/>
              <a:t>Πέμπτο επίπεδο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19167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761B0E15-6FC5-434E-8780-B186D9DB0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20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noProof="0"/>
              <a:t>Κάντε κλικ για να επεξεργαστείτε τον τίτλο υποδείγματος</a:t>
            </a:r>
            <a:endParaRPr lang="en-US" noProof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9C7B128-34F3-405C-B601-8BAFDB434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82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noProof="0"/>
              <a:t>Στυλ κειμένου υποδείγματος</a:t>
            </a:r>
          </a:p>
          <a:p>
            <a:pPr lvl="1"/>
            <a:r>
              <a:rPr lang="el-GR" noProof="0"/>
              <a:t>Δεύτερο επίπεδο</a:t>
            </a:r>
          </a:p>
          <a:p>
            <a:pPr lvl="2"/>
            <a:r>
              <a:rPr lang="el-GR" noProof="0"/>
              <a:t>Τρίτο επίπεδο</a:t>
            </a:r>
          </a:p>
          <a:p>
            <a:pPr lvl="3"/>
            <a:r>
              <a:rPr lang="el-GR" noProof="0"/>
              <a:t>Τέταρτο επίπεδο</a:t>
            </a:r>
          </a:p>
          <a:p>
            <a:pPr lvl="4"/>
            <a:r>
              <a:rPr lang="el-GR" noProof="0"/>
              <a:t>Πέμπτο επίπεδο</a:t>
            </a:r>
            <a:endParaRPr lang="en-US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F5A7754-E8C7-438B-922D-9027C6CF58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12500" y="6356350"/>
            <a:ext cx="66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3D6C4-4840-40CC-AC84-17E24B3B7B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CDDDB7D-9189-9548-A2B9-81DC62C3C1A3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Freeform: Shape 9">
            <a:extLst>
              <a:ext uri="{FF2B5EF4-FFF2-40B4-BE49-F238E27FC236}">
                <a16:creationId xmlns="" xmlns:a16="http://schemas.microsoft.com/office/drawing/2014/main" id="{096D8877-6B4A-4540-8927-767DD7401718}"/>
              </a:ext>
            </a:extLst>
          </p:cNvPr>
          <p:cNvSpPr/>
          <p:nvPr userDrawn="1"/>
        </p:nvSpPr>
        <p:spPr>
          <a:xfrm>
            <a:off x="0" y="1"/>
            <a:ext cx="12192001" cy="6857999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8" name="Freeform: Shape 17">
            <a:extLst>
              <a:ext uri="{FF2B5EF4-FFF2-40B4-BE49-F238E27FC236}">
                <a16:creationId xmlns="" xmlns:a16="http://schemas.microsoft.com/office/drawing/2014/main" id="{5AF2E123-FE0F-8541-8E36-5030C450AA7E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9" name="Freeform: Shape 11">
            <a:extLst>
              <a:ext uri="{FF2B5EF4-FFF2-40B4-BE49-F238E27FC236}">
                <a16:creationId xmlns="" xmlns:a16="http://schemas.microsoft.com/office/drawing/2014/main" id="{E5519D99-3B68-924A-9CD0-14B911711CA8}"/>
              </a:ext>
            </a:extLst>
          </p:cNvPr>
          <p:cNvSpPr/>
          <p:nvPr userDrawn="1"/>
        </p:nvSpPr>
        <p:spPr>
          <a:xfrm rot="16200000" flipV="1">
            <a:off x="2664629" y="-2669372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7">
            <a:extLst>
              <a:ext uri="{FF2B5EF4-FFF2-40B4-BE49-F238E27FC236}">
                <a16:creationId xmlns="" xmlns:a16="http://schemas.microsoft.com/office/drawing/2014/main" id="{A09E21A9-FBEF-144C-A152-FE484F3C55C1}"/>
              </a:ext>
            </a:extLst>
          </p:cNvPr>
          <p:cNvSpPr/>
          <p:nvPr userDrawn="1"/>
        </p:nvSpPr>
        <p:spPr>
          <a:xfrm rot="16200000" flipV="1">
            <a:off x="2664629" y="-2669372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Title 1">
            <a:extLst>
              <a:ext uri="{FF2B5EF4-FFF2-40B4-BE49-F238E27FC236}">
                <a16:creationId xmlns="" xmlns:a16="http://schemas.microsoft.com/office/drawing/2014/main" id="{70C7F2CB-A8CE-1545-A08D-93592C4BAEEA}"/>
              </a:ext>
            </a:extLst>
          </p:cNvPr>
          <p:cNvSpPr txBox="1">
            <a:spLocks/>
          </p:cNvSpPr>
          <p:nvPr userDrawn="1"/>
        </p:nvSpPr>
        <p:spPr>
          <a:xfrm>
            <a:off x="444500" y="542925"/>
            <a:ext cx="11214100" cy="5355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 spc="-70" baseline="0" dirty="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US" noProof="0" dirty="0">
                <a:latin typeface="+mj-lt"/>
              </a:rPr>
              <a:t>Click to edit Master title style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7068FCE4-1B47-3C4B-B091-013120A97D09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3" name="Freeform: Shape 15">
              <a:extLst>
                <a:ext uri="{FF2B5EF4-FFF2-40B4-BE49-F238E27FC236}">
                  <a16:creationId xmlns="" xmlns:a16="http://schemas.microsoft.com/office/drawing/2014/main" id="{FEC3FDE7-F27E-5E4E-8752-287CAB7792D4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4" name="Freeform: Shape 16">
              <a:extLst>
                <a:ext uri="{FF2B5EF4-FFF2-40B4-BE49-F238E27FC236}">
                  <a16:creationId xmlns="" xmlns:a16="http://schemas.microsoft.com/office/drawing/2014/main" id="{81C902DB-0D21-5044-82B6-9E7A70A1BF62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BE1E08A0-195D-694F-947B-986A76FBB93E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6" name="Rectangle: Single Corner Snipped 18">
              <a:extLst>
                <a:ext uri="{FF2B5EF4-FFF2-40B4-BE49-F238E27FC236}">
                  <a16:creationId xmlns="" xmlns:a16="http://schemas.microsoft.com/office/drawing/2014/main" id="{ED5DFFCD-1EE3-E64E-B51F-BD7D72413E0B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chemeClr val="accent5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17" name="Rectangle: Single Corner Snipped 2">
              <a:extLst>
                <a:ext uri="{FF2B5EF4-FFF2-40B4-BE49-F238E27FC236}">
                  <a16:creationId xmlns="" xmlns:a16="http://schemas.microsoft.com/office/drawing/2014/main" id="{C12DB3CA-8E64-AA43-BFBE-A2CA9A816DBE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18" name="Freeform: Shape 23">
            <a:extLst>
              <a:ext uri="{FF2B5EF4-FFF2-40B4-BE49-F238E27FC236}">
                <a16:creationId xmlns="" xmlns:a16="http://schemas.microsoft.com/office/drawing/2014/main" id="{A587DEFD-D470-4142-8E0D-A71DDB147C92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Slide Number Placeholder 4">
            <a:extLst>
              <a:ext uri="{FF2B5EF4-FFF2-40B4-BE49-F238E27FC236}">
                <a16:creationId xmlns="" xmlns:a16="http://schemas.microsoft.com/office/drawing/2014/main" id="{7D9BF857-7910-734D-A217-5E3344220AA2}"/>
              </a:ext>
            </a:extLst>
          </p:cNvPr>
          <p:cNvSpPr txBox="1">
            <a:spLocks/>
          </p:cNvSpPr>
          <p:nvPr userDrawn="1"/>
        </p:nvSpPr>
        <p:spPr>
          <a:xfrm>
            <a:off x="11252200" y="6315075"/>
            <a:ext cx="406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Trade Gothic LT Pro" panose="020B05030403030200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66093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66" r:id="rId4"/>
    <p:sldLayoutId id="2147483654" r:id="rId5"/>
    <p:sldLayoutId id="2147483661" r:id="rId6"/>
    <p:sldLayoutId id="2147483677" r:id="rId7"/>
    <p:sldLayoutId id="2147483674" r:id="rId8"/>
    <p:sldLayoutId id="2147483665" r:id="rId9"/>
    <p:sldLayoutId id="2147483673" r:id="rId10"/>
    <p:sldLayoutId id="2147483662" r:id="rId11"/>
    <p:sldLayoutId id="2147483663" r:id="rId12"/>
    <p:sldLayoutId id="2147483664" r:id="rId13"/>
    <p:sldLayoutId id="2147483675" r:id="rId14"/>
    <p:sldLayoutId id="2147483676" r:id="rId15"/>
    <p:sldLayoutId id="2147483672" r:id="rId16"/>
    <p:sldLayoutId id="2147483667" r:id="rId17"/>
    <p:sldLayoutId id="2147483668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36" userDrawn="1">
          <p15:clr>
            <a:srgbClr val="F26B43"/>
          </p15:clr>
        </p15:guide>
        <p15:guide id="4" orient="horz" pos="336" userDrawn="1">
          <p15:clr>
            <a:srgbClr val="F26B43"/>
          </p15:clr>
        </p15:guide>
        <p15:guide id="5" pos="7344" userDrawn="1">
          <p15:clr>
            <a:srgbClr val="F26B43"/>
          </p15:clr>
        </p15:guide>
        <p15:guide id="6" orient="horz" pos="39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andomnerdtutorials.com/esp32-touch-pins-arduino-ide/" TargetMode="External"/><Relationship Id="rId2" Type="http://schemas.openxmlformats.org/officeDocument/2006/relationships/hyperlink" Target="https://www.aranacorp.com/en/create-a-capacitive-sensor-with-arduino/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github.com/PaulStoffregen/CapacitiveSensor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PaulStoffregen/CapacitiveSensor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32BE5BF-9922-45FB-8F3F-4446D40A05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Capacitive Sensor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0D537F64-4C96-4AA8-BB21-E8053A3186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/>
              <a:t>Νικόλαος Βλάσσης – ΤΠ4857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9345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Κώδικας χωρητικού αισθητήρα.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l-GR" sz="2000" dirty="0" smtClean="0"/>
              <a:t>Ο κώδικας που φαίνεται στα δεξιά για να λειτουργήσει και στο </a:t>
            </a:r>
            <a:r>
              <a:rPr lang="en-US" sz="2000" dirty="0" err="1" smtClean="0"/>
              <a:t>Arduino</a:t>
            </a:r>
            <a:r>
              <a:rPr lang="en-US" sz="2000" dirty="0" smtClean="0"/>
              <a:t> </a:t>
            </a:r>
            <a:r>
              <a:rPr lang="el-GR" sz="2000" dirty="0" smtClean="0"/>
              <a:t>και στο </a:t>
            </a:r>
            <a:r>
              <a:rPr lang="en-US" sz="2000" dirty="0" smtClean="0"/>
              <a:t>ESP32 </a:t>
            </a:r>
            <a:r>
              <a:rPr lang="el-GR" sz="2000" dirty="0" smtClean="0"/>
              <a:t>θα πρέπει να γίνουν οι κατάλληλες αλλαγές στα </a:t>
            </a:r>
            <a:r>
              <a:rPr lang="en-US" sz="2000" dirty="0" smtClean="0"/>
              <a:t>Pins</a:t>
            </a:r>
            <a:r>
              <a:rPr lang="el-GR" sz="2000" dirty="0" smtClean="0"/>
              <a:t>, στην συνάρτηση </a:t>
            </a:r>
            <a:r>
              <a:rPr lang="en-US" sz="2000" dirty="0" err="1" smtClean="0"/>
              <a:t>CapacitiveSensor</a:t>
            </a:r>
            <a:r>
              <a:rPr lang="en-US" sz="2000" dirty="0" smtClean="0"/>
              <a:t>(26,25).</a:t>
            </a:r>
            <a:endParaRPr lang="en-US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868" y="1444625"/>
            <a:ext cx="5588851" cy="457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850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8434E421-16C5-F573-ABB7-8C0C88A35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wrap="square" anchor="t">
            <a:normAutofit/>
          </a:bodyPr>
          <a:lstStyle/>
          <a:p>
            <a:r>
              <a:rPr lang="el-GR" dirty="0"/>
              <a:t>Αποτελέσματα του κυκλώματος </a:t>
            </a:r>
            <a:endParaRPr lang="en-US" dirty="0"/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="" xmlns:a16="http://schemas.microsoft.com/office/drawing/2014/main" id="{D698DAF3-AD91-8E79-41AD-A1BC7B489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263D6C4-4840-40CC-AC84-17E24B3B7BDE}" type="slidenum">
              <a:rPr lang="en-US" noProof="0" smtClean="0"/>
              <a:pPr>
                <a:spcAft>
                  <a:spcPts val="600"/>
                </a:spcAft>
              </a:pPr>
              <a:t>11</a:t>
            </a:fld>
            <a:endParaRPr lang="en-US" noProof="0"/>
          </a:p>
        </p:txBody>
      </p:sp>
      <p:sp>
        <p:nvSpPr>
          <p:cNvPr id="12" name="Text Placeholder 4">
            <a:extLst>
              <a:ext uri="{FF2B5EF4-FFF2-40B4-BE49-F238E27FC236}">
                <a16:creationId xmlns="" xmlns:a16="http://schemas.microsoft.com/office/drawing/2014/main" id="{BD4E093B-A0F0-5D35-3782-8EA3F28892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3366" y="1444650"/>
            <a:ext cx="11223398" cy="1727354"/>
          </a:xfrm>
        </p:spPr>
        <p:txBody>
          <a:bodyPr>
            <a:normAutofit/>
          </a:bodyPr>
          <a:lstStyle/>
          <a:p>
            <a:r>
              <a:rPr lang="el-GR" sz="2000" dirty="0"/>
              <a:t>Στο </a:t>
            </a:r>
            <a:r>
              <a:rPr lang="en-US" sz="2000" dirty="0"/>
              <a:t>Serial Monitor </a:t>
            </a:r>
            <a:r>
              <a:rPr lang="el-GR" sz="2000" dirty="0"/>
              <a:t>θα εμφανιστούν τιμές, με </a:t>
            </a:r>
            <a:r>
              <a:rPr lang="en-US" sz="2000" dirty="0"/>
              <a:t>minimum </a:t>
            </a:r>
            <a:r>
              <a:rPr lang="el-GR" sz="2000" dirty="0"/>
              <a:t>το 0. Όσο πιο κοντά πάει το αντικείμενο, τόσο θα ανέβει η τιμή του αισθητήρα. Για να τα εμφανίσουμε αυτές τις τιμές σε </a:t>
            </a:r>
            <a:r>
              <a:rPr lang="en-US" sz="2000" dirty="0"/>
              <a:t>plot </a:t>
            </a:r>
            <a:r>
              <a:rPr lang="el-GR" sz="2000" dirty="0"/>
              <a:t>θα πρέπει να ανοίξουμε το </a:t>
            </a:r>
            <a:r>
              <a:rPr lang="en-US" sz="2000" dirty="0"/>
              <a:t>Serial Plotter </a:t>
            </a:r>
            <a:r>
              <a:rPr lang="el-GR" sz="2000" dirty="0"/>
              <a:t>στην καρτέλα </a:t>
            </a:r>
            <a:r>
              <a:rPr lang="en-US" sz="2000" dirty="0"/>
              <a:t>“Tools”.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055" y="2669721"/>
            <a:ext cx="4429595" cy="3148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244" y="2669721"/>
            <a:ext cx="5143499" cy="3148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025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BB629890-09AA-0018-0AAA-A593F8855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Χρήσιμα </a:t>
            </a:r>
            <a:r>
              <a:rPr lang="en-US" dirty="0"/>
              <a:t>Links </a:t>
            </a:r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="" xmlns:a16="http://schemas.microsoft.com/office/drawing/2014/main" id="{F18913F4-2EDE-BEEB-35E7-11A94122E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="" xmlns:a16="http://schemas.microsoft.com/office/drawing/2014/main" id="{4BA39B19-8521-77B1-D3F4-44DA9DDB9A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https://www.aranacorp.com/en/create-a-capacitive-sensor-with-arduino/</a:t>
            </a:r>
            <a:endParaRPr lang="en-US" dirty="0"/>
          </a:p>
          <a:p>
            <a:r>
              <a:rPr lang="en-US" dirty="0">
                <a:hlinkClick r:id="rId3"/>
              </a:rPr>
              <a:t>https://randomnerdtutorials.com/esp32-touch-pins-arduino-ide/</a:t>
            </a:r>
            <a:endParaRPr lang="en-US" dirty="0"/>
          </a:p>
          <a:p>
            <a:r>
              <a:rPr lang="en-US" dirty="0">
                <a:hlinkClick r:id="rId4"/>
              </a:rPr>
              <a:t>https://github.com/PaulStoffregen/CapacitiveSensor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36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B4A18576-EC27-7C99-6CC1-D7531BA7BE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/>
              <a:t>Ευχαριστώ πολύ 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58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="" xmlns:a16="http://schemas.microsoft.com/office/drawing/2014/main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wrap="square" anchor="t">
            <a:normAutofit/>
          </a:bodyPr>
          <a:lstStyle/>
          <a:p>
            <a:r>
              <a:rPr lang="el-GR" dirty="0"/>
              <a:t>Τι είναι </a:t>
            </a:r>
            <a:r>
              <a:rPr lang="en-US" dirty="0"/>
              <a:t>Capacitive Sensor</a:t>
            </a:r>
            <a:r>
              <a:rPr lang="el-GR" dirty="0"/>
              <a:t>.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="" xmlns:a16="http://schemas.microsoft.com/office/drawing/2014/main" id="{EF2BC084-E6DB-4DE7-B309-042A85EBA70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13897" y="4377042"/>
            <a:ext cx="9402006" cy="13256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Capacitive Sensor</a:t>
            </a:r>
            <a:r>
              <a:rPr lang="el-GR" sz="1800" dirty="0"/>
              <a:t>, ή αλλιώς χωρητικός αισθητήρας,</a:t>
            </a:r>
            <a:r>
              <a:rPr lang="en-US" sz="1800" dirty="0"/>
              <a:t> </a:t>
            </a:r>
            <a:r>
              <a:rPr lang="el-GR" sz="1800" dirty="0"/>
              <a:t>είναι μια συσκευή που μπορεί να ανιχνεύσει αντικείμενα χωρίς φυσική επαφή. Για την ανίχνευση αυτών των αντικειμένων, οι </a:t>
            </a:r>
            <a:r>
              <a:rPr lang="el-GR" sz="1800" dirty="0" smtClean="0"/>
              <a:t>αισθητήρες</a:t>
            </a:r>
            <a:r>
              <a:rPr lang="en-US" sz="1800" dirty="0" smtClean="0"/>
              <a:t>,</a:t>
            </a:r>
            <a:r>
              <a:rPr lang="el-GR" sz="1800" dirty="0" smtClean="0"/>
              <a:t> </a:t>
            </a:r>
            <a:r>
              <a:rPr lang="el-GR" sz="1800" dirty="0"/>
              <a:t>εκπέμπουν ένα ηλεκτρικό πεδίο. Όποιο αντικείμενο διαταράξει το πεδίο αυτό, δηλαδή εισέλθει σε αυτό το πεδίο, το ανιχνεύει ο αισθητήρας. </a:t>
            </a:r>
            <a:endParaRPr lang="en-US" sz="18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BE9800F6-D571-48C4-8466-12AA1ADB6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263D6C4-4840-40CC-AC84-17E24B3B7BDE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pic>
        <p:nvPicPr>
          <p:cNvPr id="4" name="Θέση περιεχομένου 3" descr="Εικόνα που περιέχει διάγραμμα&#10;&#10;Περιγραφή που δημιουργήθηκε αυτόματα">
            <a:extLst>
              <a:ext uri="{FF2B5EF4-FFF2-40B4-BE49-F238E27FC236}">
                <a16:creationId xmlns="" xmlns:a16="http://schemas.microsoft.com/office/drawing/2014/main" id="{DD962D0A-E1C6-775A-B0F9-16A3FCA5B14C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2"/>
          <a:stretch/>
        </p:blipFill>
        <p:spPr>
          <a:xfrm>
            <a:off x="230787" y="1692232"/>
            <a:ext cx="8034726" cy="2289897"/>
          </a:xfrm>
          <a:noFill/>
        </p:spPr>
      </p:pic>
    </p:spTree>
    <p:extLst>
      <p:ext uri="{BB962C8B-B14F-4D97-AF65-F5344CB8AC3E}">
        <p14:creationId xmlns:p14="http://schemas.microsoft.com/office/powerpoint/2010/main" val="373348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4C13256-E680-A69C-F2C2-F763695EC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Αρχη λειτουργιας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18BF9364-469A-851C-F82D-31D9F3510D7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71452" y="1895706"/>
            <a:ext cx="8829673" cy="4215161"/>
          </a:xfrm>
        </p:spPr>
        <p:txBody>
          <a:bodyPr/>
          <a:lstStyle/>
          <a:p>
            <a:r>
              <a:rPr lang="en-US" sz="2000" dirty="0"/>
              <a:t>The </a:t>
            </a:r>
            <a:r>
              <a:rPr lang="en-US" sz="2000" dirty="0" err="1"/>
              <a:t>capacitiveSensor</a:t>
            </a:r>
            <a:r>
              <a:rPr lang="en-US" sz="2000" dirty="0"/>
              <a:t> method toggles a microcontroller </a:t>
            </a:r>
            <a:r>
              <a:rPr lang="en-US" sz="2000" i="1" dirty="0"/>
              <a:t>send</a:t>
            </a:r>
            <a:r>
              <a:rPr lang="en-US" sz="2000" dirty="0"/>
              <a:t> pin </a:t>
            </a:r>
            <a:r>
              <a:rPr lang="el-GR" sz="2000" dirty="0"/>
              <a:t>(</a:t>
            </a:r>
            <a:r>
              <a:rPr lang="en-US" sz="2000" dirty="0"/>
              <a:t>pin1) to a new state and then waits for the </a:t>
            </a:r>
            <a:r>
              <a:rPr lang="en-US" sz="2000" i="1" dirty="0"/>
              <a:t>receive</a:t>
            </a:r>
            <a:r>
              <a:rPr lang="en-US" sz="2000" dirty="0"/>
              <a:t> pin (pin2) to change to the same state as the send pin. A variable is incremented inside a </a:t>
            </a:r>
            <a:r>
              <a:rPr lang="en-US" sz="2000" i="1" dirty="0"/>
              <a:t>while</a:t>
            </a:r>
            <a:r>
              <a:rPr lang="en-US" sz="2000" dirty="0"/>
              <a:t> loop to time the receive pin's state change. The method then reports the variable's value, which is in arbitrary units. </a:t>
            </a:r>
          </a:p>
          <a:p>
            <a:r>
              <a:rPr lang="en-US" sz="2000" dirty="0"/>
              <a:t>When the send pin changes state (</a:t>
            </a:r>
            <a:r>
              <a:rPr lang="en-US" sz="2000" dirty="0" err="1"/>
              <a:t>digitalWrite</a:t>
            </a:r>
            <a:r>
              <a:rPr lang="en-US" sz="2000" dirty="0"/>
              <a:t>(pin1,HIGH)), it will eventually change the state of the receive pin (</a:t>
            </a:r>
            <a:r>
              <a:rPr lang="en-US" sz="2000" dirty="0" err="1"/>
              <a:t>digitalRead</a:t>
            </a:r>
            <a:r>
              <a:rPr lang="en-US" sz="2000" dirty="0"/>
              <a:t>(pin2)). The delay between the send pin changing and the receive pin changing is determined by an RC time constant, defined by R * C, where R is the value of the resistor and C is the capacitance at the receive pin, plus any other capacitance (e.g. human body interaction) present at the sensor (receive) pin. Adding small capacitor (20 - 400 pF) in parallel with the body capacitance, is highly desirable too, as it stabilizes the sensed readings. For many applications, a more useful range of values is obtained if the sensor is covered with paper, plastic, or another insulating material, so that users do not actually touch the metal foil.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D03EE3C-630A-B40C-F560-90A0F57AB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noProof="0" smtClean="0"/>
              <a:pPr/>
              <a:t>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3099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D21E2231-8A48-9DD4-8D16-7C3F52086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Υλικά για την δημιουργία</a:t>
            </a:r>
            <a:r>
              <a:rPr lang="en-US" dirty="0"/>
              <a:t> </a:t>
            </a:r>
            <a:r>
              <a:rPr lang="el-GR" dirty="0"/>
              <a:t>ενός χωρητικού αισθητήρα.</a:t>
            </a:r>
            <a:endParaRPr lang="en-US" dirty="0"/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="" xmlns:a16="http://schemas.microsoft.com/office/drawing/2014/main" id="{25123E86-ADE5-DD39-C299-83A2C8AC2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="" xmlns:a16="http://schemas.microsoft.com/office/drawing/2014/main" id="{382A4A25-966C-AA8C-75D9-E38FFBEE3C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l-GR" dirty="0"/>
              <a:t>Για την δημιουργία ενός αυτοσχέδιου χωρητικού αισθητήρα θα χρησιμοποιήσουμε :</a:t>
            </a:r>
          </a:p>
          <a:p>
            <a:r>
              <a:rPr lang="el-GR" dirty="0"/>
              <a:t>Καλώδια</a:t>
            </a:r>
          </a:p>
          <a:p>
            <a:r>
              <a:rPr lang="el-GR" dirty="0"/>
              <a:t>Αντίσταση (προτεινόμενο </a:t>
            </a:r>
            <a:r>
              <a:rPr lang="en-US" dirty="0"/>
              <a:t>560 K</a:t>
            </a:r>
            <a:r>
              <a:rPr lang="el-GR" dirty="0"/>
              <a:t>Ω)</a:t>
            </a:r>
          </a:p>
          <a:p>
            <a:r>
              <a:rPr lang="el-GR" dirty="0"/>
              <a:t>Αλουμινόχαρτο </a:t>
            </a:r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r>
              <a:rPr lang="el-GR" dirty="0"/>
              <a:t>Απαιτούμενη Βιβλιοθήκη : </a:t>
            </a:r>
            <a:r>
              <a:rPr lang="en-US" dirty="0"/>
              <a:t>&lt;</a:t>
            </a:r>
            <a:r>
              <a:rPr lang="en-US" dirty="0" err="1"/>
              <a:t>CapacitiveSensor.h</a:t>
            </a:r>
            <a:r>
              <a:rPr lang="en-US" dirty="0"/>
              <a:t>&gt; </a:t>
            </a:r>
            <a:endParaRPr lang="el-GR" dirty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r>
              <a:rPr lang="el-GR" dirty="0"/>
              <a:t>Δοκιμασμένα </a:t>
            </a:r>
            <a:r>
              <a:rPr lang="en-US" dirty="0"/>
              <a:t>Boards: Arduino</a:t>
            </a:r>
            <a:r>
              <a:rPr lang="el-GR" dirty="0"/>
              <a:t>, </a:t>
            </a:r>
            <a:r>
              <a:rPr lang="en-US" dirty="0"/>
              <a:t>ESP32</a:t>
            </a:r>
            <a:r>
              <a:rPr lang="el-GR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3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FAA95BF5-24B0-D8A3-EBE3-9930D288D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Βιβλιοθήκη</a:t>
            </a:r>
            <a:endParaRPr lang="en-US" dirty="0"/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="" xmlns:a16="http://schemas.microsoft.com/office/drawing/2014/main" id="{BBF7646D-E9E2-A3C4-3A92-60F0D8640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="" xmlns:a16="http://schemas.microsoft.com/office/drawing/2014/main" id="{000E3FA8-A567-65FC-1486-10B20CFA8D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/>
              <a:t>Η βιβλιοθήκη που θα χρειαστούμε ονομάζεται </a:t>
            </a:r>
            <a:r>
              <a:rPr lang="en-US" dirty="0"/>
              <a:t>&lt;</a:t>
            </a:r>
            <a:r>
              <a:rPr lang="en-US" dirty="0" err="1"/>
              <a:t>CapacitiveSensor.h</a:t>
            </a:r>
            <a:r>
              <a:rPr lang="en-US" dirty="0"/>
              <a:t>&gt;.</a:t>
            </a:r>
          </a:p>
          <a:p>
            <a:pPr marL="0" indent="0">
              <a:buNone/>
            </a:pPr>
            <a:r>
              <a:rPr lang="el-GR" dirty="0"/>
              <a:t>Δυστυχώς</a:t>
            </a:r>
            <a:r>
              <a:rPr lang="en-US" dirty="0"/>
              <a:t>,</a:t>
            </a:r>
            <a:r>
              <a:rPr lang="el-GR" dirty="0"/>
              <a:t> η βιβλιοθήκη που υπάρχει στο </a:t>
            </a:r>
            <a:r>
              <a:rPr lang="en-US" dirty="0"/>
              <a:t>Arduino IDE </a:t>
            </a:r>
            <a:r>
              <a:rPr lang="el-GR" dirty="0"/>
              <a:t>είναι </a:t>
            </a:r>
            <a:r>
              <a:rPr lang="en-US" dirty="0"/>
              <a:t>outdated</a:t>
            </a:r>
            <a:r>
              <a:rPr lang="el-GR" dirty="0"/>
              <a:t>, οπότε θα πρέπει να εγκαταστήσουμε </a:t>
            </a:r>
            <a:r>
              <a:rPr lang="en-US" dirty="0"/>
              <a:t>“manually” </a:t>
            </a:r>
            <a:r>
              <a:rPr lang="el-GR" dirty="0"/>
              <a:t>την πιο αναβαθμισμένη έκδοση. Η διαφορά της καινούργιας</a:t>
            </a:r>
            <a:r>
              <a:rPr lang="en-US" dirty="0"/>
              <a:t>, </a:t>
            </a:r>
            <a:r>
              <a:rPr lang="el-GR" dirty="0"/>
              <a:t>με την παλιά έκδοση</a:t>
            </a:r>
            <a:r>
              <a:rPr lang="en-US" dirty="0"/>
              <a:t>,</a:t>
            </a:r>
            <a:r>
              <a:rPr lang="el-GR" dirty="0"/>
              <a:t> είναι πως δεν μπορεί να χρησιμοποιηθεί σε </a:t>
            </a:r>
            <a:r>
              <a:rPr lang="en-US" dirty="0"/>
              <a:t>ESP32</a:t>
            </a:r>
            <a:r>
              <a:rPr lang="el-GR" dirty="0"/>
              <a:t>, αλλά μόνο σε </a:t>
            </a:r>
            <a:r>
              <a:rPr lang="en-US" dirty="0"/>
              <a:t>Arduino. </a:t>
            </a:r>
          </a:p>
        </p:txBody>
      </p:sp>
    </p:spTree>
    <p:extLst>
      <p:ext uri="{BB962C8B-B14F-4D97-AF65-F5344CB8AC3E}">
        <p14:creationId xmlns:p14="http://schemas.microsoft.com/office/powerpoint/2010/main" val="311902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225FDE88-688A-DE42-40C5-44E6507A7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wrap="square" anchor="t">
            <a:normAutofit/>
          </a:bodyPr>
          <a:lstStyle/>
          <a:p>
            <a:r>
              <a:rPr lang="el-GR" dirty="0"/>
              <a:t>Εγκατάσταση βιβλιοθήκης.</a:t>
            </a:r>
            <a:endParaRPr lang="en-US" dirty="0"/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="" xmlns:a16="http://schemas.microsoft.com/office/drawing/2014/main" id="{16C2826D-1DDC-F48D-5BC0-C675FD96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263D6C4-4840-40CC-AC84-17E24B3B7BDE}" type="slidenum">
              <a:rPr lang="en-US" noProof="0" smtClean="0"/>
              <a:pPr>
                <a:spcAft>
                  <a:spcPts val="600"/>
                </a:spcAft>
              </a:pPr>
              <a:t>6</a:t>
            </a:fld>
            <a:endParaRPr lang="en-US" noProof="0"/>
          </a:p>
        </p:txBody>
      </p:sp>
      <p:sp>
        <p:nvSpPr>
          <p:cNvPr id="9" name="Content Placeholder 3">
            <a:extLst>
              <a:ext uri="{FF2B5EF4-FFF2-40B4-BE49-F238E27FC236}">
                <a16:creationId xmlns="" xmlns:a16="http://schemas.microsoft.com/office/drawing/2014/main" id="{1A4381D0-BE9E-2466-5B72-B13607786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365" y="1825625"/>
            <a:ext cx="11215235" cy="4351338"/>
          </a:xfrm>
        </p:spPr>
        <p:txBody>
          <a:bodyPr/>
          <a:lstStyle/>
          <a:p>
            <a:pPr marL="0" indent="0">
              <a:buNone/>
            </a:pPr>
            <a:r>
              <a:rPr lang="el-GR" dirty="0"/>
              <a:t>Για την εγκατάσταση την βιβλιοθήκης κάνουμε τα εξής βήματα :</a:t>
            </a:r>
          </a:p>
          <a:p>
            <a:pPr marL="514350" indent="-514350">
              <a:buFont typeface="+mj-lt"/>
              <a:buAutoNum type="arabicPeriod"/>
            </a:pPr>
            <a:r>
              <a:rPr lang="el-GR" dirty="0"/>
              <a:t>Κατεβάζουμε την βιβλιοθήκη από το </a:t>
            </a:r>
            <a:r>
              <a:rPr lang="en-US" dirty="0"/>
              <a:t>link : </a:t>
            </a:r>
            <a:r>
              <a:rPr lang="en-US" dirty="0">
                <a:hlinkClick r:id="rId2"/>
              </a:rPr>
              <a:t>https://github.com/PaulStoffregen/CapacitiveSensor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l-GR" dirty="0"/>
              <a:t>Ανοίγουμε </a:t>
            </a:r>
            <a:r>
              <a:rPr lang="en-US" dirty="0"/>
              <a:t>Arduino IDE.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Manage Library &gt; Add library as zip </a:t>
            </a:r>
          </a:p>
          <a:p>
            <a:pPr marL="514350" indent="-514350">
              <a:buFont typeface="+mj-lt"/>
              <a:buAutoNum type="arabicPeriod"/>
            </a:pPr>
            <a:r>
              <a:rPr lang="el-GR" dirty="0"/>
              <a:t>Διαλέγουμε την βιβλιοθήκη που κατεβάσαμε.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95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EEC66B39-8BC9-957B-CAF4-411C10D339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wrap="square" anchor="t">
            <a:normAutofit/>
          </a:bodyPr>
          <a:lstStyle/>
          <a:p>
            <a:r>
              <a:rPr lang="el-GR" dirty="0"/>
              <a:t>Χωρητικός Αισθητήρας σε </a:t>
            </a:r>
            <a:r>
              <a:rPr lang="en-US" dirty="0"/>
              <a:t>Arduino </a:t>
            </a:r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="" xmlns:a16="http://schemas.microsoft.com/office/drawing/2014/main" id="{A50F4D2E-8065-A688-CD4E-1C008C1A3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263D6C4-4840-40CC-AC84-17E24B3B7BDE}" type="slidenum">
              <a:rPr lang="en-US" noProof="0" smtClean="0"/>
              <a:pPr>
                <a:spcAft>
                  <a:spcPts val="600"/>
                </a:spcAft>
              </a:pPr>
              <a:t>7</a:t>
            </a:fld>
            <a:endParaRPr lang="en-US" noProof="0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="" xmlns:a16="http://schemas.microsoft.com/office/drawing/2014/main" id="{04670F7B-BFF8-AC27-FEFE-883FDD0A6C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3366" y="1444649"/>
            <a:ext cx="3365063" cy="45790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000" dirty="0"/>
              <a:t>Το</a:t>
            </a:r>
            <a:r>
              <a:rPr lang="en-US" sz="2000" dirty="0"/>
              <a:t> Arduino </a:t>
            </a:r>
            <a:r>
              <a:rPr lang="el-GR" sz="2000" dirty="0"/>
              <a:t>δεν κατέχει </a:t>
            </a:r>
            <a:r>
              <a:rPr lang="en-US" sz="2000" dirty="0"/>
              <a:t>Touch pins</a:t>
            </a:r>
            <a:r>
              <a:rPr lang="el-GR" sz="2000" dirty="0"/>
              <a:t> που μπορούμε να χρησιμοποιήσουμε. Στην εικόνα δεξιά, βλέπουμε πως μπορούμε να φτιάξουμε εμείς έναν αυτοσχέδιο χωρητικό αισθητήρα. Συνδέουμε ένα καλώδιο από το </a:t>
            </a:r>
            <a:r>
              <a:rPr lang="en-US" sz="2000" dirty="0"/>
              <a:t>Pin 2 </a:t>
            </a:r>
            <a:r>
              <a:rPr lang="el-GR" sz="2000" dirty="0"/>
              <a:t>στην μία άκρη της αντίστασης, ενώ η άλλη άκρη συνδέεται παράλληλα με το </a:t>
            </a:r>
            <a:r>
              <a:rPr lang="en-US" sz="2000" dirty="0"/>
              <a:t>Pin 3 </a:t>
            </a:r>
            <a:r>
              <a:rPr lang="el-GR" sz="2000" dirty="0"/>
              <a:t>του</a:t>
            </a:r>
            <a:r>
              <a:rPr lang="en-US" sz="2000" dirty="0"/>
              <a:t> Arduino </a:t>
            </a:r>
            <a:r>
              <a:rPr lang="el-GR" sz="2000" dirty="0"/>
              <a:t>και με το αλουμινόχαρτο. Το </a:t>
            </a:r>
            <a:r>
              <a:rPr lang="en-US" sz="2000" dirty="0"/>
              <a:t>pin 2 </a:t>
            </a:r>
            <a:r>
              <a:rPr lang="el-GR" sz="2000" dirty="0"/>
              <a:t>χρησιμοποιείται ως </a:t>
            </a:r>
            <a:r>
              <a:rPr lang="en-US" sz="2000" dirty="0"/>
              <a:t>“sender”</a:t>
            </a:r>
            <a:r>
              <a:rPr lang="el-GR" sz="2000" dirty="0"/>
              <a:t> και το </a:t>
            </a:r>
            <a:r>
              <a:rPr lang="en-US" sz="2000" dirty="0"/>
              <a:t>pin 3 </a:t>
            </a:r>
            <a:r>
              <a:rPr lang="el-GR" sz="2000" dirty="0"/>
              <a:t>ως </a:t>
            </a:r>
            <a:r>
              <a:rPr lang="en-US" sz="2000" dirty="0"/>
              <a:t>“receiver”. </a:t>
            </a:r>
          </a:p>
        </p:txBody>
      </p:sp>
      <p:pic>
        <p:nvPicPr>
          <p:cNvPr id="7" name="Θέση περιεχομένου 6" descr="Εικόνα που περιέχει κείμενο, ηλεκτρονικές συσκευές, στιγμιότυπο οθόνης&#10;&#10;Περιγραφή που δημιουργήθηκε αυτόματα">
            <a:extLst>
              <a:ext uri="{FF2B5EF4-FFF2-40B4-BE49-F238E27FC236}">
                <a16:creationId xmlns="" xmlns:a16="http://schemas.microsoft.com/office/drawing/2014/main" id="{5B6C8324-7B57-3A80-C356-E92CDF7783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56951" y="1444649"/>
            <a:ext cx="7508987" cy="4579079"/>
          </a:xfrm>
          <a:noFill/>
        </p:spPr>
      </p:pic>
    </p:spTree>
    <p:extLst>
      <p:ext uri="{BB962C8B-B14F-4D97-AF65-F5344CB8AC3E}">
        <p14:creationId xmlns:p14="http://schemas.microsoft.com/office/powerpoint/2010/main" val="346665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107AB109-C74C-6896-EFE3-51B705F63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wrap="square" anchor="t">
            <a:normAutofit/>
          </a:bodyPr>
          <a:lstStyle/>
          <a:p>
            <a:r>
              <a:rPr lang="el-GR" dirty="0"/>
              <a:t>Χωρητικός Αισθητήρας σε </a:t>
            </a:r>
            <a:r>
              <a:rPr lang="en-US" dirty="0"/>
              <a:t>ESP32</a:t>
            </a:r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="" xmlns:a16="http://schemas.microsoft.com/office/drawing/2014/main" id="{4FECB56D-CF7A-CAC6-318F-BB3568DFC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263D6C4-4840-40CC-AC84-17E24B3B7BDE}" type="slidenum">
              <a:rPr lang="en-US" noProof="0" smtClean="0"/>
              <a:pPr>
                <a:spcAft>
                  <a:spcPts val="600"/>
                </a:spcAft>
              </a:pPr>
              <a:t>8</a:t>
            </a:fld>
            <a:endParaRPr lang="en-US" noProof="0"/>
          </a:p>
        </p:txBody>
      </p:sp>
      <p:pic>
        <p:nvPicPr>
          <p:cNvPr id="7" name="Θέση περιεχομένου 6">
            <a:extLst>
              <a:ext uri="{FF2B5EF4-FFF2-40B4-BE49-F238E27FC236}">
                <a16:creationId xmlns="" xmlns:a16="http://schemas.microsoft.com/office/drawing/2014/main" id="{BF79C4E1-DE6A-8041-6D32-8D3FC0ACFE9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tretch/>
        </p:blipFill>
        <p:spPr>
          <a:xfrm>
            <a:off x="4110087" y="1488506"/>
            <a:ext cx="7548513" cy="4491365"/>
          </a:xfrm>
          <a:noFill/>
        </p:spPr>
      </p:pic>
      <p:sp>
        <p:nvSpPr>
          <p:cNvPr id="20" name="Text Placeholder 4">
            <a:extLst>
              <a:ext uri="{FF2B5EF4-FFF2-40B4-BE49-F238E27FC236}">
                <a16:creationId xmlns="" xmlns:a16="http://schemas.microsoft.com/office/drawing/2014/main" id="{B145D75D-FC07-FB3C-5098-C72DDDB6D3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3366" y="1444649"/>
            <a:ext cx="3365063" cy="4579079"/>
          </a:xfrm>
        </p:spPr>
        <p:txBody>
          <a:bodyPr>
            <a:normAutofit/>
          </a:bodyPr>
          <a:lstStyle/>
          <a:p>
            <a:r>
              <a:rPr lang="el-GR" sz="2000" dirty="0"/>
              <a:t>Το </a:t>
            </a:r>
            <a:r>
              <a:rPr lang="en-US" sz="2000" dirty="0"/>
              <a:t>ESP32</a:t>
            </a:r>
            <a:r>
              <a:rPr lang="el-GR" sz="2000" dirty="0"/>
              <a:t> σε σχέση με το </a:t>
            </a:r>
            <a:r>
              <a:rPr lang="en-US" sz="2000" dirty="0"/>
              <a:t>Arduino </a:t>
            </a:r>
            <a:r>
              <a:rPr lang="el-GR" sz="2000" dirty="0"/>
              <a:t>περιλαμβάνει 9 </a:t>
            </a:r>
            <a:r>
              <a:rPr lang="en-US" sz="2000" dirty="0"/>
              <a:t>pins </a:t>
            </a:r>
            <a:r>
              <a:rPr lang="el-GR" sz="2000" dirty="0"/>
              <a:t>που μπορούν να χρησιμοποιηθούν ως χωρητικοί αισθητήρες. Τα </a:t>
            </a:r>
            <a:r>
              <a:rPr lang="en-US" sz="2000" dirty="0"/>
              <a:t>pins </a:t>
            </a:r>
            <a:r>
              <a:rPr lang="el-GR" sz="2000" dirty="0"/>
              <a:t>αυτά είναι χρωματισμένα με ροζ στην διπλανή εικόνα. Όλα αυτά χρησιμοποιούν δικές τους «εσωτερικές» αντιστάσεις. Οπότε δεν μπορούμε να τις αλλάξουμε για να κάνουμε τους αισθητήρες περισσότερο ή λιγότερο ευαίσθητους.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6039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="" xmlns:a16="http://schemas.microsoft.com/office/drawing/2014/main" id="{836862EE-174A-D613-46D4-5B26A6477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wrap="square" anchor="t">
            <a:normAutofit/>
          </a:bodyPr>
          <a:lstStyle/>
          <a:p>
            <a:r>
              <a:rPr lang="el-GR" dirty="0"/>
              <a:t>Χωρητικός </a:t>
            </a:r>
            <a:r>
              <a:rPr lang="en-US" dirty="0"/>
              <a:t>A</a:t>
            </a:r>
            <a:r>
              <a:rPr lang="el-GR" dirty="0"/>
              <a:t>ισθητήρας σε </a:t>
            </a:r>
            <a:r>
              <a:rPr lang="en-US" dirty="0"/>
              <a:t>ESP32</a:t>
            </a:r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="" xmlns:a16="http://schemas.microsoft.com/office/drawing/2014/main" id="{ACCBFFCE-AD66-029B-34EE-68371F91F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263D6C4-4840-40CC-AC84-17E24B3B7BDE}" type="slidenum">
              <a:rPr lang="en-US" noProof="0" smtClean="0"/>
              <a:pPr>
                <a:spcAft>
                  <a:spcPts val="600"/>
                </a:spcAft>
              </a:pPr>
              <a:t>9</a:t>
            </a:fld>
            <a:endParaRPr lang="en-US" noProof="0"/>
          </a:p>
        </p:txBody>
      </p:sp>
      <p:sp>
        <p:nvSpPr>
          <p:cNvPr id="9" name="Content Placeholder 3">
            <a:extLst>
              <a:ext uri="{FF2B5EF4-FFF2-40B4-BE49-F238E27FC236}">
                <a16:creationId xmlns="" xmlns:a16="http://schemas.microsoft.com/office/drawing/2014/main" id="{C8927CB4-51D4-825E-8BB1-A0E9540C9F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3366" y="1444649"/>
            <a:ext cx="3365063" cy="45790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l-GR" sz="2400" dirty="0"/>
              <a:t>Η υλοποίηση σε </a:t>
            </a:r>
            <a:r>
              <a:rPr lang="en-US" sz="2400" dirty="0"/>
              <a:t>ESP32 </a:t>
            </a:r>
            <a:r>
              <a:rPr lang="el-GR" sz="2400" dirty="0"/>
              <a:t>είναι παρόμοια με του </a:t>
            </a:r>
            <a:r>
              <a:rPr lang="en-US" sz="2400" dirty="0"/>
              <a:t>Arduino. </a:t>
            </a:r>
            <a:r>
              <a:rPr lang="el-GR" sz="2400" dirty="0"/>
              <a:t>Το μόνο που αλλάζει είναι τα </a:t>
            </a:r>
            <a:r>
              <a:rPr lang="en-US" sz="2400" dirty="0"/>
              <a:t>pins </a:t>
            </a:r>
            <a:r>
              <a:rPr lang="el-GR" sz="2400" dirty="0"/>
              <a:t>που χρησιμοποιούμε. Για την υλοποίηση μου, όπως φαίνεται στην εικόνα, χρησιμοποίησα τα </a:t>
            </a:r>
            <a:r>
              <a:rPr lang="en-US" sz="2400" dirty="0"/>
              <a:t>pins 26</a:t>
            </a:r>
            <a:r>
              <a:rPr lang="el-GR" sz="2400" dirty="0"/>
              <a:t> και 25. Αυτά τα δύο </a:t>
            </a:r>
            <a:r>
              <a:rPr lang="en-US" sz="2400" dirty="0"/>
              <a:t>pins </a:t>
            </a:r>
            <a:r>
              <a:rPr lang="el-GR" sz="2400" dirty="0"/>
              <a:t>επιλέχτηκαν επειδή δεν έχουν δυνατότητες </a:t>
            </a:r>
            <a:r>
              <a:rPr lang="en-US" sz="2400" dirty="0"/>
              <a:t>Touch. </a:t>
            </a:r>
          </a:p>
        </p:txBody>
      </p:sp>
      <p:pic>
        <p:nvPicPr>
          <p:cNvPr id="6" name="Θέση περιεχομένου 5" descr="Εικόνα που περιέχει κείμενο, ηλεκτρονικές συσκευές, υπολογιστής, πληκτρολόγιο&#10;&#10;Περιγραφή που δημιουργήθηκε αυτόματα">
            <a:extLst>
              <a:ext uri="{FF2B5EF4-FFF2-40B4-BE49-F238E27FC236}">
                <a16:creationId xmlns="" xmlns:a16="http://schemas.microsoft.com/office/drawing/2014/main" id="{7C301681-6694-49D2-5431-6E94A25823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021" r="1" b="14589"/>
          <a:stretch/>
        </p:blipFill>
        <p:spPr>
          <a:xfrm>
            <a:off x="3964290" y="1444649"/>
            <a:ext cx="7694310" cy="4579079"/>
          </a:xfrm>
          <a:noFill/>
        </p:spPr>
      </p:pic>
    </p:spTree>
    <p:extLst>
      <p:ext uri="{BB962C8B-B14F-4D97-AF65-F5344CB8AC3E}">
        <p14:creationId xmlns:p14="http://schemas.microsoft.com/office/powerpoint/2010/main" val="428594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Custom 12">
      <a:dk1>
        <a:srgbClr val="000000"/>
      </a:dk1>
      <a:lt1>
        <a:srgbClr val="FFFFFF"/>
      </a:lt1>
      <a:dk2>
        <a:srgbClr val="6D6E71"/>
      </a:dk2>
      <a:lt2>
        <a:srgbClr val="58595B"/>
      </a:lt2>
      <a:accent1>
        <a:srgbClr val="0065A4"/>
      </a:accent1>
      <a:accent2>
        <a:srgbClr val="47C3D3"/>
      </a:accent2>
      <a:accent3>
        <a:srgbClr val="8F2D63"/>
      </a:accent3>
      <a:accent4>
        <a:srgbClr val="1A6871"/>
      </a:accent4>
      <a:accent5>
        <a:srgbClr val="0C4360"/>
      </a:accent5>
      <a:accent6>
        <a:srgbClr val="F47735"/>
      </a:accent6>
      <a:hlink>
        <a:srgbClr val="00559A"/>
      </a:hlink>
      <a:folHlink>
        <a:srgbClr val="595851"/>
      </a:folHlink>
    </a:clrScheme>
    <a:fontScheme name="Custom 3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F66687569_Modern blue presentation_AAS_v5" id="{C7B59113-CD15-4341-96CA-86E715D5BE98}" vid="{5A8FDAEB-3DF3-4B3C-A708-49813F8D6F8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26E0C9-B2AA-42E6-97B6-E1B7D9EAF12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5757914-1161-4661-9696-421FD6935CDD}">
  <ds:schemaRefs>
    <ds:schemaRef ds:uri="http://purl.org/dc/terms/"/>
    <ds:schemaRef ds:uri="http://schemas.openxmlformats.org/package/2006/metadata/core-properties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1af3243-3dd4-4a8d-8c0d-dd76da1f02a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C103400-4A22-4E35-B588-4C4D426389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Modern blue presentation</Template>
  <TotalTime>222</TotalTime>
  <Words>723</Words>
  <Application>Microsoft Office PowerPoint</Application>
  <PresentationFormat>Custom</PresentationFormat>
  <Paragraphs>51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Θέμα του Office</vt:lpstr>
      <vt:lpstr>Capacitive Sensor</vt:lpstr>
      <vt:lpstr>Τι είναι Capacitive Sensor.</vt:lpstr>
      <vt:lpstr>Αρχη λειτουργιας</vt:lpstr>
      <vt:lpstr>Υλικά για την δημιουργία ενός χωρητικού αισθητήρα.</vt:lpstr>
      <vt:lpstr>Βιβλιοθήκη</vt:lpstr>
      <vt:lpstr>Εγκατάσταση βιβλιοθήκης.</vt:lpstr>
      <vt:lpstr>Χωρητικός Αισθητήρας σε Arduino </vt:lpstr>
      <vt:lpstr>Χωρητικός Αισθητήρας σε ESP32</vt:lpstr>
      <vt:lpstr>Χωρητικός Aισθητήρας σε ESP32</vt:lpstr>
      <vt:lpstr>Κώδικας χωρητικού αισθητήρα.</vt:lpstr>
      <vt:lpstr>Αποτελέσματα του κυκλώματος </vt:lpstr>
      <vt:lpstr>Χρήσιμα Links </vt:lpstr>
      <vt:lpstr>Ευχαριστώ πολύ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Capacitive Sensor</dc:title>
  <dc:creator>Βλάσσης Νικόλαος</dc:creator>
  <cp:lastModifiedBy>user</cp:lastModifiedBy>
  <cp:revision>9</cp:revision>
  <dcterms:created xsi:type="dcterms:W3CDTF">2023-03-30T16:57:40Z</dcterms:created>
  <dcterms:modified xsi:type="dcterms:W3CDTF">2023-03-31T17:45:06Z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