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9" r:id="rId4"/>
    <p:sldId id="280" r:id="rId5"/>
    <p:sldId id="282" r:id="rId6"/>
    <p:sldId id="281" r:id="rId7"/>
    <p:sldId id="283" r:id="rId8"/>
    <p:sldId id="284" r:id="rId9"/>
    <p:sldId id="268" r:id="rId10"/>
    <p:sldId id="285" r:id="rId11"/>
    <p:sldId id="271" r:id="rId12"/>
    <p:sldId id="28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9378" y="180703"/>
            <a:ext cx="8825658" cy="3329581"/>
          </a:xfrm>
        </p:spPr>
        <p:txBody>
          <a:bodyPr/>
          <a:lstStyle/>
          <a:p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Οδηγός για τον </a:t>
            </a:r>
            <a:r>
              <a:rPr kumimoji="0" lang="el-GR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Εύδοξο</a:t>
            </a:r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/>
            </a:r>
            <a:b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Ζουρμπάκης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Αλκίνοος/ Διδακτορικός φοιτητής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32441" y="3582527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750007" y="4438959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0" y="587024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br>
              <a:rPr lang="el-GR" sz="1200" dirty="0"/>
            </a:br>
            <a:endParaRPr lang="el-GR" sz="1200" dirty="0"/>
          </a:p>
          <a:p>
            <a:pPr algn="just"/>
            <a:r>
              <a:rPr lang="el-GR" sz="1200" dirty="0"/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30" y="4826228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Δηλώσεις συγγραμμάτων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38E271F-A56C-E0D6-E421-F53A4667A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51A3431C-EDDA-2501-9C0E-FDFCB20340A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0800000">
            <a:off x="283483" y="2052981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75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D4488605-C8C1-90C1-28F3-80A812C16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6" y="1827155"/>
            <a:ext cx="10182224" cy="4535545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5C1E13DF-F7C1-BC85-7E50-0C47A8F2BB4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799338" y="2278283"/>
            <a:ext cx="616064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Νέα δήλωση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106047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Επιλογή συγγραμμάτων σε κάθε μάθημα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8E4C4BAE-7C06-3BCA-6BD6-E90C3683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895243"/>
            <a:ext cx="10658475" cy="45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09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DBEDDE4A-00C2-35C4-7C97-0B38C27C6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44" t="3705" r="40355" b="64295"/>
          <a:stretch/>
        </p:blipFill>
        <p:spPr>
          <a:xfrm>
            <a:off x="4288972" y="1687558"/>
            <a:ext cx="2971800" cy="2184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3407" y="4342901"/>
            <a:ext cx="66055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0" y="587024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5162371. </a:t>
            </a:r>
            <a:br>
              <a:rPr lang="el-GR" sz="1200" dirty="0"/>
            </a:br>
            <a:endParaRPr lang="el-GR" sz="1200" dirty="0"/>
          </a:p>
          <a:p>
            <a:pPr algn="just"/>
            <a:r>
              <a:rPr lang="el-GR" sz="1200" dirty="0"/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</a:t>
            </a:r>
          </a:p>
        </p:txBody>
      </p:sp>
    </p:spTree>
    <p:extLst>
      <p:ext uri="{BB962C8B-B14F-4D97-AF65-F5344CB8AC3E}">
        <p14:creationId xmlns:p14="http://schemas.microsoft.com/office/powerpoint/2010/main" xmlns="" val="92248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 err="1"/>
              <a:t>Εύδοξος</a:t>
            </a:r>
            <a:r>
              <a:rPr lang="el-GR" sz="3600" dirty="0"/>
              <a:t>-επιλογή συγγραμμάτων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1876068-ADF4-A177-655C-E1CC7742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753643"/>
            <a:ext cx="10372725" cy="4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7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 err="1"/>
              <a:t>Εύδοξος</a:t>
            </a:r>
            <a:r>
              <a:rPr lang="el-GR" sz="3600" dirty="0"/>
              <a:t>- Εγγραφή/Είσοδος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1876068-ADF4-A177-655C-E1CC77426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753643"/>
            <a:ext cx="10372725" cy="4485231"/>
          </a:xfrm>
          <a:prstGeom prst="rect">
            <a:avLst/>
          </a:prstGeom>
        </p:spPr>
      </p:pic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59559DD0-5583-83F0-6AC3-7B1959B7672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365181" y="2383230"/>
            <a:ext cx="441968" cy="369908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1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3600" dirty="0"/>
              <a:t>Επιλογή-Επιβεβαίωση πανεπιστημίου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59559DD0-5583-83F0-6AC3-7B1959B7672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365181" y="2383230"/>
            <a:ext cx="441968" cy="369908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11FE6D22-D125-F320-49B8-8B8BA1F91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51" y="1858241"/>
            <a:ext cx="10351095" cy="4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54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Χρήση κωδικών για είσοδο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E449F18-E8B0-8436-25A7-9C53D5C1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94" y="1867813"/>
            <a:ext cx="10326060" cy="44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40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Κεντρική Σελίδα </a:t>
            </a:r>
            <a:r>
              <a:rPr lang="el-GR" sz="3600" dirty="0" err="1"/>
              <a:t>Εύδοξος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59559DD0-5583-83F0-6AC3-7B1959B7672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365181" y="2383230"/>
            <a:ext cx="441968" cy="369908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5F4DDDFB-0C80-70A2-006B-B74735ECC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51" y="1865539"/>
            <a:ext cx="10351095" cy="44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60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Εφαρμογή Φοιτητών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59559DD0-5583-83F0-6AC3-7B1959B7672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365181" y="2383230"/>
            <a:ext cx="441968" cy="369908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5F4DDDFB-0C80-70A2-006B-B74735EC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51" y="1865539"/>
            <a:ext cx="10351095" cy="4470634"/>
          </a:xfrm>
          <a:prstGeom prst="rect">
            <a:avLst/>
          </a:prstGeom>
        </p:spPr>
      </p:pic>
      <p:sp>
        <p:nvSpPr>
          <p:cNvPr id="6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2EEB6B91-A1C5-6955-9727-84334530B02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0800000">
            <a:off x="2873958" y="4100856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93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Έλεγχος στοιχείων φοιτητή και όροι και </a:t>
            </a:r>
            <a:r>
              <a:rPr lang="el-GR" sz="3600" dirty="0" err="1"/>
              <a:t>προυποθέσεις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FC1FEE4-2BA9-2FF8-5952-A441B332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514" y="1824904"/>
            <a:ext cx="5161276" cy="455190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918E84F0-9010-B63A-646C-3170C949F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99" y="1824904"/>
            <a:ext cx="5266615" cy="4551906"/>
          </a:xfrm>
          <a:prstGeom prst="rect">
            <a:avLst/>
          </a:prstGeom>
        </p:spPr>
      </p:pic>
      <p:sp>
        <p:nvSpPr>
          <p:cNvPr id="10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2B8F29FA-5DC1-DDCE-F27C-6393FAA2B15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855408" y="5292081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80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Κεντρική σελίδα δήλωσης συγγραμμάτων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38E271F-A56C-E0D6-E421-F53A4667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660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Κεδιμα" id="{C0C173B8-8EA5-4AB0-9F78-A9E09A3D40A5}" vid="{88EB095C-1C72-4C38-A9CC-6B0D7934C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204</Words>
  <Application>Microsoft Office PowerPoint</Application>
  <PresentationFormat>Προσαρμογή</PresentationFormat>
  <Paragraphs>30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Ιόν</vt:lpstr>
      <vt:lpstr>Οδηγός για τον Εύδοξο Ζουρμπάκης Αλκίνοος/ Διδακτορικός φοιτητής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ΚΑΤΕΡΙΝΑ</cp:lastModifiedBy>
  <cp:revision>11</cp:revision>
  <dcterms:created xsi:type="dcterms:W3CDTF">2023-09-21T10:16:00Z</dcterms:created>
  <dcterms:modified xsi:type="dcterms:W3CDTF">2023-10-11T16:24:41Z</dcterms:modified>
</cp:coreProperties>
</file>