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90" r:id="rId3"/>
    <p:sldId id="260" r:id="rId4"/>
    <p:sldId id="271" r:id="rId5"/>
    <p:sldId id="272" r:id="rId6"/>
    <p:sldId id="273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81" r:id="rId18"/>
    <p:sldId id="282" r:id="rId19"/>
    <p:sldId id="283" r:id="rId20"/>
    <p:sldId id="284" r:id="rId21"/>
    <p:sldId id="285" r:id="rId22"/>
    <p:sldId id="275" r:id="rId23"/>
    <p:sldId id="276" r:id="rId24"/>
    <p:sldId id="277" r:id="rId25"/>
    <p:sldId id="278" r:id="rId26"/>
    <p:sldId id="279" r:id="rId27"/>
    <p:sldId id="280" r:id="rId28"/>
    <p:sldId id="286" r:id="rId29"/>
    <p:sldId id="287" r:id="rId30"/>
    <p:sldId id="288" r:id="rId31"/>
    <p:sldId id="289" r:id="rId32"/>
    <p:sldId id="25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9AD45-0599-4D9C-926B-D9AF65288D4E}" type="datetimeFigureOut">
              <a:rPr lang="el-GR" smtClean="0"/>
              <a:t>28/9/2023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D302E-370D-487B-9A4C-5CA35111533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927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διαμορφωτική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αποτελέσματα της αξιολόγησης πρέπει να μπορούν να αξιοποιηθούν για τη βελτίωση της διδασκαλίας. Πιο συγκεκριμένα, μια αξιολόγηση λειτουργεί διαμορφωτικά στον βαθμό που τα στοιχεία από την αξιολόγηση χρησιμοποιούνται – από τους εκπαιδευτικούς, τους μαθητές ή τους ομότιμούς τους – για τη λήψη βελτιωμένων αποφάσεων σχετικά με τα επόμενα βήματα στην διδασκαλία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B08D-62FA-4D3D-8B3B-2F4344CF3762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43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kahoot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kahoot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ahoo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cuelas.excepcionales.es/2018/05/kahoot-alumnado-sordo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dane.ac-lyon.fr/spip/IMG/scenari/Acc-Plan-Num/co/KAhoot.html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ahoo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hyperlink" Target="https://kahoo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dane.ac-lyon.fr/spip/IMG/scenari/TablettesPAF/co/KAhoot.html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petiteprof79.eu/kahoot/" TargetMode="Externa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petiteprof79.eu/kahoot/" TargetMode="Externa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actiludis.com/2017/02/15/kahoot-tablas-multiplicar-extendidas-i/kahoot-tablas-extendidas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methodenguide.de/basic/kahoot/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ahoo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ahoot.co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l-GR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Οδηγός για το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Kahoot</a:t>
            </a:r>
            <a:br>
              <a:rPr kumimoji="0" lang="el-GR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l-G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Ζουρμπάκης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Αλκίνοος/ Διδακτορικός φοιτητής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54955" y="5071693"/>
            <a:ext cx="8825658" cy="861420"/>
          </a:xfrm>
        </p:spPr>
        <p:txBody>
          <a:bodyPr>
            <a:normAutofit/>
          </a:bodyPr>
          <a:lstStyle/>
          <a:p>
            <a:r>
              <a:rPr lang="el-GR" sz="1800" dirty="0" err="1"/>
              <a:t>Ελληνικο</a:t>
            </a:r>
            <a:r>
              <a:rPr lang="el-GR" sz="1800" dirty="0"/>
              <a:t> </a:t>
            </a:r>
            <a:r>
              <a:rPr lang="el-GR" sz="1800" dirty="0" err="1"/>
              <a:t>μεσογειακο</a:t>
            </a:r>
            <a:r>
              <a:rPr lang="el-GR" sz="1800" dirty="0"/>
              <a:t> </a:t>
            </a:r>
            <a:r>
              <a:rPr lang="el-GR" sz="1800" dirty="0" err="1"/>
              <a:t>πανεπιστημιο</a:t>
            </a:r>
            <a:endParaRPr lang="el-GR" sz="1800" dirty="0"/>
          </a:p>
          <a:p>
            <a:r>
              <a:rPr lang="el-GR" sz="1800" dirty="0" err="1"/>
              <a:t>Κεντρο</a:t>
            </a:r>
            <a:r>
              <a:rPr lang="el-GR" sz="1800" dirty="0"/>
              <a:t> </a:t>
            </a:r>
            <a:r>
              <a:rPr lang="el-GR" sz="1800" dirty="0" err="1"/>
              <a:t>υποστηριξησ</a:t>
            </a:r>
            <a:r>
              <a:rPr lang="el-GR" sz="1800" dirty="0"/>
              <a:t> </a:t>
            </a:r>
            <a:r>
              <a:rPr lang="el-GR" sz="1800" dirty="0" err="1"/>
              <a:t>διδασκαλιασ</a:t>
            </a:r>
            <a:r>
              <a:rPr lang="el-GR" sz="1800" dirty="0"/>
              <a:t> και </a:t>
            </a:r>
            <a:r>
              <a:rPr lang="el-GR" sz="1800" dirty="0" err="1"/>
              <a:t>μαθησησ</a:t>
            </a:r>
            <a:endParaRPr lang="el-GR" sz="1800" dirty="0"/>
          </a:p>
        </p:txBody>
      </p:sp>
      <p:sp>
        <p:nvSpPr>
          <p:cNvPr id="4" name="Ορθογώνιο 3"/>
          <p:cNvSpPr/>
          <p:nvPr/>
        </p:nvSpPr>
        <p:spPr>
          <a:xfrm>
            <a:off x="1154955" y="5849748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https://kedima.hmu.gr/</a:t>
            </a:r>
            <a:endParaRPr lang="el-GR" dirty="0"/>
          </a:p>
        </p:txBody>
      </p:sp>
      <p:pic>
        <p:nvPicPr>
          <p:cNvPr id="1026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179" y="5472071"/>
            <a:ext cx="3246249" cy="112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7171" name="Picture 3" descr="C:\Users\alkis\Desktop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52" y="1718938"/>
            <a:ext cx="8728496" cy="404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8658" y="1052564"/>
            <a:ext cx="3772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j-lt"/>
              </a:rPr>
              <a:t>Βασική σελίδα</a:t>
            </a:r>
          </a:p>
        </p:txBody>
      </p:sp>
      <p:sp>
        <p:nvSpPr>
          <p:cNvPr id="4" name="Βέλος προς τα κάτω 3"/>
          <p:cNvSpPr/>
          <p:nvPr/>
        </p:nvSpPr>
        <p:spPr>
          <a:xfrm>
            <a:off x="9520484" y="2060849"/>
            <a:ext cx="288032" cy="3800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9E10893F-6BF4-92BB-82E3-4D4F4D45D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6A4886B-0575-AB5E-06CF-43FADA988CD4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F2752E-BC50-25CE-07FF-BAFFFD97BF3C}"/>
              </a:ext>
            </a:extLst>
          </p:cNvPr>
          <p:cNvSpPr txBox="1"/>
          <p:nvPr/>
        </p:nvSpPr>
        <p:spPr>
          <a:xfrm>
            <a:off x="1905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677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573488" y="78083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Πως δημιουργούμε το δικό μας </a:t>
            </a:r>
            <a:r>
              <a:rPr lang="en-US" sz="2400" dirty="0" err="1"/>
              <a:t>Kahoot</a:t>
            </a:r>
            <a:endParaRPr lang="el-GR" sz="2400" dirty="0"/>
          </a:p>
        </p:txBody>
      </p:sp>
      <p:pic>
        <p:nvPicPr>
          <p:cNvPr id="8195" name="Picture 3" descr="C:\Users\alkis\Desktop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58" y="1611835"/>
            <a:ext cx="5453038" cy="430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7D8EB486-0888-5724-DA40-466FBE57D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8C58DAB-8BDD-C2D8-8CEA-E15ABE1FF858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708984-EC33-62C1-E82C-9D0CD8EDA76F}"/>
              </a:ext>
            </a:extLst>
          </p:cNvPr>
          <p:cNvSpPr txBox="1"/>
          <p:nvPr/>
        </p:nvSpPr>
        <p:spPr>
          <a:xfrm>
            <a:off x="137592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529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9218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586217"/>
            <a:ext cx="7779100" cy="37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73836" y="110069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Βασικό περίγραμμα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E73E2CEC-5845-9717-D426-AAFBE0441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7FFE551-29AE-4528-DDAF-7CB13F40EA77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22FF9-B9B5-C406-8450-A8B078D2F3FA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1278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95600" y="1189630"/>
            <a:ext cx="47525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Είδη που μπορείς να δημιουργήσεις (δωρεάν):</a:t>
            </a:r>
          </a:p>
          <a:p>
            <a:endParaRPr lang="en-US" sz="2400" dirty="0">
              <a:latin typeface="+mj-lt"/>
            </a:endParaRPr>
          </a:p>
          <a:p>
            <a:r>
              <a:rPr lang="el-GR" sz="2400" dirty="0">
                <a:latin typeface="+mj-lt"/>
              </a:rPr>
              <a:t>1.Τεστ γνώσεων: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+mj-lt"/>
              </a:rPr>
              <a:t>Κουίζ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+mj-lt"/>
              </a:rPr>
              <a:t>Σωστό ή λάθος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l-GR" sz="2400" dirty="0">
              <a:latin typeface="+mj-lt"/>
            </a:endParaRPr>
          </a:p>
          <a:p>
            <a:r>
              <a:rPr lang="el-GR" sz="2400" dirty="0">
                <a:latin typeface="+mj-lt"/>
              </a:rPr>
              <a:t>2. Συλλογή απόψεων</a:t>
            </a:r>
          </a:p>
          <a:p>
            <a:endParaRPr lang="el-GR" sz="2400" dirty="0">
              <a:latin typeface="+mj-lt"/>
            </a:endParaRPr>
          </a:p>
          <a:p>
            <a:r>
              <a:rPr lang="el-GR" sz="2400" dirty="0">
                <a:latin typeface="+mj-lt"/>
              </a:rPr>
              <a:t>3. Παρουσίαση πληροφοριών: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+mj-lt"/>
              </a:rPr>
              <a:t>Διαφάνειες</a:t>
            </a:r>
          </a:p>
        </p:txBody>
      </p:sp>
      <p:pic>
        <p:nvPicPr>
          <p:cNvPr id="10242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83" y="464900"/>
            <a:ext cx="2587930" cy="52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0BCBEE30-3B92-111B-F77F-ACB066BD4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E3DB34E-C90A-F245-7BFF-810C3D75B0CC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38903-420E-CBD3-FCA4-EFB351DC6E1E}"/>
              </a:ext>
            </a:extLst>
          </p:cNvPr>
          <p:cNvSpPr txBox="1"/>
          <p:nvPr/>
        </p:nvSpPr>
        <p:spPr>
          <a:xfrm>
            <a:off x="0" y="6069934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9314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1266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48" y="1553286"/>
            <a:ext cx="2341861" cy="4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lkis\Desktop\Καταγραφή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47" y="1549146"/>
            <a:ext cx="2341862" cy="46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alkis\Desktop\3Καταγραφή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t="-411" r="-1218" b="32338"/>
          <a:stretch/>
        </p:blipFill>
        <p:spPr bwMode="auto">
          <a:xfrm>
            <a:off x="7862764" y="1549147"/>
            <a:ext cx="2333228" cy="464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5461" y="662219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j-lt"/>
              </a:rPr>
              <a:t>Χρονικό όριο ερωτήσεων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9547" y="666359"/>
            <a:ext cx="2522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j-lt"/>
              </a:rPr>
              <a:t>Διαμοιρασμός πόντων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96200" y="718149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j-lt"/>
              </a:rPr>
              <a:t>Εμφάνιση εικόνας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4482F481-B35A-C140-1CAA-A397FE804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55ACEC7-5173-B7DF-FB52-9392B1CE4AAE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3F1D4-7F20-B9C5-6285-D052977131F1}"/>
              </a:ext>
            </a:extLst>
          </p:cNvPr>
          <p:cNvSpPr txBox="1"/>
          <p:nvPr/>
        </p:nvSpPr>
        <p:spPr>
          <a:xfrm>
            <a:off x="93105" y="6164652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7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2989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2290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753644"/>
            <a:ext cx="5256584" cy="420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1744" y="980729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Δημιουργία ερωτήσεων με  πολλαπλές απαντήσεις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C4278177-C76A-A72A-FDA1-44EACF141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93BE9CA-458A-53C6-FA07-C7DB8D4EDF57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87AC4-0E94-659E-B685-F0323E23CC29}"/>
              </a:ext>
            </a:extLst>
          </p:cNvPr>
          <p:cNvSpPr txBox="1"/>
          <p:nvPr/>
        </p:nvSpPr>
        <p:spPr>
          <a:xfrm>
            <a:off x="0" y="6078918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287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3316" name="Picture 4" descr="C:\Users\alkis\Desktop\11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760" y="1462719"/>
            <a:ext cx="2376512" cy="16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lkis\Desktop\4Καταγραφή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1" y="2301793"/>
            <a:ext cx="4284836" cy="338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alkis\Desktop\12Καταγραφή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192" y="2301793"/>
            <a:ext cx="4275037" cy="338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75820" y="692851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Προσθήκη πολυμέσων: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223" y="177396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Εικόνες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6338" y="172917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Βίντεο</a:t>
            </a:r>
          </a:p>
        </p:txBody>
      </p:sp>
      <p:pic>
        <p:nvPicPr>
          <p:cNvPr id="3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1960E9E3-114C-5067-BC95-BA06FA90B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E63CEC7-AF71-94B0-029A-7DE3F7628337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FD34E-CBCD-8CF4-A9BE-886CA3AF39B6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7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6300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8434" name="Picture 2" descr="C:\Users\alkis\Desktop\6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0" y="1645903"/>
            <a:ext cx="4039468" cy="42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lkis\Desktop\7Καταγραφή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733" y="1586217"/>
            <a:ext cx="4067944" cy="42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4119" y="922647"/>
            <a:ext cx="559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Δυνατότητες διαμόρφωσης στις εικόνες</a:t>
            </a:r>
          </a:p>
        </p:txBody>
      </p:sp>
      <p:pic>
        <p:nvPicPr>
          <p:cNvPr id="3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4B0CBC2C-7981-5936-F133-151F1B12E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3FE7F0C-1B8D-CE85-B65D-586420E964B5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36388-FF9D-ABED-4259-4A89C5F3D84B}"/>
              </a:ext>
            </a:extLst>
          </p:cNvPr>
          <p:cNvSpPr txBox="1"/>
          <p:nvPr/>
        </p:nvSpPr>
        <p:spPr>
          <a:xfrm>
            <a:off x="51867" y="6090922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6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3749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9458" name="Picture 2" descr="C:\Users\alkis\Desktop\10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122" y="1571490"/>
            <a:ext cx="3425428" cy="455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92885" y="780838"/>
            <a:ext cx="5205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Δυνατότητες διαμόρφωσης στα βίντεο</a:t>
            </a:r>
          </a:p>
        </p:txBody>
      </p:sp>
      <p:pic>
        <p:nvPicPr>
          <p:cNvPr id="3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8F44F47E-BCBA-0675-B337-D3F7A25B4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1D20455-B23B-BC34-7A7D-39B737872F3E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0B5B74-CEF7-02CA-D165-E41D7B7FA058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</a:t>
            </a:r>
            <a:r>
              <a:rPr lang="en-US" b="0" i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, 2023,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5036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3315" name="Picture 3" descr="C:\Users\alkis\Desktop\1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1" y="1545878"/>
            <a:ext cx="3113942" cy="45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29572" y="737665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Εισαγωγή νέων ερωτήσεων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7B84FF8C-1FA9-6E90-AF8E-A69B2C2B0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BFC60E5-ED7F-D12D-9BC5-652A9893DE76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35DDA-D123-1348-EBD1-E8A059AE2E9F}"/>
              </a:ext>
            </a:extLst>
          </p:cNvPr>
          <p:cNvSpPr txBox="1"/>
          <p:nvPr/>
        </p:nvSpPr>
        <p:spPr>
          <a:xfrm>
            <a:off x="0" y="6168469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25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351584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Πλατφόρμες παιχνιδοποίησης:</a:t>
            </a:r>
            <a:b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Kahoot</a:t>
            </a:r>
            <a:endParaRPr lang="el-GR" sz="4000" dirty="0">
              <a:solidFill>
                <a:schemeClr val="tx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114145C-FDC1-1446-3D22-1CFEBAA9F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454" y="3113117"/>
            <a:ext cx="4392554" cy="24708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C7339C-B38D-DDA1-2119-59D267054ECC}"/>
              </a:ext>
            </a:extLst>
          </p:cNvPr>
          <p:cNvSpPr txBox="1"/>
          <p:nvPr/>
        </p:nvSpPr>
        <p:spPr>
          <a:xfrm>
            <a:off x="1991545" y="5877272"/>
            <a:ext cx="337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is licensed under CC BY-NC</a:t>
            </a:r>
            <a:endParaRPr lang="el-GR" sz="9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04D91BB-DD0E-1AE9-A33F-E776F737E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68334" y="3113117"/>
            <a:ext cx="4527667" cy="2470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AB055A-FBAE-DA3C-A1E3-2D462C463295}"/>
              </a:ext>
            </a:extLst>
          </p:cNvPr>
          <p:cNvSpPr txBox="1"/>
          <p:nvPr/>
        </p:nvSpPr>
        <p:spPr>
          <a:xfrm>
            <a:off x="6727913" y="5859125"/>
            <a:ext cx="337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is licensed under CC BY-NC</a:t>
            </a:r>
            <a:endParaRPr lang="el-GR" sz="900" dirty="0"/>
          </a:p>
        </p:txBody>
      </p:sp>
      <p:pic>
        <p:nvPicPr>
          <p:cNvPr id="3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948EFD4E-9A97-30CA-BAB7-277BE2B49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21BAD0C-8FF3-73E9-A1F9-0EF95E0579ED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1468447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4338" name="Picture 2" descr="C:\Users\alkis\Desktop\Καταγραφή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2380"/>
          <a:stretch/>
        </p:blipFill>
        <p:spPr bwMode="auto">
          <a:xfrm>
            <a:off x="4044950" y="1611835"/>
            <a:ext cx="4102100" cy="426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8835" y="780838"/>
            <a:ext cx="6114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Τελευταία στοιχεία πριν την αποθήκευση του κουίζ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D40593F6-7D26-275E-3B8F-1D5BE823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8D8C18A-6564-6F8C-F0D5-1CAE61D01754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B1CB5-9B31-FCDB-0230-53C2B6D8750D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0032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5362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48" y="1556792"/>
            <a:ext cx="6707635" cy="428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3860" y="91933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Κεντρική σελίδα</a:t>
            </a:r>
          </a:p>
        </p:txBody>
      </p:sp>
      <p:sp>
        <p:nvSpPr>
          <p:cNvPr id="4" name="Βέλος προς τα κάτω 3"/>
          <p:cNvSpPr/>
          <p:nvPr/>
        </p:nvSpPr>
        <p:spPr>
          <a:xfrm>
            <a:off x="3318930" y="934918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CCA27311-2BBE-75B6-422F-E071F726B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EB71BB67-43AC-2F16-A810-16B21DEF232E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66B09-F4C0-6B33-BA4B-A99FC483E462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3997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6386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2132856"/>
            <a:ext cx="767129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Βέλος προς τα κάτω 3"/>
          <p:cNvSpPr/>
          <p:nvPr/>
        </p:nvSpPr>
        <p:spPr>
          <a:xfrm>
            <a:off x="3464124" y="1556792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727848" y="137212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Σελίδα «</a:t>
            </a:r>
            <a:r>
              <a:rPr lang="en-US" dirty="0"/>
              <a:t>Discover</a:t>
            </a:r>
            <a:r>
              <a:rPr lang="el-GR" dirty="0"/>
              <a:t>»</a:t>
            </a:r>
            <a:r>
              <a:rPr lang="en-US" dirty="0"/>
              <a:t> </a:t>
            </a:r>
            <a:r>
              <a:rPr lang="el-GR" dirty="0"/>
              <a:t>Εύρεση άλλων Κ</a:t>
            </a:r>
            <a:r>
              <a:rPr lang="en-US" dirty="0" err="1"/>
              <a:t>ahoot</a:t>
            </a:r>
            <a:r>
              <a:rPr lang="en-US" dirty="0"/>
              <a:t> </a:t>
            </a:r>
            <a:r>
              <a:rPr lang="el-GR" dirty="0"/>
              <a:t>για χρήση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6E0D03E5-B062-05E2-7AF5-FEB7D6BD8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D9E1A01-C1DC-354C-5816-247F5E87F852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1637766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17410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53" y="1575133"/>
            <a:ext cx="6048672" cy="45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Βέλος προς τα κάτω 4"/>
          <p:cNvSpPr/>
          <p:nvPr/>
        </p:nvSpPr>
        <p:spPr>
          <a:xfrm>
            <a:off x="4208711" y="940940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538266" y="774581"/>
            <a:ext cx="3798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Εύρεση με τη χρήση λέξεων και φίλτρων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A19E167F-E407-72C6-F44C-C5CFFFAEA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B0F466A-8773-104D-3DA7-4A7B6E8AD657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C9445A-C3AB-CF68-6F65-0C25F2024D0C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0767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32" y="2506545"/>
            <a:ext cx="4481513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C:\Users\alkis\Desktop\16Καταγραφή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55" y="2506545"/>
            <a:ext cx="4457105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99" y="1572787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Εύρεση και επεξεργασία άλλων </a:t>
            </a:r>
            <a:r>
              <a:rPr lang="en-US" sz="2400" dirty="0" err="1">
                <a:latin typeface="+mj-lt"/>
              </a:rPr>
              <a:t>Kahoot</a:t>
            </a:r>
            <a:r>
              <a:rPr lang="el-GR" sz="2400" dirty="0">
                <a:latin typeface="+mj-lt"/>
              </a:rPr>
              <a:t> για χρήση</a:t>
            </a:r>
          </a:p>
        </p:txBody>
      </p:sp>
      <p:sp>
        <p:nvSpPr>
          <p:cNvPr id="6" name="Βέλος προς τα κάτω 5"/>
          <p:cNvSpPr/>
          <p:nvPr/>
        </p:nvSpPr>
        <p:spPr>
          <a:xfrm rot="10800000">
            <a:off x="1910011" y="4469110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C0E206AA-2DA4-CBF1-A8A8-7501188D5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2940985-F6C0-3412-4D9E-5240D90F87DD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39B757-0405-44F8-91D2-672530B43246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6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7367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21506" name="Picture 2" descr="C:\Users\alkis\Desktop\18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90" y="1864321"/>
            <a:ext cx="7911420" cy="42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Βέλος προς τα κάτω 3"/>
          <p:cNvSpPr/>
          <p:nvPr/>
        </p:nvSpPr>
        <p:spPr>
          <a:xfrm rot="10800000">
            <a:off x="4411390" y="2162722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223792" y="980729"/>
            <a:ext cx="445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Βιβλιοθήκη: όλα τα </a:t>
            </a:r>
            <a:r>
              <a:rPr lang="en-US" sz="2400" dirty="0" err="1">
                <a:latin typeface="+mj-lt"/>
              </a:rPr>
              <a:t>Kahoot</a:t>
            </a:r>
            <a:r>
              <a:rPr lang="en-US" sz="2400" dirty="0">
                <a:latin typeface="+mj-lt"/>
              </a:rPr>
              <a:t> </a:t>
            </a:r>
            <a:r>
              <a:rPr lang="el-GR" sz="2400" dirty="0">
                <a:latin typeface="+mj-lt"/>
              </a:rPr>
              <a:t>σου αρχειοθετημένα</a:t>
            </a: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68031DF0-6EA6-793C-48C2-ADE9EDF24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A4FDDD5-6447-EB85-0D06-D38BFC6EDB83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04604F-94BD-B25C-50F3-299134C9A13E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6563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22530" name="Picture 2" descr="C:\Users\alkis\Desktop\17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1988840"/>
            <a:ext cx="7077075" cy="37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Βέλος προς τα κάτω 3"/>
          <p:cNvSpPr/>
          <p:nvPr/>
        </p:nvSpPr>
        <p:spPr>
          <a:xfrm rot="10800000">
            <a:off x="5303912" y="2276872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147902" y="975549"/>
            <a:ext cx="4323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Επίβλεψη αποτελεσμάτων </a:t>
            </a:r>
            <a:r>
              <a:rPr lang="en-US" sz="2400" dirty="0" err="1">
                <a:latin typeface="+mj-lt"/>
              </a:rPr>
              <a:t>Kahoot</a:t>
            </a:r>
            <a:endParaRPr lang="el-GR" sz="2400" dirty="0">
              <a:latin typeface="+mj-lt"/>
            </a:endParaRP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987BBF11-7308-77F7-5520-BD7960618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5E1FCA38-FB1C-8C0D-CAFD-E6F4FC1938E5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FD3F76-5D2A-3F31-0501-B1D75028315F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4124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97832" y="-47957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23555" name="Picture 3" descr="C:\Users\alkis\Desktop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060848"/>
            <a:ext cx="705678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51784" y="1268761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j-lt"/>
              </a:rPr>
              <a:t>Δυνατότητα δημιουργία ομάδας </a:t>
            </a:r>
          </a:p>
        </p:txBody>
      </p:sp>
      <p:sp>
        <p:nvSpPr>
          <p:cNvPr id="7" name="Βέλος προς τα κάτω 6"/>
          <p:cNvSpPr/>
          <p:nvPr/>
        </p:nvSpPr>
        <p:spPr>
          <a:xfrm rot="10800000">
            <a:off x="4946551" y="2420888"/>
            <a:ext cx="4320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9FFA4DEE-6744-B048-5F1B-5BFF31B15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AD082EC-6173-054A-7655-82259928A6E1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3258402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24578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22" y="3136141"/>
            <a:ext cx="4033439" cy="339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alkis\Desktop\15Καταγραφή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3155279"/>
            <a:ext cx="4033439" cy="33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1088" y="227687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j-lt"/>
              </a:rPr>
              <a:t>Επιλογή </a:t>
            </a:r>
            <a:r>
              <a:rPr lang="en-US" sz="2400" dirty="0" err="1">
                <a:latin typeface="+mj-lt"/>
              </a:rPr>
              <a:t>Kahoot</a:t>
            </a:r>
            <a:endParaRPr lang="el-GR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8049" y="2196600"/>
            <a:ext cx="3527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j-lt"/>
              </a:rPr>
              <a:t>Επιλογή</a:t>
            </a:r>
            <a:r>
              <a:rPr lang="en-US" sz="2400" dirty="0">
                <a:latin typeface="+mj-lt"/>
              </a:rPr>
              <a:t> </a:t>
            </a:r>
            <a:r>
              <a:rPr lang="el-GR" sz="2400" dirty="0">
                <a:latin typeface="+mj-lt"/>
              </a:rPr>
              <a:t>χρήσεις </a:t>
            </a:r>
            <a:r>
              <a:rPr lang="en-US" sz="2400" dirty="0" err="1">
                <a:latin typeface="+mj-lt"/>
              </a:rPr>
              <a:t>Kahoot</a:t>
            </a:r>
            <a:r>
              <a:rPr lang="en-US" sz="2400" dirty="0">
                <a:latin typeface="+mj-lt"/>
              </a:rPr>
              <a:t> (</a:t>
            </a:r>
            <a:r>
              <a:rPr lang="el-GR" sz="2400" dirty="0">
                <a:latin typeface="+mj-lt"/>
              </a:rPr>
              <a:t>Ζωντανά ή Πρόκλησης)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FAF5C9BC-09DA-E904-5175-475151DA9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F6D405C-1826-893E-51DB-9704A6D72F03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229072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355768" y="85769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Επιλογή χρήσης Ζωντανά:</a:t>
            </a:r>
          </a:p>
          <a:p>
            <a:pPr algn="ctr"/>
            <a:r>
              <a:rPr lang="el-GR" sz="2400" dirty="0">
                <a:latin typeface="+mj-lt"/>
              </a:rPr>
              <a:t>Ρυθμίσεις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045EBEAD-5DF1-28CC-4642-C53E7C37A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6BC0ADD-8768-BDCC-C585-3FE43A40B623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718AA-9655-CCA5-009E-1BEDCFCB7B04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BC56751-0A4B-CF9C-15FC-8BC3DF54A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067" y="1643902"/>
            <a:ext cx="8599858" cy="4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0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71664" y="1844825"/>
            <a:ext cx="6192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Το </a:t>
            </a:r>
            <a:r>
              <a:rPr lang="en-US" dirty="0" err="1">
                <a:latin typeface="+mj-lt"/>
              </a:rPr>
              <a:t>Kahoot</a:t>
            </a:r>
            <a:r>
              <a:rPr lang="en-US">
                <a:latin typeface="+mj-lt"/>
              </a:rPr>
              <a:t> </a:t>
            </a:r>
            <a:r>
              <a:rPr lang="el-GR">
                <a:latin typeface="+mj-lt"/>
              </a:rPr>
              <a:t>είναι </a:t>
            </a:r>
            <a:r>
              <a:rPr lang="el-GR" dirty="0">
                <a:latin typeface="+mj-lt"/>
              </a:rPr>
              <a:t>μια πλατφόρμα μάθησης βασισμένη στην </a:t>
            </a:r>
            <a:r>
              <a:rPr lang="el-GR" dirty="0" err="1">
                <a:latin typeface="+mj-lt"/>
              </a:rPr>
              <a:t>παιχνίδοποίηση</a:t>
            </a:r>
            <a:r>
              <a:rPr lang="el-GR" dirty="0">
                <a:latin typeface="+mj-lt"/>
              </a:rPr>
              <a:t> που χρησιμοποιείται για την αναθεώρηση των γνώσεων των μαθητών, για ενίσχυση της μαθησιακής διαδικασίας, έλεγχο του περιεχομένου, ως διαμορφωτική αξιολόγηση, ή ως διάλειμμα από τις παραδοσιακές δραστηριότητες στην τάξη.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1664" y="457938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u="sng" dirty="0">
                <a:latin typeface="+mj-lt"/>
              </a:rPr>
              <a:t>Σε αυτήν την παρουσίαση θα δούμε μόνο τις δωρεάν δυνατότητες του </a:t>
            </a:r>
            <a:r>
              <a:rPr lang="en-US" u="sng" dirty="0" err="1">
                <a:latin typeface="+mj-lt"/>
              </a:rPr>
              <a:t>Kahoot</a:t>
            </a:r>
            <a:r>
              <a:rPr lang="en-US" u="sng" dirty="0">
                <a:latin typeface="+mj-lt"/>
              </a:rPr>
              <a:t>.</a:t>
            </a:r>
            <a:endParaRPr lang="el-GR" u="sng" dirty="0">
              <a:latin typeface="+mj-lt"/>
            </a:endParaRPr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105962B6-30F4-53C1-C9B5-64ECBE2E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C1E77A2-3359-CA09-46DB-BF4453059973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3514712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26626" name="Picture 2" descr="C:\Users\alkis\Desktop\4Καταγραφή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/>
          <a:stretch/>
        </p:blipFill>
        <p:spPr bwMode="auto">
          <a:xfrm>
            <a:off x="3524250" y="1689983"/>
            <a:ext cx="5495466" cy="440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1743" y="82642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+mj-lt"/>
              </a:rPr>
              <a:t>Επιλογή χρήσης ως Πρόκλησης: Ρυθμίσεις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C1C5F2DD-D444-2649-10A1-66F6A3760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B408612-7498-A5FA-14A9-8E84ADC044EA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36F20-33C7-BAD0-0F95-ED6B66CBB494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7317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718594" y="950116"/>
            <a:ext cx="5977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latin typeface="+mj-lt"/>
              </a:rPr>
              <a:t>Σας ευχαριστώ πολύ!!!</a:t>
            </a:r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55BF02CA-C714-EF45-F0D9-E860BDA0A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2EA0E87-68B1-F8E5-08BE-9B93D8C2A6B9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274509F-E6B7-B931-09DD-EA71FCFA2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72158" y="2429686"/>
            <a:ext cx="4702938" cy="2645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10FAE7-3567-FC16-9AF2-DD320F38D324}"/>
              </a:ext>
            </a:extLst>
          </p:cNvPr>
          <p:cNvSpPr txBox="1"/>
          <p:nvPr/>
        </p:nvSpPr>
        <p:spPr>
          <a:xfrm>
            <a:off x="2665793" y="5163699"/>
            <a:ext cx="48128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This photo by Unknown author licensed </a:t>
            </a:r>
            <a:r>
              <a:rPr lang="el-GR" sz="900" b="1" dirty="0">
                <a:hlinkClick r:id="rId6" tooltip="https://creativecommons.org/licenses/by-sa/3.0/"/>
              </a:rPr>
              <a:t>CC BY-SA</a:t>
            </a:r>
            <a:endParaRPr lang="el-GR" sz="900" b="1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56E3B80-AD67-44C6-E2CD-0018E31BFB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801434" y="2420141"/>
            <a:ext cx="3070708" cy="2645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697781-FC46-C1B1-DD32-47BAD6C8D48C}"/>
              </a:ext>
            </a:extLst>
          </p:cNvPr>
          <p:cNvSpPr txBox="1"/>
          <p:nvPr/>
        </p:nvSpPr>
        <p:spPr>
          <a:xfrm>
            <a:off x="6840114" y="5143925"/>
            <a:ext cx="48128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This photo by Unknown author licensed </a:t>
            </a:r>
            <a:r>
              <a:rPr lang="el-GR" sz="900" b="1" dirty="0">
                <a:hlinkClick r:id="rId6" tooltip="https://creativecommons.org/licenses/by-sa/3.0/"/>
              </a:rPr>
              <a:t>CC BY-SA</a:t>
            </a:r>
            <a:endParaRPr lang="el-GR" sz="900" b="1" dirty="0"/>
          </a:p>
        </p:txBody>
      </p:sp>
    </p:spTree>
    <p:extLst>
      <p:ext uri="{BB962C8B-B14F-4D97-AF65-F5344CB8AC3E}">
        <p14:creationId xmlns:p14="http://schemas.microsoft.com/office/powerpoint/2010/main" val="2100992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874" y="4882391"/>
            <a:ext cx="3629025" cy="12573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768264" y="488239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Το σεμινάριο υλοποιείται στα πλαίσια της Πράξης «Γραφείο υποστήριξης της διδασκαλίας και μάθησης στο Ελληνικό Μεσογειακό Πανεπιστήμιο» με κωδικό ΟΠΣ (MIS) 5162371 με τη Συγχρηματοδότησης της Ευρωπαϊκής Ένωσης</a:t>
            </a:r>
          </a:p>
        </p:txBody>
      </p:sp>
      <p:pic>
        <p:nvPicPr>
          <p:cNvPr id="6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4AE6003D-AED8-CB48-FE88-9B29E4C93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10208" y="1839136"/>
            <a:ext cx="4702938" cy="26454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9E976E-8948-0915-33A0-58F61341D7B8}"/>
              </a:ext>
            </a:extLst>
          </p:cNvPr>
          <p:cNvSpPr txBox="1"/>
          <p:nvPr/>
        </p:nvSpPr>
        <p:spPr>
          <a:xfrm>
            <a:off x="2170493" y="4484539"/>
            <a:ext cx="48128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This photo by Unknown author licensed </a:t>
            </a:r>
            <a:r>
              <a:rPr lang="el-GR" sz="900" b="1" dirty="0">
                <a:hlinkClick r:id="rId6" tooltip="https://creativecommons.org/licenses/by-sa/3.0/"/>
              </a:rPr>
              <a:t>CC BY-SA</a:t>
            </a:r>
            <a:endParaRPr lang="el-GR" sz="900" b="1" dirty="0"/>
          </a:p>
        </p:txBody>
      </p:sp>
    </p:spTree>
    <p:extLst>
      <p:ext uri="{BB962C8B-B14F-4D97-AF65-F5344CB8AC3E}">
        <p14:creationId xmlns:p14="http://schemas.microsoft.com/office/powerpoint/2010/main" val="92248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99656" y="1196753"/>
            <a:ext cx="62646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Στοιχεία παιχνιδιών και μηχανισμοί που μπορούν να χρησιμοποιηθούν (</a:t>
            </a:r>
            <a:r>
              <a:rPr lang="en-US" dirty="0">
                <a:latin typeface="+mj-lt"/>
              </a:rPr>
              <a:t>Gaming elements and mechanisms)</a:t>
            </a:r>
            <a:r>
              <a:rPr lang="el-GR" dirty="0">
                <a:latin typeface="+mj-lt"/>
              </a:rPr>
              <a:t>:</a:t>
            </a:r>
            <a:br>
              <a:rPr lang="en-US" dirty="0">
                <a:latin typeface="+mj-lt"/>
              </a:rPr>
            </a:br>
            <a:endParaRPr lang="el-GR" dirty="0">
              <a:latin typeface="+mj-lt"/>
            </a:endParaRPr>
          </a:p>
          <a:p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Διήγηση ιστοριών (</a:t>
            </a:r>
            <a:r>
              <a:rPr lang="en-US" dirty="0">
                <a:latin typeface="+mj-lt"/>
              </a:rPr>
              <a:t>storytelling)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Πόντοι</a:t>
            </a:r>
            <a:r>
              <a:rPr lang="en-US" dirty="0">
                <a:latin typeface="+mj-lt"/>
              </a:rPr>
              <a:t> (points)</a:t>
            </a: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Πίνακες κατάταξης</a:t>
            </a:r>
            <a:r>
              <a:rPr lang="en-US" dirty="0">
                <a:latin typeface="+mj-lt"/>
              </a:rPr>
              <a:t> (leaderboards)</a:t>
            </a: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Ομαδικές/συνεργατικές δραστηριότητες (</a:t>
            </a:r>
            <a:r>
              <a:rPr lang="en-US" dirty="0">
                <a:latin typeface="+mj-lt"/>
              </a:rPr>
              <a:t>team-based/ cooperative activities)</a:t>
            </a:r>
            <a:endParaRPr lang="el-G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+mj-lt"/>
              </a:rPr>
              <a:t>υποστήριξη πολυμέσων</a:t>
            </a:r>
            <a:r>
              <a:rPr lang="en-US" dirty="0">
                <a:latin typeface="+mj-lt"/>
              </a:rPr>
              <a:t> </a:t>
            </a:r>
            <a:r>
              <a:rPr lang="el-GR" dirty="0">
                <a:latin typeface="+mj-lt"/>
              </a:rPr>
              <a:t>/μουσική και βίντεο </a:t>
            </a:r>
            <a:r>
              <a:rPr lang="en-US" dirty="0">
                <a:latin typeface="+mj-lt"/>
              </a:rPr>
              <a:t>(multimedia support</a:t>
            </a:r>
            <a:r>
              <a:rPr lang="el-GR" dirty="0">
                <a:latin typeface="+mj-lt"/>
              </a:rPr>
              <a:t> /</a:t>
            </a:r>
            <a:r>
              <a:rPr lang="en-US" dirty="0">
                <a:latin typeface="+mj-lt"/>
              </a:rPr>
              <a:t>music and video)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55B5133C-679B-8749-C329-CDC870C34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BD77753-FCE0-1B79-4935-D48B5940B537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246137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495600" y="1412777"/>
            <a:ext cx="741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latin typeface="+mj-lt"/>
              </a:rPr>
              <a:t>Τρόποι χρήσης του </a:t>
            </a:r>
            <a:r>
              <a:rPr lang="en-US" sz="2800" dirty="0" err="1">
                <a:latin typeface="+mj-lt"/>
              </a:rPr>
              <a:t>kahoot</a:t>
            </a:r>
            <a:r>
              <a:rPr lang="el-GR" sz="2800" dirty="0">
                <a:latin typeface="+mj-lt"/>
              </a:rPr>
              <a:t> ως</a:t>
            </a:r>
            <a:r>
              <a:rPr lang="en-US" sz="2800" dirty="0">
                <a:latin typeface="+mj-lt"/>
              </a:rPr>
              <a:t>:</a:t>
            </a:r>
            <a:endParaRPr lang="el-GR" sz="2800" dirty="0">
              <a:latin typeface="+mj-lt"/>
            </a:endParaRPr>
          </a:p>
          <a:p>
            <a:endParaRPr lang="el-GR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Διαμορφωτική αξιολόγηση</a:t>
            </a:r>
          </a:p>
          <a:p>
            <a:endParaRPr lang="el-GR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Διδασκαλία περιεχομένου</a:t>
            </a:r>
          </a:p>
          <a:p>
            <a:endParaRPr lang="el-GR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Επιβράβευση ή εναλλακτική δραστηριότητα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Εργασία στο σπίτι</a:t>
            </a:r>
          </a:p>
          <a:p>
            <a:endParaRPr lang="el-GR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>
                <a:latin typeface="+mj-lt"/>
              </a:rPr>
              <a:t>Επανάληψη</a:t>
            </a:r>
          </a:p>
        </p:txBody>
      </p:sp>
      <p:pic>
        <p:nvPicPr>
          <p:cNvPr id="3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FDE8D57C-F33A-94DF-03E4-F6A616336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6E55FC4-CD28-553F-6AE0-B55CD8CB478D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182706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658666" y="1672596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Σε πραγματικό χρόνο</a:t>
            </a:r>
            <a:r>
              <a:rPr lang="en-US" dirty="0">
                <a:latin typeface="+mj-lt"/>
              </a:rPr>
              <a:t>/</a:t>
            </a:r>
            <a:r>
              <a:rPr lang="el-GR" dirty="0">
                <a:latin typeface="+mj-lt"/>
              </a:rPr>
              <a:t>εντός μαθησιακής διαδικασίας (σύγχρονη μάθηση)</a:t>
            </a:r>
            <a:r>
              <a:rPr lang="en-US" dirty="0">
                <a:latin typeface="+mj-lt"/>
              </a:rPr>
              <a:t>.</a:t>
            </a:r>
            <a:endParaRPr lang="el-GR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l-GR" dirty="0">
                <a:latin typeface="+mj-lt"/>
              </a:rPr>
              <a:t>Παιχνίδι αυτοπροσώπως ή μέσω τηλεδιάσκεψης</a:t>
            </a:r>
            <a:r>
              <a:rPr lang="en-US" dirty="0">
                <a:latin typeface="+mj-lt"/>
              </a:rPr>
              <a:t> .</a:t>
            </a:r>
          </a:p>
          <a:p>
            <a:endParaRPr lang="en-US" dirty="0">
              <a:latin typeface="+mj-lt"/>
            </a:endParaRPr>
          </a:p>
          <a:p>
            <a:r>
              <a:rPr lang="el-GR" dirty="0">
                <a:latin typeface="+mj-lt"/>
              </a:rPr>
              <a:t>Όλοι παίζουν ταυτόχρονα με ερωτήσεις και απαντήσεις στην οθόνη του κεντρικού υπολογιστή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6383" y="760059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atin typeface="+mj-lt"/>
              </a:rPr>
              <a:t>Τρόποι χρήσης:</a:t>
            </a:r>
          </a:p>
          <a:p>
            <a:pPr algn="ctr"/>
            <a:r>
              <a:rPr lang="el-GR" sz="2400" dirty="0">
                <a:latin typeface="+mj-lt"/>
              </a:rPr>
              <a:t>Ζωντανά</a:t>
            </a:r>
          </a:p>
          <a:p>
            <a:endParaRPr lang="el-GR" dirty="0"/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6BA6B6C8-7341-51E9-BE9D-C2BB548D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E0CF1116-C008-6F81-538A-806F11F805C2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3BFAB2D-82A1-8A4B-A52B-48B72AA11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04107" y="3876150"/>
            <a:ext cx="4717830" cy="2329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29FD2D-A58C-11DA-F318-3EFA51DC0DEB}"/>
              </a:ext>
            </a:extLst>
          </p:cNvPr>
          <p:cNvSpPr txBox="1"/>
          <p:nvPr/>
        </p:nvSpPr>
        <p:spPr>
          <a:xfrm>
            <a:off x="3738786" y="629122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photo by Unknown author is licensed under </a:t>
            </a:r>
            <a:r>
              <a:rPr lang="el-GR" sz="900" dirty="0">
                <a:hlinkClick r:id="rId6" tooltip="https://creativecommons.org/licenses/by-nc-sa/3.0/"/>
              </a:rPr>
              <a:t>CC BY-SA-NC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val="248106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883532" y="946806"/>
            <a:ext cx="26642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Τρόποι χρήσης:</a:t>
            </a:r>
          </a:p>
          <a:p>
            <a:pPr algn="ctr"/>
            <a:r>
              <a:rPr lang="el-GR" sz="2000" dirty="0"/>
              <a:t>Προκλήσεις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34405" y="1887117"/>
            <a:ext cx="5904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Διαφορετικός χρόνος, εκτός διδακτικής αίθουσας (Ασύγχρονη μάθηση)</a:t>
            </a:r>
          </a:p>
          <a:p>
            <a:endParaRPr lang="el-GR" dirty="0">
              <a:latin typeface="+mj-lt"/>
            </a:endParaRPr>
          </a:p>
          <a:p>
            <a:r>
              <a:rPr lang="el-GR" dirty="0">
                <a:latin typeface="+mj-lt"/>
              </a:rPr>
              <a:t>Μπορεί να παιχτεί οποιαδήποτε στιγμή από οπουδήποτε. </a:t>
            </a:r>
          </a:p>
          <a:p>
            <a:endParaRPr lang="el-GR" dirty="0">
              <a:latin typeface="+mj-lt"/>
            </a:endParaRPr>
          </a:p>
          <a:p>
            <a:r>
              <a:rPr lang="el-GR" dirty="0">
                <a:latin typeface="+mj-lt"/>
              </a:rPr>
              <a:t>Οι παίκτες βλέπουν τόσο τις ερωτήσεις όσο και τις απαντήσεις στη συσκευή τους (ζωντανά ή όχι)</a:t>
            </a:r>
            <a:endParaRPr lang="en-US" dirty="0">
              <a:latin typeface="+mj-lt"/>
            </a:endParaRPr>
          </a:p>
          <a:p>
            <a:endParaRPr lang="el-GR" dirty="0"/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8440B536-C2A0-6516-8EB2-EA9079E40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A849E11-3053-BEC2-3121-5C4B23D7C3E5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3D04D50-97F8-4F50-662A-46FFD58DC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38357" y="1208043"/>
            <a:ext cx="2424530" cy="48490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A3975B-D519-DDEA-29B1-3D60C945758B}"/>
              </a:ext>
            </a:extLst>
          </p:cNvPr>
          <p:cNvSpPr txBox="1"/>
          <p:nvPr/>
        </p:nvSpPr>
        <p:spPr>
          <a:xfrm>
            <a:off x="7316318" y="6057103"/>
            <a:ext cx="266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>
                <a:hlinkClick r:id="rId5" tooltip="https://www.methodenguide.de/basic/kahoot/"/>
              </a:rPr>
              <a:t>Αυτή η φωτογραφία</a:t>
            </a:r>
            <a:r>
              <a:rPr lang="el-GR" sz="900" dirty="0"/>
              <a:t> από Άγνωστος συντάκτης με άδεια χρήσης </a:t>
            </a:r>
            <a:r>
              <a:rPr lang="el-GR" sz="900" dirty="0">
                <a:hlinkClick r:id="rId6" tooltip="https://creativecommons.org/licenses/by-nc-sa/3.0/"/>
              </a:rPr>
              <a:t>CC BY-SA-NC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val="215460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46953" y="206084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+mj-lt"/>
              </a:rPr>
              <a:t>1.Εγγραφή</a:t>
            </a:r>
          </a:p>
        </p:txBody>
      </p:sp>
      <p:pic>
        <p:nvPicPr>
          <p:cNvPr id="5122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28" y="2693517"/>
            <a:ext cx="4158618" cy="228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kis\Desktop\Καταγραφή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92" y="2693517"/>
            <a:ext cx="4220586" cy="231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04112" y="203007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j-lt"/>
              </a:rPr>
              <a:t>2. Επιλογή λογαριασμού</a:t>
            </a:r>
          </a:p>
        </p:txBody>
      </p:sp>
      <p:sp>
        <p:nvSpPr>
          <p:cNvPr id="6" name="Βέλος προς τα κάτω 5"/>
          <p:cNvSpPr/>
          <p:nvPr/>
        </p:nvSpPr>
        <p:spPr>
          <a:xfrm rot="10800000">
            <a:off x="5452313" y="2956012"/>
            <a:ext cx="216024" cy="3699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 προς τα κάτω 9"/>
          <p:cNvSpPr/>
          <p:nvPr/>
        </p:nvSpPr>
        <p:spPr>
          <a:xfrm>
            <a:off x="7608168" y="3212976"/>
            <a:ext cx="216024" cy="3699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7C665CCE-9736-81B2-D12A-19441C847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90BE032-71A0-9589-A402-9D7D56B9AE11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C02596-811F-B1BF-E191-DD84FCB19928}"/>
              </a:ext>
            </a:extLst>
          </p:cNvPr>
          <p:cNvSpPr txBox="1"/>
          <p:nvPr/>
        </p:nvSpPr>
        <p:spPr>
          <a:xfrm>
            <a:off x="0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6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951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23592" y="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Kahoot</a:t>
            </a:r>
            <a:br>
              <a:rPr lang="el-GR" sz="4000" dirty="0"/>
            </a:br>
            <a:endParaRPr lang="el-GR" sz="4000" dirty="0"/>
          </a:p>
        </p:txBody>
      </p:sp>
      <p:pic>
        <p:nvPicPr>
          <p:cNvPr id="6146" name="Picture 2" descr="C:\Users\alkis\Desktop\Καταγραφ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73" y="3212976"/>
            <a:ext cx="406794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kis\Desktop\4Καταγραφή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3212976"/>
            <a:ext cx="403096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8377" y="2636912"/>
            <a:ext cx="3841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+mj-lt"/>
              </a:rPr>
              <a:t>3.Επιλογή επιπέδου εκπαίδευσης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6939" y="2660556"/>
            <a:ext cx="3841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+mj-lt"/>
              </a:rPr>
              <a:t>4.Δημιουργία λογαριασμού</a:t>
            </a:r>
          </a:p>
        </p:txBody>
      </p:sp>
      <p:pic>
        <p:nvPicPr>
          <p:cNvPr id="3" name="Picture 2" descr="https://qa.hmu.gr/wp-content/uploads/2023/06/ELMEPA-LOGO-GR-Compress-120x120-1.png">
            <a:extLst>
              <a:ext uri="{FF2B5EF4-FFF2-40B4-BE49-F238E27FC236}">
                <a16:creationId xmlns:a16="http://schemas.microsoft.com/office/drawing/2014/main" id="{84AC3493-AED4-0DF1-E2AF-30759217E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B075C41-5D59-D298-508B-8F1407DD8A4E}"/>
              </a:ext>
            </a:extLst>
          </p:cNvPr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B94A8-C6EB-DAA5-4AEF-7D9FEADD3C85}"/>
              </a:ext>
            </a:extLst>
          </p:cNvPr>
          <p:cNvSpPr txBox="1"/>
          <p:nvPr/>
        </p:nvSpPr>
        <p:spPr>
          <a:xfrm>
            <a:off x="85967" y="6124903"/>
            <a:ext cx="84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Kahoot Reproduced from Kahoot website, 2023, Retrieved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6"/>
              </a:rPr>
              <a:t>https://kahoot.com/ </a:t>
            </a:r>
            <a:r>
              <a:rPr lang="en-US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Copyright  2023 by Kahoot!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8545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Κεδιμα" id="{C0C173B8-8EA5-4AB0-9F78-A9E09A3D40A5}" vid="{88EB095C-1C72-4C38-A9CC-6B0D7934CE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1316</Words>
  <Application>Microsoft Office PowerPoint</Application>
  <PresentationFormat>Ευρεία οθόνη</PresentationFormat>
  <Paragraphs>201</Paragraphs>
  <Slides>32</Slides>
  <Notes>29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Montserrat</vt:lpstr>
      <vt:lpstr>Wingdings 3</vt:lpstr>
      <vt:lpstr>Ιόν</vt:lpstr>
      <vt:lpstr>Οδηγός για το Kahoot Ζουρμπάκης Αλκίνοος/ Διδακτορικός φοιτητής</vt:lpstr>
      <vt:lpstr>Πλατφόρμες παιχνιδοποίησης: Kahoot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Kahoot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Τιτλός σεμιναρίου όνομα διδάσκοντων / ιδιότητα προαιρετικά</dc:title>
  <dc:creator>Athanasios Malamos</dc:creator>
  <cp:lastModifiedBy>Alkis zourmpakis</cp:lastModifiedBy>
  <cp:revision>10</cp:revision>
  <dcterms:created xsi:type="dcterms:W3CDTF">2023-09-21T10:16:00Z</dcterms:created>
  <dcterms:modified xsi:type="dcterms:W3CDTF">2023-09-27T21:07:01Z</dcterms:modified>
</cp:coreProperties>
</file>