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4" r:id="rId1"/>
  </p:sldMasterIdLst>
  <p:notesMasterIdLst>
    <p:notesMasterId r:id="rId15"/>
  </p:notesMasterIdLst>
  <p:sldIdLst>
    <p:sldId id="256" r:id="rId2"/>
    <p:sldId id="278" r:id="rId3"/>
    <p:sldId id="279" r:id="rId4"/>
    <p:sldId id="280" r:id="rId5"/>
    <p:sldId id="281" r:id="rId6"/>
    <p:sldId id="282" r:id="rId7"/>
    <p:sldId id="273" r:id="rId8"/>
    <p:sldId id="274" r:id="rId9"/>
    <p:sldId id="275" r:id="rId10"/>
    <p:sldId id="276" r:id="rId11"/>
    <p:sldId id="277" r:id="rId12"/>
    <p:sldId id="283" r:id="rId13"/>
    <p:sldId id="25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9" autoAdjust="0"/>
    <p:restoredTop sz="95833"/>
  </p:normalViewPr>
  <p:slideViewPr>
    <p:cSldViewPr snapToGrid="0">
      <p:cViewPr varScale="1">
        <p:scale>
          <a:sx n="65" d="100"/>
          <a:sy n="65" d="100"/>
        </p:scale>
        <p:origin x="5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D8620-40F9-0B4D-9214-5C815BBE30D8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F7245-05D5-A041-88E8-7D08FAAD9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7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F7245-05D5-A041-88E8-7D08FAAD9E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0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8A74-9C4E-44BD-B5E1-D04566CCE484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19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19887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471256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849857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069632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65698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A8A-3EAB-4067-9D15-AA8DC5EBDDCD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104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8EA0-F14A-4889-9FF1-C7E6F5042608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199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0A4C7-090E-4A71-86A9-53621728C8FB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81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9D14-7BA9-4A1F-89F7-4BCBE9EB8FAA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73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759AC-8202-4225-8E71-A07CB02CBD7B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06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4EC32-3A9A-4A35-8E54-2588157204AA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6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23E4-23C6-477A-99F0-A29635BE82DE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95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8191-422F-47DD-8058-F350E2EE603C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35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F0A6C-0203-47E6-BFFE-E45476C55520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20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95B7-3291-49C6-9759-50BE1654277E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566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A32EE-B629-4906-A883-49C0A746FC55}" type="datetime1">
              <a:rPr lang="el-GR" smtClean="0"/>
              <a:t>3/4/2017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1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  <p:sldLayoutId id="2147483946" r:id="rId12"/>
    <p:sldLayoutId id="2147483947" r:id="rId13"/>
    <p:sldLayoutId id="2147483948" r:id="rId14"/>
    <p:sldLayoutId id="2147483949" r:id="rId15"/>
    <p:sldLayoutId id="2147483950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Δίκτυα Υπολογιστών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9005045" cy="861420"/>
          </a:xfrm>
        </p:spPr>
        <p:txBody>
          <a:bodyPr>
            <a:normAutofit/>
          </a:bodyPr>
          <a:lstStyle/>
          <a:p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4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VLSM 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1219943"/>
          </a:xfrm>
        </p:spPr>
        <p:txBody>
          <a:bodyPr/>
          <a:lstStyle/>
          <a:p>
            <a:r>
              <a:rPr lang="en-US" b="1" dirty="0"/>
              <a:t>100 hosts </a:t>
            </a:r>
            <a:r>
              <a:rPr lang="en-US" b="1" dirty="0">
                <a:sym typeface="Wingdings"/>
              </a:rPr>
              <a:t> 128 addresses</a:t>
            </a:r>
            <a:endParaRPr lang="en-US" b="1" dirty="0"/>
          </a:p>
          <a:p>
            <a:r>
              <a:rPr lang="en-US" b="1" dirty="0"/>
              <a:t>172.16. _ _ _ _ _ _ _ _ . _|_ _ _ _ _ _ _</a:t>
            </a:r>
          </a:p>
          <a:p>
            <a:endParaRPr lang="en-US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26148"/>
              </p:ext>
            </p:extLst>
          </p:nvPr>
        </p:nvGraphicFramePr>
        <p:xfrm>
          <a:off x="646111" y="3272861"/>
          <a:ext cx="8128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BROADCAST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CIDR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172.16.20.1 -172.16.20.126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/25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322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VLSM 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1219943"/>
          </a:xfrm>
        </p:spPr>
        <p:txBody>
          <a:bodyPr/>
          <a:lstStyle/>
          <a:p>
            <a:r>
              <a:rPr lang="en-US" b="1" dirty="0"/>
              <a:t>2 hosts </a:t>
            </a:r>
            <a:r>
              <a:rPr lang="en-US" b="1" dirty="0">
                <a:sym typeface="Wingdings"/>
              </a:rPr>
              <a:t> 4 addresses</a:t>
            </a:r>
            <a:endParaRPr lang="en-US" b="1" dirty="0"/>
          </a:p>
          <a:p>
            <a:r>
              <a:rPr lang="en-US" b="1" dirty="0"/>
              <a:t>172.16. _ _ _ _ _ _ _ _ . _ _ _ _ _ _|_ _</a:t>
            </a:r>
          </a:p>
          <a:p>
            <a:endParaRPr lang="en-US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444985"/>
              </p:ext>
            </p:extLst>
          </p:nvPr>
        </p:nvGraphicFramePr>
        <p:xfrm>
          <a:off x="646111" y="3272861"/>
          <a:ext cx="81280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BROADCAST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CIDR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172.16.20.129 -172.16.20.130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/30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172.16.20.133 – 172.16.20.134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/30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172.16.20.137 – 172.16.20.138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172.16.20.139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/30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67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Tutorials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625758" cy="4195481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Cisco Networking 101</a:t>
            </a:r>
          </a:p>
          <a:p>
            <a:pPr lvl="1"/>
            <a:r>
              <a:rPr lang="en-US" sz="3000" b="1" dirty="0"/>
              <a:t>https://www.youtube.com/watch?v=n2D1o-aM-2s&amp;list=PL8X5ZkVY1V0Dh0kg4Kyu0qRczI4L-zVkQ</a:t>
            </a:r>
            <a:endParaRPr lang="en-US" sz="3000" b="1" dirty="0" smtClean="0"/>
          </a:p>
          <a:p>
            <a:r>
              <a:rPr lang="en-US" sz="3200" b="1" dirty="0" smtClean="0"/>
              <a:t>Cisco Packet Tracer</a:t>
            </a:r>
            <a:endParaRPr lang="en-US" sz="3200" b="1" dirty="0"/>
          </a:p>
          <a:p>
            <a:pPr lvl="1"/>
            <a:r>
              <a:rPr lang="en-GB" sz="2200" b="1" dirty="0"/>
              <a:t>https://www.youtube.com/watch?v=VqMeJ-WH4E0&amp;list=PL878F557EE5664312</a:t>
            </a:r>
          </a:p>
        </p:txBody>
      </p:sp>
    </p:spTree>
    <p:extLst>
      <p:ext uri="{BB962C8B-B14F-4D97-AF65-F5344CB8AC3E}">
        <p14:creationId xmlns:p14="http://schemas.microsoft.com/office/powerpoint/2010/main" val="4200748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Απορίες </a:t>
            </a:r>
            <a:endParaRPr lang="en-US" dirty="0"/>
          </a:p>
        </p:txBody>
      </p:sp>
      <p:pic>
        <p:nvPicPr>
          <p:cNvPr id="4" name="Content Placeholder 3" descr="questions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1887" y="1689100"/>
            <a:ext cx="7277365" cy="4366419"/>
          </a:xfrm>
        </p:spPr>
      </p:pic>
    </p:spTree>
    <p:extLst>
      <p:ext uri="{BB962C8B-B14F-4D97-AF65-F5344CB8AC3E}">
        <p14:creationId xmlns:p14="http://schemas.microsoft.com/office/powerpoint/2010/main" val="44861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Cisco Packet Tracer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3992"/>
          <a:stretch/>
        </p:blipFill>
        <p:spPr>
          <a:xfrm>
            <a:off x="646111" y="1270001"/>
            <a:ext cx="6846889" cy="52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911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Cisco Packet Tracer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4" y="1447800"/>
            <a:ext cx="6514289" cy="2133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4866" y="1676400"/>
            <a:ext cx="1343025" cy="4191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9427"/>
          <a:stretch/>
        </p:blipFill>
        <p:spPr>
          <a:xfrm>
            <a:off x="273016" y="3981450"/>
            <a:ext cx="6915184" cy="170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984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Cisco Packet Tracer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14014"/>
          <a:stretch/>
        </p:blipFill>
        <p:spPr>
          <a:xfrm>
            <a:off x="449263" y="1946256"/>
            <a:ext cx="4033838" cy="23014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8087" y="314783"/>
            <a:ext cx="3307919" cy="632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592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Cisco Packet Tracer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11" y="1152983"/>
            <a:ext cx="5437188" cy="51252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r="26256"/>
          <a:stretch/>
        </p:blipFill>
        <p:spPr>
          <a:xfrm>
            <a:off x="6261100" y="661987"/>
            <a:ext cx="4102100" cy="21812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1100" y="3052481"/>
            <a:ext cx="4102100" cy="1304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/>
          <a:srcRect r="25917"/>
          <a:stretch/>
        </p:blipFill>
        <p:spPr>
          <a:xfrm>
            <a:off x="6261100" y="4864401"/>
            <a:ext cx="410210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68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Cisco Packet Tracer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11" y="1152983"/>
            <a:ext cx="6030278" cy="550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597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Length</a:t>
            </a:r>
            <a:br>
              <a:rPr lang="en-US" dirty="0"/>
            </a:br>
            <a:r>
              <a:rPr lang="en-US" dirty="0"/>
              <a:t>Subnet Mask (VLSM)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418" y="1"/>
            <a:ext cx="3538242" cy="6858000"/>
          </a:xfr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371335" y="2185757"/>
            <a:ext cx="6054859" cy="3454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l-GR" sz="2400" dirty="0"/>
              <a:t>Έχω ένα δίκτυο </a:t>
            </a:r>
            <a:r>
              <a:rPr lang="en-US" sz="2400" b="1" dirty="0"/>
              <a:t>172.16.0.0/16</a:t>
            </a:r>
          </a:p>
          <a:p>
            <a:r>
              <a:rPr lang="el-GR" sz="2400" dirty="0"/>
              <a:t>Θέλουμε ένα δίκτυο 4000 </a:t>
            </a:r>
            <a:r>
              <a:rPr lang="en-US" sz="2400" dirty="0"/>
              <a:t>host</a:t>
            </a:r>
          </a:p>
          <a:p>
            <a:r>
              <a:rPr lang="el-GR" sz="2400" dirty="0"/>
              <a:t>Ένα δίκτυο 1000 </a:t>
            </a:r>
            <a:r>
              <a:rPr lang="en-US" sz="2400" dirty="0"/>
              <a:t>host</a:t>
            </a:r>
          </a:p>
          <a:p>
            <a:r>
              <a:rPr lang="el-GR" sz="2400" dirty="0"/>
              <a:t>Ένα δίκτυο 100 </a:t>
            </a:r>
            <a:r>
              <a:rPr lang="en-US" sz="2400" dirty="0"/>
              <a:t>host</a:t>
            </a:r>
          </a:p>
          <a:p>
            <a:r>
              <a:rPr lang="el-GR" sz="2400" dirty="0"/>
              <a:t>Και τρία δίκτυα 2 </a:t>
            </a:r>
            <a:r>
              <a:rPr lang="en-US" sz="2400" dirty="0"/>
              <a:t>host</a:t>
            </a:r>
          </a:p>
          <a:p>
            <a:endParaRPr lang="el-GR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70381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VLSM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1219943"/>
          </a:xfrm>
        </p:spPr>
        <p:txBody>
          <a:bodyPr/>
          <a:lstStyle/>
          <a:p>
            <a:r>
              <a:rPr lang="en-US" b="1" dirty="0"/>
              <a:t>4000 hosts </a:t>
            </a:r>
            <a:r>
              <a:rPr lang="en-US" b="1" dirty="0">
                <a:sym typeface="Wingdings"/>
              </a:rPr>
              <a:t> 4096 addresses</a:t>
            </a:r>
            <a:endParaRPr lang="en-US" b="1" dirty="0"/>
          </a:p>
          <a:p>
            <a:r>
              <a:rPr lang="en-US" b="1" dirty="0"/>
              <a:t>172.16. _ _ _ _|_ _ _ _ . _ _ _ _ _ _ _ _</a:t>
            </a:r>
          </a:p>
          <a:p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56759"/>
              </p:ext>
            </p:extLst>
          </p:nvPr>
        </p:nvGraphicFramePr>
        <p:xfrm>
          <a:off x="646111" y="3272861"/>
          <a:ext cx="8128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BROADCAST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CIDR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172.16.0.1 -172.16.15.254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172.16.15.255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/20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047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VLSM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03312" y="2052918"/>
            <a:ext cx="8946541" cy="1219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b="1" dirty="0"/>
              <a:t>1000 hosts </a:t>
            </a:r>
            <a:r>
              <a:rPr lang="en-US" b="1" dirty="0">
                <a:sym typeface="Wingdings"/>
              </a:rPr>
              <a:t> 1024 addresses</a:t>
            </a:r>
            <a:endParaRPr lang="en-US" b="1" dirty="0"/>
          </a:p>
          <a:p>
            <a:r>
              <a:rPr lang="en-US" b="1" dirty="0"/>
              <a:t>172.16. _ _ _ _ _ _|_ _ . _ _ _ _ _ _ _ _</a:t>
            </a:r>
          </a:p>
          <a:p>
            <a:endParaRPr lang="en-US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960382"/>
              </p:ext>
            </p:extLst>
          </p:nvPr>
        </p:nvGraphicFramePr>
        <p:xfrm>
          <a:off x="646111" y="3272861"/>
          <a:ext cx="8128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BROADCAST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CIDR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172.16.16.0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172.16.16.1 -172.16.19.254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172.16.19.255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/22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398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1365</TotalTime>
  <Words>211</Words>
  <Application>Microsoft Office PowerPoint</Application>
  <PresentationFormat>Widescreen</PresentationFormat>
  <Paragraphs>71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Trebuchet MS</vt:lpstr>
      <vt:lpstr>Wingdings</vt:lpstr>
      <vt:lpstr>Wingdings 3</vt:lpstr>
      <vt:lpstr>Facet</vt:lpstr>
      <vt:lpstr>Δίκτυα Υπολογιστών Ι</vt:lpstr>
      <vt:lpstr>Cisco Packet Tracer</vt:lpstr>
      <vt:lpstr>Cisco Packet Tracer</vt:lpstr>
      <vt:lpstr>Cisco Packet Tracer</vt:lpstr>
      <vt:lpstr>Cisco Packet Tracer</vt:lpstr>
      <vt:lpstr>Cisco Packet Tracer</vt:lpstr>
      <vt:lpstr>Variable Length Subnet Mask (VLSM)</vt:lpstr>
      <vt:lpstr>VLSM </vt:lpstr>
      <vt:lpstr>PowerPoint Presentation</vt:lpstr>
      <vt:lpstr>VLSM </vt:lpstr>
      <vt:lpstr>VLSM </vt:lpstr>
      <vt:lpstr>Tutorials</vt:lpstr>
      <vt:lpstr>Απορίες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Δίκτυα Υπολογιστών Ι</dc:title>
  <dc:creator>ΝΙΚΟΛΟΥΔΑΚΗΣ ΙΩΑΝΝΗΣ</dc:creator>
  <cp:lastModifiedBy>Evangelos M.</cp:lastModifiedBy>
  <cp:revision>43</cp:revision>
  <dcterms:created xsi:type="dcterms:W3CDTF">2016-02-24T08:43:44Z</dcterms:created>
  <dcterms:modified xsi:type="dcterms:W3CDTF">2017-04-03T13:55:42Z</dcterms:modified>
</cp:coreProperties>
</file>