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68283-AE07-4254-9960-E6BCCAE45002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C361-411E-4E7C-BDEE-D6BDCEB330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2C04-EE8A-4A85-89E5-E290BBCAF281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6D4-51B0-47CB-9261-DE0110DD3F75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4EE9-9F5F-4214-A894-E2484272C4B4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5FC3-26F9-45D5-BD51-1B258EBD12F9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F6EE-DD32-432D-8F65-A4FE3C7A7812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F892-5BBC-42FD-8B6D-E129BBCFA515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52D-EA6C-4BDF-AE31-5395FCDB2825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179D-FC60-4599-AD2A-B129E0F805A5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3F1-D293-4709-B255-40FA0FF789C7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0C7-4912-4196-B4B0-9C1664AEC885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C92E-894C-466D-BC09-1448C35ABE6E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7771-54BD-4C74-B0C6-A4E3585115F0}" type="datetime1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2C2D-4255-458D-B2D6-DC28B5D3FD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Διαχείριση Χρηματοοικονομικών Κινδύνων</a:t>
            </a:r>
            <a:br>
              <a:rPr lang="el-GR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ΔΙΑΛΕΞΗ 2: Εισαγωγή στη μέθοδο μέτρησης Κινδύνου </a:t>
            </a:r>
            <a:r>
              <a:rPr lang="en-GB" dirty="0" err="1" smtClean="0"/>
              <a:t>VaR</a:t>
            </a:r>
            <a:r>
              <a:rPr lang="en-GB" dirty="0" smtClean="0"/>
              <a:t> (Value-at-Risk)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el-GR" dirty="0" smtClean="0"/>
              <a:t>Δρ. Χρήστος Φλώρος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620688"/>
            <a:ext cx="7124700" cy="4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8168951" cy="5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88840"/>
            <a:ext cx="7200900" cy="19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332656"/>
            <a:ext cx="7191375" cy="535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836712"/>
            <a:ext cx="7153275" cy="39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77272"/>
            <a:ext cx="8799171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476672"/>
            <a:ext cx="7105650" cy="456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548681"/>
            <a:ext cx="7181850" cy="47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32656"/>
            <a:ext cx="7219950" cy="500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00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00038"/>
            <a:ext cx="74295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836712"/>
            <a:ext cx="7115175" cy="3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404665"/>
            <a:ext cx="7153275" cy="47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65304"/>
            <a:ext cx="8229070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628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71342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60648"/>
            <a:ext cx="7143750" cy="517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836712"/>
            <a:ext cx="7153275" cy="36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476672"/>
            <a:ext cx="7096125" cy="42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60648"/>
            <a:ext cx="7086600" cy="523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00900" cy="437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7272808" cy="20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260648"/>
            <a:ext cx="72675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60648"/>
            <a:ext cx="7086600" cy="516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260648"/>
            <a:ext cx="7305675" cy="52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88640"/>
            <a:ext cx="7562850" cy="605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332656"/>
            <a:ext cx="7096125" cy="45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"/>
            <a:ext cx="762952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88640"/>
            <a:ext cx="7143750" cy="51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19950" cy="49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71247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404664"/>
            <a:ext cx="7115175" cy="49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620688"/>
            <a:ext cx="7485260" cy="46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790575"/>
            <a:ext cx="73342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404664"/>
            <a:ext cx="7191375" cy="45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2656"/>
            <a:ext cx="7058025" cy="47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157192"/>
            <a:ext cx="70580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404664"/>
            <a:ext cx="6991350" cy="47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88641"/>
            <a:ext cx="7210425" cy="56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0"/>
            <a:ext cx="713422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476672"/>
            <a:ext cx="7067550" cy="3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1342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0389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60648"/>
            <a:ext cx="70866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C2D-4255-458D-B2D6-DC28B5D3FD6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</Words>
  <Application>Microsoft Office PowerPoint</Application>
  <PresentationFormat>Προβολή στην οθόνη (4:3)</PresentationFormat>
  <Paragraphs>39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Office Theme</vt:lpstr>
      <vt:lpstr>Διαχείριση Χρηματοοικονομικών Κινδύνων  ΔΙΑΛΕΞΗ 2: Εισαγωγή στη μέθοδο μέτρησης Κινδύνου VaR (Value-at-Risk)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Χρηματοοικονομικών Κινδύνων  ΔΙΑΛΕΞΗ 2: Εισαγωγή στη μέθοδο μέτρησης Κινδύνου VaR (Value-at-Risk)</dc:title>
  <dc:creator>Laptop</dc:creator>
  <cp:lastModifiedBy>cfloros</cp:lastModifiedBy>
  <cp:revision>3</cp:revision>
  <dcterms:created xsi:type="dcterms:W3CDTF">2013-12-29T12:05:43Z</dcterms:created>
  <dcterms:modified xsi:type="dcterms:W3CDTF">2016-06-03T16:01:35Z</dcterms:modified>
</cp:coreProperties>
</file>