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C4C-C49C-4A02-BCF6-5CFDCD2A549C}" type="datetimeFigureOut">
              <a:rPr lang="el-GR" smtClean="0"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BDF0-ACD1-4A1C-A5FB-858FC7392E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C4C-C49C-4A02-BCF6-5CFDCD2A549C}" type="datetimeFigureOut">
              <a:rPr lang="el-GR" smtClean="0"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BDF0-ACD1-4A1C-A5FB-858FC7392E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C4C-C49C-4A02-BCF6-5CFDCD2A549C}" type="datetimeFigureOut">
              <a:rPr lang="el-GR" smtClean="0"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BDF0-ACD1-4A1C-A5FB-858FC7392E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C4C-C49C-4A02-BCF6-5CFDCD2A549C}" type="datetimeFigureOut">
              <a:rPr lang="el-GR" smtClean="0"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BDF0-ACD1-4A1C-A5FB-858FC7392E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C4C-C49C-4A02-BCF6-5CFDCD2A549C}" type="datetimeFigureOut">
              <a:rPr lang="el-GR" smtClean="0"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BDF0-ACD1-4A1C-A5FB-858FC7392E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C4C-C49C-4A02-BCF6-5CFDCD2A549C}" type="datetimeFigureOut">
              <a:rPr lang="el-GR" smtClean="0"/>
              <a:t>3/6/2016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BDF0-ACD1-4A1C-A5FB-858FC7392E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C4C-C49C-4A02-BCF6-5CFDCD2A549C}" type="datetimeFigureOut">
              <a:rPr lang="el-GR" smtClean="0"/>
              <a:t>3/6/2016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BDF0-ACD1-4A1C-A5FB-858FC7392E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C4C-C49C-4A02-BCF6-5CFDCD2A549C}" type="datetimeFigureOut">
              <a:rPr lang="el-GR" smtClean="0"/>
              <a:t>3/6/2016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BDF0-ACD1-4A1C-A5FB-858FC7392E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C4C-C49C-4A02-BCF6-5CFDCD2A549C}" type="datetimeFigureOut">
              <a:rPr lang="el-GR" smtClean="0"/>
              <a:t>3/6/2016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BDF0-ACD1-4A1C-A5FB-858FC7392E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C4C-C49C-4A02-BCF6-5CFDCD2A549C}" type="datetimeFigureOut">
              <a:rPr lang="el-GR" smtClean="0"/>
              <a:t>3/6/2016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BDF0-ACD1-4A1C-A5FB-858FC7392E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9C4C-C49C-4A02-BCF6-5CFDCD2A549C}" type="datetimeFigureOut">
              <a:rPr lang="el-GR" smtClean="0"/>
              <a:t>3/6/2016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BDF0-ACD1-4A1C-A5FB-858FC7392E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59C4C-C49C-4A02-BCF6-5CFDCD2A549C}" type="datetimeFigureOut">
              <a:rPr lang="el-GR" smtClean="0"/>
              <a:t>3/6/2016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BDF0-ACD1-4A1C-A5FB-858FC7392E2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ΑΣΚΗΣΕΙΣ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ΜΕΡΟΣ Α’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8163"/>
            <a:ext cx="8964488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2305050"/>
            <a:ext cx="86391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0"/>
            <a:ext cx="9020175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38313"/>
            <a:ext cx="8991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982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913" y="2452688"/>
            <a:ext cx="67341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1028700"/>
            <a:ext cx="9096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409700"/>
            <a:ext cx="9115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0"/>
            <a:ext cx="897255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2105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8239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53700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566863"/>
            <a:ext cx="87820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038350"/>
            <a:ext cx="90011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409700"/>
            <a:ext cx="891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1963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36307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666750"/>
            <a:ext cx="90392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2828925"/>
            <a:ext cx="9020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8964488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4588"/>
            <a:ext cx="89644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66975"/>
            <a:ext cx="9144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9138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955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876300"/>
            <a:ext cx="70008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2590800"/>
            <a:ext cx="6867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966913"/>
            <a:ext cx="76581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</Words>
  <Application>Microsoft Office PowerPoint</Application>
  <PresentationFormat>Προβολή στην οθόνη (4:3)</PresentationFormat>
  <Paragraphs>2</Paragraphs>
  <Slides>30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ΑΣΚΗΣΕΙΣ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ΑΣΚΗΣΕΙΣ</dc:title>
  <dc:creator>cfloros</dc:creator>
  <cp:lastModifiedBy>cfloros</cp:lastModifiedBy>
  <cp:revision>4</cp:revision>
  <dcterms:created xsi:type="dcterms:W3CDTF">2016-06-03T16:31:23Z</dcterms:created>
  <dcterms:modified xsi:type="dcterms:W3CDTF">2016-06-03T17:29:37Z</dcterms:modified>
</cp:coreProperties>
</file>