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students.hmu</a:t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50716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154955" y="584974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79" y="5472071"/>
            <a:ext cx="3246249" cy="1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Δήλωση μαθημάτων-Επεξεργασία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246C55-BFC8-A131-2459-E464509AD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753644"/>
            <a:ext cx="10316917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F499683-5850-D285-8DA0-C3CC1BE8414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1109232" y="1896564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μαθημάτων-Επιλογή μαθημάτων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5DF07E0-943D-3EDB-96D5-05911AF3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AAE4DB5-6667-65C1-425D-3C0DD6D0545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964006" y="3429000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8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μαθημάτων-Επιλογή μαθημάτων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D53C3B0-1DF2-DB60-F75A-97F329C75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4DE491-3428-C985-751D-04C05AAC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9FB1380-2557-2F69-2DF1-B3E21F8BF66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799338" y="327973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8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μαθημάτων-Υποβολή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88EBD6-0DD7-14A8-A822-D69E765E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19" y="1824903"/>
            <a:ext cx="10304209" cy="4551906"/>
          </a:xfrm>
          <a:prstGeom prst="rect">
            <a:avLst/>
          </a:prstGeom>
        </p:spPr>
      </p:pic>
      <p:sp>
        <p:nvSpPr>
          <p:cNvPr id="1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F2B9934-32FA-1CA1-16CA-2BA25A581CF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964006" y="4410208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2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50244" y="2331473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>
                <a:solidFill>
                  <a:prstClr val="white"/>
                </a:solidFill>
                <a:latin typeface="Century Gothic" panose="020B0502020202020204"/>
              </a:rPr>
              <a:t>Σας ευχαριστώ πολύ!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86176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74" y="4882391"/>
            <a:ext cx="3629025" cy="1257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68264" y="4882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</a:p>
        </p:txBody>
      </p:sp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676C934-F1BC-AD5E-D623-B9CB2DC6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64" y="1219200"/>
            <a:ext cx="6183146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e-</a:t>
            </a:r>
            <a:r>
              <a:rPr lang="el-GR" sz="3600" dirty="0"/>
              <a:t>Γραμματεία (</a:t>
            </a:r>
            <a:r>
              <a:rPr lang="en-US" sz="3600" dirty="0"/>
              <a:t>students.hmu.gr</a:t>
            </a:r>
            <a:r>
              <a:rPr lang="el-GR" sz="3600" dirty="0"/>
              <a:t>)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08845B-A77E-DA3D-62CB-65CCFFE8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39" y="1893776"/>
            <a:ext cx="10316919" cy="43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Είσοδος στο </a:t>
            </a:r>
            <a:r>
              <a:rPr lang="en-US" sz="3600" dirty="0"/>
              <a:t>students.hmu.gr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0676C5C-A632-8A70-4C77-5F0860D4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65" y="1911313"/>
            <a:ext cx="10316918" cy="42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D53C3B0-1DF2-DB60-F75A-97F329C7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Εξυπηρέτηση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83A56E-1320-BEF4-6CEA-356936D67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9" y="1753644"/>
            <a:ext cx="10314860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6E31066-3F53-8EBE-80F1-7C9884C4410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784155" y="122464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4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Αιτήσεις προς τη γραμματεία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6491577-9075-E4F9-951A-4F672DAE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18" y="1853184"/>
            <a:ext cx="10316918" cy="4619360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C1E13DF-F7C1-BC85-7E50-0C47A8F2BB4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2883483" y="152970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Νέα αίτηση-Είδη πιστοποιητικών και αιτήσεων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7DA438-2B4D-F687-756B-9CC737F2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753644"/>
            <a:ext cx="10316918" cy="4551905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CA00C00-EDC9-C998-1EE5-EF5E2C57512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600401" y="2746209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Αίτηση- Βεβαίωση σπουδών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F67C2E0-5B99-4A5B-29A4-252E59CC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54261"/>
            <a:ext cx="10316918" cy="459380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5EDDA17-B68B-AD46-D4A4-8753FE78024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5400000">
            <a:off x="5768970" y="3877455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7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Δηλώσεις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95C33F-5793-08DA-A82D-034F2AF31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3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79C5B82-0EDA-F8B1-C903-70AB2599F0B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8833179" y="134656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54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223</Words>
  <Application>Microsoft Office PowerPoint</Application>
  <PresentationFormat>Ευρεία οθόνη</PresentationFormat>
  <Paragraphs>31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Ιόν</vt:lpstr>
      <vt:lpstr>Οδηγός για το students.hmu Ζουρμπάκης Αλκίνοος/ Διδακτορικός φοιτητής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Alkis zourmpakis</cp:lastModifiedBy>
  <cp:revision>10</cp:revision>
  <dcterms:created xsi:type="dcterms:W3CDTF">2023-09-21T10:16:00Z</dcterms:created>
  <dcterms:modified xsi:type="dcterms:W3CDTF">2023-09-27T14:36:58Z</dcterms:modified>
</cp:coreProperties>
</file>