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80" r:id="rId6"/>
    <p:sldId id="260" r:id="rId7"/>
    <p:sldId id="261" r:id="rId8"/>
    <p:sldId id="262" r:id="rId9"/>
    <p:sldId id="263" r:id="rId10"/>
    <p:sldId id="282" r:id="rId11"/>
    <p:sldId id="28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s://www.mentimeter.com/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hyperlink" Target="https://www.mentimeter.com/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s://www.mentimeter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31074" y="222069"/>
            <a:ext cx="9078684" cy="1931855"/>
          </a:xfrm>
        </p:spPr>
        <p:txBody>
          <a:bodyPr/>
          <a:lstStyle/>
          <a:p>
            <a:r>
              <a:rPr lang="el-GR" dirty="0" smtClean="0"/>
              <a:t>Οδηγός </a:t>
            </a:r>
            <a:r>
              <a:rPr lang="en-US" dirty="0" err="1" smtClean="0"/>
              <a:t>Mentimeter</a:t>
            </a:r>
            <a:r>
              <a:rPr lang="el-GR" dirty="0"/>
              <a:t/>
            </a:r>
            <a:br>
              <a:rPr lang="el-GR" dirty="0"/>
            </a:br>
            <a:r>
              <a:rPr lang="el-GR" sz="2800" dirty="0" err="1" smtClean="0"/>
              <a:t>Κουκάκης</a:t>
            </a:r>
            <a:r>
              <a:rPr lang="el-GR" sz="2800" dirty="0" smtClean="0"/>
              <a:t> Γεώργιος/ Καθηγητής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27937" y="2367681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632441" y="3341679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274320" y="5681565"/>
            <a:ext cx="1163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 smtClean="0"/>
            </a:br>
            <a:endParaRPr lang="el-GR" sz="1200" dirty="0" smtClean="0"/>
          </a:p>
          <a:p>
            <a:r>
              <a:rPr lang="el-GR" sz="1200" dirty="0" smtClean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  <a:endParaRPr lang="el-G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716" y="4421279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Παράθυρο παρουσιαστή σε δοκιμή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66B8B3E-8C96-7506-DF64-56483BD6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97" y="1753644"/>
            <a:ext cx="8215254" cy="4566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8CA6A-173F-8F0B-136C-28C7E78653C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2A96458B-E58E-4259-56FA-53725DF10D9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20707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Παράθυρο συμμετέχοντα σε δοκιμή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B5124D8-E5DF-C8CA-9EA3-5D431C16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20" y="1687606"/>
            <a:ext cx="8590560" cy="4383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7EC5D-B062-747F-510E-E98FE6FE047D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6DCB658-C8F3-D7C7-A440-7BB193650F48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63191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974" y="333586"/>
            <a:ext cx="8363100" cy="793376"/>
          </a:xfrm>
        </p:spPr>
        <p:txBody>
          <a:bodyPr/>
          <a:lstStyle/>
          <a:p>
            <a:r>
              <a:rPr lang="el-GR" dirty="0"/>
              <a:t>Αποτέλεσμα μίας καταγραφής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AFC6D022-623D-D4C8-A5B1-08D6B280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29" y="1588564"/>
            <a:ext cx="8427341" cy="4489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E04323-2B29-141B-6144-C88A58FB0F01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C9160246-444D-529D-8A1E-5586A947CFB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51391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00" y="269118"/>
            <a:ext cx="8248800" cy="793376"/>
          </a:xfrm>
        </p:spPr>
        <p:txBody>
          <a:bodyPr/>
          <a:lstStyle/>
          <a:p>
            <a:pPr algn="ctr"/>
            <a:r>
              <a:rPr lang="el-GR" dirty="0"/>
              <a:t>Αποτέλεσμα περισσότερων απαντήσεων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42EEA6D2-A40D-4BB0-1090-5BDE8B404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40" y="1636409"/>
            <a:ext cx="8546259" cy="4457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34DA27-BD4E-B297-E1E3-95B0F6AC8629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9D8CDA15-C7CB-1619-D82F-567DA53732C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1558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189627"/>
            <a:ext cx="7441976" cy="793376"/>
          </a:xfrm>
        </p:spPr>
        <p:txBody>
          <a:bodyPr/>
          <a:lstStyle/>
          <a:p>
            <a:pPr algn="ctr"/>
            <a:r>
              <a:rPr lang="el-GR" dirty="0"/>
              <a:t>Χρήση ερωτήσεων πολλαπλών επιλογών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16DE1769-87E2-CA87-B60B-AD82CAE2F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92" y="1591584"/>
            <a:ext cx="6096000" cy="4432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13DD2E-4780-3037-84A3-4D110302A20A}"/>
              </a:ext>
            </a:extLst>
          </p:cNvPr>
          <p:cNvSpPr txBox="1"/>
          <p:nvPr/>
        </p:nvSpPr>
        <p:spPr>
          <a:xfrm>
            <a:off x="875739" y="2231776"/>
            <a:ext cx="23582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Κάντε μία ερώτηση στους συμμετέχοντες την οποία μπορούν να απαντήσουν  με προκαθορισμένες επιλογές. Οι απαντήσεις τους εμφανίζονται </a:t>
            </a:r>
            <a:r>
              <a:rPr lang="en-US" dirty="0"/>
              <a:t>live </a:t>
            </a:r>
            <a:r>
              <a:rPr lang="el-GR" dirty="0"/>
              <a:t>εκείνη τη στιγμή.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C0FDA7-444E-BC90-D3EA-0D2A903C3D77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76D54F07-367A-83F3-072A-5199E204667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1146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959" y="163710"/>
            <a:ext cx="8800129" cy="793376"/>
          </a:xfrm>
        </p:spPr>
        <p:txBody>
          <a:bodyPr/>
          <a:lstStyle/>
          <a:p>
            <a:pPr algn="ctr"/>
            <a:r>
              <a:rPr lang="el-GR" dirty="0"/>
              <a:t>Προσθήκη φωτογραφιών ή </a:t>
            </a:r>
            <a:r>
              <a:rPr lang="en-US" dirty="0"/>
              <a:t>Gifs </a:t>
            </a:r>
            <a:r>
              <a:rPr lang="el-GR" dirty="0"/>
              <a:t>στη θέση των απαντήσεων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5E7A3BF-54C7-8B81-EAAE-16EB6C326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506" y="1605031"/>
            <a:ext cx="8574666" cy="4576133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C8659BB4-933E-EB39-8C1C-E11C6897F25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4599170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BDD70D80-CE2F-727E-E324-4A74C00EDD5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6926026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8382EC3F-AEEA-6936-0E4F-C529058EE23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6200000">
            <a:off x="5792854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D9208D-2799-58A2-6E7D-1CC104F55B9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18416CD8-64B0-9501-22C8-899376AE0FB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14609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Ερωτήσεις πολλαπλών επιλογών με χρήση </a:t>
            </a:r>
            <a:r>
              <a:rPr lang="en-US" dirty="0"/>
              <a:t>Gifs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43C7B48E-4186-A460-906B-258A397A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433" y="1591585"/>
            <a:ext cx="8546259" cy="4549239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DD4CC23C-F773-CEC0-131D-3EE1ECD89D0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4423669" y="374723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3BA86013-D1A1-6282-5A7A-35BD30880351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5379099" y="3728956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9D65779B-DCEF-9F34-EE31-24BC7B8A7C7C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6200000">
            <a:off x="6334529" y="3747235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48A88B-C65C-DA82-B982-A88F9CAC5DE4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BE0CDC4C-FFC3-FDF2-1FB8-015DC17E3536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81074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Χρήση διαφανειών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B754C9C-4DC1-92CF-1831-B9379A2F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2" y="1591585"/>
            <a:ext cx="8582121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FF2D78-611F-EF61-7293-8DFCA3376D2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78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Προσθήκη εικόνας στις διαφάνειες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CE6F0CF-F95B-B06B-5D03-7EA9314AE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591584"/>
            <a:ext cx="8456614" cy="450441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BC387D3E-7675-CCB3-A01D-3FC04E01B0A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333050" y="370654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2D599D-DEB6-062F-FE9A-65CFC3FE9DCF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5D07D03C-B313-1009-F618-8C0AFD60739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38961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163710"/>
            <a:ext cx="7624165" cy="793376"/>
          </a:xfrm>
        </p:spPr>
        <p:txBody>
          <a:bodyPr/>
          <a:lstStyle/>
          <a:p>
            <a:pPr algn="ctr"/>
            <a:r>
              <a:rPr lang="el-GR" dirty="0"/>
              <a:t>Δυνατότητα  γρήγορης αλλαγής τύπου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67E00A7C-F205-EED1-8E2C-79E6E0C91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31" y="1555893"/>
            <a:ext cx="8546258" cy="4478932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8B925022-575A-178E-2DF3-CBE35609ADE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8945291" y="208577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A4ABA2-BBE1-F865-EE62-627552EDF07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C57A50D1-DD4E-F14E-4522-CB8E79540B7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5530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39423" y="212937"/>
            <a:ext cx="7718201" cy="793376"/>
          </a:xfrm>
        </p:spPr>
        <p:txBody>
          <a:bodyPr/>
          <a:lstStyle/>
          <a:p>
            <a:r>
              <a:rPr lang="el-GR" dirty="0"/>
              <a:t>Κεντρική σελίδα </a:t>
            </a:r>
            <a:r>
              <a:rPr lang="en-US" dirty="0" err="1"/>
              <a:t>Mentimeter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B6088DA-4B0F-A2C1-0502-A8713EDA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1582620"/>
            <a:ext cx="8546260" cy="4506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18E85C-AFC7-B1DC-995B-2343E5FBDBC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783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20336" y="163710"/>
            <a:ext cx="8356376" cy="793376"/>
          </a:xfrm>
        </p:spPr>
        <p:txBody>
          <a:bodyPr/>
          <a:lstStyle/>
          <a:p>
            <a:pPr algn="ctr"/>
            <a:r>
              <a:rPr lang="el-GR" dirty="0"/>
              <a:t>Δυνατότητα αλλαγής τρόπου παρουσίασης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F349B1E-5C28-87FE-92E7-BFD6C1701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600934"/>
            <a:ext cx="8546258" cy="444127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B6209371-C8D7-88FF-EF7D-4D66F4A34E7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082539" y="2007732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79F5DB-9F91-D336-4E68-FEE59C27E607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1DA2038F-094A-82C9-ED1D-CB120BBB479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67409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7758" y="141542"/>
            <a:ext cx="9048900" cy="793376"/>
          </a:xfrm>
        </p:spPr>
        <p:txBody>
          <a:bodyPr/>
          <a:lstStyle/>
          <a:p>
            <a:pPr algn="ctr"/>
            <a:r>
              <a:rPr lang="el-GR" dirty="0"/>
              <a:t>Δυνατότητα προσθήκης </a:t>
            </a:r>
            <a:r>
              <a:rPr lang="el-GR" dirty="0" err="1"/>
              <a:t>διαδραστικότητας</a:t>
            </a:r>
            <a:r>
              <a:rPr lang="el-GR" dirty="0"/>
              <a:t> στη διαφάνεια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97E8C12-A4EE-DC2C-EFB6-B04B14607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3" y="1591585"/>
            <a:ext cx="8555225" cy="447122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6008C7F4-5868-AC5D-8F91-16084CC0554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246658" y="2606127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CF34E98C-0DFF-6321-709B-05C0D343A48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9082539" y="2027903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F7C1B3-2A03-FB3A-6701-286C9CF9DC0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D2B345B3-669A-7EF5-74A2-0DC4DBF6568A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58791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14807" y="284631"/>
            <a:ext cx="8295864" cy="793376"/>
          </a:xfrm>
        </p:spPr>
        <p:txBody>
          <a:bodyPr/>
          <a:lstStyle/>
          <a:p>
            <a:r>
              <a:rPr lang="el-GR" dirty="0"/>
              <a:t>Δυνατότητα προσθήκης βίντεο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3405D491-924D-8E16-23C9-B111ADB92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71" y="1591584"/>
            <a:ext cx="8502137" cy="4585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69DE0B-92DA-6BE7-FA41-C217AB755B0E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56CB6FEA-25AB-66C1-F305-6CAD0278EC8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63583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2553" y="306693"/>
            <a:ext cx="7831941" cy="793376"/>
          </a:xfrm>
        </p:spPr>
        <p:txBody>
          <a:bodyPr/>
          <a:lstStyle/>
          <a:p>
            <a:r>
              <a:rPr lang="el-GR" dirty="0"/>
              <a:t>Χρήση ερώτησης κατάταξης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A1A61F46-BE5F-2858-071D-9D2DC457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3" y="1591585"/>
            <a:ext cx="8546259" cy="44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489FC2-66AA-0106-7719-1A2891D8D180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52AF51A3-E2B0-8E1E-9111-CCCF6174D45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27770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600306" cy="793376"/>
          </a:xfrm>
        </p:spPr>
        <p:txBody>
          <a:bodyPr/>
          <a:lstStyle/>
          <a:p>
            <a:pPr algn="ctr"/>
            <a:r>
              <a:rPr lang="el-GR" dirty="0"/>
              <a:t>Επιπλέον είδη διαφανειών περιεχομένου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DBE8EB6-FEE9-38B8-6FDF-C101C849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71" y="1636409"/>
            <a:ext cx="8546259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8D1E3F-BDBE-B65A-19F6-F04BCFFABCE9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D315F84A-0466-FE20-0F12-03FA8F503A5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81991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D3C84453-2126-51E5-7D12-0767931D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32" y="1272092"/>
            <a:ext cx="4509287" cy="29659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1967" y="4512719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22069" y="5681565"/>
            <a:ext cx="11969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 smtClean="0"/>
            </a:br>
            <a:endParaRPr lang="el-GR" sz="1200" dirty="0" smtClean="0"/>
          </a:p>
          <a:p>
            <a:r>
              <a:rPr lang="el-GR" sz="1200" dirty="0" smtClean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9224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Εγγραφή στο </a:t>
            </a:r>
            <a:r>
              <a:rPr lang="en-US" dirty="0" err="1"/>
              <a:t>Mentimeter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72BF514-D9AE-79BF-575C-3F77E513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1582620"/>
            <a:ext cx="8546260" cy="4506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6DB5A9-C20B-DD69-3D0A-F0236472FED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E33CAF32-0069-0A37-63D5-52044384713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63452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Προφίλ Λογαριασμού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A692982-5A8E-5AE9-EF3C-0F005D8E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3" y="1591585"/>
            <a:ext cx="8546259" cy="4506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69DC0-7BDF-DEA7-DA8D-1EC9FDF639C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47068277-7EB7-BA1D-FD63-1C0683577BA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1043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1433" y="363517"/>
            <a:ext cx="8346851" cy="793376"/>
          </a:xfrm>
        </p:spPr>
        <p:txBody>
          <a:bodyPr/>
          <a:lstStyle/>
          <a:p>
            <a:r>
              <a:rPr lang="el-GR" dirty="0"/>
              <a:t>Δημιουργία νέας παρουσίασης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A692982-5A8E-5AE9-EF3C-0F005D8E6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591585"/>
            <a:ext cx="8546259" cy="4506210"/>
          </a:xfrm>
          <a:prstGeom prst="rect">
            <a:avLst/>
          </a:prstGeom>
        </p:spPr>
      </p:pic>
      <p:sp>
        <p:nvSpPr>
          <p:cNvPr id="7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6346528B-AAFE-B03D-9EAE-448FE053BA4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0800000">
            <a:off x="2226017" y="3502959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EEBA44-C045-96FB-E9A9-92F58FEC625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D12E470A-0B0B-6103-075F-3EFF7014508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05545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Είδη </a:t>
            </a:r>
            <a:r>
              <a:rPr lang="en-US" dirty="0"/>
              <a:t>template </a:t>
            </a:r>
            <a:r>
              <a:rPr lang="el-GR" dirty="0"/>
              <a:t>προς χρήση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8C129D04-2714-C758-1696-E3F1A10F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20" y="1591932"/>
            <a:ext cx="8559083" cy="450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CB5048-98F5-655F-D506-F14CC0E90606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DBE40D5F-B6E7-F2C5-4AC9-B30E01D5541F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28112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17787" y="280101"/>
            <a:ext cx="8756426" cy="793376"/>
          </a:xfrm>
        </p:spPr>
        <p:txBody>
          <a:bodyPr/>
          <a:lstStyle/>
          <a:p>
            <a:r>
              <a:rPr lang="el-GR" dirty="0"/>
              <a:t>Επιλογή</a:t>
            </a:r>
            <a:r>
              <a:rPr lang="en-US" dirty="0"/>
              <a:t> </a:t>
            </a:r>
            <a:r>
              <a:rPr lang="el-GR" dirty="0"/>
              <a:t>είδους νέας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7C79961-74BA-B400-3486-B8EF249E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27" y="1627396"/>
            <a:ext cx="8605348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CB31CE-7B14-8A09-9E59-BE2B0032E1B1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0AA0502-1BFB-0F84-FD2B-8316C7F6439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49084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323517"/>
            <a:ext cx="7164199" cy="793376"/>
          </a:xfrm>
        </p:spPr>
        <p:txBody>
          <a:bodyPr/>
          <a:lstStyle/>
          <a:p>
            <a:r>
              <a:rPr lang="el-GR" dirty="0"/>
              <a:t>Χρήση </a:t>
            </a:r>
            <a:r>
              <a:rPr lang="en-US" dirty="0"/>
              <a:t>Word Cloud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1A3D16B8-92F3-DA5F-3247-6407780A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1585121"/>
            <a:ext cx="6015660" cy="439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9F63D2-939C-1A2E-0321-EFAD495214D8}"/>
              </a:ext>
            </a:extLst>
          </p:cNvPr>
          <p:cNvSpPr txBox="1"/>
          <p:nvPr/>
        </p:nvSpPr>
        <p:spPr>
          <a:xfrm>
            <a:off x="647700" y="2074321"/>
            <a:ext cx="2924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Σύννεφο λέξεων είναι μια συλλογή, ή συστάδα, λέξεων που απεικονίζονται σε διαφορετικά μεγέθη: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Κάντε οποιαδήποτε ερώτηση ανοικτού τύπου. Οι συμμετέχοντες απαντούν με ελεύθερο κείμενο.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890D22-139F-1361-D7BB-1196C8E2995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42B414A7-4DA5-F7C6-D756-921E0282214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79083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0829" y="163710"/>
            <a:ext cx="8632041" cy="793376"/>
          </a:xfrm>
        </p:spPr>
        <p:txBody>
          <a:bodyPr/>
          <a:lstStyle/>
          <a:p>
            <a:pPr algn="ctr"/>
            <a:r>
              <a:rPr lang="el-GR" dirty="0"/>
              <a:t>Δοκιμή διαφάνειας/παρουσίασης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F1850F0F-7D3E-A87F-3B27-2F6F0D104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805" y="1694010"/>
            <a:ext cx="8243047" cy="4517348"/>
          </a:xfrm>
          <a:prstGeom prst="rect">
            <a:avLst/>
          </a:prstGeom>
        </p:spPr>
      </p:pic>
      <p:sp>
        <p:nvSpPr>
          <p:cNvPr id="1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924CA49C-5008-0279-4607-C07034CFEB8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816628" y="1386527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CA9ED6-1123-E2AD-DD41-F9A23CC4048B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DDB090C9-BF0D-7F8C-FB77-AB237031892A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4210546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874</Words>
  <Application>Microsoft Office PowerPoint</Application>
  <PresentationFormat>Προσαρμογή</PresentationFormat>
  <Paragraphs>82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Ιόν</vt:lpstr>
      <vt:lpstr>Οδηγός Mentimeter Κουκάκης Γεώργιος/ Καθηγητής Πληροφορικής</vt:lpstr>
      <vt:lpstr>Κεντρική σελίδα Mentimeter</vt:lpstr>
      <vt:lpstr>Εγγραφή στο Mentimeter</vt:lpstr>
      <vt:lpstr>Προφίλ Λογαριασμού</vt:lpstr>
      <vt:lpstr>Δημιουργία νέας παρουσίασης</vt:lpstr>
      <vt:lpstr>Είδη template προς χρήση</vt:lpstr>
      <vt:lpstr>Επιλογή είδους νέας διαφάνειας</vt:lpstr>
      <vt:lpstr>Χρήση Word Cloud</vt:lpstr>
      <vt:lpstr>Δοκιμή διαφάνειας/παρουσίασης</vt:lpstr>
      <vt:lpstr>Παράθυρο παρουσιαστή σε δοκιμή</vt:lpstr>
      <vt:lpstr>Παράθυρο συμμετέχοντα σε δοκιμή</vt:lpstr>
      <vt:lpstr>Αποτέλεσμα μίας καταγραφής</vt:lpstr>
      <vt:lpstr>Αποτέλεσμα περισσότερων απαντήσεων</vt:lpstr>
      <vt:lpstr>Χρήση ερωτήσεων πολλαπλών επιλογών</vt:lpstr>
      <vt:lpstr>Προσθήκη φωτογραφιών ή Gifs στη θέση των απαντήσεων</vt:lpstr>
      <vt:lpstr>Ερωτήσεις πολλαπλών επιλογών με χρήση Gifs</vt:lpstr>
      <vt:lpstr>Χρήση διαφανειών</vt:lpstr>
      <vt:lpstr>Προσθήκη εικόνας στις διαφάνειες</vt:lpstr>
      <vt:lpstr>Δυνατότητα  γρήγορης αλλαγής τύπου διαφάνειας</vt:lpstr>
      <vt:lpstr>Δυνατότητα αλλαγής τρόπου παρουσίασης διαφάνειας</vt:lpstr>
      <vt:lpstr>Δυνατότητα προσθήκης διαδραστικότητας στη διαφάνεια</vt:lpstr>
      <vt:lpstr>Δυνατότητα προσθήκης βίντεο</vt:lpstr>
      <vt:lpstr>Χρήση ερώτησης κατάταξης</vt:lpstr>
      <vt:lpstr>Επιπλέον είδη διαφανειών περιεχομένου</vt:lpstr>
      <vt:lpstr>Διαφάνεια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ΚΑΤΕΡΙΝΑ</cp:lastModifiedBy>
  <cp:revision>9</cp:revision>
  <dcterms:created xsi:type="dcterms:W3CDTF">2023-09-21T10:16:00Z</dcterms:created>
  <dcterms:modified xsi:type="dcterms:W3CDTF">2023-10-11T15:39:49Z</dcterms:modified>
</cp:coreProperties>
</file>