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24" r:id="rId5"/>
    <p:sldMasterId id="2147483725" r:id="rId6"/>
    <p:sldMasterId id="2147483726"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 id="298" r:id="rId51"/>
    <p:sldId id="299" r:id="rId52"/>
    <p:sldId id="300" r:id="rId53"/>
    <p:sldId id="301" r:id="rId54"/>
    <p:sldId id="302" r:id="rId55"/>
    <p:sldId id="303" r:id="rId56"/>
    <p:sldId id="304" r:id="rId57"/>
    <p:sldId id="305" r:id="rId58"/>
    <p:sldId id="306" r:id="rId59"/>
    <p:sldId id="307" r:id="rId60"/>
    <p:sldId id="308" r:id="rId61"/>
    <p:sldId id="309" r:id="rId62"/>
    <p:sldId id="310" r:id="rId63"/>
    <p:sldId id="311" r:id="rId64"/>
    <p:sldId id="312" r:id="rId65"/>
    <p:sldId id="313" r:id="rId66"/>
    <p:sldId id="314" r:id="rId67"/>
    <p:sldId id="315" r:id="rId68"/>
    <p:sldId id="316" r:id="rId69"/>
    <p:sldId id="317" r:id="rId70"/>
    <p:sldId id="318" r:id="rId71"/>
    <p:sldId id="319" r:id="rId72"/>
    <p:sldId id="320" r:id="rId73"/>
    <p:sldId id="321" r:id="rId74"/>
    <p:sldId id="322" r:id="rId75"/>
    <p:sldId id="323" r:id="rId76"/>
    <p:sldId id="324" r:id="rId77"/>
    <p:sldId id="325" r:id="rId78"/>
    <p:sldId id="326" r:id="rId79"/>
    <p:sldId id="327" r:id="rId80"/>
    <p:sldId id="328" r:id="rId81"/>
  </p:sldIdLst>
  <p:sldSz cy="5143500" cx="9144000"/>
  <p:notesSz cx="6858000" cy="9144000"/>
  <p:embeddedFontLst>
    <p:embeddedFont>
      <p:font typeface="Roboto Black"/>
      <p:bold r:id="rId82"/>
      <p:boldItalic r:id="rId83"/>
    </p:embeddedFont>
    <p:embeddedFont>
      <p:font typeface="Roboto Thin"/>
      <p:regular r:id="rId84"/>
      <p:bold r:id="rId85"/>
      <p:italic r:id="rId86"/>
      <p:boldItalic r:id="rId87"/>
    </p:embeddedFont>
    <p:embeddedFont>
      <p:font typeface="Raleway"/>
      <p:regular r:id="rId88"/>
      <p:bold r:id="rId89"/>
      <p:italic r:id="rId90"/>
      <p:boldItalic r:id="rId91"/>
    </p:embeddedFont>
    <p:embeddedFont>
      <p:font typeface="PT Serif"/>
      <p:regular r:id="rId92"/>
      <p:bold r:id="rId93"/>
      <p:italic r:id="rId94"/>
      <p:boldItalic r:id="rId95"/>
    </p:embeddedFont>
    <p:embeddedFont>
      <p:font typeface="Fira Sans Extra Condensed Medium"/>
      <p:regular r:id="rId96"/>
      <p:bold r:id="rId97"/>
      <p:italic r:id="rId98"/>
      <p:boldItalic r:id="rId99"/>
    </p:embeddedFont>
    <p:embeddedFont>
      <p:font typeface="Permanent Marker"/>
      <p:regular r:id="rId100"/>
    </p:embeddedFont>
    <p:embeddedFont>
      <p:font typeface="Roboto Condensed Light"/>
      <p:regular r:id="rId101"/>
      <p:bold r:id="rId102"/>
      <p:italic r:id="rId103"/>
      <p:boldItalic r:id="rId104"/>
    </p:embeddedFont>
    <p:embeddedFont>
      <p:font typeface="Roboto Light"/>
      <p:regular r:id="rId105"/>
      <p:bold r:id="rId106"/>
      <p:italic r:id="rId107"/>
      <p:boldItalic r:id="rId108"/>
    </p:embeddedFont>
    <p:embeddedFont>
      <p:font typeface="Roboto"/>
      <p:regular r:id="rId109"/>
      <p:bold r:id="rId110"/>
      <p:italic r:id="rId111"/>
      <p:boldItalic r:id="rId112"/>
    </p:embeddedFont>
    <p:embeddedFont>
      <p:font typeface="Lato"/>
      <p:regular r:id="rId113"/>
      <p:bold r:id="rId114"/>
      <p:italic r:id="rId115"/>
      <p:boldItalic r:id="rId116"/>
    </p:embeddedFont>
    <p:embeddedFont>
      <p:font typeface="Life Savers"/>
      <p:regular r:id="rId117"/>
      <p:bold r:id="rId118"/>
    </p:embeddedFont>
    <p:embeddedFont>
      <p:font typeface="Didact Gothic"/>
      <p:regular r:id="rId119"/>
    </p:embeddedFont>
    <p:embeddedFont>
      <p:font typeface="Passion One"/>
      <p:regular r:id="rId120"/>
      <p:bold r:id="rId121"/>
    </p:embeddedFont>
    <p:embeddedFont>
      <p:font typeface="Bree Serif"/>
      <p:regular r:id="rId122"/>
    </p:embeddedFont>
    <p:embeddedFont>
      <p:font typeface="Roboto Slab Regular"/>
      <p:regular r:id="rId123"/>
      <p:bold r:id="rId124"/>
    </p:embeddedFont>
    <p:embeddedFont>
      <p:font typeface="DM Sans"/>
      <p:regular r:id="rId125"/>
      <p:bold r:id="rId126"/>
      <p:italic r:id="rId127"/>
      <p:boldItalic r:id="rId128"/>
    </p:embeddedFont>
    <p:embeddedFont>
      <p:font typeface="Roboto Mono Regular"/>
      <p:regular r:id="rId129"/>
      <p:bold r:id="rId130"/>
      <p:italic r:id="rId131"/>
      <p:boldItalic r:id="rId132"/>
    </p:embeddedFont>
    <p:embeddedFont>
      <p:font typeface="Life Savers ExtraBold"/>
      <p:bold r:id="rId1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3">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6E1843F-7A18-430E-9F56-E776986D071B}">
  <a:tblStyle styleId="{76E1843F-7A18-430E-9F56-E776986D071B}"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BBDEF758-4993-4667-967F-8486DD1DA4A8}" styleName="Table_1">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3"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2.xml"/><Relationship Id="rId42" Type="http://schemas.openxmlformats.org/officeDocument/2006/relationships/slide" Target="slides/slide34.xml"/><Relationship Id="rId41" Type="http://schemas.openxmlformats.org/officeDocument/2006/relationships/slide" Target="slides/slide33.xml"/><Relationship Id="rId44" Type="http://schemas.openxmlformats.org/officeDocument/2006/relationships/slide" Target="slides/slide36.xml"/><Relationship Id="rId43" Type="http://schemas.openxmlformats.org/officeDocument/2006/relationships/slide" Target="slides/slide35.xml"/><Relationship Id="rId46" Type="http://schemas.openxmlformats.org/officeDocument/2006/relationships/slide" Target="slides/slide38.xml"/><Relationship Id="rId45" Type="http://schemas.openxmlformats.org/officeDocument/2006/relationships/slide" Target="slides/slide37.xml"/><Relationship Id="rId107" Type="http://schemas.openxmlformats.org/officeDocument/2006/relationships/font" Target="fonts/RobotoLight-italic.fntdata"/><Relationship Id="rId106" Type="http://schemas.openxmlformats.org/officeDocument/2006/relationships/font" Target="fonts/RobotoLight-bold.fntdata"/><Relationship Id="rId105" Type="http://schemas.openxmlformats.org/officeDocument/2006/relationships/font" Target="fonts/RobotoLight-regular.fntdata"/><Relationship Id="rId104" Type="http://schemas.openxmlformats.org/officeDocument/2006/relationships/font" Target="fonts/RobotoCondensedLight-boldItalic.fntdata"/><Relationship Id="rId109" Type="http://schemas.openxmlformats.org/officeDocument/2006/relationships/font" Target="fonts/Roboto-regular.fntdata"/><Relationship Id="rId108" Type="http://schemas.openxmlformats.org/officeDocument/2006/relationships/font" Target="fonts/RobotoLight-boldItalic.fntdata"/><Relationship Id="rId48" Type="http://schemas.openxmlformats.org/officeDocument/2006/relationships/slide" Target="slides/slide40.xml"/><Relationship Id="rId47" Type="http://schemas.openxmlformats.org/officeDocument/2006/relationships/slide" Target="slides/slide39.xml"/><Relationship Id="rId49" Type="http://schemas.openxmlformats.org/officeDocument/2006/relationships/slide" Target="slides/slide41.xml"/><Relationship Id="rId103" Type="http://schemas.openxmlformats.org/officeDocument/2006/relationships/font" Target="fonts/RobotoCondensedLight-italic.fntdata"/><Relationship Id="rId102" Type="http://schemas.openxmlformats.org/officeDocument/2006/relationships/font" Target="fonts/RobotoCondensedLight-bold.fntdata"/><Relationship Id="rId101" Type="http://schemas.openxmlformats.org/officeDocument/2006/relationships/font" Target="fonts/RobotoCondensedLight-regular.fntdata"/><Relationship Id="rId100" Type="http://schemas.openxmlformats.org/officeDocument/2006/relationships/font" Target="fonts/PermanentMarker-regular.fntdata"/><Relationship Id="rId31" Type="http://schemas.openxmlformats.org/officeDocument/2006/relationships/slide" Target="slides/slide23.xml"/><Relationship Id="rId30" Type="http://schemas.openxmlformats.org/officeDocument/2006/relationships/slide" Target="slides/slide22.xml"/><Relationship Id="rId33" Type="http://schemas.openxmlformats.org/officeDocument/2006/relationships/slide" Target="slides/slide25.xml"/><Relationship Id="rId32" Type="http://schemas.openxmlformats.org/officeDocument/2006/relationships/slide" Target="slides/slide24.xml"/><Relationship Id="rId35" Type="http://schemas.openxmlformats.org/officeDocument/2006/relationships/slide" Target="slides/slide27.xml"/><Relationship Id="rId34" Type="http://schemas.openxmlformats.org/officeDocument/2006/relationships/slide" Target="slides/slide26.xml"/><Relationship Id="rId37" Type="http://schemas.openxmlformats.org/officeDocument/2006/relationships/slide" Target="slides/slide29.xml"/><Relationship Id="rId36" Type="http://schemas.openxmlformats.org/officeDocument/2006/relationships/slide" Target="slides/slide28.xml"/><Relationship Id="rId39" Type="http://schemas.openxmlformats.org/officeDocument/2006/relationships/slide" Target="slides/slide31.xml"/><Relationship Id="rId38" Type="http://schemas.openxmlformats.org/officeDocument/2006/relationships/slide" Target="slides/slide30.xml"/><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129" Type="http://schemas.openxmlformats.org/officeDocument/2006/relationships/font" Target="fonts/RobotoMonoRegular-regular.fntdata"/><Relationship Id="rId128" Type="http://schemas.openxmlformats.org/officeDocument/2006/relationships/font" Target="fonts/DMSans-boldItalic.fntdata"/><Relationship Id="rId127" Type="http://schemas.openxmlformats.org/officeDocument/2006/relationships/font" Target="fonts/DMSans-italic.fntdata"/><Relationship Id="rId126" Type="http://schemas.openxmlformats.org/officeDocument/2006/relationships/font" Target="fonts/DMSans-bold.fntdata"/><Relationship Id="rId26" Type="http://schemas.openxmlformats.org/officeDocument/2006/relationships/slide" Target="slides/slide18.xml"/><Relationship Id="rId121" Type="http://schemas.openxmlformats.org/officeDocument/2006/relationships/font" Target="fonts/PassionOne-bold.fntdata"/><Relationship Id="rId25" Type="http://schemas.openxmlformats.org/officeDocument/2006/relationships/slide" Target="slides/slide17.xml"/><Relationship Id="rId120" Type="http://schemas.openxmlformats.org/officeDocument/2006/relationships/font" Target="fonts/PassionOne-regular.fntdata"/><Relationship Id="rId28" Type="http://schemas.openxmlformats.org/officeDocument/2006/relationships/slide" Target="slides/slide20.xml"/><Relationship Id="rId27" Type="http://schemas.openxmlformats.org/officeDocument/2006/relationships/slide" Target="slides/slide19.xml"/><Relationship Id="rId125" Type="http://schemas.openxmlformats.org/officeDocument/2006/relationships/font" Target="fonts/DMSans-regular.fntdata"/><Relationship Id="rId29" Type="http://schemas.openxmlformats.org/officeDocument/2006/relationships/slide" Target="slides/slide21.xml"/><Relationship Id="rId124" Type="http://schemas.openxmlformats.org/officeDocument/2006/relationships/font" Target="fonts/RobotoSlabRegular-bold.fntdata"/><Relationship Id="rId123" Type="http://schemas.openxmlformats.org/officeDocument/2006/relationships/font" Target="fonts/RobotoSlabRegular-regular.fntdata"/><Relationship Id="rId122" Type="http://schemas.openxmlformats.org/officeDocument/2006/relationships/font" Target="fonts/BreeSerif-regular.fntdata"/><Relationship Id="rId95" Type="http://schemas.openxmlformats.org/officeDocument/2006/relationships/font" Target="fonts/PTSerif-boldItalic.fntdata"/><Relationship Id="rId94" Type="http://schemas.openxmlformats.org/officeDocument/2006/relationships/font" Target="fonts/PTSerif-italic.fntdata"/><Relationship Id="rId97" Type="http://schemas.openxmlformats.org/officeDocument/2006/relationships/font" Target="fonts/FiraSansExtraCondensedMedium-bold.fntdata"/><Relationship Id="rId96" Type="http://schemas.openxmlformats.org/officeDocument/2006/relationships/font" Target="fonts/FiraSansExtraCondensedMedium-regular.fntdata"/><Relationship Id="rId11" Type="http://schemas.openxmlformats.org/officeDocument/2006/relationships/slide" Target="slides/slide3.xml"/><Relationship Id="rId99" Type="http://schemas.openxmlformats.org/officeDocument/2006/relationships/font" Target="fonts/FiraSansExtraCondensedMedium-boldItalic.fntdata"/><Relationship Id="rId10" Type="http://schemas.openxmlformats.org/officeDocument/2006/relationships/slide" Target="slides/slide2.xml"/><Relationship Id="rId98" Type="http://schemas.openxmlformats.org/officeDocument/2006/relationships/font" Target="fonts/FiraSansExtraCondensedMedium-italic.fntdata"/><Relationship Id="rId13" Type="http://schemas.openxmlformats.org/officeDocument/2006/relationships/slide" Target="slides/slide5.xml"/><Relationship Id="rId12" Type="http://schemas.openxmlformats.org/officeDocument/2006/relationships/slide" Target="slides/slide4.xml"/><Relationship Id="rId91" Type="http://schemas.openxmlformats.org/officeDocument/2006/relationships/font" Target="fonts/Raleway-boldItalic.fntdata"/><Relationship Id="rId90" Type="http://schemas.openxmlformats.org/officeDocument/2006/relationships/font" Target="fonts/Raleway-italic.fntdata"/><Relationship Id="rId93" Type="http://schemas.openxmlformats.org/officeDocument/2006/relationships/font" Target="fonts/PTSerif-bold.fntdata"/><Relationship Id="rId92" Type="http://schemas.openxmlformats.org/officeDocument/2006/relationships/font" Target="fonts/PTSerif-regular.fntdata"/><Relationship Id="rId118" Type="http://schemas.openxmlformats.org/officeDocument/2006/relationships/font" Target="fonts/LifeSavers-bold.fntdata"/><Relationship Id="rId117" Type="http://schemas.openxmlformats.org/officeDocument/2006/relationships/font" Target="fonts/LifeSavers-regular.fntdata"/><Relationship Id="rId116" Type="http://schemas.openxmlformats.org/officeDocument/2006/relationships/font" Target="fonts/Lato-boldItalic.fntdata"/><Relationship Id="rId115" Type="http://schemas.openxmlformats.org/officeDocument/2006/relationships/font" Target="fonts/Lato-italic.fntdata"/><Relationship Id="rId119" Type="http://schemas.openxmlformats.org/officeDocument/2006/relationships/font" Target="fonts/DidactGothic-regular.fntdata"/><Relationship Id="rId15" Type="http://schemas.openxmlformats.org/officeDocument/2006/relationships/slide" Target="slides/slide7.xml"/><Relationship Id="rId110" Type="http://schemas.openxmlformats.org/officeDocument/2006/relationships/font" Target="fonts/Roboto-bold.fntdata"/><Relationship Id="rId14" Type="http://schemas.openxmlformats.org/officeDocument/2006/relationships/slide" Target="slides/slide6.xml"/><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14" Type="http://schemas.openxmlformats.org/officeDocument/2006/relationships/font" Target="fonts/Lato-bold.fntdata"/><Relationship Id="rId18" Type="http://schemas.openxmlformats.org/officeDocument/2006/relationships/slide" Target="slides/slide10.xml"/><Relationship Id="rId113" Type="http://schemas.openxmlformats.org/officeDocument/2006/relationships/font" Target="fonts/Lato-regular.fntdata"/><Relationship Id="rId112" Type="http://schemas.openxmlformats.org/officeDocument/2006/relationships/font" Target="fonts/Roboto-boldItalic.fntdata"/><Relationship Id="rId111" Type="http://schemas.openxmlformats.org/officeDocument/2006/relationships/font" Target="fonts/Roboto-italic.fntdata"/><Relationship Id="rId84" Type="http://schemas.openxmlformats.org/officeDocument/2006/relationships/font" Target="fonts/RobotoThin-regular.fntdata"/><Relationship Id="rId83" Type="http://schemas.openxmlformats.org/officeDocument/2006/relationships/font" Target="fonts/RobotoBlack-boldItalic.fntdata"/><Relationship Id="rId86" Type="http://schemas.openxmlformats.org/officeDocument/2006/relationships/font" Target="fonts/RobotoThin-italic.fntdata"/><Relationship Id="rId85" Type="http://schemas.openxmlformats.org/officeDocument/2006/relationships/font" Target="fonts/RobotoThin-bold.fntdata"/><Relationship Id="rId88" Type="http://schemas.openxmlformats.org/officeDocument/2006/relationships/font" Target="fonts/Raleway-regular.fntdata"/><Relationship Id="rId87" Type="http://schemas.openxmlformats.org/officeDocument/2006/relationships/font" Target="fonts/RobotoThin-boldItalic.fntdata"/><Relationship Id="rId89" Type="http://schemas.openxmlformats.org/officeDocument/2006/relationships/font" Target="fonts/Raleway-bold.fntdata"/><Relationship Id="rId80" Type="http://schemas.openxmlformats.org/officeDocument/2006/relationships/slide" Target="slides/slide72.xml"/><Relationship Id="rId82" Type="http://schemas.openxmlformats.org/officeDocument/2006/relationships/font" Target="fonts/RobotoBlack-bold.fntdata"/><Relationship Id="rId81" Type="http://schemas.openxmlformats.org/officeDocument/2006/relationships/slide" Target="slides/slide73.xml"/><Relationship Id="rId1" Type="http://schemas.openxmlformats.org/officeDocument/2006/relationships/theme" Target="theme/theme4.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notesMaster" Target="notesMasters/notesMaster1.xml"/><Relationship Id="rId73" Type="http://schemas.openxmlformats.org/officeDocument/2006/relationships/slide" Target="slides/slide65.xml"/><Relationship Id="rId72" Type="http://schemas.openxmlformats.org/officeDocument/2006/relationships/slide" Target="slides/slide64.xml"/><Relationship Id="rId75" Type="http://schemas.openxmlformats.org/officeDocument/2006/relationships/slide" Target="slides/slide67.xml"/><Relationship Id="rId74" Type="http://schemas.openxmlformats.org/officeDocument/2006/relationships/slide" Target="slides/slide66.xml"/><Relationship Id="rId77" Type="http://schemas.openxmlformats.org/officeDocument/2006/relationships/slide" Target="slides/slide69.xml"/><Relationship Id="rId76" Type="http://schemas.openxmlformats.org/officeDocument/2006/relationships/slide" Target="slides/slide68.xml"/><Relationship Id="rId79" Type="http://schemas.openxmlformats.org/officeDocument/2006/relationships/slide" Target="slides/slide71.xml"/><Relationship Id="rId78" Type="http://schemas.openxmlformats.org/officeDocument/2006/relationships/slide" Target="slides/slide70.xml"/><Relationship Id="rId71" Type="http://schemas.openxmlformats.org/officeDocument/2006/relationships/slide" Target="slides/slide63.xml"/><Relationship Id="rId70" Type="http://schemas.openxmlformats.org/officeDocument/2006/relationships/slide" Target="slides/slide62.xml"/><Relationship Id="rId132" Type="http://schemas.openxmlformats.org/officeDocument/2006/relationships/font" Target="fonts/RobotoMonoRegular-boldItalic.fntdata"/><Relationship Id="rId131" Type="http://schemas.openxmlformats.org/officeDocument/2006/relationships/font" Target="fonts/RobotoMonoRegular-italic.fntdata"/><Relationship Id="rId130" Type="http://schemas.openxmlformats.org/officeDocument/2006/relationships/font" Target="fonts/RobotoMonoRegular-bold.fntdata"/><Relationship Id="rId133" Type="http://schemas.openxmlformats.org/officeDocument/2006/relationships/font" Target="fonts/LifeSaversExtraBold-bold.fntdata"/><Relationship Id="rId62" Type="http://schemas.openxmlformats.org/officeDocument/2006/relationships/slide" Target="slides/slide54.xml"/><Relationship Id="rId61" Type="http://schemas.openxmlformats.org/officeDocument/2006/relationships/slide" Target="slides/slide53.xml"/><Relationship Id="rId64" Type="http://schemas.openxmlformats.org/officeDocument/2006/relationships/slide" Target="slides/slide56.xml"/><Relationship Id="rId63" Type="http://schemas.openxmlformats.org/officeDocument/2006/relationships/slide" Target="slides/slide55.xml"/><Relationship Id="rId66" Type="http://schemas.openxmlformats.org/officeDocument/2006/relationships/slide" Target="slides/slide58.xml"/><Relationship Id="rId65" Type="http://schemas.openxmlformats.org/officeDocument/2006/relationships/slide" Target="slides/slide57.xml"/><Relationship Id="rId68" Type="http://schemas.openxmlformats.org/officeDocument/2006/relationships/slide" Target="slides/slide60.xml"/><Relationship Id="rId67" Type="http://schemas.openxmlformats.org/officeDocument/2006/relationships/slide" Target="slides/slide59.xml"/><Relationship Id="rId60" Type="http://schemas.openxmlformats.org/officeDocument/2006/relationships/slide" Target="slides/slide52.xml"/><Relationship Id="rId69" Type="http://schemas.openxmlformats.org/officeDocument/2006/relationships/slide" Target="slides/slide61.xml"/><Relationship Id="rId51" Type="http://schemas.openxmlformats.org/officeDocument/2006/relationships/slide" Target="slides/slide43.xml"/><Relationship Id="rId50" Type="http://schemas.openxmlformats.org/officeDocument/2006/relationships/slide" Target="slides/slide42.xml"/><Relationship Id="rId53" Type="http://schemas.openxmlformats.org/officeDocument/2006/relationships/slide" Target="slides/slide45.xml"/><Relationship Id="rId52" Type="http://schemas.openxmlformats.org/officeDocument/2006/relationships/slide" Target="slides/slide44.xml"/><Relationship Id="rId55" Type="http://schemas.openxmlformats.org/officeDocument/2006/relationships/slide" Target="slides/slide47.xml"/><Relationship Id="rId54" Type="http://schemas.openxmlformats.org/officeDocument/2006/relationships/slide" Target="slides/slide46.xml"/><Relationship Id="rId57" Type="http://schemas.openxmlformats.org/officeDocument/2006/relationships/slide" Target="slides/slide49.xml"/><Relationship Id="rId56" Type="http://schemas.openxmlformats.org/officeDocument/2006/relationships/slide" Target="slides/slide48.xml"/><Relationship Id="rId59" Type="http://schemas.openxmlformats.org/officeDocument/2006/relationships/slide" Target="slides/slide51.xml"/><Relationship Id="rId58" Type="http://schemas.openxmlformats.org/officeDocument/2006/relationships/slide" Target="slides/slide5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wrap.org.uk/sites/files/wrap/WRAP%20EMS%20guide%20Mar2015.pdf"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wrap.org.uk/sites/files/wrap/WRAP%20EMS%20guide%20Mar2015.pdf"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wrap.org.uk/sites/files/wrap/WRAP%20EMS%20guide%20Mar2015.pdf"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wrap.org.uk/sites/files/wrap/WRAP%20EMS%20guide%20Mar2015.pdf"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wrap.org.uk/sites/files/wrap/WRAP%20EMS%20guide%20Mar2015.pdf" TargetMode="Externa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lideshare.net/kamranyounas3/iso-14000-96292957" TargetMode="Externa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wrap.org.uk/sites/files/wrap/WRAP%20EMS%20guide%20Mar2015.pdf" TargetMode="Externa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wrap.org.uk/sites/files/wrap/WRAP%20EMS%20guide%20Mar2015.pdf" TargetMode="Externa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0" name="Shape 1000"/>
        <p:cNvGrpSpPr/>
        <p:nvPr/>
      </p:nvGrpSpPr>
      <p:grpSpPr>
        <a:xfrm>
          <a:off x="0" y="0"/>
          <a:ext cx="0" cy="0"/>
          <a:chOff x="0" y="0"/>
          <a:chExt cx="0" cy="0"/>
        </a:xfrm>
      </p:grpSpPr>
      <p:sp>
        <p:nvSpPr>
          <p:cNvPr id="1001" name="Google Shape;1001;g8a18f9058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2" name="Google Shape;1002;g8a18f9058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3" name="Shape 1473"/>
        <p:cNvGrpSpPr/>
        <p:nvPr/>
      </p:nvGrpSpPr>
      <p:grpSpPr>
        <a:xfrm>
          <a:off x="0" y="0"/>
          <a:ext cx="0" cy="0"/>
          <a:chOff x="0" y="0"/>
          <a:chExt cx="0" cy="0"/>
        </a:xfrm>
      </p:grpSpPr>
      <p:sp>
        <p:nvSpPr>
          <p:cNvPr id="1474" name="Google Shape;1474;g862f6efcb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75" name="Google Shape;1475;g862f6efcbc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4" name="Shape 1484"/>
        <p:cNvGrpSpPr/>
        <p:nvPr/>
      </p:nvGrpSpPr>
      <p:grpSpPr>
        <a:xfrm>
          <a:off x="0" y="0"/>
          <a:ext cx="0" cy="0"/>
          <a:chOff x="0" y="0"/>
          <a:chExt cx="0" cy="0"/>
        </a:xfrm>
      </p:grpSpPr>
      <p:sp>
        <p:nvSpPr>
          <p:cNvPr id="1485" name="Google Shape;1485;g862f6efcbc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86" name="Google Shape;1486;g862f6efcbc_0_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s" u="sng">
                <a:solidFill>
                  <a:schemeClr val="hlink"/>
                </a:solidFill>
                <a:hlinkClick r:id="rId2"/>
              </a:rPr>
              <a:t>http://www.wrap.org.uk/sites/files/wrap/WRAP%20EMS%20guide%20Mar2015.pdf</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4" name="Shape 1514"/>
        <p:cNvGrpSpPr/>
        <p:nvPr/>
      </p:nvGrpSpPr>
      <p:grpSpPr>
        <a:xfrm>
          <a:off x="0" y="0"/>
          <a:ext cx="0" cy="0"/>
          <a:chOff x="0" y="0"/>
          <a:chExt cx="0" cy="0"/>
        </a:xfrm>
      </p:grpSpPr>
      <p:sp>
        <p:nvSpPr>
          <p:cNvPr id="1515" name="Google Shape;1515;g862f6efcbc_0_2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16" name="Google Shape;1516;g862f6efcbc_0_20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s" u="sng">
                <a:solidFill>
                  <a:schemeClr val="hlink"/>
                </a:solidFill>
                <a:hlinkClick r:id="rId2"/>
              </a:rPr>
              <a:t>http://www.wrap.org.uk/sites/files/wrap/WRAP%20EMS%20guide%20Mar2015.pdf</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0" name="Shape 1520"/>
        <p:cNvGrpSpPr/>
        <p:nvPr/>
      </p:nvGrpSpPr>
      <p:grpSpPr>
        <a:xfrm>
          <a:off x="0" y="0"/>
          <a:ext cx="0" cy="0"/>
          <a:chOff x="0" y="0"/>
          <a:chExt cx="0" cy="0"/>
        </a:xfrm>
      </p:grpSpPr>
      <p:sp>
        <p:nvSpPr>
          <p:cNvPr id="1521" name="Google Shape;1521;g8c0b2d44ba_0_10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22" name="Google Shape;1522;g8c0b2d44ba_0_107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s" u="sng">
                <a:solidFill>
                  <a:schemeClr val="hlink"/>
                </a:solidFill>
                <a:hlinkClick r:id="rId2"/>
              </a:rPr>
              <a:t>http://www.wrap.org.uk/sites/files/wrap/WRAP%20EMS%20guide%20Mar2015.pdf</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6" name="Shape 1526"/>
        <p:cNvGrpSpPr/>
        <p:nvPr/>
      </p:nvGrpSpPr>
      <p:grpSpPr>
        <a:xfrm>
          <a:off x="0" y="0"/>
          <a:ext cx="0" cy="0"/>
          <a:chOff x="0" y="0"/>
          <a:chExt cx="0" cy="0"/>
        </a:xfrm>
      </p:grpSpPr>
      <p:sp>
        <p:nvSpPr>
          <p:cNvPr id="1527" name="Google Shape;1527;g862f6efcbc_0_1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28" name="Google Shape;1528;g862f6efcbc_0_1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1" name="Shape 1531"/>
        <p:cNvGrpSpPr/>
        <p:nvPr/>
      </p:nvGrpSpPr>
      <p:grpSpPr>
        <a:xfrm>
          <a:off x="0" y="0"/>
          <a:ext cx="0" cy="0"/>
          <a:chOff x="0" y="0"/>
          <a:chExt cx="0" cy="0"/>
        </a:xfrm>
      </p:grpSpPr>
      <p:sp>
        <p:nvSpPr>
          <p:cNvPr id="1532" name="Google Shape;1532;g8c0b2d44ba_0_1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33" name="Google Shape;1533;g8c0b2d44ba_0_11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6" name="Shape 1536"/>
        <p:cNvGrpSpPr/>
        <p:nvPr/>
      </p:nvGrpSpPr>
      <p:grpSpPr>
        <a:xfrm>
          <a:off x="0" y="0"/>
          <a:ext cx="0" cy="0"/>
          <a:chOff x="0" y="0"/>
          <a:chExt cx="0" cy="0"/>
        </a:xfrm>
      </p:grpSpPr>
      <p:sp>
        <p:nvSpPr>
          <p:cNvPr id="1537" name="Google Shape;1537;g892f4f41d6_0_65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8" name="Google Shape;1538;g892f4f41d6_0_65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8" name="Shape 1648"/>
        <p:cNvGrpSpPr/>
        <p:nvPr/>
      </p:nvGrpSpPr>
      <p:grpSpPr>
        <a:xfrm>
          <a:off x="0" y="0"/>
          <a:ext cx="0" cy="0"/>
          <a:chOff x="0" y="0"/>
          <a:chExt cx="0" cy="0"/>
        </a:xfrm>
      </p:grpSpPr>
      <p:sp>
        <p:nvSpPr>
          <p:cNvPr id="1649" name="Google Shape;1649;g8c0b2d44ba_0_1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50" name="Google Shape;1650;g8c0b2d44ba_0_11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s" u="sng">
                <a:solidFill>
                  <a:schemeClr val="hlink"/>
                </a:solidFill>
                <a:hlinkClick r:id="rId2"/>
              </a:rPr>
              <a:t>http://www.wrap.org.uk/sites/files/wrap/WRAP%20EMS%20guide%20Mar2015.pdf</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4" name="Shape 1654"/>
        <p:cNvGrpSpPr/>
        <p:nvPr/>
      </p:nvGrpSpPr>
      <p:grpSpPr>
        <a:xfrm>
          <a:off x="0" y="0"/>
          <a:ext cx="0" cy="0"/>
          <a:chOff x="0" y="0"/>
          <a:chExt cx="0" cy="0"/>
        </a:xfrm>
      </p:grpSpPr>
      <p:sp>
        <p:nvSpPr>
          <p:cNvPr id="1655" name="Google Shape;1655;g87a4f7adbf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56" name="Google Shape;1656;g87a4f7adbf_0_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9" name="Shape 1659"/>
        <p:cNvGrpSpPr/>
        <p:nvPr/>
      </p:nvGrpSpPr>
      <p:grpSpPr>
        <a:xfrm>
          <a:off x="0" y="0"/>
          <a:ext cx="0" cy="0"/>
          <a:chOff x="0" y="0"/>
          <a:chExt cx="0" cy="0"/>
        </a:xfrm>
      </p:grpSpPr>
      <p:sp>
        <p:nvSpPr>
          <p:cNvPr id="1660" name="Google Shape;1660;g87a4f7adbf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61" name="Google Shape;1661;g87a4f7adbf_0_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2" name="Shape 1332"/>
        <p:cNvGrpSpPr/>
        <p:nvPr/>
      </p:nvGrpSpPr>
      <p:grpSpPr>
        <a:xfrm>
          <a:off x="0" y="0"/>
          <a:ext cx="0" cy="0"/>
          <a:chOff x="0" y="0"/>
          <a:chExt cx="0" cy="0"/>
        </a:xfrm>
      </p:grpSpPr>
      <p:sp>
        <p:nvSpPr>
          <p:cNvPr id="1333" name="Google Shape;1333;g8c0b2d44b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4" name="Google Shape;1334;g8c0b2d44b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6" name="Shape 1676"/>
        <p:cNvGrpSpPr/>
        <p:nvPr/>
      </p:nvGrpSpPr>
      <p:grpSpPr>
        <a:xfrm>
          <a:off x="0" y="0"/>
          <a:ext cx="0" cy="0"/>
          <a:chOff x="0" y="0"/>
          <a:chExt cx="0" cy="0"/>
        </a:xfrm>
      </p:grpSpPr>
      <p:sp>
        <p:nvSpPr>
          <p:cNvPr id="1677" name="Google Shape;1677;g8c0b052737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78" name="Google Shape;1678;g8c0b052737_1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1" name="Shape 1681"/>
        <p:cNvGrpSpPr/>
        <p:nvPr/>
      </p:nvGrpSpPr>
      <p:grpSpPr>
        <a:xfrm>
          <a:off x="0" y="0"/>
          <a:ext cx="0" cy="0"/>
          <a:chOff x="0" y="0"/>
          <a:chExt cx="0" cy="0"/>
        </a:xfrm>
      </p:grpSpPr>
      <p:sp>
        <p:nvSpPr>
          <p:cNvPr id="1682" name="Google Shape;1682;g892f4f41d6_0_76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3" name="Google Shape;1683;g892f4f41d6_0_76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2" name="Shape 1702"/>
        <p:cNvGrpSpPr/>
        <p:nvPr/>
      </p:nvGrpSpPr>
      <p:grpSpPr>
        <a:xfrm>
          <a:off x="0" y="0"/>
          <a:ext cx="0" cy="0"/>
          <a:chOff x="0" y="0"/>
          <a:chExt cx="0" cy="0"/>
        </a:xfrm>
      </p:grpSpPr>
      <p:sp>
        <p:nvSpPr>
          <p:cNvPr id="1703" name="Google Shape;1703;g8c0b2d44ba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04" name="Google Shape;1704;g8c0b2d44ba_0_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2" name="Shape 1742"/>
        <p:cNvGrpSpPr/>
        <p:nvPr/>
      </p:nvGrpSpPr>
      <p:grpSpPr>
        <a:xfrm>
          <a:off x="0" y="0"/>
          <a:ext cx="0" cy="0"/>
          <a:chOff x="0" y="0"/>
          <a:chExt cx="0" cy="0"/>
        </a:xfrm>
      </p:grpSpPr>
      <p:sp>
        <p:nvSpPr>
          <p:cNvPr id="1743" name="Google Shape;1743;g8c0b2d44ba_0_10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44" name="Google Shape;1744;g8c0b2d44ba_0_108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8" name="Shape 1768"/>
        <p:cNvGrpSpPr/>
        <p:nvPr/>
      </p:nvGrpSpPr>
      <p:grpSpPr>
        <a:xfrm>
          <a:off x="0" y="0"/>
          <a:ext cx="0" cy="0"/>
          <a:chOff x="0" y="0"/>
          <a:chExt cx="0" cy="0"/>
        </a:xfrm>
      </p:grpSpPr>
      <p:sp>
        <p:nvSpPr>
          <p:cNvPr id="1769" name="Google Shape;1769;g8c0b2d44ba_0_10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70" name="Google Shape;1770;g8c0b2d44ba_0_108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s" u="sng">
                <a:solidFill>
                  <a:schemeClr val="hlink"/>
                </a:solidFill>
                <a:hlinkClick r:id="rId2"/>
              </a:rPr>
              <a:t>http://www.wrap.org.uk/sites/files/wrap/WRAP%20EMS%20guide%20Mar2015.pdf</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4" name="Shape 1774"/>
        <p:cNvGrpSpPr/>
        <p:nvPr/>
      </p:nvGrpSpPr>
      <p:grpSpPr>
        <a:xfrm>
          <a:off x="0" y="0"/>
          <a:ext cx="0" cy="0"/>
          <a:chOff x="0" y="0"/>
          <a:chExt cx="0" cy="0"/>
        </a:xfrm>
      </p:grpSpPr>
      <p:sp>
        <p:nvSpPr>
          <p:cNvPr id="1775" name="Google Shape;1775;g87ceb9d02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76" name="Google Shape;1776;g87ceb9d029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9" name="Shape 1779"/>
        <p:cNvGrpSpPr/>
        <p:nvPr/>
      </p:nvGrpSpPr>
      <p:grpSpPr>
        <a:xfrm>
          <a:off x="0" y="0"/>
          <a:ext cx="0" cy="0"/>
          <a:chOff x="0" y="0"/>
          <a:chExt cx="0" cy="0"/>
        </a:xfrm>
      </p:grpSpPr>
      <p:sp>
        <p:nvSpPr>
          <p:cNvPr id="1780" name="Google Shape;1780;g8c0b2d44ba_0_11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81" name="Google Shape;1781;g8c0b2d44ba_0_11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5" name="Shape 1785"/>
        <p:cNvGrpSpPr/>
        <p:nvPr/>
      </p:nvGrpSpPr>
      <p:grpSpPr>
        <a:xfrm>
          <a:off x="0" y="0"/>
          <a:ext cx="0" cy="0"/>
          <a:chOff x="0" y="0"/>
          <a:chExt cx="0" cy="0"/>
        </a:xfrm>
      </p:grpSpPr>
      <p:sp>
        <p:nvSpPr>
          <p:cNvPr id="1786" name="Google Shape;1786;g892f4f41d6_0_74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7" name="Google Shape;1787;g892f4f41d6_0_74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0" name="Shape 1790"/>
        <p:cNvGrpSpPr/>
        <p:nvPr/>
      </p:nvGrpSpPr>
      <p:grpSpPr>
        <a:xfrm>
          <a:off x="0" y="0"/>
          <a:ext cx="0" cy="0"/>
          <a:chOff x="0" y="0"/>
          <a:chExt cx="0" cy="0"/>
        </a:xfrm>
      </p:grpSpPr>
      <p:sp>
        <p:nvSpPr>
          <p:cNvPr id="1791" name="Google Shape;1791;g892f4f41d6_0_65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92" name="Google Shape;1792;g892f4f41d6_0_65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7" name="Shape 1807"/>
        <p:cNvGrpSpPr/>
        <p:nvPr/>
      </p:nvGrpSpPr>
      <p:grpSpPr>
        <a:xfrm>
          <a:off x="0" y="0"/>
          <a:ext cx="0" cy="0"/>
          <a:chOff x="0" y="0"/>
          <a:chExt cx="0" cy="0"/>
        </a:xfrm>
      </p:grpSpPr>
      <p:sp>
        <p:nvSpPr>
          <p:cNvPr id="1808" name="Google Shape;1808;g8c0b2d44ba_0_11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09" name="Google Shape;1809;g8c0b2d44ba_0_11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7" name="Shape 1337"/>
        <p:cNvGrpSpPr/>
        <p:nvPr/>
      </p:nvGrpSpPr>
      <p:grpSpPr>
        <a:xfrm>
          <a:off x="0" y="0"/>
          <a:ext cx="0" cy="0"/>
          <a:chOff x="0" y="0"/>
          <a:chExt cx="0" cy="0"/>
        </a:xfrm>
      </p:grpSpPr>
      <p:sp>
        <p:nvSpPr>
          <p:cNvPr id="1338" name="Google Shape;1338;g8791537354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39" name="Google Shape;1339;g8791537354_0_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2" name="Shape 1812"/>
        <p:cNvGrpSpPr/>
        <p:nvPr/>
      </p:nvGrpSpPr>
      <p:grpSpPr>
        <a:xfrm>
          <a:off x="0" y="0"/>
          <a:ext cx="0" cy="0"/>
          <a:chOff x="0" y="0"/>
          <a:chExt cx="0" cy="0"/>
        </a:xfrm>
      </p:grpSpPr>
      <p:sp>
        <p:nvSpPr>
          <p:cNvPr id="1813" name="Google Shape;1813;g8791537354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14" name="Google Shape;1814;g8791537354_0_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8" name="Shape 1818"/>
        <p:cNvGrpSpPr/>
        <p:nvPr/>
      </p:nvGrpSpPr>
      <p:grpSpPr>
        <a:xfrm>
          <a:off x="0" y="0"/>
          <a:ext cx="0" cy="0"/>
          <a:chOff x="0" y="0"/>
          <a:chExt cx="0" cy="0"/>
        </a:xfrm>
      </p:grpSpPr>
      <p:sp>
        <p:nvSpPr>
          <p:cNvPr id="1819" name="Google Shape;1819;g8aa582978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20" name="Google Shape;1820;g8aa5829787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s" u="sng">
                <a:solidFill>
                  <a:schemeClr val="hlink"/>
                </a:solidFill>
                <a:hlinkClick r:id="rId2"/>
              </a:rPr>
              <a:t>https://www.slideshare.net/kamranyounas3/iso-14000-96292957</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4" name="Shape 1824"/>
        <p:cNvGrpSpPr/>
        <p:nvPr/>
      </p:nvGrpSpPr>
      <p:grpSpPr>
        <a:xfrm>
          <a:off x="0" y="0"/>
          <a:ext cx="0" cy="0"/>
          <a:chOff x="0" y="0"/>
          <a:chExt cx="0" cy="0"/>
        </a:xfrm>
      </p:grpSpPr>
      <p:sp>
        <p:nvSpPr>
          <p:cNvPr id="1825" name="Google Shape;1825;g8c0b2d44ba_0_11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26" name="Google Shape;1826;g8c0b2d44ba_0_11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0" name="Shape 1830"/>
        <p:cNvGrpSpPr/>
        <p:nvPr/>
      </p:nvGrpSpPr>
      <p:grpSpPr>
        <a:xfrm>
          <a:off x="0" y="0"/>
          <a:ext cx="0" cy="0"/>
          <a:chOff x="0" y="0"/>
          <a:chExt cx="0" cy="0"/>
        </a:xfrm>
      </p:grpSpPr>
      <p:sp>
        <p:nvSpPr>
          <p:cNvPr id="1831" name="Google Shape;1831;g8924ea1c28_0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32" name="Google Shape;1832;g8924ea1c28_0_1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7" name="Shape 1847"/>
        <p:cNvGrpSpPr/>
        <p:nvPr/>
      </p:nvGrpSpPr>
      <p:grpSpPr>
        <a:xfrm>
          <a:off x="0" y="0"/>
          <a:ext cx="0" cy="0"/>
          <a:chOff x="0" y="0"/>
          <a:chExt cx="0" cy="0"/>
        </a:xfrm>
      </p:grpSpPr>
      <p:sp>
        <p:nvSpPr>
          <p:cNvPr id="1848" name="Google Shape;1848;g862f6efcbc_0_1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49" name="Google Shape;1849;g862f6efcbc_0_1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3" name="Shape 1853"/>
        <p:cNvGrpSpPr/>
        <p:nvPr/>
      </p:nvGrpSpPr>
      <p:grpSpPr>
        <a:xfrm>
          <a:off x="0" y="0"/>
          <a:ext cx="0" cy="0"/>
          <a:chOff x="0" y="0"/>
          <a:chExt cx="0" cy="0"/>
        </a:xfrm>
      </p:grpSpPr>
      <p:sp>
        <p:nvSpPr>
          <p:cNvPr id="1854" name="Google Shape;1854;g8c0b2d44ba_0_11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55" name="Google Shape;1855;g8c0b2d44ba_0_11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9" name="Shape 1859"/>
        <p:cNvGrpSpPr/>
        <p:nvPr/>
      </p:nvGrpSpPr>
      <p:grpSpPr>
        <a:xfrm>
          <a:off x="0" y="0"/>
          <a:ext cx="0" cy="0"/>
          <a:chOff x="0" y="0"/>
          <a:chExt cx="0" cy="0"/>
        </a:xfrm>
      </p:grpSpPr>
      <p:sp>
        <p:nvSpPr>
          <p:cNvPr id="1860" name="Google Shape;1860;g8c0b2d44ba_0_11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61" name="Google Shape;1861;g8c0b2d44ba_0_119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9" name="Shape 1899"/>
        <p:cNvGrpSpPr/>
        <p:nvPr/>
      </p:nvGrpSpPr>
      <p:grpSpPr>
        <a:xfrm>
          <a:off x="0" y="0"/>
          <a:ext cx="0" cy="0"/>
          <a:chOff x="0" y="0"/>
          <a:chExt cx="0" cy="0"/>
        </a:xfrm>
      </p:grpSpPr>
      <p:sp>
        <p:nvSpPr>
          <p:cNvPr id="1900" name="Google Shape;1900;g8c0b2d44ba_0_12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01" name="Google Shape;1901;g8c0b2d44ba_0_12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5" name="Shape 1925"/>
        <p:cNvGrpSpPr/>
        <p:nvPr/>
      </p:nvGrpSpPr>
      <p:grpSpPr>
        <a:xfrm>
          <a:off x="0" y="0"/>
          <a:ext cx="0" cy="0"/>
          <a:chOff x="0" y="0"/>
          <a:chExt cx="0" cy="0"/>
        </a:xfrm>
      </p:grpSpPr>
      <p:sp>
        <p:nvSpPr>
          <p:cNvPr id="1926" name="Google Shape;1926;g862f6efcbc_0_1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27" name="Google Shape;1927;g862f6efcbc_0_1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3" name="Shape 1933"/>
        <p:cNvGrpSpPr/>
        <p:nvPr/>
      </p:nvGrpSpPr>
      <p:grpSpPr>
        <a:xfrm>
          <a:off x="0" y="0"/>
          <a:ext cx="0" cy="0"/>
          <a:chOff x="0" y="0"/>
          <a:chExt cx="0" cy="0"/>
        </a:xfrm>
      </p:grpSpPr>
      <p:sp>
        <p:nvSpPr>
          <p:cNvPr id="1934" name="Google Shape;1934;g862f6efcbc_0_1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35" name="Google Shape;1935;g862f6efcbc_0_17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4" name="Shape 1354"/>
        <p:cNvGrpSpPr/>
        <p:nvPr/>
      </p:nvGrpSpPr>
      <p:grpSpPr>
        <a:xfrm>
          <a:off x="0" y="0"/>
          <a:ext cx="0" cy="0"/>
          <a:chOff x="0" y="0"/>
          <a:chExt cx="0" cy="0"/>
        </a:xfrm>
      </p:grpSpPr>
      <p:sp>
        <p:nvSpPr>
          <p:cNvPr id="1355" name="Google Shape;1355;g8c0b2d44ba_0_11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56" name="Google Shape;1356;g8c0b2d44ba_0_119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s" u="sng">
                <a:solidFill>
                  <a:schemeClr val="hlink"/>
                </a:solidFill>
                <a:hlinkClick r:id="rId2"/>
              </a:rPr>
              <a:t>http://www.wrap.org.uk/sites/files/wrap/WRAP%20EMS%20guide%20Mar2015.pdf</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0" name="Shape 1940"/>
        <p:cNvGrpSpPr/>
        <p:nvPr/>
      </p:nvGrpSpPr>
      <p:grpSpPr>
        <a:xfrm>
          <a:off x="0" y="0"/>
          <a:ext cx="0" cy="0"/>
          <a:chOff x="0" y="0"/>
          <a:chExt cx="0" cy="0"/>
        </a:xfrm>
      </p:grpSpPr>
      <p:sp>
        <p:nvSpPr>
          <p:cNvPr id="1941" name="Google Shape;1941;g862f6efcbc_0_1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42" name="Google Shape;1942;g862f6efcbc_0_19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8" name="Shape 1948"/>
        <p:cNvGrpSpPr/>
        <p:nvPr/>
      </p:nvGrpSpPr>
      <p:grpSpPr>
        <a:xfrm>
          <a:off x="0" y="0"/>
          <a:ext cx="0" cy="0"/>
          <a:chOff x="0" y="0"/>
          <a:chExt cx="0" cy="0"/>
        </a:xfrm>
      </p:grpSpPr>
      <p:sp>
        <p:nvSpPr>
          <p:cNvPr id="1949" name="Google Shape;1949;g862f6efcbc_0_1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50" name="Google Shape;1950;g862f6efcbc_0_1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5" name="Shape 1955"/>
        <p:cNvGrpSpPr/>
        <p:nvPr/>
      </p:nvGrpSpPr>
      <p:grpSpPr>
        <a:xfrm>
          <a:off x="0" y="0"/>
          <a:ext cx="0" cy="0"/>
          <a:chOff x="0" y="0"/>
          <a:chExt cx="0" cy="0"/>
        </a:xfrm>
      </p:grpSpPr>
      <p:sp>
        <p:nvSpPr>
          <p:cNvPr id="1956" name="Google Shape;1956;g862f6efcbc_0_1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57" name="Google Shape;1957;g862f6efcbc_0_18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2" name="Shape 1962"/>
        <p:cNvGrpSpPr/>
        <p:nvPr/>
      </p:nvGrpSpPr>
      <p:grpSpPr>
        <a:xfrm>
          <a:off x="0" y="0"/>
          <a:ext cx="0" cy="0"/>
          <a:chOff x="0" y="0"/>
          <a:chExt cx="0" cy="0"/>
        </a:xfrm>
      </p:grpSpPr>
      <p:sp>
        <p:nvSpPr>
          <p:cNvPr id="1963" name="Google Shape;1963;g862f6efcbc_0_1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64" name="Google Shape;1964;g862f6efcbc_0_18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0" name="Shape 1970"/>
        <p:cNvGrpSpPr/>
        <p:nvPr/>
      </p:nvGrpSpPr>
      <p:grpSpPr>
        <a:xfrm>
          <a:off x="0" y="0"/>
          <a:ext cx="0" cy="0"/>
          <a:chOff x="0" y="0"/>
          <a:chExt cx="0" cy="0"/>
        </a:xfrm>
      </p:grpSpPr>
      <p:sp>
        <p:nvSpPr>
          <p:cNvPr id="1971" name="Google Shape;1971;g8be0e85ef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72" name="Google Shape;1972;g8be0e85ef9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5" name="Shape 1975"/>
        <p:cNvGrpSpPr/>
        <p:nvPr/>
      </p:nvGrpSpPr>
      <p:grpSpPr>
        <a:xfrm>
          <a:off x="0" y="0"/>
          <a:ext cx="0" cy="0"/>
          <a:chOff x="0" y="0"/>
          <a:chExt cx="0" cy="0"/>
        </a:xfrm>
      </p:grpSpPr>
      <p:sp>
        <p:nvSpPr>
          <p:cNvPr id="1976" name="Google Shape;1976;g8a94816f1f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77" name="Google Shape;1977;g8a94816f1f_0_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0" name="Shape 1980"/>
        <p:cNvGrpSpPr/>
        <p:nvPr/>
      </p:nvGrpSpPr>
      <p:grpSpPr>
        <a:xfrm>
          <a:off x="0" y="0"/>
          <a:ext cx="0" cy="0"/>
          <a:chOff x="0" y="0"/>
          <a:chExt cx="0" cy="0"/>
        </a:xfrm>
      </p:grpSpPr>
      <p:sp>
        <p:nvSpPr>
          <p:cNvPr id="1981" name="Google Shape;1981;g8c0b2d44ba_0_11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82" name="Google Shape;1982;g8c0b2d44ba_0_11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6" name="Shape 1986"/>
        <p:cNvGrpSpPr/>
        <p:nvPr/>
      </p:nvGrpSpPr>
      <p:grpSpPr>
        <a:xfrm>
          <a:off x="0" y="0"/>
          <a:ext cx="0" cy="0"/>
          <a:chOff x="0" y="0"/>
          <a:chExt cx="0" cy="0"/>
        </a:xfrm>
      </p:grpSpPr>
      <p:sp>
        <p:nvSpPr>
          <p:cNvPr id="1987" name="Google Shape;1987;g87ceb9d029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88" name="Google Shape;1988;g87ceb9d029_0_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3" name="Shape 2003"/>
        <p:cNvGrpSpPr/>
        <p:nvPr/>
      </p:nvGrpSpPr>
      <p:grpSpPr>
        <a:xfrm>
          <a:off x="0" y="0"/>
          <a:ext cx="0" cy="0"/>
          <a:chOff x="0" y="0"/>
          <a:chExt cx="0" cy="0"/>
        </a:xfrm>
      </p:grpSpPr>
      <p:sp>
        <p:nvSpPr>
          <p:cNvPr id="2004" name="Google Shape;2004;g8c0b2d44ba_0_12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05" name="Google Shape;2005;g8c0b2d44ba_0_12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3" name="Shape 2043"/>
        <p:cNvGrpSpPr/>
        <p:nvPr/>
      </p:nvGrpSpPr>
      <p:grpSpPr>
        <a:xfrm>
          <a:off x="0" y="0"/>
          <a:ext cx="0" cy="0"/>
          <a:chOff x="0" y="0"/>
          <a:chExt cx="0" cy="0"/>
        </a:xfrm>
      </p:grpSpPr>
      <p:sp>
        <p:nvSpPr>
          <p:cNvPr id="2044" name="Google Shape;2044;g8c0b2d44ba_0_13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45" name="Google Shape;2045;g8c0b2d44ba_0_130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0" name="Shape 1360"/>
        <p:cNvGrpSpPr/>
        <p:nvPr/>
      </p:nvGrpSpPr>
      <p:grpSpPr>
        <a:xfrm>
          <a:off x="0" y="0"/>
          <a:ext cx="0" cy="0"/>
          <a:chOff x="0" y="0"/>
          <a:chExt cx="0" cy="0"/>
        </a:xfrm>
      </p:grpSpPr>
      <p:sp>
        <p:nvSpPr>
          <p:cNvPr id="1361" name="Google Shape;1361;g8c0b2d44ba_0_14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62" name="Google Shape;1362;g8c0b2d44ba_0_140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s" u="sng">
                <a:solidFill>
                  <a:schemeClr val="hlink"/>
                </a:solidFill>
                <a:hlinkClick r:id="rId2"/>
              </a:rPr>
              <a:t>http://www.wrap.org.uk/sites/files/wrap/WRAP%20EMS%20guide%20Mar2015.pdf</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0" name="Shape 2070"/>
        <p:cNvGrpSpPr/>
        <p:nvPr/>
      </p:nvGrpSpPr>
      <p:grpSpPr>
        <a:xfrm>
          <a:off x="0" y="0"/>
          <a:ext cx="0" cy="0"/>
          <a:chOff x="0" y="0"/>
          <a:chExt cx="0" cy="0"/>
        </a:xfrm>
      </p:grpSpPr>
      <p:sp>
        <p:nvSpPr>
          <p:cNvPr id="2071" name="Google Shape;2071;g8c0b2d44ba_0_11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72" name="Google Shape;2072;g8c0b2d44ba_0_116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6" name="Shape 2076"/>
        <p:cNvGrpSpPr/>
        <p:nvPr/>
      </p:nvGrpSpPr>
      <p:grpSpPr>
        <a:xfrm>
          <a:off x="0" y="0"/>
          <a:ext cx="0" cy="0"/>
          <a:chOff x="0" y="0"/>
          <a:chExt cx="0" cy="0"/>
        </a:xfrm>
      </p:grpSpPr>
      <p:sp>
        <p:nvSpPr>
          <p:cNvPr id="2077" name="Google Shape;2077;g8c0b2d44ba_0_11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78" name="Google Shape;2078;g8c0b2d44ba_0_11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2" name="Shape 2082"/>
        <p:cNvGrpSpPr/>
        <p:nvPr/>
      </p:nvGrpSpPr>
      <p:grpSpPr>
        <a:xfrm>
          <a:off x="0" y="0"/>
          <a:ext cx="0" cy="0"/>
          <a:chOff x="0" y="0"/>
          <a:chExt cx="0" cy="0"/>
        </a:xfrm>
      </p:grpSpPr>
      <p:sp>
        <p:nvSpPr>
          <p:cNvPr id="2083" name="Google Shape;2083;g88151c3ae3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84" name="Google Shape;2084;g88151c3ae3_0_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0" name="Shape 2090"/>
        <p:cNvGrpSpPr/>
        <p:nvPr/>
      </p:nvGrpSpPr>
      <p:grpSpPr>
        <a:xfrm>
          <a:off x="0" y="0"/>
          <a:ext cx="0" cy="0"/>
          <a:chOff x="0" y="0"/>
          <a:chExt cx="0" cy="0"/>
        </a:xfrm>
      </p:grpSpPr>
      <p:sp>
        <p:nvSpPr>
          <p:cNvPr id="2091" name="Google Shape;2091;g88151c3ae3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92" name="Google Shape;2092;g88151c3ae3_0_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7" name="Shape 2097"/>
        <p:cNvGrpSpPr/>
        <p:nvPr/>
      </p:nvGrpSpPr>
      <p:grpSpPr>
        <a:xfrm>
          <a:off x="0" y="0"/>
          <a:ext cx="0" cy="0"/>
          <a:chOff x="0" y="0"/>
          <a:chExt cx="0" cy="0"/>
        </a:xfrm>
      </p:grpSpPr>
      <p:sp>
        <p:nvSpPr>
          <p:cNvPr id="2098" name="Google Shape;2098;g88151c3ae3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99" name="Google Shape;2099;g88151c3ae3_0_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4" name="Shape 2104"/>
        <p:cNvGrpSpPr/>
        <p:nvPr/>
      </p:nvGrpSpPr>
      <p:grpSpPr>
        <a:xfrm>
          <a:off x="0" y="0"/>
          <a:ext cx="0" cy="0"/>
          <a:chOff x="0" y="0"/>
          <a:chExt cx="0" cy="0"/>
        </a:xfrm>
      </p:grpSpPr>
      <p:sp>
        <p:nvSpPr>
          <p:cNvPr id="2105" name="Google Shape;2105;g88151c3ae3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06" name="Google Shape;2106;g88151c3ae3_0_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2" name="Shape 2112"/>
        <p:cNvGrpSpPr/>
        <p:nvPr/>
      </p:nvGrpSpPr>
      <p:grpSpPr>
        <a:xfrm>
          <a:off x="0" y="0"/>
          <a:ext cx="0" cy="0"/>
          <a:chOff x="0" y="0"/>
          <a:chExt cx="0" cy="0"/>
        </a:xfrm>
      </p:grpSpPr>
      <p:sp>
        <p:nvSpPr>
          <p:cNvPr id="2113" name="Google Shape;2113;g88151c3ae3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14" name="Google Shape;2114;g88151c3ae3_0_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9" name="Shape 2119"/>
        <p:cNvGrpSpPr/>
        <p:nvPr/>
      </p:nvGrpSpPr>
      <p:grpSpPr>
        <a:xfrm>
          <a:off x="0" y="0"/>
          <a:ext cx="0" cy="0"/>
          <a:chOff x="0" y="0"/>
          <a:chExt cx="0" cy="0"/>
        </a:xfrm>
      </p:grpSpPr>
      <p:sp>
        <p:nvSpPr>
          <p:cNvPr id="2120" name="Google Shape;2120;g88151c3ae3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21" name="Google Shape;2121;g88151c3ae3_0_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7" name="Shape 2127"/>
        <p:cNvGrpSpPr/>
        <p:nvPr/>
      </p:nvGrpSpPr>
      <p:grpSpPr>
        <a:xfrm>
          <a:off x="0" y="0"/>
          <a:ext cx="0" cy="0"/>
          <a:chOff x="0" y="0"/>
          <a:chExt cx="0" cy="0"/>
        </a:xfrm>
      </p:grpSpPr>
      <p:sp>
        <p:nvSpPr>
          <p:cNvPr id="2128" name="Google Shape;2128;g87a4f7adbf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29" name="Google Shape;2129;g87a4f7adbf_0_8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2" name="Shape 2132"/>
        <p:cNvGrpSpPr/>
        <p:nvPr/>
      </p:nvGrpSpPr>
      <p:grpSpPr>
        <a:xfrm>
          <a:off x="0" y="0"/>
          <a:ext cx="0" cy="0"/>
          <a:chOff x="0" y="0"/>
          <a:chExt cx="0" cy="0"/>
        </a:xfrm>
      </p:grpSpPr>
      <p:sp>
        <p:nvSpPr>
          <p:cNvPr id="2133" name="Google Shape;2133;g892f4f41d6_0_65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34" name="Google Shape;2134;g892f4f41d6_0_65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6" name="Shape 1366"/>
        <p:cNvGrpSpPr/>
        <p:nvPr/>
      </p:nvGrpSpPr>
      <p:grpSpPr>
        <a:xfrm>
          <a:off x="0" y="0"/>
          <a:ext cx="0" cy="0"/>
          <a:chOff x="0" y="0"/>
          <a:chExt cx="0" cy="0"/>
        </a:xfrm>
      </p:grpSpPr>
      <p:sp>
        <p:nvSpPr>
          <p:cNvPr id="1367" name="Google Shape;1367;g8924ea1c28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68" name="Google Shape;1368;g8924ea1c28_0_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9" name="Shape 2149"/>
        <p:cNvGrpSpPr/>
        <p:nvPr/>
      </p:nvGrpSpPr>
      <p:grpSpPr>
        <a:xfrm>
          <a:off x="0" y="0"/>
          <a:ext cx="0" cy="0"/>
          <a:chOff x="0" y="0"/>
          <a:chExt cx="0" cy="0"/>
        </a:xfrm>
      </p:grpSpPr>
      <p:sp>
        <p:nvSpPr>
          <p:cNvPr id="2150" name="Google Shape;2150;g809797c37f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51" name="Google Shape;2151;g809797c37f_0_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4" name="Shape 2154"/>
        <p:cNvGrpSpPr/>
        <p:nvPr/>
      </p:nvGrpSpPr>
      <p:grpSpPr>
        <a:xfrm>
          <a:off x="0" y="0"/>
          <a:ext cx="0" cy="0"/>
          <a:chOff x="0" y="0"/>
          <a:chExt cx="0" cy="0"/>
        </a:xfrm>
      </p:grpSpPr>
      <p:sp>
        <p:nvSpPr>
          <p:cNvPr id="2155" name="Google Shape;2155;g8c0b2d44ba_0_11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56" name="Google Shape;2156;g8c0b2d44ba_0_117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0" name="Shape 2160"/>
        <p:cNvGrpSpPr/>
        <p:nvPr/>
      </p:nvGrpSpPr>
      <p:grpSpPr>
        <a:xfrm>
          <a:off x="0" y="0"/>
          <a:ext cx="0" cy="0"/>
          <a:chOff x="0" y="0"/>
          <a:chExt cx="0" cy="0"/>
        </a:xfrm>
      </p:grpSpPr>
      <p:sp>
        <p:nvSpPr>
          <p:cNvPr id="2161" name="Google Shape;2161;g8c0b2d44ba_0_11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62" name="Google Shape;2162;g8c0b2d44ba_0_118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6" name="Shape 2166"/>
        <p:cNvGrpSpPr/>
        <p:nvPr/>
      </p:nvGrpSpPr>
      <p:grpSpPr>
        <a:xfrm>
          <a:off x="0" y="0"/>
          <a:ext cx="0" cy="0"/>
          <a:chOff x="0" y="0"/>
          <a:chExt cx="0" cy="0"/>
        </a:xfrm>
      </p:grpSpPr>
      <p:sp>
        <p:nvSpPr>
          <p:cNvPr id="2167" name="Google Shape;2167;g8c0b2d44ba_0_13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68" name="Google Shape;2168;g8c0b2d44ba_0_13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9" name="Shape 2209"/>
        <p:cNvGrpSpPr/>
        <p:nvPr/>
      </p:nvGrpSpPr>
      <p:grpSpPr>
        <a:xfrm>
          <a:off x="0" y="0"/>
          <a:ext cx="0" cy="0"/>
          <a:chOff x="0" y="0"/>
          <a:chExt cx="0" cy="0"/>
        </a:xfrm>
      </p:grpSpPr>
      <p:sp>
        <p:nvSpPr>
          <p:cNvPr id="2210" name="Google Shape;2210;g8c0b2d44ba_0_13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11" name="Google Shape;2211;g8c0b2d44ba_0_13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5" name="Shape 2235"/>
        <p:cNvGrpSpPr/>
        <p:nvPr/>
      </p:nvGrpSpPr>
      <p:grpSpPr>
        <a:xfrm>
          <a:off x="0" y="0"/>
          <a:ext cx="0" cy="0"/>
          <a:chOff x="0" y="0"/>
          <a:chExt cx="0" cy="0"/>
        </a:xfrm>
      </p:grpSpPr>
      <p:sp>
        <p:nvSpPr>
          <p:cNvPr id="2236" name="Google Shape;2236;g8c0b2d44ba_0_11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37" name="Google Shape;2237;g8c0b2d44ba_0_118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1" name="Shape 2241"/>
        <p:cNvGrpSpPr/>
        <p:nvPr/>
      </p:nvGrpSpPr>
      <p:grpSpPr>
        <a:xfrm>
          <a:off x="0" y="0"/>
          <a:ext cx="0" cy="0"/>
          <a:chOff x="0" y="0"/>
          <a:chExt cx="0" cy="0"/>
        </a:xfrm>
      </p:grpSpPr>
      <p:sp>
        <p:nvSpPr>
          <p:cNvPr id="2242" name="Google Shape;2242;g88151c3ae3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43" name="Google Shape;2243;g88151c3ae3_0_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9" name="Shape 2249"/>
        <p:cNvGrpSpPr/>
        <p:nvPr/>
      </p:nvGrpSpPr>
      <p:grpSpPr>
        <a:xfrm>
          <a:off x="0" y="0"/>
          <a:ext cx="0" cy="0"/>
          <a:chOff x="0" y="0"/>
          <a:chExt cx="0" cy="0"/>
        </a:xfrm>
      </p:grpSpPr>
      <p:sp>
        <p:nvSpPr>
          <p:cNvPr id="2250" name="Google Shape;2250;g809a175131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51" name="Google Shape;2251;g809a175131_0_9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2" name="Shape 2262"/>
        <p:cNvGrpSpPr/>
        <p:nvPr/>
      </p:nvGrpSpPr>
      <p:grpSpPr>
        <a:xfrm>
          <a:off x="0" y="0"/>
          <a:ext cx="0" cy="0"/>
          <a:chOff x="0" y="0"/>
          <a:chExt cx="0" cy="0"/>
        </a:xfrm>
      </p:grpSpPr>
      <p:sp>
        <p:nvSpPr>
          <p:cNvPr id="2263" name="Google Shape;2263;g809a175131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64" name="Google Shape;2264;g809a175131_0_8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9" name="Shape 2269"/>
        <p:cNvGrpSpPr/>
        <p:nvPr/>
      </p:nvGrpSpPr>
      <p:grpSpPr>
        <a:xfrm>
          <a:off x="0" y="0"/>
          <a:ext cx="0" cy="0"/>
          <a:chOff x="0" y="0"/>
          <a:chExt cx="0" cy="0"/>
        </a:xfrm>
      </p:grpSpPr>
      <p:sp>
        <p:nvSpPr>
          <p:cNvPr id="2270" name="Google Shape;2270;g809a175131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71" name="Google Shape;2271;g809a175131_0_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9" name="Shape 1419"/>
        <p:cNvGrpSpPr/>
        <p:nvPr/>
      </p:nvGrpSpPr>
      <p:grpSpPr>
        <a:xfrm>
          <a:off x="0" y="0"/>
          <a:ext cx="0" cy="0"/>
          <a:chOff x="0" y="0"/>
          <a:chExt cx="0" cy="0"/>
        </a:xfrm>
      </p:grpSpPr>
      <p:sp>
        <p:nvSpPr>
          <p:cNvPr id="1420" name="Google Shape;1420;g87a4f7adbf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21" name="Google Shape;1421;g87a4f7adbf_0_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8" name="Shape 2278"/>
        <p:cNvGrpSpPr/>
        <p:nvPr/>
      </p:nvGrpSpPr>
      <p:grpSpPr>
        <a:xfrm>
          <a:off x="0" y="0"/>
          <a:ext cx="0" cy="0"/>
          <a:chOff x="0" y="0"/>
          <a:chExt cx="0" cy="0"/>
        </a:xfrm>
      </p:grpSpPr>
      <p:sp>
        <p:nvSpPr>
          <p:cNvPr id="2279" name="Google Shape;2279;g892f4f41d6_0_88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0" name="Google Shape;2280;g892f4f41d6_0_88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1" name="Shape 2521"/>
        <p:cNvGrpSpPr/>
        <p:nvPr/>
      </p:nvGrpSpPr>
      <p:grpSpPr>
        <a:xfrm>
          <a:off x="0" y="0"/>
          <a:ext cx="0" cy="0"/>
          <a:chOff x="0" y="0"/>
          <a:chExt cx="0" cy="0"/>
        </a:xfrm>
      </p:grpSpPr>
      <p:sp>
        <p:nvSpPr>
          <p:cNvPr id="2522" name="Google Shape;2522;g88151c3ae3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23" name="Google Shape;2523;g88151c3ae3_0_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7" name="Shape 2527"/>
        <p:cNvGrpSpPr/>
        <p:nvPr/>
      </p:nvGrpSpPr>
      <p:grpSpPr>
        <a:xfrm>
          <a:off x="0" y="0"/>
          <a:ext cx="0" cy="0"/>
          <a:chOff x="0" y="0"/>
          <a:chExt cx="0" cy="0"/>
        </a:xfrm>
      </p:grpSpPr>
      <p:sp>
        <p:nvSpPr>
          <p:cNvPr id="2528" name="Google Shape;2528;g88151c3ae3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29" name="Google Shape;2529;g88151c3ae3_0_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3" name="Shape 2533"/>
        <p:cNvGrpSpPr/>
        <p:nvPr/>
      </p:nvGrpSpPr>
      <p:grpSpPr>
        <a:xfrm>
          <a:off x="0" y="0"/>
          <a:ext cx="0" cy="0"/>
          <a:chOff x="0" y="0"/>
          <a:chExt cx="0" cy="0"/>
        </a:xfrm>
      </p:grpSpPr>
      <p:sp>
        <p:nvSpPr>
          <p:cNvPr id="2534" name="Google Shape;2534;g892f4f41d6_0_17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5" name="Google Shape;2535;g892f4f41d6_0_17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6" name="Shape 1436"/>
        <p:cNvGrpSpPr/>
        <p:nvPr/>
      </p:nvGrpSpPr>
      <p:grpSpPr>
        <a:xfrm>
          <a:off x="0" y="0"/>
          <a:ext cx="0" cy="0"/>
          <a:chOff x="0" y="0"/>
          <a:chExt cx="0" cy="0"/>
        </a:xfrm>
      </p:grpSpPr>
      <p:sp>
        <p:nvSpPr>
          <p:cNvPr id="1437" name="Google Shape;1437;g8c0b2d44ba_0_7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38" name="Google Shape;1438;g8c0b2d44ba_0_77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8" name="Shape 1468"/>
        <p:cNvGrpSpPr/>
        <p:nvPr/>
      </p:nvGrpSpPr>
      <p:grpSpPr>
        <a:xfrm>
          <a:off x="0" y="0"/>
          <a:ext cx="0" cy="0"/>
          <a:chOff x="0" y="0"/>
          <a:chExt cx="0" cy="0"/>
        </a:xfrm>
      </p:grpSpPr>
      <p:sp>
        <p:nvSpPr>
          <p:cNvPr id="1469" name="Google Shape;1469;g8791537354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70" name="Google Shape;1470;g8791537354_0_9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png"/><Relationship Id="rId3" Type="http://schemas.openxmlformats.org/officeDocument/2006/relationships/image" Target="../media/image2.png"/><Relationship Id="rId4"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PENING TITLE" type="title">
  <p:cSld name="TITLE">
    <p:spTree>
      <p:nvGrpSpPr>
        <p:cNvPr id="8" name="Shape 8"/>
        <p:cNvGrpSpPr/>
        <p:nvPr/>
      </p:nvGrpSpPr>
      <p:grpSpPr>
        <a:xfrm>
          <a:off x="0" y="0"/>
          <a:ext cx="0" cy="0"/>
          <a:chOff x="0" y="0"/>
          <a:chExt cx="0" cy="0"/>
        </a:xfrm>
      </p:grpSpPr>
      <p:sp>
        <p:nvSpPr>
          <p:cNvPr id="9" name="Google Shape;9;p2"/>
          <p:cNvSpPr txBox="1"/>
          <p:nvPr>
            <p:ph type="ctrTitle"/>
          </p:nvPr>
        </p:nvSpPr>
        <p:spPr>
          <a:xfrm>
            <a:off x="5237375" y="3670025"/>
            <a:ext cx="3129600" cy="606600"/>
          </a:xfrm>
          <a:prstGeom prst="rect">
            <a:avLst/>
          </a:prstGeom>
          <a:noFill/>
          <a:ln>
            <a:noFill/>
          </a:ln>
        </p:spPr>
        <p:txBody>
          <a:bodyPr anchorCtr="0" anchor="b" bIns="91425" lIns="91425" spcFirstLastPara="1" rIns="91425" wrap="square" tIns="91425">
            <a:noAutofit/>
          </a:bodyPr>
          <a:lstStyle>
            <a:lvl1pPr lvl="0" algn="r">
              <a:lnSpc>
                <a:spcPct val="100000"/>
              </a:lnSpc>
              <a:spcBef>
                <a:spcPts val="0"/>
              </a:spcBef>
              <a:spcAft>
                <a:spcPts val="0"/>
              </a:spcAft>
              <a:buClr>
                <a:srgbClr val="48FFD5"/>
              </a:buClr>
              <a:buSzPts val="3000"/>
              <a:buFont typeface="Roboto Black"/>
              <a:buNone/>
              <a:defRPr b="0" sz="3000">
                <a:solidFill>
                  <a:srgbClr val="48FFD5"/>
                </a:solidFill>
                <a:latin typeface="Roboto Black"/>
                <a:ea typeface="Roboto Black"/>
                <a:cs typeface="Roboto Black"/>
                <a:sym typeface="Roboto Black"/>
              </a:defRPr>
            </a:lvl1pPr>
            <a:lvl2pPr lvl="1" algn="r">
              <a:lnSpc>
                <a:spcPct val="100000"/>
              </a:lnSpc>
              <a:spcBef>
                <a:spcPts val="0"/>
              </a:spcBef>
              <a:spcAft>
                <a:spcPts val="0"/>
              </a:spcAft>
              <a:buClr>
                <a:srgbClr val="48FFD5"/>
              </a:buClr>
              <a:buSzPts val="3600"/>
              <a:buNone/>
              <a:defRPr sz="3600">
                <a:solidFill>
                  <a:srgbClr val="48FFD5"/>
                </a:solidFill>
              </a:defRPr>
            </a:lvl2pPr>
            <a:lvl3pPr lvl="2" algn="r">
              <a:lnSpc>
                <a:spcPct val="100000"/>
              </a:lnSpc>
              <a:spcBef>
                <a:spcPts val="0"/>
              </a:spcBef>
              <a:spcAft>
                <a:spcPts val="0"/>
              </a:spcAft>
              <a:buClr>
                <a:srgbClr val="48FFD5"/>
              </a:buClr>
              <a:buSzPts val="3600"/>
              <a:buNone/>
              <a:defRPr sz="3600">
                <a:solidFill>
                  <a:srgbClr val="48FFD5"/>
                </a:solidFill>
              </a:defRPr>
            </a:lvl3pPr>
            <a:lvl4pPr lvl="3" algn="r">
              <a:lnSpc>
                <a:spcPct val="100000"/>
              </a:lnSpc>
              <a:spcBef>
                <a:spcPts val="0"/>
              </a:spcBef>
              <a:spcAft>
                <a:spcPts val="0"/>
              </a:spcAft>
              <a:buClr>
                <a:srgbClr val="48FFD5"/>
              </a:buClr>
              <a:buSzPts val="3600"/>
              <a:buNone/>
              <a:defRPr sz="3600">
                <a:solidFill>
                  <a:srgbClr val="48FFD5"/>
                </a:solidFill>
              </a:defRPr>
            </a:lvl4pPr>
            <a:lvl5pPr lvl="4" algn="r">
              <a:lnSpc>
                <a:spcPct val="100000"/>
              </a:lnSpc>
              <a:spcBef>
                <a:spcPts val="0"/>
              </a:spcBef>
              <a:spcAft>
                <a:spcPts val="0"/>
              </a:spcAft>
              <a:buClr>
                <a:srgbClr val="48FFD5"/>
              </a:buClr>
              <a:buSzPts val="3600"/>
              <a:buNone/>
              <a:defRPr sz="3600">
                <a:solidFill>
                  <a:srgbClr val="48FFD5"/>
                </a:solidFill>
              </a:defRPr>
            </a:lvl5pPr>
            <a:lvl6pPr lvl="5" algn="r">
              <a:lnSpc>
                <a:spcPct val="100000"/>
              </a:lnSpc>
              <a:spcBef>
                <a:spcPts val="0"/>
              </a:spcBef>
              <a:spcAft>
                <a:spcPts val="0"/>
              </a:spcAft>
              <a:buClr>
                <a:srgbClr val="48FFD5"/>
              </a:buClr>
              <a:buSzPts val="3600"/>
              <a:buNone/>
              <a:defRPr sz="3600">
                <a:solidFill>
                  <a:srgbClr val="48FFD5"/>
                </a:solidFill>
              </a:defRPr>
            </a:lvl6pPr>
            <a:lvl7pPr lvl="6" algn="r">
              <a:lnSpc>
                <a:spcPct val="100000"/>
              </a:lnSpc>
              <a:spcBef>
                <a:spcPts val="0"/>
              </a:spcBef>
              <a:spcAft>
                <a:spcPts val="0"/>
              </a:spcAft>
              <a:buClr>
                <a:srgbClr val="48FFD5"/>
              </a:buClr>
              <a:buSzPts val="3600"/>
              <a:buNone/>
              <a:defRPr sz="3600">
                <a:solidFill>
                  <a:srgbClr val="48FFD5"/>
                </a:solidFill>
              </a:defRPr>
            </a:lvl7pPr>
            <a:lvl8pPr lvl="7" algn="r">
              <a:lnSpc>
                <a:spcPct val="100000"/>
              </a:lnSpc>
              <a:spcBef>
                <a:spcPts val="0"/>
              </a:spcBef>
              <a:spcAft>
                <a:spcPts val="0"/>
              </a:spcAft>
              <a:buClr>
                <a:srgbClr val="48FFD5"/>
              </a:buClr>
              <a:buSzPts val="3600"/>
              <a:buNone/>
              <a:defRPr sz="3600">
                <a:solidFill>
                  <a:srgbClr val="48FFD5"/>
                </a:solidFill>
              </a:defRPr>
            </a:lvl8pPr>
            <a:lvl9pPr lvl="8" algn="r">
              <a:lnSpc>
                <a:spcPct val="100000"/>
              </a:lnSpc>
              <a:spcBef>
                <a:spcPts val="0"/>
              </a:spcBef>
              <a:spcAft>
                <a:spcPts val="0"/>
              </a:spcAft>
              <a:buClr>
                <a:srgbClr val="48FFD5"/>
              </a:buClr>
              <a:buSzPts val="3600"/>
              <a:buNone/>
              <a:defRPr sz="3600">
                <a:solidFill>
                  <a:srgbClr val="48FFD5"/>
                </a:solidFill>
              </a:defRPr>
            </a:lvl9pPr>
          </a:lstStyle>
          <a:p/>
        </p:txBody>
      </p:sp>
      <p:sp>
        <p:nvSpPr>
          <p:cNvPr id="10" name="Google Shape;10;p2"/>
          <p:cNvSpPr txBox="1"/>
          <p:nvPr>
            <p:ph idx="1" type="subTitle"/>
          </p:nvPr>
        </p:nvSpPr>
        <p:spPr>
          <a:xfrm>
            <a:off x="5237375" y="4181150"/>
            <a:ext cx="3129600" cy="6066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Clr>
                <a:srgbClr val="FFFFFF"/>
              </a:buClr>
              <a:buSzPts val="1200"/>
              <a:buNone/>
              <a:defRPr sz="1200">
                <a:solidFill>
                  <a:srgbClr val="FFFFFF"/>
                </a:solidFill>
              </a:defRPr>
            </a:lvl1pPr>
            <a:lvl2pPr lvl="1" algn="r">
              <a:lnSpc>
                <a:spcPct val="100000"/>
              </a:lnSpc>
              <a:spcBef>
                <a:spcPts val="0"/>
              </a:spcBef>
              <a:spcAft>
                <a:spcPts val="0"/>
              </a:spcAft>
              <a:buClr>
                <a:srgbClr val="48FFD5"/>
              </a:buClr>
              <a:buSzPts val="1200"/>
              <a:buNone/>
              <a:defRPr sz="1200">
                <a:solidFill>
                  <a:srgbClr val="48FFD5"/>
                </a:solidFill>
              </a:defRPr>
            </a:lvl2pPr>
            <a:lvl3pPr lvl="2" algn="r">
              <a:lnSpc>
                <a:spcPct val="100000"/>
              </a:lnSpc>
              <a:spcBef>
                <a:spcPts val="0"/>
              </a:spcBef>
              <a:spcAft>
                <a:spcPts val="0"/>
              </a:spcAft>
              <a:buClr>
                <a:srgbClr val="48FFD5"/>
              </a:buClr>
              <a:buSzPts val="1200"/>
              <a:buNone/>
              <a:defRPr sz="1200">
                <a:solidFill>
                  <a:srgbClr val="48FFD5"/>
                </a:solidFill>
              </a:defRPr>
            </a:lvl3pPr>
            <a:lvl4pPr lvl="3" algn="r">
              <a:lnSpc>
                <a:spcPct val="100000"/>
              </a:lnSpc>
              <a:spcBef>
                <a:spcPts val="0"/>
              </a:spcBef>
              <a:spcAft>
                <a:spcPts val="0"/>
              </a:spcAft>
              <a:buClr>
                <a:srgbClr val="48FFD5"/>
              </a:buClr>
              <a:buSzPts val="1200"/>
              <a:buNone/>
              <a:defRPr sz="1200">
                <a:solidFill>
                  <a:srgbClr val="48FFD5"/>
                </a:solidFill>
              </a:defRPr>
            </a:lvl4pPr>
            <a:lvl5pPr lvl="4" algn="r">
              <a:lnSpc>
                <a:spcPct val="100000"/>
              </a:lnSpc>
              <a:spcBef>
                <a:spcPts val="0"/>
              </a:spcBef>
              <a:spcAft>
                <a:spcPts val="0"/>
              </a:spcAft>
              <a:buClr>
                <a:srgbClr val="48FFD5"/>
              </a:buClr>
              <a:buSzPts val="1200"/>
              <a:buNone/>
              <a:defRPr sz="1200">
                <a:solidFill>
                  <a:srgbClr val="48FFD5"/>
                </a:solidFill>
              </a:defRPr>
            </a:lvl5pPr>
            <a:lvl6pPr lvl="5" algn="r">
              <a:lnSpc>
                <a:spcPct val="100000"/>
              </a:lnSpc>
              <a:spcBef>
                <a:spcPts val="0"/>
              </a:spcBef>
              <a:spcAft>
                <a:spcPts val="0"/>
              </a:spcAft>
              <a:buClr>
                <a:srgbClr val="48FFD5"/>
              </a:buClr>
              <a:buSzPts val="1200"/>
              <a:buNone/>
              <a:defRPr sz="1200">
                <a:solidFill>
                  <a:srgbClr val="48FFD5"/>
                </a:solidFill>
              </a:defRPr>
            </a:lvl6pPr>
            <a:lvl7pPr lvl="6" algn="r">
              <a:lnSpc>
                <a:spcPct val="100000"/>
              </a:lnSpc>
              <a:spcBef>
                <a:spcPts val="0"/>
              </a:spcBef>
              <a:spcAft>
                <a:spcPts val="0"/>
              </a:spcAft>
              <a:buClr>
                <a:srgbClr val="48FFD5"/>
              </a:buClr>
              <a:buSzPts val="1200"/>
              <a:buNone/>
              <a:defRPr sz="1200">
                <a:solidFill>
                  <a:srgbClr val="48FFD5"/>
                </a:solidFill>
              </a:defRPr>
            </a:lvl7pPr>
            <a:lvl8pPr lvl="7" algn="r">
              <a:lnSpc>
                <a:spcPct val="100000"/>
              </a:lnSpc>
              <a:spcBef>
                <a:spcPts val="0"/>
              </a:spcBef>
              <a:spcAft>
                <a:spcPts val="0"/>
              </a:spcAft>
              <a:buClr>
                <a:srgbClr val="48FFD5"/>
              </a:buClr>
              <a:buSzPts val="1200"/>
              <a:buNone/>
              <a:defRPr sz="1200">
                <a:solidFill>
                  <a:srgbClr val="48FFD5"/>
                </a:solidFill>
              </a:defRPr>
            </a:lvl8pPr>
            <a:lvl9pPr lvl="8" algn="r">
              <a:lnSpc>
                <a:spcPct val="100000"/>
              </a:lnSpc>
              <a:spcBef>
                <a:spcPts val="0"/>
              </a:spcBef>
              <a:spcAft>
                <a:spcPts val="0"/>
              </a:spcAft>
              <a:buClr>
                <a:srgbClr val="48FFD5"/>
              </a:buClr>
              <a:buSzPts val="1200"/>
              <a:buNone/>
              <a:defRPr sz="1200">
                <a:solidFill>
                  <a:srgbClr val="48FFD5"/>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IMAGE">
  <p:cSld name="TITLE_1_1_2_1">
    <p:spTree>
      <p:nvGrpSpPr>
        <p:cNvPr id="68" name="Shape 68"/>
        <p:cNvGrpSpPr/>
        <p:nvPr/>
      </p:nvGrpSpPr>
      <p:grpSpPr>
        <a:xfrm>
          <a:off x="0" y="0"/>
          <a:ext cx="0" cy="0"/>
          <a:chOff x="0" y="0"/>
          <a:chExt cx="0" cy="0"/>
        </a:xfrm>
      </p:grpSpPr>
      <p:sp>
        <p:nvSpPr>
          <p:cNvPr id="69" name="Google Shape;69;p11"/>
          <p:cNvSpPr txBox="1"/>
          <p:nvPr>
            <p:ph type="ctrTitle"/>
          </p:nvPr>
        </p:nvSpPr>
        <p:spPr>
          <a:xfrm>
            <a:off x="311700" y="644550"/>
            <a:ext cx="8520600" cy="606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rgbClr val="FFFFFF"/>
              </a:buClr>
              <a:buSzPts val="3000"/>
              <a:buFont typeface="Roboto Black"/>
              <a:buNone/>
              <a:defRPr b="0" sz="3000">
                <a:solidFill>
                  <a:srgbClr val="FFFFFF"/>
                </a:solidFill>
                <a:latin typeface="Roboto Black"/>
                <a:ea typeface="Roboto Black"/>
                <a:cs typeface="Roboto Black"/>
                <a:sym typeface="Roboto Black"/>
              </a:defRPr>
            </a:lvl1pPr>
            <a:lvl2pPr lvl="1" algn="ctr">
              <a:lnSpc>
                <a:spcPct val="100000"/>
              </a:lnSpc>
              <a:spcBef>
                <a:spcPts val="0"/>
              </a:spcBef>
              <a:spcAft>
                <a:spcPts val="0"/>
              </a:spcAft>
              <a:buClr>
                <a:srgbClr val="FFFFFF"/>
              </a:buClr>
              <a:buSzPts val="5200"/>
              <a:buNone/>
              <a:defRPr sz="5200">
                <a:solidFill>
                  <a:srgbClr val="FFFFFF"/>
                </a:solidFill>
              </a:defRPr>
            </a:lvl2pPr>
            <a:lvl3pPr lvl="2" algn="ctr">
              <a:lnSpc>
                <a:spcPct val="100000"/>
              </a:lnSpc>
              <a:spcBef>
                <a:spcPts val="0"/>
              </a:spcBef>
              <a:spcAft>
                <a:spcPts val="0"/>
              </a:spcAft>
              <a:buClr>
                <a:srgbClr val="FFFFFF"/>
              </a:buClr>
              <a:buSzPts val="5200"/>
              <a:buNone/>
              <a:defRPr sz="5200">
                <a:solidFill>
                  <a:srgbClr val="FFFFFF"/>
                </a:solidFill>
              </a:defRPr>
            </a:lvl3pPr>
            <a:lvl4pPr lvl="3" algn="ctr">
              <a:lnSpc>
                <a:spcPct val="100000"/>
              </a:lnSpc>
              <a:spcBef>
                <a:spcPts val="0"/>
              </a:spcBef>
              <a:spcAft>
                <a:spcPts val="0"/>
              </a:spcAft>
              <a:buClr>
                <a:srgbClr val="FFFFFF"/>
              </a:buClr>
              <a:buSzPts val="5200"/>
              <a:buNone/>
              <a:defRPr sz="5200">
                <a:solidFill>
                  <a:srgbClr val="FFFFFF"/>
                </a:solidFill>
              </a:defRPr>
            </a:lvl4pPr>
            <a:lvl5pPr lvl="4" algn="ctr">
              <a:lnSpc>
                <a:spcPct val="100000"/>
              </a:lnSpc>
              <a:spcBef>
                <a:spcPts val="0"/>
              </a:spcBef>
              <a:spcAft>
                <a:spcPts val="0"/>
              </a:spcAft>
              <a:buClr>
                <a:srgbClr val="FFFFFF"/>
              </a:buClr>
              <a:buSzPts val="5200"/>
              <a:buNone/>
              <a:defRPr sz="5200">
                <a:solidFill>
                  <a:srgbClr val="FFFFFF"/>
                </a:solidFill>
              </a:defRPr>
            </a:lvl5pPr>
            <a:lvl6pPr lvl="5" algn="ctr">
              <a:lnSpc>
                <a:spcPct val="100000"/>
              </a:lnSpc>
              <a:spcBef>
                <a:spcPts val="0"/>
              </a:spcBef>
              <a:spcAft>
                <a:spcPts val="0"/>
              </a:spcAft>
              <a:buClr>
                <a:srgbClr val="FFFFFF"/>
              </a:buClr>
              <a:buSzPts val="5200"/>
              <a:buNone/>
              <a:defRPr sz="5200">
                <a:solidFill>
                  <a:srgbClr val="FFFFFF"/>
                </a:solidFill>
              </a:defRPr>
            </a:lvl6pPr>
            <a:lvl7pPr lvl="6" algn="ctr">
              <a:lnSpc>
                <a:spcPct val="100000"/>
              </a:lnSpc>
              <a:spcBef>
                <a:spcPts val="0"/>
              </a:spcBef>
              <a:spcAft>
                <a:spcPts val="0"/>
              </a:spcAft>
              <a:buClr>
                <a:srgbClr val="FFFFFF"/>
              </a:buClr>
              <a:buSzPts val="5200"/>
              <a:buNone/>
              <a:defRPr sz="5200">
                <a:solidFill>
                  <a:srgbClr val="FFFFFF"/>
                </a:solidFill>
              </a:defRPr>
            </a:lvl7pPr>
            <a:lvl8pPr lvl="7" algn="ctr">
              <a:lnSpc>
                <a:spcPct val="100000"/>
              </a:lnSpc>
              <a:spcBef>
                <a:spcPts val="0"/>
              </a:spcBef>
              <a:spcAft>
                <a:spcPts val="0"/>
              </a:spcAft>
              <a:buClr>
                <a:srgbClr val="FFFFFF"/>
              </a:buClr>
              <a:buSzPts val="5200"/>
              <a:buNone/>
              <a:defRPr sz="5200">
                <a:solidFill>
                  <a:srgbClr val="FFFFFF"/>
                </a:solidFill>
              </a:defRPr>
            </a:lvl8pPr>
            <a:lvl9pPr lvl="8" algn="ctr">
              <a:lnSpc>
                <a:spcPct val="100000"/>
              </a:lnSpc>
              <a:spcBef>
                <a:spcPts val="0"/>
              </a:spcBef>
              <a:spcAft>
                <a:spcPts val="0"/>
              </a:spcAft>
              <a:buClr>
                <a:srgbClr val="FFFFFF"/>
              </a:buClr>
              <a:buSzPts val="5200"/>
              <a:buNone/>
              <a:defRPr sz="5200">
                <a:solidFill>
                  <a:srgbClr val="FFFFFF"/>
                </a:solidFil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2 ">
  <p:cSld name="TITLE_1_1_1_1_1">
    <p:spTree>
      <p:nvGrpSpPr>
        <p:cNvPr id="70" name="Shape 70"/>
        <p:cNvGrpSpPr/>
        <p:nvPr/>
      </p:nvGrpSpPr>
      <p:grpSpPr>
        <a:xfrm>
          <a:off x="0" y="0"/>
          <a:ext cx="0" cy="0"/>
          <a:chOff x="0" y="0"/>
          <a:chExt cx="0" cy="0"/>
        </a:xfrm>
      </p:grpSpPr>
      <p:sp>
        <p:nvSpPr>
          <p:cNvPr id="71" name="Google Shape;71;p12"/>
          <p:cNvSpPr txBox="1"/>
          <p:nvPr>
            <p:ph idx="1" type="subTitle"/>
          </p:nvPr>
        </p:nvSpPr>
        <p:spPr>
          <a:xfrm>
            <a:off x="3874944" y="3523425"/>
            <a:ext cx="1394100" cy="502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rgbClr val="E3E9ED"/>
              </a:buClr>
              <a:buSzPts val="900"/>
              <a:buNone/>
              <a:defRPr sz="900">
                <a:solidFill>
                  <a:srgbClr val="E3E9ED"/>
                </a:solidFill>
              </a:defRPr>
            </a:lvl1pPr>
            <a:lvl2pPr lvl="1" algn="ctr">
              <a:lnSpc>
                <a:spcPct val="100000"/>
              </a:lnSpc>
              <a:spcBef>
                <a:spcPts val="0"/>
              </a:spcBef>
              <a:spcAft>
                <a:spcPts val="0"/>
              </a:spcAft>
              <a:buClr>
                <a:srgbClr val="E3E9ED"/>
              </a:buClr>
              <a:buSzPts val="900"/>
              <a:buNone/>
              <a:defRPr sz="900">
                <a:solidFill>
                  <a:srgbClr val="E3E9ED"/>
                </a:solidFill>
              </a:defRPr>
            </a:lvl2pPr>
            <a:lvl3pPr lvl="2" algn="ctr">
              <a:lnSpc>
                <a:spcPct val="100000"/>
              </a:lnSpc>
              <a:spcBef>
                <a:spcPts val="0"/>
              </a:spcBef>
              <a:spcAft>
                <a:spcPts val="0"/>
              </a:spcAft>
              <a:buClr>
                <a:srgbClr val="E3E9ED"/>
              </a:buClr>
              <a:buSzPts val="900"/>
              <a:buNone/>
              <a:defRPr sz="900">
                <a:solidFill>
                  <a:srgbClr val="E3E9ED"/>
                </a:solidFill>
              </a:defRPr>
            </a:lvl3pPr>
            <a:lvl4pPr lvl="3" algn="ctr">
              <a:lnSpc>
                <a:spcPct val="100000"/>
              </a:lnSpc>
              <a:spcBef>
                <a:spcPts val="0"/>
              </a:spcBef>
              <a:spcAft>
                <a:spcPts val="0"/>
              </a:spcAft>
              <a:buClr>
                <a:srgbClr val="E3E9ED"/>
              </a:buClr>
              <a:buSzPts val="900"/>
              <a:buNone/>
              <a:defRPr sz="900">
                <a:solidFill>
                  <a:srgbClr val="E3E9ED"/>
                </a:solidFill>
              </a:defRPr>
            </a:lvl4pPr>
            <a:lvl5pPr lvl="4" algn="ctr">
              <a:lnSpc>
                <a:spcPct val="100000"/>
              </a:lnSpc>
              <a:spcBef>
                <a:spcPts val="0"/>
              </a:spcBef>
              <a:spcAft>
                <a:spcPts val="0"/>
              </a:spcAft>
              <a:buClr>
                <a:srgbClr val="E3E9ED"/>
              </a:buClr>
              <a:buSzPts val="900"/>
              <a:buNone/>
              <a:defRPr sz="900">
                <a:solidFill>
                  <a:srgbClr val="E3E9ED"/>
                </a:solidFill>
              </a:defRPr>
            </a:lvl5pPr>
            <a:lvl6pPr lvl="5" algn="ctr">
              <a:lnSpc>
                <a:spcPct val="100000"/>
              </a:lnSpc>
              <a:spcBef>
                <a:spcPts val="0"/>
              </a:spcBef>
              <a:spcAft>
                <a:spcPts val="0"/>
              </a:spcAft>
              <a:buClr>
                <a:srgbClr val="E3E9ED"/>
              </a:buClr>
              <a:buSzPts val="900"/>
              <a:buNone/>
              <a:defRPr sz="900">
                <a:solidFill>
                  <a:srgbClr val="E3E9ED"/>
                </a:solidFill>
              </a:defRPr>
            </a:lvl6pPr>
            <a:lvl7pPr lvl="6" algn="ctr">
              <a:lnSpc>
                <a:spcPct val="100000"/>
              </a:lnSpc>
              <a:spcBef>
                <a:spcPts val="0"/>
              </a:spcBef>
              <a:spcAft>
                <a:spcPts val="0"/>
              </a:spcAft>
              <a:buClr>
                <a:srgbClr val="E3E9ED"/>
              </a:buClr>
              <a:buSzPts val="900"/>
              <a:buNone/>
              <a:defRPr sz="900">
                <a:solidFill>
                  <a:srgbClr val="E3E9ED"/>
                </a:solidFill>
              </a:defRPr>
            </a:lvl7pPr>
            <a:lvl8pPr lvl="7" algn="ctr">
              <a:lnSpc>
                <a:spcPct val="100000"/>
              </a:lnSpc>
              <a:spcBef>
                <a:spcPts val="0"/>
              </a:spcBef>
              <a:spcAft>
                <a:spcPts val="0"/>
              </a:spcAft>
              <a:buClr>
                <a:srgbClr val="E3E9ED"/>
              </a:buClr>
              <a:buSzPts val="900"/>
              <a:buNone/>
              <a:defRPr sz="900">
                <a:solidFill>
                  <a:srgbClr val="E3E9ED"/>
                </a:solidFill>
              </a:defRPr>
            </a:lvl8pPr>
            <a:lvl9pPr lvl="8" algn="ctr">
              <a:lnSpc>
                <a:spcPct val="100000"/>
              </a:lnSpc>
              <a:spcBef>
                <a:spcPts val="0"/>
              </a:spcBef>
              <a:spcAft>
                <a:spcPts val="0"/>
              </a:spcAft>
              <a:buClr>
                <a:srgbClr val="E3E9ED"/>
              </a:buClr>
              <a:buSzPts val="900"/>
              <a:buNone/>
              <a:defRPr sz="900">
                <a:solidFill>
                  <a:srgbClr val="E3E9ED"/>
                </a:solidFill>
              </a:defRPr>
            </a:lvl9pPr>
          </a:lstStyle>
          <a:p/>
        </p:txBody>
      </p:sp>
      <p:sp>
        <p:nvSpPr>
          <p:cNvPr id="72" name="Google Shape;72;p12"/>
          <p:cNvSpPr txBox="1"/>
          <p:nvPr>
            <p:ph idx="2" type="subTitle"/>
          </p:nvPr>
        </p:nvSpPr>
        <p:spPr>
          <a:xfrm>
            <a:off x="6042106" y="3192125"/>
            <a:ext cx="1394100" cy="502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rgbClr val="E3E9ED"/>
              </a:buClr>
              <a:buSzPts val="900"/>
              <a:buNone/>
              <a:defRPr sz="900">
                <a:solidFill>
                  <a:srgbClr val="E3E9ED"/>
                </a:solidFill>
              </a:defRPr>
            </a:lvl1pPr>
            <a:lvl2pPr lvl="1" algn="ctr">
              <a:lnSpc>
                <a:spcPct val="100000"/>
              </a:lnSpc>
              <a:spcBef>
                <a:spcPts val="0"/>
              </a:spcBef>
              <a:spcAft>
                <a:spcPts val="0"/>
              </a:spcAft>
              <a:buClr>
                <a:srgbClr val="E3E9ED"/>
              </a:buClr>
              <a:buSzPts val="900"/>
              <a:buNone/>
              <a:defRPr sz="900">
                <a:solidFill>
                  <a:srgbClr val="E3E9ED"/>
                </a:solidFill>
              </a:defRPr>
            </a:lvl2pPr>
            <a:lvl3pPr lvl="2" algn="ctr">
              <a:lnSpc>
                <a:spcPct val="100000"/>
              </a:lnSpc>
              <a:spcBef>
                <a:spcPts val="0"/>
              </a:spcBef>
              <a:spcAft>
                <a:spcPts val="0"/>
              </a:spcAft>
              <a:buClr>
                <a:srgbClr val="E3E9ED"/>
              </a:buClr>
              <a:buSzPts val="900"/>
              <a:buNone/>
              <a:defRPr sz="900">
                <a:solidFill>
                  <a:srgbClr val="E3E9ED"/>
                </a:solidFill>
              </a:defRPr>
            </a:lvl3pPr>
            <a:lvl4pPr lvl="3" algn="ctr">
              <a:lnSpc>
                <a:spcPct val="100000"/>
              </a:lnSpc>
              <a:spcBef>
                <a:spcPts val="0"/>
              </a:spcBef>
              <a:spcAft>
                <a:spcPts val="0"/>
              </a:spcAft>
              <a:buClr>
                <a:srgbClr val="E3E9ED"/>
              </a:buClr>
              <a:buSzPts val="900"/>
              <a:buNone/>
              <a:defRPr sz="900">
                <a:solidFill>
                  <a:srgbClr val="E3E9ED"/>
                </a:solidFill>
              </a:defRPr>
            </a:lvl4pPr>
            <a:lvl5pPr lvl="4" algn="ctr">
              <a:lnSpc>
                <a:spcPct val="100000"/>
              </a:lnSpc>
              <a:spcBef>
                <a:spcPts val="0"/>
              </a:spcBef>
              <a:spcAft>
                <a:spcPts val="0"/>
              </a:spcAft>
              <a:buClr>
                <a:srgbClr val="E3E9ED"/>
              </a:buClr>
              <a:buSzPts val="900"/>
              <a:buNone/>
              <a:defRPr sz="900">
                <a:solidFill>
                  <a:srgbClr val="E3E9ED"/>
                </a:solidFill>
              </a:defRPr>
            </a:lvl5pPr>
            <a:lvl6pPr lvl="5" algn="ctr">
              <a:lnSpc>
                <a:spcPct val="100000"/>
              </a:lnSpc>
              <a:spcBef>
                <a:spcPts val="0"/>
              </a:spcBef>
              <a:spcAft>
                <a:spcPts val="0"/>
              </a:spcAft>
              <a:buClr>
                <a:srgbClr val="E3E9ED"/>
              </a:buClr>
              <a:buSzPts val="900"/>
              <a:buNone/>
              <a:defRPr sz="900">
                <a:solidFill>
                  <a:srgbClr val="E3E9ED"/>
                </a:solidFill>
              </a:defRPr>
            </a:lvl6pPr>
            <a:lvl7pPr lvl="6" algn="ctr">
              <a:lnSpc>
                <a:spcPct val="100000"/>
              </a:lnSpc>
              <a:spcBef>
                <a:spcPts val="0"/>
              </a:spcBef>
              <a:spcAft>
                <a:spcPts val="0"/>
              </a:spcAft>
              <a:buClr>
                <a:srgbClr val="E3E9ED"/>
              </a:buClr>
              <a:buSzPts val="900"/>
              <a:buNone/>
              <a:defRPr sz="900">
                <a:solidFill>
                  <a:srgbClr val="E3E9ED"/>
                </a:solidFill>
              </a:defRPr>
            </a:lvl7pPr>
            <a:lvl8pPr lvl="7" algn="ctr">
              <a:lnSpc>
                <a:spcPct val="100000"/>
              </a:lnSpc>
              <a:spcBef>
                <a:spcPts val="0"/>
              </a:spcBef>
              <a:spcAft>
                <a:spcPts val="0"/>
              </a:spcAft>
              <a:buClr>
                <a:srgbClr val="E3E9ED"/>
              </a:buClr>
              <a:buSzPts val="900"/>
              <a:buNone/>
              <a:defRPr sz="900">
                <a:solidFill>
                  <a:srgbClr val="E3E9ED"/>
                </a:solidFill>
              </a:defRPr>
            </a:lvl8pPr>
            <a:lvl9pPr lvl="8" algn="ctr">
              <a:lnSpc>
                <a:spcPct val="100000"/>
              </a:lnSpc>
              <a:spcBef>
                <a:spcPts val="0"/>
              </a:spcBef>
              <a:spcAft>
                <a:spcPts val="0"/>
              </a:spcAft>
              <a:buClr>
                <a:srgbClr val="E3E9ED"/>
              </a:buClr>
              <a:buSzPts val="900"/>
              <a:buNone/>
              <a:defRPr sz="900">
                <a:solidFill>
                  <a:srgbClr val="E3E9ED"/>
                </a:solidFill>
              </a:defRPr>
            </a:lvl9pPr>
          </a:lstStyle>
          <a:p/>
        </p:txBody>
      </p:sp>
      <p:sp>
        <p:nvSpPr>
          <p:cNvPr id="73" name="Google Shape;73;p12"/>
          <p:cNvSpPr txBox="1"/>
          <p:nvPr>
            <p:ph idx="3" type="subTitle"/>
          </p:nvPr>
        </p:nvSpPr>
        <p:spPr>
          <a:xfrm>
            <a:off x="1707794" y="3891050"/>
            <a:ext cx="1394100" cy="502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rgbClr val="E3E9ED"/>
              </a:buClr>
              <a:buSzPts val="900"/>
              <a:buNone/>
              <a:defRPr sz="900">
                <a:solidFill>
                  <a:srgbClr val="E3E9ED"/>
                </a:solidFill>
              </a:defRPr>
            </a:lvl1pPr>
            <a:lvl2pPr lvl="1" algn="ctr">
              <a:lnSpc>
                <a:spcPct val="100000"/>
              </a:lnSpc>
              <a:spcBef>
                <a:spcPts val="0"/>
              </a:spcBef>
              <a:spcAft>
                <a:spcPts val="0"/>
              </a:spcAft>
              <a:buClr>
                <a:srgbClr val="E3E9ED"/>
              </a:buClr>
              <a:buSzPts val="900"/>
              <a:buNone/>
              <a:defRPr sz="900">
                <a:solidFill>
                  <a:srgbClr val="E3E9ED"/>
                </a:solidFill>
              </a:defRPr>
            </a:lvl2pPr>
            <a:lvl3pPr lvl="2" algn="ctr">
              <a:lnSpc>
                <a:spcPct val="100000"/>
              </a:lnSpc>
              <a:spcBef>
                <a:spcPts val="0"/>
              </a:spcBef>
              <a:spcAft>
                <a:spcPts val="0"/>
              </a:spcAft>
              <a:buClr>
                <a:srgbClr val="E3E9ED"/>
              </a:buClr>
              <a:buSzPts val="900"/>
              <a:buNone/>
              <a:defRPr sz="900">
                <a:solidFill>
                  <a:srgbClr val="E3E9ED"/>
                </a:solidFill>
              </a:defRPr>
            </a:lvl3pPr>
            <a:lvl4pPr lvl="3" algn="ctr">
              <a:lnSpc>
                <a:spcPct val="100000"/>
              </a:lnSpc>
              <a:spcBef>
                <a:spcPts val="0"/>
              </a:spcBef>
              <a:spcAft>
                <a:spcPts val="0"/>
              </a:spcAft>
              <a:buClr>
                <a:srgbClr val="E3E9ED"/>
              </a:buClr>
              <a:buSzPts val="900"/>
              <a:buNone/>
              <a:defRPr sz="900">
                <a:solidFill>
                  <a:srgbClr val="E3E9ED"/>
                </a:solidFill>
              </a:defRPr>
            </a:lvl4pPr>
            <a:lvl5pPr lvl="4" algn="ctr">
              <a:lnSpc>
                <a:spcPct val="100000"/>
              </a:lnSpc>
              <a:spcBef>
                <a:spcPts val="0"/>
              </a:spcBef>
              <a:spcAft>
                <a:spcPts val="0"/>
              </a:spcAft>
              <a:buClr>
                <a:srgbClr val="E3E9ED"/>
              </a:buClr>
              <a:buSzPts val="900"/>
              <a:buNone/>
              <a:defRPr sz="900">
                <a:solidFill>
                  <a:srgbClr val="E3E9ED"/>
                </a:solidFill>
              </a:defRPr>
            </a:lvl5pPr>
            <a:lvl6pPr lvl="5" algn="ctr">
              <a:lnSpc>
                <a:spcPct val="100000"/>
              </a:lnSpc>
              <a:spcBef>
                <a:spcPts val="0"/>
              </a:spcBef>
              <a:spcAft>
                <a:spcPts val="0"/>
              </a:spcAft>
              <a:buClr>
                <a:srgbClr val="E3E9ED"/>
              </a:buClr>
              <a:buSzPts val="900"/>
              <a:buNone/>
              <a:defRPr sz="900">
                <a:solidFill>
                  <a:srgbClr val="E3E9ED"/>
                </a:solidFill>
              </a:defRPr>
            </a:lvl6pPr>
            <a:lvl7pPr lvl="6" algn="ctr">
              <a:lnSpc>
                <a:spcPct val="100000"/>
              </a:lnSpc>
              <a:spcBef>
                <a:spcPts val="0"/>
              </a:spcBef>
              <a:spcAft>
                <a:spcPts val="0"/>
              </a:spcAft>
              <a:buClr>
                <a:srgbClr val="E3E9ED"/>
              </a:buClr>
              <a:buSzPts val="900"/>
              <a:buNone/>
              <a:defRPr sz="900">
                <a:solidFill>
                  <a:srgbClr val="E3E9ED"/>
                </a:solidFill>
              </a:defRPr>
            </a:lvl7pPr>
            <a:lvl8pPr lvl="7" algn="ctr">
              <a:lnSpc>
                <a:spcPct val="100000"/>
              </a:lnSpc>
              <a:spcBef>
                <a:spcPts val="0"/>
              </a:spcBef>
              <a:spcAft>
                <a:spcPts val="0"/>
              </a:spcAft>
              <a:buClr>
                <a:srgbClr val="E3E9ED"/>
              </a:buClr>
              <a:buSzPts val="900"/>
              <a:buNone/>
              <a:defRPr sz="900">
                <a:solidFill>
                  <a:srgbClr val="E3E9ED"/>
                </a:solidFill>
              </a:defRPr>
            </a:lvl8pPr>
            <a:lvl9pPr lvl="8" algn="ctr">
              <a:lnSpc>
                <a:spcPct val="100000"/>
              </a:lnSpc>
              <a:spcBef>
                <a:spcPts val="0"/>
              </a:spcBef>
              <a:spcAft>
                <a:spcPts val="0"/>
              </a:spcAft>
              <a:buClr>
                <a:srgbClr val="E3E9ED"/>
              </a:buClr>
              <a:buSzPts val="900"/>
              <a:buNone/>
              <a:defRPr sz="900">
                <a:solidFill>
                  <a:srgbClr val="E3E9ED"/>
                </a:solidFill>
              </a:defRPr>
            </a:lvl9pPr>
          </a:lstStyle>
          <a:p/>
        </p:txBody>
      </p:sp>
      <p:sp>
        <p:nvSpPr>
          <p:cNvPr id="74" name="Google Shape;74;p12"/>
          <p:cNvSpPr txBox="1"/>
          <p:nvPr>
            <p:ph type="ctrTitle"/>
          </p:nvPr>
        </p:nvSpPr>
        <p:spPr>
          <a:xfrm>
            <a:off x="3533994" y="3422225"/>
            <a:ext cx="2076000" cy="1962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rgbClr val="E3E9ED"/>
              </a:buClr>
              <a:buSzPts val="900"/>
              <a:buFont typeface="Roboto Black"/>
              <a:buNone/>
              <a:defRPr b="0" sz="900">
                <a:solidFill>
                  <a:srgbClr val="E3E9ED"/>
                </a:solidFill>
                <a:latin typeface="Roboto Black"/>
                <a:ea typeface="Roboto Black"/>
                <a:cs typeface="Roboto Black"/>
                <a:sym typeface="Roboto Black"/>
              </a:defRPr>
            </a:lvl1pPr>
            <a:lvl2pPr lvl="1" algn="ctr">
              <a:lnSpc>
                <a:spcPct val="100000"/>
              </a:lnSpc>
              <a:spcBef>
                <a:spcPts val="0"/>
              </a:spcBef>
              <a:spcAft>
                <a:spcPts val="0"/>
              </a:spcAft>
              <a:buClr>
                <a:srgbClr val="E3E9ED"/>
              </a:buClr>
              <a:buSzPts val="900"/>
              <a:buFont typeface="Roboto Black"/>
              <a:buNone/>
              <a:defRPr b="0" sz="900">
                <a:solidFill>
                  <a:srgbClr val="E3E9ED"/>
                </a:solidFill>
                <a:latin typeface="Roboto Black"/>
                <a:ea typeface="Roboto Black"/>
                <a:cs typeface="Roboto Black"/>
                <a:sym typeface="Roboto Black"/>
              </a:defRPr>
            </a:lvl2pPr>
            <a:lvl3pPr lvl="2" algn="ctr">
              <a:lnSpc>
                <a:spcPct val="100000"/>
              </a:lnSpc>
              <a:spcBef>
                <a:spcPts val="0"/>
              </a:spcBef>
              <a:spcAft>
                <a:spcPts val="0"/>
              </a:spcAft>
              <a:buClr>
                <a:srgbClr val="E3E9ED"/>
              </a:buClr>
              <a:buSzPts val="900"/>
              <a:buFont typeface="Roboto Black"/>
              <a:buNone/>
              <a:defRPr b="0" sz="900">
                <a:solidFill>
                  <a:srgbClr val="E3E9ED"/>
                </a:solidFill>
                <a:latin typeface="Roboto Black"/>
                <a:ea typeface="Roboto Black"/>
                <a:cs typeface="Roboto Black"/>
                <a:sym typeface="Roboto Black"/>
              </a:defRPr>
            </a:lvl3pPr>
            <a:lvl4pPr lvl="3" algn="ctr">
              <a:lnSpc>
                <a:spcPct val="100000"/>
              </a:lnSpc>
              <a:spcBef>
                <a:spcPts val="0"/>
              </a:spcBef>
              <a:spcAft>
                <a:spcPts val="0"/>
              </a:spcAft>
              <a:buClr>
                <a:srgbClr val="E3E9ED"/>
              </a:buClr>
              <a:buSzPts val="900"/>
              <a:buFont typeface="Roboto Black"/>
              <a:buNone/>
              <a:defRPr b="0" sz="900">
                <a:solidFill>
                  <a:srgbClr val="E3E9ED"/>
                </a:solidFill>
                <a:latin typeface="Roboto Black"/>
                <a:ea typeface="Roboto Black"/>
                <a:cs typeface="Roboto Black"/>
                <a:sym typeface="Roboto Black"/>
              </a:defRPr>
            </a:lvl4pPr>
            <a:lvl5pPr lvl="4" algn="ctr">
              <a:lnSpc>
                <a:spcPct val="100000"/>
              </a:lnSpc>
              <a:spcBef>
                <a:spcPts val="0"/>
              </a:spcBef>
              <a:spcAft>
                <a:spcPts val="0"/>
              </a:spcAft>
              <a:buClr>
                <a:srgbClr val="E3E9ED"/>
              </a:buClr>
              <a:buSzPts val="900"/>
              <a:buFont typeface="Roboto Black"/>
              <a:buNone/>
              <a:defRPr b="0" sz="900">
                <a:solidFill>
                  <a:srgbClr val="E3E9ED"/>
                </a:solidFill>
                <a:latin typeface="Roboto Black"/>
                <a:ea typeface="Roboto Black"/>
                <a:cs typeface="Roboto Black"/>
                <a:sym typeface="Roboto Black"/>
              </a:defRPr>
            </a:lvl5pPr>
            <a:lvl6pPr lvl="5" algn="ctr">
              <a:lnSpc>
                <a:spcPct val="100000"/>
              </a:lnSpc>
              <a:spcBef>
                <a:spcPts val="0"/>
              </a:spcBef>
              <a:spcAft>
                <a:spcPts val="0"/>
              </a:spcAft>
              <a:buClr>
                <a:srgbClr val="E3E9ED"/>
              </a:buClr>
              <a:buSzPts val="900"/>
              <a:buFont typeface="Roboto Black"/>
              <a:buNone/>
              <a:defRPr b="0" sz="900">
                <a:solidFill>
                  <a:srgbClr val="E3E9ED"/>
                </a:solidFill>
                <a:latin typeface="Roboto Black"/>
                <a:ea typeface="Roboto Black"/>
                <a:cs typeface="Roboto Black"/>
                <a:sym typeface="Roboto Black"/>
              </a:defRPr>
            </a:lvl6pPr>
            <a:lvl7pPr lvl="6" algn="ctr">
              <a:lnSpc>
                <a:spcPct val="100000"/>
              </a:lnSpc>
              <a:spcBef>
                <a:spcPts val="0"/>
              </a:spcBef>
              <a:spcAft>
                <a:spcPts val="0"/>
              </a:spcAft>
              <a:buClr>
                <a:srgbClr val="E3E9ED"/>
              </a:buClr>
              <a:buSzPts val="900"/>
              <a:buFont typeface="Roboto Black"/>
              <a:buNone/>
              <a:defRPr b="0" sz="900">
                <a:solidFill>
                  <a:srgbClr val="E3E9ED"/>
                </a:solidFill>
                <a:latin typeface="Roboto Black"/>
                <a:ea typeface="Roboto Black"/>
                <a:cs typeface="Roboto Black"/>
                <a:sym typeface="Roboto Black"/>
              </a:defRPr>
            </a:lvl7pPr>
            <a:lvl8pPr lvl="7" algn="ctr">
              <a:lnSpc>
                <a:spcPct val="100000"/>
              </a:lnSpc>
              <a:spcBef>
                <a:spcPts val="0"/>
              </a:spcBef>
              <a:spcAft>
                <a:spcPts val="0"/>
              </a:spcAft>
              <a:buClr>
                <a:srgbClr val="E3E9ED"/>
              </a:buClr>
              <a:buSzPts val="900"/>
              <a:buFont typeface="Roboto Black"/>
              <a:buNone/>
              <a:defRPr b="0" sz="900">
                <a:solidFill>
                  <a:srgbClr val="E3E9ED"/>
                </a:solidFill>
                <a:latin typeface="Roboto Black"/>
                <a:ea typeface="Roboto Black"/>
                <a:cs typeface="Roboto Black"/>
                <a:sym typeface="Roboto Black"/>
              </a:defRPr>
            </a:lvl8pPr>
            <a:lvl9pPr lvl="8" algn="ctr">
              <a:lnSpc>
                <a:spcPct val="100000"/>
              </a:lnSpc>
              <a:spcBef>
                <a:spcPts val="0"/>
              </a:spcBef>
              <a:spcAft>
                <a:spcPts val="0"/>
              </a:spcAft>
              <a:buClr>
                <a:srgbClr val="E3E9ED"/>
              </a:buClr>
              <a:buSzPts val="900"/>
              <a:buFont typeface="Roboto Black"/>
              <a:buNone/>
              <a:defRPr b="0" sz="900">
                <a:solidFill>
                  <a:srgbClr val="E3E9ED"/>
                </a:solidFill>
                <a:latin typeface="Roboto Black"/>
                <a:ea typeface="Roboto Black"/>
                <a:cs typeface="Roboto Black"/>
                <a:sym typeface="Roboto Black"/>
              </a:defRPr>
            </a:lvl9pPr>
          </a:lstStyle>
          <a:p/>
        </p:txBody>
      </p:sp>
      <p:sp>
        <p:nvSpPr>
          <p:cNvPr id="75" name="Google Shape;75;p12"/>
          <p:cNvSpPr txBox="1"/>
          <p:nvPr>
            <p:ph idx="4" type="ctrTitle"/>
          </p:nvPr>
        </p:nvSpPr>
        <p:spPr>
          <a:xfrm>
            <a:off x="5701156" y="3096475"/>
            <a:ext cx="2076000" cy="1962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rgbClr val="E3E9ED"/>
              </a:buClr>
              <a:buSzPts val="900"/>
              <a:buFont typeface="Roboto Black"/>
              <a:buNone/>
              <a:defRPr b="0" sz="900">
                <a:solidFill>
                  <a:srgbClr val="E3E9ED"/>
                </a:solidFill>
                <a:latin typeface="Roboto Black"/>
                <a:ea typeface="Roboto Black"/>
                <a:cs typeface="Roboto Black"/>
                <a:sym typeface="Roboto Black"/>
              </a:defRPr>
            </a:lvl1pPr>
            <a:lvl2pPr lvl="1" algn="ctr">
              <a:lnSpc>
                <a:spcPct val="100000"/>
              </a:lnSpc>
              <a:spcBef>
                <a:spcPts val="0"/>
              </a:spcBef>
              <a:spcAft>
                <a:spcPts val="0"/>
              </a:spcAft>
              <a:buClr>
                <a:srgbClr val="E3E9ED"/>
              </a:buClr>
              <a:buSzPts val="900"/>
              <a:buFont typeface="Roboto Black"/>
              <a:buNone/>
              <a:defRPr b="0" sz="900">
                <a:solidFill>
                  <a:srgbClr val="E3E9ED"/>
                </a:solidFill>
                <a:latin typeface="Roboto Black"/>
                <a:ea typeface="Roboto Black"/>
                <a:cs typeface="Roboto Black"/>
                <a:sym typeface="Roboto Black"/>
              </a:defRPr>
            </a:lvl2pPr>
            <a:lvl3pPr lvl="2" algn="ctr">
              <a:lnSpc>
                <a:spcPct val="100000"/>
              </a:lnSpc>
              <a:spcBef>
                <a:spcPts val="0"/>
              </a:spcBef>
              <a:spcAft>
                <a:spcPts val="0"/>
              </a:spcAft>
              <a:buClr>
                <a:srgbClr val="E3E9ED"/>
              </a:buClr>
              <a:buSzPts val="900"/>
              <a:buFont typeface="Roboto Black"/>
              <a:buNone/>
              <a:defRPr b="0" sz="900">
                <a:solidFill>
                  <a:srgbClr val="E3E9ED"/>
                </a:solidFill>
                <a:latin typeface="Roboto Black"/>
                <a:ea typeface="Roboto Black"/>
                <a:cs typeface="Roboto Black"/>
                <a:sym typeface="Roboto Black"/>
              </a:defRPr>
            </a:lvl3pPr>
            <a:lvl4pPr lvl="3" algn="ctr">
              <a:lnSpc>
                <a:spcPct val="100000"/>
              </a:lnSpc>
              <a:spcBef>
                <a:spcPts val="0"/>
              </a:spcBef>
              <a:spcAft>
                <a:spcPts val="0"/>
              </a:spcAft>
              <a:buClr>
                <a:srgbClr val="E3E9ED"/>
              </a:buClr>
              <a:buSzPts val="900"/>
              <a:buFont typeface="Roboto Black"/>
              <a:buNone/>
              <a:defRPr b="0" sz="900">
                <a:solidFill>
                  <a:srgbClr val="E3E9ED"/>
                </a:solidFill>
                <a:latin typeface="Roboto Black"/>
                <a:ea typeface="Roboto Black"/>
                <a:cs typeface="Roboto Black"/>
                <a:sym typeface="Roboto Black"/>
              </a:defRPr>
            </a:lvl4pPr>
            <a:lvl5pPr lvl="4" algn="ctr">
              <a:lnSpc>
                <a:spcPct val="100000"/>
              </a:lnSpc>
              <a:spcBef>
                <a:spcPts val="0"/>
              </a:spcBef>
              <a:spcAft>
                <a:spcPts val="0"/>
              </a:spcAft>
              <a:buClr>
                <a:srgbClr val="E3E9ED"/>
              </a:buClr>
              <a:buSzPts val="900"/>
              <a:buFont typeface="Roboto Black"/>
              <a:buNone/>
              <a:defRPr b="0" sz="900">
                <a:solidFill>
                  <a:srgbClr val="E3E9ED"/>
                </a:solidFill>
                <a:latin typeface="Roboto Black"/>
                <a:ea typeface="Roboto Black"/>
                <a:cs typeface="Roboto Black"/>
                <a:sym typeface="Roboto Black"/>
              </a:defRPr>
            </a:lvl5pPr>
            <a:lvl6pPr lvl="5" algn="ctr">
              <a:lnSpc>
                <a:spcPct val="100000"/>
              </a:lnSpc>
              <a:spcBef>
                <a:spcPts val="0"/>
              </a:spcBef>
              <a:spcAft>
                <a:spcPts val="0"/>
              </a:spcAft>
              <a:buClr>
                <a:srgbClr val="E3E9ED"/>
              </a:buClr>
              <a:buSzPts val="900"/>
              <a:buFont typeface="Roboto Black"/>
              <a:buNone/>
              <a:defRPr b="0" sz="900">
                <a:solidFill>
                  <a:srgbClr val="E3E9ED"/>
                </a:solidFill>
                <a:latin typeface="Roboto Black"/>
                <a:ea typeface="Roboto Black"/>
                <a:cs typeface="Roboto Black"/>
                <a:sym typeface="Roboto Black"/>
              </a:defRPr>
            </a:lvl6pPr>
            <a:lvl7pPr lvl="6" algn="ctr">
              <a:lnSpc>
                <a:spcPct val="100000"/>
              </a:lnSpc>
              <a:spcBef>
                <a:spcPts val="0"/>
              </a:spcBef>
              <a:spcAft>
                <a:spcPts val="0"/>
              </a:spcAft>
              <a:buClr>
                <a:srgbClr val="E3E9ED"/>
              </a:buClr>
              <a:buSzPts val="900"/>
              <a:buFont typeface="Roboto Black"/>
              <a:buNone/>
              <a:defRPr b="0" sz="900">
                <a:solidFill>
                  <a:srgbClr val="E3E9ED"/>
                </a:solidFill>
                <a:latin typeface="Roboto Black"/>
                <a:ea typeface="Roboto Black"/>
                <a:cs typeface="Roboto Black"/>
                <a:sym typeface="Roboto Black"/>
              </a:defRPr>
            </a:lvl7pPr>
            <a:lvl8pPr lvl="7" algn="ctr">
              <a:lnSpc>
                <a:spcPct val="100000"/>
              </a:lnSpc>
              <a:spcBef>
                <a:spcPts val="0"/>
              </a:spcBef>
              <a:spcAft>
                <a:spcPts val="0"/>
              </a:spcAft>
              <a:buClr>
                <a:srgbClr val="E3E9ED"/>
              </a:buClr>
              <a:buSzPts val="900"/>
              <a:buFont typeface="Roboto Black"/>
              <a:buNone/>
              <a:defRPr b="0" sz="900">
                <a:solidFill>
                  <a:srgbClr val="E3E9ED"/>
                </a:solidFill>
                <a:latin typeface="Roboto Black"/>
                <a:ea typeface="Roboto Black"/>
                <a:cs typeface="Roboto Black"/>
                <a:sym typeface="Roboto Black"/>
              </a:defRPr>
            </a:lvl8pPr>
            <a:lvl9pPr lvl="8" algn="ctr">
              <a:lnSpc>
                <a:spcPct val="100000"/>
              </a:lnSpc>
              <a:spcBef>
                <a:spcPts val="0"/>
              </a:spcBef>
              <a:spcAft>
                <a:spcPts val="0"/>
              </a:spcAft>
              <a:buClr>
                <a:srgbClr val="E3E9ED"/>
              </a:buClr>
              <a:buSzPts val="900"/>
              <a:buFont typeface="Roboto Black"/>
              <a:buNone/>
              <a:defRPr b="0" sz="900">
                <a:solidFill>
                  <a:srgbClr val="E3E9ED"/>
                </a:solidFill>
                <a:latin typeface="Roboto Black"/>
                <a:ea typeface="Roboto Black"/>
                <a:cs typeface="Roboto Black"/>
                <a:sym typeface="Roboto Black"/>
              </a:defRPr>
            </a:lvl9pPr>
          </a:lstStyle>
          <a:p/>
        </p:txBody>
      </p:sp>
      <p:sp>
        <p:nvSpPr>
          <p:cNvPr id="76" name="Google Shape;76;p12"/>
          <p:cNvSpPr txBox="1"/>
          <p:nvPr>
            <p:ph idx="5" type="ctrTitle"/>
          </p:nvPr>
        </p:nvSpPr>
        <p:spPr>
          <a:xfrm>
            <a:off x="1366844" y="3789650"/>
            <a:ext cx="2076000" cy="1962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rgbClr val="E3E9ED"/>
              </a:buClr>
              <a:buSzPts val="900"/>
              <a:buFont typeface="Roboto Black"/>
              <a:buNone/>
              <a:defRPr b="0" sz="900">
                <a:solidFill>
                  <a:srgbClr val="E3E9ED"/>
                </a:solidFill>
                <a:latin typeface="Roboto Black"/>
                <a:ea typeface="Roboto Black"/>
                <a:cs typeface="Roboto Black"/>
                <a:sym typeface="Roboto Black"/>
              </a:defRPr>
            </a:lvl1pPr>
            <a:lvl2pPr lvl="1" algn="ctr">
              <a:lnSpc>
                <a:spcPct val="100000"/>
              </a:lnSpc>
              <a:spcBef>
                <a:spcPts val="0"/>
              </a:spcBef>
              <a:spcAft>
                <a:spcPts val="0"/>
              </a:spcAft>
              <a:buClr>
                <a:srgbClr val="E3E9ED"/>
              </a:buClr>
              <a:buSzPts val="900"/>
              <a:buFont typeface="Roboto Black"/>
              <a:buNone/>
              <a:defRPr b="0" sz="900">
                <a:solidFill>
                  <a:srgbClr val="E3E9ED"/>
                </a:solidFill>
                <a:latin typeface="Roboto Black"/>
                <a:ea typeface="Roboto Black"/>
                <a:cs typeface="Roboto Black"/>
                <a:sym typeface="Roboto Black"/>
              </a:defRPr>
            </a:lvl2pPr>
            <a:lvl3pPr lvl="2" algn="ctr">
              <a:lnSpc>
                <a:spcPct val="100000"/>
              </a:lnSpc>
              <a:spcBef>
                <a:spcPts val="0"/>
              </a:spcBef>
              <a:spcAft>
                <a:spcPts val="0"/>
              </a:spcAft>
              <a:buClr>
                <a:srgbClr val="E3E9ED"/>
              </a:buClr>
              <a:buSzPts val="900"/>
              <a:buFont typeface="Roboto Black"/>
              <a:buNone/>
              <a:defRPr b="0" sz="900">
                <a:solidFill>
                  <a:srgbClr val="E3E9ED"/>
                </a:solidFill>
                <a:latin typeface="Roboto Black"/>
                <a:ea typeface="Roboto Black"/>
                <a:cs typeface="Roboto Black"/>
                <a:sym typeface="Roboto Black"/>
              </a:defRPr>
            </a:lvl3pPr>
            <a:lvl4pPr lvl="3" algn="ctr">
              <a:lnSpc>
                <a:spcPct val="100000"/>
              </a:lnSpc>
              <a:spcBef>
                <a:spcPts val="0"/>
              </a:spcBef>
              <a:spcAft>
                <a:spcPts val="0"/>
              </a:spcAft>
              <a:buClr>
                <a:srgbClr val="E3E9ED"/>
              </a:buClr>
              <a:buSzPts val="900"/>
              <a:buFont typeface="Roboto Black"/>
              <a:buNone/>
              <a:defRPr b="0" sz="900">
                <a:solidFill>
                  <a:srgbClr val="E3E9ED"/>
                </a:solidFill>
                <a:latin typeface="Roboto Black"/>
                <a:ea typeface="Roboto Black"/>
                <a:cs typeface="Roboto Black"/>
                <a:sym typeface="Roboto Black"/>
              </a:defRPr>
            </a:lvl4pPr>
            <a:lvl5pPr lvl="4" algn="ctr">
              <a:lnSpc>
                <a:spcPct val="100000"/>
              </a:lnSpc>
              <a:spcBef>
                <a:spcPts val="0"/>
              </a:spcBef>
              <a:spcAft>
                <a:spcPts val="0"/>
              </a:spcAft>
              <a:buClr>
                <a:srgbClr val="E3E9ED"/>
              </a:buClr>
              <a:buSzPts val="900"/>
              <a:buFont typeface="Roboto Black"/>
              <a:buNone/>
              <a:defRPr b="0" sz="900">
                <a:solidFill>
                  <a:srgbClr val="E3E9ED"/>
                </a:solidFill>
                <a:latin typeface="Roboto Black"/>
                <a:ea typeface="Roboto Black"/>
                <a:cs typeface="Roboto Black"/>
                <a:sym typeface="Roboto Black"/>
              </a:defRPr>
            </a:lvl5pPr>
            <a:lvl6pPr lvl="5" algn="ctr">
              <a:lnSpc>
                <a:spcPct val="100000"/>
              </a:lnSpc>
              <a:spcBef>
                <a:spcPts val="0"/>
              </a:spcBef>
              <a:spcAft>
                <a:spcPts val="0"/>
              </a:spcAft>
              <a:buClr>
                <a:srgbClr val="E3E9ED"/>
              </a:buClr>
              <a:buSzPts val="900"/>
              <a:buFont typeface="Roboto Black"/>
              <a:buNone/>
              <a:defRPr b="0" sz="900">
                <a:solidFill>
                  <a:srgbClr val="E3E9ED"/>
                </a:solidFill>
                <a:latin typeface="Roboto Black"/>
                <a:ea typeface="Roboto Black"/>
                <a:cs typeface="Roboto Black"/>
                <a:sym typeface="Roboto Black"/>
              </a:defRPr>
            </a:lvl6pPr>
            <a:lvl7pPr lvl="6" algn="ctr">
              <a:lnSpc>
                <a:spcPct val="100000"/>
              </a:lnSpc>
              <a:spcBef>
                <a:spcPts val="0"/>
              </a:spcBef>
              <a:spcAft>
                <a:spcPts val="0"/>
              </a:spcAft>
              <a:buClr>
                <a:srgbClr val="E3E9ED"/>
              </a:buClr>
              <a:buSzPts val="900"/>
              <a:buFont typeface="Roboto Black"/>
              <a:buNone/>
              <a:defRPr b="0" sz="900">
                <a:solidFill>
                  <a:srgbClr val="E3E9ED"/>
                </a:solidFill>
                <a:latin typeface="Roboto Black"/>
                <a:ea typeface="Roboto Black"/>
                <a:cs typeface="Roboto Black"/>
                <a:sym typeface="Roboto Black"/>
              </a:defRPr>
            </a:lvl7pPr>
            <a:lvl8pPr lvl="7" algn="ctr">
              <a:lnSpc>
                <a:spcPct val="100000"/>
              </a:lnSpc>
              <a:spcBef>
                <a:spcPts val="0"/>
              </a:spcBef>
              <a:spcAft>
                <a:spcPts val="0"/>
              </a:spcAft>
              <a:buClr>
                <a:srgbClr val="E3E9ED"/>
              </a:buClr>
              <a:buSzPts val="900"/>
              <a:buFont typeface="Roboto Black"/>
              <a:buNone/>
              <a:defRPr b="0" sz="900">
                <a:solidFill>
                  <a:srgbClr val="E3E9ED"/>
                </a:solidFill>
                <a:latin typeface="Roboto Black"/>
                <a:ea typeface="Roboto Black"/>
                <a:cs typeface="Roboto Black"/>
                <a:sym typeface="Roboto Black"/>
              </a:defRPr>
            </a:lvl8pPr>
            <a:lvl9pPr lvl="8" algn="ctr">
              <a:lnSpc>
                <a:spcPct val="100000"/>
              </a:lnSpc>
              <a:spcBef>
                <a:spcPts val="0"/>
              </a:spcBef>
              <a:spcAft>
                <a:spcPts val="0"/>
              </a:spcAft>
              <a:buClr>
                <a:srgbClr val="E3E9ED"/>
              </a:buClr>
              <a:buSzPts val="900"/>
              <a:buFont typeface="Roboto Black"/>
              <a:buNone/>
              <a:defRPr b="0" sz="900">
                <a:solidFill>
                  <a:srgbClr val="E3E9ED"/>
                </a:solidFill>
                <a:latin typeface="Roboto Black"/>
                <a:ea typeface="Roboto Black"/>
                <a:cs typeface="Roboto Black"/>
                <a:sym typeface="Roboto Black"/>
              </a:defRPr>
            </a:lvl9pPr>
          </a:lstStyle>
          <a:p/>
        </p:txBody>
      </p:sp>
      <p:sp>
        <p:nvSpPr>
          <p:cNvPr id="77" name="Google Shape;77;p12"/>
          <p:cNvSpPr txBox="1"/>
          <p:nvPr>
            <p:ph idx="6" type="ctrTitle"/>
          </p:nvPr>
        </p:nvSpPr>
        <p:spPr>
          <a:xfrm>
            <a:off x="311700" y="644550"/>
            <a:ext cx="8520600" cy="606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rgbClr val="FFFFFF"/>
              </a:buClr>
              <a:buSzPts val="3000"/>
              <a:buFont typeface="Roboto Black"/>
              <a:buNone/>
              <a:defRPr b="0" sz="3000">
                <a:solidFill>
                  <a:srgbClr val="FFFFFF"/>
                </a:solidFill>
                <a:latin typeface="Roboto Black"/>
                <a:ea typeface="Roboto Black"/>
                <a:cs typeface="Roboto Black"/>
                <a:sym typeface="Roboto Black"/>
              </a:defRPr>
            </a:lvl1pPr>
            <a:lvl2pPr lvl="1" algn="ctr">
              <a:lnSpc>
                <a:spcPct val="100000"/>
              </a:lnSpc>
              <a:spcBef>
                <a:spcPts val="0"/>
              </a:spcBef>
              <a:spcAft>
                <a:spcPts val="0"/>
              </a:spcAft>
              <a:buClr>
                <a:srgbClr val="FFFFFF"/>
              </a:buClr>
              <a:buSzPts val="5200"/>
              <a:buNone/>
              <a:defRPr sz="5200">
                <a:solidFill>
                  <a:srgbClr val="FFFFFF"/>
                </a:solidFill>
              </a:defRPr>
            </a:lvl2pPr>
            <a:lvl3pPr lvl="2" algn="ctr">
              <a:lnSpc>
                <a:spcPct val="100000"/>
              </a:lnSpc>
              <a:spcBef>
                <a:spcPts val="0"/>
              </a:spcBef>
              <a:spcAft>
                <a:spcPts val="0"/>
              </a:spcAft>
              <a:buClr>
                <a:srgbClr val="FFFFFF"/>
              </a:buClr>
              <a:buSzPts val="5200"/>
              <a:buNone/>
              <a:defRPr sz="5200">
                <a:solidFill>
                  <a:srgbClr val="FFFFFF"/>
                </a:solidFill>
              </a:defRPr>
            </a:lvl3pPr>
            <a:lvl4pPr lvl="3" algn="ctr">
              <a:lnSpc>
                <a:spcPct val="100000"/>
              </a:lnSpc>
              <a:spcBef>
                <a:spcPts val="0"/>
              </a:spcBef>
              <a:spcAft>
                <a:spcPts val="0"/>
              </a:spcAft>
              <a:buClr>
                <a:srgbClr val="FFFFFF"/>
              </a:buClr>
              <a:buSzPts val="5200"/>
              <a:buNone/>
              <a:defRPr sz="5200">
                <a:solidFill>
                  <a:srgbClr val="FFFFFF"/>
                </a:solidFill>
              </a:defRPr>
            </a:lvl4pPr>
            <a:lvl5pPr lvl="4" algn="ctr">
              <a:lnSpc>
                <a:spcPct val="100000"/>
              </a:lnSpc>
              <a:spcBef>
                <a:spcPts val="0"/>
              </a:spcBef>
              <a:spcAft>
                <a:spcPts val="0"/>
              </a:spcAft>
              <a:buClr>
                <a:srgbClr val="FFFFFF"/>
              </a:buClr>
              <a:buSzPts val="5200"/>
              <a:buNone/>
              <a:defRPr sz="5200">
                <a:solidFill>
                  <a:srgbClr val="FFFFFF"/>
                </a:solidFill>
              </a:defRPr>
            </a:lvl5pPr>
            <a:lvl6pPr lvl="5" algn="ctr">
              <a:lnSpc>
                <a:spcPct val="100000"/>
              </a:lnSpc>
              <a:spcBef>
                <a:spcPts val="0"/>
              </a:spcBef>
              <a:spcAft>
                <a:spcPts val="0"/>
              </a:spcAft>
              <a:buClr>
                <a:srgbClr val="FFFFFF"/>
              </a:buClr>
              <a:buSzPts val="5200"/>
              <a:buNone/>
              <a:defRPr sz="5200">
                <a:solidFill>
                  <a:srgbClr val="FFFFFF"/>
                </a:solidFill>
              </a:defRPr>
            </a:lvl6pPr>
            <a:lvl7pPr lvl="6" algn="ctr">
              <a:lnSpc>
                <a:spcPct val="100000"/>
              </a:lnSpc>
              <a:spcBef>
                <a:spcPts val="0"/>
              </a:spcBef>
              <a:spcAft>
                <a:spcPts val="0"/>
              </a:spcAft>
              <a:buClr>
                <a:srgbClr val="FFFFFF"/>
              </a:buClr>
              <a:buSzPts val="5200"/>
              <a:buNone/>
              <a:defRPr sz="5200">
                <a:solidFill>
                  <a:srgbClr val="FFFFFF"/>
                </a:solidFill>
              </a:defRPr>
            </a:lvl7pPr>
            <a:lvl8pPr lvl="7" algn="ctr">
              <a:lnSpc>
                <a:spcPct val="100000"/>
              </a:lnSpc>
              <a:spcBef>
                <a:spcPts val="0"/>
              </a:spcBef>
              <a:spcAft>
                <a:spcPts val="0"/>
              </a:spcAft>
              <a:buClr>
                <a:srgbClr val="FFFFFF"/>
              </a:buClr>
              <a:buSzPts val="5200"/>
              <a:buNone/>
              <a:defRPr sz="5200">
                <a:solidFill>
                  <a:srgbClr val="FFFFFF"/>
                </a:solidFill>
              </a:defRPr>
            </a:lvl8pPr>
            <a:lvl9pPr lvl="8" algn="ctr">
              <a:lnSpc>
                <a:spcPct val="100000"/>
              </a:lnSpc>
              <a:spcBef>
                <a:spcPts val="0"/>
              </a:spcBef>
              <a:spcAft>
                <a:spcPts val="0"/>
              </a:spcAft>
              <a:buClr>
                <a:srgbClr val="FFFFFF"/>
              </a:buClr>
              <a:buSzPts val="5200"/>
              <a:buNone/>
              <a:defRPr sz="5200">
                <a:solidFill>
                  <a:srgbClr val="FFFFFF"/>
                </a:solidFill>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GRAPHIC">
  <p:cSld name="TITLE_1_1_1_2">
    <p:spTree>
      <p:nvGrpSpPr>
        <p:cNvPr id="78" name="Shape 78"/>
        <p:cNvGrpSpPr/>
        <p:nvPr/>
      </p:nvGrpSpPr>
      <p:grpSpPr>
        <a:xfrm>
          <a:off x="0" y="0"/>
          <a:ext cx="0" cy="0"/>
          <a:chOff x="0" y="0"/>
          <a:chExt cx="0" cy="0"/>
        </a:xfrm>
      </p:grpSpPr>
      <p:sp>
        <p:nvSpPr>
          <p:cNvPr id="79" name="Google Shape;79;p13"/>
          <p:cNvSpPr txBox="1"/>
          <p:nvPr>
            <p:ph type="ctrTitle"/>
          </p:nvPr>
        </p:nvSpPr>
        <p:spPr>
          <a:xfrm>
            <a:off x="5822506" y="2519563"/>
            <a:ext cx="2076000" cy="196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FFFFFF"/>
              </a:buClr>
              <a:buSzPts val="1100"/>
              <a:buFont typeface="Roboto Black"/>
              <a:buNone/>
              <a:defRPr b="0" sz="1100">
                <a:solidFill>
                  <a:srgbClr val="FFFFFF"/>
                </a:solidFill>
                <a:latin typeface="Roboto Black"/>
                <a:ea typeface="Roboto Black"/>
                <a:cs typeface="Roboto Black"/>
                <a:sym typeface="Roboto Black"/>
              </a:defRPr>
            </a:lvl1pPr>
            <a:lvl2pPr lvl="1" algn="l">
              <a:lnSpc>
                <a:spcPct val="100000"/>
              </a:lnSpc>
              <a:spcBef>
                <a:spcPts val="0"/>
              </a:spcBef>
              <a:spcAft>
                <a:spcPts val="0"/>
              </a:spcAft>
              <a:buClr>
                <a:srgbClr val="FFFFFF"/>
              </a:buClr>
              <a:buSzPts val="1100"/>
              <a:buFont typeface="Roboto Black"/>
              <a:buNone/>
              <a:defRPr b="0" sz="1100">
                <a:solidFill>
                  <a:srgbClr val="FFFFFF"/>
                </a:solidFill>
                <a:latin typeface="Roboto Black"/>
                <a:ea typeface="Roboto Black"/>
                <a:cs typeface="Roboto Black"/>
                <a:sym typeface="Roboto Black"/>
              </a:defRPr>
            </a:lvl2pPr>
            <a:lvl3pPr lvl="2" algn="l">
              <a:lnSpc>
                <a:spcPct val="100000"/>
              </a:lnSpc>
              <a:spcBef>
                <a:spcPts val="0"/>
              </a:spcBef>
              <a:spcAft>
                <a:spcPts val="0"/>
              </a:spcAft>
              <a:buClr>
                <a:srgbClr val="FFFFFF"/>
              </a:buClr>
              <a:buSzPts val="1100"/>
              <a:buFont typeface="Roboto Black"/>
              <a:buNone/>
              <a:defRPr b="0" sz="1100">
                <a:solidFill>
                  <a:srgbClr val="FFFFFF"/>
                </a:solidFill>
                <a:latin typeface="Roboto Black"/>
                <a:ea typeface="Roboto Black"/>
                <a:cs typeface="Roboto Black"/>
                <a:sym typeface="Roboto Black"/>
              </a:defRPr>
            </a:lvl3pPr>
            <a:lvl4pPr lvl="3" algn="l">
              <a:lnSpc>
                <a:spcPct val="100000"/>
              </a:lnSpc>
              <a:spcBef>
                <a:spcPts val="0"/>
              </a:spcBef>
              <a:spcAft>
                <a:spcPts val="0"/>
              </a:spcAft>
              <a:buClr>
                <a:srgbClr val="FFFFFF"/>
              </a:buClr>
              <a:buSzPts val="1100"/>
              <a:buFont typeface="Roboto Black"/>
              <a:buNone/>
              <a:defRPr b="0" sz="1100">
                <a:solidFill>
                  <a:srgbClr val="FFFFFF"/>
                </a:solidFill>
                <a:latin typeface="Roboto Black"/>
                <a:ea typeface="Roboto Black"/>
                <a:cs typeface="Roboto Black"/>
                <a:sym typeface="Roboto Black"/>
              </a:defRPr>
            </a:lvl4pPr>
            <a:lvl5pPr lvl="4" algn="l">
              <a:lnSpc>
                <a:spcPct val="100000"/>
              </a:lnSpc>
              <a:spcBef>
                <a:spcPts val="0"/>
              </a:spcBef>
              <a:spcAft>
                <a:spcPts val="0"/>
              </a:spcAft>
              <a:buClr>
                <a:srgbClr val="FFFFFF"/>
              </a:buClr>
              <a:buSzPts val="1100"/>
              <a:buFont typeface="Roboto Black"/>
              <a:buNone/>
              <a:defRPr b="0" sz="1100">
                <a:solidFill>
                  <a:srgbClr val="FFFFFF"/>
                </a:solidFill>
                <a:latin typeface="Roboto Black"/>
                <a:ea typeface="Roboto Black"/>
                <a:cs typeface="Roboto Black"/>
                <a:sym typeface="Roboto Black"/>
              </a:defRPr>
            </a:lvl5pPr>
            <a:lvl6pPr lvl="5" algn="l">
              <a:lnSpc>
                <a:spcPct val="100000"/>
              </a:lnSpc>
              <a:spcBef>
                <a:spcPts val="0"/>
              </a:spcBef>
              <a:spcAft>
                <a:spcPts val="0"/>
              </a:spcAft>
              <a:buClr>
                <a:srgbClr val="FFFFFF"/>
              </a:buClr>
              <a:buSzPts val="1100"/>
              <a:buFont typeface="Roboto Black"/>
              <a:buNone/>
              <a:defRPr b="0" sz="1100">
                <a:solidFill>
                  <a:srgbClr val="FFFFFF"/>
                </a:solidFill>
                <a:latin typeface="Roboto Black"/>
                <a:ea typeface="Roboto Black"/>
                <a:cs typeface="Roboto Black"/>
                <a:sym typeface="Roboto Black"/>
              </a:defRPr>
            </a:lvl6pPr>
            <a:lvl7pPr lvl="6" algn="l">
              <a:lnSpc>
                <a:spcPct val="100000"/>
              </a:lnSpc>
              <a:spcBef>
                <a:spcPts val="0"/>
              </a:spcBef>
              <a:spcAft>
                <a:spcPts val="0"/>
              </a:spcAft>
              <a:buClr>
                <a:srgbClr val="FFFFFF"/>
              </a:buClr>
              <a:buSzPts val="1100"/>
              <a:buFont typeface="Roboto Black"/>
              <a:buNone/>
              <a:defRPr b="0" sz="1100">
                <a:solidFill>
                  <a:srgbClr val="FFFFFF"/>
                </a:solidFill>
                <a:latin typeface="Roboto Black"/>
                <a:ea typeface="Roboto Black"/>
                <a:cs typeface="Roboto Black"/>
                <a:sym typeface="Roboto Black"/>
              </a:defRPr>
            </a:lvl7pPr>
            <a:lvl8pPr lvl="7" algn="l">
              <a:lnSpc>
                <a:spcPct val="100000"/>
              </a:lnSpc>
              <a:spcBef>
                <a:spcPts val="0"/>
              </a:spcBef>
              <a:spcAft>
                <a:spcPts val="0"/>
              </a:spcAft>
              <a:buClr>
                <a:srgbClr val="FFFFFF"/>
              </a:buClr>
              <a:buSzPts val="1100"/>
              <a:buFont typeface="Roboto Black"/>
              <a:buNone/>
              <a:defRPr b="0" sz="1100">
                <a:solidFill>
                  <a:srgbClr val="FFFFFF"/>
                </a:solidFill>
                <a:latin typeface="Roboto Black"/>
                <a:ea typeface="Roboto Black"/>
                <a:cs typeface="Roboto Black"/>
                <a:sym typeface="Roboto Black"/>
              </a:defRPr>
            </a:lvl8pPr>
            <a:lvl9pPr lvl="8" algn="l">
              <a:lnSpc>
                <a:spcPct val="100000"/>
              </a:lnSpc>
              <a:spcBef>
                <a:spcPts val="0"/>
              </a:spcBef>
              <a:spcAft>
                <a:spcPts val="0"/>
              </a:spcAft>
              <a:buClr>
                <a:srgbClr val="FFFFFF"/>
              </a:buClr>
              <a:buSzPts val="1100"/>
              <a:buFont typeface="Roboto Black"/>
              <a:buNone/>
              <a:defRPr b="0" sz="1100">
                <a:solidFill>
                  <a:srgbClr val="FFFFFF"/>
                </a:solidFill>
                <a:latin typeface="Roboto Black"/>
                <a:ea typeface="Roboto Black"/>
                <a:cs typeface="Roboto Black"/>
                <a:sym typeface="Roboto Black"/>
              </a:defRPr>
            </a:lvl9pPr>
          </a:lstStyle>
          <a:p/>
        </p:txBody>
      </p:sp>
      <p:sp>
        <p:nvSpPr>
          <p:cNvPr id="80" name="Google Shape;80;p13"/>
          <p:cNvSpPr txBox="1"/>
          <p:nvPr>
            <p:ph idx="2" type="ctrTitle"/>
          </p:nvPr>
        </p:nvSpPr>
        <p:spPr>
          <a:xfrm>
            <a:off x="5822506" y="3943413"/>
            <a:ext cx="2076000" cy="196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FFFFFF"/>
              </a:buClr>
              <a:buSzPts val="1100"/>
              <a:buFont typeface="Roboto Black"/>
              <a:buNone/>
              <a:defRPr b="0" sz="1100">
                <a:solidFill>
                  <a:srgbClr val="FFFFFF"/>
                </a:solidFill>
                <a:latin typeface="Roboto Black"/>
                <a:ea typeface="Roboto Black"/>
                <a:cs typeface="Roboto Black"/>
                <a:sym typeface="Roboto Black"/>
              </a:defRPr>
            </a:lvl1pPr>
            <a:lvl2pPr lvl="1" algn="l">
              <a:lnSpc>
                <a:spcPct val="100000"/>
              </a:lnSpc>
              <a:spcBef>
                <a:spcPts val="0"/>
              </a:spcBef>
              <a:spcAft>
                <a:spcPts val="0"/>
              </a:spcAft>
              <a:buClr>
                <a:srgbClr val="FFFFFF"/>
              </a:buClr>
              <a:buSzPts val="1100"/>
              <a:buFont typeface="Roboto Black"/>
              <a:buNone/>
              <a:defRPr b="0" sz="1100">
                <a:solidFill>
                  <a:srgbClr val="FFFFFF"/>
                </a:solidFill>
                <a:latin typeface="Roboto Black"/>
                <a:ea typeface="Roboto Black"/>
                <a:cs typeface="Roboto Black"/>
                <a:sym typeface="Roboto Black"/>
              </a:defRPr>
            </a:lvl2pPr>
            <a:lvl3pPr lvl="2" algn="l">
              <a:lnSpc>
                <a:spcPct val="100000"/>
              </a:lnSpc>
              <a:spcBef>
                <a:spcPts val="0"/>
              </a:spcBef>
              <a:spcAft>
                <a:spcPts val="0"/>
              </a:spcAft>
              <a:buClr>
                <a:srgbClr val="FFFFFF"/>
              </a:buClr>
              <a:buSzPts val="1100"/>
              <a:buFont typeface="Roboto Black"/>
              <a:buNone/>
              <a:defRPr b="0" sz="1100">
                <a:solidFill>
                  <a:srgbClr val="FFFFFF"/>
                </a:solidFill>
                <a:latin typeface="Roboto Black"/>
                <a:ea typeface="Roboto Black"/>
                <a:cs typeface="Roboto Black"/>
                <a:sym typeface="Roboto Black"/>
              </a:defRPr>
            </a:lvl3pPr>
            <a:lvl4pPr lvl="3" algn="l">
              <a:lnSpc>
                <a:spcPct val="100000"/>
              </a:lnSpc>
              <a:spcBef>
                <a:spcPts val="0"/>
              </a:spcBef>
              <a:spcAft>
                <a:spcPts val="0"/>
              </a:spcAft>
              <a:buClr>
                <a:srgbClr val="FFFFFF"/>
              </a:buClr>
              <a:buSzPts val="1100"/>
              <a:buFont typeface="Roboto Black"/>
              <a:buNone/>
              <a:defRPr b="0" sz="1100">
                <a:solidFill>
                  <a:srgbClr val="FFFFFF"/>
                </a:solidFill>
                <a:latin typeface="Roboto Black"/>
                <a:ea typeface="Roboto Black"/>
                <a:cs typeface="Roboto Black"/>
                <a:sym typeface="Roboto Black"/>
              </a:defRPr>
            </a:lvl4pPr>
            <a:lvl5pPr lvl="4" algn="l">
              <a:lnSpc>
                <a:spcPct val="100000"/>
              </a:lnSpc>
              <a:spcBef>
                <a:spcPts val="0"/>
              </a:spcBef>
              <a:spcAft>
                <a:spcPts val="0"/>
              </a:spcAft>
              <a:buClr>
                <a:srgbClr val="FFFFFF"/>
              </a:buClr>
              <a:buSzPts val="1100"/>
              <a:buFont typeface="Roboto Black"/>
              <a:buNone/>
              <a:defRPr b="0" sz="1100">
                <a:solidFill>
                  <a:srgbClr val="FFFFFF"/>
                </a:solidFill>
                <a:latin typeface="Roboto Black"/>
                <a:ea typeface="Roboto Black"/>
                <a:cs typeface="Roboto Black"/>
                <a:sym typeface="Roboto Black"/>
              </a:defRPr>
            </a:lvl5pPr>
            <a:lvl6pPr lvl="5" algn="l">
              <a:lnSpc>
                <a:spcPct val="100000"/>
              </a:lnSpc>
              <a:spcBef>
                <a:spcPts val="0"/>
              </a:spcBef>
              <a:spcAft>
                <a:spcPts val="0"/>
              </a:spcAft>
              <a:buClr>
                <a:srgbClr val="FFFFFF"/>
              </a:buClr>
              <a:buSzPts val="1100"/>
              <a:buFont typeface="Roboto Black"/>
              <a:buNone/>
              <a:defRPr b="0" sz="1100">
                <a:solidFill>
                  <a:srgbClr val="FFFFFF"/>
                </a:solidFill>
                <a:latin typeface="Roboto Black"/>
                <a:ea typeface="Roboto Black"/>
                <a:cs typeface="Roboto Black"/>
                <a:sym typeface="Roboto Black"/>
              </a:defRPr>
            </a:lvl6pPr>
            <a:lvl7pPr lvl="6" algn="l">
              <a:lnSpc>
                <a:spcPct val="100000"/>
              </a:lnSpc>
              <a:spcBef>
                <a:spcPts val="0"/>
              </a:spcBef>
              <a:spcAft>
                <a:spcPts val="0"/>
              </a:spcAft>
              <a:buClr>
                <a:srgbClr val="FFFFFF"/>
              </a:buClr>
              <a:buSzPts val="1100"/>
              <a:buFont typeface="Roboto Black"/>
              <a:buNone/>
              <a:defRPr b="0" sz="1100">
                <a:solidFill>
                  <a:srgbClr val="FFFFFF"/>
                </a:solidFill>
                <a:latin typeface="Roboto Black"/>
                <a:ea typeface="Roboto Black"/>
                <a:cs typeface="Roboto Black"/>
                <a:sym typeface="Roboto Black"/>
              </a:defRPr>
            </a:lvl7pPr>
            <a:lvl8pPr lvl="7" algn="l">
              <a:lnSpc>
                <a:spcPct val="100000"/>
              </a:lnSpc>
              <a:spcBef>
                <a:spcPts val="0"/>
              </a:spcBef>
              <a:spcAft>
                <a:spcPts val="0"/>
              </a:spcAft>
              <a:buClr>
                <a:srgbClr val="FFFFFF"/>
              </a:buClr>
              <a:buSzPts val="1100"/>
              <a:buFont typeface="Roboto Black"/>
              <a:buNone/>
              <a:defRPr b="0" sz="1100">
                <a:solidFill>
                  <a:srgbClr val="FFFFFF"/>
                </a:solidFill>
                <a:latin typeface="Roboto Black"/>
                <a:ea typeface="Roboto Black"/>
                <a:cs typeface="Roboto Black"/>
                <a:sym typeface="Roboto Black"/>
              </a:defRPr>
            </a:lvl8pPr>
            <a:lvl9pPr lvl="8" algn="l">
              <a:lnSpc>
                <a:spcPct val="100000"/>
              </a:lnSpc>
              <a:spcBef>
                <a:spcPts val="0"/>
              </a:spcBef>
              <a:spcAft>
                <a:spcPts val="0"/>
              </a:spcAft>
              <a:buClr>
                <a:srgbClr val="FFFFFF"/>
              </a:buClr>
              <a:buSzPts val="1100"/>
              <a:buFont typeface="Roboto Black"/>
              <a:buNone/>
              <a:defRPr b="0" sz="1100">
                <a:solidFill>
                  <a:srgbClr val="FFFFFF"/>
                </a:solidFill>
                <a:latin typeface="Roboto Black"/>
                <a:ea typeface="Roboto Black"/>
                <a:cs typeface="Roboto Black"/>
                <a:sym typeface="Roboto Black"/>
              </a:defRPr>
            </a:lvl9pPr>
          </a:lstStyle>
          <a:p/>
        </p:txBody>
      </p:sp>
      <p:sp>
        <p:nvSpPr>
          <p:cNvPr id="81" name="Google Shape;81;p13"/>
          <p:cNvSpPr txBox="1"/>
          <p:nvPr>
            <p:ph idx="3" type="ctrTitle"/>
          </p:nvPr>
        </p:nvSpPr>
        <p:spPr>
          <a:xfrm>
            <a:off x="5822506" y="3231488"/>
            <a:ext cx="2076000" cy="196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FFFFFF"/>
              </a:buClr>
              <a:buSzPts val="1100"/>
              <a:buFont typeface="Roboto Black"/>
              <a:buNone/>
              <a:defRPr b="0" sz="1100">
                <a:solidFill>
                  <a:srgbClr val="FFFFFF"/>
                </a:solidFill>
                <a:latin typeface="Roboto Black"/>
                <a:ea typeface="Roboto Black"/>
                <a:cs typeface="Roboto Black"/>
                <a:sym typeface="Roboto Black"/>
              </a:defRPr>
            </a:lvl1pPr>
            <a:lvl2pPr lvl="1" algn="l">
              <a:lnSpc>
                <a:spcPct val="100000"/>
              </a:lnSpc>
              <a:spcBef>
                <a:spcPts val="0"/>
              </a:spcBef>
              <a:spcAft>
                <a:spcPts val="0"/>
              </a:spcAft>
              <a:buClr>
                <a:srgbClr val="FFFFFF"/>
              </a:buClr>
              <a:buSzPts val="1100"/>
              <a:buFont typeface="Roboto Black"/>
              <a:buNone/>
              <a:defRPr b="0" sz="1100">
                <a:solidFill>
                  <a:srgbClr val="FFFFFF"/>
                </a:solidFill>
                <a:latin typeface="Roboto Black"/>
                <a:ea typeface="Roboto Black"/>
                <a:cs typeface="Roboto Black"/>
                <a:sym typeface="Roboto Black"/>
              </a:defRPr>
            </a:lvl2pPr>
            <a:lvl3pPr lvl="2" algn="l">
              <a:lnSpc>
                <a:spcPct val="100000"/>
              </a:lnSpc>
              <a:spcBef>
                <a:spcPts val="0"/>
              </a:spcBef>
              <a:spcAft>
                <a:spcPts val="0"/>
              </a:spcAft>
              <a:buClr>
                <a:srgbClr val="FFFFFF"/>
              </a:buClr>
              <a:buSzPts val="1100"/>
              <a:buFont typeface="Roboto Black"/>
              <a:buNone/>
              <a:defRPr b="0" sz="1100">
                <a:solidFill>
                  <a:srgbClr val="FFFFFF"/>
                </a:solidFill>
                <a:latin typeface="Roboto Black"/>
                <a:ea typeface="Roboto Black"/>
                <a:cs typeface="Roboto Black"/>
                <a:sym typeface="Roboto Black"/>
              </a:defRPr>
            </a:lvl3pPr>
            <a:lvl4pPr lvl="3" algn="l">
              <a:lnSpc>
                <a:spcPct val="100000"/>
              </a:lnSpc>
              <a:spcBef>
                <a:spcPts val="0"/>
              </a:spcBef>
              <a:spcAft>
                <a:spcPts val="0"/>
              </a:spcAft>
              <a:buClr>
                <a:srgbClr val="FFFFFF"/>
              </a:buClr>
              <a:buSzPts val="1100"/>
              <a:buFont typeface="Roboto Black"/>
              <a:buNone/>
              <a:defRPr b="0" sz="1100">
                <a:solidFill>
                  <a:srgbClr val="FFFFFF"/>
                </a:solidFill>
                <a:latin typeface="Roboto Black"/>
                <a:ea typeface="Roboto Black"/>
                <a:cs typeface="Roboto Black"/>
                <a:sym typeface="Roboto Black"/>
              </a:defRPr>
            </a:lvl4pPr>
            <a:lvl5pPr lvl="4" algn="l">
              <a:lnSpc>
                <a:spcPct val="100000"/>
              </a:lnSpc>
              <a:spcBef>
                <a:spcPts val="0"/>
              </a:spcBef>
              <a:spcAft>
                <a:spcPts val="0"/>
              </a:spcAft>
              <a:buClr>
                <a:srgbClr val="FFFFFF"/>
              </a:buClr>
              <a:buSzPts val="1100"/>
              <a:buFont typeface="Roboto Black"/>
              <a:buNone/>
              <a:defRPr b="0" sz="1100">
                <a:solidFill>
                  <a:srgbClr val="FFFFFF"/>
                </a:solidFill>
                <a:latin typeface="Roboto Black"/>
                <a:ea typeface="Roboto Black"/>
                <a:cs typeface="Roboto Black"/>
                <a:sym typeface="Roboto Black"/>
              </a:defRPr>
            </a:lvl5pPr>
            <a:lvl6pPr lvl="5" algn="l">
              <a:lnSpc>
                <a:spcPct val="100000"/>
              </a:lnSpc>
              <a:spcBef>
                <a:spcPts val="0"/>
              </a:spcBef>
              <a:spcAft>
                <a:spcPts val="0"/>
              </a:spcAft>
              <a:buClr>
                <a:srgbClr val="FFFFFF"/>
              </a:buClr>
              <a:buSzPts val="1100"/>
              <a:buFont typeface="Roboto Black"/>
              <a:buNone/>
              <a:defRPr b="0" sz="1100">
                <a:solidFill>
                  <a:srgbClr val="FFFFFF"/>
                </a:solidFill>
                <a:latin typeface="Roboto Black"/>
                <a:ea typeface="Roboto Black"/>
                <a:cs typeface="Roboto Black"/>
                <a:sym typeface="Roboto Black"/>
              </a:defRPr>
            </a:lvl6pPr>
            <a:lvl7pPr lvl="6" algn="l">
              <a:lnSpc>
                <a:spcPct val="100000"/>
              </a:lnSpc>
              <a:spcBef>
                <a:spcPts val="0"/>
              </a:spcBef>
              <a:spcAft>
                <a:spcPts val="0"/>
              </a:spcAft>
              <a:buClr>
                <a:srgbClr val="FFFFFF"/>
              </a:buClr>
              <a:buSzPts val="1100"/>
              <a:buFont typeface="Roboto Black"/>
              <a:buNone/>
              <a:defRPr b="0" sz="1100">
                <a:solidFill>
                  <a:srgbClr val="FFFFFF"/>
                </a:solidFill>
                <a:latin typeface="Roboto Black"/>
                <a:ea typeface="Roboto Black"/>
                <a:cs typeface="Roboto Black"/>
                <a:sym typeface="Roboto Black"/>
              </a:defRPr>
            </a:lvl7pPr>
            <a:lvl8pPr lvl="7" algn="l">
              <a:lnSpc>
                <a:spcPct val="100000"/>
              </a:lnSpc>
              <a:spcBef>
                <a:spcPts val="0"/>
              </a:spcBef>
              <a:spcAft>
                <a:spcPts val="0"/>
              </a:spcAft>
              <a:buClr>
                <a:srgbClr val="FFFFFF"/>
              </a:buClr>
              <a:buSzPts val="1100"/>
              <a:buFont typeface="Roboto Black"/>
              <a:buNone/>
              <a:defRPr b="0" sz="1100">
                <a:solidFill>
                  <a:srgbClr val="FFFFFF"/>
                </a:solidFill>
                <a:latin typeface="Roboto Black"/>
                <a:ea typeface="Roboto Black"/>
                <a:cs typeface="Roboto Black"/>
                <a:sym typeface="Roboto Black"/>
              </a:defRPr>
            </a:lvl8pPr>
            <a:lvl9pPr lvl="8" algn="l">
              <a:lnSpc>
                <a:spcPct val="100000"/>
              </a:lnSpc>
              <a:spcBef>
                <a:spcPts val="0"/>
              </a:spcBef>
              <a:spcAft>
                <a:spcPts val="0"/>
              </a:spcAft>
              <a:buClr>
                <a:srgbClr val="FFFFFF"/>
              </a:buClr>
              <a:buSzPts val="1100"/>
              <a:buFont typeface="Roboto Black"/>
              <a:buNone/>
              <a:defRPr b="0" sz="1100">
                <a:solidFill>
                  <a:srgbClr val="FFFFFF"/>
                </a:solidFill>
                <a:latin typeface="Roboto Black"/>
                <a:ea typeface="Roboto Black"/>
                <a:cs typeface="Roboto Black"/>
                <a:sym typeface="Roboto Black"/>
              </a:defRPr>
            </a:lvl9pPr>
          </a:lstStyle>
          <a:p/>
        </p:txBody>
      </p:sp>
      <p:sp>
        <p:nvSpPr>
          <p:cNvPr id="82" name="Google Shape;82;p13"/>
          <p:cNvSpPr txBox="1"/>
          <p:nvPr>
            <p:ph idx="4" type="title"/>
          </p:nvPr>
        </p:nvSpPr>
        <p:spPr>
          <a:xfrm>
            <a:off x="5822506" y="1971825"/>
            <a:ext cx="1176900" cy="6066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48FFD5"/>
              </a:buClr>
              <a:buSzPts val="2400"/>
              <a:buFont typeface="Roboto Black"/>
              <a:buNone/>
              <a:defRPr b="0" sz="2400">
                <a:solidFill>
                  <a:srgbClr val="48FFD5"/>
                </a:solidFill>
                <a:latin typeface="Roboto Black"/>
                <a:ea typeface="Roboto Black"/>
                <a:cs typeface="Roboto Black"/>
                <a:sym typeface="Roboto Black"/>
              </a:defRPr>
            </a:lvl1pPr>
            <a:lvl2pPr lvl="1" algn="l">
              <a:lnSpc>
                <a:spcPct val="100000"/>
              </a:lnSpc>
              <a:spcBef>
                <a:spcPts val="0"/>
              </a:spcBef>
              <a:spcAft>
                <a:spcPts val="0"/>
              </a:spcAft>
              <a:buClr>
                <a:srgbClr val="48FFD5"/>
              </a:buClr>
              <a:buSzPts val="2400"/>
              <a:buFont typeface="Roboto Black"/>
              <a:buNone/>
              <a:defRPr b="0" sz="2400">
                <a:solidFill>
                  <a:srgbClr val="48FFD5"/>
                </a:solidFill>
                <a:latin typeface="Roboto Black"/>
                <a:ea typeface="Roboto Black"/>
                <a:cs typeface="Roboto Black"/>
                <a:sym typeface="Roboto Black"/>
              </a:defRPr>
            </a:lvl2pPr>
            <a:lvl3pPr lvl="2" algn="l">
              <a:lnSpc>
                <a:spcPct val="100000"/>
              </a:lnSpc>
              <a:spcBef>
                <a:spcPts val="0"/>
              </a:spcBef>
              <a:spcAft>
                <a:spcPts val="0"/>
              </a:spcAft>
              <a:buClr>
                <a:srgbClr val="48FFD5"/>
              </a:buClr>
              <a:buSzPts val="2400"/>
              <a:buFont typeface="Roboto Black"/>
              <a:buNone/>
              <a:defRPr b="0" sz="2400">
                <a:solidFill>
                  <a:srgbClr val="48FFD5"/>
                </a:solidFill>
                <a:latin typeface="Roboto Black"/>
                <a:ea typeface="Roboto Black"/>
                <a:cs typeface="Roboto Black"/>
                <a:sym typeface="Roboto Black"/>
              </a:defRPr>
            </a:lvl3pPr>
            <a:lvl4pPr lvl="3" algn="l">
              <a:lnSpc>
                <a:spcPct val="100000"/>
              </a:lnSpc>
              <a:spcBef>
                <a:spcPts val="0"/>
              </a:spcBef>
              <a:spcAft>
                <a:spcPts val="0"/>
              </a:spcAft>
              <a:buClr>
                <a:srgbClr val="48FFD5"/>
              </a:buClr>
              <a:buSzPts val="2400"/>
              <a:buFont typeface="Roboto Black"/>
              <a:buNone/>
              <a:defRPr b="0" sz="2400">
                <a:solidFill>
                  <a:srgbClr val="48FFD5"/>
                </a:solidFill>
                <a:latin typeface="Roboto Black"/>
                <a:ea typeface="Roboto Black"/>
                <a:cs typeface="Roboto Black"/>
                <a:sym typeface="Roboto Black"/>
              </a:defRPr>
            </a:lvl4pPr>
            <a:lvl5pPr lvl="4" algn="l">
              <a:lnSpc>
                <a:spcPct val="100000"/>
              </a:lnSpc>
              <a:spcBef>
                <a:spcPts val="0"/>
              </a:spcBef>
              <a:spcAft>
                <a:spcPts val="0"/>
              </a:spcAft>
              <a:buClr>
                <a:srgbClr val="48FFD5"/>
              </a:buClr>
              <a:buSzPts val="2400"/>
              <a:buFont typeface="Roboto Black"/>
              <a:buNone/>
              <a:defRPr b="0" sz="2400">
                <a:solidFill>
                  <a:srgbClr val="48FFD5"/>
                </a:solidFill>
                <a:latin typeface="Roboto Black"/>
                <a:ea typeface="Roboto Black"/>
                <a:cs typeface="Roboto Black"/>
                <a:sym typeface="Roboto Black"/>
              </a:defRPr>
            </a:lvl5pPr>
            <a:lvl6pPr lvl="5" algn="l">
              <a:lnSpc>
                <a:spcPct val="100000"/>
              </a:lnSpc>
              <a:spcBef>
                <a:spcPts val="0"/>
              </a:spcBef>
              <a:spcAft>
                <a:spcPts val="0"/>
              </a:spcAft>
              <a:buClr>
                <a:srgbClr val="48FFD5"/>
              </a:buClr>
              <a:buSzPts val="2400"/>
              <a:buFont typeface="Roboto Black"/>
              <a:buNone/>
              <a:defRPr b="0" sz="2400">
                <a:solidFill>
                  <a:srgbClr val="48FFD5"/>
                </a:solidFill>
                <a:latin typeface="Roboto Black"/>
                <a:ea typeface="Roboto Black"/>
                <a:cs typeface="Roboto Black"/>
                <a:sym typeface="Roboto Black"/>
              </a:defRPr>
            </a:lvl6pPr>
            <a:lvl7pPr lvl="6" algn="l">
              <a:lnSpc>
                <a:spcPct val="100000"/>
              </a:lnSpc>
              <a:spcBef>
                <a:spcPts val="0"/>
              </a:spcBef>
              <a:spcAft>
                <a:spcPts val="0"/>
              </a:spcAft>
              <a:buClr>
                <a:srgbClr val="48FFD5"/>
              </a:buClr>
              <a:buSzPts val="2400"/>
              <a:buFont typeface="Roboto Black"/>
              <a:buNone/>
              <a:defRPr b="0" sz="2400">
                <a:solidFill>
                  <a:srgbClr val="48FFD5"/>
                </a:solidFill>
                <a:latin typeface="Roboto Black"/>
                <a:ea typeface="Roboto Black"/>
                <a:cs typeface="Roboto Black"/>
                <a:sym typeface="Roboto Black"/>
              </a:defRPr>
            </a:lvl7pPr>
            <a:lvl8pPr lvl="7" algn="l">
              <a:lnSpc>
                <a:spcPct val="100000"/>
              </a:lnSpc>
              <a:spcBef>
                <a:spcPts val="0"/>
              </a:spcBef>
              <a:spcAft>
                <a:spcPts val="0"/>
              </a:spcAft>
              <a:buClr>
                <a:srgbClr val="48FFD5"/>
              </a:buClr>
              <a:buSzPts val="2400"/>
              <a:buFont typeface="Roboto Black"/>
              <a:buNone/>
              <a:defRPr b="0" sz="2400">
                <a:solidFill>
                  <a:srgbClr val="48FFD5"/>
                </a:solidFill>
                <a:latin typeface="Roboto Black"/>
                <a:ea typeface="Roboto Black"/>
                <a:cs typeface="Roboto Black"/>
                <a:sym typeface="Roboto Black"/>
              </a:defRPr>
            </a:lvl8pPr>
            <a:lvl9pPr lvl="8" algn="l">
              <a:lnSpc>
                <a:spcPct val="100000"/>
              </a:lnSpc>
              <a:spcBef>
                <a:spcPts val="0"/>
              </a:spcBef>
              <a:spcAft>
                <a:spcPts val="0"/>
              </a:spcAft>
              <a:buClr>
                <a:srgbClr val="48FFD5"/>
              </a:buClr>
              <a:buSzPts val="2400"/>
              <a:buFont typeface="Roboto Black"/>
              <a:buNone/>
              <a:defRPr b="0" sz="2400">
                <a:solidFill>
                  <a:srgbClr val="48FFD5"/>
                </a:solidFill>
                <a:latin typeface="Roboto Black"/>
                <a:ea typeface="Roboto Black"/>
                <a:cs typeface="Roboto Black"/>
                <a:sym typeface="Roboto Black"/>
              </a:defRPr>
            </a:lvl9pPr>
          </a:lstStyle>
          <a:p/>
        </p:txBody>
      </p:sp>
      <p:sp>
        <p:nvSpPr>
          <p:cNvPr id="83" name="Google Shape;83;p13"/>
          <p:cNvSpPr txBox="1"/>
          <p:nvPr>
            <p:ph idx="5" type="title"/>
          </p:nvPr>
        </p:nvSpPr>
        <p:spPr>
          <a:xfrm>
            <a:off x="5822506" y="2712375"/>
            <a:ext cx="1176900" cy="6066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48FFD5"/>
              </a:buClr>
              <a:buSzPts val="2400"/>
              <a:buFont typeface="Roboto Black"/>
              <a:buNone/>
              <a:defRPr b="0" sz="2400">
                <a:solidFill>
                  <a:srgbClr val="48FFD5"/>
                </a:solidFill>
                <a:latin typeface="Roboto Black"/>
                <a:ea typeface="Roboto Black"/>
                <a:cs typeface="Roboto Black"/>
                <a:sym typeface="Roboto Black"/>
              </a:defRPr>
            </a:lvl1pPr>
            <a:lvl2pPr lvl="1" algn="l">
              <a:lnSpc>
                <a:spcPct val="100000"/>
              </a:lnSpc>
              <a:spcBef>
                <a:spcPts val="0"/>
              </a:spcBef>
              <a:spcAft>
                <a:spcPts val="0"/>
              </a:spcAft>
              <a:buClr>
                <a:srgbClr val="48FFD5"/>
              </a:buClr>
              <a:buSzPts val="2400"/>
              <a:buFont typeface="Roboto Black"/>
              <a:buNone/>
              <a:defRPr b="0" sz="2400">
                <a:solidFill>
                  <a:srgbClr val="48FFD5"/>
                </a:solidFill>
                <a:latin typeface="Roboto Black"/>
                <a:ea typeface="Roboto Black"/>
                <a:cs typeface="Roboto Black"/>
                <a:sym typeface="Roboto Black"/>
              </a:defRPr>
            </a:lvl2pPr>
            <a:lvl3pPr lvl="2" algn="l">
              <a:lnSpc>
                <a:spcPct val="100000"/>
              </a:lnSpc>
              <a:spcBef>
                <a:spcPts val="0"/>
              </a:spcBef>
              <a:spcAft>
                <a:spcPts val="0"/>
              </a:spcAft>
              <a:buClr>
                <a:srgbClr val="48FFD5"/>
              </a:buClr>
              <a:buSzPts val="2400"/>
              <a:buFont typeface="Roboto Black"/>
              <a:buNone/>
              <a:defRPr b="0" sz="2400">
                <a:solidFill>
                  <a:srgbClr val="48FFD5"/>
                </a:solidFill>
                <a:latin typeface="Roboto Black"/>
                <a:ea typeface="Roboto Black"/>
                <a:cs typeface="Roboto Black"/>
                <a:sym typeface="Roboto Black"/>
              </a:defRPr>
            </a:lvl3pPr>
            <a:lvl4pPr lvl="3" algn="l">
              <a:lnSpc>
                <a:spcPct val="100000"/>
              </a:lnSpc>
              <a:spcBef>
                <a:spcPts val="0"/>
              </a:spcBef>
              <a:spcAft>
                <a:spcPts val="0"/>
              </a:spcAft>
              <a:buClr>
                <a:srgbClr val="48FFD5"/>
              </a:buClr>
              <a:buSzPts val="2400"/>
              <a:buFont typeface="Roboto Black"/>
              <a:buNone/>
              <a:defRPr b="0" sz="2400">
                <a:solidFill>
                  <a:srgbClr val="48FFD5"/>
                </a:solidFill>
                <a:latin typeface="Roboto Black"/>
                <a:ea typeface="Roboto Black"/>
                <a:cs typeface="Roboto Black"/>
                <a:sym typeface="Roboto Black"/>
              </a:defRPr>
            </a:lvl4pPr>
            <a:lvl5pPr lvl="4" algn="l">
              <a:lnSpc>
                <a:spcPct val="100000"/>
              </a:lnSpc>
              <a:spcBef>
                <a:spcPts val="0"/>
              </a:spcBef>
              <a:spcAft>
                <a:spcPts val="0"/>
              </a:spcAft>
              <a:buClr>
                <a:srgbClr val="48FFD5"/>
              </a:buClr>
              <a:buSzPts val="2400"/>
              <a:buFont typeface="Roboto Black"/>
              <a:buNone/>
              <a:defRPr b="0" sz="2400">
                <a:solidFill>
                  <a:srgbClr val="48FFD5"/>
                </a:solidFill>
                <a:latin typeface="Roboto Black"/>
                <a:ea typeface="Roboto Black"/>
                <a:cs typeface="Roboto Black"/>
                <a:sym typeface="Roboto Black"/>
              </a:defRPr>
            </a:lvl5pPr>
            <a:lvl6pPr lvl="5" algn="l">
              <a:lnSpc>
                <a:spcPct val="100000"/>
              </a:lnSpc>
              <a:spcBef>
                <a:spcPts val="0"/>
              </a:spcBef>
              <a:spcAft>
                <a:spcPts val="0"/>
              </a:spcAft>
              <a:buClr>
                <a:srgbClr val="48FFD5"/>
              </a:buClr>
              <a:buSzPts val="2400"/>
              <a:buFont typeface="Roboto Black"/>
              <a:buNone/>
              <a:defRPr b="0" sz="2400">
                <a:solidFill>
                  <a:srgbClr val="48FFD5"/>
                </a:solidFill>
                <a:latin typeface="Roboto Black"/>
                <a:ea typeface="Roboto Black"/>
                <a:cs typeface="Roboto Black"/>
                <a:sym typeface="Roboto Black"/>
              </a:defRPr>
            </a:lvl6pPr>
            <a:lvl7pPr lvl="6" algn="l">
              <a:lnSpc>
                <a:spcPct val="100000"/>
              </a:lnSpc>
              <a:spcBef>
                <a:spcPts val="0"/>
              </a:spcBef>
              <a:spcAft>
                <a:spcPts val="0"/>
              </a:spcAft>
              <a:buClr>
                <a:srgbClr val="48FFD5"/>
              </a:buClr>
              <a:buSzPts val="2400"/>
              <a:buFont typeface="Roboto Black"/>
              <a:buNone/>
              <a:defRPr b="0" sz="2400">
                <a:solidFill>
                  <a:srgbClr val="48FFD5"/>
                </a:solidFill>
                <a:latin typeface="Roboto Black"/>
                <a:ea typeface="Roboto Black"/>
                <a:cs typeface="Roboto Black"/>
                <a:sym typeface="Roboto Black"/>
              </a:defRPr>
            </a:lvl7pPr>
            <a:lvl8pPr lvl="7" algn="l">
              <a:lnSpc>
                <a:spcPct val="100000"/>
              </a:lnSpc>
              <a:spcBef>
                <a:spcPts val="0"/>
              </a:spcBef>
              <a:spcAft>
                <a:spcPts val="0"/>
              </a:spcAft>
              <a:buClr>
                <a:srgbClr val="48FFD5"/>
              </a:buClr>
              <a:buSzPts val="2400"/>
              <a:buFont typeface="Roboto Black"/>
              <a:buNone/>
              <a:defRPr b="0" sz="2400">
                <a:solidFill>
                  <a:srgbClr val="48FFD5"/>
                </a:solidFill>
                <a:latin typeface="Roboto Black"/>
                <a:ea typeface="Roboto Black"/>
                <a:cs typeface="Roboto Black"/>
                <a:sym typeface="Roboto Black"/>
              </a:defRPr>
            </a:lvl8pPr>
            <a:lvl9pPr lvl="8" algn="l">
              <a:lnSpc>
                <a:spcPct val="100000"/>
              </a:lnSpc>
              <a:spcBef>
                <a:spcPts val="0"/>
              </a:spcBef>
              <a:spcAft>
                <a:spcPts val="0"/>
              </a:spcAft>
              <a:buClr>
                <a:srgbClr val="48FFD5"/>
              </a:buClr>
              <a:buSzPts val="2400"/>
              <a:buFont typeface="Roboto Black"/>
              <a:buNone/>
              <a:defRPr b="0" sz="2400">
                <a:solidFill>
                  <a:srgbClr val="48FFD5"/>
                </a:solidFill>
                <a:latin typeface="Roboto Black"/>
                <a:ea typeface="Roboto Black"/>
                <a:cs typeface="Roboto Black"/>
                <a:sym typeface="Roboto Black"/>
              </a:defRPr>
            </a:lvl9pPr>
          </a:lstStyle>
          <a:p/>
        </p:txBody>
      </p:sp>
      <p:sp>
        <p:nvSpPr>
          <p:cNvPr id="84" name="Google Shape;84;p13"/>
          <p:cNvSpPr txBox="1"/>
          <p:nvPr>
            <p:ph idx="6" type="title"/>
          </p:nvPr>
        </p:nvSpPr>
        <p:spPr>
          <a:xfrm>
            <a:off x="5822506" y="3442200"/>
            <a:ext cx="1176900" cy="6066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48FFD5"/>
              </a:buClr>
              <a:buSzPts val="2400"/>
              <a:buFont typeface="Roboto Black"/>
              <a:buNone/>
              <a:defRPr b="0" sz="2400">
                <a:solidFill>
                  <a:srgbClr val="48FFD5"/>
                </a:solidFill>
                <a:latin typeface="Roboto Black"/>
                <a:ea typeface="Roboto Black"/>
                <a:cs typeface="Roboto Black"/>
                <a:sym typeface="Roboto Black"/>
              </a:defRPr>
            </a:lvl1pPr>
            <a:lvl2pPr lvl="1" algn="l">
              <a:lnSpc>
                <a:spcPct val="100000"/>
              </a:lnSpc>
              <a:spcBef>
                <a:spcPts val="0"/>
              </a:spcBef>
              <a:spcAft>
                <a:spcPts val="0"/>
              </a:spcAft>
              <a:buClr>
                <a:srgbClr val="48FFD5"/>
              </a:buClr>
              <a:buSzPts val="2400"/>
              <a:buFont typeface="Roboto Black"/>
              <a:buNone/>
              <a:defRPr b="0" sz="2400">
                <a:solidFill>
                  <a:srgbClr val="48FFD5"/>
                </a:solidFill>
                <a:latin typeface="Roboto Black"/>
                <a:ea typeface="Roboto Black"/>
                <a:cs typeface="Roboto Black"/>
                <a:sym typeface="Roboto Black"/>
              </a:defRPr>
            </a:lvl2pPr>
            <a:lvl3pPr lvl="2" algn="l">
              <a:lnSpc>
                <a:spcPct val="100000"/>
              </a:lnSpc>
              <a:spcBef>
                <a:spcPts val="0"/>
              </a:spcBef>
              <a:spcAft>
                <a:spcPts val="0"/>
              </a:spcAft>
              <a:buClr>
                <a:srgbClr val="48FFD5"/>
              </a:buClr>
              <a:buSzPts val="2400"/>
              <a:buFont typeface="Roboto Black"/>
              <a:buNone/>
              <a:defRPr b="0" sz="2400">
                <a:solidFill>
                  <a:srgbClr val="48FFD5"/>
                </a:solidFill>
                <a:latin typeface="Roboto Black"/>
                <a:ea typeface="Roboto Black"/>
                <a:cs typeface="Roboto Black"/>
                <a:sym typeface="Roboto Black"/>
              </a:defRPr>
            </a:lvl3pPr>
            <a:lvl4pPr lvl="3" algn="l">
              <a:lnSpc>
                <a:spcPct val="100000"/>
              </a:lnSpc>
              <a:spcBef>
                <a:spcPts val="0"/>
              </a:spcBef>
              <a:spcAft>
                <a:spcPts val="0"/>
              </a:spcAft>
              <a:buClr>
                <a:srgbClr val="48FFD5"/>
              </a:buClr>
              <a:buSzPts val="2400"/>
              <a:buFont typeface="Roboto Black"/>
              <a:buNone/>
              <a:defRPr b="0" sz="2400">
                <a:solidFill>
                  <a:srgbClr val="48FFD5"/>
                </a:solidFill>
                <a:latin typeface="Roboto Black"/>
                <a:ea typeface="Roboto Black"/>
                <a:cs typeface="Roboto Black"/>
                <a:sym typeface="Roboto Black"/>
              </a:defRPr>
            </a:lvl4pPr>
            <a:lvl5pPr lvl="4" algn="l">
              <a:lnSpc>
                <a:spcPct val="100000"/>
              </a:lnSpc>
              <a:spcBef>
                <a:spcPts val="0"/>
              </a:spcBef>
              <a:spcAft>
                <a:spcPts val="0"/>
              </a:spcAft>
              <a:buClr>
                <a:srgbClr val="48FFD5"/>
              </a:buClr>
              <a:buSzPts val="2400"/>
              <a:buFont typeface="Roboto Black"/>
              <a:buNone/>
              <a:defRPr b="0" sz="2400">
                <a:solidFill>
                  <a:srgbClr val="48FFD5"/>
                </a:solidFill>
                <a:latin typeface="Roboto Black"/>
                <a:ea typeface="Roboto Black"/>
                <a:cs typeface="Roboto Black"/>
                <a:sym typeface="Roboto Black"/>
              </a:defRPr>
            </a:lvl5pPr>
            <a:lvl6pPr lvl="5" algn="l">
              <a:lnSpc>
                <a:spcPct val="100000"/>
              </a:lnSpc>
              <a:spcBef>
                <a:spcPts val="0"/>
              </a:spcBef>
              <a:spcAft>
                <a:spcPts val="0"/>
              </a:spcAft>
              <a:buClr>
                <a:srgbClr val="48FFD5"/>
              </a:buClr>
              <a:buSzPts val="2400"/>
              <a:buFont typeface="Roboto Black"/>
              <a:buNone/>
              <a:defRPr b="0" sz="2400">
                <a:solidFill>
                  <a:srgbClr val="48FFD5"/>
                </a:solidFill>
                <a:latin typeface="Roboto Black"/>
                <a:ea typeface="Roboto Black"/>
                <a:cs typeface="Roboto Black"/>
                <a:sym typeface="Roboto Black"/>
              </a:defRPr>
            </a:lvl6pPr>
            <a:lvl7pPr lvl="6" algn="l">
              <a:lnSpc>
                <a:spcPct val="100000"/>
              </a:lnSpc>
              <a:spcBef>
                <a:spcPts val="0"/>
              </a:spcBef>
              <a:spcAft>
                <a:spcPts val="0"/>
              </a:spcAft>
              <a:buClr>
                <a:srgbClr val="48FFD5"/>
              </a:buClr>
              <a:buSzPts val="2400"/>
              <a:buFont typeface="Roboto Black"/>
              <a:buNone/>
              <a:defRPr b="0" sz="2400">
                <a:solidFill>
                  <a:srgbClr val="48FFD5"/>
                </a:solidFill>
                <a:latin typeface="Roboto Black"/>
                <a:ea typeface="Roboto Black"/>
                <a:cs typeface="Roboto Black"/>
                <a:sym typeface="Roboto Black"/>
              </a:defRPr>
            </a:lvl7pPr>
            <a:lvl8pPr lvl="7" algn="l">
              <a:lnSpc>
                <a:spcPct val="100000"/>
              </a:lnSpc>
              <a:spcBef>
                <a:spcPts val="0"/>
              </a:spcBef>
              <a:spcAft>
                <a:spcPts val="0"/>
              </a:spcAft>
              <a:buClr>
                <a:srgbClr val="48FFD5"/>
              </a:buClr>
              <a:buSzPts val="2400"/>
              <a:buFont typeface="Roboto Black"/>
              <a:buNone/>
              <a:defRPr b="0" sz="2400">
                <a:solidFill>
                  <a:srgbClr val="48FFD5"/>
                </a:solidFill>
                <a:latin typeface="Roboto Black"/>
                <a:ea typeface="Roboto Black"/>
                <a:cs typeface="Roboto Black"/>
                <a:sym typeface="Roboto Black"/>
              </a:defRPr>
            </a:lvl8pPr>
            <a:lvl9pPr lvl="8" algn="l">
              <a:lnSpc>
                <a:spcPct val="100000"/>
              </a:lnSpc>
              <a:spcBef>
                <a:spcPts val="0"/>
              </a:spcBef>
              <a:spcAft>
                <a:spcPts val="0"/>
              </a:spcAft>
              <a:buClr>
                <a:srgbClr val="48FFD5"/>
              </a:buClr>
              <a:buSzPts val="2400"/>
              <a:buFont typeface="Roboto Black"/>
              <a:buNone/>
              <a:defRPr b="0" sz="2400">
                <a:solidFill>
                  <a:srgbClr val="48FFD5"/>
                </a:solidFill>
                <a:latin typeface="Roboto Black"/>
                <a:ea typeface="Roboto Black"/>
                <a:cs typeface="Roboto Black"/>
                <a:sym typeface="Roboto Black"/>
              </a:defRPr>
            </a:lvl9pPr>
          </a:lstStyle>
          <a:p/>
        </p:txBody>
      </p:sp>
      <p:sp>
        <p:nvSpPr>
          <p:cNvPr id="85" name="Google Shape;85;p13"/>
          <p:cNvSpPr txBox="1"/>
          <p:nvPr>
            <p:ph idx="7" type="ctrTitle"/>
          </p:nvPr>
        </p:nvSpPr>
        <p:spPr>
          <a:xfrm>
            <a:off x="311700" y="644550"/>
            <a:ext cx="8520600" cy="606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rgbClr val="FFFFFF"/>
              </a:buClr>
              <a:buSzPts val="3000"/>
              <a:buFont typeface="Roboto Black"/>
              <a:buNone/>
              <a:defRPr b="0" sz="3000">
                <a:solidFill>
                  <a:srgbClr val="FFFFFF"/>
                </a:solidFill>
                <a:latin typeface="Roboto Black"/>
                <a:ea typeface="Roboto Black"/>
                <a:cs typeface="Roboto Black"/>
                <a:sym typeface="Roboto Black"/>
              </a:defRPr>
            </a:lvl1pPr>
            <a:lvl2pPr lvl="1" algn="ctr">
              <a:lnSpc>
                <a:spcPct val="100000"/>
              </a:lnSpc>
              <a:spcBef>
                <a:spcPts val="0"/>
              </a:spcBef>
              <a:spcAft>
                <a:spcPts val="0"/>
              </a:spcAft>
              <a:buClr>
                <a:srgbClr val="FFFFFF"/>
              </a:buClr>
              <a:buSzPts val="5200"/>
              <a:buNone/>
              <a:defRPr sz="5200">
                <a:solidFill>
                  <a:srgbClr val="FFFFFF"/>
                </a:solidFill>
              </a:defRPr>
            </a:lvl2pPr>
            <a:lvl3pPr lvl="2" algn="ctr">
              <a:lnSpc>
                <a:spcPct val="100000"/>
              </a:lnSpc>
              <a:spcBef>
                <a:spcPts val="0"/>
              </a:spcBef>
              <a:spcAft>
                <a:spcPts val="0"/>
              </a:spcAft>
              <a:buClr>
                <a:srgbClr val="FFFFFF"/>
              </a:buClr>
              <a:buSzPts val="5200"/>
              <a:buNone/>
              <a:defRPr sz="5200">
                <a:solidFill>
                  <a:srgbClr val="FFFFFF"/>
                </a:solidFill>
              </a:defRPr>
            </a:lvl3pPr>
            <a:lvl4pPr lvl="3" algn="ctr">
              <a:lnSpc>
                <a:spcPct val="100000"/>
              </a:lnSpc>
              <a:spcBef>
                <a:spcPts val="0"/>
              </a:spcBef>
              <a:spcAft>
                <a:spcPts val="0"/>
              </a:spcAft>
              <a:buClr>
                <a:srgbClr val="FFFFFF"/>
              </a:buClr>
              <a:buSzPts val="5200"/>
              <a:buNone/>
              <a:defRPr sz="5200">
                <a:solidFill>
                  <a:srgbClr val="FFFFFF"/>
                </a:solidFill>
              </a:defRPr>
            </a:lvl4pPr>
            <a:lvl5pPr lvl="4" algn="ctr">
              <a:lnSpc>
                <a:spcPct val="100000"/>
              </a:lnSpc>
              <a:spcBef>
                <a:spcPts val="0"/>
              </a:spcBef>
              <a:spcAft>
                <a:spcPts val="0"/>
              </a:spcAft>
              <a:buClr>
                <a:srgbClr val="FFFFFF"/>
              </a:buClr>
              <a:buSzPts val="5200"/>
              <a:buNone/>
              <a:defRPr sz="5200">
                <a:solidFill>
                  <a:srgbClr val="FFFFFF"/>
                </a:solidFill>
              </a:defRPr>
            </a:lvl5pPr>
            <a:lvl6pPr lvl="5" algn="ctr">
              <a:lnSpc>
                <a:spcPct val="100000"/>
              </a:lnSpc>
              <a:spcBef>
                <a:spcPts val="0"/>
              </a:spcBef>
              <a:spcAft>
                <a:spcPts val="0"/>
              </a:spcAft>
              <a:buClr>
                <a:srgbClr val="FFFFFF"/>
              </a:buClr>
              <a:buSzPts val="5200"/>
              <a:buNone/>
              <a:defRPr sz="5200">
                <a:solidFill>
                  <a:srgbClr val="FFFFFF"/>
                </a:solidFill>
              </a:defRPr>
            </a:lvl6pPr>
            <a:lvl7pPr lvl="6" algn="ctr">
              <a:lnSpc>
                <a:spcPct val="100000"/>
              </a:lnSpc>
              <a:spcBef>
                <a:spcPts val="0"/>
              </a:spcBef>
              <a:spcAft>
                <a:spcPts val="0"/>
              </a:spcAft>
              <a:buClr>
                <a:srgbClr val="FFFFFF"/>
              </a:buClr>
              <a:buSzPts val="5200"/>
              <a:buNone/>
              <a:defRPr sz="5200">
                <a:solidFill>
                  <a:srgbClr val="FFFFFF"/>
                </a:solidFill>
              </a:defRPr>
            </a:lvl7pPr>
            <a:lvl8pPr lvl="7" algn="ctr">
              <a:lnSpc>
                <a:spcPct val="100000"/>
              </a:lnSpc>
              <a:spcBef>
                <a:spcPts val="0"/>
              </a:spcBef>
              <a:spcAft>
                <a:spcPts val="0"/>
              </a:spcAft>
              <a:buClr>
                <a:srgbClr val="FFFFFF"/>
              </a:buClr>
              <a:buSzPts val="5200"/>
              <a:buNone/>
              <a:defRPr sz="5200">
                <a:solidFill>
                  <a:srgbClr val="FFFFFF"/>
                </a:solidFill>
              </a:defRPr>
            </a:lvl8pPr>
            <a:lvl9pPr lvl="8" algn="ctr">
              <a:lnSpc>
                <a:spcPct val="100000"/>
              </a:lnSpc>
              <a:spcBef>
                <a:spcPts val="0"/>
              </a:spcBef>
              <a:spcAft>
                <a:spcPts val="0"/>
              </a:spcAft>
              <a:buClr>
                <a:srgbClr val="FFFFFF"/>
              </a:buClr>
              <a:buSzPts val="5200"/>
              <a:buNone/>
              <a:defRPr sz="5200">
                <a:solidFill>
                  <a:srgbClr val="FFFFFF"/>
                </a:solidFi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IMAGE 2">
  <p:cSld name="TITLE_1_1_1_2_2">
    <p:spTree>
      <p:nvGrpSpPr>
        <p:cNvPr id="86" name="Shape 86"/>
        <p:cNvGrpSpPr/>
        <p:nvPr/>
      </p:nvGrpSpPr>
      <p:grpSpPr>
        <a:xfrm>
          <a:off x="0" y="0"/>
          <a:ext cx="0" cy="0"/>
          <a:chOff x="0" y="0"/>
          <a:chExt cx="0" cy="0"/>
        </a:xfrm>
      </p:grpSpPr>
      <p:sp>
        <p:nvSpPr>
          <p:cNvPr id="87" name="Google Shape;87;p14"/>
          <p:cNvSpPr txBox="1"/>
          <p:nvPr>
            <p:ph type="ctrTitle"/>
          </p:nvPr>
        </p:nvSpPr>
        <p:spPr>
          <a:xfrm>
            <a:off x="311700" y="644550"/>
            <a:ext cx="8520600" cy="606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rgbClr val="FFFFFF"/>
              </a:buClr>
              <a:buSzPts val="3000"/>
              <a:buFont typeface="Roboto Black"/>
              <a:buNone/>
              <a:defRPr b="0" sz="3000">
                <a:solidFill>
                  <a:srgbClr val="FFFFFF"/>
                </a:solidFill>
                <a:latin typeface="Roboto Black"/>
                <a:ea typeface="Roboto Black"/>
                <a:cs typeface="Roboto Black"/>
                <a:sym typeface="Roboto Black"/>
              </a:defRPr>
            </a:lvl1pPr>
            <a:lvl2pPr lvl="1" algn="ctr">
              <a:lnSpc>
                <a:spcPct val="100000"/>
              </a:lnSpc>
              <a:spcBef>
                <a:spcPts val="0"/>
              </a:spcBef>
              <a:spcAft>
                <a:spcPts val="0"/>
              </a:spcAft>
              <a:buClr>
                <a:srgbClr val="FFFFFF"/>
              </a:buClr>
              <a:buSzPts val="5200"/>
              <a:buNone/>
              <a:defRPr sz="5200">
                <a:solidFill>
                  <a:srgbClr val="FFFFFF"/>
                </a:solidFill>
              </a:defRPr>
            </a:lvl2pPr>
            <a:lvl3pPr lvl="2" algn="ctr">
              <a:lnSpc>
                <a:spcPct val="100000"/>
              </a:lnSpc>
              <a:spcBef>
                <a:spcPts val="0"/>
              </a:spcBef>
              <a:spcAft>
                <a:spcPts val="0"/>
              </a:spcAft>
              <a:buClr>
                <a:srgbClr val="FFFFFF"/>
              </a:buClr>
              <a:buSzPts val="5200"/>
              <a:buNone/>
              <a:defRPr sz="5200">
                <a:solidFill>
                  <a:srgbClr val="FFFFFF"/>
                </a:solidFill>
              </a:defRPr>
            </a:lvl3pPr>
            <a:lvl4pPr lvl="3" algn="ctr">
              <a:lnSpc>
                <a:spcPct val="100000"/>
              </a:lnSpc>
              <a:spcBef>
                <a:spcPts val="0"/>
              </a:spcBef>
              <a:spcAft>
                <a:spcPts val="0"/>
              </a:spcAft>
              <a:buClr>
                <a:srgbClr val="FFFFFF"/>
              </a:buClr>
              <a:buSzPts val="5200"/>
              <a:buNone/>
              <a:defRPr sz="5200">
                <a:solidFill>
                  <a:srgbClr val="FFFFFF"/>
                </a:solidFill>
              </a:defRPr>
            </a:lvl4pPr>
            <a:lvl5pPr lvl="4" algn="ctr">
              <a:lnSpc>
                <a:spcPct val="100000"/>
              </a:lnSpc>
              <a:spcBef>
                <a:spcPts val="0"/>
              </a:spcBef>
              <a:spcAft>
                <a:spcPts val="0"/>
              </a:spcAft>
              <a:buClr>
                <a:srgbClr val="FFFFFF"/>
              </a:buClr>
              <a:buSzPts val="5200"/>
              <a:buNone/>
              <a:defRPr sz="5200">
                <a:solidFill>
                  <a:srgbClr val="FFFFFF"/>
                </a:solidFill>
              </a:defRPr>
            </a:lvl5pPr>
            <a:lvl6pPr lvl="5" algn="ctr">
              <a:lnSpc>
                <a:spcPct val="100000"/>
              </a:lnSpc>
              <a:spcBef>
                <a:spcPts val="0"/>
              </a:spcBef>
              <a:spcAft>
                <a:spcPts val="0"/>
              </a:spcAft>
              <a:buClr>
                <a:srgbClr val="FFFFFF"/>
              </a:buClr>
              <a:buSzPts val="5200"/>
              <a:buNone/>
              <a:defRPr sz="5200">
                <a:solidFill>
                  <a:srgbClr val="FFFFFF"/>
                </a:solidFill>
              </a:defRPr>
            </a:lvl6pPr>
            <a:lvl7pPr lvl="6" algn="ctr">
              <a:lnSpc>
                <a:spcPct val="100000"/>
              </a:lnSpc>
              <a:spcBef>
                <a:spcPts val="0"/>
              </a:spcBef>
              <a:spcAft>
                <a:spcPts val="0"/>
              </a:spcAft>
              <a:buClr>
                <a:srgbClr val="FFFFFF"/>
              </a:buClr>
              <a:buSzPts val="5200"/>
              <a:buNone/>
              <a:defRPr sz="5200">
                <a:solidFill>
                  <a:srgbClr val="FFFFFF"/>
                </a:solidFill>
              </a:defRPr>
            </a:lvl7pPr>
            <a:lvl8pPr lvl="7" algn="ctr">
              <a:lnSpc>
                <a:spcPct val="100000"/>
              </a:lnSpc>
              <a:spcBef>
                <a:spcPts val="0"/>
              </a:spcBef>
              <a:spcAft>
                <a:spcPts val="0"/>
              </a:spcAft>
              <a:buClr>
                <a:srgbClr val="FFFFFF"/>
              </a:buClr>
              <a:buSzPts val="5200"/>
              <a:buNone/>
              <a:defRPr sz="5200">
                <a:solidFill>
                  <a:srgbClr val="FFFFFF"/>
                </a:solidFill>
              </a:defRPr>
            </a:lvl8pPr>
            <a:lvl9pPr lvl="8" algn="ctr">
              <a:lnSpc>
                <a:spcPct val="100000"/>
              </a:lnSpc>
              <a:spcBef>
                <a:spcPts val="0"/>
              </a:spcBef>
              <a:spcAft>
                <a:spcPts val="0"/>
              </a:spcAft>
              <a:buClr>
                <a:srgbClr val="FFFFFF"/>
              </a:buClr>
              <a:buSzPts val="5200"/>
              <a:buNone/>
              <a:defRPr sz="5200">
                <a:solidFill>
                  <a:srgbClr val="FFFFFF"/>
                </a:solidFil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REDITS">
  <p:cSld name="TITLE_1_1_2_1_1">
    <p:spTree>
      <p:nvGrpSpPr>
        <p:cNvPr id="88" name="Shape 88"/>
        <p:cNvGrpSpPr/>
        <p:nvPr/>
      </p:nvGrpSpPr>
      <p:grpSpPr>
        <a:xfrm>
          <a:off x="0" y="0"/>
          <a:ext cx="0" cy="0"/>
          <a:chOff x="0" y="0"/>
          <a:chExt cx="0" cy="0"/>
        </a:xfrm>
      </p:grpSpPr>
      <p:sp>
        <p:nvSpPr>
          <p:cNvPr id="89" name="Google Shape;89;p15"/>
          <p:cNvSpPr/>
          <p:nvPr/>
        </p:nvSpPr>
        <p:spPr>
          <a:xfrm>
            <a:off x="-349375" y="1621200"/>
            <a:ext cx="6832200" cy="2937300"/>
          </a:xfrm>
          <a:prstGeom prst="rect">
            <a:avLst/>
          </a:prstGeom>
          <a:solidFill>
            <a:srgbClr val="48FF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 name="Google Shape;90;p15"/>
          <p:cNvSpPr txBox="1"/>
          <p:nvPr>
            <p:ph idx="1" type="body"/>
          </p:nvPr>
        </p:nvSpPr>
        <p:spPr>
          <a:xfrm>
            <a:off x="810000" y="2169000"/>
            <a:ext cx="8520600" cy="3416400"/>
          </a:xfrm>
          <a:prstGeom prst="rect">
            <a:avLst/>
          </a:prstGeom>
          <a:noFill/>
          <a:ln>
            <a:noFill/>
          </a:ln>
        </p:spPr>
        <p:txBody>
          <a:bodyPr anchorCtr="0" anchor="t" bIns="91425" lIns="91425" spcFirstLastPara="1" rIns="91425" wrap="square" tIns="91425">
            <a:noAutofit/>
          </a:bodyPr>
          <a:lstStyle>
            <a:lvl1pPr indent="-292100" lvl="0" marL="457200" algn="l">
              <a:lnSpc>
                <a:spcPct val="115000"/>
              </a:lnSpc>
              <a:spcBef>
                <a:spcPts val="0"/>
              </a:spcBef>
              <a:spcAft>
                <a:spcPts val="0"/>
              </a:spcAft>
              <a:buClr>
                <a:srgbClr val="161234"/>
              </a:buClr>
              <a:buSzPts val="1000"/>
              <a:buChar char="●"/>
              <a:defRPr sz="1000">
                <a:solidFill>
                  <a:srgbClr val="161234"/>
                </a:solidFill>
              </a:defRPr>
            </a:lvl1pPr>
            <a:lvl2pPr indent="-292100" lvl="1" marL="914400" algn="l">
              <a:lnSpc>
                <a:spcPct val="115000"/>
              </a:lnSpc>
              <a:spcBef>
                <a:spcPts val="1600"/>
              </a:spcBef>
              <a:spcAft>
                <a:spcPts val="0"/>
              </a:spcAft>
              <a:buClr>
                <a:srgbClr val="161234"/>
              </a:buClr>
              <a:buSzPts val="1000"/>
              <a:buChar char="○"/>
              <a:defRPr sz="1000">
                <a:solidFill>
                  <a:srgbClr val="161234"/>
                </a:solidFill>
              </a:defRPr>
            </a:lvl2pPr>
            <a:lvl3pPr indent="-292100" lvl="2" marL="1371600" algn="l">
              <a:lnSpc>
                <a:spcPct val="115000"/>
              </a:lnSpc>
              <a:spcBef>
                <a:spcPts val="1600"/>
              </a:spcBef>
              <a:spcAft>
                <a:spcPts val="0"/>
              </a:spcAft>
              <a:buClr>
                <a:srgbClr val="161234"/>
              </a:buClr>
              <a:buSzPts val="1000"/>
              <a:buChar char="■"/>
              <a:defRPr sz="1000">
                <a:solidFill>
                  <a:srgbClr val="161234"/>
                </a:solidFill>
              </a:defRPr>
            </a:lvl3pPr>
            <a:lvl4pPr indent="-292100" lvl="3" marL="1828800" algn="l">
              <a:lnSpc>
                <a:spcPct val="115000"/>
              </a:lnSpc>
              <a:spcBef>
                <a:spcPts val="1600"/>
              </a:spcBef>
              <a:spcAft>
                <a:spcPts val="0"/>
              </a:spcAft>
              <a:buClr>
                <a:srgbClr val="161234"/>
              </a:buClr>
              <a:buSzPts val="1000"/>
              <a:buChar char="●"/>
              <a:defRPr sz="1000">
                <a:solidFill>
                  <a:srgbClr val="161234"/>
                </a:solidFill>
              </a:defRPr>
            </a:lvl4pPr>
            <a:lvl5pPr indent="-292100" lvl="4" marL="2286000" algn="l">
              <a:lnSpc>
                <a:spcPct val="115000"/>
              </a:lnSpc>
              <a:spcBef>
                <a:spcPts val="1600"/>
              </a:spcBef>
              <a:spcAft>
                <a:spcPts val="0"/>
              </a:spcAft>
              <a:buClr>
                <a:srgbClr val="161234"/>
              </a:buClr>
              <a:buSzPts val="1000"/>
              <a:buChar char="○"/>
              <a:defRPr sz="1000">
                <a:solidFill>
                  <a:srgbClr val="161234"/>
                </a:solidFill>
              </a:defRPr>
            </a:lvl5pPr>
            <a:lvl6pPr indent="-292100" lvl="5" marL="2743200" algn="l">
              <a:lnSpc>
                <a:spcPct val="115000"/>
              </a:lnSpc>
              <a:spcBef>
                <a:spcPts val="1600"/>
              </a:spcBef>
              <a:spcAft>
                <a:spcPts val="0"/>
              </a:spcAft>
              <a:buClr>
                <a:srgbClr val="161234"/>
              </a:buClr>
              <a:buSzPts val="1000"/>
              <a:buChar char="■"/>
              <a:defRPr sz="1000">
                <a:solidFill>
                  <a:srgbClr val="161234"/>
                </a:solidFill>
              </a:defRPr>
            </a:lvl6pPr>
            <a:lvl7pPr indent="-292100" lvl="6" marL="3200400" algn="l">
              <a:lnSpc>
                <a:spcPct val="115000"/>
              </a:lnSpc>
              <a:spcBef>
                <a:spcPts val="1600"/>
              </a:spcBef>
              <a:spcAft>
                <a:spcPts val="0"/>
              </a:spcAft>
              <a:buClr>
                <a:srgbClr val="161234"/>
              </a:buClr>
              <a:buSzPts val="1000"/>
              <a:buChar char="●"/>
              <a:defRPr sz="1000">
                <a:solidFill>
                  <a:srgbClr val="161234"/>
                </a:solidFill>
              </a:defRPr>
            </a:lvl7pPr>
            <a:lvl8pPr indent="-292100" lvl="7" marL="3657600" algn="l">
              <a:lnSpc>
                <a:spcPct val="115000"/>
              </a:lnSpc>
              <a:spcBef>
                <a:spcPts val="1600"/>
              </a:spcBef>
              <a:spcAft>
                <a:spcPts val="0"/>
              </a:spcAft>
              <a:buClr>
                <a:srgbClr val="161234"/>
              </a:buClr>
              <a:buSzPts val="1000"/>
              <a:buChar char="○"/>
              <a:defRPr sz="1000">
                <a:solidFill>
                  <a:srgbClr val="161234"/>
                </a:solidFill>
              </a:defRPr>
            </a:lvl8pPr>
            <a:lvl9pPr indent="-292100" lvl="8" marL="4114800" algn="l">
              <a:lnSpc>
                <a:spcPct val="115000"/>
              </a:lnSpc>
              <a:spcBef>
                <a:spcPts val="1600"/>
              </a:spcBef>
              <a:spcAft>
                <a:spcPts val="1600"/>
              </a:spcAft>
              <a:buClr>
                <a:srgbClr val="161234"/>
              </a:buClr>
              <a:buSzPts val="1000"/>
              <a:buChar char="■"/>
              <a:defRPr sz="1000">
                <a:solidFill>
                  <a:srgbClr val="161234"/>
                </a:solidFill>
              </a:defRPr>
            </a:lvl9pPr>
          </a:lstStyle>
          <a:p/>
        </p:txBody>
      </p:sp>
      <p:sp>
        <p:nvSpPr>
          <p:cNvPr id="91" name="Google Shape;91;p15"/>
          <p:cNvSpPr txBox="1"/>
          <p:nvPr>
            <p:ph type="ctrTitle"/>
          </p:nvPr>
        </p:nvSpPr>
        <p:spPr>
          <a:xfrm>
            <a:off x="892325" y="644550"/>
            <a:ext cx="7940100" cy="6066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FFFFFF"/>
              </a:buClr>
              <a:buSzPts val="3000"/>
              <a:buFont typeface="Roboto Black"/>
              <a:buNone/>
              <a:defRPr b="0" sz="3000">
                <a:solidFill>
                  <a:srgbClr val="FFFFFF"/>
                </a:solidFill>
                <a:latin typeface="Roboto Black"/>
                <a:ea typeface="Roboto Black"/>
                <a:cs typeface="Roboto Black"/>
                <a:sym typeface="Roboto Black"/>
              </a:defRPr>
            </a:lvl1pPr>
            <a:lvl2pPr lvl="1" algn="l">
              <a:lnSpc>
                <a:spcPct val="100000"/>
              </a:lnSpc>
              <a:spcBef>
                <a:spcPts val="0"/>
              </a:spcBef>
              <a:spcAft>
                <a:spcPts val="0"/>
              </a:spcAft>
              <a:buClr>
                <a:srgbClr val="FFFFFF"/>
              </a:buClr>
              <a:buSzPts val="5200"/>
              <a:buNone/>
              <a:defRPr sz="5200">
                <a:solidFill>
                  <a:srgbClr val="FFFFFF"/>
                </a:solidFill>
              </a:defRPr>
            </a:lvl2pPr>
            <a:lvl3pPr lvl="2" algn="l">
              <a:lnSpc>
                <a:spcPct val="100000"/>
              </a:lnSpc>
              <a:spcBef>
                <a:spcPts val="0"/>
              </a:spcBef>
              <a:spcAft>
                <a:spcPts val="0"/>
              </a:spcAft>
              <a:buClr>
                <a:srgbClr val="FFFFFF"/>
              </a:buClr>
              <a:buSzPts val="5200"/>
              <a:buNone/>
              <a:defRPr sz="5200">
                <a:solidFill>
                  <a:srgbClr val="FFFFFF"/>
                </a:solidFill>
              </a:defRPr>
            </a:lvl3pPr>
            <a:lvl4pPr lvl="3" algn="l">
              <a:lnSpc>
                <a:spcPct val="100000"/>
              </a:lnSpc>
              <a:spcBef>
                <a:spcPts val="0"/>
              </a:spcBef>
              <a:spcAft>
                <a:spcPts val="0"/>
              </a:spcAft>
              <a:buClr>
                <a:srgbClr val="FFFFFF"/>
              </a:buClr>
              <a:buSzPts val="5200"/>
              <a:buNone/>
              <a:defRPr sz="5200">
                <a:solidFill>
                  <a:srgbClr val="FFFFFF"/>
                </a:solidFill>
              </a:defRPr>
            </a:lvl4pPr>
            <a:lvl5pPr lvl="4" algn="l">
              <a:lnSpc>
                <a:spcPct val="100000"/>
              </a:lnSpc>
              <a:spcBef>
                <a:spcPts val="0"/>
              </a:spcBef>
              <a:spcAft>
                <a:spcPts val="0"/>
              </a:spcAft>
              <a:buClr>
                <a:srgbClr val="FFFFFF"/>
              </a:buClr>
              <a:buSzPts val="5200"/>
              <a:buNone/>
              <a:defRPr sz="5200">
                <a:solidFill>
                  <a:srgbClr val="FFFFFF"/>
                </a:solidFill>
              </a:defRPr>
            </a:lvl5pPr>
            <a:lvl6pPr lvl="5" algn="l">
              <a:lnSpc>
                <a:spcPct val="100000"/>
              </a:lnSpc>
              <a:spcBef>
                <a:spcPts val="0"/>
              </a:spcBef>
              <a:spcAft>
                <a:spcPts val="0"/>
              </a:spcAft>
              <a:buClr>
                <a:srgbClr val="FFFFFF"/>
              </a:buClr>
              <a:buSzPts val="5200"/>
              <a:buNone/>
              <a:defRPr sz="5200">
                <a:solidFill>
                  <a:srgbClr val="FFFFFF"/>
                </a:solidFill>
              </a:defRPr>
            </a:lvl6pPr>
            <a:lvl7pPr lvl="6" algn="l">
              <a:lnSpc>
                <a:spcPct val="100000"/>
              </a:lnSpc>
              <a:spcBef>
                <a:spcPts val="0"/>
              </a:spcBef>
              <a:spcAft>
                <a:spcPts val="0"/>
              </a:spcAft>
              <a:buClr>
                <a:srgbClr val="FFFFFF"/>
              </a:buClr>
              <a:buSzPts val="5200"/>
              <a:buNone/>
              <a:defRPr sz="5200">
                <a:solidFill>
                  <a:srgbClr val="FFFFFF"/>
                </a:solidFill>
              </a:defRPr>
            </a:lvl7pPr>
            <a:lvl8pPr lvl="7" algn="l">
              <a:lnSpc>
                <a:spcPct val="100000"/>
              </a:lnSpc>
              <a:spcBef>
                <a:spcPts val="0"/>
              </a:spcBef>
              <a:spcAft>
                <a:spcPts val="0"/>
              </a:spcAft>
              <a:buClr>
                <a:srgbClr val="FFFFFF"/>
              </a:buClr>
              <a:buSzPts val="5200"/>
              <a:buNone/>
              <a:defRPr sz="5200">
                <a:solidFill>
                  <a:srgbClr val="FFFFFF"/>
                </a:solidFill>
              </a:defRPr>
            </a:lvl8pPr>
            <a:lvl9pPr lvl="8" algn="l">
              <a:lnSpc>
                <a:spcPct val="100000"/>
              </a:lnSpc>
              <a:spcBef>
                <a:spcPts val="0"/>
              </a:spcBef>
              <a:spcAft>
                <a:spcPts val="0"/>
              </a:spcAft>
              <a:buClr>
                <a:srgbClr val="FFFFFF"/>
              </a:buClr>
              <a:buSzPts val="5200"/>
              <a:buNone/>
              <a:defRPr sz="5200">
                <a:solidFill>
                  <a:srgbClr val="FFFFFF"/>
                </a:solidFill>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SOURCES">
  <p:cSld name="TITLE_1_1_2_1_1_1">
    <p:spTree>
      <p:nvGrpSpPr>
        <p:cNvPr id="92" name="Shape 92"/>
        <p:cNvGrpSpPr/>
        <p:nvPr/>
      </p:nvGrpSpPr>
      <p:grpSpPr>
        <a:xfrm>
          <a:off x="0" y="0"/>
          <a:ext cx="0" cy="0"/>
          <a:chOff x="0" y="0"/>
          <a:chExt cx="0" cy="0"/>
        </a:xfrm>
      </p:grpSpPr>
      <p:sp>
        <p:nvSpPr>
          <p:cNvPr id="93" name="Google Shape;93;p16"/>
          <p:cNvSpPr/>
          <p:nvPr/>
        </p:nvSpPr>
        <p:spPr>
          <a:xfrm>
            <a:off x="-349375" y="1287500"/>
            <a:ext cx="6832200" cy="3607200"/>
          </a:xfrm>
          <a:prstGeom prst="rect">
            <a:avLst/>
          </a:prstGeom>
          <a:gradFill>
            <a:gsLst>
              <a:gs pos="0">
                <a:srgbClr val="052643"/>
              </a:gs>
              <a:gs pos="100000">
                <a:srgbClr val="041523"/>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p16"/>
          <p:cNvSpPr txBox="1"/>
          <p:nvPr>
            <p:ph idx="1" type="body"/>
          </p:nvPr>
        </p:nvSpPr>
        <p:spPr>
          <a:xfrm>
            <a:off x="810000" y="1478150"/>
            <a:ext cx="8520600" cy="3416400"/>
          </a:xfrm>
          <a:prstGeom prst="rect">
            <a:avLst/>
          </a:prstGeom>
          <a:noFill/>
          <a:ln>
            <a:noFill/>
          </a:ln>
        </p:spPr>
        <p:txBody>
          <a:bodyPr anchorCtr="0" anchor="t" bIns="91425" lIns="91425" spcFirstLastPara="1" rIns="91425" wrap="square" tIns="91425">
            <a:noAutofit/>
          </a:bodyPr>
          <a:lstStyle>
            <a:lvl1pPr indent="-279400" lvl="0" marL="457200" algn="l">
              <a:lnSpc>
                <a:spcPct val="115000"/>
              </a:lnSpc>
              <a:spcBef>
                <a:spcPts val="0"/>
              </a:spcBef>
              <a:spcAft>
                <a:spcPts val="0"/>
              </a:spcAft>
              <a:buClr>
                <a:srgbClr val="1EFFC1"/>
              </a:buClr>
              <a:buSzPts val="800"/>
              <a:buChar char="●"/>
              <a:defRPr sz="800">
                <a:solidFill>
                  <a:srgbClr val="1EFFC1"/>
                </a:solidFill>
              </a:defRPr>
            </a:lvl1pPr>
            <a:lvl2pPr indent="-279400" lvl="1" marL="914400" algn="l">
              <a:lnSpc>
                <a:spcPct val="115000"/>
              </a:lnSpc>
              <a:spcBef>
                <a:spcPts val="1600"/>
              </a:spcBef>
              <a:spcAft>
                <a:spcPts val="0"/>
              </a:spcAft>
              <a:buClr>
                <a:srgbClr val="1EFFC1"/>
              </a:buClr>
              <a:buSzPts val="800"/>
              <a:buChar char="○"/>
              <a:defRPr sz="800">
                <a:solidFill>
                  <a:srgbClr val="1EFFC1"/>
                </a:solidFill>
              </a:defRPr>
            </a:lvl2pPr>
            <a:lvl3pPr indent="-279400" lvl="2" marL="1371600" algn="l">
              <a:lnSpc>
                <a:spcPct val="115000"/>
              </a:lnSpc>
              <a:spcBef>
                <a:spcPts val="1600"/>
              </a:spcBef>
              <a:spcAft>
                <a:spcPts val="0"/>
              </a:spcAft>
              <a:buClr>
                <a:srgbClr val="1EFFC1"/>
              </a:buClr>
              <a:buSzPts val="800"/>
              <a:buChar char="■"/>
              <a:defRPr sz="800">
                <a:solidFill>
                  <a:srgbClr val="1EFFC1"/>
                </a:solidFill>
              </a:defRPr>
            </a:lvl3pPr>
            <a:lvl4pPr indent="-279400" lvl="3" marL="1828800" algn="l">
              <a:lnSpc>
                <a:spcPct val="115000"/>
              </a:lnSpc>
              <a:spcBef>
                <a:spcPts val="1600"/>
              </a:spcBef>
              <a:spcAft>
                <a:spcPts val="0"/>
              </a:spcAft>
              <a:buClr>
                <a:srgbClr val="1EFFC1"/>
              </a:buClr>
              <a:buSzPts val="800"/>
              <a:buChar char="●"/>
              <a:defRPr sz="800">
                <a:solidFill>
                  <a:srgbClr val="1EFFC1"/>
                </a:solidFill>
              </a:defRPr>
            </a:lvl4pPr>
            <a:lvl5pPr indent="-279400" lvl="4" marL="2286000" algn="l">
              <a:lnSpc>
                <a:spcPct val="115000"/>
              </a:lnSpc>
              <a:spcBef>
                <a:spcPts val="1600"/>
              </a:spcBef>
              <a:spcAft>
                <a:spcPts val="0"/>
              </a:spcAft>
              <a:buClr>
                <a:srgbClr val="1EFFC1"/>
              </a:buClr>
              <a:buSzPts val="800"/>
              <a:buChar char="○"/>
              <a:defRPr sz="800">
                <a:solidFill>
                  <a:srgbClr val="1EFFC1"/>
                </a:solidFill>
              </a:defRPr>
            </a:lvl5pPr>
            <a:lvl6pPr indent="-279400" lvl="5" marL="2743200" algn="l">
              <a:lnSpc>
                <a:spcPct val="115000"/>
              </a:lnSpc>
              <a:spcBef>
                <a:spcPts val="1600"/>
              </a:spcBef>
              <a:spcAft>
                <a:spcPts val="0"/>
              </a:spcAft>
              <a:buClr>
                <a:srgbClr val="1EFFC1"/>
              </a:buClr>
              <a:buSzPts val="800"/>
              <a:buChar char="■"/>
              <a:defRPr sz="800">
                <a:solidFill>
                  <a:srgbClr val="1EFFC1"/>
                </a:solidFill>
              </a:defRPr>
            </a:lvl6pPr>
            <a:lvl7pPr indent="-279400" lvl="6" marL="3200400" algn="l">
              <a:lnSpc>
                <a:spcPct val="115000"/>
              </a:lnSpc>
              <a:spcBef>
                <a:spcPts val="1600"/>
              </a:spcBef>
              <a:spcAft>
                <a:spcPts val="0"/>
              </a:spcAft>
              <a:buClr>
                <a:srgbClr val="1EFFC1"/>
              </a:buClr>
              <a:buSzPts val="800"/>
              <a:buChar char="●"/>
              <a:defRPr sz="800">
                <a:solidFill>
                  <a:srgbClr val="1EFFC1"/>
                </a:solidFill>
              </a:defRPr>
            </a:lvl7pPr>
            <a:lvl8pPr indent="-279400" lvl="7" marL="3657600" algn="l">
              <a:lnSpc>
                <a:spcPct val="115000"/>
              </a:lnSpc>
              <a:spcBef>
                <a:spcPts val="1600"/>
              </a:spcBef>
              <a:spcAft>
                <a:spcPts val="0"/>
              </a:spcAft>
              <a:buClr>
                <a:srgbClr val="1EFFC1"/>
              </a:buClr>
              <a:buSzPts val="800"/>
              <a:buChar char="○"/>
              <a:defRPr sz="800">
                <a:solidFill>
                  <a:srgbClr val="1EFFC1"/>
                </a:solidFill>
              </a:defRPr>
            </a:lvl8pPr>
            <a:lvl9pPr indent="-279400" lvl="8" marL="4114800" algn="l">
              <a:lnSpc>
                <a:spcPct val="115000"/>
              </a:lnSpc>
              <a:spcBef>
                <a:spcPts val="1600"/>
              </a:spcBef>
              <a:spcAft>
                <a:spcPts val="1600"/>
              </a:spcAft>
              <a:buClr>
                <a:srgbClr val="1EFFC1"/>
              </a:buClr>
              <a:buSzPts val="800"/>
              <a:buChar char="■"/>
              <a:defRPr sz="800">
                <a:solidFill>
                  <a:srgbClr val="1EFFC1"/>
                </a:solidFill>
              </a:defRPr>
            </a:lvl9pPr>
          </a:lstStyle>
          <a:p/>
        </p:txBody>
      </p:sp>
      <p:sp>
        <p:nvSpPr>
          <p:cNvPr id="95" name="Google Shape;95;p16"/>
          <p:cNvSpPr txBox="1"/>
          <p:nvPr>
            <p:ph type="ctrTitle"/>
          </p:nvPr>
        </p:nvSpPr>
        <p:spPr>
          <a:xfrm>
            <a:off x="892325" y="644550"/>
            <a:ext cx="7940100" cy="6066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161234"/>
              </a:buClr>
              <a:buSzPts val="3000"/>
              <a:buFont typeface="Roboto Black"/>
              <a:buNone/>
              <a:defRPr b="0" sz="3000">
                <a:solidFill>
                  <a:srgbClr val="161234"/>
                </a:solidFill>
                <a:latin typeface="Roboto Black"/>
                <a:ea typeface="Roboto Black"/>
                <a:cs typeface="Roboto Black"/>
                <a:sym typeface="Roboto Black"/>
              </a:defRPr>
            </a:lvl1pPr>
            <a:lvl2pPr lvl="1" algn="l">
              <a:lnSpc>
                <a:spcPct val="100000"/>
              </a:lnSpc>
              <a:spcBef>
                <a:spcPts val="0"/>
              </a:spcBef>
              <a:spcAft>
                <a:spcPts val="0"/>
              </a:spcAft>
              <a:buClr>
                <a:srgbClr val="161234"/>
              </a:buClr>
              <a:buSzPts val="5200"/>
              <a:buNone/>
              <a:defRPr sz="5200">
                <a:solidFill>
                  <a:srgbClr val="161234"/>
                </a:solidFill>
              </a:defRPr>
            </a:lvl2pPr>
            <a:lvl3pPr lvl="2" algn="l">
              <a:lnSpc>
                <a:spcPct val="100000"/>
              </a:lnSpc>
              <a:spcBef>
                <a:spcPts val="0"/>
              </a:spcBef>
              <a:spcAft>
                <a:spcPts val="0"/>
              </a:spcAft>
              <a:buClr>
                <a:srgbClr val="161234"/>
              </a:buClr>
              <a:buSzPts val="5200"/>
              <a:buNone/>
              <a:defRPr sz="5200">
                <a:solidFill>
                  <a:srgbClr val="161234"/>
                </a:solidFill>
              </a:defRPr>
            </a:lvl3pPr>
            <a:lvl4pPr lvl="3" algn="l">
              <a:lnSpc>
                <a:spcPct val="100000"/>
              </a:lnSpc>
              <a:spcBef>
                <a:spcPts val="0"/>
              </a:spcBef>
              <a:spcAft>
                <a:spcPts val="0"/>
              </a:spcAft>
              <a:buClr>
                <a:srgbClr val="161234"/>
              </a:buClr>
              <a:buSzPts val="5200"/>
              <a:buNone/>
              <a:defRPr sz="5200">
                <a:solidFill>
                  <a:srgbClr val="161234"/>
                </a:solidFill>
              </a:defRPr>
            </a:lvl4pPr>
            <a:lvl5pPr lvl="4" algn="l">
              <a:lnSpc>
                <a:spcPct val="100000"/>
              </a:lnSpc>
              <a:spcBef>
                <a:spcPts val="0"/>
              </a:spcBef>
              <a:spcAft>
                <a:spcPts val="0"/>
              </a:spcAft>
              <a:buClr>
                <a:srgbClr val="161234"/>
              </a:buClr>
              <a:buSzPts val="5200"/>
              <a:buNone/>
              <a:defRPr sz="5200">
                <a:solidFill>
                  <a:srgbClr val="161234"/>
                </a:solidFill>
              </a:defRPr>
            </a:lvl5pPr>
            <a:lvl6pPr lvl="5" algn="l">
              <a:lnSpc>
                <a:spcPct val="100000"/>
              </a:lnSpc>
              <a:spcBef>
                <a:spcPts val="0"/>
              </a:spcBef>
              <a:spcAft>
                <a:spcPts val="0"/>
              </a:spcAft>
              <a:buClr>
                <a:srgbClr val="161234"/>
              </a:buClr>
              <a:buSzPts val="5200"/>
              <a:buNone/>
              <a:defRPr sz="5200">
                <a:solidFill>
                  <a:srgbClr val="161234"/>
                </a:solidFill>
              </a:defRPr>
            </a:lvl6pPr>
            <a:lvl7pPr lvl="6" algn="l">
              <a:lnSpc>
                <a:spcPct val="100000"/>
              </a:lnSpc>
              <a:spcBef>
                <a:spcPts val="0"/>
              </a:spcBef>
              <a:spcAft>
                <a:spcPts val="0"/>
              </a:spcAft>
              <a:buClr>
                <a:srgbClr val="161234"/>
              </a:buClr>
              <a:buSzPts val="5200"/>
              <a:buNone/>
              <a:defRPr sz="5200">
                <a:solidFill>
                  <a:srgbClr val="161234"/>
                </a:solidFill>
              </a:defRPr>
            </a:lvl7pPr>
            <a:lvl8pPr lvl="7" algn="l">
              <a:lnSpc>
                <a:spcPct val="100000"/>
              </a:lnSpc>
              <a:spcBef>
                <a:spcPts val="0"/>
              </a:spcBef>
              <a:spcAft>
                <a:spcPts val="0"/>
              </a:spcAft>
              <a:buClr>
                <a:srgbClr val="161234"/>
              </a:buClr>
              <a:buSzPts val="5200"/>
              <a:buNone/>
              <a:defRPr sz="5200">
                <a:solidFill>
                  <a:srgbClr val="161234"/>
                </a:solidFill>
              </a:defRPr>
            </a:lvl8pPr>
            <a:lvl9pPr lvl="8" algn="l">
              <a:lnSpc>
                <a:spcPct val="100000"/>
              </a:lnSpc>
              <a:spcBef>
                <a:spcPts val="0"/>
              </a:spcBef>
              <a:spcAft>
                <a:spcPts val="0"/>
              </a:spcAft>
              <a:buClr>
                <a:srgbClr val="161234"/>
              </a:buClr>
              <a:buSzPts val="5200"/>
              <a:buNone/>
              <a:defRPr sz="5200">
                <a:solidFill>
                  <a:srgbClr val="161234"/>
                </a:solidFil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96" name="Shape 96"/>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Design 5">
  <p:cSld name="CUSTOM_15_1_1_1_1">
    <p:spTree>
      <p:nvGrpSpPr>
        <p:cNvPr id="97" name="Shape 97"/>
        <p:cNvGrpSpPr/>
        <p:nvPr/>
      </p:nvGrpSpPr>
      <p:grpSpPr>
        <a:xfrm>
          <a:off x="0" y="0"/>
          <a:ext cx="0" cy="0"/>
          <a:chOff x="0" y="0"/>
          <a:chExt cx="0" cy="0"/>
        </a:xfrm>
      </p:grpSpPr>
      <p:sp>
        <p:nvSpPr>
          <p:cNvPr id="98" name="Google Shape;98;p18"/>
          <p:cNvSpPr txBox="1"/>
          <p:nvPr>
            <p:ph type="ctrTitle"/>
          </p:nvPr>
        </p:nvSpPr>
        <p:spPr>
          <a:xfrm>
            <a:off x="1964851" y="352850"/>
            <a:ext cx="5214300" cy="946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sz="2400"/>
            </a:lvl1pPr>
            <a:lvl2pPr lvl="1" algn="r">
              <a:lnSpc>
                <a:spcPct val="100000"/>
              </a:lnSpc>
              <a:spcBef>
                <a:spcPts val="0"/>
              </a:spcBef>
              <a:spcAft>
                <a:spcPts val="0"/>
              </a:spcAft>
              <a:buSzPts val="2400"/>
              <a:buNone/>
              <a:defRPr sz="2400"/>
            </a:lvl2pPr>
            <a:lvl3pPr lvl="2" algn="r">
              <a:lnSpc>
                <a:spcPct val="100000"/>
              </a:lnSpc>
              <a:spcBef>
                <a:spcPts val="0"/>
              </a:spcBef>
              <a:spcAft>
                <a:spcPts val="0"/>
              </a:spcAft>
              <a:buSzPts val="2400"/>
              <a:buNone/>
              <a:defRPr sz="2400"/>
            </a:lvl3pPr>
            <a:lvl4pPr lvl="3" algn="r">
              <a:lnSpc>
                <a:spcPct val="100000"/>
              </a:lnSpc>
              <a:spcBef>
                <a:spcPts val="0"/>
              </a:spcBef>
              <a:spcAft>
                <a:spcPts val="0"/>
              </a:spcAft>
              <a:buSzPts val="2400"/>
              <a:buNone/>
              <a:defRPr sz="2400"/>
            </a:lvl4pPr>
            <a:lvl5pPr lvl="4" algn="r">
              <a:lnSpc>
                <a:spcPct val="100000"/>
              </a:lnSpc>
              <a:spcBef>
                <a:spcPts val="0"/>
              </a:spcBef>
              <a:spcAft>
                <a:spcPts val="0"/>
              </a:spcAft>
              <a:buSzPts val="2400"/>
              <a:buNone/>
              <a:defRPr sz="2400"/>
            </a:lvl5pPr>
            <a:lvl6pPr lvl="5" algn="r">
              <a:lnSpc>
                <a:spcPct val="100000"/>
              </a:lnSpc>
              <a:spcBef>
                <a:spcPts val="0"/>
              </a:spcBef>
              <a:spcAft>
                <a:spcPts val="0"/>
              </a:spcAft>
              <a:buSzPts val="2400"/>
              <a:buNone/>
              <a:defRPr sz="2400"/>
            </a:lvl6pPr>
            <a:lvl7pPr lvl="6" algn="r">
              <a:lnSpc>
                <a:spcPct val="100000"/>
              </a:lnSpc>
              <a:spcBef>
                <a:spcPts val="0"/>
              </a:spcBef>
              <a:spcAft>
                <a:spcPts val="0"/>
              </a:spcAft>
              <a:buSzPts val="2400"/>
              <a:buNone/>
              <a:defRPr sz="2400"/>
            </a:lvl7pPr>
            <a:lvl8pPr lvl="7" algn="r">
              <a:lnSpc>
                <a:spcPct val="100000"/>
              </a:lnSpc>
              <a:spcBef>
                <a:spcPts val="0"/>
              </a:spcBef>
              <a:spcAft>
                <a:spcPts val="0"/>
              </a:spcAft>
              <a:buSzPts val="2400"/>
              <a:buNone/>
              <a:defRPr sz="2400"/>
            </a:lvl8pPr>
            <a:lvl9pPr lvl="8" algn="r">
              <a:lnSpc>
                <a:spcPct val="100000"/>
              </a:lnSpc>
              <a:spcBef>
                <a:spcPts val="0"/>
              </a:spcBef>
              <a:spcAft>
                <a:spcPts val="0"/>
              </a:spcAft>
              <a:buSzPts val="2400"/>
              <a:buNone/>
              <a:defRPr sz="2400"/>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5">
    <p:spTree>
      <p:nvGrpSpPr>
        <p:cNvPr id="99" name="Shape 99"/>
        <p:cNvGrpSpPr/>
        <p:nvPr/>
      </p:nvGrpSpPr>
      <p:grpSpPr>
        <a:xfrm>
          <a:off x="0" y="0"/>
          <a:ext cx="0" cy="0"/>
          <a:chOff x="0" y="0"/>
          <a:chExt cx="0" cy="0"/>
        </a:xfrm>
      </p:grpSpPr>
      <p:sp>
        <p:nvSpPr>
          <p:cNvPr id="100" name="Google Shape;100;p19"/>
          <p:cNvSpPr txBox="1"/>
          <p:nvPr>
            <p:ph type="title"/>
          </p:nvPr>
        </p:nvSpPr>
        <p:spPr>
          <a:xfrm>
            <a:off x="2803650" y="1931225"/>
            <a:ext cx="3629700" cy="1416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6000">
                <a:solidFill>
                  <a:schemeClr val="accent1"/>
                </a:solidFill>
              </a:defRPr>
            </a:lvl1pPr>
            <a:lvl2pPr lvl="1" rtl="0" algn="ctr">
              <a:spcBef>
                <a:spcPts val="0"/>
              </a:spcBef>
              <a:spcAft>
                <a:spcPts val="0"/>
              </a:spcAft>
              <a:buSzPts val="4200"/>
              <a:buNone/>
              <a:defRPr b="0" sz="4200"/>
            </a:lvl2pPr>
            <a:lvl3pPr lvl="2" rtl="0" algn="ctr">
              <a:spcBef>
                <a:spcPts val="0"/>
              </a:spcBef>
              <a:spcAft>
                <a:spcPts val="0"/>
              </a:spcAft>
              <a:buSzPts val="4200"/>
              <a:buNone/>
              <a:defRPr b="0" sz="4200"/>
            </a:lvl3pPr>
            <a:lvl4pPr lvl="3" rtl="0" algn="ctr">
              <a:spcBef>
                <a:spcPts val="0"/>
              </a:spcBef>
              <a:spcAft>
                <a:spcPts val="0"/>
              </a:spcAft>
              <a:buSzPts val="4200"/>
              <a:buNone/>
              <a:defRPr b="0" sz="4200"/>
            </a:lvl4pPr>
            <a:lvl5pPr lvl="4" rtl="0" algn="ctr">
              <a:spcBef>
                <a:spcPts val="0"/>
              </a:spcBef>
              <a:spcAft>
                <a:spcPts val="0"/>
              </a:spcAft>
              <a:buSzPts val="4200"/>
              <a:buNone/>
              <a:defRPr b="0" sz="4200"/>
            </a:lvl5pPr>
            <a:lvl6pPr lvl="5" rtl="0" algn="ctr">
              <a:spcBef>
                <a:spcPts val="0"/>
              </a:spcBef>
              <a:spcAft>
                <a:spcPts val="0"/>
              </a:spcAft>
              <a:buSzPts val="4200"/>
              <a:buNone/>
              <a:defRPr b="0" sz="4200"/>
            </a:lvl6pPr>
            <a:lvl7pPr lvl="6" rtl="0" algn="ctr">
              <a:spcBef>
                <a:spcPts val="0"/>
              </a:spcBef>
              <a:spcAft>
                <a:spcPts val="0"/>
              </a:spcAft>
              <a:buSzPts val="4200"/>
              <a:buNone/>
              <a:defRPr b="0" sz="4200"/>
            </a:lvl7pPr>
            <a:lvl8pPr lvl="7" rtl="0" algn="ctr">
              <a:spcBef>
                <a:spcPts val="0"/>
              </a:spcBef>
              <a:spcAft>
                <a:spcPts val="0"/>
              </a:spcAft>
              <a:buSzPts val="4200"/>
              <a:buNone/>
              <a:defRPr b="0" sz="4200"/>
            </a:lvl8pPr>
            <a:lvl9pPr lvl="8" rtl="0" algn="ctr">
              <a:spcBef>
                <a:spcPts val="0"/>
              </a:spcBef>
              <a:spcAft>
                <a:spcPts val="0"/>
              </a:spcAft>
              <a:buSzPts val="4200"/>
              <a:buNone/>
              <a:defRPr b="0" sz="4200"/>
            </a:lvl9pPr>
          </a:lstStyle>
          <a:p/>
        </p:txBody>
      </p:sp>
      <p:sp>
        <p:nvSpPr>
          <p:cNvPr id="101" name="Google Shape;101;p19"/>
          <p:cNvSpPr txBox="1"/>
          <p:nvPr>
            <p:ph idx="1" type="subTitle"/>
          </p:nvPr>
        </p:nvSpPr>
        <p:spPr>
          <a:xfrm>
            <a:off x="2532700" y="3135850"/>
            <a:ext cx="4171500" cy="1617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1400"/>
            </a:lvl1pPr>
            <a:lvl2pPr lvl="1" rtl="0" algn="ctr">
              <a:lnSpc>
                <a:spcPct val="100000"/>
              </a:lnSpc>
              <a:spcBef>
                <a:spcPts val="1600"/>
              </a:spcBef>
              <a:spcAft>
                <a:spcPts val="0"/>
              </a:spcAft>
              <a:buSzPts val="2100"/>
              <a:buNone/>
              <a:defRPr sz="2100"/>
            </a:lvl2pPr>
            <a:lvl3pPr lvl="2" rtl="0" algn="ctr">
              <a:lnSpc>
                <a:spcPct val="100000"/>
              </a:lnSpc>
              <a:spcBef>
                <a:spcPts val="1600"/>
              </a:spcBef>
              <a:spcAft>
                <a:spcPts val="0"/>
              </a:spcAft>
              <a:buSzPts val="2100"/>
              <a:buNone/>
              <a:defRPr sz="2100"/>
            </a:lvl3pPr>
            <a:lvl4pPr lvl="3" rtl="0" algn="ctr">
              <a:lnSpc>
                <a:spcPct val="100000"/>
              </a:lnSpc>
              <a:spcBef>
                <a:spcPts val="1600"/>
              </a:spcBef>
              <a:spcAft>
                <a:spcPts val="0"/>
              </a:spcAft>
              <a:buSzPts val="2100"/>
              <a:buNone/>
              <a:defRPr sz="2100"/>
            </a:lvl4pPr>
            <a:lvl5pPr lvl="4" rtl="0" algn="ctr">
              <a:lnSpc>
                <a:spcPct val="100000"/>
              </a:lnSpc>
              <a:spcBef>
                <a:spcPts val="1600"/>
              </a:spcBef>
              <a:spcAft>
                <a:spcPts val="0"/>
              </a:spcAft>
              <a:buSzPts val="2100"/>
              <a:buNone/>
              <a:defRPr sz="2100"/>
            </a:lvl5pPr>
            <a:lvl6pPr lvl="5" rtl="0" algn="ctr">
              <a:lnSpc>
                <a:spcPct val="100000"/>
              </a:lnSpc>
              <a:spcBef>
                <a:spcPts val="1600"/>
              </a:spcBef>
              <a:spcAft>
                <a:spcPts val="0"/>
              </a:spcAft>
              <a:buSzPts val="2100"/>
              <a:buNone/>
              <a:defRPr sz="2100"/>
            </a:lvl6pPr>
            <a:lvl7pPr lvl="6" rtl="0" algn="ctr">
              <a:lnSpc>
                <a:spcPct val="100000"/>
              </a:lnSpc>
              <a:spcBef>
                <a:spcPts val="1600"/>
              </a:spcBef>
              <a:spcAft>
                <a:spcPts val="0"/>
              </a:spcAft>
              <a:buSzPts val="2100"/>
              <a:buNone/>
              <a:defRPr sz="2100"/>
            </a:lvl7pPr>
            <a:lvl8pPr lvl="7" rtl="0" algn="ctr">
              <a:lnSpc>
                <a:spcPct val="100000"/>
              </a:lnSpc>
              <a:spcBef>
                <a:spcPts val="1600"/>
              </a:spcBef>
              <a:spcAft>
                <a:spcPts val="0"/>
              </a:spcAft>
              <a:buSzPts val="2100"/>
              <a:buNone/>
              <a:defRPr sz="2100"/>
            </a:lvl8pPr>
            <a:lvl9pPr lvl="8" rtl="0" algn="ctr">
              <a:lnSpc>
                <a:spcPct val="100000"/>
              </a:lnSpc>
              <a:spcBef>
                <a:spcPts val="1600"/>
              </a:spcBef>
              <a:spcAft>
                <a:spcPts val="0"/>
              </a:spcAft>
              <a:buSzPts val="2100"/>
              <a:buNone/>
              <a:defRPr sz="2100"/>
            </a:lvl9pPr>
          </a:lstStyle>
          <a:p/>
        </p:txBody>
      </p:sp>
      <p:sp>
        <p:nvSpPr>
          <p:cNvPr id="102" name="Google Shape;102;p19"/>
          <p:cNvSpPr txBox="1"/>
          <p:nvPr/>
        </p:nvSpPr>
        <p:spPr>
          <a:xfrm>
            <a:off x="640351" y="3545865"/>
            <a:ext cx="2020200" cy="931500"/>
          </a:xfrm>
          <a:prstGeom prst="rect">
            <a:avLst/>
          </a:prstGeom>
          <a:noFill/>
          <a:ln>
            <a:noFill/>
          </a:ln>
        </p:spPr>
        <p:txBody>
          <a:bodyPr anchorCtr="0" anchor="b" bIns="91425" lIns="91425" spcFirstLastPara="1" rIns="91425" wrap="square" tIns="91425">
            <a:noAutofit/>
          </a:bodyPr>
          <a:lstStyle/>
          <a:p>
            <a:pPr indent="0" lvl="0" marL="0" rtl="0" algn="l">
              <a:lnSpc>
                <a:spcPct val="115000"/>
              </a:lnSpc>
              <a:spcBef>
                <a:spcPts val="300"/>
              </a:spcBef>
              <a:spcAft>
                <a:spcPts val="0"/>
              </a:spcAft>
              <a:buNone/>
            </a:pPr>
            <a:r>
              <a:rPr lang="es" sz="1000">
                <a:solidFill>
                  <a:schemeClr val="lt1"/>
                </a:solidFill>
                <a:latin typeface="Lato"/>
                <a:ea typeface="Lato"/>
                <a:cs typeface="Lato"/>
                <a:sym typeface="Lato"/>
              </a:rPr>
              <a:t>CREDITS: This presentation template was created by </a:t>
            </a:r>
            <a:r>
              <a:rPr b="1" lang="es" sz="1000">
                <a:solidFill>
                  <a:schemeClr val="lt1"/>
                </a:solidFill>
                <a:uFill>
                  <a:noFill/>
                </a:uFill>
                <a:latin typeface="Lato"/>
                <a:ea typeface="Lato"/>
                <a:cs typeface="Lato"/>
                <a:sym typeface="Lato"/>
                <a:hlinkClick r:id="rId2">
                  <a:extLst>
                    <a:ext uri="{A12FA001-AC4F-418D-AE19-62706E023703}">
                      <ahyp:hlinkClr val="tx"/>
                    </a:ext>
                  </a:extLst>
                </a:hlinkClick>
              </a:rPr>
              <a:t>Slidesgo</a:t>
            </a:r>
            <a:r>
              <a:rPr lang="es" sz="1000">
                <a:solidFill>
                  <a:schemeClr val="lt1"/>
                </a:solidFill>
                <a:latin typeface="Lato"/>
                <a:ea typeface="Lato"/>
                <a:cs typeface="Lato"/>
                <a:sym typeface="Lato"/>
              </a:rPr>
              <a:t>, including icons by </a:t>
            </a:r>
            <a:r>
              <a:rPr b="1" lang="es" sz="1000">
                <a:solidFill>
                  <a:schemeClr val="lt1"/>
                </a:solidFill>
                <a:uFill>
                  <a:noFill/>
                </a:uFill>
                <a:latin typeface="Lato"/>
                <a:ea typeface="Lato"/>
                <a:cs typeface="Lato"/>
                <a:sym typeface="Lato"/>
                <a:hlinkClick r:id="rId3">
                  <a:extLst>
                    <a:ext uri="{A12FA001-AC4F-418D-AE19-62706E023703}">
                      <ahyp:hlinkClr val="tx"/>
                    </a:ext>
                  </a:extLst>
                </a:hlinkClick>
              </a:rPr>
              <a:t>Flaticon</a:t>
            </a:r>
            <a:r>
              <a:rPr lang="es" sz="1000">
                <a:solidFill>
                  <a:schemeClr val="lt1"/>
                </a:solidFill>
                <a:latin typeface="Lato"/>
                <a:ea typeface="Lato"/>
                <a:cs typeface="Lato"/>
                <a:sym typeface="Lato"/>
              </a:rPr>
              <a:t>, and infographics &amp; images by </a:t>
            </a:r>
            <a:r>
              <a:rPr b="1" lang="es" sz="1000">
                <a:solidFill>
                  <a:schemeClr val="lt1"/>
                </a:solidFill>
                <a:uFill>
                  <a:noFill/>
                </a:uFill>
                <a:latin typeface="Lato"/>
                <a:ea typeface="Lato"/>
                <a:cs typeface="Lato"/>
                <a:sym typeface="Lato"/>
                <a:hlinkClick r:id="rId4">
                  <a:extLst>
                    <a:ext uri="{A12FA001-AC4F-418D-AE19-62706E023703}">
                      <ahyp:hlinkClr val="tx"/>
                    </a:ext>
                  </a:extLst>
                </a:hlinkClick>
              </a:rPr>
              <a:t>Freepik</a:t>
            </a:r>
            <a:endParaRPr sz="1000">
              <a:solidFill>
                <a:schemeClr val="lt1"/>
              </a:solidFill>
              <a:latin typeface="Lato"/>
              <a:ea typeface="Lato"/>
              <a:cs typeface="Lato"/>
              <a:sym typeface="Lato"/>
            </a:endParaRPr>
          </a:p>
        </p:txBody>
      </p:sp>
      <p:sp>
        <p:nvSpPr>
          <p:cNvPr id="103" name="Google Shape;103;p19"/>
          <p:cNvSpPr/>
          <p:nvPr/>
        </p:nvSpPr>
        <p:spPr>
          <a:xfrm>
            <a:off x="862500" y="401663"/>
            <a:ext cx="952900" cy="138325"/>
          </a:xfrm>
          <a:custGeom>
            <a:rect b="b" l="l" r="r" t="t"/>
            <a:pathLst>
              <a:path extrusionOk="0" h="5533" w="38116">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rgbClr val="7ECC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4" name="Google Shape;104;p19"/>
          <p:cNvGrpSpPr/>
          <p:nvPr/>
        </p:nvGrpSpPr>
        <p:grpSpPr>
          <a:xfrm flipH="1">
            <a:off x="6197306" y="4395854"/>
            <a:ext cx="1483317" cy="577807"/>
            <a:chOff x="651200" y="238075"/>
            <a:chExt cx="880725" cy="343075"/>
          </a:xfrm>
        </p:grpSpPr>
        <p:sp>
          <p:nvSpPr>
            <p:cNvPr id="105" name="Google Shape;105;p19"/>
            <p:cNvSpPr/>
            <p:nvPr/>
          </p:nvSpPr>
          <p:spPr>
            <a:xfrm>
              <a:off x="651200" y="238075"/>
              <a:ext cx="880725" cy="343075"/>
            </a:xfrm>
            <a:custGeom>
              <a:rect b="b" l="l" r="r" t="t"/>
              <a:pathLst>
                <a:path extrusionOk="0" h="13723" w="35229">
                  <a:moveTo>
                    <a:pt x="20065" y="1"/>
                  </a:moveTo>
                  <a:cubicBezTo>
                    <a:pt x="16539" y="1"/>
                    <a:pt x="13074" y="2061"/>
                    <a:pt x="14483" y="5935"/>
                  </a:cubicBezTo>
                  <a:cubicBezTo>
                    <a:pt x="13434" y="5038"/>
                    <a:pt x="12109" y="4625"/>
                    <a:pt x="10792" y="4625"/>
                  </a:cubicBezTo>
                  <a:cubicBezTo>
                    <a:pt x="8616" y="4625"/>
                    <a:pt x="6461" y="5751"/>
                    <a:pt x="5603" y="7679"/>
                  </a:cubicBezTo>
                  <a:cubicBezTo>
                    <a:pt x="5272" y="8432"/>
                    <a:pt x="5144" y="9259"/>
                    <a:pt x="5235" y="10076"/>
                  </a:cubicBezTo>
                  <a:cubicBezTo>
                    <a:pt x="4648" y="9764"/>
                    <a:pt x="3986" y="9590"/>
                    <a:pt x="3316" y="9580"/>
                  </a:cubicBezTo>
                  <a:cubicBezTo>
                    <a:pt x="1351" y="9580"/>
                    <a:pt x="1" y="11298"/>
                    <a:pt x="377" y="13722"/>
                  </a:cubicBezTo>
                  <a:lnTo>
                    <a:pt x="33952" y="13722"/>
                  </a:lnTo>
                  <a:cubicBezTo>
                    <a:pt x="35229" y="11390"/>
                    <a:pt x="34623" y="9305"/>
                    <a:pt x="33126" y="7982"/>
                  </a:cubicBezTo>
                  <a:cubicBezTo>
                    <a:pt x="32081" y="7073"/>
                    <a:pt x="30608" y="6529"/>
                    <a:pt x="29036" y="6529"/>
                  </a:cubicBezTo>
                  <a:cubicBezTo>
                    <a:pt x="27927" y="6529"/>
                    <a:pt x="26768" y="6800"/>
                    <a:pt x="25678" y="7404"/>
                  </a:cubicBezTo>
                  <a:cubicBezTo>
                    <a:pt x="27692" y="2368"/>
                    <a:pt x="23844" y="1"/>
                    <a:pt x="2006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9"/>
            <p:cNvSpPr/>
            <p:nvPr/>
          </p:nvSpPr>
          <p:spPr>
            <a:xfrm>
              <a:off x="1162500" y="272700"/>
              <a:ext cx="47550" cy="32700"/>
            </a:xfrm>
            <a:custGeom>
              <a:rect b="b" l="l" r="r" t="t"/>
              <a:pathLst>
                <a:path extrusionOk="0" h="1308" w="1902">
                  <a:moveTo>
                    <a:pt x="534" y="1"/>
                  </a:moveTo>
                  <a:cubicBezTo>
                    <a:pt x="503" y="1"/>
                    <a:pt x="472" y="2"/>
                    <a:pt x="441" y="4"/>
                  </a:cubicBezTo>
                  <a:cubicBezTo>
                    <a:pt x="294" y="4"/>
                    <a:pt x="157" y="31"/>
                    <a:pt x="10" y="68"/>
                  </a:cubicBezTo>
                  <a:cubicBezTo>
                    <a:pt x="0" y="151"/>
                    <a:pt x="19" y="242"/>
                    <a:pt x="46" y="316"/>
                  </a:cubicBezTo>
                  <a:cubicBezTo>
                    <a:pt x="175" y="316"/>
                    <a:pt x="294" y="334"/>
                    <a:pt x="414" y="353"/>
                  </a:cubicBezTo>
                  <a:cubicBezTo>
                    <a:pt x="616" y="399"/>
                    <a:pt x="818" y="472"/>
                    <a:pt x="992" y="582"/>
                  </a:cubicBezTo>
                  <a:cubicBezTo>
                    <a:pt x="1167" y="692"/>
                    <a:pt x="1323" y="830"/>
                    <a:pt x="1461" y="996"/>
                  </a:cubicBezTo>
                  <a:cubicBezTo>
                    <a:pt x="1534" y="1097"/>
                    <a:pt x="1598" y="1198"/>
                    <a:pt x="1663" y="1308"/>
                  </a:cubicBezTo>
                  <a:cubicBezTo>
                    <a:pt x="1745" y="1299"/>
                    <a:pt x="1828" y="1271"/>
                    <a:pt x="1901" y="1225"/>
                  </a:cubicBezTo>
                  <a:lnTo>
                    <a:pt x="1865" y="1115"/>
                  </a:lnTo>
                  <a:cubicBezTo>
                    <a:pt x="1846" y="1014"/>
                    <a:pt x="1810" y="913"/>
                    <a:pt x="1764" y="821"/>
                  </a:cubicBezTo>
                  <a:cubicBezTo>
                    <a:pt x="1653" y="564"/>
                    <a:pt x="1479" y="344"/>
                    <a:pt x="1240" y="187"/>
                  </a:cubicBezTo>
                  <a:cubicBezTo>
                    <a:pt x="1028" y="65"/>
                    <a:pt x="780" y="1"/>
                    <a:pt x="534" y="1"/>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9"/>
            <p:cNvSpPr/>
            <p:nvPr/>
          </p:nvSpPr>
          <p:spPr>
            <a:xfrm>
              <a:off x="1159050" y="301950"/>
              <a:ext cx="36525" cy="28700"/>
            </a:xfrm>
            <a:custGeom>
              <a:rect b="b" l="l" r="r" t="t"/>
              <a:pathLst>
                <a:path extrusionOk="0" h="1148" w="1461">
                  <a:moveTo>
                    <a:pt x="56" y="0"/>
                  </a:moveTo>
                  <a:cubicBezTo>
                    <a:pt x="19" y="73"/>
                    <a:pt x="1" y="156"/>
                    <a:pt x="1" y="239"/>
                  </a:cubicBezTo>
                  <a:lnTo>
                    <a:pt x="230" y="386"/>
                  </a:lnTo>
                  <a:cubicBezTo>
                    <a:pt x="304" y="422"/>
                    <a:pt x="368" y="478"/>
                    <a:pt x="423" y="533"/>
                  </a:cubicBezTo>
                  <a:cubicBezTo>
                    <a:pt x="487" y="588"/>
                    <a:pt x="552" y="643"/>
                    <a:pt x="616" y="689"/>
                  </a:cubicBezTo>
                  <a:cubicBezTo>
                    <a:pt x="846" y="872"/>
                    <a:pt x="1286" y="1148"/>
                    <a:pt x="1286" y="1148"/>
                  </a:cubicBezTo>
                  <a:cubicBezTo>
                    <a:pt x="1351" y="1102"/>
                    <a:pt x="1415" y="1038"/>
                    <a:pt x="1461" y="973"/>
                  </a:cubicBezTo>
                  <a:cubicBezTo>
                    <a:pt x="1305" y="726"/>
                    <a:pt x="1121" y="505"/>
                    <a:pt x="910" y="312"/>
                  </a:cubicBezTo>
                  <a:cubicBezTo>
                    <a:pt x="745" y="193"/>
                    <a:pt x="570" y="110"/>
                    <a:pt x="377" y="55"/>
                  </a:cubicBezTo>
                  <a:cubicBezTo>
                    <a:pt x="194" y="18"/>
                    <a:pt x="56" y="0"/>
                    <a:pt x="56"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9"/>
            <p:cNvSpPr/>
            <p:nvPr/>
          </p:nvSpPr>
          <p:spPr>
            <a:xfrm>
              <a:off x="1319525" y="547600"/>
              <a:ext cx="54900" cy="11950"/>
            </a:xfrm>
            <a:custGeom>
              <a:rect b="b" l="l" r="r" t="t"/>
              <a:pathLst>
                <a:path extrusionOk="0" h="478" w="2196">
                  <a:moveTo>
                    <a:pt x="1103" y="0"/>
                  </a:moveTo>
                  <a:cubicBezTo>
                    <a:pt x="736" y="19"/>
                    <a:pt x="377" y="56"/>
                    <a:pt x="28" y="120"/>
                  </a:cubicBezTo>
                  <a:cubicBezTo>
                    <a:pt x="1" y="202"/>
                    <a:pt x="1" y="285"/>
                    <a:pt x="28" y="368"/>
                  </a:cubicBezTo>
                  <a:cubicBezTo>
                    <a:pt x="377" y="423"/>
                    <a:pt x="736" y="460"/>
                    <a:pt x="1103" y="478"/>
                  </a:cubicBezTo>
                  <a:cubicBezTo>
                    <a:pt x="1461" y="460"/>
                    <a:pt x="1819" y="423"/>
                    <a:pt x="2177" y="368"/>
                  </a:cubicBezTo>
                  <a:cubicBezTo>
                    <a:pt x="2196" y="285"/>
                    <a:pt x="2196" y="202"/>
                    <a:pt x="2177" y="120"/>
                  </a:cubicBezTo>
                  <a:cubicBezTo>
                    <a:pt x="1819" y="56"/>
                    <a:pt x="1461" y="19"/>
                    <a:pt x="1103"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9"/>
            <p:cNvSpPr/>
            <p:nvPr/>
          </p:nvSpPr>
          <p:spPr>
            <a:xfrm>
              <a:off x="1333300" y="520500"/>
              <a:ext cx="27350" cy="11750"/>
            </a:xfrm>
            <a:custGeom>
              <a:rect b="b" l="l" r="r" t="t"/>
              <a:pathLst>
                <a:path extrusionOk="0" h="470" w="1094">
                  <a:moveTo>
                    <a:pt x="552" y="1"/>
                  </a:moveTo>
                  <a:cubicBezTo>
                    <a:pt x="368" y="10"/>
                    <a:pt x="185" y="56"/>
                    <a:pt x="10" y="111"/>
                  </a:cubicBezTo>
                  <a:cubicBezTo>
                    <a:pt x="1" y="194"/>
                    <a:pt x="1" y="276"/>
                    <a:pt x="10" y="359"/>
                  </a:cubicBezTo>
                  <a:cubicBezTo>
                    <a:pt x="185" y="414"/>
                    <a:pt x="368" y="460"/>
                    <a:pt x="552" y="469"/>
                  </a:cubicBezTo>
                  <a:cubicBezTo>
                    <a:pt x="736" y="460"/>
                    <a:pt x="910" y="414"/>
                    <a:pt x="1085" y="359"/>
                  </a:cubicBezTo>
                  <a:cubicBezTo>
                    <a:pt x="1094" y="276"/>
                    <a:pt x="1094" y="194"/>
                    <a:pt x="1085" y="111"/>
                  </a:cubicBezTo>
                  <a:cubicBezTo>
                    <a:pt x="910" y="56"/>
                    <a:pt x="736" y="10"/>
                    <a:pt x="552" y="1"/>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0" name="Google Shape;110;p19"/>
          <p:cNvGrpSpPr/>
          <p:nvPr/>
        </p:nvGrpSpPr>
        <p:grpSpPr>
          <a:xfrm>
            <a:off x="8159570" y="1353393"/>
            <a:ext cx="1295601" cy="577830"/>
            <a:chOff x="8042384" y="2038616"/>
            <a:chExt cx="1720815" cy="767473"/>
          </a:xfrm>
        </p:grpSpPr>
        <p:sp>
          <p:nvSpPr>
            <p:cNvPr id="111" name="Google Shape;111;p19"/>
            <p:cNvSpPr/>
            <p:nvPr/>
          </p:nvSpPr>
          <p:spPr>
            <a:xfrm>
              <a:off x="8042384" y="2038616"/>
              <a:ext cx="1720815" cy="767473"/>
            </a:xfrm>
            <a:custGeom>
              <a:rect b="b" l="l" r="r" t="t"/>
              <a:pathLst>
                <a:path extrusionOk="0" h="19316" w="43310">
                  <a:moveTo>
                    <a:pt x="25615" y="0"/>
                  </a:moveTo>
                  <a:cubicBezTo>
                    <a:pt x="20922" y="0"/>
                    <a:pt x="16203" y="3639"/>
                    <a:pt x="16707" y="11601"/>
                  </a:cubicBezTo>
                  <a:cubicBezTo>
                    <a:pt x="14853" y="8904"/>
                    <a:pt x="12411" y="7768"/>
                    <a:pt x="10025" y="7768"/>
                  </a:cubicBezTo>
                  <a:cubicBezTo>
                    <a:pt x="4883" y="7768"/>
                    <a:pt x="0" y="13039"/>
                    <a:pt x="1819" y="19316"/>
                  </a:cubicBezTo>
                  <a:lnTo>
                    <a:pt x="43309" y="19316"/>
                  </a:lnTo>
                  <a:cubicBezTo>
                    <a:pt x="43309" y="15688"/>
                    <a:pt x="40582" y="11557"/>
                    <a:pt x="36902" y="11557"/>
                  </a:cubicBezTo>
                  <a:cubicBezTo>
                    <a:pt x="35985" y="11557"/>
                    <a:pt x="35010" y="11813"/>
                    <a:pt x="34003" y="12397"/>
                  </a:cubicBezTo>
                  <a:cubicBezTo>
                    <a:pt x="35952" y="4439"/>
                    <a:pt x="30799" y="0"/>
                    <a:pt x="2561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9"/>
            <p:cNvSpPr/>
            <p:nvPr/>
          </p:nvSpPr>
          <p:spPr>
            <a:xfrm>
              <a:off x="8825909" y="2181653"/>
              <a:ext cx="49348" cy="69413"/>
            </a:xfrm>
            <a:custGeom>
              <a:rect b="b" l="l" r="r" t="t"/>
              <a:pathLst>
                <a:path extrusionOk="0" h="1747" w="1242">
                  <a:moveTo>
                    <a:pt x="1136" y="0"/>
                  </a:moveTo>
                  <a:lnTo>
                    <a:pt x="1030" y="32"/>
                  </a:lnTo>
                  <a:cubicBezTo>
                    <a:pt x="934" y="64"/>
                    <a:pt x="849" y="107"/>
                    <a:pt x="775" y="149"/>
                  </a:cubicBezTo>
                  <a:cubicBezTo>
                    <a:pt x="552" y="266"/>
                    <a:pt x="372" y="436"/>
                    <a:pt x="234" y="637"/>
                  </a:cubicBezTo>
                  <a:cubicBezTo>
                    <a:pt x="106" y="849"/>
                    <a:pt x="22" y="1093"/>
                    <a:pt x="11" y="1337"/>
                  </a:cubicBezTo>
                  <a:cubicBezTo>
                    <a:pt x="0" y="1433"/>
                    <a:pt x="0" y="1529"/>
                    <a:pt x="11" y="1624"/>
                  </a:cubicBezTo>
                  <a:lnTo>
                    <a:pt x="22" y="1730"/>
                  </a:lnTo>
                  <a:cubicBezTo>
                    <a:pt x="64" y="1741"/>
                    <a:pt x="109" y="1746"/>
                    <a:pt x="154" y="1746"/>
                  </a:cubicBezTo>
                  <a:cubicBezTo>
                    <a:pt x="199" y="1746"/>
                    <a:pt x="244" y="1741"/>
                    <a:pt x="287" y="1730"/>
                  </a:cubicBezTo>
                  <a:cubicBezTo>
                    <a:pt x="287" y="1730"/>
                    <a:pt x="297" y="1698"/>
                    <a:pt x="319" y="1635"/>
                  </a:cubicBezTo>
                  <a:cubicBezTo>
                    <a:pt x="329" y="1560"/>
                    <a:pt x="351" y="1486"/>
                    <a:pt x="382" y="1422"/>
                  </a:cubicBezTo>
                  <a:cubicBezTo>
                    <a:pt x="457" y="1242"/>
                    <a:pt x="542" y="1072"/>
                    <a:pt x="648" y="913"/>
                  </a:cubicBezTo>
                  <a:cubicBezTo>
                    <a:pt x="754" y="754"/>
                    <a:pt x="870" y="605"/>
                    <a:pt x="998" y="457"/>
                  </a:cubicBezTo>
                  <a:cubicBezTo>
                    <a:pt x="1115" y="319"/>
                    <a:pt x="1242" y="234"/>
                    <a:pt x="1242" y="234"/>
                  </a:cubicBezTo>
                  <a:cubicBezTo>
                    <a:pt x="1221" y="149"/>
                    <a:pt x="1178" y="64"/>
                    <a:pt x="1136"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9"/>
            <p:cNvSpPr/>
            <p:nvPr/>
          </p:nvSpPr>
          <p:spPr>
            <a:xfrm>
              <a:off x="8874383" y="2198500"/>
              <a:ext cx="47282" cy="47679"/>
            </a:xfrm>
            <a:custGeom>
              <a:rect b="b" l="l" r="r" t="t"/>
              <a:pathLst>
                <a:path extrusionOk="0" h="1200" w="1190">
                  <a:moveTo>
                    <a:pt x="1125" y="1"/>
                  </a:moveTo>
                  <a:lnTo>
                    <a:pt x="1041" y="12"/>
                  </a:lnTo>
                  <a:cubicBezTo>
                    <a:pt x="966" y="12"/>
                    <a:pt x="892" y="22"/>
                    <a:pt x="818" y="43"/>
                  </a:cubicBezTo>
                  <a:cubicBezTo>
                    <a:pt x="637" y="96"/>
                    <a:pt x="457" y="192"/>
                    <a:pt x="319" y="330"/>
                  </a:cubicBezTo>
                  <a:cubicBezTo>
                    <a:pt x="192" y="468"/>
                    <a:pt x="107" y="638"/>
                    <a:pt x="54" y="829"/>
                  </a:cubicBezTo>
                  <a:cubicBezTo>
                    <a:pt x="32" y="892"/>
                    <a:pt x="22" y="967"/>
                    <a:pt x="11" y="1030"/>
                  </a:cubicBezTo>
                  <a:lnTo>
                    <a:pt x="1" y="1115"/>
                  </a:lnTo>
                  <a:cubicBezTo>
                    <a:pt x="75" y="1158"/>
                    <a:pt x="160" y="1189"/>
                    <a:pt x="255" y="1200"/>
                  </a:cubicBezTo>
                  <a:cubicBezTo>
                    <a:pt x="298" y="1136"/>
                    <a:pt x="351" y="1062"/>
                    <a:pt x="404" y="998"/>
                  </a:cubicBezTo>
                  <a:cubicBezTo>
                    <a:pt x="499" y="892"/>
                    <a:pt x="595" y="786"/>
                    <a:pt x="690" y="691"/>
                  </a:cubicBezTo>
                  <a:cubicBezTo>
                    <a:pt x="786" y="585"/>
                    <a:pt x="881" y="489"/>
                    <a:pt x="987" y="404"/>
                  </a:cubicBezTo>
                  <a:cubicBezTo>
                    <a:pt x="1051" y="351"/>
                    <a:pt x="1115" y="309"/>
                    <a:pt x="1189" y="266"/>
                  </a:cubicBezTo>
                  <a:cubicBezTo>
                    <a:pt x="1178" y="171"/>
                    <a:pt x="1157" y="86"/>
                    <a:pt x="1125" y="1"/>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9"/>
            <p:cNvSpPr/>
            <p:nvPr/>
          </p:nvSpPr>
          <p:spPr>
            <a:xfrm>
              <a:off x="8122644" y="2614658"/>
              <a:ext cx="66671" cy="60314"/>
            </a:xfrm>
            <a:custGeom>
              <a:rect b="b" l="l" r="r" t="t"/>
              <a:pathLst>
                <a:path extrusionOk="0" h="1518" w="1678">
                  <a:moveTo>
                    <a:pt x="202" y="0"/>
                  </a:moveTo>
                  <a:cubicBezTo>
                    <a:pt x="181" y="0"/>
                    <a:pt x="1" y="181"/>
                    <a:pt x="22" y="191"/>
                  </a:cubicBezTo>
                  <a:cubicBezTo>
                    <a:pt x="383" y="754"/>
                    <a:pt x="892" y="1210"/>
                    <a:pt x="1486" y="1518"/>
                  </a:cubicBezTo>
                  <a:cubicBezTo>
                    <a:pt x="1561" y="1475"/>
                    <a:pt x="1624" y="1411"/>
                    <a:pt x="1677" y="1327"/>
                  </a:cubicBezTo>
                  <a:cubicBezTo>
                    <a:pt x="1306" y="775"/>
                    <a:pt x="797" y="319"/>
                    <a:pt x="202"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9"/>
            <p:cNvSpPr/>
            <p:nvPr/>
          </p:nvSpPr>
          <p:spPr>
            <a:xfrm>
              <a:off x="8146284" y="2574170"/>
              <a:ext cx="46805" cy="43030"/>
            </a:xfrm>
            <a:custGeom>
              <a:rect b="b" l="l" r="r" t="t"/>
              <a:pathLst>
                <a:path extrusionOk="0" h="1083" w="1178">
                  <a:moveTo>
                    <a:pt x="223" y="1"/>
                  </a:moveTo>
                  <a:cubicBezTo>
                    <a:pt x="138" y="43"/>
                    <a:pt x="64" y="85"/>
                    <a:pt x="0" y="149"/>
                  </a:cubicBezTo>
                  <a:cubicBezTo>
                    <a:pt x="74" y="393"/>
                    <a:pt x="202" y="605"/>
                    <a:pt x="371" y="796"/>
                  </a:cubicBezTo>
                  <a:cubicBezTo>
                    <a:pt x="509" y="902"/>
                    <a:pt x="658" y="987"/>
                    <a:pt x="828" y="1030"/>
                  </a:cubicBezTo>
                  <a:cubicBezTo>
                    <a:pt x="976" y="1072"/>
                    <a:pt x="1093" y="1083"/>
                    <a:pt x="1093" y="1083"/>
                  </a:cubicBezTo>
                  <a:cubicBezTo>
                    <a:pt x="1135" y="1009"/>
                    <a:pt x="1167" y="913"/>
                    <a:pt x="1178" y="828"/>
                  </a:cubicBezTo>
                  <a:cubicBezTo>
                    <a:pt x="1178" y="828"/>
                    <a:pt x="1104" y="754"/>
                    <a:pt x="1008" y="680"/>
                  </a:cubicBezTo>
                  <a:cubicBezTo>
                    <a:pt x="902" y="616"/>
                    <a:pt x="817" y="489"/>
                    <a:pt x="722" y="414"/>
                  </a:cubicBezTo>
                  <a:cubicBezTo>
                    <a:pt x="552" y="266"/>
                    <a:pt x="223" y="1"/>
                    <a:pt x="223" y="1"/>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6" name="Google Shape;116;p19"/>
          <p:cNvSpPr/>
          <p:nvPr/>
        </p:nvSpPr>
        <p:spPr>
          <a:xfrm>
            <a:off x="7922113" y="2204363"/>
            <a:ext cx="293325" cy="67875"/>
          </a:xfrm>
          <a:custGeom>
            <a:rect b="b" l="l" r="r" t="t"/>
            <a:pathLst>
              <a:path extrusionOk="0" h="2715" w="11733">
                <a:moveTo>
                  <a:pt x="5691" y="0"/>
                </a:moveTo>
                <a:lnTo>
                  <a:pt x="5283" y="409"/>
                </a:lnTo>
                <a:lnTo>
                  <a:pt x="4728" y="934"/>
                </a:lnTo>
                <a:cubicBezTo>
                  <a:pt x="4524" y="1080"/>
                  <a:pt x="4349" y="1255"/>
                  <a:pt x="4144" y="1372"/>
                </a:cubicBezTo>
                <a:cubicBezTo>
                  <a:pt x="3736" y="1634"/>
                  <a:pt x="3298" y="1780"/>
                  <a:pt x="2831" y="1868"/>
                </a:cubicBezTo>
                <a:cubicBezTo>
                  <a:pt x="2739" y="1879"/>
                  <a:pt x="2646" y="1885"/>
                  <a:pt x="2553" y="1885"/>
                </a:cubicBezTo>
                <a:cubicBezTo>
                  <a:pt x="1697" y="1885"/>
                  <a:pt x="789" y="1420"/>
                  <a:pt x="0" y="788"/>
                </a:cubicBezTo>
                <a:lnTo>
                  <a:pt x="0" y="788"/>
                </a:lnTo>
                <a:cubicBezTo>
                  <a:pt x="263" y="1284"/>
                  <a:pt x="642" y="1751"/>
                  <a:pt x="1109" y="2072"/>
                </a:cubicBezTo>
                <a:cubicBezTo>
                  <a:pt x="1605" y="2452"/>
                  <a:pt x="2218" y="2685"/>
                  <a:pt x="2831" y="2714"/>
                </a:cubicBezTo>
                <a:cubicBezTo>
                  <a:pt x="3473" y="2714"/>
                  <a:pt x="4115" y="2568"/>
                  <a:pt x="4670" y="2277"/>
                </a:cubicBezTo>
                <a:cubicBezTo>
                  <a:pt x="4932" y="2131"/>
                  <a:pt x="5195" y="1956"/>
                  <a:pt x="5429" y="1751"/>
                </a:cubicBezTo>
                <a:cubicBezTo>
                  <a:pt x="5521" y="1682"/>
                  <a:pt x="5610" y="1603"/>
                  <a:pt x="5697" y="1522"/>
                </a:cubicBezTo>
                <a:lnTo>
                  <a:pt x="5697" y="1522"/>
                </a:lnTo>
                <a:cubicBezTo>
                  <a:pt x="6054" y="1801"/>
                  <a:pt x="6442" y="2039"/>
                  <a:pt x="6859" y="2247"/>
                </a:cubicBezTo>
                <a:cubicBezTo>
                  <a:pt x="7442" y="2539"/>
                  <a:pt x="8084" y="2685"/>
                  <a:pt x="8726" y="2714"/>
                </a:cubicBezTo>
                <a:cubicBezTo>
                  <a:pt x="8902" y="2714"/>
                  <a:pt x="9048" y="2714"/>
                  <a:pt x="9223" y="2685"/>
                </a:cubicBezTo>
                <a:lnTo>
                  <a:pt x="9719" y="2568"/>
                </a:lnTo>
                <a:cubicBezTo>
                  <a:pt x="10011" y="2481"/>
                  <a:pt x="10302" y="2335"/>
                  <a:pt x="10565" y="2160"/>
                </a:cubicBezTo>
                <a:cubicBezTo>
                  <a:pt x="11061" y="1780"/>
                  <a:pt x="11470" y="1313"/>
                  <a:pt x="11733" y="759"/>
                </a:cubicBezTo>
                <a:lnTo>
                  <a:pt x="11733" y="759"/>
                </a:lnTo>
                <a:cubicBezTo>
                  <a:pt x="11324" y="1138"/>
                  <a:pt x="10828" y="1430"/>
                  <a:pt x="10302" y="1664"/>
                </a:cubicBezTo>
                <a:cubicBezTo>
                  <a:pt x="9980" y="1785"/>
                  <a:pt x="9630" y="1850"/>
                  <a:pt x="9271" y="1850"/>
                </a:cubicBezTo>
                <a:cubicBezTo>
                  <a:pt x="9110" y="1850"/>
                  <a:pt x="8947" y="1837"/>
                  <a:pt x="8785" y="1810"/>
                </a:cubicBezTo>
                <a:cubicBezTo>
                  <a:pt x="8289" y="1722"/>
                  <a:pt x="7793" y="1547"/>
                  <a:pt x="7355" y="1284"/>
                </a:cubicBezTo>
                <a:cubicBezTo>
                  <a:pt x="6888" y="1022"/>
                  <a:pt x="6479" y="730"/>
                  <a:pt x="6100" y="380"/>
                </a:cubicBezTo>
                <a:lnTo>
                  <a:pt x="5691" y="0"/>
                </a:lnTo>
                <a:close/>
              </a:path>
            </a:pathLst>
          </a:custGeom>
          <a:solidFill>
            <a:srgbClr val="7ECC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7" name="Google Shape;117;p19"/>
          <p:cNvGrpSpPr/>
          <p:nvPr/>
        </p:nvGrpSpPr>
        <p:grpSpPr>
          <a:xfrm flipH="1">
            <a:off x="-652219" y="1582654"/>
            <a:ext cx="1483317" cy="577807"/>
            <a:chOff x="651200" y="238075"/>
            <a:chExt cx="880725" cy="343075"/>
          </a:xfrm>
        </p:grpSpPr>
        <p:sp>
          <p:nvSpPr>
            <p:cNvPr id="118" name="Google Shape;118;p19"/>
            <p:cNvSpPr/>
            <p:nvPr/>
          </p:nvSpPr>
          <p:spPr>
            <a:xfrm>
              <a:off x="651200" y="238075"/>
              <a:ext cx="880725" cy="343075"/>
            </a:xfrm>
            <a:custGeom>
              <a:rect b="b" l="l" r="r" t="t"/>
              <a:pathLst>
                <a:path extrusionOk="0" h="13723" w="35229">
                  <a:moveTo>
                    <a:pt x="20065" y="1"/>
                  </a:moveTo>
                  <a:cubicBezTo>
                    <a:pt x="16539" y="1"/>
                    <a:pt x="13074" y="2061"/>
                    <a:pt x="14483" y="5935"/>
                  </a:cubicBezTo>
                  <a:cubicBezTo>
                    <a:pt x="13434" y="5038"/>
                    <a:pt x="12109" y="4625"/>
                    <a:pt x="10792" y="4625"/>
                  </a:cubicBezTo>
                  <a:cubicBezTo>
                    <a:pt x="8616" y="4625"/>
                    <a:pt x="6461" y="5751"/>
                    <a:pt x="5603" y="7679"/>
                  </a:cubicBezTo>
                  <a:cubicBezTo>
                    <a:pt x="5272" y="8432"/>
                    <a:pt x="5144" y="9259"/>
                    <a:pt x="5235" y="10076"/>
                  </a:cubicBezTo>
                  <a:cubicBezTo>
                    <a:pt x="4648" y="9764"/>
                    <a:pt x="3986" y="9590"/>
                    <a:pt x="3316" y="9580"/>
                  </a:cubicBezTo>
                  <a:cubicBezTo>
                    <a:pt x="1351" y="9580"/>
                    <a:pt x="1" y="11298"/>
                    <a:pt x="377" y="13722"/>
                  </a:cubicBezTo>
                  <a:lnTo>
                    <a:pt x="33952" y="13722"/>
                  </a:lnTo>
                  <a:cubicBezTo>
                    <a:pt x="35229" y="11390"/>
                    <a:pt x="34623" y="9305"/>
                    <a:pt x="33126" y="7982"/>
                  </a:cubicBezTo>
                  <a:cubicBezTo>
                    <a:pt x="32081" y="7073"/>
                    <a:pt x="30608" y="6529"/>
                    <a:pt x="29036" y="6529"/>
                  </a:cubicBezTo>
                  <a:cubicBezTo>
                    <a:pt x="27927" y="6529"/>
                    <a:pt x="26768" y="6800"/>
                    <a:pt x="25678" y="7404"/>
                  </a:cubicBezTo>
                  <a:cubicBezTo>
                    <a:pt x="27692" y="2368"/>
                    <a:pt x="23844" y="1"/>
                    <a:pt x="2006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9"/>
            <p:cNvSpPr/>
            <p:nvPr/>
          </p:nvSpPr>
          <p:spPr>
            <a:xfrm>
              <a:off x="1162500" y="272700"/>
              <a:ext cx="47550" cy="32700"/>
            </a:xfrm>
            <a:custGeom>
              <a:rect b="b" l="l" r="r" t="t"/>
              <a:pathLst>
                <a:path extrusionOk="0" h="1308" w="1902">
                  <a:moveTo>
                    <a:pt x="534" y="1"/>
                  </a:moveTo>
                  <a:cubicBezTo>
                    <a:pt x="503" y="1"/>
                    <a:pt x="472" y="2"/>
                    <a:pt x="441" y="4"/>
                  </a:cubicBezTo>
                  <a:cubicBezTo>
                    <a:pt x="294" y="4"/>
                    <a:pt x="157" y="31"/>
                    <a:pt x="10" y="68"/>
                  </a:cubicBezTo>
                  <a:cubicBezTo>
                    <a:pt x="0" y="151"/>
                    <a:pt x="19" y="242"/>
                    <a:pt x="46" y="316"/>
                  </a:cubicBezTo>
                  <a:cubicBezTo>
                    <a:pt x="175" y="316"/>
                    <a:pt x="294" y="334"/>
                    <a:pt x="414" y="353"/>
                  </a:cubicBezTo>
                  <a:cubicBezTo>
                    <a:pt x="616" y="399"/>
                    <a:pt x="818" y="472"/>
                    <a:pt x="992" y="582"/>
                  </a:cubicBezTo>
                  <a:cubicBezTo>
                    <a:pt x="1167" y="692"/>
                    <a:pt x="1323" y="830"/>
                    <a:pt x="1461" y="996"/>
                  </a:cubicBezTo>
                  <a:cubicBezTo>
                    <a:pt x="1534" y="1097"/>
                    <a:pt x="1598" y="1198"/>
                    <a:pt x="1663" y="1308"/>
                  </a:cubicBezTo>
                  <a:cubicBezTo>
                    <a:pt x="1745" y="1299"/>
                    <a:pt x="1828" y="1271"/>
                    <a:pt x="1901" y="1225"/>
                  </a:cubicBezTo>
                  <a:lnTo>
                    <a:pt x="1865" y="1115"/>
                  </a:lnTo>
                  <a:cubicBezTo>
                    <a:pt x="1846" y="1014"/>
                    <a:pt x="1810" y="913"/>
                    <a:pt x="1764" y="821"/>
                  </a:cubicBezTo>
                  <a:cubicBezTo>
                    <a:pt x="1653" y="564"/>
                    <a:pt x="1479" y="344"/>
                    <a:pt x="1240" y="187"/>
                  </a:cubicBezTo>
                  <a:cubicBezTo>
                    <a:pt x="1028" y="65"/>
                    <a:pt x="780" y="1"/>
                    <a:pt x="534" y="1"/>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9"/>
            <p:cNvSpPr/>
            <p:nvPr/>
          </p:nvSpPr>
          <p:spPr>
            <a:xfrm>
              <a:off x="1159050" y="301950"/>
              <a:ext cx="36525" cy="28700"/>
            </a:xfrm>
            <a:custGeom>
              <a:rect b="b" l="l" r="r" t="t"/>
              <a:pathLst>
                <a:path extrusionOk="0" h="1148" w="1461">
                  <a:moveTo>
                    <a:pt x="56" y="0"/>
                  </a:moveTo>
                  <a:cubicBezTo>
                    <a:pt x="19" y="73"/>
                    <a:pt x="1" y="156"/>
                    <a:pt x="1" y="239"/>
                  </a:cubicBezTo>
                  <a:lnTo>
                    <a:pt x="230" y="386"/>
                  </a:lnTo>
                  <a:cubicBezTo>
                    <a:pt x="304" y="422"/>
                    <a:pt x="368" y="478"/>
                    <a:pt x="423" y="533"/>
                  </a:cubicBezTo>
                  <a:cubicBezTo>
                    <a:pt x="487" y="588"/>
                    <a:pt x="552" y="643"/>
                    <a:pt x="616" y="689"/>
                  </a:cubicBezTo>
                  <a:cubicBezTo>
                    <a:pt x="846" y="872"/>
                    <a:pt x="1286" y="1148"/>
                    <a:pt x="1286" y="1148"/>
                  </a:cubicBezTo>
                  <a:cubicBezTo>
                    <a:pt x="1351" y="1102"/>
                    <a:pt x="1415" y="1038"/>
                    <a:pt x="1461" y="973"/>
                  </a:cubicBezTo>
                  <a:cubicBezTo>
                    <a:pt x="1305" y="726"/>
                    <a:pt x="1121" y="505"/>
                    <a:pt x="910" y="312"/>
                  </a:cubicBezTo>
                  <a:cubicBezTo>
                    <a:pt x="745" y="193"/>
                    <a:pt x="570" y="110"/>
                    <a:pt x="377" y="55"/>
                  </a:cubicBezTo>
                  <a:cubicBezTo>
                    <a:pt x="194" y="18"/>
                    <a:pt x="56" y="0"/>
                    <a:pt x="56"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9"/>
            <p:cNvSpPr/>
            <p:nvPr/>
          </p:nvSpPr>
          <p:spPr>
            <a:xfrm>
              <a:off x="1319525" y="547600"/>
              <a:ext cx="54900" cy="11950"/>
            </a:xfrm>
            <a:custGeom>
              <a:rect b="b" l="l" r="r" t="t"/>
              <a:pathLst>
                <a:path extrusionOk="0" h="478" w="2196">
                  <a:moveTo>
                    <a:pt x="1103" y="0"/>
                  </a:moveTo>
                  <a:cubicBezTo>
                    <a:pt x="736" y="19"/>
                    <a:pt x="377" y="56"/>
                    <a:pt x="28" y="120"/>
                  </a:cubicBezTo>
                  <a:cubicBezTo>
                    <a:pt x="1" y="202"/>
                    <a:pt x="1" y="285"/>
                    <a:pt x="28" y="368"/>
                  </a:cubicBezTo>
                  <a:cubicBezTo>
                    <a:pt x="377" y="423"/>
                    <a:pt x="736" y="460"/>
                    <a:pt x="1103" y="478"/>
                  </a:cubicBezTo>
                  <a:cubicBezTo>
                    <a:pt x="1461" y="460"/>
                    <a:pt x="1819" y="423"/>
                    <a:pt x="2177" y="368"/>
                  </a:cubicBezTo>
                  <a:cubicBezTo>
                    <a:pt x="2196" y="285"/>
                    <a:pt x="2196" y="202"/>
                    <a:pt x="2177" y="120"/>
                  </a:cubicBezTo>
                  <a:cubicBezTo>
                    <a:pt x="1819" y="56"/>
                    <a:pt x="1461" y="19"/>
                    <a:pt x="1103"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9"/>
            <p:cNvSpPr/>
            <p:nvPr/>
          </p:nvSpPr>
          <p:spPr>
            <a:xfrm>
              <a:off x="1333300" y="520500"/>
              <a:ext cx="27350" cy="11750"/>
            </a:xfrm>
            <a:custGeom>
              <a:rect b="b" l="l" r="r" t="t"/>
              <a:pathLst>
                <a:path extrusionOk="0" h="470" w="1094">
                  <a:moveTo>
                    <a:pt x="552" y="1"/>
                  </a:moveTo>
                  <a:cubicBezTo>
                    <a:pt x="368" y="10"/>
                    <a:pt x="185" y="56"/>
                    <a:pt x="10" y="111"/>
                  </a:cubicBezTo>
                  <a:cubicBezTo>
                    <a:pt x="1" y="194"/>
                    <a:pt x="1" y="276"/>
                    <a:pt x="10" y="359"/>
                  </a:cubicBezTo>
                  <a:cubicBezTo>
                    <a:pt x="185" y="414"/>
                    <a:pt x="368" y="460"/>
                    <a:pt x="552" y="469"/>
                  </a:cubicBezTo>
                  <a:cubicBezTo>
                    <a:pt x="736" y="460"/>
                    <a:pt x="910" y="414"/>
                    <a:pt x="1085" y="359"/>
                  </a:cubicBezTo>
                  <a:cubicBezTo>
                    <a:pt x="1094" y="276"/>
                    <a:pt x="1094" y="194"/>
                    <a:pt x="1085" y="111"/>
                  </a:cubicBezTo>
                  <a:cubicBezTo>
                    <a:pt x="910" y="56"/>
                    <a:pt x="736" y="10"/>
                    <a:pt x="552" y="1"/>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3" name="Google Shape;123;p19"/>
          <p:cNvSpPr/>
          <p:nvPr/>
        </p:nvSpPr>
        <p:spPr>
          <a:xfrm>
            <a:off x="4095550" y="4395838"/>
            <a:ext cx="952900" cy="138325"/>
          </a:xfrm>
          <a:custGeom>
            <a:rect b="b" l="l" r="r" t="t"/>
            <a:pathLst>
              <a:path extrusionOk="0" h="5533" w="38116">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rgbClr val="7ECC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9"/>
          <p:cNvSpPr/>
          <p:nvPr/>
        </p:nvSpPr>
        <p:spPr>
          <a:xfrm>
            <a:off x="609563" y="4852438"/>
            <a:ext cx="293325" cy="67875"/>
          </a:xfrm>
          <a:custGeom>
            <a:rect b="b" l="l" r="r" t="t"/>
            <a:pathLst>
              <a:path extrusionOk="0" h="2715" w="11733">
                <a:moveTo>
                  <a:pt x="5691" y="0"/>
                </a:moveTo>
                <a:lnTo>
                  <a:pt x="5283" y="409"/>
                </a:lnTo>
                <a:lnTo>
                  <a:pt x="4728" y="934"/>
                </a:lnTo>
                <a:cubicBezTo>
                  <a:pt x="4524" y="1080"/>
                  <a:pt x="4349" y="1255"/>
                  <a:pt x="4144" y="1372"/>
                </a:cubicBezTo>
                <a:cubicBezTo>
                  <a:pt x="3736" y="1634"/>
                  <a:pt x="3298" y="1780"/>
                  <a:pt x="2831" y="1868"/>
                </a:cubicBezTo>
                <a:cubicBezTo>
                  <a:pt x="2739" y="1879"/>
                  <a:pt x="2646" y="1885"/>
                  <a:pt x="2553" y="1885"/>
                </a:cubicBezTo>
                <a:cubicBezTo>
                  <a:pt x="1697" y="1885"/>
                  <a:pt x="789" y="1420"/>
                  <a:pt x="0" y="788"/>
                </a:cubicBezTo>
                <a:lnTo>
                  <a:pt x="0" y="788"/>
                </a:lnTo>
                <a:cubicBezTo>
                  <a:pt x="263" y="1284"/>
                  <a:pt x="642" y="1751"/>
                  <a:pt x="1109" y="2072"/>
                </a:cubicBezTo>
                <a:cubicBezTo>
                  <a:pt x="1605" y="2452"/>
                  <a:pt x="2218" y="2685"/>
                  <a:pt x="2831" y="2714"/>
                </a:cubicBezTo>
                <a:cubicBezTo>
                  <a:pt x="3473" y="2714"/>
                  <a:pt x="4115" y="2568"/>
                  <a:pt x="4670" y="2277"/>
                </a:cubicBezTo>
                <a:cubicBezTo>
                  <a:pt x="4932" y="2131"/>
                  <a:pt x="5195" y="1956"/>
                  <a:pt x="5429" y="1751"/>
                </a:cubicBezTo>
                <a:cubicBezTo>
                  <a:pt x="5521" y="1682"/>
                  <a:pt x="5610" y="1603"/>
                  <a:pt x="5697" y="1522"/>
                </a:cubicBezTo>
                <a:lnTo>
                  <a:pt x="5697" y="1522"/>
                </a:lnTo>
                <a:cubicBezTo>
                  <a:pt x="6054" y="1801"/>
                  <a:pt x="6442" y="2039"/>
                  <a:pt x="6859" y="2247"/>
                </a:cubicBezTo>
                <a:cubicBezTo>
                  <a:pt x="7442" y="2539"/>
                  <a:pt x="8084" y="2685"/>
                  <a:pt x="8726" y="2714"/>
                </a:cubicBezTo>
                <a:cubicBezTo>
                  <a:pt x="8902" y="2714"/>
                  <a:pt x="9048" y="2714"/>
                  <a:pt x="9223" y="2685"/>
                </a:cubicBezTo>
                <a:lnTo>
                  <a:pt x="9719" y="2568"/>
                </a:lnTo>
                <a:cubicBezTo>
                  <a:pt x="10011" y="2481"/>
                  <a:pt x="10302" y="2335"/>
                  <a:pt x="10565" y="2160"/>
                </a:cubicBezTo>
                <a:cubicBezTo>
                  <a:pt x="11061" y="1780"/>
                  <a:pt x="11470" y="1313"/>
                  <a:pt x="11733" y="759"/>
                </a:cubicBezTo>
                <a:lnTo>
                  <a:pt x="11733" y="759"/>
                </a:lnTo>
                <a:cubicBezTo>
                  <a:pt x="11324" y="1138"/>
                  <a:pt x="10828" y="1430"/>
                  <a:pt x="10302" y="1664"/>
                </a:cubicBezTo>
                <a:cubicBezTo>
                  <a:pt x="9980" y="1785"/>
                  <a:pt x="9630" y="1850"/>
                  <a:pt x="9271" y="1850"/>
                </a:cubicBezTo>
                <a:cubicBezTo>
                  <a:pt x="9110" y="1850"/>
                  <a:pt x="8947" y="1837"/>
                  <a:pt x="8785" y="1810"/>
                </a:cubicBezTo>
                <a:cubicBezTo>
                  <a:pt x="8289" y="1722"/>
                  <a:pt x="7793" y="1547"/>
                  <a:pt x="7355" y="1284"/>
                </a:cubicBezTo>
                <a:cubicBezTo>
                  <a:pt x="6888" y="1022"/>
                  <a:pt x="6479" y="730"/>
                  <a:pt x="6100" y="380"/>
                </a:cubicBezTo>
                <a:lnTo>
                  <a:pt x="5691" y="0"/>
                </a:lnTo>
                <a:close/>
              </a:path>
            </a:pathLst>
          </a:custGeom>
          <a:solidFill>
            <a:srgbClr val="7ECC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25" name="Shape 125"/>
        <p:cNvGrpSpPr/>
        <p:nvPr/>
      </p:nvGrpSpPr>
      <p:grpSpPr>
        <a:xfrm>
          <a:off x="0" y="0"/>
          <a:ext cx="0" cy="0"/>
          <a:chOff x="0" y="0"/>
          <a:chExt cx="0" cy="0"/>
        </a:xfrm>
      </p:grpSpPr>
      <p:sp>
        <p:nvSpPr>
          <p:cNvPr id="126" name="Google Shape;126;p20"/>
          <p:cNvSpPr/>
          <p:nvPr/>
        </p:nvSpPr>
        <p:spPr>
          <a:xfrm>
            <a:off x="-18300" y="-40625"/>
            <a:ext cx="768900" cy="3972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20"/>
          <p:cNvSpPr txBox="1"/>
          <p:nvPr>
            <p:ph idx="1" type="body"/>
          </p:nvPr>
        </p:nvSpPr>
        <p:spPr>
          <a:xfrm>
            <a:off x="5385250" y="1015950"/>
            <a:ext cx="2965500" cy="3416400"/>
          </a:xfrm>
          <a:prstGeom prst="rect">
            <a:avLst/>
          </a:prstGeom>
        </p:spPr>
        <p:txBody>
          <a:bodyPr anchorCtr="0" anchor="ctr" bIns="91425" lIns="91425" spcFirstLastPara="1" rIns="91425" wrap="square" tIns="91425">
            <a:noAutofit/>
          </a:bodyPr>
          <a:lstStyle>
            <a:lvl1pPr indent="-317500" lvl="0" marL="457200" rtl="0">
              <a:spcBef>
                <a:spcPts val="0"/>
              </a:spcBef>
              <a:spcAft>
                <a:spcPts val="0"/>
              </a:spcAft>
              <a:buSzPts val="1400"/>
              <a:buChar char="●"/>
              <a:defRPr sz="1400"/>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28" name="Google Shape;128;p20"/>
          <p:cNvSpPr txBox="1"/>
          <p:nvPr>
            <p:ph type="title"/>
          </p:nvPr>
        </p:nvSpPr>
        <p:spPr>
          <a:xfrm rot="-5400000">
            <a:off x="-639250" y="1601225"/>
            <a:ext cx="2788800" cy="572700"/>
          </a:xfrm>
          <a:prstGeom prst="rect">
            <a:avLst/>
          </a:prstGeom>
        </p:spPr>
        <p:txBody>
          <a:bodyPr anchorCtr="0" anchor="b" bIns="91425" lIns="91425" spcFirstLastPara="1" rIns="91425" wrap="square" tIns="91425">
            <a:noAutofit/>
          </a:bodyPr>
          <a:lstStyle>
            <a:lvl1pPr lvl="0" rtl="0" algn="r">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2_1">
    <p:spTree>
      <p:nvGrpSpPr>
        <p:cNvPr id="11" name="Shape 11"/>
        <p:cNvGrpSpPr/>
        <p:nvPr/>
      </p:nvGrpSpPr>
      <p:grpSpPr>
        <a:xfrm>
          <a:off x="0" y="0"/>
          <a:ext cx="0" cy="0"/>
          <a:chOff x="0" y="0"/>
          <a:chExt cx="0" cy="0"/>
        </a:xfrm>
      </p:grpSpPr>
      <p:sp>
        <p:nvSpPr>
          <p:cNvPr id="12" name="Google Shape;12;p3"/>
          <p:cNvSpPr/>
          <p:nvPr/>
        </p:nvSpPr>
        <p:spPr>
          <a:xfrm>
            <a:off x="2080188" y="1291650"/>
            <a:ext cx="4910700" cy="2560200"/>
          </a:xfrm>
          <a:prstGeom prst="rect">
            <a:avLst/>
          </a:prstGeom>
          <a:solidFill>
            <a:srgbClr val="48FF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3"/>
          <p:cNvSpPr txBox="1"/>
          <p:nvPr>
            <p:ph type="ctrTitle"/>
          </p:nvPr>
        </p:nvSpPr>
        <p:spPr>
          <a:xfrm>
            <a:off x="2770350" y="1558300"/>
            <a:ext cx="3530400" cy="19401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rgbClr val="0E2A47"/>
              </a:buClr>
              <a:buSzPts val="1200"/>
              <a:buNone/>
              <a:defRPr sz="1200">
                <a:solidFill>
                  <a:srgbClr val="0E2A47"/>
                </a:solidFill>
              </a:defRPr>
            </a:lvl1pPr>
            <a:lvl2pPr lvl="1" algn="ctr">
              <a:lnSpc>
                <a:spcPct val="100000"/>
              </a:lnSpc>
              <a:spcBef>
                <a:spcPts val="0"/>
              </a:spcBef>
              <a:spcAft>
                <a:spcPts val="0"/>
              </a:spcAft>
              <a:buClr>
                <a:srgbClr val="0E2A47"/>
              </a:buClr>
              <a:buSzPts val="5200"/>
              <a:buNone/>
              <a:defRPr sz="5200">
                <a:solidFill>
                  <a:srgbClr val="0E2A47"/>
                </a:solidFill>
              </a:defRPr>
            </a:lvl2pPr>
            <a:lvl3pPr lvl="2" algn="ctr">
              <a:lnSpc>
                <a:spcPct val="100000"/>
              </a:lnSpc>
              <a:spcBef>
                <a:spcPts val="0"/>
              </a:spcBef>
              <a:spcAft>
                <a:spcPts val="0"/>
              </a:spcAft>
              <a:buClr>
                <a:srgbClr val="0E2A47"/>
              </a:buClr>
              <a:buSzPts val="5200"/>
              <a:buNone/>
              <a:defRPr sz="5200">
                <a:solidFill>
                  <a:srgbClr val="0E2A47"/>
                </a:solidFill>
              </a:defRPr>
            </a:lvl3pPr>
            <a:lvl4pPr lvl="3" algn="ctr">
              <a:lnSpc>
                <a:spcPct val="100000"/>
              </a:lnSpc>
              <a:spcBef>
                <a:spcPts val="0"/>
              </a:spcBef>
              <a:spcAft>
                <a:spcPts val="0"/>
              </a:spcAft>
              <a:buClr>
                <a:srgbClr val="0E2A47"/>
              </a:buClr>
              <a:buSzPts val="5200"/>
              <a:buNone/>
              <a:defRPr sz="5200">
                <a:solidFill>
                  <a:srgbClr val="0E2A47"/>
                </a:solidFill>
              </a:defRPr>
            </a:lvl4pPr>
            <a:lvl5pPr lvl="4" algn="ctr">
              <a:lnSpc>
                <a:spcPct val="100000"/>
              </a:lnSpc>
              <a:spcBef>
                <a:spcPts val="0"/>
              </a:spcBef>
              <a:spcAft>
                <a:spcPts val="0"/>
              </a:spcAft>
              <a:buClr>
                <a:srgbClr val="0E2A47"/>
              </a:buClr>
              <a:buSzPts val="5200"/>
              <a:buNone/>
              <a:defRPr sz="5200">
                <a:solidFill>
                  <a:srgbClr val="0E2A47"/>
                </a:solidFill>
              </a:defRPr>
            </a:lvl5pPr>
            <a:lvl6pPr lvl="5" algn="ctr">
              <a:lnSpc>
                <a:spcPct val="100000"/>
              </a:lnSpc>
              <a:spcBef>
                <a:spcPts val="0"/>
              </a:spcBef>
              <a:spcAft>
                <a:spcPts val="0"/>
              </a:spcAft>
              <a:buClr>
                <a:srgbClr val="0E2A47"/>
              </a:buClr>
              <a:buSzPts val="5200"/>
              <a:buNone/>
              <a:defRPr sz="5200">
                <a:solidFill>
                  <a:srgbClr val="0E2A47"/>
                </a:solidFill>
              </a:defRPr>
            </a:lvl6pPr>
            <a:lvl7pPr lvl="6" algn="ctr">
              <a:lnSpc>
                <a:spcPct val="100000"/>
              </a:lnSpc>
              <a:spcBef>
                <a:spcPts val="0"/>
              </a:spcBef>
              <a:spcAft>
                <a:spcPts val="0"/>
              </a:spcAft>
              <a:buClr>
                <a:srgbClr val="0E2A47"/>
              </a:buClr>
              <a:buSzPts val="5200"/>
              <a:buNone/>
              <a:defRPr sz="5200">
                <a:solidFill>
                  <a:srgbClr val="0E2A47"/>
                </a:solidFill>
              </a:defRPr>
            </a:lvl7pPr>
            <a:lvl8pPr lvl="7" algn="ctr">
              <a:lnSpc>
                <a:spcPct val="100000"/>
              </a:lnSpc>
              <a:spcBef>
                <a:spcPts val="0"/>
              </a:spcBef>
              <a:spcAft>
                <a:spcPts val="0"/>
              </a:spcAft>
              <a:buClr>
                <a:srgbClr val="0E2A47"/>
              </a:buClr>
              <a:buSzPts val="5200"/>
              <a:buNone/>
              <a:defRPr sz="5200">
                <a:solidFill>
                  <a:srgbClr val="0E2A47"/>
                </a:solidFill>
              </a:defRPr>
            </a:lvl8pPr>
            <a:lvl9pPr lvl="8" algn="ctr">
              <a:lnSpc>
                <a:spcPct val="100000"/>
              </a:lnSpc>
              <a:spcBef>
                <a:spcPts val="0"/>
              </a:spcBef>
              <a:spcAft>
                <a:spcPts val="0"/>
              </a:spcAft>
              <a:buClr>
                <a:srgbClr val="0E2A47"/>
              </a:buClr>
              <a:buSzPts val="5200"/>
              <a:buNone/>
              <a:defRPr sz="5200">
                <a:solidFill>
                  <a:srgbClr val="0E2A47"/>
                </a:solidFill>
              </a:defRPr>
            </a:lvl9pPr>
          </a:lstStyle>
          <a:p/>
        </p:txBody>
      </p:sp>
      <p:sp>
        <p:nvSpPr>
          <p:cNvPr id="14" name="Google Shape;14;p3"/>
          <p:cNvSpPr txBox="1"/>
          <p:nvPr>
            <p:ph idx="1" type="subTitle"/>
          </p:nvPr>
        </p:nvSpPr>
        <p:spPr>
          <a:xfrm>
            <a:off x="2806800" y="1757550"/>
            <a:ext cx="3457500" cy="1420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rgbClr val="0E2A47"/>
              </a:buClr>
              <a:buSzPts val="1800"/>
              <a:buNone/>
              <a:defRPr>
                <a:solidFill>
                  <a:srgbClr val="0E2A47"/>
                </a:solidFill>
              </a:defRPr>
            </a:lvl1pPr>
            <a:lvl2pPr lvl="1" algn="ctr">
              <a:lnSpc>
                <a:spcPct val="100000"/>
              </a:lnSpc>
              <a:spcBef>
                <a:spcPts val="0"/>
              </a:spcBef>
              <a:spcAft>
                <a:spcPts val="0"/>
              </a:spcAft>
              <a:buClr>
                <a:srgbClr val="0E2A47"/>
              </a:buClr>
              <a:buSzPts val="1200"/>
              <a:buNone/>
              <a:defRPr sz="1200">
                <a:solidFill>
                  <a:srgbClr val="0E2A47"/>
                </a:solidFill>
              </a:defRPr>
            </a:lvl2pPr>
            <a:lvl3pPr lvl="2" algn="ctr">
              <a:lnSpc>
                <a:spcPct val="100000"/>
              </a:lnSpc>
              <a:spcBef>
                <a:spcPts val="0"/>
              </a:spcBef>
              <a:spcAft>
                <a:spcPts val="0"/>
              </a:spcAft>
              <a:buClr>
                <a:srgbClr val="0E2A47"/>
              </a:buClr>
              <a:buSzPts val="1200"/>
              <a:buFont typeface="Didact Gothic"/>
              <a:buNone/>
              <a:defRPr sz="1200">
                <a:solidFill>
                  <a:srgbClr val="0E2A47"/>
                </a:solidFill>
                <a:latin typeface="Didact Gothic"/>
                <a:ea typeface="Didact Gothic"/>
                <a:cs typeface="Didact Gothic"/>
                <a:sym typeface="Didact Gothic"/>
              </a:defRPr>
            </a:lvl3pPr>
            <a:lvl4pPr lvl="3" algn="ctr">
              <a:lnSpc>
                <a:spcPct val="100000"/>
              </a:lnSpc>
              <a:spcBef>
                <a:spcPts val="0"/>
              </a:spcBef>
              <a:spcAft>
                <a:spcPts val="0"/>
              </a:spcAft>
              <a:buClr>
                <a:srgbClr val="0E2A47"/>
              </a:buClr>
              <a:buSzPts val="1200"/>
              <a:buFont typeface="Didact Gothic"/>
              <a:buNone/>
              <a:defRPr sz="1200">
                <a:solidFill>
                  <a:srgbClr val="0E2A47"/>
                </a:solidFill>
                <a:latin typeface="Didact Gothic"/>
                <a:ea typeface="Didact Gothic"/>
                <a:cs typeface="Didact Gothic"/>
                <a:sym typeface="Didact Gothic"/>
              </a:defRPr>
            </a:lvl4pPr>
            <a:lvl5pPr lvl="4" algn="ctr">
              <a:lnSpc>
                <a:spcPct val="100000"/>
              </a:lnSpc>
              <a:spcBef>
                <a:spcPts val="0"/>
              </a:spcBef>
              <a:spcAft>
                <a:spcPts val="0"/>
              </a:spcAft>
              <a:buClr>
                <a:srgbClr val="0E2A47"/>
              </a:buClr>
              <a:buSzPts val="1200"/>
              <a:buFont typeface="Didact Gothic"/>
              <a:buNone/>
              <a:defRPr sz="1200">
                <a:solidFill>
                  <a:srgbClr val="0E2A47"/>
                </a:solidFill>
                <a:latin typeface="Didact Gothic"/>
                <a:ea typeface="Didact Gothic"/>
                <a:cs typeface="Didact Gothic"/>
                <a:sym typeface="Didact Gothic"/>
              </a:defRPr>
            </a:lvl5pPr>
            <a:lvl6pPr lvl="5" algn="ctr">
              <a:lnSpc>
                <a:spcPct val="100000"/>
              </a:lnSpc>
              <a:spcBef>
                <a:spcPts val="0"/>
              </a:spcBef>
              <a:spcAft>
                <a:spcPts val="0"/>
              </a:spcAft>
              <a:buClr>
                <a:srgbClr val="0E2A47"/>
              </a:buClr>
              <a:buSzPts val="1200"/>
              <a:buFont typeface="Didact Gothic"/>
              <a:buNone/>
              <a:defRPr sz="1200">
                <a:solidFill>
                  <a:srgbClr val="0E2A47"/>
                </a:solidFill>
                <a:latin typeface="Didact Gothic"/>
                <a:ea typeface="Didact Gothic"/>
                <a:cs typeface="Didact Gothic"/>
                <a:sym typeface="Didact Gothic"/>
              </a:defRPr>
            </a:lvl6pPr>
            <a:lvl7pPr lvl="6" algn="ctr">
              <a:lnSpc>
                <a:spcPct val="100000"/>
              </a:lnSpc>
              <a:spcBef>
                <a:spcPts val="0"/>
              </a:spcBef>
              <a:spcAft>
                <a:spcPts val="0"/>
              </a:spcAft>
              <a:buClr>
                <a:srgbClr val="0E2A47"/>
              </a:buClr>
              <a:buSzPts val="1200"/>
              <a:buFont typeface="Didact Gothic"/>
              <a:buNone/>
              <a:defRPr sz="1200">
                <a:solidFill>
                  <a:srgbClr val="0E2A47"/>
                </a:solidFill>
                <a:latin typeface="Didact Gothic"/>
                <a:ea typeface="Didact Gothic"/>
                <a:cs typeface="Didact Gothic"/>
                <a:sym typeface="Didact Gothic"/>
              </a:defRPr>
            </a:lvl7pPr>
            <a:lvl8pPr lvl="7" algn="ctr">
              <a:lnSpc>
                <a:spcPct val="100000"/>
              </a:lnSpc>
              <a:spcBef>
                <a:spcPts val="0"/>
              </a:spcBef>
              <a:spcAft>
                <a:spcPts val="0"/>
              </a:spcAft>
              <a:buClr>
                <a:srgbClr val="0E2A47"/>
              </a:buClr>
              <a:buSzPts val="1200"/>
              <a:buFont typeface="Didact Gothic"/>
              <a:buNone/>
              <a:defRPr sz="1200">
                <a:solidFill>
                  <a:srgbClr val="0E2A47"/>
                </a:solidFill>
                <a:latin typeface="Didact Gothic"/>
                <a:ea typeface="Didact Gothic"/>
                <a:cs typeface="Didact Gothic"/>
                <a:sym typeface="Didact Gothic"/>
              </a:defRPr>
            </a:lvl8pPr>
            <a:lvl9pPr lvl="8" algn="ctr">
              <a:lnSpc>
                <a:spcPct val="100000"/>
              </a:lnSpc>
              <a:spcBef>
                <a:spcPts val="0"/>
              </a:spcBef>
              <a:spcAft>
                <a:spcPts val="0"/>
              </a:spcAft>
              <a:buClr>
                <a:srgbClr val="0E2A47"/>
              </a:buClr>
              <a:buSzPts val="1200"/>
              <a:buFont typeface="Didact Gothic"/>
              <a:buNone/>
              <a:defRPr sz="1200">
                <a:solidFill>
                  <a:srgbClr val="0E2A47"/>
                </a:solidFill>
                <a:latin typeface="Didact Gothic"/>
                <a:ea typeface="Didact Gothic"/>
                <a:cs typeface="Didact Gothic"/>
                <a:sym typeface="Didact Gothic"/>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words">
  <p:cSld name="MAIN_POINT_1">
    <p:spTree>
      <p:nvGrpSpPr>
        <p:cNvPr id="129" name="Shape 129"/>
        <p:cNvGrpSpPr/>
        <p:nvPr/>
      </p:nvGrpSpPr>
      <p:grpSpPr>
        <a:xfrm>
          <a:off x="0" y="0"/>
          <a:ext cx="0" cy="0"/>
          <a:chOff x="0" y="0"/>
          <a:chExt cx="0" cy="0"/>
        </a:xfrm>
      </p:grpSpPr>
      <p:sp>
        <p:nvSpPr>
          <p:cNvPr id="130" name="Google Shape;130;p21"/>
          <p:cNvSpPr/>
          <p:nvPr/>
        </p:nvSpPr>
        <p:spPr>
          <a:xfrm>
            <a:off x="-486326" y="2389276"/>
            <a:ext cx="6260350" cy="2809564"/>
          </a:xfrm>
          <a:custGeom>
            <a:rect b="b" l="l" r="r" t="t"/>
            <a:pathLst>
              <a:path extrusionOk="0" h="14893" w="33185">
                <a:moveTo>
                  <a:pt x="17914" y="0"/>
                </a:moveTo>
                <a:cubicBezTo>
                  <a:pt x="13508" y="0"/>
                  <a:pt x="9446" y="2824"/>
                  <a:pt x="10410" y="8850"/>
                </a:cubicBezTo>
                <a:cubicBezTo>
                  <a:pt x="9248" y="7251"/>
                  <a:pt x="7906" y="6596"/>
                  <a:pt x="6600" y="6596"/>
                </a:cubicBezTo>
                <a:cubicBezTo>
                  <a:pt x="3177" y="6596"/>
                  <a:pt x="1" y="11091"/>
                  <a:pt x="951" y="14893"/>
                </a:cubicBezTo>
                <a:lnTo>
                  <a:pt x="32763" y="14893"/>
                </a:lnTo>
                <a:cubicBezTo>
                  <a:pt x="33185" y="12398"/>
                  <a:pt x="31458" y="10888"/>
                  <a:pt x="29152" y="10888"/>
                </a:cubicBezTo>
                <a:cubicBezTo>
                  <a:pt x="28546" y="10888"/>
                  <a:pt x="27901" y="10992"/>
                  <a:pt x="27244" y="11210"/>
                </a:cubicBezTo>
                <a:cubicBezTo>
                  <a:pt x="28811" y="3946"/>
                  <a:pt x="23122" y="0"/>
                  <a:pt x="1791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21"/>
          <p:cNvSpPr/>
          <p:nvPr/>
        </p:nvSpPr>
        <p:spPr>
          <a:xfrm>
            <a:off x="7635375" y="418813"/>
            <a:ext cx="952900" cy="138325"/>
          </a:xfrm>
          <a:custGeom>
            <a:rect b="b" l="l" r="r" t="t"/>
            <a:pathLst>
              <a:path extrusionOk="0" h="5533" w="38116">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rgbClr val="7ECC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21"/>
          <p:cNvSpPr/>
          <p:nvPr/>
        </p:nvSpPr>
        <p:spPr>
          <a:xfrm>
            <a:off x="8376588" y="722800"/>
            <a:ext cx="293325" cy="67875"/>
          </a:xfrm>
          <a:custGeom>
            <a:rect b="b" l="l" r="r" t="t"/>
            <a:pathLst>
              <a:path extrusionOk="0" h="2715" w="11733">
                <a:moveTo>
                  <a:pt x="5691" y="0"/>
                </a:moveTo>
                <a:lnTo>
                  <a:pt x="5283" y="409"/>
                </a:lnTo>
                <a:lnTo>
                  <a:pt x="4728" y="934"/>
                </a:lnTo>
                <a:cubicBezTo>
                  <a:pt x="4524" y="1080"/>
                  <a:pt x="4349" y="1255"/>
                  <a:pt x="4144" y="1372"/>
                </a:cubicBezTo>
                <a:cubicBezTo>
                  <a:pt x="3736" y="1634"/>
                  <a:pt x="3298" y="1780"/>
                  <a:pt x="2831" y="1868"/>
                </a:cubicBezTo>
                <a:cubicBezTo>
                  <a:pt x="2739" y="1879"/>
                  <a:pt x="2646" y="1885"/>
                  <a:pt x="2553" y="1885"/>
                </a:cubicBezTo>
                <a:cubicBezTo>
                  <a:pt x="1697" y="1885"/>
                  <a:pt x="789" y="1420"/>
                  <a:pt x="0" y="788"/>
                </a:cubicBezTo>
                <a:lnTo>
                  <a:pt x="0" y="788"/>
                </a:lnTo>
                <a:cubicBezTo>
                  <a:pt x="263" y="1284"/>
                  <a:pt x="642" y="1751"/>
                  <a:pt x="1109" y="2072"/>
                </a:cubicBezTo>
                <a:cubicBezTo>
                  <a:pt x="1605" y="2452"/>
                  <a:pt x="2218" y="2685"/>
                  <a:pt x="2831" y="2714"/>
                </a:cubicBezTo>
                <a:cubicBezTo>
                  <a:pt x="3473" y="2714"/>
                  <a:pt x="4115" y="2568"/>
                  <a:pt x="4670" y="2277"/>
                </a:cubicBezTo>
                <a:cubicBezTo>
                  <a:pt x="4932" y="2131"/>
                  <a:pt x="5195" y="1956"/>
                  <a:pt x="5429" y="1751"/>
                </a:cubicBezTo>
                <a:cubicBezTo>
                  <a:pt x="5521" y="1682"/>
                  <a:pt x="5610" y="1603"/>
                  <a:pt x="5697" y="1522"/>
                </a:cubicBezTo>
                <a:lnTo>
                  <a:pt x="5697" y="1522"/>
                </a:lnTo>
                <a:cubicBezTo>
                  <a:pt x="6054" y="1801"/>
                  <a:pt x="6442" y="2039"/>
                  <a:pt x="6859" y="2247"/>
                </a:cubicBezTo>
                <a:cubicBezTo>
                  <a:pt x="7442" y="2539"/>
                  <a:pt x="8084" y="2685"/>
                  <a:pt x="8726" y="2714"/>
                </a:cubicBezTo>
                <a:cubicBezTo>
                  <a:pt x="8902" y="2714"/>
                  <a:pt x="9048" y="2714"/>
                  <a:pt x="9223" y="2685"/>
                </a:cubicBezTo>
                <a:lnTo>
                  <a:pt x="9719" y="2568"/>
                </a:lnTo>
                <a:cubicBezTo>
                  <a:pt x="10011" y="2481"/>
                  <a:pt x="10302" y="2335"/>
                  <a:pt x="10565" y="2160"/>
                </a:cubicBezTo>
                <a:cubicBezTo>
                  <a:pt x="11061" y="1780"/>
                  <a:pt x="11470" y="1313"/>
                  <a:pt x="11733" y="759"/>
                </a:cubicBezTo>
                <a:lnTo>
                  <a:pt x="11733" y="759"/>
                </a:lnTo>
                <a:cubicBezTo>
                  <a:pt x="11324" y="1138"/>
                  <a:pt x="10828" y="1430"/>
                  <a:pt x="10302" y="1664"/>
                </a:cubicBezTo>
                <a:cubicBezTo>
                  <a:pt x="9980" y="1785"/>
                  <a:pt x="9630" y="1850"/>
                  <a:pt x="9271" y="1850"/>
                </a:cubicBezTo>
                <a:cubicBezTo>
                  <a:pt x="9110" y="1850"/>
                  <a:pt x="8947" y="1837"/>
                  <a:pt x="8785" y="1810"/>
                </a:cubicBezTo>
                <a:cubicBezTo>
                  <a:pt x="8289" y="1722"/>
                  <a:pt x="7793" y="1547"/>
                  <a:pt x="7355" y="1284"/>
                </a:cubicBezTo>
                <a:cubicBezTo>
                  <a:pt x="6888" y="1022"/>
                  <a:pt x="6479" y="730"/>
                  <a:pt x="6100" y="380"/>
                </a:cubicBezTo>
                <a:lnTo>
                  <a:pt x="5691" y="0"/>
                </a:lnTo>
                <a:close/>
              </a:path>
            </a:pathLst>
          </a:custGeom>
          <a:solidFill>
            <a:srgbClr val="7ECC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21"/>
          <p:cNvSpPr/>
          <p:nvPr/>
        </p:nvSpPr>
        <p:spPr>
          <a:xfrm>
            <a:off x="6987338" y="977038"/>
            <a:ext cx="952900" cy="138325"/>
          </a:xfrm>
          <a:custGeom>
            <a:rect b="b" l="l" r="r" t="t"/>
            <a:pathLst>
              <a:path extrusionOk="0" h="5533" w="38116">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rgbClr val="7ECC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21"/>
          <p:cNvSpPr/>
          <p:nvPr/>
        </p:nvSpPr>
        <p:spPr>
          <a:xfrm>
            <a:off x="6383438" y="4702338"/>
            <a:ext cx="952900" cy="138325"/>
          </a:xfrm>
          <a:custGeom>
            <a:rect b="b" l="l" r="r" t="t"/>
            <a:pathLst>
              <a:path extrusionOk="0" h="5533" w="38116">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rgbClr val="7ECC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21"/>
          <p:cNvSpPr/>
          <p:nvPr/>
        </p:nvSpPr>
        <p:spPr>
          <a:xfrm>
            <a:off x="412088" y="687563"/>
            <a:ext cx="952900" cy="138325"/>
          </a:xfrm>
          <a:custGeom>
            <a:rect b="b" l="l" r="r" t="t"/>
            <a:pathLst>
              <a:path extrusionOk="0" h="5533" w="38116">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rgbClr val="7ECC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21"/>
          <p:cNvSpPr txBox="1"/>
          <p:nvPr>
            <p:ph type="title"/>
          </p:nvPr>
        </p:nvSpPr>
        <p:spPr>
          <a:xfrm>
            <a:off x="1041600" y="1115375"/>
            <a:ext cx="6540300" cy="2912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accent3"/>
              </a:buClr>
              <a:buSzPts val="4800"/>
              <a:buNone/>
              <a:defRPr sz="9600">
                <a:solidFill>
                  <a:schemeClr val="accent1"/>
                </a:solidFill>
              </a:defRPr>
            </a:lvl1pPr>
            <a:lvl2pPr lvl="1" rtl="0">
              <a:spcBef>
                <a:spcPts val="0"/>
              </a:spcBef>
              <a:spcAft>
                <a:spcPts val="0"/>
              </a:spcAft>
              <a:buClr>
                <a:schemeClr val="accent3"/>
              </a:buClr>
              <a:buSzPts val="4800"/>
              <a:buNone/>
              <a:defRPr sz="4800">
                <a:solidFill>
                  <a:schemeClr val="accent3"/>
                </a:solidFill>
              </a:defRPr>
            </a:lvl2pPr>
            <a:lvl3pPr lvl="2" rtl="0">
              <a:spcBef>
                <a:spcPts val="0"/>
              </a:spcBef>
              <a:spcAft>
                <a:spcPts val="0"/>
              </a:spcAft>
              <a:buClr>
                <a:schemeClr val="accent3"/>
              </a:buClr>
              <a:buSzPts val="4800"/>
              <a:buNone/>
              <a:defRPr sz="4800">
                <a:solidFill>
                  <a:schemeClr val="accent3"/>
                </a:solidFill>
              </a:defRPr>
            </a:lvl3pPr>
            <a:lvl4pPr lvl="3" rtl="0">
              <a:spcBef>
                <a:spcPts val="0"/>
              </a:spcBef>
              <a:spcAft>
                <a:spcPts val="0"/>
              </a:spcAft>
              <a:buClr>
                <a:schemeClr val="accent3"/>
              </a:buClr>
              <a:buSzPts val="4800"/>
              <a:buNone/>
              <a:defRPr sz="4800">
                <a:solidFill>
                  <a:schemeClr val="accent3"/>
                </a:solidFill>
              </a:defRPr>
            </a:lvl4pPr>
            <a:lvl5pPr lvl="4" rtl="0">
              <a:spcBef>
                <a:spcPts val="0"/>
              </a:spcBef>
              <a:spcAft>
                <a:spcPts val="0"/>
              </a:spcAft>
              <a:buClr>
                <a:schemeClr val="accent3"/>
              </a:buClr>
              <a:buSzPts val="4800"/>
              <a:buNone/>
              <a:defRPr sz="4800">
                <a:solidFill>
                  <a:schemeClr val="accent3"/>
                </a:solidFill>
              </a:defRPr>
            </a:lvl5pPr>
            <a:lvl6pPr lvl="5" rtl="0">
              <a:spcBef>
                <a:spcPts val="0"/>
              </a:spcBef>
              <a:spcAft>
                <a:spcPts val="0"/>
              </a:spcAft>
              <a:buClr>
                <a:schemeClr val="accent3"/>
              </a:buClr>
              <a:buSzPts val="4800"/>
              <a:buNone/>
              <a:defRPr sz="4800">
                <a:solidFill>
                  <a:schemeClr val="accent3"/>
                </a:solidFill>
              </a:defRPr>
            </a:lvl6pPr>
            <a:lvl7pPr lvl="6" rtl="0">
              <a:spcBef>
                <a:spcPts val="0"/>
              </a:spcBef>
              <a:spcAft>
                <a:spcPts val="0"/>
              </a:spcAft>
              <a:buClr>
                <a:schemeClr val="accent3"/>
              </a:buClr>
              <a:buSzPts val="4800"/>
              <a:buNone/>
              <a:defRPr sz="4800">
                <a:solidFill>
                  <a:schemeClr val="accent3"/>
                </a:solidFill>
              </a:defRPr>
            </a:lvl7pPr>
            <a:lvl8pPr lvl="7" rtl="0">
              <a:spcBef>
                <a:spcPts val="0"/>
              </a:spcBef>
              <a:spcAft>
                <a:spcPts val="0"/>
              </a:spcAft>
              <a:buClr>
                <a:schemeClr val="accent3"/>
              </a:buClr>
              <a:buSzPts val="4800"/>
              <a:buNone/>
              <a:defRPr sz="4800">
                <a:solidFill>
                  <a:schemeClr val="accent3"/>
                </a:solidFill>
              </a:defRPr>
            </a:lvl8pPr>
            <a:lvl9pPr lvl="8" rtl="0">
              <a:spcBef>
                <a:spcPts val="0"/>
              </a:spcBef>
              <a:spcAft>
                <a:spcPts val="0"/>
              </a:spcAft>
              <a:buClr>
                <a:schemeClr val="accent3"/>
              </a:buClr>
              <a:buSzPts val="4800"/>
              <a:buNone/>
              <a:defRPr sz="4800">
                <a:solidFill>
                  <a:schemeClr val="accent3"/>
                </a:solidFill>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37" name="Shape 137"/>
        <p:cNvGrpSpPr/>
        <p:nvPr/>
      </p:nvGrpSpPr>
      <p:grpSpPr>
        <a:xfrm>
          <a:off x="0" y="0"/>
          <a:ext cx="0" cy="0"/>
          <a:chOff x="0" y="0"/>
          <a:chExt cx="0" cy="0"/>
        </a:xfrm>
      </p:grpSpPr>
      <p:pic>
        <p:nvPicPr>
          <p:cNvPr id="138" name="Google Shape;138;p22"/>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pic>
        <p:nvPicPr>
          <p:cNvPr id="139" name="Google Shape;139;p22"/>
          <p:cNvPicPr preferRelativeResize="0"/>
          <p:nvPr/>
        </p:nvPicPr>
        <p:blipFill rotWithShape="1">
          <a:blip r:embed="rId3">
            <a:alphaModFix/>
          </a:blip>
          <a:srcRect b="18300" l="0" r="8892" t="16734"/>
          <a:stretch/>
        </p:blipFill>
        <p:spPr>
          <a:xfrm rot="-5400000">
            <a:off x="4748475" y="480657"/>
            <a:ext cx="2036850" cy="846042"/>
          </a:xfrm>
          <a:prstGeom prst="rect">
            <a:avLst/>
          </a:prstGeom>
          <a:noFill/>
          <a:ln>
            <a:noFill/>
          </a:ln>
        </p:spPr>
      </p:pic>
      <p:pic>
        <p:nvPicPr>
          <p:cNvPr id="140" name="Google Shape;140;p22"/>
          <p:cNvPicPr preferRelativeResize="0"/>
          <p:nvPr/>
        </p:nvPicPr>
        <p:blipFill rotWithShape="1">
          <a:blip r:embed="rId3">
            <a:alphaModFix/>
          </a:blip>
          <a:srcRect b="18300" l="0" r="8892" t="16734"/>
          <a:stretch/>
        </p:blipFill>
        <p:spPr>
          <a:xfrm rot="-5400000">
            <a:off x="5339025" y="595407"/>
            <a:ext cx="2036850" cy="846042"/>
          </a:xfrm>
          <a:prstGeom prst="rect">
            <a:avLst/>
          </a:prstGeom>
          <a:noFill/>
          <a:ln>
            <a:noFill/>
          </a:ln>
        </p:spPr>
      </p:pic>
      <p:pic>
        <p:nvPicPr>
          <p:cNvPr id="141" name="Google Shape;141;p22"/>
          <p:cNvPicPr preferRelativeResize="0"/>
          <p:nvPr/>
        </p:nvPicPr>
        <p:blipFill rotWithShape="1">
          <a:blip r:embed="rId4">
            <a:alphaModFix/>
          </a:blip>
          <a:srcRect b="7123" l="0" r="0" t="0"/>
          <a:stretch/>
        </p:blipFill>
        <p:spPr>
          <a:xfrm>
            <a:off x="1974100" y="324738"/>
            <a:ext cx="5195775" cy="4494025"/>
          </a:xfrm>
          <a:prstGeom prst="rect">
            <a:avLst/>
          </a:prstGeom>
          <a:noFill/>
          <a:ln>
            <a:noFill/>
          </a:ln>
        </p:spPr>
      </p:pic>
      <p:sp>
        <p:nvSpPr>
          <p:cNvPr id="142" name="Google Shape;142;p22"/>
          <p:cNvSpPr txBox="1"/>
          <p:nvPr>
            <p:ph hasCustomPrompt="1" type="title"/>
          </p:nvPr>
        </p:nvSpPr>
        <p:spPr>
          <a:xfrm>
            <a:off x="2838275" y="1645347"/>
            <a:ext cx="4001700" cy="11370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2"/>
              </a:buClr>
              <a:buSzPts val="7200"/>
              <a:buNone/>
              <a:defRPr b="0" sz="7200">
                <a:solidFill>
                  <a:schemeClr val="dk2"/>
                </a:solidFill>
              </a:defRPr>
            </a:lvl1pPr>
            <a:lvl2pPr lvl="1" rtl="0" algn="ctr">
              <a:spcBef>
                <a:spcPts val="0"/>
              </a:spcBef>
              <a:spcAft>
                <a:spcPts val="0"/>
              </a:spcAft>
              <a:buSzPts val="7200"/>
              <a:buNone/>
              <a:defRPr sz="7200"/>
            </a:lvl2pPr>
            <a:lvl3pPr lvl="2" rtl="0" algn="ctr">
              <a:spcBef>
                <a:spcPts val="0"/>
              </a:spcBef>
              <a:spcAft>
                <a:spcPts val="0"/>
              </a:spcAft>
              <a:buSzPts val="7200"/>
              <a:buNone/>
              <a:defRPr sz="7200"/>
            </a:lvl3pPr>
            <a:lvl4pPr lvl="3" rtl="0" algn="ctr">
              <a:spcBef>
                <a:spcPts val="0"/>
              </a:spcBef>
              <a:spcAft>
                <a:spcPts val="0"/>
              </a:spcAft>
              <a:buSzPts val="7200"/>
              <a:buNone/>
              <a:defRPr sz="7200"/>
            </a:lvl4pPr>
            <a:lvl5pPr lvl="4" rtl="0" algn="ctr">
              <a:spcBef>
                <a:spcPts val="0"/>
              </a:spcBef>
              <a:spcAft>
                <a:spcPts val="0"/>
              </a:spcAft>
              <a:buSzPts val="7200"/>
              <a:buNone/>
              <a:defRPr sz="7200"/>
            </a:lvl5pPr>
            <a:lvl6pPr lvl="5" rtl="0" algn="ctr">
              <a:spcBef>
                <a:spcPts val="0"/>
              </a:spcBef>
              <a:spcAft>
                <a:spcPts val="0"/>
              </a:spcAft>
              <a:buSzPts val="7200"/>
              <a:buNone/>
              <a:defRPr sz="7200"/>
            </a:lvl6pPr>
            <a:lvl7pPr lvl="6" rtl="0" algn="ctr">
              <a:spcBef>
                <a:spcPts val="0"/>
              </a:spcBef>
              <a:spcAft>
                <a:spcPts val="0"/>
              </a:spcAft>
              <a:buSzPts val="7200"/>
              <a:buNone/>
              <a:defRPr sz="7200"/>
            </a:lvl7pPr>
            <a:lvl8pPr lvl="7" rtl="0" algn="ctr">
              <a:spcBef>
                <a:spcPts val="0"/>
              </a:spcBef>
              <a:spcAft>
                <a:spcPts val="0"/>
              </a:spcAft>
              <a:buSzPts val="7200"/>
              <a:buNone/>
              <a:defRPr sz="7200"/>
            </a:lvl8pPr>
            <a:lvl9pPr lvl="8" rtl="0" algn="ctr">
              <a:spcBef>
                <a:spcPts val="0"/>
              </a:spcBef>
              <a:spcAft>
                <a:spcPts val="0"/>
              </a:spcAft>
              <a:buSzPts val="7200"/>
              <a:buNone/>
              <a:defRPr sz="7200"/>
            </a:lvl9pPr>
          </a:lstStyle>
          <a:p>
            <a:r>
              <a:t>xx%</a:t>
            </a:r>
          </a:p>
        </p:txBody>
      </p:sp>
      <p:sp>
        <p:nvSpPr>
          <p:cNvPr id="143" name="Google Shape;143;p22"/>
          <p:cNvSpPr txBox="1"/>
          <p:nvPr>
            <p:ph idx="1" type="body"/>
          </p:nvPr>
        </p:nvSpPr>
        <p:spPr>
          <a:xfrm>
            <a:off x="3335675" y="3062950"/>
            <a:ext cx="30069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Clr>
                <a:schemeClr val="dk2"/>
              </a:buClr>
              <a:buSzPts val="1800"/>
              <a:buChar char="●"/>
              <a:defRPr>
                <a:solidFill>
                  <a:schemeClr val="dk2"/>
                </a:solidFill>
              </a:defRPr>
            </a:lvl1pPr>
            <a:lvl2pPr indent="-342900" lvl="1" marL="914400" rtl="0" algn="ctr">
              <a:spcBef>
                <a:spcPts val="1600"/>
              </a:spcBef>
              <a:spcAft>
                <a:spcPts val="0"/>
              </a:spcAft>
              <a:buClr>
                <a:schemeClr val="dk2"/>
              </a:buClr>
              <a:buSzPts val="1800"/>
              <a:buChar char="○"/>
              <a:defRPr sz="1800">
                <a:solidFill>
                  <a:schemeClr val="dk2"/>
                </a:solidFill>
              </a:defRPr>
            </a:lvl2pPr>
            <a:lvl3pPr indent="-342900" lvl="2" marL="1371600" rtl="0" algn="ctr">
              <a:spcBef>
                <a:spcPts val="1600"/>
              </a:spcBef>
              <a:spcAft>
                <a:spcPts val="0"/>
              </a:spcAft>
              <a:buClr>
                <a:schemeClr val="dk2"/>
              </a:buClr>
              <a:buSzPts val="1800"/>
              <a:buChar char="■"/>
              <a:defRPr sz="1800">
                <a:solidFill>
                  <a:schemeClr val="dk2"/>
                </a:solidFill>
              </a:defRPr>
            </a:lvl3pPr>
            <a:lvl4pPr indent="-342900" lvl="3" marL="1828800" rtl="0" algn="ctr">
              <a:spcBef>
                <a:spcPts val="1600"/>
              </a:spcBef>
              <a:spcAft>
                <a:spcPts val="0"/>
              </a:spcAft>
              <a:buClr>
                <a:schemeClr val="dk2"/>
              </a:buClr>
              <a:buSzPts val="1800"/>
              <a:buChar char="●"/>
              <a:defRPr sz="1800">
                <a:solidFill>
                  <a:schemeClr val="dk2"/>
                </a:solidFill>
              </a:defRPr>
            </a:lvl4pPr>
            <a:lvl5pPr indent="-342900" lvl="4" marL="2286000" rtl="0" algn="ctr">
              <a:spcBef>
                <a:spcPts val="1600"/>
              </a:spcBef>
              <a:spcAft>
                <a:spcPts val="0"/>
              </a:spcAft>
              <a:buClr>
                <a:schemeClr val="dk2"/>
              </a:buClr>
              <a:buSzPts val="1800"/>
              <a:buChar char="○"/>
              <a:defRPr sz="1800">
                <a:solidFill>
                  <a:schemeClr val="dk2"/>
                </a:solidFill>
              </a:defRPr>
            </a:lvl5pPr>
            <a:lvl6pPr indent="-342900" lvl="5" marL="2743200" rtl="0" algn="ctr">
              <a:spcBef>
                <a:spcPts val="1600"/>
              </a:spcBef>
              <a:spcAft>
                <a:spcPts val="0"/>
              </a:spcAft>
              <a:buClr>
                <a:schemeClr val="dk2"/>
              </a:buClr>
              <a:buSzPts val="1800"/>
              <a:buChar char="■"/>
              <a:defRPr sz="1800">
                <a:solidFill>
                  <a:schemeClr val="dk2"/>
                </a:solidFill>
              </a:defRPr>
            </a:lvl6pPr>
            <a:lvl7pPr indent="-342900" lvl="6" marL="3200400" rtl="0" algn="ctr">
              <a:spcBef>
                <a:spcPts val="1600"/>
              </a:spcBef>
              <a:spcAft>
                <a:spcPts val="0"/>
              </a:spcAft>
              <a:buClr>
                <a:schemeClr val="dk2"/>
              </a:buClr>
              <a:buSzPts val="1800"/>
              <a:buChar char="●"/>
              <a:defRPr sz="1800">
                <a:solidFill>
                  <a:schemeClr val="dk2"/>
                </a:solidFill>
              </a:defRPr>
            </a:lvl7pPr>
            <a:lvl8pPr indent="-342900" lvl="7" marL="3657600" rtl="0" algn="ctr">
              <a:spcBef>
                <a:spcPts val="1600"/>
              </a:spcBef>
              <a:spcAft>
                <a:spcPts val="0"/>
              </a:spcAft>
              <a:buClr>
                <a:schemeClr val="dk2"/>
              </a:buClr>
              <a:buSzPts val="1800"/>
              <a:buChar char="○"/>
              <a:defRPr sz="1800">
                <a:solidFill>
                  <a:schemeClr val="dk2"/>
                </a:solidFill>
              </a:defRPr>
            </a:lvl8pPr>
            <a:lvl9pPr indent="-342900" lvl="8" marL="4114800" rtl="0" algn="ctr">
              <a:spcBef>
                <a:spcPts val="1600"/>
              </a:spcBef>
              <a:spcAft>
                <a:spcPts val="1600"/>
              </a:spcAft>
              <a:buClr>
                <a:schemeClr val="dk2"/>
              </a:buClr>
              <a:buSzPts val="1800"/>
              <a:buChar char="■"/>
              <a:defRPr sz="1800">
                <a:solidFill>
                  <a:schemeClr val="dk2"/>
                </a:solidFill>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44" name="Shape 144"/>
        <p:cNvGrpSpPr/>
        <p:nvPr/>
      </p:nvGrpSpPr>
      <p:grpSpPr>
        <a:xfrm>
          <a:off x="0" y="0"/>
          <a:ext cx="0" cy="0"/>
          <a:chOff x="0" y="0"/>
          <a:chExt cx="0" cy="0"/>
        </a:xfrm>
      </p:grpSpPr>
      <p:grpSp>
        <p:nvGrpSpPr>
          <p:cNvPr id="145" name="Google Shape;145;p23"/>
          <p:cNvGrpSpPr/>
          <p:nvPr/>
        </p:nvGrpSpPr>
        <p:grpSpPr>
          <a:xfrm>
            <a:off x="-494707" y="2282854"/>
            <a:ext cx="1483317" cy="577807"/>
            <a:chOff x="651200" y="238075"/>
            <a:chExt cx="880725" cy="343075"/>
          </a:xfrm>
        </p:grpSpPr>
        <p:sp>
          <p:nvSpPr>
            <p:cNvPr id="146" name="Google Shape;146;p23"/>
            <p:cNvSpPr/>
            <p:nvPr/>
          </p:nvSpPr>
          <p:spPr>
            <a:xfrm>
              <a:off x="651200" y="238075"/>
              <a:ext cx="880725" cy="343075"/>
            </a:xfrm>
            <a:custGeom>
              <a:rect b="b" l="l" r="r" t="t"/>
              <a:pathLst>
                <a:path extrusionOk="0" h="13723" w="35229">
                  <a:moveTo>
                    <a:pt x="20065" y="1"/>
                  </a:moveTo>
                  <a:cubicBezTo>
                    <a:pt x="16539" y="1"/>
                    <a:pt x="13074" y="2061"/>
                    <a:pt x="14483" y="5935"/>
                  </a:cubicBezTo>
                  <a:cubicBezTo>
                    <a:pt x="13434" y="5038"/>
                    <a:pt x="12109" y="4625"/>
                    <a:pt x="10792" y="4625"/>
                  </a:cubicBezTo>
                  <a:cubicBezTo>
                    <a:pt x="8616" y="4625"/>
                    <a:pt x="6461" y="5751"/>
                    <a:pt x="5603" y="7679"/>
                  </a:cubicBezTo>
                  <a:cubicBezTo>
                    <a:pt x="5272" y="8432"/>
                    <a:pt x="5144" y="9259"/>
                    <a:pt x="5235" y="10076"/>
                  </a:cubicBezTo>
                  <a:cubicBezTo>
                    <a:pt x="4648" y="9764"/>
                    <a:pt x="3986" y="9590"/>
                    <a:pt x="3316" y="9580"/>
                  </a:cubicBezTo>
                  <a:cubicBezTo>
                    <a:pt x="1351" y="9580"/>
                    <a:pt x="1" y="11298"/>
                    <a:pt x="377" y="13722"/>
                  </a:cubicBezTo>
                  <a:lnTo>
                    <a:pt x="33952" y="13722"/>
                  </a:lnTo>
                  <a:cubicBezTo>
                    <a:pt x="35229" y="11390"/>
                    <a:pt x="34623" y="9305"/>
                    <a:pt x="33126" y="7982"/>
                  </a:cubicBezTo>
                  <a:cubicBezTo>
                    <a:pt x="32081" y="7073"/>
                    <a:pt x="30608" y="6529"/>
                    <a:pt x="29036" y="6529"/>
                  </a:cubicBezTo>
                  <a:cubicBezTo>
                    <a:pt x="27927" y="6529"/>
                    <a:pt x="26768" y="6800"/>
                    <a:pt x="25678" y="7404"/>
                  </a:cubicBezTo>
                  <a:cubicBezTo>
                    <a:pt x="27692" y="2368"/>
                    <a:pt x="23844" y="1"/>
                    <a:pt x="2006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23"/>
            <p:cNvSpPr/>
            <p:nvPr/>
          </p:nvSpPr>
          <p:spPr>
            <a:xfrm>
              <a:off x="1162500" y="272700"/>
              <a:ext cx="47550" cy="32700"/>
            </a:xfrm>
            <a:custGeom>
              <a:rect b="b" l="l" r="r" t="t"/>
              <a:pathLst>
                <a:path extrusionOk="0" h="1308" w="1902">
                  <a:moveTo>
                    <a:pt x="534" y="1"/>
                  </a:moveTo>
                  <a:cubicBezTo>
                    <a:pt x="503" y="1"/>
                    <a:pt x="472" y="2"/>
                    <a:pt x="441" y="4"/>
                  </a:cubicBezTo>
                  <a:cubicBezTo>
                    <a:pt x="294" y="4"/>
                    <a:pt x="157" y="31"/>
                    <a:pt x="10" y="68"/>
                  </a:cubicBezTo>
                  <a:cubicBezTo>
                    <a:pt x="0" y="151"/>
                    <a:pt x="19" y="242"/>
                    <a:pt x="46" y="316"/>
                  </a:cubicBezTo>
                  <a:cubicBezTo>
                    <a:pt x="175" y="316"/>
                    <a:pt x="294" y="334"/>
                    <a:pt x="414" y="353"/>
                  </a:cubicBezTo>
                  <a:cubicBezTo>
                    <a:pt x="616" y="399"/>
                    <a:pt x="818" y="472"/>
                    <a:pt x="992" y="582"/>
                  </a:cubicBezTo>
                  <a:cubicBezTo>
                    <a:pt x="1167" y="692"/>
                    <a:pt x="1323" y="830"/>
                    <a:pt x="1461" y="996"/>
                  </a:cubicBezTo>
                  <a:cubicBezTo>
                    <a:pt x="1534" y="1097"/>
                    <a:pt x="1598" y="1198"/>
                    <a:pt x="1663" y="1308"/>
                  </a:cubicBezTo>
                  <a:cubicBezTo>
                    <a:pt x="1745" y="1299"/>
                    <a:pt x="1828" y="1271"/>
                    <a:pt x="1901" y="1225"/>
                  </a:cubicBezTo>
                  <a:lnTo>
                    <a:pt x="1865" y="1115"/>
                  </a:lnTo>
                  <a:cubicBezTo>
                    <a:pt x="1846" y="1014"/>
                    <a:pt x="1810" y="913"/>
                    <a:pt x="1764" y="821"/>
                  </a:cubicBezTo>
                  <a:cubicBezTo>
                    <a:pt x="1653" y="564"/>
                    <a:pt x="1479" y="344"/>
                    <a:pt x="1240" y="187"/>
                  </a:cubicBezTo>
                  <a:cubicBezTo>
                    <a:pt x="1028" y="65"/>
                    <a:pt x="780" y="1"/>
                    <a:pt x="534" y="1"/>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23"/>
            <p:cNvSpPr/>
            <p:nvPr/>
          </p:nvSpPr>
          <p:spPr>
            <a:xfrm>
              <a:off x="1159050" y="301950"/>
              <a:ext cx="36525" cy="28700"/>
            </a:xfrm>
            <a:custGeom>
              <a:rect b="b" l="l" r="r" t="t"/>
              <a:pathLst>
                <a:path extrusionOk="0" h="1148" w="1461">
                  <a:moveTo>
                    <a:pt x="56" y="0"/>
                  </a:moveTo>
                  <a:cubicBezTo>
                    <a:pt x="19" y="73"/>
                    <a:pt x="1" y="156"/>
                    <a:pt x="1" y="239"/>
                  </a:cubicBezTo>
                  <a:lnTo>
                    <a:pt x="230" y="386"/>
                  </a:lnTo>
                  <a:cubicBezTo>
                    <a:pt x="304" y="422"/>
                    <a:pt x="368" y="478"/>
                    <a:pt x="423" y="533"/>
                  </a:cubicBezTo>
                  <a:cubicBezTo>
                    <a:pt x="487" y="588"/>
                    <a:pt x="552" y="643"/>
                    <a:pt x="616" y="689"/>
                  </a:cubicBezTo>
                  <a:cubicBezTo>
                    <a:pt x="846" y="872"/>
                    <a:pt x="1286" y="1148"/>
                    <a:pt x="1286" y="1148"/>
                  </a:cubicBezTo>
                  <a:cubicBezTo>
                    <a:pt x="1351" y="1102"/>
                    <a:pt x="1415" y="1038"/>
                    <a:pt x="1461" y="973"/>
                  </a:cubicBezTo>
                  <a:cubicBezTo>
                    <a:pt x="1305" y="726"/>
                    <a:pt x="1121" y="505"/>
                    <a:pt x="910" y="312"/>
                  </a:cubicBezTo>
                  <a:cubicBezTo>
                    <a:pt x="745" y="193"/>
                    <a:pt x="570" y="110"/>
                    <a:pt x="377" y="55"/>
                  </a:cubicBezTo>
                  <a:cubicBezTo>
                    <a:pt x="194" y="18"/>
                    <a:pt x="56" y="0"/>
                    <a:pt x="56"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23"/>
            <p:cNvSpPr/>
            <p:nvPr/>
          </p:nvSpPr>
          <p:spPr>
            <a:xfrm>
              <a:off x="1319525" y="547600"/>
              <a:ext cx="54900" cy="11950"/>
            </a:xfrm>
            <a:custGeom>
              <a:rect b="b" l="l" r="r" t="t"/>
              <a:pathLst>
                <a:path extrusionOk="0" h="478" w="2196">
                  <a:moveTo>
                    <a:pt x="1103" y="0"/>
                  </a:moveTo>
                  <a:cubicBezTo>
                    <a:pt x="736" y="19"/>
                    <a:pt x="377" y="56"/>
                    <a:pt x="28" y="120"/>
                  </a:cubicBezTo>
                  <a:cubicBezTo>
                    <a:pt x="1" y="202"/>
                    <a:pt x="1" y="285"/>
                    <a:pt x="28" y="368"/>
                  </a:cubicBezTo>
                  <a:cubicBezTo>
                    <a:pt x="377" y="423"/>
                    <a:pt x="736" y="460"/>
                    <a:pt x="1103" y="478"/>
                  </a:cubicBezTo>
                  <a:cubicBezTo>
                    <a:pt x="1461" y="460"/>
                    <a:pt x="1819" y="423"/>
                    <a:pt x="2177" y="368"/>
                  </a:cubicBezTo>
                  <a:cubicBezTo>
                    <a:pt x="2196" y="285"/>
                    <a:pt x="2196" y="202"/>
                    <a:pt x="2177" y="120"/>
                  </a:cubicBezTo>
                  <a:cubicBezTo>
                    <a:pt x="1819" y="56"/>
                    <a:pt x="1461" y="19"/>
                    <a:pt x="1103"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23"/>
            <p:cNvSpPr/>
            <p:nvPr/>
          </p:nvSpPr>
          <p:spPr>
            <a:xfrm>
              <a:off x="1333300" y="520500"/>
              <a:ext cx="27350" cy="11750"/>
            </a:xfrm>
            <a:custGeom>
              <a:rect b="b" l="l" r="r" t="t"/>
              <a:pathLst>
                <a:path extrusionOk="0" h="470" w="1094">
                  <a:moveTo>
                    <a:pt x="552" y="1"/>
                  </a:moveTo>
                  <a:cubicBezTo>
                    <a:pt x="368" y="10"/>
                    <a:pt x="185" y="56"/>
                    <a:pt x="10" y="111"/>
                  </a:cubicBezTo>
                  <a:cubicBezTo>
                    <a:pt x="1" y="194"/>
                    <a:pt x="1" y="276"/>
                    <a:pt x="10" y="359"/>
                  </a:cubicBezTo>
                  <a:cubicBezTo>
                    <a:pt x="185" y="414"/>
                    <a:pt x="368" y="460"/>
                    <a:pt x="552" y="469"/>
                  </a:cubicBezTo>
                  <a:cubicBezTo>
                    <a:pt x="736" y="460"/>
                    <a:pt x="910" y="414"/>
                    <a:pt x="1085" y="359"/>
                  </a:cubicBezTo>
                  <a:cubicBezTo>
                    <a:pt x="1094" y="276"/>
                    <a:pt x="1094" y="194"/>
                    <a:pt x="1085" y="111"/>
                  </a:cubicBezTo>
                  <a:cubicBezTo>
                    <a:pt x="910" y="56"/>
                    <a:pt x="736" y="10"/>
                    <a:pt x="552" y="1"/>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1" name="Google Shape;151;p23"/>
          <p:cNvGrpSpPr/>
          <p:nvPr/>
        </p:nvGrpSpPr>
        <p:grpSpPr>
          <a:xfrm>
            <a:off x="8621775" y="2906450"/>
            <a:ext cx="829625" cy="372325"/>
            <a:chOff x="3630675" y="563300"/>
            <a:chExt cx="829625" cy="372325"/>
          </a:xfrm>
        </p:grpSpPr>
        <p:sp>
          <p:nvSpPr>
            <p:cNvPr id="152" name="Google Shape;152;p23"/>
            <p:cNvSpPr/>
            <p:nvPr/>
          </p:nvSpPr>
          <p:spPr>
            <a:xfrm>
              <a:off x="3630675" y="563300"/>
              <a:ext cx="829625" cy="372325"/>
            </a:xfrm>
            <a:custGeom>
              <a:rect b="b" l="l" r="r" t="t"/>
              <a:pathLst>
                <a:path extrusionOk="0" h="14893" w="33185">
                  <a:moveTo>
                    <a:pt x="17914" y="0"/>
                  </a:moveTo>
                  <a:cubicBezTo>
                    <a:pt x="13508" y="0"/>
                    <a:pt x="9446" y="2824"/>
                    <a:pt x="10410" y="8850"/>
                  </a:cubicBezTo>
                  <a:cubicBezTo>
                    <a:pt x="9248" y="7251"/>
                    <a:pt x="7906" y="6596"/>
                    <a:pt x="6600" y="6596"/>
                  </a:cubicBezTo>
                  <a:cubicBezTo>
                    <a:pt x="3177" y="6596"/>
                    <a:pt x="1" y="11091"/>
                    <a:pt x="951" y="14893"/>
                  </a:cubicBezTo>
                  <a:lnTo>
                    <a:pt x="32763" y="14893"/>
                  </a:lnTo>
                  <a:cubicBezTo>
                    <a:pt x="33185" y="12398"/>
                    <a:pt x="31458" y="10888"/>
                    <a:pt x="29152" y="10888"/>
                  </a:cubicBezTo>
                  <a:cubicBezTo>
                    <a:pt x="28546" y="10888"/>
                    <a:pt x="27901" y="10992"/>
                    <a:pt x="27244" y="11210"/>
                  </a:cubicBezTo>
                  <a:cubicBezTo>
                    <a:pt x="28811" y="3946"/>
                    <a:pt x="23122" y="0"/>
                    <a:pt x="1791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23"/>
            <p:cNvSpPr/>
            <p:nvPr/>
          </p:nvSpPr>
          <p:spPr>
            <a:xfrm>
              <a:off x="4141625" y="607875"/>
              <a:ext cx="12650" cy="23950"/>
            </a:xfrm>
            <a:custGeom>
              <a:rect b="b" l="l" r="r" t="t"/>
              <a:pathLst>
                <a:path extrusionOk="0" h="958" w="506">
                  <a:moveTo>
                    <a:pt x="172" y="0"/>
                  </a:moveTo>
                  <a:cubicBezTo>
                    <a:pt x="131" y="0"/>
                    <a:pt x="92" y="5"/>
                    <a:pt x="56" y="14"/>
                  </a:cubicBezTo>
                  <a:cubicBezTo>
                    <a:pt x="37" y="69"/>
                    <a:pt x="28" y="142"/>
                    <a:pt x="19" y="207"/>
                  </a:cubicBezTo>
                  <a:cubicBezTo>
                    <a:pt x="1" y="308"/>
                    <a:pt x="1" y="418"/>
                    <a:pt x="19" y="528"/>
                  </a:cubicBezTo>
                  <a:cubicBezTo>
                    <a:pt x="46" y="620"/>
                    <a:pt x="74" y="712"/>
                    <a:pt x="111" y="794"/>
                  </a:cubicBezTo>
                  <a:lnTo>
                    <a:pt x="184" y="951"/>
                  </a:lnTo>
                  <a:cubicBezTo>
                    <a:pt x="226" y="955"/>
                    <a:pt x="267" y="957"/>
                    <a:pt x="308" y="957"/>
                  </a:cubicBezTo>
                  <a:cubicBezTo>
                    <a:pt x="350" y="957"/>
                    <a:pt x="391" y="955"/>
                    <a:pt x="432" y="951"/>
                  </a:cubicBezTo>
                  <a:cubicBezTo>
                    <a:pt x="432" y="951"/>
                    <a:pt x="460" y="877"/>
                    <a:pt x="478" y="767"/>
                  </a:cubicBezTo>
                  <a:cubicBezTo>
                    <a:pt x="496" y="657"/>
                    <a:pt x="506" y="547"/>
                    <a:pt x="487" y="427"/>
                  </a:cubicBezTo>
                  <a:cubicBezTo>
                    <a:pt x="460" y="335"/>
                    <a:pt x="423" y="234"/>
                    <a:pt x="368" y="152"/>
                  </a:cubicBezTo>
                  <a:lnTo>
                    <a:pt x="294" y="14"/>
                  </a:lnTo>
                  <a:cubicBezTo>
                    <a:pt x="253" y="5"/>
                    <a:pt x="212" y="0"/>
                    <a:pt x="172"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23"/>
            <p:cNvSpPr/>
            <p:nvPr/>
          </p:nvSpPr>
          <p:spPr>
            <a:xfrm>
              <a:off x="4166875" y="600800"/>
              <a:ext cx="16100" cy="48300"/>
            </a:xfrm>
            <a:custGeom>
              <a:rect b="b" l="l" r="r" t="t"/>
              <a:pathLst>
                <a:path extrusionOk="0" h="1932" w="644">
                  <a:moveTo>
                    <a:pt x="197" y="1"/>
                  </a:moveTo>
                  <a:cubicBezTo>
                    <a:pt x="129" y="1"/>
                    <a:pt x="62" y="18"/>
                    <a:pt x="1" y="49"/>
                  </a:cubicBezTo>
                  <a:cubicBezTo>
                    <a:pt x="1" y="370"/>
                    <a:pt x="37" y="692"/>
                    <a:pt x="83" y="1013"/>
                  </a:cubicBezTo>
                  <a:cubicBezTo>
                    <a:pt x="166" y="1325"/>
                    <a:pt x="276" y="1628"/>
                    <a:pt x="405" y="1932"/>
                  </a:cubicBezTo>
                  <a:cubicBezTo>
                    <a:pt x="478" y="1932"/>
                    <a:pt x="561" y="1913"/>
                    <a:pt x="644" y="1886"/>
                  </a:cubicBezTo>
                  <a:cubicBezTo>
                    <a:pt x="634" y="1555"/>
                    <a:pt x="607" y="1234"/>
                    <a:pt x="552" y="921"/>
                  </a:cubicBezTo>
                  <a:cubicBezTo>
                    <a:pt x="469" y="609"/>
                    <a:pt x="368" y="297"/>
                    <a:pt x="240" y="3"/>
                  </a:cubicBezTo>
                  <a:cubicBezTo>
                    <a:pt x="225" y="1"/>
                    <a:pt x="211" y="1"/>
                    <a:pt x="197" y="1"/>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23"/>
            <p:cNvSpPr/>
            <p:nvPr/>
          </p:nvSpPr>
          <p:spPr>
            <a:xfrm>
              <a:off x="4194425" y="618150"/>
              <a:ext cx="11975" cy="37500"/>
            </a:xfrm>
            <a:custGeom>
              <a:rect b="b" l="l" r="r" t="t"/>
              <a:pathLst>
                <a:path extrusionOk="0" h="1500" w="479">
                  <a:moveTo>
                    <a:pt x="243" y="0"/>
                  </a:moveTo>
                  <a:cubicBezTo>
                    <a:pt x="203" y="0"/>
                    <a:pt x="161" y="2"/>
                    <a:pt x="120" y="7"/>
                  </a:cubicBezTo>
                  <a:cubicBezTo>
                    <a:pt x="56" y="255"/>
                    <a:pt x="19" y="503"/>
                    <a:pt x="1" y="751"/>
                  </a:cubicBezTo>
                  <a:cubicBezTo>
                    <a:pt x="19" y="999"/>
                    <a:pt x="56" y="1247"/>
                    <a:pt x="120" y="1485"/>
                  </a:cubicBezTo>
                  <a:cubicBezTo>
                    <a:pt x="161" y="1495"/>
                    <a:pt x="203" y="1499"/>
                    <a:pt x="243" y="1499"/>
                  </a:cubicBezTo>
                  <a:cubicBezTo>
                    <a:pt x="283" y="1499"/>
                    <a:pt x="322" y="1495"/>
                    <a:pt x="359" y="1485"/>
                  </a:cubicBezTo>
                  <a:cubicBezTo>
                    <a:pt x="423" y="1247"/>
                    <a:pt x="460" y="999"/>
                    <a:pt x="478" y="751"/>
                  </a:cubicBezTo>
                  <a:cubicBezTo>
                    <a:pt x="460" y="503"/>
                    <a:pt x="423" y="255"/>
                    <a:pt x="359" y="7"/>
                  </a:cubicBezTo>
                  <a:cubicBezTo>
                    <a:pt x="322" y="2"/>
                    <a:pt x="283" y="0"/>
                    <a:pt x="243"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23"/>
            <p:cNvSpPr/>
            <p:nvPr/>
          </p:nvSpPr>
          <p:spPr>
            <a:xfrm>
              <a:off x="3802975" y="895875"/>
              <a:ext cx="27350" cy="24825"/>
            </a:xfrm>
            <a:custGeom>
              <a:rect b="b" l="l" r="r" t="t"/>
              <a:pathLst>
                <a:path extrusionOk="0" h="993" w="1094">
                  <a:moveTo>
                    <a:pt x="175" y="1"/>
                  </a:moveTo>
                  <a:cubicBezTo>
                    <a:pt x="102" y="47"/>
                    <a:pt x="47" y="102"/>
                    <a:pt x="1" y="166"/>
                  </a:cubicBezTo>
                  <a:cubicBezTo>
                    <a:pt x="102" y="359"/>
                    <a:pt x="230" y="533"/>
                    <a:pt x="377" y="690"/>
                  </a:cubicBezTo>
                  <a:cubicBezTo>
                    <a:pt x="561" y="809"/>
                    <a:pt x="754" y="910"/>
                    <a:pt x="956" y="993"/>
                  </a:cubicBezTo>
                  <a:cubicBezTo>
                    <a:pt x="1011" y="928"/>
                    <a:pt x="1057" y="864"/>
                    <a:pt x="1094" y="791"/>
                  </a:cubicBezTo>
                  <a:cubicBezTo>
                    <a:pt x="974" y="625"/>
                    <a:pt x="846" y="469"/>
                    <a:pt x="690" y="331"/>
                  </a:cubicBezTo>
                  <a:cubicBezTo>
                    <a:pt x="524" y="203"/>
                    <a:pt x="359" y="93"/>
                    <a:pt x="175" y="1"/>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23"/>
            <p:cNvSpPr/>
            <p:nvPr/>
          </p:nvSpPr>
          <p:spPr>
            <a:xfrm>
              <a:off x="3822750" y="879525"/>
              <a:ext cx="42025" cy="43950"/>
            </a:xfrm>
            <a:custGeom>
              <a:rect b="b" l="l" r="r" t="t"/>
              <a:pathLst>
                <a:path extrusionOk="0" h="1758" w="1681">
                  <a:moveTo>
                    <a:pt x="214" y="1"/>
                  </a:moveTo>
                  <a:cubicBezTo>
                    <a:pt x="174" y="1"/>
                    <a:pt x="0" y="105"/>
                    <a:pt x="9" y="122"/>
                  </a:cubicBezTo>
                  <a:lnTo>
                    <a:pt x="193" y="490"/>
                  </a:lnTo>
                  <a:cubicBezTo>
                    <a:pt x="312" y="701"/>
                    <a:pt x="459" y="903"/>
                    <a:pt x="633" y="1086"/>
                  </a:cubicBezTo>
                  <a:cubicBezTo>
                    <a:pt x="909" y="1325"/>
                    <a:pt x="1194" y="1555"/>
                    <a:pt x="1506" y="1757"/>
                  </a:cubicBezTo>
                  <a:cubicBezTo>
                    <a:pt x="1507" y="1757"/>
                    <a:pt x="1508" y="1757"/>
                    <a:pt x="1509" y="1757"/>
                  </a:cubicBezTo>
                  <a:cubicBezTo>
                    <a:pt x="1542" y="1757"/>
                    <a:pt x="1680" y="1618"/>
                    <a:pt x="1680" y="1592"/>
                  </a:cubicBezTo>
                  <a:cubicBezTo>
                    <a:pt x="1460" y="1298"/>
                    <a:pt x="1221" y="1013"/>
                    <a:pt x="964" y="747"/>
                  </a:cubicBezTo>
                  <a:cubicBezTo>
                    <a:pt x="835" y="591"/>
                    <a:pt x="606" y="434"/>
                    <a:pt x="477" y="269"/>
                  </a:cubicBezTo>
                  <a:lnTo>
                    <a:pt x="220" y="3"/>
                  </a:lnTo>
                  <a:cubicBezTo>
                    <a:pt x="219" y="2"/>
                    <a:pt x="217" y="1"/>
                    <a:pt x="214" y="1"/>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23"/>
            <p:cNvSpPr/>
            <p:nvPr/>
          </p:nvSpPr>
          <p:spPr>
            <a:xfrm>
              <a:off x="3864050" y="892450"/>
              <a:ext cx="24600" cy="24350"/>
            </a:xfrm>
            <a:custGeom>
              <a:rect b="b" l="l" r="r" t="t"/>
              <a:pathLst>
                <a:path extrusionOk="0" h="974" w="984">
                  <a:moveTo>
                    <a:pt x="175" y="0"/>
                  </a:moveTo>
                  <a:cubicBezTo>
                    <a:pt x="111" y="46"/>
                    <a:pt x="56" y="101"/>
                    <a:pt x="1" y="175"/>
                  </a:cubicBezTo>
                  <a:cubicBezTo>
                    <a:pt x="93" y="340"/>
                    <a:pt x="203" y="505"/>
                    <a:pt x="331" y="652"/>
                  </a:cubicBezTo>
                  <a:cubicBezTo>
                    <a:pt x="478" y="781"/>
                    <a:pt x="634" y="891"/>
                    <a:pt x="809" y="974"/>
                  </a:cubicBezTo>
                  <a:cubicBezTo>
                    <a:pt x="873" y="928"/>
                    <a:pt x="937" y="863"/>
                    <a:pt x="983" y="799"/>
                  </a:cubicBezTo>
                  <a:cubicBezTo>
                    <a:pt x="836" y="432"/>
                    <a:pt x="543" y="147"/>
                    <a:pt x="175"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9" name="Google Shape;159;p23"/>
          <p:cNvSpPr/>
          <p:nvPr/>
        </p:nvSpPr>
        <p:spPr>
          <a:xfrm>
            <a:off x="-45950" y="1331763"/>
            <a:ext cx="952900" cy="138325"/>
          </a:xfrm>
          <a:custGeom>
            <a:rect b="b" l="l" r="r" t="t"/>
            <a:pathLst>
              <a:path extrusionOk="0" h="5533" w="38116">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rgbClr val="7ECC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23"/>
          <p:cNvSpPr/>
          <p:nvPr/>
        </p:nvSpPr>
        <p:spPr>
          <a:xfrm>
            <a:off x="695263" y="1635750"/>
            <a:ext cx="293325" cy="67875"/>
          </a:xfrm>
          <a:custGeom>
            <a:rect b="b" l="l" r="r" t="t"/>
            <a:pathLst>
              <a:path extrusionOk="0" h="2715" w="11733">
                <a:moveTo>
                  <a:pt x="5691" y="0"/>
                </a:moveTo>
                <a:lnTo>
                  <a:pt x="5283" y="409"/>
                </a:lnTo>
                <a:lnTo>
                  <a:pt x="4728" y="934"/>
                </a:lnTo>
                <a:cubicBezTo>
                  <a:pt x="4524" y="1080"/>
                  <a:pt x="4349" y="1255"/>
                  <a:pt x="4144" y="1372"/>
                </a:cubicBezTo>
                <a:cubicBezTo>
                  <a:pt x="3736" y="1634"/>
                  <a:pt x="3298" y="1780"/>
                  <a:pt x="2831" y="1868"/>
                </a:cubicBezTo>
                <a:cubicBezTo>
                  <a:pt x="2739" y="1879"/>
                  <a:pt x="2646" y="1885"/>
                  <a:pt x="2553" y="1885"/>
                </a:cubicBezTo>
                <a:cubicBezTo>
                  <a:pt x="1697" y="1885"/>
                  <a:pt x="789" y="1420"/>
                  <a:pt x="0" y="788"/>
                </a:cubicBezTo>
                <a:lnTo>
                  <a:pt x="0" y="788"/>
                </a:lnTo>
                <a:cubicBezTo>
                  <a:pt x="263" y="1284"/>
                  <a:pt x="642" y="1751"/>
                  <a:pt x="1109" y="2072"/>
                </a:cubicBezTo>
                <a:cubicBezTo>
                  <a:pt x="1605" y="2452"/>
                  <a:pt x="2218" y="2685"/>
                  <a:pt x="2831" y="2714"/>
                </a:cubicBezTo>
                <a:cubicBezTo>
                  <a:pt x="3473" y="2714"/>
                  <a:pt x="4115" y="2568"/>
                  <a:pt x="4670" y="2277"/>
                </a:cubicBezTo>
                <a:cubicBezTo>
                  <a:pt x="4932" y="2131"/>
                  <a:pt x="5195" y="1956"/>
                  <a:pt x="5429" y="1751"/>
                </a:cubicBezTo>
                <a:cubicBezTo>
                  <a:pt x="5521" y="1682"/>
                  <a:pt x="5610" y="1603"/>
                  <a:pt x="5697" y="1522"/>
                </a:cubicBezTo>
                <a:lnTo>
                  <a:pt x="5697" y="1522"/>
                </a:lnTo>
                <a:cubicBezTo>
                  <a:pt x="6054" y="1801"/>
                  <a:pt x="6442" y="2039"/>
                  <a:pt x="6859" y="2247"/>
                </a:cubicBezTo>
                <a:cubicBezTo>
                  <a:pt x="7442" y="2539"/>
                  <a:pt x="8084" y="2685"/>
                  <a:pt x="8726" y="2714"/>
                </a:cubicBezTo>
                <a:cubicBezTo>
                  <a:pt x="8902" y="2714"/>
                  <a:pt x="9048" y="2714"/>
                  <a:pt x="9223" y="2685"/>
                </a:cubicBezTo>
                <a:lnTo>
                  <a:pt x="9719" y="2568"/>
                </a:lnTo>
                <a:cubicBezTo>
                  <a:pt x="10011" y="2481"/>
                  <a:pt x="10302" y="2335"/>
                  <a:pt x="10565" y="2160"/>
                </a:cubicBezTo>
                <a:cubicBezTo>
                  <a:pt x="11061" y="1780"/>
                  <a:pt x="11470" y="1313"/>
                  <a:pt x="11733" y="759"/>
                </a:cubicBezTo>
                <a:lnTo>
                  <a:pt x="11733" y="759"/>
                </a:lnTo>
                <a:cubicBezTo>
                  <a:pt x="11324" y="1138"/>
                  <a:pt x="10828" y="1430"/>
                  <a:pt x="10302" y="1664"/>
                </a:cubicBezTo>
                <a:cubicBezTo>
                  <a:pt x="9980" y="1785"/>
                  <a:pt x="9630" y="1850"/>
                  <a:pt x="9271" y="1850"/>
                </a:cubicBezTo>
                <a:cubicBezTo>
                  <a:pt x="9110" y="1850"/>
                  <a:pt x="8947" y="1837"/>
                  <a:pt x="8785" y="1810"/>
                </a:cubicBezTo>
                <a:cubicBezTo>
                  <a:pt x="8289" y="1722"/>
                  <a:pt x="7793" y="1547"/>
                  <a:pt x="7355" y="1284"/>
                </a:cubicBezTo>
                <a:cubicBezTo>
                  <a:pt x="6888" y="1022"/>
                  <a:pt x="6479" y="730"/>
                  <a:pt x="6100" y="380"/>
                </a:cubicBezTo>
                <a:lnTo>
                  <a:pt x="5691" y="0"/>
                </a:lnTo>
                <a:close/>
              </a:path>
            </a:pathLst>
          </a:custGeom>
          <a:solidFill>
            <a:srgbClr val="7ECC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23"/>
          <p:cNvSpPr/>
          <p:nvPr/>
        </p:nvSpPr>
        <p:spPr>
          <a:xfrm>
            <a:off x="7972363" y="2495400"/>
            <a:ext cx="293325" cy="67875"/>
          </a:xfrm>
          <a:custGeom>
            <a:rect b="b" l="l" r="r" t="t"/>
            <a:pathLst>
              <a:path extrusionOk="0" h="2715" w="11733">
                <a:moveTo>
                  <a:pt x="5691" y="0"/>
                </a:moveTo>
                <a:lnTo>
                  <a:pt x="5283" y="409"/>
                </a:lnTo>
                <a:lnTo>
                  <a:pt x="4728" y="934"/>
                </a:lnTo>
                <a:cubicBezTo>
                  <a:pt x="4524" y="1080"/>
                  <a:pt x="4349" y="1255"/>
                  <a:pt x="4144" y="1372"/>
                </a:cubicBezTo>
                <a:cubicBezTo>
                  <a:pt x="3736" y="1634"/>
                  <a:pt x="3298" y="1780"/>
                  <a:pt x="2831" y="1868"/>
                </a:cubicBezTo>
                <a:cubicBezTo>
                  <a:pt x="2739" y="1879"/>
                  <a:pt x="2646" y="1885"/>
                  <a:pt x="2553" y="1885"/>
                </a:cubicBezTo>
                <a:cubicBezTo>
                  <a:pt x="1697" y="1885"/>
                  <a:pt x="789" y="1420"/>
                  <a:pt x="0" y="788"/>
                </a:cubicBezTo>
                <a:lnTo>
                  <a:pt x="0" y="788"/>
                </a:lnTo>
                <a:cubicBezTo>
                  <a:pt x="263" y="1284"/>
                  <a:pt x="642" y="1751"/>
                  <a:pt x="1109" y="2072"/>
                </a:cubicBezTo>
                <a:cubicBezTo>
                  <a:pt x="1605" y="2452"/>
                  <a:pt x="2218" y="2685"/>
                  <a:pt x="2831" y="2714"/>
                </a:cubicBezTo>
                <a:cubicBezTo>
                  <a:pt x="3473" y="2714"/>
                  <a:pt x="4115" y="2568"/>
                  <a:pt x="4670" y="2277"/>
                </a:cubicBezTo>
                <a:cubicBezTo>
                  <a:pt x="4932" y="2131"/>
                  <a:pt x="5195" y="1956"/>
                  <a:pt x="5429" y="1751"/>
                </a:cubicBezTo>
                <a:cubicBezTo>
                  <a:pt x="5521" y="1682"/>
                  <a:pt x="5610" y="1603"/>
                  <a:pt x="5697" y="1522"/>
                </a:cubicBezTo>
                <a:lnTo>
                  <a:pt x="5697" y="1522"/>
                </a:lnTo>
                <a:cubicBezTo>
                  <a:pt x="6054" y="1801"/>
                  <a:pt x="6442" y="2039"/>
                  <a:pt x="6859" y="2247"/>
                </a:cubicBezTo>
                <a:cubicBezTo>
                  <a:pt x="7442" y="2539"/>
                  <a:pt x="8084" y="2685"/>
                  <a:pt x="8726" y="2714"/>
                </a:cubicBezTo>
                <a:cubicBezTo>
                  <a:pt x="8902" y="2714"/>
                  <a:pt x="9048" y="2714"/>
                  <a:pt x="9223" y="2685"/>
                </a:cubicBezTo>
                <a:lnTo>
                  <a:pt x="9719" y="2568"/>
                </a:lnTo>
                <a:cubicBezTo>
                  <a:pt x="10011" y="2481"/>
                  <a:pt x="10302" y="2335"/>
                  <a:pt x="10565" y="2160"/>
                </a:cubicBezTo>
                <a:cubicBezTo>
                  <a:pt x="11061" y="1780"/>
                  <a:pt x="11470" y="1313"/>
                  <a:pt x="11733" y="759"/>
                </a:cubicBezTo>
                <a:lnTo>
                  <a:pt x="11733" y="759"/>
                </a:lnTo>
                <a:cubicBezTo>
                  <a:pt x="11324" y="1138"/>
                  <a:pt x="10828" y="1430"/>
                  <a:pt x="10302" y="1664"/>
                </a:cubicBezTo>
                <a:cubicBezTo>
                  <a:pt x="9980" y="1785"/>
                  <a:pt x="9630" y="1850"/>
                  <a:pt x="9271" y="1850"/>
                </a:cubicBezTo>
                <a:cubicBezTo>
                  <a:pt x="9110" y="1850"/>
                  <a:pt x="8947" y="1837"/>
                  <a:pt x="8785" y="1810"/>
                </a:cubicBezTo>
                <a:cubicBezTo>
                  <a:pt x="8289" y="1722"/>
                  <a:pt x="7793" y="1547"/>
                  <a:pt x="7355" y="1284"/>
                </a:cubicBezTo>
                <a:cubicBezTo>
                  <a:pt x="6888" y="1022"/>
                  <a:pt x="6479" y="730"/>
                  <a:pt x="6100" y="380"/>
                </a:cubicBezTo>
                <a:lnTo>
                  <a:pt x="5691" y="0"/>
                </a:lnTo>
                <a:close/>
              </a:path>
            </a:pathLst>
          </a:custGeom>
          <a:solidFill>
            <a:srgbClr val="7ECC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23"/>
          <p:cNvSpPr/>
          <p:nvPr/>
        </p:nvSpPr>
        <p:spPr>
          <a:xfrm>
            <a:off x="8560138" y="1988988"/>
            <a:ext cx="952900" cy="138325"/>
          </a:xfrm>
          <a:custGeom>
            <a:rect b="b" l="l" r="r" t="t"/>
            <a:pathLst>
              <a:path extrusionOk="0" h="5533" w="38116">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rgbClr val="7ECC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23"/>
          <p:cNvSpPr/>
          <p:nvPr/>
        </p:nvSpPr>
        <p:spPr>
          <a:xfrm>
            <a:off x="-693987" y="1889988"/>
            <a:ext cx="952900" cy="138325"/>
          </a:xfrm>
          <a:custGeom>
            <a:rect b="b" l="l" r="r" t="t"/>
            <a:pathLst>
              <a:path extrusionOk="0" h="5533" w="38116">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rgbClr val="7ECC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23"/>
          <p:cNvSpPr/>
          <p:nvPr/>
        </p:nvSpPr>
        <p:spPr>
          <a:xfrm>
            <a:off x="2390774" y="2436801"/>
            <a:ext cx="6260350" cy="2809564"/>
          </a:xfrm>
          <a:custGeom>
            <a:rect b="b" l="l" r="r" t="t"/>
            <a:pathLst>
              <a:path extrusionOk="0" h="14893" w="33185">
                <a:moveTo>
                  <a:pt x="17914" y="0"/>
                </a:moveTo>
                <a:cubicBezTo>
                  <a:pt x="13508" y="0"/>
                  <a:pt x="9446" y="2824"/>
                  <a:pt x="10410" y="8850"/>
                </a:cubicBezTo>
                <a:cubicBezTo>
                  <a:pt x="9248" y="7251"/>
                  <a:pt x="7906" y="6596"/>
                  <a:pt x="6600" y="6596"/>
                </a:cubicBezTo>
                <a:cubicBezTo>
                  <a:pt x="3177" y="6596"/>
                  <a:pt x="1" y="11091"/>
                  <a:pt x="951" y="14893"/>
                </a:cubicBezTo>
                <a:lnTo>
                  <a:pt x="32763" y="14893"/>
                </a:lnTo>
                <a:cubicBezTo>
                  <a:pt x="33185" y="12398"/>
                  <a:pt x="31458" y="10888"/>
                  <a:pt x="29152" y="10888"/>
                </a:cubicBezTo>
                <a:cubicBezTo>
                  <a:pt x="28546" y="10888"/>
                  <a:pt x="27901" y="10992"/>
                  <a:pt x="27244" y="11210"/>
                </a:cubicBezTo>
                <a:cubicBezTo>
                  <a:pt x="28811" y="3946"/>
                  <a:pt x="23122" y="0"/>
                  <a:pt x="1791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23"/>
          <p:cNvSpPr txBox="1"/>
          <p:nvPr>
            <p:ph type="ctrTitle"/>
          </p:nvPr>
        </p:nvSpPr>
        <p:spPr>
          <a:xfrm>
            <a:off x="4629150" y="3040075"/>
            <a:ext cx="2000400" cy="577800"/>
          </a:xfrm>
          <a:prstGeom prst="rect">
            <a:avLst/>
          </a:prstGeom>
        </p:spPr>
        <p:txBody>
          <a:bodyPr anchorCtr="0" anchor="t" bIns="91425" lIns="91425" spcFirstLastPara="1" rIns="91425" wrap="square" tIns="91425">
            <a:noAutofit/>
          </a:bodyPr>
          <a:lstStyle>
            <a:lvl1pPr lvl="0" rtl="0" algn="r">
              <a:spcBef>
                <a:spcPts val="0"/>
              </a:spcBef>
              <a:spcAft>
                <a:spcPts val="0"/>
              </a:spcAft>
              <a:buClr>
                <a:schemeClr val="accent3"/>
              </a:buClr>
              <a:buSzPts val="1400"/>
              <a:buNone/>
              <a:defRPr sz="2400">
                <a:solidFill>
                  <a:schemeClr val="accent1"/>
                </a:solidFill>
              </a:defRPr>
            </a:lvl1pPr>
            <a:lvl2pPr lvl="1" rtl="0" algn="ctr">
              <a:spcBef>
                <a:spcPts val="0"/>
              </a:spcBef>
              <a:spcAft>
                <a:spcPts val="0"/>
              </a:spcAft>
              <a:buClr>
                <a:schemeClr val="accent3"/>
              </a:buClr>
              <a:buSzPts val="1400"/>
              <a:buNone/>
              <a:defRPr sz="1400">
                <a:solidFill>
                  <a:schemeClr val="accent3"/>
                </a:solidFill>
              </a:defRPr>
            </a:lvl2pPr>
            <a:lvl3pPr lvl="2" rtl="0" algn="ctr">
              <a:spcBef>
                <a:spcPts val="0"/>
              </a:spcBef>
              <a:spcAft>
                <a:spcPts val="0"/>
              </a:spcAft>
              <a:buClr>
                <a:schemeClr val="accent3"/>
              </a:buClr>
              <a:buSzPts val="1400"/>
              <a:buNone/>
              <a:defRPr sz="1400">
                <a:solidFill>
                  <a:schemeClr val="accent3"/>
                </a:solidFill>
              </a:defRPr>
            </a:lvl3pPr>
            <a:lvl4pPr lvl="3" rtl="0" algn="ctr">
              <a:spcBef>
                <a:spcPts val="0"/>
              </a:spcBef>
              <a:spcAft>
                <a:spcPts val="0"/>
              </a:spcAft>
              <a:buClr>
                <a:schemeClr val="accent3"/>
              </a:buClr>
              <a:buSzPts val="1400"/>
              <a:buNone/>
              <a:defRPr sz="1400">
                <a:solidFill>
                  <a:schemeClr val="accent3"/>
                </a:solidFill>
              </a:defRPr>
            </a:lvl4pPr>
            <a:lvl5pPr lvl="4" rtl="0" algn="ctr">
              <a:spcBef>
                <a:spcPts val="0"/>
              </a:spcBef>
              <a:spcAft>
                <a:spcPts val="0"/>
              </a:spcAft>
              <a:buClr>
                <a:schemeClr val="accent3"/>
              </a:buClr>
              <a:buSzPts val="1400"/>
              <a:buNone/>
              <a:defRPr sz="1400">
                <a:solidFill>
                  <a:schemeClr val="accent3"/>
                </a:solidFill>
              </a:defRPr>
            </a:lvl5pPr>
            <a:lvl6pPr lvl="5" rtl="0" algn="ctr">
              <a:spcBef>
                <a:spcPts val="0"/>
              </a:spcBef>
              <a:spcAft>
                <a:spcPts val="0"/>
              </a:spcAft>
              <a:buClr>
                <a:schemeClr val="accent3"/>
              </a:buClr>
              <a:buSzPts val="1400"/>
              <a:buNone/>
              <a:defRPr sz="1400">
                <a:solidFill>
                  <a:schemeClr val="accent3"/>
                </a:solidFill>
              </a:defRPr>
            </a:lvl6pPr>
            <a:lvl7pPr lvl="6" rtl="0" algn="ctr">
              <a:spcBef>
                <a:spcPts val="0"/>
              </a:spcBef>
              <a:spcAft>
                <a:spcPts val="0"/>
              </a:spcAft>
              <a:buClr>
                <a:schemeClr val="accent3"/>
              </a:buClr>
              <a:buSzPts val="1400"/>
              <a:buNone/>
              <a:defRPr sz="1400">
                <a:solidFill>
                  <a:schemeClr val="accent3"/>
                </a:solidFill>
              </a:defRPr>
            </a:lvl7pPr>
            <a:lvl8pPr lvl="7" rtl="0" algn="ctr">
              <a:spcBef>
                <a:spcPts val="0"/>
              </a:spcBef>
              <a:spcAft>
                <a:spcPts val="0"/>
              </a:spcAft>
              <a:buClr>
                <a:schemeClr val="accent3"/>
              </a:buClr>
              <a:buSzPts val="1400"/>
              <a:buNone/>
              <a:defRPr sz="1400">
                <a:solidFill>
                  <a:schemeClr val="accent3"/>
                </a:solidFill>
              </a:defRPr>
            </a:lvl8pPr>
            <a:lvl9pPr lvl="8" rtl="0" algn="ctr">
              <a:spcBef>
                <a:spcPts val="0"/>
              </a:spcBef>
              <a:spcAft>
                <a:spcPts val="0"/>
              </a:spcAft>
              <a:buClr>
                <a:schemeClr val="accent3"/>
              </a:buClr>
              <a:buSzPts val="1400"/>
              <a:buNone/>
              <a:defRPr sz="1400">
                <a:solidFill>
                  <a:schemeClr val="accent3"/>
                </a:solidFill>
              </a:defRPr>
            </a:lvl9pPr>
          </a:lstStyle>
          <a:p/>
        </p:txBody>
      </p:sp>
      <p:sp>
        <p:nvSpPr>
          <p:cNvPr id="166" name="Google Shape;166;p23"/>
          <p:cNvSpPr txBox="1"/>
          <p:nvPr>
            <p:ph idx="1" type="subTitle"/>
          </p:nvPr>
        </p:nvSpPr>
        <p:spPr>
          <a:xfrm>
            <a:off x="2126450" y="423238"/>
            <a:ext cx="4180200" cy="19554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None/>
              <a:defRPr sz="2400"/>
            </a:lvl1pPr>
            <a:lvl2pPr lvl="1" rtl="0">
              <a:lnSpc>
                <a:spcPct val="100000"/>
              </a:lnSpc>
              <a:spcBef>
                <a:spcPts val="0"/>
              </a:spcBef>
              <a:spcAft>
                <a:spcPts val="0"/>
              </a:spcAft>
              <a:buNone/>
              <a:defRPr sz="2400"/>
            </a:lvl2pPr>
            <a:lvl3pPr lvl="2" rtl="0">
              <a:lnSpc>
                <a:spcPct val="100000"/>
              </a:lnSpc>
              <a:spcBef>
                <a:spcPts val="0"/>
              </a:spcBef>
              <a:spcAft>
                <a:spcPts val="0"/>
              </a:spcAft>
              <a:buNone/>
              <a:defRPr sz="2400"/>
            </a:lvl3pPr>
            <a:lvl4pPr lvl="3" rtl="0">
              <a:lnSpc>
                <a:spcPct val="100000"/>
              </a:lnSpc>
              <a:spcBef>
                <a:spcPts val="0"/>
              </a:spcBef>
              <a:spcAft>
                <a:spcPts val="0"/>
              </a:spcAft>
              <a:buNone/>
              <a:defRPr sz="2400"/>
            </a:lvl4pPr>
            <a:lvl5pPr lvl="4" rtl="0">
              <a:lnSpc>
                <a:spcPct val="100000"/>
              </a:lnSpc>
              <a:spcBef>
                <a:spcPts val="0"/>
              </a:spcBef>
              <a:spcAft>
                <a:spcPts val="0"/>
              </a:spcAft>
              <a:buNone/>
              <a:defRPr sz="2400"/>
            </a:lvl5pPr>
            <a:lvl6pPr lvl="5" rtl="0">
              <a:lnSpc>
                <a:spcPct val="100000"/>
              </a:lnSpc>
              <a:spcBef>
                <a:spcPts val="0"/>
              </a:spcBef>
              <a:spcAft>
                <a:spcPts val="0"/>
              </a:spcAft>
              <a:buNone/>
              <a:defRPr sz="2400"/>
            </a:lvl6pPr>
            <a:lvl7pPr lvl="6" rtl="0">
              <a:lnSpc>
                <a:spcPct val="100000"/>
              </a:lnSpc>
              <a:spcBef>
                <a:spcPts val="0"/>
              </a:spcBef>
              <a:spcAft>
                <a:spcPts val="0"/>
              </a:spcAft>
              <a:buNone/>
              <a:defRPr sz="2400"/>
            </a:lvl7pPr>
            <a:lvl8pPr lvl="7" rtl="0">
              <a:lnSpc>
                <a:spcPct val="100000"/>
              </a:lnSpc>
              <a:spcBef>
                <a:spcPts val="0"/>
              </a:spcBef>
              <a:spcAft>
                <a:spcPts val="0"/>
              </a:spcAft>
              <a:buNone/>
              <a:defRPr sz="2400"/>
            </a:lvl8pPr>
            <a:lvl9pPr lvl="8" rtl="0">
              <a:lnSpc>
                <a:spcPct val="100000"/>
              </a:lnSpc>
              <a:spcBef>
                <a:spcPts val="0"/>
              </a:spcBef>
              <a:spcAft>
                <a:spcPts val="0"/>
              </a:spcAft>
              <a:buNone/>
              <a:defRPr sz="2400"/>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6">
    <p:spTree>
      <p:nvGrpSpPr>
        <p:cNvPr id="167" name="Shape 167"/>
        <p:cNvGrpSpPr/>
        <p:nvPr/>
      </p:nvGrpSpPr>
      <p:grpSpPr>
        <a:xfrm>
          <a:off x="0" y="0"/>
          <a:ext cx="0" cy="0"/>
          <a:chOff x="0" y="0"/>
          <a:chExt cx="0" cy="0"/>
        </a:xfrm>
      </p:grpSpPr>
      <p:grpSp>
        <p:nvGrpSpPr>
          <p:cNvPr id="168" name="Google Shape;168;p24"/>
          <p:cNvGrpSpPr/>
          <p:nvPr/>
        </p:nvGrpSpPr>
        <p:grpSpPr>
          <a:xfrm>
            <a:off x="8218056" y="693504"/>
            <a:ext cx="1483317" cy="577807"/>
            <a:chOff x="651200" y="238075"/>
            <a:chExt cx="880725" cy="343075"/>
          </a:xfrm>
        </p:grpSpPr>
        <p:sp>
          <p:nvSpPr>
            <p:cNvPr id="169" name="Google Shape;169;p24"/>
            <p:cNvSpPr/>
            <p:nvPr/>
          </p:nvSpPr>
          <p:spPr>
            <a:xfrm>
              <a:off x="651200" y="238075"/>
              <a:ext cx="880725" cy="343075"/>
            </a:xfrm>
            <a:custGeom>
              <a:rect b="b" l="l" r="r" t="t"/>
              <a:pathLst>
                <a:path extrusionOk="0" h="13723" w="35229">
                  <a:moveTo>
                    <a:pt x="20065" y="1"/>
                  </a:moveTo>
                  <a:cubicBezTo>
                    <a:pt x="16539" y="1"/>
                    <a:pt x="13074" y="2061"/>
                    <a:pt x="14483" y="5935"/>
                  </a:cubicBezTo>
                  <a:cubicBezTo>
                    <a:pt x="13434" y="5038"/>
                    <a:pt x="12109" y="4625"/>
                    <a:pt x="10792" y="4625"/>
                  </a:cubicBezTo>
                  <a:cubicBezTo>
                    <a:pt x="8616" y="4625"/>
                    <a:pt x="6461" y="5751"/>
                    <a:pt x="5603" y="7679"/>
                  </a:cubicBezTo>
                  <a:cubicBezTo>
                    <a:pt x="5272" y="8432"/>
                    <a:pt x="5144" y="9259"/>
                    <a:pt x="5235" y="10076"/>
                  </a:cubicBezTo>
                  <a:cubicBezTo>
                    <a:pt x="4648" y="9764"/>
                    <a:pt x="3986" y="9590"/>
                    <a:pt x="3316" y="9580"/>
                  </a:cubicBezTo>
                  <a:cubicBezTo>
                    <a:pt x="1351" y="9580"/>
                    <a:pt x="1" y="11298"/>
                    <a:pt x="377" y="13722"/>
                  </a:cubicBezTo>
                  <a:lnTo>
                    <a:pt x="33952" y="13722"/>
                  </a:lnTo>
                  <a:cubicBezTo>
                    <a:pt x="35229" y="11390"/>
                    <a:pt x="34623" y="9305"/>
                    <a:pt x="33126" y="7982"/>
                  </a:cubicBezTo>
                  <a:cubicBezTo>
                    <a:pt x="32081" y="7073"/>
                    <a:pt x="30608" y="6529"/>
                    <a:pt x="29036" y="6529"/>
                  </a:cubicBezTo>
                  <a:cubicBezTo>
                    <a:pt x="27927" y="6529"/>
                    <a:pt x="26768" y="6800"/>
                    <a:pt x="25678" y="7404"/>
                  </a:cubicBezTo>
                  <a:cubicBezTo>
                    <a:pt x="27692" y="2368"/>
                    <a:pt x="23844" y="1"/>
                    <a:pt x="2006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24"/>
            <p:cNvSpPr/>
            <p:nvPr/>
          </p:nvSpPr>
          <p:spPr>
            <a:xfrm>
              <a:off x="1162500" y="272700"/>
              <a:ext cx="47550" cy="32700"/>
            </a:xfrm>
            <a:custGeom>
              <a:rect b="b" l="l" r="r" t="t"/>
              <a:pathLst>
                <a:path extrusionOk="0" h="1308" w="1902">
                  <a:moveTo>
                    <a:pt x="534" y="1"/>
                  </a:moveTo>
                  <a:cubicBezTo>
                    <a:pt x="503" y="1"/>
                    <a:pt x="472" y="2"/>
                    <a:pt x="441" y="4"/>
                  </a:cubicBezTo>
                  <a:cubicBezTo>
                    <a:pt x="294" y="4"/>
                    <a:pt x="157" y="31"/>
                    <a:pt x="10" y="68"/>
                  </a:cubicBezTo>
                  <a:cubicBezTo>
                    <a:pt x="0" y="151"/>
                    <a:pt x="19" y="242"/>
                    <a:pt x="46" y="316"/>
                  </a:cubicBezTo>
                  <a:cubicBezTo>
                    <a:pt x="175" y="316"/>
                    <a:pt x="294" y="334"/>
                    <a:pt x="414" y="353"/>
                  </a:cubicBezTo>
                  <a:cubicBezTo>
                    <a:pt x="616" y="399"/>
                    <a:pt x="818" y="472"/>
                    <a:pt x="992" y="582"/>
                  </a:cubicBezTo>
                  <a:cubicBezTo>
                    <a:pt x="1167" y="692"/>
                    <a:pt x="1323" y="830"/>
                    <a:pt x="1461" y="996"/>
                  </a:cubicBezTo>
                  <a:cubicBezTo>
                    <a:pt x="1534" y="1097"/>
                    <a:pt x="1598" y="1198"/>
                    <a:pt x="1663" y="1308"/>
                  </a:cubicBezTo>
                  <a:cubicBezTo>
                    <a:pt x="1745" y="1299"/>
                    <a:pt x="1828" y="1271"/>
                    <a:pt x="1901" y="1225"/>
                  </a:cubicBezTo>
                  <a:lnTo>
                    <a:pt x="1865" y="1115"/>
                  </a:lnTo>
                  <a:cubicBezTo>
                    <a:pt x="1846" y="1014"/>
                    <a:pt x="1810" y="913"/>
                    <a:pt x="1764" y="821"/>
                  </a:cubicBezTo>
                  <a:cubicBezTo>
                    <a:pt x="1653" y="564"/>
                    <a:pt x="1479" y="344"/>
                    <a:pt x="1240" y="187"/>
                  </a:cubicBezTo>
                  <a:cubicBezTo>
                    <a:pt x="1028" y="65"/>
                    <a:pt x="780" y="1"/>
                    <a:pt x="534" y="1"/>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24"/>
            <p:cNvSpPr/>
            <p:nvPr/>
          </p:nvSpPr>
          <p:spPr>
            <a:xfrm>
              <a:off x="1159050" y="301950"/>
              <a:ext cx="36525" cy="28700"/>
            </a:xfrm>
            <a:custGeom>
              <a:rect b="b" l="l" r="r" t="t"/>
              <a:pathLst>
                <a:path extrusionOk="0" h="1148" w="1461">
                  <a:moveTo>
                    <a:pt x="56" y="0"/>
                  </a:moveTo>
                  <a:cubicBezTo>
                    <a:pt x="19" y="73"/>
                    <a:pt x="1" y="156"/>
                    <a:pt x="1" y="239"/>
                  </a:cubicBezTo>
                  <a:lnTo>
                    <a:pt x="230" y="386"/>
                  </a:lnTo>
                  <a:cubicBezTo>
                    <a:pt x="304" y="422"/>
                    <a:pt x="368" y="478"/>
                    <a:pt x="423" y="533"/>
                  </a:cubicBezTo>
                  <a:cubicBezTo>
                    <a:pt x="487" y="588"/>
                    <a:pt x="552" y="643"/>
                    <a:pt x="616" y="689"/>
                  </a:cubicBezTo>
                  <a:cubicBezTo>
                    <a:pt x="846" y="872"/>
                    <a:pt x="1286" y="1148"/>
                    <a:pt x="1286" y="1148"/>
                  </a:cubicBezTo>
                  <a:cubicBezTo>
                    <a:pt x="1351" y="1102"/>
                    <a:pt x="1415" y="1038"/>
                    <a:pt x="1461" y="973"/>
                  </a:cubicBezTo>
                  <a:cubicBezTo>
                    <a:pt x="1305" y="726"/>
                    <a:pt x="1121" y="505"/>
                    <a:pt x="910" y="312"/>
                  </a:cubicBezTo>
                  <a:cubicBezTo>
                    <a:pt x="745" y="193"/>
                    <a:pt x="570" y="110"/>
                    <a:pt x="377" y="55"/>
                  </a:cubicBezTo>
                  <a:cubicBezTo>
                    <a:pt x="194" y="18"/>
                    <a:pt x="56" y="0"/>
                    <a:pt x="56"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24"/>
            <p:cNvSpPr/>
            <p:nvPr/>
          </p:nvSpPr>
          <p:spPr>
            <a:xfrm>
              <a:off x="1319525" y="547600"/>
              <a:ext cx="54900" cy="11950"/>
            </a:xfrm>
            <a:custGeom>
              <a:rect b="b" l="l" r="r" t="t"/>
              <a:pathLst>
                <a:path extrusionOk="0" h="478" w="2196">
                  <a:moveTo>
                    <a:pt x="1103" y="0"/>
                  </a:moveTo>
                  <a:cubicBezTo>
                    <a:pt x="736" y="19"/>
                    <a:pt x="377" y="56"/>
                    <a:pt x="28" y="120"/>
                  </a:cubicBezTo>
                  <a:cubicBezTo>
                    <a:pt x="1" y="202"/>
                    <a:pt x="1" y="285"/>
                    <a:pt x="28" y="368"/>
                  </a:cubicBezTo>
                  <a:cubicBezTo>
                    <a:pt x="377" y="423"/>
                    <a:pt x="736" y="460"/>
                    <a:pt x="1103" y="478"/>
                  </a:cubicBezTo>
                  <a:cubicBezTo>
                    <a:pt x="1461" y="460"/>
                    <a:pt x="1819" y="423"/>
                    <a:pt x="2177" y="368"/>
                  </a:cubicBezTo>
                  <a:cubicBezTo>
                    <a:pt x="2196" y="285"/>
                    <a:pt x="2196" y="202"/>
                    <a:pt x="2177" y="120"/>
                  </a:cubicBezTo>
                  <a:cubicBezTo>
                    <a:pt x="1819" y="56"/>
                    <a:pt x="1461" y="19"/>
                    <a:pt x="1103"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24"/>
            <p:cNvSpPr/>
            <p:nvPr/>
          </p:nvSpPr>
          <p:spPr>
            <a:xfrm>
              <a:off x="1333300" y="520500"/>
              <a:ext cx="27350" cy="11750"/>
            </a:xfrm>
            <a:custGeom>
              <a:rect b="b" l="l" r="r" t="t"/>
              <a:pathLst>
                <a:path extrusionOk="0" h="470" w="1094">
                  <a:moveTo>
                    <a:pt x="552" y="1"/>
                  </a:moveTo>
                  <a:cubicBezTo>
                    <a:pt x="368" y="10"/>
                    <a:pt x="185" y="56"/>
                    <a:pt x="10" y="111"/>
                  </a:cubicBezTo>
                  <a:cubicBezTo>
                    <a:pt x="1" y="194"/>
                    <a:pt x="1" y="276"/>
                    <a:pt x="10" y="359"/>
                  </a:cubicBezTo>
                  <a:cubicBezTo>
                    <a:pt x="185" y="414"/>
                    <a:pt x="368" y="460"/>
                    <a:pt x="552" y="469"/>
                  </a:cubicBezTo>
                  <a:cubicBezTo>
                    <a:pt x="736" y="460"/>
                    <a:pt x="910" y="414"/>
                    <a:pt x="1085" y="359"/>
                  </a:cubicBezTo>
                  <a:cubicBezTo>
                    <a:pt x="1094" y="276"/>
                    <a:pt x="1094" y="194"/>
                    <a:pt x="1085" y="111"/>
                  </a:cubicBezTo>
                  <a:cubicBezTo>
                    <a:pt x="910" y="56"/>
                    <a:pt x="736" y="10"/>
                    <a:pt x="552" y="1"/>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4" name="Google Shape;174;p24"/>
          <p:cNvGrpSpPr/>
          <p:nvPr/>
        </p:nvGrpSpPr>
        <p:grpSpPr>
          <a:xfrm>
            <a:off x="-614969" y="1047066"/>
            <a:ext cx="1483317" cy="577807"/>
            <a:chOff x="651200" y="238075"/>
            <a:chExt cx="880725" cy="343075"/>
          </a:xfrm>
        </p:grpSpPr>
        <p:sp>
          <p:nvSpPr>
            <p:cNvPr id="175" name="Google Shape;175;p24"/>
            <p:cNvSpPr/>
            <p:nvPr/>
          </p:nvSpPr>
          <p:spPr>
            <a:xfrm>
              <a:off x="651200" y="238075"/>
              <a:ext cx="880725" cy="343075"/>
            </a:xfrm>
            <a:custGeom>
              <a:rect b="b" l="l" r="r" t="t"/>
              <a:pathLst>
                <a:path extrusionOk="0" h="13723" w="35229">
                  <a:moveTo>
                    <a:pt x="20065" y="1"/>
                  </a:moveTo>
                  <a:cubicBezTo>
                    <a:pt x="16539" y="1"/>
                    <a:pt x="13074" y="2061"/>
                    <a:pt x="14483" y="5935"/>
                  </a:cubicBezTo>
                  <a:cubicBezTo>
                    <a:pt x="13434" y="5038"/>
                    <a:pt x="12109" y="4625"/>
                    <a:pt x="10792" y="4625"/>
                  </a:cubicBezTo>
                  <a:cubicBezTo>
                    <a:pt x="8616" y="4625"/>
                    <a:pt x="6461" y="5751"/>
                    <a:pt x="5603" y="7679"/>
                  </a:cubicBezTo>
                  <a:cubicBezTo>
                    <a:pt x="5272" y="8432"/>
                    <a:pt x="5144" y="9259"/>
                    <a:pt x="5235" y="10076"/>
                  </a:cubicBezTo>
                  <a:cubicBezTo>
                    <a:pt x="4648" y="9764"/>
                    <a:pt x="3986" y="9590"/>
                    <a:pt x="3316" y="9580"/>
                  </a:cubicBezTo>
                  <a:cubicBezTo>
                    <a:pt x="1351" y="9580"/>
                    <a:pt x="1" y="11298"/>
                    <a:pt x="377" y="13722"/>
                  </a:cubicBezTo>
                  <a:lnTo>
                    <a:pt x="33952" y="13722"/>
                  </a:lnTo>
                  <a:cubicBezTo>
                    <a:pt x="35229" y="11390"/>
                    <a:pt x="34623" y="9305"/>
                    <a:pt x="33126" y="7982"/>
                  </a:cubicBezTo>
                  <a:cubicBezTo>
                    <a:pt x="32081" y="7073"/>
                    <a:pt x="30608" y="6529"/>
                    <a:pt x="29036" y="6529"/>
                  </a:cubicBezTo>
                  <a:cubicBezTo>
                    <a:pt x="27927" y="6529"/>
                    <a:pt x="26768" y="6800"/>
                    <a:pt x="25678" y="7404"/>
                  </a:cubicBezTo>
                  <a:cubicBezTo>
                    <a:pt x="27692" y="2368"/>
                    <a:pt x="23844" y="1"/>
                    <a:pt x="2006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24"/>
            <p:cNvSpPr/>
            <p:nvPr/>
          </p:nvSpPr>
          <p:spPr>
            <a:xfrm>
              <a:off x="1162500" y="272700"/>
              <a:ext cx="47550" cy="32700"/>
            </a:xfrm>
            <a:custGeom>
              <a:rect b="b" l="l" r="r" t="t"/>
              <a:pathLst>
                <a:path extrusionOk="0" h="1308" w="1902">
                  <a:moveTo>
                    <a:pt x="534" y="1"/>
                  </a:moveTo>
                  <a:cubicBezTo>
                    <a:pt x="503" y="1"/>
                    <a:pt x="472" y="2"/>
                    <a:pt x="441" y="4"/>
                  </a:cubicBezTo>
                  <a:cubicBezTo>
                    <a:pt x="294" y="4"/>
                    <a:pt x="157" y="31"/>
                    <a:pt x="10" y="68"/>
                  </a:cubicBezTo>
                  <a:cubicBezTo>
                    <a:pt x="0" y="151"/>
                    <a:pt x="19" y="242"/>
                    <a:pt x="46" y="316"/>
                  </a:cubicBezTo>
                  <a:cubicBezTo>
                    <a:pt x="175" y="316"/>
                    <a:pt x="294" y="334"/>
                    <a:pt x="414" y="353"/>
                  </a:cubicBezTo>
                  <a:cubicBezTo>
                    <a:pt x="616" y="399"/>
                    <a:pt x="818" y="472"/>
                    <a:pt x="992" y="582"/>
                  </a:cubicBezTo>
                  <a:cubicBezTo>
                    <a:pt x="1167" y="692"/>
                    <a:pt x="1323" y="830"/>
                    <a:pt x="1461" y="996"/>
                  </a:cubicBezTo>
                  <a:cubicBezTo>
                    <a:pt x="1534" y="1097"/>
                    <a:pt x="1598" y="1198"/>
                    <a:pt x="1663" y="1308"/>
                  </a:cubicBezTo>
                  <a:cubicBezTo>
                    <a:pt x="1745" y="1299"/>
                    <a:pt x="1828" y="1271"/>
                    <a:pt x="1901" y="1225"/>
                  </a:cubicBezTo>
                  <a:lnTo>
                    <a:pt x="1865" y="1115"/>
                  </a:lnTo>
                  <a:cubicBezTo>
                    <a:pt x="1846" y="1014"/>
                    <a:pt x="1810" y="913"/>
                    <a:pt x="1764" y="821"/>
                  </a:cubicBezTo>
                  <a:cubicBezTo>
                    <a:pt x="1653" y="564"/>
                    <a:pt x="1479" y="344"/>
                    <a:pt x="1240" y="187"/>
                  </a:cubicBezTo>
                  <a:cubicBezTo>
                    <a:pt x="1028" y="65"/>
                    <a:pt x="780" y="1"/>
                    <a:pt x="534" y="1"/>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24"/>
            <p:cNvSpPr/>
            <p:nvPr/>
          </p:nvSpPr>
          <p:spPr>
            <a:xfrm>
              <a:off x="1159050" y="301950"/>
              <a:ext cx="36525" cy="28700"/>
            </a:xfrm>
            <a:custGeom>
              <a:rect b="b" l="l" r="r" t="t"/>
              <a:pathLst>
                <a:path extrusionOk="0" h="1148" w="1461">
                  <a:moveTo>
                    <a:pt x="56" y="0"/>
                  </a:moveTo>
                  <a:cubicBezTo>
                    <a:pt x="19" y="73"/>
                    <a:pt x="1" y="156"/>
                    <a:pt x="1" y="239"/>
                  </a:cubicBezTo>
                  <a:lnTo>
                    <a:pt x="230" y="386"/>
                  </a:lnTo>
                  <a:cubicBezTo>
                    <a:pt x="304" y="422"/>
                    <a:pt x="368" y="478"/>
                    <a:pt x="423" y="533"/>
                  </a:cubicBezTo>
                  <a:cubicBezTo>
                    <a:pt x="487" y="588"/>
                    <a:pt x="552" y="643"/>
                    <a:pt x="616" y="689"/>
                  </a:cubicBezTo>
                  <a:cubicBezTo>
                    <a:pt x="846" y="872"/>
                    <a:pt x="1286" y="1148"/>
                    <a:pt x="1286" y="1148"/>
                  </a:cubicBezTo>
                  <a:cubicBezTo>
                    <a:pt x="1351" y="1102"/>
                    <a:pt x="1415" y="1038"/>
                    <a:pt x="1461" y="973"/>
                  </a:cubicBezTo>
                  <a:cubicBezTo>
                    <a:pt x="1305" y="726"/>
                    <a:pt x="1121" y="505"/>
                    <a:pt x="910" y="312"/>
                  </a:cubicBezTo>
                  <a:cubicBezTo>
                    <a:pt x="745" y="193"/>
                    <a:pt x="570" y="110"/>
                    <a:pt x="377" y="55"/>
                  </a:cubicBezTo>
                  <a:cubicBezTo>
                    <a:pt x="194" y="18"/>
                    <a:pt x="56" y="0"/>
                    <a:pt x="56"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24"/>
            <p:cNvSpPr/>
            <p:nvPr/>
          </p:nvSpPr>
          <p:spPr>
            <a:xfrm>
              <a:off x="1319525" y="547600"/>
              <a:ext cx="54900" cy="11950"/>
            </a:xfrm>
            <a:custGeom>
              <a:rect b="b" l="l" r="r" t="t"/>
              <a:pathLst>
                <a:path extrusionOk="0" h="478" w="2196">
                  <a:moveTo>
                    <a:pt x="1103" y="0"/>
                  </a:moveTo>
                  <a:cubicBezTo>
                    <a:pt x="736" y="19"/>
                    <a:pt x="377" y="56"/>
                    <a:pt x="28" y="120"/>
                  </a:cubicBezTo>
                  <a:cubicBezTo>
                    <a:pt x="1" y="202"/>
                    <a:pt x="1" y="285"/>
                    <a:pt x="28" y="368"/>
                  </a:cubicBezTo>
                  <a:cubicBezTo>
                    <a:pt x="377" y="423"/>
                    <a:pt x="736" y="460"/>
                    <a:pt x="1103" y="478"/>
                  </a:cubicBezTo>
                  <a:cubicBezTo>
                    <a:pt x="1461" y="460"/>
                    <a:pt x="1819" y="423"/>
                    <a:pt x="2177" y="368"/>
                  </a:cubicBezTo>
                  <a:cubicBezTo>
                    <a:pt x="2196" y="285"/>
                    <a:pt x="2196" y="202"/>
                    <a:pt x="2177" y="120"/>
                  </a:cubicBezTo>
                  <a:cubicBezTo>
                    <a:pt x="1819" y="56"/>
                    <a:pt x="1461" y="19"/>
                    <a:pt x="1103"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24"/>
            <p:cNvSpPr/>
            <p:nvPr/>
          </p:nvSpPr>
          <p:spPr>
            <a:xfrm>
              <a:off x="1333300" y="520500"/>
              <a:ext cx="27350" cy="11750"/>
            </a:xfrm>
            <a:custGeom>
              <a:rect b="b" l="l" r="r" t="t"/>
              <a:pathLst>
                <a:path extrusionOk="0" h="470" w="1094">
                  <a:moveTo>
                    <a:pt x="552" y="1"/>
                  </a:moveTo>
                  <a:cubicBezTo>
                    <a:pt x="368" y="10"/>
                    <a:pt x="185" y="56"/>
                    <a:pt x="10" y="111"/>
                  </a:cubicBezTo>
                  <a:cubicBezTo>
                    <a:pt x="1" y="194"/>
                    <a:pt x="1" y="276"/>
                    <a:pt x="10" y="359"/>
                  </a:cubicBezTo>
                  <a:cubicBezTo>
                    <a:pt x="185" y="414"/>
                    <a:pt x="368" y="460"/>
                    <a:pt x="552" y="469"/>
                  </a:cubicBezTo>
                  <a:cubicBezTo>
                    <a:pt x="736" y="460"/>
                    <a:pt x="910" y="414"/>
                    <a:pt x="1085" y="359"/>
                  </a:cubicBezTo>
                  <a:cubicBezTo>
                    <a:pt x="1094" y="276"/>
                    <a:pt x="1094" y="194"/>
                    <a:pt x="1085" y="111"/>
                  </a:cubicBezTo>
                  <a:cubicBezTo>
                    <a:pt x="910" y="56"/>
                    <a:pt x="736" y="10"/>
                    <a:pt x="552" y="1"/>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0" name="Google Shape;180;p24"/>
          <p:cNvSpPr/>
          <p:nvPr/>
        </p:nvSpPr>
        <p:spPr>
          <a:xfrm>
            <a:off x="7845188" y="4664913"/>
            <a:ext cx="952900" cy="138325"/>
          </a:xfrm>
          <a:custGeom>
            <a:rect b="b" l="l" r="r" t="t"/>
            <a:pathLst>
              <a:path extrusionOk="0" h="5533" w="38116">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rgbClr val="7ECC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24"/>
          <p:cNvSpPr/>
          <p:nvPr/>
        </p:nvSpPr>
        <p:spPr>
          <a:xfrm>
            <a:off x="612838" y="4735363"/>
            <a:ext cx="293325" cy="67875"/>
          </a:xfrm>
          <a:custGeom>
            <a:rect b="b" l="l" r="r" t="t"/>
            <a:pathLst>
              <a:path extrusionOk="0" h="2715" w="11733">
                <a:moveTo>
                  <a:pt x="5691" y="0"/>
                </a:moveTo>
                <a:lnTo>
                  <a:pt x="5283" y="409"/>
                </a:lnTo>
                <a:lnTo>
                  <a:pt x="4728" y="934"/>
                </a:lnTo>
                <a:cubicBezTo>
                  <a:pt x="4524" y="1080"/>
                  <a:pt x="4349" y="1255"/>
                  <a:pt x="4144" y="1372"/>
                </a:cubicBezTo>
                <a:cubicBezTo>
                  <a:pt x="3736" y="1634"/>
                  <a:pt x="3298" y="1780"/>
                  <a:pt x="2831" y="1868"/>
                </a:cubicBezTo>
                <a:cubicBezTo>
                  <a:pt x="2739" y="1879"/>
                  <a:pt x="2646" y="1885"/>
                  <a:pt x="2553" y="1885"/>
                </a:cubicBezTo>
                <a:cubicBezTo>
                  <a:pt x="1697" y="1885"/>
                  <a:pt x="789" y="1420"/>
                  <a:pt x="0" y="788"/>
                </a:cubicBezTo>
                <a:lnTo>
                  <a:pt x="0" y="788"/>
                </a:lnTo>
                <a:cubicBezTo>
                  <a:pt x="263" y="1284"/>
                  <a:pt x="642" y="1751"/>
                  <a:pt x="1109" y="2072"/>
                </a:cubicBezTo>
                <a:cubicBezTo>
                  <a:pt x="1605" y="2452"/>
                  <a:pt x="2218" y="2685"/>
                  <a:pt x="2831" y="2714"/>
                </a:cubicBezTo>
                <a:cubicBezTo>
                  <a:pt x="3473" y="2714"/>
                  <a:pt x="4115" y="2568"/>
                  <a:pt x="4670" y="2277"/>
                </a:cubicBezTo>
                <a:cubicBezTo>
                  <a:pt x="4932" y="2131"/>
                  <a:pt x="5195" y="1956"/>
                  <a:pt x="5429" y="1751"/>
                </a:cubicBezTo>
                <a:cubicBezTo>
                  <a:pt x="5521" y="1682"/>
                  <a:pt x="5610" y="1603"/>
                  <a:pt x="5697" y="1522"/>
                </a:cubicBezTo>
                <a:lnTo>
                  <a:pt x="5697" y="1522"/>
                </a:lnTo>
                <a:cubicBezTo>
                  <a:pt x="6054" y="1801"/>
                  <a:pt x="6442" y="2039"/>
                  <a:pt x="6859" y="2247"/>
                </a:cubicBezTo>
                <a:cubicBezTo>
                  <a:pt x="7442" y="2539"/>
                  <a:pt x="8084" y="2685"/>
                  <a:pt x="8726" y="2714"/>
                </a:cubicBezTo>
                <a:cubicBezTo>
                  <a:pt x="8902" y="2714"/>
                  <a:pt x="9048" y="2714"/>
                  <a:pt x="9223" y="2685"/>
                </a:cubicBezTo>
                <a:lnTo>
                  <a:pt x="9719" y="2568"/>
                </a:lnTo>
                <a:cubicBezTo>
                  <a:pt x="10011" y="2481"/>
                  <a:pt x="10302" y="2335"/>
                  <a:pt x="10565" y="2160"/>
                </a:cubicBezTo>
                <a:cubicBezTo>
                  <a:pt x="11061" y="1780"/>
                  <a:pt x="11470" y="1313"/>
                  <a:pt x="11733" y="759"/>
                </a:cubicBezTo>
                <a:lnTo>
                  <a:pt x="11733" y="759"/>
                </a:lnTo>
                <a:cubicBezTo>
                  <a:pt x="11324" y="1138"/>
                  <a:pt x="10828" y="1430"/>
                  <a:pt x="10302" y="1664"/>
                </a:cubicBezTo>
                <a:cubicBezTo>
                  <a:pt x="9980" y="1785"/>
                  <a:pt x="9630" y="1850"/>
                  <a:pt x="9271" y="1850"/>
                </a:cubicBezTo>
                <a:cubicBezTo>
                  <a:pt x="9110" y="1850"/>
                  <a:pt x="8947" y="1837"/>
                  <a:pt x="8785" y="1810"/>
                </a:cubicBezTo>
                <a:cubicBezTo>
                  <a:pt x="8289" y="1722"/>
                  <a:pt x="7793" y="1547"/>
                  <a:pt x="7355" y="1284"/>
                </a:cubicBezTo>
                <a:cubicBezTo>
                  <a:pt x="6888" y="1022"/>
                  <a:pt x="6479" y="730"/>
                  <a:pt x="6100" y="380"/>
                </a:cubicBezTo>
                <a:lnTo>
                  <a:pt x="5691" y="0"/>
                </a:lnTo>
                <a:close/>
              </a:path>
            </a:pathLst>
          </a:custGeom>
          <a:solidFill>
            <a:srgbClr val="7ECC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24"/>
          <p:cNvSpPr txBox="1"/>
          <p:nvPr>
            <p:ph type="ctrTitle"/>
          </p:nvPr>
        </p:nvSpPr>
        <p:spPr>
          <a:xfrm>
            <a:off x="792330" y="1807288"/>
            <a:ext cx="2056200" cy="4212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dk1"/>
              </a:buClr>
              <a:buSzPts val="1800"/>
              <a:buNone/>
              <a:defRPr sz="2000"/>
            </a:lvl1pPr>
            <a:lvl2pPr lvl="1" rtl="0" algn="ctr">
              <a:spcBef>
                <a:spcPts val="0"/>
              </a:spcBef>
              <a:spcAft>
                <a:spcPts val="0"/>
              </a:spcAft>
              <a:buClr>
                <a:schemeClr val="dk1"/>
              </a:buClr>
              <a:buSzPts val="2400"/>
              <a:buNone/>
              <a:defRPr sz="2400">
                <a:solidFill>
                  <a:schemeClr val="dk1"/>
                </a:solidFill>
              </a:defRPr>
            </a:lvl2pPr>
            <a:lvl3pPr lvl="2" rtl="0" algn="ctr">
              <a:spcBef>
                <a:spcPts val="0"/>
              </a:spcBef>
              <a:spcAft>
                <a:spcPts val="0"/>
              </a:spcAft>
              <a:buClr>
                <a:schemeClr val="dk1"/>
              </a:buClr>
              <a:buSzPts val="2400"/>
              <a:buNone/>
              <a:defRPr sz="2400">
                <a:solidFill>
                  <a:schemeClr val="dk1"/>
                </a:solidFill>
              </a:defRPr>
            </a:lvl3pPr>
            <a:lvl4pPr lvl="3" rtl="0" algn="ctr">
              <a:spcBef>
                <a:spcPts val="0"/>
              </a:spcBef>
              <a:spcAft>
                <a:spcPts val="0"/>
              </a:spcAft>
              <a:buClr>
                <a:schemeClr val="dk1"/>
              </a:buClr>
              <a:buSzPts val="2400"/>
              <a:buNone/>
              <a:defRPr sz="2400">
                <a:solidFill>
                  <a:schemeClr val="dk1"/>
                </a:solidFill>
              </a:defRPr>
            </a:lvl4pPr>
            <a:lvl5pPr lvl="4" rtl="0" algn="ctr">
              <a:spcBef>
                <a:spcPts val="0"/>
              </a:spcBef>
              <a:spcAft>
                <a:spcPts val="0"/>
              </a:spcAft>
              <a:buClr>
                <a:schemeClr val="dk1"/>
              </a:buClr>
              <a:buSzPts val="2400"/>
              <a:buNone/>
              <a:defRPr sz="2400">
                <a:solidFill>
                  <a:schemeClr val="dk1"/>
                </a:solidFill>
              </a:defRPr>
            </a:lvl5pPr>
            <a:lvl6pPr lvl="5" rtl="0" algn="ctr">
              <a:spcBef>
                <a:spcPts val="0"/>
              </a:spcBef>
              <a:spcAft>
                <a:spcPts val="0"/>
              </a:spcAft>
              <a:buClr>
                <a:schemeClr val="dk1"/>
              </a:buClr>
              <a:buSzPts val="2400"/>
              <a:buNone/>
              <a:defRPr sz="2400">
                <a:solidFill>
                  <a:schemeClr val="dk1"/>
                </a:solidFill>
              </a:defRPr>
            </a:lvl6pPr>
            <a:lvl7pPr lvl="6" rtl="0" algn="ctr">
              <a:spcBef>
                <a:spcPts val="0"/>
              </a:spcBef>
              <a:spcAft>
                <a:spcPts val="0"/>
              </a:spcAft>
              <a:buClr>
                <a:schemeClr val="dk1"/>
              </a:buClr>
              <a:buSzPts val="2400"/>
              <a:buNone/>
              <a:defRPr sz="2400">
                <a:solidFill>
                  <a:schemeClr val="dk1"/>
                </a:solidFill>
              </a:defRPr>
            </a:lvl7pPr>
            <a:lvl8pPr lvl="7" rtl="0" algn="ctr">
              <a:spcBef>
                <a:spcPts val="0"/>
              </a:spcBef>
              <a:spcAft>
                <a:spcPts val="0"/>
              </a:spcAft>
              <a:buClr>
                <a:schemeClr val="dk1"/>
              </a:buClr>
              <a:buSzPts val="2400"/>
              <a:buNone/>
              <a:defRPr sz="2400">
                <a:solidFill>
                  <a:schemeClr val="dk1"/>
                </a:solidFill>
              </a:defRPr>
            </a:lvl8pPr>
            <a:lvl9pPr lvl="8" rtl="0" algn="ctr">
              <a:spcBef>
                <a:spcPts val="0"/>
              </a:spcBef>
              <a:spcAft>
                <a:spcPts val="0"/>
              </a:spcAft>
              <a:buClr>
                <a:schemeClr val="dk1"/>
              </a:buClr>
              <a:buSzPts val="2400"/>
              <a:buNone/>
              <a:defRPr sz="2400">
                <a:solidFill>
                  <a:schemeClr val="dk1"/>
                </a:solidFill>
              </a:defRPr>
            </a:lvl9pPr>
          </a:lstStyle>
          <a:p/>
        </p:txBody>
      </p:sp>
      <p:sp>
        <p:nvSpPr>
          <p:cNvPr id="183" name="Google Shape;183;p24"/>
          <p:cNvSpPr txBox="1"/>
          <p:nvPr>
            <p:ph idx="1" type="subTitle"/>
          </p:nvPr>
        </p:nvSpPr>
        <p:spPr>
          <a:xfrm>
            <a:off x="742530" y="2114205"/>
            <a:ext cx="2155800" cy="577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sz="1400"/>
            </a:lvl1pPr>
            <a:lvl2pPr lvl="1" rtl="0" algn="ctr">
              <a:lnSpc>
                <a:spcPct val="100000"/>
              </a:lnSpc>
              <a:spcBef>
                <a:spcPts val="0"/>
              </a:spcBef>
              <a:spcAft>
                <a:spcPts val="0"/>
              </a:spcAft>
              <a:buNone/>
              <a:defRPr sz="1400"/>
            </a:lvl2pPr>
            <a:lvl3pPr lvl="2" rtl="0" algn="ctr">
              <a:lnSpc>
                <a:spcPct val="100000"/>
              </a:lnSpc>
              <a:spcBef>
                <a:spcPts val="0"/>
              </a:spcBef>
              <a:spcAft>
                <a:spcPts val="0"/>
              </a:spcAft>
              <a:buNone/>
              <a:defRPr sz="1400"/>
            </a:lvl3pPr>
            <a:lvl4pPr lvl="3" rtl="0" algn="ctr">
              <a:lnSpc>
                <a:spcPct val="100000"/>
              </a:lnSpc>
              <a:spcBef>
                <a:spcPts val="0"/>
              </a:spcBef>
              <a:spcAft>
                <a:spcPts val="0"/>
              </a:spcAft>
              <a:buNone/>
              <a:defRPr sz="1400"/>
            </a:lvl4pPr>
            <a:lvl5pPr lvl="4" rtl="0" algn="ctr">
              <a:lnSpc>
                <a:spcPct val="100000"/>
              </a:lnSpc>
              <a:spcBef>
                <a:spcPts val="0"/>
              </a:spcBef>
              <a:spcAft>
                <a:spcPts val="0"/>
              </a:spcAft>
              <a:buNone/>
              <a:defRPr sz="1400"/>
            </a:lvl5pPr>
            <a:lvl6pPr lvl="5" rtl="0" algn="ctr">
              <a:lnSpc>
                <a:spcPct val="100000"/>
              </a:lnSpc>
              <a:spcBef>
                <a:spcPts val="0"/>
              </a:spcBef>
              <a:spcAft>
                <a:spcPts val="0"/>
              </a:spcAft>
              <a:buNone/>
              <a:defRPr sz="1400"/>
            </a:lvl6pPr>
            <a:lvl7pPr lvl="6" rtl="0" algn="ctr">
              <a:lnSpc>
                <a:spcPct val="100000"/>
              </a:lnSpc>
              <a:spcBef>
                <a:spcPts val="0"/>
              </a:spcBef>
              <a:spcAft>
                <a:spcPts val="0"/>
              </a:spcAft>
              <a:buNone/>
              <a:defRPr sz="1400"/>
            </a:lvl7pPr>
            <a:lvl8pPr lvl="7" rtl="0" algn="ctr">
              <a:lnSpc>
                <a:spcPct val="100000"/>
              </a:lnSpc>
              <a:spcBef>
                <a:spcPts val="0"/>
              </a:spcBef>
              <a:spcAft>
                <a:spcPts val="0"/>
              </a:spcAft>
              <a:buNone/>
              <a:defRPr sz="1400"/>
            </a:lvl8pPr>
            <a:lvl9pPr lvl="8" rtl="0" algn="ctr">
              <a:lnSpc>
                <a:spcPct val="100000"/>
              </a:lnSpc>
              <a:spcBef>
                <a:spcPts val="0"/>
              </a:spcBef>
              <a:spcAft>
                <a:spcPts val="0"/>
              </a:spcAft>
              <a:buNone/>
              <a:defRPr sz="1400"/>
            </a:lvl9pPr>
          </a:lstStyle>
          <a:p/>
        </p:txBody>
      </p:sp>
      <p:sp>
        <p:nvSpPr>
          <p:cNvPr id="184" name="Google Shape;184;p24"/>
          <p:cNvSpPr txBox="1"/>
          <p:nvPr>
            <p:ph idx="2" type="ctrTitle"/>
          </p:nvPr>
        </p:nvSpPr>
        <p:spPr>
          <a:xfrm>
            <a:off x="3549233" y="1807288"/>
            <a:ext cx="2056200" cy="4212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dk1"/>
              </a:buClr>
              <a:buSzPts val="1800"/>
              <a:buNone/>
              <a:defRPr sz="2000"/>
            </a:lvl1pPr>
            <a:lvl2pPr lvl="1" rtl="0" algn="ctr">
              <a:spcBef>
                <a:spcPts val="0"/>
              </a:spcBef>
              <a:spcAft>
                <a:spcPts val="0"/>
              </a:spcAft>
              <a:buClr>
                <a:schemeClr val="dk1"/>
              </a:buClr>
              <a:buSzPts val="2400"/>
              <a:buNone/>
              <a:defRPr sz="2400">
                <a:solidFill>
                  <a:schemeClr val="dk1"/>
                </a:solidFill>
              </a:defRPr>
            </a:lvl2pPr>
            <a:lvl3pPr lvl="2" rtl="0" algn="ctr">
              <a:spcBef>
                <a:spcPts val="0"/>
              </a:spcBef>
              <a:spcAft>
                <a:spcPts val="0"/>
              </a:spcAft>
              <a:buClr>
                <a:schemeClr val="dk1"/>
              </a:buClr>
              <a:buSzPts val="2400"/>
              <a:buNone/>
              <a:defRPr sz="2400">
                <a:solidFill>
                  <a:schemeClr val="dk1"/>
                </a:solidFill>
              </a:defRPr>
            </a:lvl3pPr>
            <a:lvl4pPr lvl="3" rtl="0" algn="ctr">
              <a:spcBef>
                <a:spcPts val="0"/>
              </a:spcBef>
              <a:spcAft>
                <a:spcPts val="0"/>
              </a:spcAft>
              <a:buClr>
                <a:schemeClr val="dk1"/>
              </a:buClr>
              <a:buSzPts val="2400"/>
              <a:buNone/>
              <a:defRPr sz="2400">
                <a:solidFill>
                  <a:schemeClr val="dk1"/>
                </a:solidFill>
              </a:defRPr>
            </a:lvl4pPr>
            <a:lvl5pPr lvl="4" rtl="0" algn="ctr">
              <a:spcBef>
                <a:spcPts val="0"/>
              </a:spcBef>
              <a:spcAft>
                <a:spcPts val="0"/>
              </a:spcAft>
              <a:buClr>
                <a:schemeClr val="dk1"/>
              </a:buClr>
              <a:buSzPts val="2400"/>
              <a:buNone/>
              <a:defRPr sz="2400">
                <a:solidFill>
                  <a:schemeClr val="dk1"/>
                </a:solidFill>
              </a:defRPr>
            </a:lvl5pPr>
            <a:lvl6pPr lvl="5" rtl="0" algn="ctr">
              <a:spcBef>
                <a:spcPts val="0"/>
              </a:spcBef>
              <a:spcAft>
                <a:spcPts val="0"/>
              </a:spcAft>
              <a:buClr>
                <a:schemeClr val="dk1"/>
              </a:buClr>
              <a:buSzPts val="2400"/>
              <a:buNone/>
              <a:defRPr sz="2400">
                <a:solidFill>
                  <a:schemeClr val="dk1"/>
                </a:solidFill>
              </a:defRPr>
            </a:lvl6pPr>
            <a:lvl7pPr lvl="6" rtl="0" algn="ctr">
              <a:spcBef>
                <a:spcPts val="0"/>
              </a:spcBef>
              <a:spcAft>
                <a:spcPts val="0"/>
              </a:spcAft>
              <a:buClr>
                <a:schemeClr val="dk1"/>
              </a:buClr>
              <a:buSzPts val="2400"/>
              <a:buNone/>
              <a:defRPr sz="2400">
                <a:solidFill>
                  <a:schemeClr val="dk1"/>
                </a:solidFill>
              </a:defRPr>
            </a:lvl7pPr>
            <a:lvl8pPr lvl="7" rtl="0" algn="ctr">
              <a:spcBef>
                <a:spcPts val="0"/>
              </a:spcBef>
              <a:spcAft>
                <a:spcPts val="0"/>
              </a:spcAft>
              <a:buClr>
                <a:schemeClr val="dk1"/>
              </a:buClr>
              <a:buSzPts val="2400"/>
              <a:buNone/>
              <a:defRPr sz="2400">
                <a:solidFill>
                  <a:schemeClr val="dk1"/>
                </a:solidFill>
              </a:defRPr>
            </a:lvl8pPr>
            <a:lvl9pPr lvl="8" rtl="0" algn="ctr">
              <a:spcBef>
                <a:spcPts val="0"/>
              </a:spcBef>
              <a:spcAft>
                <a:spcPts val="0"/>
              </a:spcAft>
              <a:buClr>
                <a:schemeClr val="dk1"/>
              </a:buClr>
              <a:buSzPts val="2400"/>
              <a:buNone/>
              <a:defRPr sz="2400">
                <a:solidFill>
                  <a:schemeClr val="dk1"/>
                </a:solidFill>
              </a:defRPr>
            </a:lvl9pPr>
          </a:lstStyle>
          <a:p/>
        </p:txBody>
      </p:sp>
      <p:sp>
        <p:nvSpPr>
          <p:cNvPr id="185" name="Google Shape;185;p24"/>
          <p:cNvSpPr txBox="1"/>
          <p:nvPr>
            <p:ph idx="3" type="subTitle"/>
          </p:nvPr>
        </p:nvSpPr>
        <p:spPr>
          <a:xfrm>
            <a:off x="3499433" y="2114205"/>
            <a:ext cx="2155800" cy="577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sz="1400"/>
            </a:lvl1pPr>
            <a:lvl2pPr lvl="1" rtl="0" algn="ctr">
              <a:lnSpc>
                <a:spcPct val="100000"/>
              </a:lnSpc>
              <a:spcBef>
                <a:spcPts val="0"/>
              </a:spcBef>
              <a:spcAft>
                <a:spcPts val="0"/>
              </a:spcAft>
              <a:buNone/>
              <a:defRPr sz="1400"/>
            </a:lvl2pPr>
            <a:lvl3pPr lvl="2" rtl="0" algn="ctr">
              <a:lnSpc>
                <a:spcPct val="100000"/>
              </a:lnSpc>
              <a:spcBef>
                <a:spcPts val="0"/>
              </a:spcBef>
              <a:spcAft>
                <a:spcPts val="0"/>
              </a:spcAft>
              <a:buNone/>
              <a:defRPr sz="1400"/>
            </a:lvl3pPr>
            <a:lvl4pPr lvl="3" rtl="0" algn="ctr">
              <a:lnSpc>
                <a:spcPct val="100000"/>
              </a:lnSpc>
              <a:spcBef>
                <a:spcPts val="0"/>
              </a:spcBef>
              <a:spcAft>
                <a:spcPts val="0"/>
              </a:spcAft>
              <a:buNone/>
              <a:defRPr sz="1400"/>
            </a:lvl4pPr>
            <a:lvl5pPr lvl="4" rtl="0" algn="ctr">
              <a:lnSpc>
                <a:spcPct val="100000"/>
              </a:lnSpc>
              <a:spcBef>
                <a:spcPts val="0"/>
              </a:spcBef>
              <a:spcAft>
                <a:spcPts val="0"/>
              </a:spcAft>
              <a:buNone/>
              <a:defRPr sz="1400"/>
            </a:lvl5pPr>
            <a:lvl6pPr lvl="5" rtl="0" algn="ctr">
              <a:lnSpc>
                <a:spcPct val="100000"/>
              </a:lnSpc>
              <a:spcBef>
                <a:spcPts val="0"/>
              </a:spcBef>
              <a:spcAft>
                <a:spcPts val="0"/>
              </a:spcAft>
              <a:buNone/>
              <a:defRPr sz="1400"/>
            </a:lvl6pPr>
            <a:lvl7pPr lvl="6" rtl="0" algn="ctr">
              <a:lnSpc>
                <a:spcPct val="100000"/>
              </a:lnSpc>
              <a:spcBef>
                <a:spcPts val="0"/>
              </a:spcBef>
              <a:spcAft>
                <a:spcPts val="0"/>
              </a:spcAft>
              <a:buNone/>
              <a:defRPr sz="1400"/>
            </a:lvl7pPr>
            <a:lvl8pPr lvl="7" rtl="0" algn="ctr">
              <a:lnSpc>
                <a:spcPct val="100000"/>
              </a:lnSpc>
              <a:spcBef>
                <a:spcPts val="0"/>
              </a:spcBef>
              <a:spcAft>
                <a:spcPts val="0"/>
              </a:spcAft>
              <a:buNone/>
              <a:defRPr sz="1400"/>
            </a:lvl8pPr>
            <a:lvl9pPr lvl="8" rtl="0" algn="ctr">
              <a:lnSpc>
                <a:spcPct val="100000"/>
              </a:lnSpc>
              <a:spcBef>
                <a:spcPts val="0"/>
              </a:spcBef>
              <a:spcAft>
                <a:spcPts val="0"/>
              </a:spcAft>
              <a:buNone/>
              <a:defRPr sz="1400"/>
            </a:lvl9pPr>
          </a:lstStyle>
          <a:p/>
        </p:txBody>
      </p:sp>
      <p:sp>
        <p:nvSpPr>
          <p:cNvPr id="186" name="Google Shape;186;p24"/>
          <p:cNvSpPr txBox="1"/>
          <p:nvPr>
            <p:ph idx="4" type="ctrTitle"/>
          </p:nvPr>
        </p:nvSpPr>
        <p:spPr>
          <a:xfrm>
            <a:off x="6299344" y="1807288"/>
            <a:ext cx="2056200" cy="4212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dk1"/>
              </a:buClr>
              <a:buSzPts val="1800"/>
              <a:buNone/>
              <a:defRPr sz="2000"/>
            </a:lvl1pPr>
            <a:lvl2pPr lvl="1" rtl="0" algn="ctr">
              <a:spcBef>
                <a:spcPts val="0"/>
              </a:spcBef>
              <a:spcAft>
                <a:spcPts val="0"/>
              </a:spcAft>
              <a:buClr>
                <a:schemeClr val="dk1"/>
              </a:buClr>
              <a:buSzPts val="2400"/>
              <a:buNone/>
              <a:defRPr sz="2400">
                <a:solidFill>
                  <a:schemeClr val="dk1"/>
                </a:solidFill>
              </a:defRPr>
            </a:lvl2pPr>
            <a:lvl3pPr lvl="2" rtl="0" algn="ctr">
              <a:spcBef>
                <a:spcPts val="0"/>
              </a:spcBef>
              <a:spcAft>
                <a:spcPts val="0"/>
              </a:spcAft>
              <a:buClr>
                <a:schemeClr val="dk1"/>
              </a:buClr>
              <a:buSzPts val="2400"/>
              <a:buNone/>
              <a:defRPr sz="2400">
                <a:solidFill>
                  <a:schemeClr val="dk1"/>
                </a:solidFill>
              </a:defRPr>
            </a:lvl3pPr>
            <a:lvl4pPr lvl="3" rtl="0" algn="ctr">
              <a:spcBef>
                <a:spcPts val="0"/>
              </a:spcBef>
              <a:spcAft>
                <a:spcPts val="0"/>
              </a:spcAft>
              <a:buClr>
                <a:schemeClr val="dk1"/>
              </a:buClr>
              <a:buSzPts val="2400"/>
              <a:buNone/>
              <a:defRPr sz="2400">
                <a:solidFill>
                  <a:schemeClr val="dk1"/>
                </a:solidFill>
              </a:defRPr>
            </a:lvl4pPr>
            <a:lvl5pPr lvl="4" rtl="0" algn="ctr">
              <a:spcBef>
                <a:spcPts val="0"/>
              </a:spcBef>
              <a:spcAft>
                <a:spcPts val="0"/>
              </a:spcAft>
              <a:buClr>
                <a:schemeClr val="dk1"/>
              </a:buClr>
              <a:buSzPts val="2400"/>
              <a:buNone/>
              <a:defRPr sz="2400">
                <a:solidFill>
                  <a:schemeClr val="dk1"/>
                </a:solidFill>
              </a:defRPr>
            </a:lvl5pPr>
            <a:lvl6pPr lvl="5" rtl="0" algn="ctr">
              <a:spcBef>
                <a:spcPts val="0"/>
              </a:spcBef>
              <a:spcAft>
                <a:spcPts val="0"/>
              </a:spcAft>
              <a:buClr>
                <a:schemeClr val="dk1"/>
              </a:buClr>
              <a:buSzPts val="2400"/>
              <a:buNone/>
              <a:defRPr sz="2400">
                <a:solidFill>
                  <a:schemeClr val="dk1"/>
                </a:solidFill>
              </a:defRPr>
            </a:lvl6pPr>
            <a:lvl7pPr lvl="6" rtl="0" algn="ctr">
              <a:spcBef>
                <a:spcPts val="0"/>
              </a:spcBef>
              <a:spcAft>
                <a:spcPts val="0"/>
              </a:spcAft>
              <a:buClr>
                <a:schemeClr val="dk1"/>
              </a:buClr>
              <a:buSzPts val="2400"/>
              <a:buNone/>
              <a:defRPr sz="2400">
                <a:solidFill>
                  <a:schemeClr val="dk1"/>
                </a:solidFill>
              </a:defRPr>
            </a:lvl7pPr>
            <a:lvl8pPr lvl="7" rtl="0" algn="ctr">
              <a:spcBef>
                <a:spcPts val="0"/>
              </a:spcBef>
              <a:spcAft>
                <a:spcPts val="0"/>
              </a:spcAft>
              <a:buClr>
                <a:schemeClr val="dk1"/>
              </a:buClr>
              <a:buSzPts val="2400"/>
              <a:buNone/>
              <a:defRPr sz="2400">
                <a:solidFill>
                  <a:schemeClr val="dk1"/>
                </a:solidFill>
              </a:defRPr>
            </a:lvl8pPr>
            <a:lvl9pPr lvl="8" rtl="0" algn="ctr">
              <a:spcBef>
                <a:spcPts val="0"/>
              </a:spcBef>
              <a:spcAft>
                <a:spcPts val="0"/>
              </a:spcAft>
              <a:buClr>
                <a:schemeClr val="dk1"/>
              </a:buClr>
              <a:buSzPts val="2400"/>
              <a:buNone/>
              <a:defRPr sz="2400">
                <a:solidFill>
                  <a:schemeClr val="dk1"/>
                </a:solidFill>
              </a:defRPr>
            </a:lvl9pPr>
          </a:lstStyle>
          <a:p/>
        </p:txBody>
      </p:sp>
      <p:sp>
        <p:nvSpPr>
          <p:cNvPr id="187" name="Google Shape;187;p24"/>
          <p:cNvSpPr txBox="1"/>
          <p:nvPr>
            <p:ph idx="5" type="subTitle"/>
          </p:nvPr>
        </p:nvSpPr>
        <p:spPr>
          <a:xfrm>
            <a:off x="6249544" y="2114205"/>
            <a:ext cx="2155800" cy="577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sz="1400"/>
            </a:lvl1pPr>
            <a:lvl2pPr lvl="1" rtl="0" algn="ctr">
              <a:lnSpc>
                <a:spcPct val="100000"/>
              </a:lnSpc>
              <a:spcBef>
                <a:spcPts val="0"/>
              </a:spcBef>
              <a:spcAft>
                <a:spcPts val="0"/>
              </a:spcAft>
              <a:buNone/>
              <a:defRPr sz="1400"/>
            </a:lvl2pPr>
            <a:lvl3pPr lvl="2" rtl="0" algn="ctr">
              <a:lnSpc>
                <a:spcPct val="100000"/>
              </a:lnSpc>
              <a:spcBef>
                <a:spcPts val="0"/>
              </a:spcBef>
              <a:spcAft>
                <a:spcPts val="0"/>
              </a:spcAft>
              <a:buNone/>
              <a:defRPr sz="1400"/>
            </a:lvl3pPr>
            <a:lvl4pPr lvl="3" rtl="0" algn="ctr">
              <a:lnSpc>
                <a:spcPct val="100000"/>
              </a:lnSpc>
              <a:spcBef>
                <a:spcPts val="0"/>
              </a:spcBef>
              <a:spcAft>
                <a:spcPts val="0"/>
              </a:spcAft>
              <a:buNone/>
              <a:defRPr sz="1400"/>
            </a:lvl4pPr>
            <a:lvl5pPr lvl="4" rtl="0" algn="ctr">
              <a:lnSpc>
                <a:spcPct val="100000"/>
              </a:lnSpc>
              <a:spcBef>
                <a:spcPts val="0"/>
              </a:spcBef>
              <a:spcAft>
                <a:spcPts val="0"/>
              </a:spcAft>
              <a:buNone/>
              <a:defRPr sz="1400"/>
            </a:lvl5pPr>
            <a:lvl6pPr lvl="5" rtl="0" algn="ctr">
              <a:lnSpc>
                <a:spcPct val="100000"/>
              </a:lnSpc>
              <a:spcBef>
                <a:spcPts val="0"/>
              </a:spcBef>
              <a:spcAft>
                <a:spcPts val="0"/>
              </a:spcAft>
              <a:buNone/>
              <a:defRPr sz="1400"/>
            </a:lvl6pPr>
            <a:lvl7pPr lvl="6" rtl="0" algn="ctr">
              <a:lnSpc>
                <a:spcPct val="100000"/>
              </a:lnSpc>
              <a:spcBef>
                <a:spcPts val="0"/>
              </a:spcBef>
              <a:spcAft>
                <a:spcPts val="0"/>
              </a:spcAft>
              <a:buNone/>
              <a:defRPr sz="1400"/>
            </a:lvl7pPr>
            <a:lvl8pPr lvl="7" rtl="0" algn="ctr">
              <a:lnSpc>
                <a:spcPct val="100000"/>
              </a:lnSpc>
              <a:spcBef>
                <a:spcPts val="0"/>
              </a:spcBef>
              <a:spcAft>
                <a:spcPts val="0"/>
              </a:spcAft>
              <a:buNone/>
              <a:defRPr sz="1400"/>
            </a:lvl8pPr>
            <a:lvl9pPr lvl="8" rtl="0" algn="ctr">
              <a:lnSpc>
                <a:spcPct val="100000"/>
              </a:lnSpc>
              <a:spcBef>
                <a:spcPts val="0"/>
              </a:spcBef>
              <a:spcAft>
                <a:spcPts val="0"/>
              </a:spcAft>
              <a:buNone/>
              <a:defRPr sz="1400"/>
            </a:lvl9pPr>
          </a:lstStyle>
          <a:p/>
        </p:txBody>
      </p:sp>
      <p:sp>
        <p:nvSpPr>
          <p:cNvPr id="188" name="Google Shape;188;p24"/>
          <p:cNvSpPr txBox="1"/>
          <p:nvPr>
            <p:ph idx="6" type="ctrTitle"/>
          </p:nvPr>
        </p:nvSpPr>
        <p:spPr>
          <a:xfrm>
            <a:off x="792330" y="3534900"/>
            <a:ext cx="2056200" cy="4212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dk1"/>
              </a:buClr>
              <a:buSzPts val="1800"/>
              <a:buNone/>
              <a:defRPr sz="2000"/>
            </a:lvl1pPr>
            <a:lvl2pPr lvl="1" rtl="0" algn="ctr">
              <a:spcBef>
                <a:spcPts val="0"/>
              </a:spcBef>
              <a:spcAft>
                <a:spcPts val="0"/>
              </a:spcAft>
              <a:buClr>
                <a:schemeClr val="dk1"/>
              </a:buClr>
              <a:buSzPts val="2400"/>
              <a:buNone/>
              <a:defRPr sz="2400">
                <a:solidFill>
                  <a:schemeClr val="dk1"/>
                </a:solidFill>
              </a:defRPr>
            </a:lvl2pPr>
            <a:lvl3pPr lvl="2" rtl="0" algn="ctr">
              <a:spcBef>
                <a:spcPts val="0"/>
              </a:spcBef>
              <a:spcAft>
                <a:spcPts val="0"/>
              </a:spcAft>
              <a:buClr>
                <a:schemeClr val="dk1"/>
              </a:buClr>
              <a:buSzPts val="2400"/>
              <a:buNone/>
              <a:defRPr sz="2400">
                <a:solidFill>
                  <a:schemeClr val="dk1"/>
                </a:solidFill>
              </a:defRPr>
            </a:lvl3pPr>
            <a:lvl4pPr lvl="3" rtl="0" algn="ctr">
              <a:spcBef>
                <a:spcPts val="0"/>
              </a:spcBef>
              <a:spcAft>
                <a:spcPts val="0"/>
              </a:spcAft>
              <a:buClr>
                <a:schemeClr val="dk1"/>
              </a:buClr>
              <a:buSzPts val="2400"/>
              <a:buNone/>
              <a:defRPr sz="2400">
                <a:solidFill>
                  <a:schemeClr val="dk1"/>
                </a:solidFill>
              </a:defRPr>
            </a:lvl4pPr>
            <a:lvl5pPr lvl="4" rtl="0" algn="ctr">
              <a:spcBef>
                <a:spcPts val="0"/>
              </a:spcBef>
              <a:spcAft>
                <a:spcPts val="0"/>
              </a:spcAft>
              <a:buClr>
                <a:schemeClr val="dk1"/>
              </a:buClr>
              <a:buSzPts val="2400"/>
              <a:buNone/>
              <a:defRPr sz="2400">
                <a:solidFill>
                  <a:schemeClr val="dk1"/>
                </a:solidFill>
              </a:defRPr>
            </a:lvl5pPr>
            <a:lvl6pPr lvl="5" rtl="0" algn="ctr">
              <a:spcBef>
                <a:spcPts val="0"/>
              </a:spcBef>
              <a:spcAft>
                <a:spcPts val="0"/>
              </a:spcAft>
              <a:buClr>
                <a:schemeClr val="dk1"/>
              </a:buClr>
              <a:buSzPts val="2400"/>
              <a:buNone/>
              <a:defRPr sz="2400">
                <a:solidFill>
                  <a:schemeClr val="dk1"/>
                </a:solidFill>
              </a:defRPr>
            </a:lvl6pPr>
            <a:lvl7pPr lvl="6" rtl="0" algn="ctr">
              <a:spcBef>
                <a:spcPts val="0"/>
              </a:spcBef>
              <a:spcAft>
                <a:spcPts val="0"/>
              </a:spcAft>
              <a:buClr>
                <a:schemeClr val="dk1"/>
              </a:buClr>
              <a:buSzPts val="2400"/>
              <a:buNone/>
              <a:defRPr sz="2400">
                <a:solidFill>
                  <a:schemeClr val="dk1"/>
                </a:solidFill>
              </a:defRPr>
            </a:lvl7pPr>
            <a:lvl8pPr lvl="7" rtl="0" algn="ctr">
              <a:spcBef>
                <a:spcPts val="0"/>
              </a:spcBef>
              <a:spcAft>
                <a:spcPts val="0"/>
              </a:spcAft>
              <a:buClr>
                <a:schemeClr val="dk1"/>
              </a:buClr>
              <a:buSzPts val="2400"/>
              <a:buNone/>
              <a:defRPr sz="2400">
                <a:solidFill>
                  <a:schemeClr val="dk1"/>
                </a:solidFill>
              </a:defRPr>
            </a:lvl8pPr>
            <a:lvl9pPr lvl="8" rtl="0" algn="ctr">
              <a:spcBef>
                <a:spcPts val="0"/>
              </a:spcBef>
              <a:spcAft>
                <a:spcPts val="0"/>
              </a:spcAft>
              <a:buClr>
                <a:schemeClr val="dk1"/>
              </a:buClr>
              <a:buSzPts val="2400"/>
              <a:buNone/>
              <a:defRPr sz="2400">
                <a:solidFill>
                  <a:schemeClr val="dk1"/>
                </a:solidFill>
              </a:defRPr>
            </a:lvl9pPr>
          </a:lstStyle>
          <a:p/>
        </p:txBody>
      </p:sp>
      <p:sp>
        <p:nvSpPr>
          <p:cNvPr id="189" name="Google Shape;189;p24"/>
          <p:cNvSpPr txBox="1"/>
          <p:nvPr>
            <p:ph idx="7" type="subTitle"/>
          </p:nvPr>
        </p:nvSpPr>
        <p:spPr>
          <a:xfrm>
            <a:off x="742530" y="3842897"/>
            <a:ext cx="2155800" cy="577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sz="1400"/>
            </a:lvl1pPr>
            <a:lvl2pPr lvl="1" rtl="0" algn="ctr">
              <a:lnSpc>
                <a:spcPct val="100000"/>
              </a:lnSpc>
              <a:spcBef>
                <a:spcPts val="0"/>
              </a:spcBef>
              <a:spcAft>
                <a:spcPts val="0"/>
              </a:spcAft>
              <a:buNone/>
              <a:defRPr sz="1400"/>
            </a:lvl2pPr>
            <a:lvl3pPr lvl="2" rtl="0" algn="ctr">
              <a:lnSpc>
                <a:spcPct val="100000"/>
              </a:lnSpc>
              <a:spcBef>
                <a:spcPts val="0"/>
              </a:spcBef>
              <a:spcAft>
                <a:spcPts val="0"/>
              </a:spcAft>
              <a:buNone/>
              <a:defRPr sz="1400"/>
            </a:lvl3pPr>
            <a:lvl4pPr lvl="3" rtl="0" algn="ctr">
              <a:lnSpc>
                <a:spcPct val="100000"/>
              </a:lnSpc>
              <a:spcBef>
                <a:spcPts val="0"/>
              </a:spcBef>
              <a:spcAft>
                <a:spcPts val="0"/>
              </a:spcAft>
              <a:buNone/>
              <a:defRPr sz="1400"/>
            </a:lvl4pPr>
            <a:lvl5pPr lvl="4" rtl="0" algn="ctr">
              <a:lnSpc>
                <a:spcPct val="100000"/>
              </a:lnSpc>
              <a:spcBef>
                <a:spcPts val="0"/>
              </a:spcBef>
              <a:spcAft>
                <a:spcPts val="0"/>
              </a:spcAft>
              <a:buNone/>
              <a:defRPr sz="1400"/>
            </a:lvl5pPr>
            <a:lvl6pPr lvl="5" rtl="0" algn="ctr">
              <a:lnSpc>
                <a:spcPct val="100000"/>
              </a:lnSpc>
              <a:spcBef>
                <a:spcPts val="0"/>
              </a:spcBef>
              <a:spcAft>
                <a:spcPts val="0"/>
              </a:spcAft>
              <a:buNone/>
              <a:defRPr sz="1400"/>
            </a:lvl6pPr>
            <a:lvl7pPr lvl="6" rtl="0" algn="ctr">
              <a:lnSpc>
                <a:spcPct val="100000"/>
              </a:lnSpc>
              <a:spcBef>
                <a:spcPts val="0"/>
              </a:spcBef>
              <a:spcAft>
                <a:spcPts val="0"/>
              </a:spcAft>
              <a:buNone/>
              <a:defRPr sz="1400"/>
            </a:lvl7pPr>
            <a:lvl8pPr lvl="7" rtl="0" algn="ctr">
              <a:lnSpc>
                <a:spcPct val="100000"/>
              </a:lnSpc>
              <a:spcBef>
                <a:spcPts val="0"/>
              </a:spcBef>
              <a:spcAft>
                <a:spcPts val="0"/>
              </a:spcAft>
              <a:buNone/>
              <a:defRPr sz="1400"/>
            </a:lvl8pPr>
            <a:lvl9pPr lvl="8" rtl="0" algn="ctr">
              <a:lnSpc>
                <a:spcPct val="100000"/>
              </a:lnSpc>
              <a:spcBef>
                <a:spcPts val="0"/>
              </a:spcBef>
              <a:spcAft>
                <a:spcPts val="0"/>
              </a:spcAft>
              <a:buNone/>
              <a:defRPr sz="1400"/>
            </a:lvl9pPr>
          </a:lstStyle>
          <a:p/>
        </p:txBody>
      </p:sp>
      <p:sp>
        <p:nvSpPr>
          <p:cNvPr id="190" name="Google Shape;190;p24"/>
          <p:cNvSpPr txBox="1"/>
          <p:nvPr>
            <p:ph idx="8" type="ctrTitle"/>
          </p:nvPr>
        </p:nvSpPr>
        <p:spPr>
          <a:xfrm>
            <a:off x="3549233" y="3534900"/>
            <a:ext cx="2056200" cy="4212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dk1"/>
              </a:buClr>
              <a:buSzPts val="1800"/>
              <a:buNone/>
              <a:defRPr sz="2000"/>
            </a:lvl1pPr>
            <a:lvl2pPr lvl="1" rtl="0" algn="ctr">
              <a:spcBef>
                <a:spcPts val="0"/>
              </a:spcBef>
              <a:spcAft>
                <a:spcPts val="0"/>
              </a:spcAft>
              <a:buClr>
                <a:schemeClr val="dk1"/>
              </a:buClr>
              <a:buSzPts val="2400"/>
              <a:buNone/>
              <a:defRPr sz="2400">
                <a:solidFill>
                  <a:schemeClr val="dk1"/>
                </a:solidFill>
              </a:defRPr>
            </a:lvl2pPr>
            <a:lvl3pPr lvl="2" rtl="0" algn="ctr">
              <a:spcBef>
                <a:spcPts val="0"/>
              </a:spcBef>
              <a:spcAft>
                <a:spcPts val="0"/>
              </a:spcAft>
              <a:buClr>
                <a:schemeClr val="dk1"/>
              </a:buClr>
              <a:buSzPts val="2400"/>
              <a:buNone/>
              <a:defRPr sz="2400">
                <a:solidFill>
                  <a:schemeClr val="dk1"/>
                </a:solidFill>
              </a:defRPr>
            </a:lvl3pPr>
            <a:lvl4pPr lvl="3" rtl="0" algn="ctr">
              <a:spcBef>
                <a:spcPts val="0"/>
              </a:spcBef>
              <a:spcAft>
                <a:spcPts val="0"/>
              </a:spcAft>
              <a:buClr>
                <a:schemeClr val="dk1"/>
              </a:buClr>
              <a:buSzPts val="2400"/>
              <a:buNone/>
              <a:defRPr sz="2400">
                <a:solidFill>
                  <a:schemeClr val="dk1"/>
                </a:solidFill>
              </a:defRPr>
            </a:lvl4pPr>
            <a:lvl5pPr lvl="4" rtl="0" algn="ctr">
              <a:spcBef>
                <a:spcPts val="0"/>
              </a:spcBef>
              <a:spcAft>
                <a:spcPts val="0"/>
              </a:spcAft>
              <a:buClr>
                <a:schemeClr val="dk1"/>
              </a:buClr>
              <a:buSzPts val="2400"/>
              <a:buNone/>
              <a:defRPr sz="2400">
                <a:solidFill>
                  <a:schemeClr val="dk1"/>
                </a:solidFill>
              </a:defRPr>
            </a:lvl5pPr>
            <a:lvl6pPr lvl="5" rtl="0" algn="ctr">
              <a:spcBef>
                <a:spcPts val="0"/>
              </a:spcBef>
              <a:spcAft>
                <a:spcPts val="0"/>
              </a:spcAft>
              <a:buClr>
                <a:schemeClr val="dk1"/>
              </a:buClr>
              <a:buSzPts val="2400"/>
              <a:buNone/>
              <a:defRPr sz="2400">
                <a:solidFill>
                  <a:schemeClr val="dk1"/>
                </a:solidFill>
              </a:defRPr>
            </a:lvl6pPr>
            <a:lvl7pPr lvl="6" rtl="0" algn="ctr">
              <a:spcBef>
                <a:spcPts val="0"/>
              </a:spcBef>
              <a:spcAft>
                <a:spcPts val="0"/>
              </a:spcAft>
              <a:buClr>
                <a:schemeClr val="dk1"/>
              </a:buClr>
              <a:buSzPts val="2400"/>
              <a:buNone/>
              <a:defRPr sz="2400">
                <a:solidFill>
                  <a:schemeClr val="dk1"/>
                </a:solidFill>
              </a:defRPr>
            </a:lvl7pPr>
            <a:lvl8pPr lvl="7" rtl="0" algn="ctr">
              <a:spcBef>
                <a:spcPts val="0"/>
              </a:spcBef>
              <a:spcAft>
                <a:spcPts val="0"/>
              </a:spcAft>
              <a:buClr>
                <a:schemeClr val="dk1"/>
              </a:buClr>
              <a:buSzPts val="2400"/>
              <a:buNone/>
              <a:defRPr sz="2400">
                <a:solidFill>
                  <a:schemeClr val="dk1"/>
                </a:solidFill>
              </a:defRPr>
            </a:lvl8pPr>
            <a:lvl9pPr lvl="8" rtl="0" algn="ctr">
              <a:spcBef>
                <a:spcPts val="0"/>
              </a:spcBef>
              <a:spcAft>
                <a:spcPts val="0"/>
              </a:spcAft>
              <a:buClr>
                <a:schemeClr val="dk1"/>
              </a:buClr>
              <a:buSzPts val="2400"/>
              <a:buNone/>
              <a:defRPr sz="2400">
                <a:solidFill>
                  <a:schemeClr val="dk1"/>
                </a:solidFill>
              </a:defRPr>
            </a:lvl9pPr>
          </a:lstStyle>
          <a:p/>
        </p:txBody>
      </p:sp>
      <p:sp>
        <p:nvSpPr>
          <p:cNvPr id="191" name="Google Shape;191;p24"/>
          <p:cNvSpPr txBox="1"/>
          <p:nvPr>
            <p:ph idx="9" type="subTitle"/>
          </p:nvPr>
        </p:nvSpPr>
        <p:spPr>
          <a:xfrm>
            <a:off x="3499433" y="3842897"/>
            <a:ext cx="2155800" cy="577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sz="1400"/>
            </a:lvl1pPr>
            <a:lvl2pPr lvl="1" rtl="0" algn="ctr">
              <a:lnSpc>
                <a:spcPct val="100000"/>
              </a:lnSpc>
              <a:spcBef>
                <a:spcPts val="0"/>
              </a:spcBef>
              <a:spcAft>
                <a:spcPts val="0"/>
              </a:spcAft>
              <a:buNone/>
              <a:defRPr sz="1400"/>
            </a:lvl2pPr>
            <a:lvl3pPr lvl="2" rtl="0" algn="ctr">
              <a:lnSpc>
                <a:spcPct val="100000"/>
              </a:lnSpc>
              <a:spcBef>
                <a:spcPts val="0"/>
              </a:spcBef>
              <a:spcAft>
                <a:spcPts val="0"/>
              </a:spcAft>
              <a:buNone/>
              <a:defRPr sz="1400"/>
            </a:lvl3pPr>
            <a:lvl4pPr lvl="3" rtl="0" algn="ctr">
              <a:lnSpc>
                <a:spcPct val="100000"/>
              </a:lnSpc>
              <a:spcBef>
                <a:spcPts val="0"/>
              </a:spcBef>
              <a:spcAft>
                <a:spcPts val="0"/>
              </a:spcAft>
              <a:buNone/>
              <a:defRPr sz="1400"/>
            </a:lvl4pPr>
            <a:lvl5pPr lvl="4" rtl="0" algn="ctr">
              <a:lnSpc>
                <a:spcPct val="100000"/>
              </a:lnSpc>
              <a:spcBef>
                <a:spcPts val="0"/>
              </a:spcBef>
              <a:spcAft>
                <a:spcPts val="0"/>
              </a:spcAft>
              <a:buNone/>
              <a:defRPr sz="1400"/>
            </a:lvl5pPr>
            <a:lvl6pPr lvl="5" rtl="0" algn="ctr">
              <a:lnSpc>
                <a:spcPct val="100000"/>
              </a:lnSpc>
              <a:spcBef>
                <a:spcPts val="0"/>
              </a:spcBef>
              <a:spcAft>
                <a:spcPts val="0"/>
              </a:spcAft>
              <a:buNone/>
              <a:defRPr sz="1400"/>
            </a:lvl6pPr>
            <a:lvl7pPr lvl="6" rtl="0" algn="ctr">
              <a:lnSpc>
                <a:spcPct val="100000"/>
              </a:lnSpc>
              <a:spcBef>
                <a:spcPts val="0"/>
              </a:spcBef>
              <a:spcAft>
                <a:spcPts val="0"/>
              </a:spcAft>
              <a:buNone/>
              <a:defRPr sz="1400"/>
            </a:lvl7pPr>
            <a:lvl8pPr lvl="7" rtl="0" algn="ctr">
              <a:lnSpc>
                <a:spcPct val="100000"/>
              </a:lnSpc>
              <a:spcBef>
                <a:spcPts val="0"/>
              </a:spcBef>
              <a:spcAft>
                <a:spcPts val="0"/>
              </a:spcAft>
              <a:buNone/>
              <a:defRPr sz="1400"/>
            </a:lvl8pPr>
            <a:lvl9pPr lvl="8" rtl="0" algn="ctr">
              <a:lnSpc>
                <a:spcPct val="100000"/>
              </a:lnSpc>
              <a:spcBef>
                <a:spcPts val="0"/>
              </a:spcBef>
              <a:spcAft>
                <a:spcPts val="0"/>
              </a:spcAft>
              <a:buNone/>
              <a:defRPr sz="1400"/>
            </a:lvl9pPr>
          </a:lstStyle>
          <a:p/>
        </p:txBody>
      </p:sp>
      <p:sp>
        <p:nvSpPr>
          <p:cNvPr id="192" name="Google Shape;192;p24"/>
          <p:cNvSpPr txBox="1"/>
          <p:nvPr>
            <p:ph idx="13" type="ctrTitle"/>
          </p:nvPr>
        </p:nvSpPr>
        <p:spPr>
          <a:xfrm>
            <a:off x="6299344" y="3534900"/>
            <a:ext cx="2056200" cy="4212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dk1"/>
              </a:buClr>
              <a:buSzPts val="1800"/>
              <a:buNone/>
              <a:defRPr sz="2000"/>
            </a:lvl1pPr>
            <a:lvl2pPr lvl="1" rtl="0" algn="ctr">
              <a:spcBef>
                <a:spcPts val="0"/>
              </a:spcBef>
              <a:spcAft>
                <a:spcPts val="0"/>
              </a:spcAft>
              <a:buClr>
                <a:schemeClr val="dk1"/>
              </a:buClr>
              <a:buSzPts val="2400"/>
              <a:buNone/>
              <a:defRPr sz="2400">
                <a:solidFill>
                  <a:schemeClr val="dk1"/>
                </a:solidFill>
              </a:defRPr>
            </a:lvl2pPr>
            <a:lvl3pPr lvl="2" rtl="0" algn="ctr">
              <a:spcBef>
                <a:spcPts val="0"/>
              </a:spcBef>
              <a:spcAft>
                <a:spcPts val="0"/>
              </a:spcAft>
              <a:buClr>
                <a:schemeClr val="dk1"/>
              </a:buClr>
              <a:buSzPts val="2400"/>
              <a:buNone/>
              <a:defRPr sz="2400">
                <a:solidFill>
                  <a:schemeClr val="dk1"/>
                </a:solidFill>
              </a:defRPr>
            </a:lvl3pPr>
            <a:lvl4pPr lvl="3" rtl="0" algn="ctr">
              <a:spcBef>
                <a:spcPts val="0"/>
              </a:spcBef>
              <a:spcAft>
                <a:spcPts val="0"/>
              </a:spcAft>
              <a:buClr>
                <a:schemeClr val="dk1"/>
              </a:buClr>
              <a:buSzPts val="2400"/>
              <a:buNone/>
              <a:defRPr sz="2400">
                <a:solidFill>
                  <a:schemeClr val="dk1"/>
                </a:solidFill>
              </a:defRPr>
            </a:lvl4pPr>
            <a:lvl5pPr lvl="4" rtl="0" algn="ctr">
              <a:spcBef>
                <a:spcPts val="0"/>
              </a:spcBef>
              <a:spcAft>
                <a:spcPts val="0"/>
              </a:spcAft>
              <a:buClr>
                <a:schemeClr val="dk1"/>
              </a:buClr>
              <a:buSzPts val="2400"/>
              <a:buNone/>
              <a:defRPr sz="2400">
                <a:solidFill>
                  <a:schemeClr val="dk1"/>
                </a:solidFill>
              </a:defRPr>
            </a:lvl5pPr>
            <a:lvl6pPr lvl="5" rtl="0" algn="ctr">
              <a:spcBef>
                <a:spcPts val="0"/>
              </a:spcBef>
              <a:spcAft>
                <a:spcPts val="0"/>
              </a:spcAft>
              <a:buClr>
                <a:schemeClr val="dk1"/>
              </a:buClr>
              <a:buSzPts val="2400"/>
              <a:buNone/>
              <a:defRPr sz="2400">
                <a:solidFill>
                  <a:schemeClr val="dk1"/>
                </a:solidFill>
              </a:defRPr>
            </a:lvl6pPr>
            <a:lvl7pPr lvl="6" rtl="0" algn="ctr">
              <a:spcBef>
                <a:spcPts val="0"/>
              </a:spcBef>
              <a:spcAft>
                <a:spcPts val="0"/>
              </a:spcAft>
              <a:buClr>
                <a:schemeClr val="dk1"/>
              </a:buClr>
              <a:buSzPts val="2400"/>
              <a:buNone/>
              <a:defRPr sz="2400">
                <a:solidFill>
                  <a:schemeClr val="dk1"/>
                </a:solidFill>
              </a:defRPr>
            </a:lvl7pPr>
            <a:lvl8pPr lvl="7" rtl="0" algn="ctr">
              <a:spcBef>
                <a:spcPts val="0"/>
              </a:spcBef>
              <a:spcAft>
                <a:spcPts val="0"/>
              </a:spcAft>
              <a:buClr>
                <a:schemeClr val="dk1"/>
              </a:buClr>
              <a:buSzPts val="2400"/>
              <a:buNone/>
              <a:defRPr sz="2400">
                <a:solidFill>
                  <a:schemeClr val="dk1"/>
                </a:solidFill>
              </a:defRPr>
            </a:lvl8pPr>
            <a:lvl9pPr lvl="8" rtl="0" algn="ctr">
              <a:spcBef>
                <a:spcPts val="0"/>
              </a:spcBef>
              <a:spcAft>
                <a:spcPts val="0"/>
              </a:spcAft>
              <a:buClr>
                <a:schemeClr val="dk1"/>
              </a:buClr>
              <a:buSzPts val="2400"/>
              <a:buNone/>
              <a:defRPr sz="2400">
                <a:solidFill>
                  <a:schemeClr val="dk1"/>
                </a:solidFill>
              </a:defRPr>
            </a:lvl9pPr>
          </a:lstStyle>
          <a:p/>
        </p:txBody>
      </p:sp>
      <p:sp>
        <p:nvSpPr>
          <p:cNvPr id="193" name="Google Shape;193;p24"/>
          <p:cNvSpPr txBox="1"/>
          <p:nvPr>
            <p:ph idx="14" type="subTitle"/>
          </p:nvPr>
        </p:nvSpPr>
        <p:spPr>
          <a:xfrm>
            <a:off x="6249544" y="3842897"/>
            <a:ext cx="2155800" cy="577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sz="1400"/>
            </a:lvl1pPr>
            <a:lvl2pPr lvl="1" rtl="0" algn="ctr">
              <a:lnSpc>
                <a:spcPct val="100000"/>
              </a:lnSpc>
              <a:spcBef>
                <a:spcPts val="0"/>
              </a:spcBef>
              <a:spcAft>
                <a:spcPts val="0"/>
              </a:spcAft>
              <a:buNone/>
              <a:defRPr sz="1400"/>
            </a:lvl2pPr>
            <a:lvl3pPr lvl="2" rtl="0" algn="ctr">
              <a:lnSpc>
                <a:spcPct val="100000"/>
              </a:lnSpc>
              <a:spcBef>
                <a:spcPts val="0"/>
              </a:spcBef>
              <a:spcAft>
                <a:spcPts val="0"/>
              </a:spcAft>
              <a:buNone/>
              <a:defRPr sz="1400"/>
            </a:lvl3pPr>
            <a:lvl4pPr lvl="3" rtl="0" algn="ctr">
              <a:lnSpc>
                <a:spcPct val="100000"/>
              </a:lnSpc>
              <a:spcBef>
                <a:spcPts val="0"/>
              </a:spcBef>
              <a:spcAft>
                <a:spcPts val="0"/>
              </a:spcAft>
              <a:buNone/>
              <a:defRPr sz="1400"/>
            </a:lvl4pPr>
            <a:lvl5pPr lvl="4" rtl="0" algn="ctr">
              <a:lnSpc>
                <a:spcPct val="100000"/>
              </a:lnSpc>
              <a:spcBef>
                <a:spcPts val="0"/>
              </a:spcBef>
              <a:spcAft>
                <a:spcPts val="0"/>
              </a:spcAft>
              <a:buNone/>
              <a:defRPr sz="1400"/>
            </a:lvl5pPr>
            <a:lvl6pPr lvl="5" rtl="0" algn="ctr">
              <a:lnSpc>
                <a:spcPct val="100000"/>
              </a:lnSpc>
              <a:spcBef>
                <a:spcPts val="0"/>
              </a:spcBef>
              <a:spcAft>
                <a:spcPts val="0"/>
              </a:spcAft>
              <a:buNone/>
              <a:defRPr sz="1400"/>
            </a:lvl6pPr>
            <a:lvl7pPr lvl="6" rtl="0" algn="ctr">
              <a:lnSpc>
                <a:spcPct val="100000"/>
              </a:lnSpc>
              <a:spcBef>
                <a:spcPts val="0"/>
              </a:spcBef>
              <a:spcAft>
                <a:spcPts val="0"/>
              </a:spcAft>
              <a:buNone/>
              <a:defRPr sz="1400"/>
            </a:lvl7pPr>
            <a:lvl8pPr lvl="7" rtl="0" algn="ctr">
              <a:lnSpc>
                <a:spcPct val="100000"/>
              </a:lnSpc>
              <a:spcBef>
                <a:spcPts val="0"/>
              </a:spcBef>
              <a:spcAft>
                <a:spcPts val="0"/>
              </a:spcAft>
              <a:buNone/>
              <a:defRPr sz="1400"/>
            </a:lvl8pPr>
            <a:lvl9pPr lvl="8" rtl="0" algn="ctr">
              <a:lnSpc>
                <a:spcPct val="100000"/>
              </a:lnSpc>
              <a:spcBef>
                <a:spcPts val="0"/>
              </a:spcBef>
              <a:spcAft>
                <a:spcPts val="0"/>
              </a:spcAft>
              <a:buNone/>
              <a:defRPr sz="1400"/>
            </a:lvl9pPr>
          </a:lstStyle>
          <a:p/>
        </p:txBody>
      </p:sp>
      <p:sp>
        <p:nvSpPr>
          <p:cNvPr id="194" name="Google Shape;194;p24"/>
          <p:cNvSpPr txBox="1"/>
          <p:nvPr>
            <p:ph idx="15" type="title"/>
          </p:nvPr>
        </p:nvSpPr>
        <p:spPr>
          <a:xfrm>
            <a:off x="1178700" y="374550"/>
            <a:ext cx="6786600" cy="7347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3000">
                <a:solidFill>
                  <a:schemeClr val="accent1"/>
                </a:solidFill>
              </a:defRPr>
            </a:lvl1pPr>
            <a:lvl2pPr lvl="1" rtl="0" algn="ctr">
              <a:spcBef>
                <a:spcPts val="0"/>
              </a:spcBef>
              <a:spcAft>
                <a:spcPts val="0"/>
              </a:spcAft>
              <a:buNone/>
              <a:defRPr sz="3000">
                <a:solidFill>
                  <a:schemeClr val="accent1"/>
                </a:solidFill>
                <a:latin typeface="Roboto Slab Regular"/>
                <a:ea typeface="Roboto Slab Regular"/>
                <a:cs typeface="Roboto Slab Regular"/>
                <a:sym typeface="Roboto Slab Regular"/>
              </a:defRPr>
            </a:lvl2pPr>
            <a:lvl3pPr lvl="2" rtl="0" algn="ctr">
              <a:spcBef>
                <a:spcPts val="0"/>
              </a:spcBef>
              <a:spcAft>
                <a:spcPts val="0"/>
              </a:spcAft>
              <a:buNone/>
              <a:defRPr sz="3000">
                <a:solidFill>
                  <a:schemeClr val="accent1"/>
                </a:solidFill>
                <a:latin typeface="Roboto Slab Regular"/>
                <a:ea typeface="Roboto Slab Regular"/>
                <a:cs typeface="Roboto Slab Regular"/>
                <a:sym typeface="Roboto Slab Regular"/>
              </a:defRPr>
            </a:lvl3pPr>
            <a:lvl4pPr lvl="3" rtl="0" algn="ctr">
              <a:spcBef>
                <a:spcPts val="0"/>
              </a:spcBef>
              <a:spcAft>
                <a:spcPts val="0"/>
              </a:spcAft>
              <a:buNone/>
              <a:defRPr sz="3000">
                <a:solidFill>
                  <a:schemeClr val="accent1"/>
                </a:solidFill>
                <a:latin typeface="Roboto Slab Regular"/>
                <a:ea typeface="Roboto Slab Regular"/>
                <a:cs typeface="Roboto Slab Regular"/>
                <a:sym typeface="Roboto Slab Regular"/>
              </a:defRPr>
            </a:lvl4pPr>
            <a:lvl5pPr lvl="4" rtl="0" algn="ctr">
              <a:spcBef>
                <a:spcPts val="0"/>
              </a:spcBef>
              <a:spcAft>
                <a:spcPts val="0"/>
              </a:spcAft>
              <a:buNone/>
              <a:defRPr sz="3000">
                <a:solidFill>
                  <a:schemeClr val="accent1"/>
                </a:solidFill>
                <a:latin typeface="Roboto Slab Regular"/>
                <a:ea typeface="Roboto Slab Regular"/>
                <a:cs typeface="Roboto Slab Regular"/>
                <a:sym typeface="Roboto Slab Regular"/>
              </a:defRPr>
            </a:lvl5pPr>
            <a:lvl6pPr lvl="5" rtl="0" algn="ctr">
              <a:spcBef>
                <a:spcPts val="0"/>
              </a:spcBef>
              <a:spcAft>
                <a:spcPts val="0"/>
              </a:spcAft>
              <a:buNone/>
              <a:defRPr sz="3000">
                <a:solidFill>
                  <a:schemeClr val="accent1"/>
                </a:solidFill>
                <a:latin typeface="Roboto Slab Regular"/>
                <a:ea typeface="Roboto Slab Regular"/>
                <a:cs typeface="Roboto Slab Regular"/>
                <a:sym typeface="Roboto Slab Regular"/>
              </a:defRPr>
            </a:lvl6pPr>
            <a:lvl7pPr lvl="6" rtl="0" algn="ctr">
              <a:spcBef>
                <a:spcPts val="0"/>
              </a:spcBef>
              <a:spcAft>
                <a:spcPts val="0"/>
              </a:spcAft>
              <a:buNone/>
              <a:defRPr sz="3000">
                <a:solidFill>
                  <a:schemeClr val="accent1"/>
                </a:solidFill>
                <a:latin typeface="Roboto Slab Regular"/>
                <a:ea typeface="Roboto Slab Regular"/>
                <a:cs typeface="Roboto Slab Regular"/>
                <a:sym typeface="Roboto Slab Regular"/>
              </a:defRPr>
            </a:lvl7pPr>
            <a:lvl8pPr lvl="7" rtl="0" algn="ctr">
              <a:spcBef>
                <a:spcPts val="0"/>
              </a:spcBef>
              <a:spcAft>
                <a:spcPts val="0"/>
              </a:spcAft>
              <a:buNone/>
              <a:defRPr sz="3000">
                <a:solidFill>
                  <a:schemeClr val="accent1"/>
                </a:solidFill>
                <a:latin typeface="Roboto Slab Regular"/>
                <a:ea typeface="Roboto Slab Regular"/>
                <a:cs typeface="Roboto Slab Regular"/>
                <a:sym typeface="Roboto Slab Regular"/>
              </a:defRPr>
            </a:lvl8pPr>
            <a:lvl9pPr lvl="8" rtl="0" algn="ctr">
              <a:spcBef>
                <a:spcPts val="0"/>
              </a:spcBef>
              <a:spcAft>
                <a:spcPts val="0"/>
              </a:spcAft>
              <a:buNone/>
              <a:defRPr sz="3000">
                <a:solidFill>
                  <a:schemeClr val="accent1"/>
                </a:solidFill>
                <a:latin typeface="Roboto Slab Regular"/>
                <a:ea typeface="Roboto Slab Regular"/>
                <a:cs typeface="Roboto Slab Regular"/>
                <a:sym typeface="Roboto Slab Regular"/>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Τίτλος και κύριο μέρος 1">
  <p:cSld name="TITLE_AND_BODY_1">
    <p:spTree>
      <p:nvGrpSpPr>
        <p:cNvPr id="195" name="Shape 195"/>
        <p:cNvGrpSpPr/>
        <p:nvPr/>
      </p:nvGrpSpPr>
      <p:grpSpPr>
        <a:xfrm>
          <a:off x="0" y="0"/>
          <a:ext cx="0" cy="0"/>
          <a:chOff x="0" y="0"/>
          <a:chExt cx="0" cy="0"/>
        </a:xfrm>
      </p:grpSpPr>
      <p:grpSp>
        <p:nvGrpSpPr>
          <p:cNvPr id="196" name="Google Shape;196;p25"/>
          <p:cNvGrpSpPr/>
          <p:nvPr/>
        </p:nvGrpSpPr>
        <p:grpSpPr>
          <a:xfrm>
            <a:off x="-572967" y="4039827"/>
            <a:ext cx="1700876" cy="563680"/>
            <a:chOff x="456975" y="1603100"/>
            <a:chExt cx="1111175" cy="368250"/>
          </a:xfrm>
        </p:grpSpPr>
        <p:sp>
          <p:nvSpPr>
            <p:cNvPr id="197" name="Google Shape;197;p25"/>
            <p:cNvSpPr/>
            <p:nvPr/>
          </p:nvSpPr>
          <p:spPr>
            <a:xfrm>
              <a:off x="456975" y="1603100"/>
              <a:ext cx="1111175" cy="368250"/>
            </a:xfrm>
            <a:custGeom>
              <a:rect b="b" l="l" r="r" t="t"/>
              <a:pathLst>
                <a:path extrusionOk="0" h="14730" w="44447">
                  <a:moveTo>
                    <a:pt x="25038" y="1"/>
                  </a:moveTo>
                  <a:cubicBezTo>
                    <a:pt x="21628" y="1"/>
                    <a:pt x="18638" y="2548"/>
                    <a:pt x="19090" y="8469"/>
                  </a:cubicBezTo>
                  <a:cubicBezTo>
                    <a:pt x="18015" y="6715"/>
                    <a:pt x="16532" y="5980"/>
                    <a:pt x="15049" y="5980"/>
                  </a:cubicBezTo>
                  <a:cubicBezTo>
                    <a:pt x="12314" y="5980"/>
                    <a:pt x="9581" y="8482"/>
                    <a:pt x="9423" y="11716"/>
                  </a:cubicBezTo>
                  <a:cubicBezTo>
                    <a:pt x="7681" y="10724"/>
                    <a:pt x="6243" y="10341"/>
                    <a:pt x="5062" y="10341"/>
                  </a:cubicBezTo>
                  <a:cubicBezTo>
                    <a:pt x="1063" y="10341"/>
                    <a:pt x="0" y="14729"/>
                    <a:pt x="0" y="14729"/>
                  </a:cubicBezTo>
                  <a:lnTo>
                    <a:pt x="43772" y="14729"/>
                  </a:lnTo>
                  <a:cubicBezTo>
                    <a:pt x="44447" y="11087"/>
                    <a:pt x="41100" y="8101"/>
                    <a:pt x="37951" y="8101"/>
                  </a:cubicBezTo>
                  <a:cubicBezTo>
                    <a:pt x="36347" y="8101"/>
                    <a:pt x="34795" y="8875"/>
                    <a:pt x="33850" y="10729"/>
                  </a:cubicBezTo>
                  <a:cubicBezTo>
                    <a:pt x="34421" y="4149"/>
                    <a:pt x="29389" y="1"/>
                    <a:pt x="2503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25"/>
            <p:cNvSpPr/>
            <p:nvPr/>
          </p:nvSpPr>
          <p:spPr>
            <a:xfrm>
              <a:off x="1190725" y="1668375"/>
              <a:ext cx="36650" cy="41075"/>
            </a:xfrm>
            <a:custGeom>
              <a:rect b="b" l="l" r="r" t="t"/>
              <a:pathLst>
                <a:path extrusionOk="0" h="1643" w="1466">
                  <a:moveTo>
                    <a:pt x="107" y="0"/>
                  </a:moveTo>
                  <a:cubicBezTo>
                    <a:pt x="54" y="64"/>
                    <a:pt x="22" y="138"/>
                    <a:pt x="1" y="223"/>
                  </a:cubicBezTo>
                  <a:lnTo>
                    <a:pt x="86" y="287"/>
                  </a:lnTo>
                  <a:cubicBezTo>
                    <a:pt x="160" y="329"/>
                    <a:pt x="234" y="382"/>
                    <a:pt x="298" y="435"/>
                  </a:cubicBezTo>
                  <a:cubicBezTo>
                    <a:pt x="457" y="563"/>
                    <a:pt x="606" y="701"/>
                    <a:pt x="733" y="849"/>
                  </a:cubicBezTo>
                  <a:cubicBezTo>
                    <a:pt x="871" y="987"/>
                    <a:pt x="988" y="1146"/>
                    <a:pt x="1083" y="1316"/>
                  </a:cubicBezTo>
                  <a:cubicBezTo>
                    <a:pt x="1126" y="1422"/>
                    <a:pt x="1168" y="1518"/>
                    <a:pt x="1189" y="1634"/>
                  </a:cubicBezTo>
                  <a:cubicBezTo>
                    <a:pt x="1232" y="1640"/>
                    <a:pt x="1277" y="1642"/>
                    <a:pt x="1322" y="1642"/>
                  </a:cubicBezTo>
                  <a:cubicBezTo>
                    <a:pt x="1367" y="1642"/>
                    <a:pt x="1412" y="1640"/>
                    <a:pt x="1455" y="1634"/>
                  </a:cubicBezTo>
                  <a:cubicBezTo>
                    <a:pt x="1465" y="1497"/>
                    <a:pt x="1465" y="1348"/>
                    <a:pt x="1444" y="1221"/>
                  </a:cubicBezTo>
                  <a:cubicBezTo>
                    <a:pt x="1391" y="966"/>
                    <a:pt x="1274" y="722"/>
                    <a:pt x="1105" y="531"/>
                  </a:cubicBezTo>
                  <a:cubicBezTo>
                    <a:pt x="924" y="351"/>
                    <a:pt x="712" y="213"/>
                    <a:pt x="478" y="117"/>
                  </a:cubicBezTo>
                  <a:cubicBezTo>
                    <a:pt x="394" y="75"/>
                    <a:pt x="309" y="53"/>
                    <a:pt x="213" y="22"/>
                  </a:cubicBezTo>
                  <a:lnTo>
                    <a:pt x="107" y="0"/>
                  </a:ln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25"/>
            <p:cNvSpPr/>
            <p:nvPr/>
          </p:nvSpPr>
          <p:spPr>
            <a:xfrm>
              <a:off x="1176675" y="1692500"/>
              <a:ext cx="25750" cy="24100"/>
            </a:xfrm>
            <a:custGeom>
              <a:rect b="b" l="l" r="r" t="t"/>
              <a:pathLst>
                <a:path extrusionOk="0" h="964" w="1030">
                  <a:moveTo>
                    <a:pt x="75" y="1"/>
                  </a:moveTo>
                  <a:cubicBezTo>
                    <a:pt x="32" y="75"/>
                    <a:pt x="11" y="160"/>
                    <a:pt x="1" y="245"/>
                  </a:cubicBezTo>
                  <a:cubicBezTo>
                    <a:pt x="1" y="245"/>
                    <a:pt x="75" y="298"/>
                    <a:pt x="170" y="372"/>
                  </a:cubicBezTo>
                  <a:cubicBezTo>
                    <a:pt x="255" y="447"/>
                    <a:pt x="361" y="542"/>
                    <a:pt x="436" y="606"/>
                  </a:cubicBezTo>
                  <a:cubicBezTo>
                    <a:pt x="510" y="659"/>
                    <a:pt x="595" y="733"/>
                    <a:pt x="658" y="807"/>
                  </a:cubicBezTo>
                  <a:cubicBezTo>
                    <a:pt x="701" y="850"/>
                    <a:pt x="722" y="892"/>
                    <a:pt x="754" y="956"/>
                  </a:cubicBezTo>
                  <a:cubicBezTo>
                    <a:pt x="796" y="961"/>
                    <a:pt x="839" y="964"/>
                    <a:pt x="881" y="964"/>
                  </a:cubicBezTo>
                  <a:cubicBezTo>
                    <a:pt x="924" y="964"/>
                    <a:pt x="966" y="961"/>
                    <a:pt x="1009" y="956"/>
                  </a:cubicBezTo>
                  <a:cubicBezTo>
                    <a:pt x="1030" y="860"/>
                    <a:pt x="1030" y="765"/>
                    <a:pt x="1009" y="669"/>
                  </a:cubicBezTo>
                  <a:cubicBezTo>
                    <a:pt x="977" y="500"/>
                    <a:pt x="881" y="351"/>
                    <a:pt x="754" y="234"/>
                  </a:cubicBezTo>
                  <a:cubicBezTo>
                    <a:pt x="627" y="139"/>
                    <a:pt x="478" y="75"/>
                    <a:pt x="319" y="43"/>
                  </a:cubicBezTo>
                  <a:cubicBezTo>
                    <a:pt x="245" y="22"/>
                    <a:pt x="160" y="12"/>
                    <a:pt x="75" y="1"/>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25"/>
            <p:cNvSpPr/>
            <p:nvPr/>
          </p:nvSpPr>
          <p:spPr>
            <a:xfrm>
              <a:off x="816950" y="1932750"/>
              <a:ext cx="61050" cy="12125"/>
            </a:xfrm>
            <a:custGeom>
              <a:rect b="b" l="l" r="r" t="t"/>
              <a:pathLst>
                <a:path extrusionOk="0" h="485" w="2442">
                  <a:moveTo>
                    <a:pt x="1485" y="1"/>
                  </a:moveTo>
                  <a:cubicBezTo>
                    <a:pt x="1390" y="1"/>
                    <a:pt x="1295" y="2"/>
                    <a:pt x="1200" y="5"/>
                  </a:cubicBezTo>
                  <a:cubicBezTo>
                    <a:pt x="807" y="37"/>
                    <a:pt x="415" y="100"/>
                    <a:pt x="22" y="185"/>
                  </a:cubicBezTo>
                  <a:cubicBezTo>
                    <a:pt x="1" y="270"/>
                    <a:pt x="1" y="355"/>
                    <a:pt x="22" y="440"/>
                  </a:cubicBezTo>
                  <a:cubicBezTo>
                    <a:pt x="354" y="466"/>
                    <a:pt x="693" y="485"/>
                    <a:pt x="1027" y="485"/>
                  </a:cubicBezTo>
                  <a:cubicBezTo>
                    <a:pt x="1099" y="485"/>
                    <a:pt x="1171" y="484"/>
                    <a:pt x="1242" y="482"/>
                  </a:cubicBezTo>
                  <a:cubicBezTo>
                    <a:pt x="1635" y="450"/>
                    <a:pt x="2027" y="387"/>
                    <a:pt x="2420" y="302"/>
                  </a:cubicBezTo>
                  <a:cubicBezTo>
                    <a:pt x="2441" y="217"/>
                    <a:pt x="2441" y="132"/>
                    <a:pt x="2420" y="47"/>
                  </a:cubicBezTo>
                  <a:cubicBezTo>
                    <a:pt x="2104" y="15"/>
                    <a:pt x="1794" y="1"/>
                    <a:pt x="1485" y="1"/>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25"/>
            <p:cNvSpPr/>
            <p:nvPr/>
          </p:nvSpPr>
          <p:spPr>
            <a:xfrm>
              <a:off x="831275" y="1905950"/>
              <a:ext cx="40100" cy="12350"/>
            </a:xfrm>
            <a:custGeom>
              <a:rect b="b" l="l" r="r" t="t"/>
              <a:pathLst>
                <a:path extrusionOk="0" h="494" w="1604">
                  <a:moveTo>
                    <a:pt x="938" y="0"/>
                  </a:moveTo>
                  <a:cubicBezTo>
                    <a:pt x="884" y="0"/>
                    <a:pt x="832" y="1"/>
                    <a:pt x="786" y="5"/>
                  </a:cubicBezTo>
                  <a:cubicBezTo>
                    <a:pt x="521" y="37"/>
                    <a:pt x="266" y="79"/>
                    <a:pt x="22" y="143"/>
                  </a:cubicBezTo>
                  <a:cubicBezTo>
                    <a:pt x="1" y="217"/>
                    <a:pt x="1" y="302"/>
                    <a:pt x="22" y="387"/>
                  </a:cubicBezTo>
                  <a:cubicBezTo>
                    <a:pt x="277" y="451"/>
                    <a:pt x="542" y="482"/>
                    <a:pt x="818" y="493"/>
                  </a:cubicBezTo>
                  <a:cubicBezTo>
                    <a:pt x="988" y="472"/>
                    <a:pt x="1168" y="429"/>
                    <a:pt x="1338" y="366"/>
                  </a:cubicBezTo>
                  <a:cubicBezTo>
                    <a:pt x="1497" y="302"/>
                    <a:pt x="1603" y="249"/>
                    <a:pt x="1603" y="249"/>
                  </a:cubicBezTo>
                  <a:cubicBezTo>
                    <a:pt x="1592" y="164"/>
                    <a:pt x="1561" y="79"/>
                    <a:pt x="1529" y="5"/>
                  </a:cubicBezTo>
                  <a:lnTo>
                    <a:pt x="1263" y="5"/>
                  </a:lnTo>
                  <a:cubicBezTo>
                    <a:pt x="1164" y="5"/>
                    <a:pt x="1047" y="0"/>
                    <a:pt x="938"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2" name="Google Shape;202;p25"/>
          <p:cNvSpPr/>
          <p:nvPr/>
        </p:nvSpPr>
        <p:spPr>
          <a:xfrm>
            <a:off x="8423988" y="910050"/>
            <a:ext cx="293325" cy="67875"/>
          </a:xfrm>
          <a:custGeom>
            <a:rect b="b" l="l" r="r" t="t"/>
            <a:pathLst>
              <a:path extrusionOk="0" h="2715" w="11733">
                <a:moveTo>
                  <a:pt x="5691" y="0"/>
                </a:moveTo>
                <a:lnTo>
                  <a:pt x="5283" y="409"/>
                </a:lnTo>
                <a:lnTo>
                  <a:pt x="4728" y="934"/>
                </a:lnTo>
                <a:cubicBezTo>
                  <a:pt x="4524" y="1080"/>
                  <a:pt x="4349" y="1255"/>
                  <a:pt x="4144" y="1372"/>
                </a:cubicBezTo>
                <a:cubicBezTo>
                  <a:pt x="3736" y="1634"/>
                  <a:pt x="3298" y="1780"/>
                  <a:pt x="2831" y="1868"/>
                </a:cubicBezTo>
                <a:cubicBezTo>
                  <a:pt x="2739" y="1879"/>
                  <a:pt x="2646" y="1885"/>
                  <a:pt x="2553" y="1885"/>
                </a:cubicBezTo>
                <a:cubicBezTo>
                  <a:pt x="1697" y="1885"/>
                  <a:pt x="789" y="1420"/>
                  <a:pt x="0" y="788"/>
                </a:cubicBezTo>
                <a:lnTo>
                  <a:pt x="0" y="788"/>
                </a:lnTo>
                <a:cubicBezTo>
                  <a:pt x="263" y="1284"/>
                  <a:pt x="642" y="1751"/>
                  <a:pt x="1109" y="2072"/>
                </a:cubicBezTo>
                <a:cubicBezTo>
                  <a:pt x="1605" y="2452"/>
                  <a:pt x="2218" y="2685"/>
                  <a:pt x="2831" y="2714"/>
                </a:cubicBezTo>
                <a:cubicBezTo>
                  <a:pt x="3473" y="2714"/>
                  <a:pt x="4115" y="2568"/>
                  <a:pt x="4670" y="2277"/>
                </a:cubicBezTo>
                <a:cubicBezTo>
                  <a:pt x="4932" y="2131"/>
                  <a:pt x="5195" y="1956"/>
                  <a:pt x="5429" y="1751"/>
                </a:cubicBezTo>
                <a:cubicBezTo>
                  <a:pt x="5521" y="1682"/>
                  <a:pt x="5610" y="1603"/>
                  <a:pt x="5697" y="1522"/>
                </a:cubicBezTo>
                <a:lnTo>
                  <a:pt x="5697" y="1522"/>
                </a:lnTo>
                <a:cubicBezTo>
                  <a:pt x="6054" y="1801"/>
                  <a:pt x="6442" y="2039"/>
                  <a:pt x="6859" y="2247"/>
                </a:cubicBezTo>
                <a:cubicBezTo>
                  <a:pt x="7442" y="2539"/>
                  <a:pt x="8084" y="2685"/>
                  <a:pt x="8726" y="2714"/>
                </a:cubicBezTo>
                <a:cubicBezTo>
                  <a:pt x="8902" y="2714"/>
                  <a:pt x="9048" y="2714"/>
                  <a:pt x="9223" y="2685"/>
                </a:cubicBezTo>
                <a:lnTo>
                  <a:pt x="9719" y="2568"/>
                </a:lnTo>
                <a:cubicBezTo>
                  <a:pt x="10011" y="2481"/>
                  <a:pt x="10302" y="2335"/>
                  <a:pt x="10565" y="2160"/>
                </a:cubicBezTo>
                <a:cubicBezTo>
                  <a:pt x="11061" y="1780"/>
                  <a:pt x="11470" y="1313"/>
                  <a:pt x="11733" y="759"/>
                </a:cubicBezTo>
                <a:lnTo>
                  <a:pt x="11733" y="759"/>
                </a:lnTo>
                <a:cubicBezTo>
                  <a:pt x="11324" y="1138"/>
                  <a:pt x="10828" y="1430"/>
                  <a:pt x="10302" y="1664"/>
                </a:cubicBezTo>
                <a:cubicBezTo>
                  <a:pt x="9980" y="1785"/>
                  <a:pt x="9630" y="1850"/>
                  <a:pt x="9271" y="1850"/>
                </a:cubicBezTo>
                <a:cubicBezTo>
                  <a:pt x="9110" y="1850"/>
                  <a:pt x="8947" y="1837"/>
                  <a:pt x="8785" y="1810"/>
                </a:cubicBezTo>
                <a:cubicBezTo>
                  <a:pt x="8289" y="1722"/>
                  <a:pt x="7793" y="1547"/>
                  <a:pt x="7355" y="1284"/>
                </a:cubicBezTo>
                <a:cubicBezTo>
                  <a:pt x="6888" y="1022"/>
                  <a:pt x="6479" y="730"/>
                  <a:pt x="6100" y="380"/>
                </a:cubicBezTo>
                <a:lnTo>
                  <a:pt x="5691" y="0"/>
                </a:lnTo>
                <a:close/>
              </a:path>
            </a:pathLst>
          </a:custGeom>
          <a:solidFill>
            <a:srgbClr val="7ECC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25"/>
          <p:cNvSpPr/>
          <p:nvPr/>
        </p:nvSpPr>
        <p:spPr>
          <a:xfrm>
            <a:off x="5949225" y="3911238"/>
            <a:ext cx="952900" cy="138325"/>
          </a:xfrm>
          <a:custGeom>
            <a:rect b="b" l="l" r="r" t="t"/>
            <a:pathLst>
              <a:path extrusionOk="0" h="5533" w="38116">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rgbClr val="7ECC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25"/>
          <p:cNvSpPr/>
          <p:nvPr/>
        </p:nvSpPr>
        <p:spPr>
          <a:xfrm>
            <a:off x="6004638" y="3608363"/>
            <a:ext cx="293325" cy="67875"/>
          </a:xfrm>
          <a:custGeom>
            <a:rect b="b" l="l" r="r" t="t"/>
            <a:pathLst>
              <a:path extrusionOk="0" h="2715" w="11733">
                <a:moveTo>
                  <a:pt x="5691" y="0"/>
                </a:moveTo>
                <a:lnTo>
                  <a:pt x="5283" y="409"/>
                </a:lnTo>
                <a:lnTo>
                  <a:pt x="4728" y="934"/>
                </a:lnTo>
                <a:cubicBezTo>
                  <a:pt x="4524" y="1080"/>
                  <a:pt x="4349" y="1255"/>
                  <a:pt x="4144" y="1372"/>
                </a:cubicBezTo>
                <a:cubicBezTo>
                  <a:pt x="3736" y="1634"/>
                  <a:pt x="3298" y="1780"/>
                  <a:pt x="2831" y="1868"/>
                </a:cubicBezTo>
                <a:cubicBezTo>
                  <a:pt x="2739" y="1879"/>
                  <a:pt x="2646" y="1885"/>
                  <a:pt x="2553" y="1885"/>
                </a:cubicBezTo>
                <a:cubicBezTo>
                  <a:pt x="1697" y="1885"/>
                  <a:pt x="789" y="1420"/>
                  <a:pt x="0" y="788"/>
                </a:cubicBezTo>
                <a:lnTo>
                  <a:pt x="0" y="788"/>
                </a:lnTo>
                <a:cubicBezTo>
                  <a:pt x="263" y="1284"/>
                  <a:pt x="642" y="1751"/>
                  <a:pt x="1109" y="2072"/>
                </a:cubicBezTo>
                <a:cubicBezTo>
                  <a:pt x="1605" y="2452"/>
                  <a:pt x="2218" y="2685"/>
                  <a:pt x="2831" y="2714"/>
                </a:cubicBezTo>
                <a:cubicBezTo>
                  <a:pt x="3473" y="2714"/>
                  <a:pt x="4115" y="2568"/>
                  <a:pt x="4670" y="2277"/>
                </a:cubicBezTo>
                <a:cubicBezTo>
                  <a:pt x="4932" y="2131"/>
                  <a:pt x="5195" y="1956"/>
                  <a:pt x="5429" y="1751"/>
                </a:cubicBezTo>
                <a:cubicBezTo>
                  <a:pt x="5521" y="1682"/>
                  <a:pt x="5610" y="1603"/>
                  <a:pt x="5697" y="1522"/>
                </a:cubicBezTo>
                <a:lnTo>
                  <a:pt x="5697" y="1522"/>
                </a:lnTo>
                <a:cubicBezTo>
                  <a:pt x="6054" y="1801"/>
                  <a:pt x="6442" y="2039"/>
                  <a:pt x="6859" y="2247"/>
                </a:cubicBezTo>
                <a:cubicBezTo>
                  <a:pt x="7442" y="2539"/>
                  <a:pt x="8084" y="2685"/>
                  <a:pt x="8726" y="2714"/>
                </a:cubicBezTo>
                <a:cubicBezTo>
                  <a:pt x="8902" y="2714"/>
                  <a:pt x="9048" y="2714"/>
                  <a:pt x="9223" y="2685"/>
                </a:cubicBezTo>
                <a:lnTo>
                  <a:pt x="9719" y="2568"/>
                </a:lnTo>
                <a:cubicBezTo>
                  <a:pt x="10011" y="2481"/>
                  <a:pt x="10302" y="2335"/>
                  <a:pt x="10565" y="2160"/>
                </a:cubicBezTo>
                <a:cubicBezTo>
                  <a:pt x="11061" y="1780"/>
                  <a:pt x="11470" y="1313"/>
                  <a:pt x="11733" y="759"/>
                </a:cubicBezTo>
                <a:lnTo>
                  <a:pt x="11733" y="759"/>
                </a:lnTo>
                <a:cubicBezTo>
                  <a:pt x="11324" y="1138"/>
                  <a:pt x="10828" y="1430"/>
                  <a:pt x="10302" y="1664"/>
                </a:cubicBezTo>
                <a:cubicBezTo>
                  <a:pt x="9980" y="1785"/>
                  <a:pt x="9630" y="1850"/>
                  <a:pt x="9271" y="1850"/>
                </a:cubicBezTo>
                <a:cubicBezTo>
                  <a:pt x="9110" y="1850"/>
                  <a:pt x="8947" y="1837"/>
                  <a:pt x="8785" y="1810"/>
                </a:cubicBezTo>
                <a:cubicBezTo>
                  <a:pt x="8289" y="1722"/>
                  <a:pt x="7793" y="1547"/>
                  <a:pt x="7355" y="1284"/>
                </a:cubicBezTo>
                <a:cubicBezTo>
                  <a:pt x="6888" y="1022"/>
                  <a:pt x="6479" y="730"/>
                  <a:pt x="6100" y="380"/>
                </a:cubicBezTo>
                <a:lnTo>
                  <a:pt x="5691" y="0"/>
                </a:lnTo>
                <a:close/>
              </a:path>
            </a:pathLst>
          </a:custGeom>
          <a:solidFill>
            <a:srgbClr val="7ECC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25"/>
          <p:cNvSpPr/>
          <p:nvPr/>
        </p:nvSpPr>
        <p:spPr>
          <a:xfrm>
            <a:off x="3611413" y="4352050"/>
            <a:ext cx="293325" cy="67875"/>
          </a:xfrm>
          <a:custGeom>
            <a:rect b="b" l="l" r="r" t="t"/>
            <a:pathLst>
              <a:path extrusionOk="0" h="2715" w="11733">
                <a:moveTo>
                  <a:pt x="5691" y="0"/>
                </a:moveTo>
                <a:lnTo>
                  <a:pt x="5283" y="409"/>
                </a:lnTo>
                <a:lnTo>
                  <a:pt x="4728" y="934"/>
                </a:lnTo>
                <a:cubicBezTo>
                  <a:pt x="4524" y="1080"/>
                  <a:pt x="4349" y="1255"/>
                  <a:pt x="4144" y="1372"/>
                </a:cubicBezTo>
                <a:cubicBezTo>
                  <a:pt x="3736" y="1634"/>
                  <a:pt x="3298" y="1780"/>
                  <a:pt x="2831" y="1868"/>
                </a:cubicBezTo>
                <a:cubicBezTo>
                  <a:pt x="2739" y="1879"/>
                  <a:pt x="2646" y="1885"/>
                  <a:pt x="2553" y="1885"/>
                </a:cubicBezTo>
                <a:cubicBezTo>
                  <a:pt x="1697" y="1885"/>
                  <a:pt x="789" y="1420"/>
                  <a:pt x="0" y="788"/>
                </a:cubicBezTo>
                <a:lnTo>
                  <a:pt x="0" y="788"/>
                </a:lnTo>
                <a:cubicBezTo>
                  <a:pt x="263" y="1284"/>
                  <a:pt x="642" y="1751"/>
                  <a:pt x="1109" y="2072"/>
                </a:cubicBezTo>
                <a:cubicBezTo>
                  <a:pt x="1605" y="2452"/>
                  <a:pt x="2218" y="2685"/>
                  <a:pt x="2831" y="2714"/>
                </a:cubicBezTo>
                <a:cubicBezTo>
                  <a:pt x="3473" y="2714"/>
                  <a:pt x="4115" y="2568"/>
                  <a:pt x="4670" y="2277"/>
                </a:cubicBezTo>
                <a:cubicBezTo>
                  <a:pt x="4932" y="2131"/>
                  <a:pt x="5195" y="1956"/>
                  <a:pt x="5429" y="1751"/>
                </a:cubicBezTo>
                <a:cubicBezTo>
                  <a:pt x="5521" y="1682"/>
                  <a:pt x="5610" y="1603"/>
                  <a:pt x="5697" y="1522"/>
                </a:cubicBezTo>
                <a:lnTo>
                  <a:pt x="5697" y="1522"/>
                </a:lnTo>
                <a:cubicBezTo>
                  <a:pt x="6054" y="1801"/>
                  <a:pt x="6442" y="2039"/>
                  <a:pt x="6859" y="2247"/>
                </a:cubicBezTo>
                <a:cubicBezTo>
                  <a:pt x="7442" y="2539"/>
                  <a:pt x="8084" y="2685"/>
                  <a:pt x="8726" y="2714"/>
                </a:cubicBezTo>
                <a:cubicBezTo>
                  <a:pt x="8902" y="2714"/>
                  <a:pt x="9048" y="2714"/>
                  <a:pt x="9223" y="2685"/>
                </a:cubicBezTo>
                <a:lnTo>
                  <a:pt x="9719" y="2568"/>
                </a:lnTo>
                <a:cubicBezTo>
                  <a:pt x="10011" y="2481"/>
                  <a:pt x="10302" y="2335"/>
                  <a:pt x="10565" y="2160"/>
                </a:cubicBezTo>
                <a:cubicBezTo>
                  <a:pt x="11061" y="1780"/>
                  <a:pt x="11470" y="1313"/>
                  <a:pt x="11733" y="759"/>
                </a:cubicBezTo>
                <a:lnTo>
                  <a:pt x="11733" y="759"/>
                </a:lnTo>
                <a:cubicBezTo>
                  <a:pt x="11324" y="1138"/>
                  <a:pt x="10828" y="1430"/>
                  <a:pt x="10302" y="1664"/>
                </a:cubicBezTo>
                <a:cubicBezTo>
                  <a:pt x="9980" y="1785"/>
                  <a:pt x="9630" y="1850"/>
                  <a:pt x="9271" y="1850"/>
                </a:cubicBezTo>
                <a:cubicBezTo>
                  <a:pt x="9110" y="1850"/>
                  <a:pt x="8947" y="1837"/>
                  <a:pt x="8785" y="1810"/>
                </a:cubicBezTo>
                <a:cubicBezTo>
                  <a:pt x="8289" y="1722"/>
                  <a:pt x="7793" y="1547"/>
                  <a:pt x="7355" y="1284"/>
                </a:cubicBezTo>
                <a:cubicBezTo>
                  <a:pt x="6888" y="1022"/>
                  <a:pt x="6479" y="730"/>
                  <a:pt x="6100" y="380"/>
                </a:cubicBezTo>
                <a:lnTo>
                  <a:pt x="5691" y="0"/>
                </a:lnTo>
                <a:close/>
              </a:path>
            </a:pathLst>
          </a:custGeom>
          <a:solidFill>
            <a:srgbClr val="7ECC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6" name="Google Shape;206;p25"/>
          <p:cNvGrpSpPr/>
          <p:nvPr/>
        </p:nvGrpSpPr>
        <p:grpSpPr>
          <a:xfrm>
            <a:off x="867541" y="580599"/>
            <a:ext cx="1288247" cy="574373"/>
            <a:chOff x="7624716" y="2969549"/>
            <a:chExt cx="1288247" cy="574373"/>
          </a:xfrm>
        </p:grpSpPr>
        <p:sp>
          <p:nvSpPr>
            <p:cNvPr id="207" name="Google Shape;207;p25"/>
            <p:cNvSpPr/>
            <p:nvPr/>
          </p:nvSpPr>
          <p:spPr>
            <a:xfrm>
              <a:off x="7624716" y="2969549"/>
              <a:ext cx="1288247" cy="574373"/>
            </a:xfrm>
            <a:custGeom>
              <a:rect b="b" l="l" r="r" t="t"/>
              <a:pathLst>
                <a:path extrusionOk="0" h="14456" w="32423">
                  <a:moveTo>
                    <a:pt x="13248" y="0"/>
                  </a:moveTo>
                  <a:cubicBezTo>
                    <a:pt x="9366" y="0"/>
                    <a:pt x="5508" y="3323"/>
                    <a:pt x="6973" y="9277"/>
                  </a:cubicBezTo>
                  <a:cubicBezTo>
                    <a:pt x="6217" y="8839"/>
                    <a:pt x="5486" y="8647"/>
                    <a:pt x="4800" y="8647"/>
                  </a:cubicBezTo>
                  <a:cubicBezTo>
                    <a:pt x="2042" y="8647"/>
                    <a:pt x="1" y="11745"/>
                    <a:pt x="1" y="14455"/>
                  </a:cubicBezTo>
                  <a:lnTo>
                    <a:pt x="31060" y="14455"/>
                  </a:lnTo>
                  <a:cubicBezTo>
                    <a:pt x="32423" y="9759"/>
                    <a:pt x="28766" y="5815"/>
                    <a:pt x="24917" y="5815"/>
                  </a:cubicBezTo>
                  <a:cubicBezTo>
                    <a:pt x="23131" y="5815"/>
                    <a:pt x="21304" y="6665"/>
                    <a:pt x="19918" y="8683"/>
                  </a:cubicBezTo>
                  <a:cubicBezTo>
                    <a:pt x="20296" y="2723"/>
                    <a:pt x="16763" y="0"/>
                    <a:pt x="1324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25"/>
            <p:cNvSpPr/>
            <p:nvPr/>
          </p:nvSpPr>
          <p:spPr>
            <a:xfrm>
              <a:off x="8289600" y="3075873"/>
              <a:ext cx="37150" cy="52526"/>
            </a:xfrm>
            <a:custGeom>
              <a:rect b="b" l="l" r="r" t="t"/>
              <a:pathLst>
                <a:path extrusionOk="0" h="1322" w="935">
                  <a:moveTo>
                    <a:pt x="86" y="1"/>
                  </a:moveTo>
                  <a:cubicBezTo>
                    <a:pt x="43" y="54"/>
                    <a:pt x="11" y="118"/>
                    <a:pt x="1" y="192"/>
                  </a:cubicBezTo>
                  <a:cubicBezTo>
                    <a:pt x="1" y="192"/>
                    <a:pt x="86" y="255"/>
                    <a:pt x="181" y="362"/>
                  </a:cubicBezTo>
                  <a:cubicBezTo>
                    <a:pt x="277" y="468"/>
                    <a:pt x="362" y="584"/>
                    <a:pt x="436" y="701"/>
                  </a:cubicBezTo>
                  <a:cubicBezTo>
                    <a:pt x="521" y="818"/>
                    <a:pt x="584" y="945"/>
                    <a:pt x="638" y="1073"/>
                  </a:cubicBezTo>
                  <a:cubicBezTo>
                    <a:pt x="659" y="1126"/>
                    <a:pt x="680" y="1189"/>
                    <a:pt x="691" y="1242"/>
                  </a:cubicBezTo>
                  <a:lnTo>
                    <a:pt x="712" y="1306"/>
                  </a:lnTo>
                  <a:cubicBezTo>
                    <a:pt x="744" y="1317"/>
                    <a:pt x="778" y="1322"/>
                    <a:pt x="813" y="1322"/>
                  </a:cubicBezTo>
                  <a:cubicBezTo>
                    <a:pt x="847" y="1322"/>
                    <a:pt x="882" y="1317"/>
                    <a:pt x="913" y="1306"/>
                  </a:cubicBezTo>
                  <a:cubicBezTo>
                    <a:pt x="913" y="1306"/>
                    <a:pt x="913" y="1274"/>
                    <a:pt x="924" y="1232"/>
                  </a:cubicBezTo>
                  <a:cubicBezTo>
                    <a:pt x="935" y="1157"/>
                    <a:pt x="935" y="1083"/>
                    <a:pt x="924" y="1019"/>
                  </a:cubicBezTo>
                  <a:cubicBezTo>
                    <a:pt x="913" y="828"/>
                    <a:pt x="860" y="648"/>
                    <a:pt x="765" y="489"/>
                  </a:cubicBezTo>
                  <a:cubicBezTo>
                    <a:pt x="659" y="330"/>
                    <a:pt x="510" y="213"/>
                    <a:pt x="351" y="118"/>
                  </a:cubicBezTo>
                  <a:cubicBezTo>
                    <a:pt x="298" y="86"/>
                    <a:pt x="234" y="54"/>
                    <a:pt x="160" y="33"/>
                  </a:cubicBezTo>
                  <a:lnTo>
                    <a:pt x="86" y="1"/>
                  </a:ln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25"/>
            <p:cNvSpPr/>
            <p:nvPr/>
          </p:nvSpPr>
          <p:spPr>
            <a:xfrm>
              <a:off x="8254635" y="3089382"/>
              <a:ext cx="35441" cy="35441"/>
            </a:xfrm>
            <a:custGeom>
              <a:rect b="b" l="l" r="r" t="t"/>
              <a:pathLst>
                <a:path extrusionOk="0" h="892" w="892">
                  <a:moveTo>
                    <a:pt x="53" y="0"/>
                  </a:moveTo>
                  <a:cubicBezTo>
                    <a:pt x="32" y="53"/>
                    <a:pt x="11" y="117"/>
                    <a:pt x="0" y="191"/>
                  </a:cubicBezTo>
                  <a:cubicBezTo>
                    <a:pt x="53" y="223"/>
                    <a:pt x="106" y="255"/>
                    <a:pt x="159" y="297"/>
                  </a:cubicBezTo>
                  <a:cubicBezTo>
                    <a:pt x="234" y="361"/>
                    <a:pt x="308" y="425"/>
                    <a:pt x="372" y="510"/>
                  </a:cubicBezTo>
                  <a:cubicBezTo>
                    <a:pt x="456" y="584"/>
                    <a:pt x="520" y="658"/>
                    <a:pt x="594" y="743"/>
                  </a:cubicBezTo>
                  <a:cubicBezTo>
                    <a:pt x="637" y="786"/>
                    <a:pt x="669" y="839"/>
                    <a:pt x="700" y="892"/>
                  </a:cubicBezTo>
                  <a:cubicBezTo>
                    <a:pt x="775" y="881"/>
                    <a:pt x="838" y="860"/>
                    <a:pt x="891" y="828"/>
                  </a:cubicBezTo>
                  <a:cubicBezTo>
                    <a:pt x="891" y="828"/>
                    <a:pt x="891" y="807"/>
                    <a:pt x="891" y="764"/>
                  </a:cubicBezTo>
                  <a:cubicBezTo>
                    <a:pt x="881" y="711"/>
                    <a:pt x="870" y="658"/>
                    <a:pt x="849" y="616"/>
                  </a:cubicBezTo>
                  <a:cubicBezTo>
                    <a:pt x="817" y="478"/>
                    <a:pt x="754" y="351"/>
                    <a:pt x="658" y="244"/>
                  </a:cubicBezTo>
                  <a:cubicBezTo>
                    <a:pt x="552" y="138"/>
                    <a:pt x="425" y="64"/>
                    <a:pt x="276" y="32"/>
                  </a:cubicBezTo>
                  <a:cubicBezTo>
                    <a:pt x="223" y="11"/>
                    <a:pt x="170" y="0"/>
                    <a:pt x="117"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25"/>
            <p:cNvSpPr/>
            <p:nvPr/>
          </p:nvSpPr>
          <p:spPr>
            <a:xfrm>
              <a:off x="8816214" y="3445226"/>
              <a:ext cx="32064" cy="31667"/>
            </a:xfrm>
            <a:custGeom>
              <a:rect b="b" l="l" r="r" t="t"/>
              <a:pathLst>
                <a:path extrusionOk="0" h="797" w="807">
                  <a:moveTo>
                    <a:pt x="658" y="0"/>
                  </a:moveTo>
                  <a:cubicBezTo>
                    <a:pt x="361" y="117"/>
                    <a:pt x="117" y="361"/>
                    <a:pt x="0" y="658"/>
                  </a:cubicBezTo>
                  <a:cubicBezTo>
                    <a:pt x="43" y="711"/>
                    <a:pt x="85" y="754"/>
                    <a:pt x="138" y="796"/>
                  </a:cubicBezTo>
                  <a:cubicBezTo>
                    <a:pt x="287" y="722"/>
                    <a:pt x="414" y="637"/>
                    <a:pt x="541" y="531"/>
                  </a:cubicBezTo>
                  <a:cubicBezTo>
                    <a:pt x="648" y="414"/>
                    <a:pt x="732" y="276"/>
                    <a:pt x="807" y="138"/>
                  </a:cubicBezTo>
                  <a:cubicBezTo>
                    <a:pt x="764" y="85"/>
                    <a:pt x="711" y="32"/>
                    <a:pt x="658"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25"/>
            <p:cNvSpPr/>
            <p:nvPr/>
          </p:nvSpPr>
          <p:spPr>
            <a:xfrm>
              <a:off x="8803142" y="3400924"/>
              <a:ext cx="49348" cy="44739"/>
            </a:xfrm>
            <a:custGeom>
              <a:rect b="b" l="l" r="r" t="t"/>
              <a:pathLst>
                <a:path extrusionOk="0" h="1126" w="1242">
                  <a:moveTo>
                    <a:pt x="1096" y="0"/>
                  </a:moveTo>
                  <a:cubicBezTo>
                    <a:pt x="1095" y="0"/>
                    <a:pt x="1094" y="1"/>
                    <a:pt x="1093" y="1"/>
                  </a:cubicBezTo>
                  <a:cubicBezTo>
                    <a:pt x="881" y="118"/>
                    <a:pt x="679" y="266"/>
                    <a:pt x="488" y="415"/>
                  </a:cubicBezTo>
                  <a:cubicBezTo>
                    <a:pt x="308" y="595"/>
                    <a:pt x="149" y="786"/>
                    <a:pt x="0" y="988"/>
                  </a:cubicBezTo>
                  <a:cubicBezTo>
                    <a:pt x="32" y="1041"/>
                    <a:pt x="85" y="1094"/>
                    <a:pt x="138" y="1126"/>
                  </a:cubicBezTo>
                  <a:cubicBezTo>
                    <a:pt x="351" y="1009"/>
                    <a:pt x="552" y="861"/>
                    <a:pt x="743" y="712"/>
                  </a:cubicBezTo>
                  <a:cubicBezTo>
                    <a:pt x="924" y="532"/>
                    <a:pt x="1093" y="341"/>
                    <a:pt x="1242" y="139"/>
                  </a:cubicBezTo>
                  <a:cubicBezTo>
                    <a:pt x="1242" y="129"/>
                    <a:pt x="1124" y="0"/>
                    <a:pt x="1096"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25"/>
            <p:cNvSpPr/>
            <p:nvPr/>
          </p:nvSpPr>
          <p:spPr>
            <a:xfrm>
              <a:off x="8800202" y="3370171"/>
              <a:ext cx="35004" cy="32501"/>
            </a:xfrm>
            <a:custGeom>
              <a:rect b="b" l="l" r="r" t="t"/>
              <a:pathLst>
                <a:path extrusionOk="0" h="818" w="881">
                  <a:moveTo>
                    <a:pt x="722" y="0"/>
                  </a:moveTo>
                  <a:cubicBezTo>
                    <a:pt x="722" y="0"/>
                    <a:pt x="467" y="202"/>
                    <a:pt x="340" y="319"/>
                  </a:cubicBezTo>
                  <a:cubicBezTo>
                    <a:pt x="276" y="361"/>
                    <a:pt x="202" y="457"/>
                    <a:pt x="127" y="520"/>
                  </a:cubicBezTo>
                  <a:lnTo>
                    <a:pt x="0" y="626"/>
                  </a:lnTo>
                  <a:cubicBezTo>
                    <a:pt x="11" y="690"/>
                    <a:pt x="32" y="754"/>
                    <a:pt x="64" y="817"/>
                  </a:cubicBezTo>
                  <a:cubicBezTo>
                    <a:pt x="64" y="817"/>
                    <a:pt x="149" y="807"/>
                    <a:pt x="265" y="775"/>
                  </a:cubicBezTo>
                  <a:cubicBezTo>
                    <a:pt x="382" y="743"/>
                    <a:pt x="499" y="680"/>
                    <a:pt x="605" y="605"/>
                  </a:cubicBezTo>
                  <a:cubicBezTo>
                    <a:pt x="722" y="457"/>
                    <a:pt x="817" y="298"/>
                    <a:pt x="881" y="117"/>
                  </a:cubicBezTo>
                  <a:cubicBezTo>
                    <a:pt x="828" y="75"/>
                    <a:pt x="775" y="32"/>
                    <a:pt x="722"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3" name="Google Shape;213;p25"/>
          <p:cNvSpPr/>
          <p:nvPr/>
        </p:nvSpPr>
        <p:spPr>
          <a:xfrm>
            <a:off x="2291625" y="358413"/>
            <a:ext cx="952900" cy="138325"/>
          </a:xfrm>
          <a:custGeom>
            <a:rect b="b" l="l" r="r" t="t"/>
            <a:pathLst>
              <a:path extrusionOk="0" h="5533" w="38116">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rgbClr val="7ECC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25"/>
          <p:cNvSpPr/>
          <p:nvPr/>
        </p:nvSpPr>
        <p:spPr>
          <a:xfrm>
            <a:off x="3032838" y="662400"/>
            <a:ext cx="293325" cy="67875"/>
          </a:xfrm>
          <a:custGeom>
            <a:rect b="b" l="l" r="r" t="t"/>
            <a:pathLst>
              <a:path extrusionOk="0" h="2715" w="11733">
                <a:moveTo>
                  <a:pt x="5691" y="0"/>
                </a:moveTo>
                <a:lnTo>
                  <a:pt x="5283" y="409"/>
                </a:lnTo>
                <a:lnTo>
                  <a:pt x="4728" y="934"/>
                </a:lnTo>
                <a:cubicBezTo>
                  <a:pt x="4524" y="1080"/>
                  <a:pt x="4349" y="1255"/>
                  <a:pt x="4144" y="1372"/>
                </a:cubicBezTo>
                <a:cubicBezTo>
                  <a:pt x="3736" y="1634"/>
                  <a:pt x="3298" y="1780"/>
                  <a:pt x="2831" y="1868"/>
                </a:cubicBezTo>
                <a:cubicBezTo>
                  <a:pt x="2739" y="1879"/>
                  <a:pt x="2646" y="1885"/>
                  <a:pt x="2553" y="1885"/>
                </a:cubicBezTo>
                <a:cubicBezTo>
                  <a:pt x="1697" y="1885"/>
                  <a:pt x="789" y="1420"/>
                  <a:pt x="0" y="788"/>
                </a:cubicBezTo>
                <a:lnTo>
                  <a:pt x="0" y="788"/>
                </a:lnTo>
                <a:cubicBezTo>
                  <a:pt x="263" y="1284"/>
                  <a:pt x="642" y="1751"/>
                  <a:pt x="1109" y="2072"/>
                </a:cubicBezTo>
                <a:cubicBezTo>
                  <a:pt x="1605" y="2452"/>
                  <a:pt x="2218" y="2685"/>
                  <a:pt x="2831" y="2714"/>
                </a:cubicBezTo>
                <a:cubicBezTo>
                  <a:pt x="3473" y="2714"/>
                  <a:pt x="4115" y="2568"/>
                  <a:pt x="4670" y="2277"/>
                </a:cubicBezTo>
                <a:cubicBezTo>
                  <a:pt x="4932" y="2131"/>
                  <a:pt x="5195" y="1956"/>
                  <a:pt x="5429" y="1751"/>
                </a:cubicBezTo>
                <a:cubicBezTo>
                  <a:pt x="5521" y="1682"/>
                  <a:pt x="5610" y="1603"/>
                  <a:pt x="5697" y="1522"/>
                </a:cubicBezTo>
                <a:lnTo>
                  <a:pt x="5697" y="1522"/>
                </a:lnTo>
                <a:cubicBezTo>
                  <a:pt x="6054" y="1801"/>
                  <a:pt x="6442" y="2039"/>
                  <a:pt x="6859" y="2247"/>
                </a:cubicBezTo>
                <a:cubicBezTo>
                  <a:pt x="7442" y="2539"/>
                  <a:pt x="8084" y="2685"/>
                  <a:pt x="8726" y="2714"/>
                </a:cubicBezTo>
                <a:cubicBezTo>
                  <a:pt x="8902" y="2714"/>
                  <a:pt x="9048" y="2714"/>
                  <a:pt x="9223" y="2685"/>
                </a:cubicBezTo>
                <a:lnTo>
                  <a:pt x="9719" y="2568"/>
                </a:lnTo>
                <a:cubicBezTo>
                  <a:pt x="10011" y="2481"/>
                  <a:pt x="10302" y="2335"/>
                  <a:pt x="10565" y="2160"/>
                </a:cubicBezTo>
                <a:cubicBezTo>
                  <a:pt x="11061" y="1780"/>
                  <a:pt x="11470" y="1313"/>
                  <a:pt x="11733" y="759"/>
                </a:cubicBezTo>
                <a:lnTo>
                  <a:pt x="11733" y="759"/>
                </a:lnTo>
                <a:cubicBezTo>
                  <a:pt x="11324" y="1138"/>
                  <a:pt x="10828" y="1430"/>
                  <a:pt x="10302" y="1664"/>
                </a:cubicBezTo>
                <a:cubicBezTo>
                  <a:pt x="9980" y="1785"/>
                  <a:pt x="9630" y="1850"/>
                  <a:pt x="9271" y="1850"/>
                </a:cubicBezTo>
                <a:cubicBezTo>
                  <a:pt x="9110" y="1850"/>
                  <a:pt x="8947" y="1837"/>
                  <a:pt x="8785" y="1810"/>
                </a:cubicBezTo>
                <a:cubicBezTo>
                  <a:pt x="8289" y="1722"/>
                  <a:pt x="7793" y="1547"/>
                  <a:pt x="7355" y="1284"/>
                </a:cubicBezTo>
                <a:cubicBezTo>
                  <a:pt x="6888" y="1022"/>
                  <a:pt x="6479" y="730"/>
                  <a:pt x="6100" y="380"/>
                </a:cubicBezTo>
                <a:lnTo>
                  <a:pt x="5691" y="0"/>
                </a:lnTo>
                <a:close/>
              </a:path>
            </a:pathLst>
          </a:custGeom>
          <a:solidFill>
            <a:srgbClr val="7ECC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25"/>
          <p:cNvSpPr txBox="1"/>
          <p:nvPr>
            <p:ph idx="1" type="subTitle"/>
          </p:nvPr>
        </p:nvSpPr>
        <p:spPr>
          <a:xfrm flipH="1">
            <a:off x="601603" y="2142754"/>
            <a:ext cx="3569100" cy="2084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a:lvl1pPr>
            <a:lvl2pPr lvl="1" rtl="0" algn="ctr">
              <a:lnSpc>
                <a:spcPct val="100000"/>
              </a:lnSpc>
              <a:spcBef>
                <a:spcPts val="0"/>
              </a:spcBef>
              <a:spcAft>
                <a:spcPts val="0"/>
              </a:spcAft>
              <a:buNone/>
              <a:defRPr/>
            </a:lvl2pPr>
            <a:lvl3pPr lvl="2" rtl="0" algn="ctr">
              <a:lnSpc>
                <a:spcPct val="100000"/>
              </a:lnSpc>
              <a:spcBef>
                <a:spcPts val="0"/>
              </a:spcBef>
              <a:spcAft>
                <a:spcPts val="0"/>
              </a:spcAft>
              <a:buNone/>
              <a:defRPr/>
            </a:lvl3pPr>
            <a:lvl4pPr lvl="3" rtl="0" algn="ctr">
              <a:lnSpc>
                <a:spcPct val="100000"/>
              </a:lnSpc>
              <a:spcBef>
                <a:spcPts val="0"/>
              </a:spcBef>
              <a:spcAft>
                <a:spcPts val="0"/>
              </a:spcAft>
              <a:buNone/>
              <a:defRPr/>
            </a:lvl4pPr>
            <a:lvl5pPr lvl="4" rtl="0" algn="ctr">
              <a:lnSpc>
                <a:spcPct val="100000"/>
              </a:lnSpc>
              <a:spcBef>
                <a:spcPts val="0"/>
              </a:spcBef>
              <a:spcAft>
                <a:spcPts val="0"/>
              </a:spcAft>
              <a:buNone/>
              <a:defRPr/>
            </a:lvl5pPr>
            <a:lvl6pPr lvl="5" rtl="0" algn="ctr">
              <a:lnSpc>
                <a:spcPct val="100000"/>
              </a:lnSpc>
              <a:spcBef>
                <a:spcPts val="0"/>
              </a:spcBef>
              <a:spcAft>
                <a:spcPts val="0"/>
              </a:spcAft>
              <a:buNone/>
              <a:defRPr/>
            </a:lvl6pPr>
            <a:lvl7pPr lvl="6" rtl="0" algn="ctr">
              <a:lnSpc>
                <a:spcPct val="100000"/>
              </a:lnSpc>
              <a:spcBef>
                <a:spcPts val="0"/>
              </a:spcBef>
              <a:spcAft>
                <a:spcPts val="0"/>
              </a:spcAft>
              <a:buNone/>
              <a:defRPr/>
            </a:lvl7pPr>
            <a:lvl8pPr lvl="7" rtl="0" algn="ctr">
              <a:lnSpc>
                <a:spcPct val="100000"/>
              </a:lnSpc>
              <a:spcBef>
                <a:spcPts val="0"/>
              </a:spcBef>
              <a:spcAft>
                <a:spcPts val="0"/>
              </a:spcAft>
              <a:buNone/>
              <a:defRPr/>
            </a:lvl8pPr>
            <a:lvl9pPr lvl="8" rtl="0" algn="ctr">
              <a:lnSpc>
                <a:spcPct val="100000"/>
              </a:lnSpc>
              <a:spcBef>
                <a:spcPts val="0"/>
              </a:spcBef>
              <a:spcAft>
                <a:spcPts val="0"/>
              </a:spcAft>
              <a:buNone/>
              <a:defRPr/>
            </a:lvl9pPr>
          </a:lstStyle>
          <a:p/>
        </p:txBody>
      </p:sp>
      <p:sp>
        <p:nvSpPr>
          <p:cNvPr id="216" name="Google Shape;216;p25"/>
          <p:cNvSpPr txBox="1"/>
          <p:nvPr>
            <p:ph type="title"/>
          </p:nvPr>
        </p:nvSpPr>
        <p:spPr>
          <a:xfrm>
            <a:off x="867553" y="1489556"/>
            <a:ext cx="3037200" cy="528600"/>
          </a:xfrm>
          <a:prstGeom prst="rect">
            <a:avLst/>
          </a:prstGeom>
        </p:spPr>
        <p:txBody>
          <a:bodyPr anchorCtr="0" anchor="ctr" bIns="91425" lIns="91425" spcFirstLastPara="1" rIns="91425" wrap="square" tIns="91425">
            <a:noAutofit/>
          </a:bodyPr>
          <a:lstStyle>
            <a:lvl1pPr lvl="0" rtl="0" algn="ctr">
              <a:spcBef>
                <a:spcPts val="0"/>
              </a:spcBef>
              <a:spcAft>
                <a:spcPts val="0"/>
              </a:spcAft>
              <a:buNone/>
              <a:defRPr sz="3000">
                <a:solidFill>
                  <a:schemeClr val="accent1"/>
                </a:solidFill>
              </a:defRPr>
            </a:lvl1pPr>
            <a:lvl2pPr lvl="1" rtl="0" algn="ctr">
              <a:spcBef>
                <a:spcPts val="0"/>
              </a:spcBef>
              <a:spcAft>
                <a:spcPts val="0"/>
              </a:spcAft>
              <a:buNone/>
              <a:defRPr sz="3000">
                <a:solidFill>
                  <a:schemeClr val="accent1"/>
                </a:solidFill>
                <a:latin typeface="Roboto Slab Regular"/>
                <a:ea typeface="Roboto Slab Regular"/>
                <a:cs typeface="Roboto Slab Regular"/>
                <a:sym typeface="Roboto Slab Regular"/>
              </a:defRPr>
            </a:lvl2pPr>
            <a:lvl3pPr lvl="2" rtl="0" algn="ctr">
              <a:spcBef>
                <a:spcPts val="0"/>
              </a:spcBef>
              <a:spcAft>
                <a:spcPts val="0"/>
              </a:spcAft>
              <a:buNone/>
              <a:defRPr sz="3000">
                <a:solidFill>
                  <a:schemeClr val="accent1"/>
                </a:solidFill>
                <a:latin typeface="Roboto Slab Regular"/>
                <a:ea typeface="Roboto Slab Regular"/>
                <a:cs typeface="Roboto Slab Regular"/>
                <a:sym typeface="Roboto Slab Regular"/>
              </a:defRPr>
            </a:lvl3pPr>
            <a:lvl4pPr lvl="3" rtl="0" algn="ctr">
              <a:spcBef>
                <a:spcPts val="0"/>
              </a:spcBef>
              <a:spcAft>
                <a:spcPts val="0"/>
              </a:spcAft>
              <a:buNone/>
              <a:defRPr sz="3000">
                <a:solidFill>
                  <a:schemeClr val="accent1"/>
                </a:solidFill>
                <a:latin typeface="Roboto Slab Regular"/>
                <a:ea typeface="Roboto Slab Regular"/>
                <a:cs typeface="Roboto Slab Regular"/>
                <a:sym typeface="Roboto Slab Regular"/>
              </a:defRPr>
            </a:lvl4pPr>
            <a:lvl5pPr lvl="4" rtl="0" algn="ctr">
              <a:spcBef>
                <a:spcPts val="0"/>
              </a:spcBef>
              <a:spcAft>
                <a:spcPts val="0"/>
              </a:spcAft>
              <a:buNone/>
              <a:defRPr sz="3000">
                <a:solidFill>
                  <a:schemeClr val="accent1"/>
                </a:solidFill>
                <a:latin typeface="Roboto Slab Regular"/>
                <a:ea typeface="Roboto Slab Regular"/>
                <a:cs typeface="Roboto Slab Regular"/>
                <a:sym typeface="Roboto Slab Regular"/>
              </a:defRPr>
            </a:lvl5pPr>
            <a:lvl6pPr lvl="5" rtl="0" algn="ctr">
              <a:spcBef>
                <a:spcPts val="0"/>
              </a:spcBef>
              <a:spcAft>
                <a:spcPts val="0"/>
              </a:spcAft>
              <a:buNone/>
              <a:defRPr sz="3000">
                <a:solidFill>
                  <a:schemeClr val="accent1"/>
                </a:solidFill>
                <a:latin typeface="Roboto Slab Regular"/>
                <a:ea typeface="Roboto Slab Regular"/>
                <a:cs typeface="Roboto Slab Regular"/>
                <a:sym typeface="Roboto Slab Regular"/>
              </a:defRPr>
            </a:lvl6pPr>
            <a:lvl7pPr lvl="6" rtl="0" algn="ctr">
              <a:spcBef>
                <a:spcPts val="0"/>
              </a:spcBef>
              <a:spcAft>
                <a:spcPts val="0"/>
              </a:spcAft>
              <a:buNone/>
              <a:defRPr sz="3000">
                <a:solidFill>
                  <a:schemeClr val="accent1"/>
                </a:solidFill>
                <a:latin typeface="Roboto Slab Regular"/>
                <a:ea typeface="Roboto Slab Regular"/>
                <a:cs typeface="Roboto Slab Regular"/>
                <a:sym typeface="Roboto Slab Regular"/>
              </a:defRPr>
            </a:lvl7pPr>
            <a:lvl8pPr lvl="7" rtl="0" algn="ctr">
              <a:spcBef>
                <a:spcPts val="0"/>
              </a:spcBef>
              <a:spcAft>
                <a:spcPts val="0"/>
              </a:spcAft>
              <a:buNone/>
              <a:defRPr sz="3000">
                <a:solidFill>
                  <a:schemeClr val="accent1"/>
                </a:solidFill>
                <a:latin typeface="Roboto Slab Regular"/>
                <a:ea typeface="Roboto Slab Regular"/>
                <a:cs typeface="Roboto Slab Regular"/>
                <a:sym typeface="Roboto Slab Regular"/>
              </a:defRPr>
            </a:lvl8pPr>
            <a:lvl9pPr lvl="8" rtl="0" algn="ctr">
              <a:spcBef>
                <a:spcPts val="0"/>
              </a:spcBef>
              <a:spcAft>
                <a:spcPts val="0"/>
              </a:spcAft>
              <a:buNone/>
              <a:defRPr sz="3000">
                <a:solidFill>
                  <a:schemeClr val="accent1"/>
                </a:solidFill>
                <a:latin typeface="Roboto Slab Regular"/>
                <a:ea typeface="Roboto Slab Regular"/>
                <a:cs typeface="Roboto Slab Regular"/>
                <a:sym typeface="Roboto Slab Regular"/>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TITLE_ONLY_1">
    <p:spTree>
      <p:nvGrpSpPr>
        <p:cNvPr id="217" name="Shape 217"/>
        <p:cNvGrpSpPr/>
        <p:nvPr/>
      </p:nvGrpSpPr>
      <p:grpSpPr>
        <a:xfrm>
          <a:off x="0" y="0"/>
          <a:ext cx="0" cy="0"/>
          <a:chOff x="0" y="0"/>
          <a:chExt cx="0" cy="0"/>
        </a:xfrm>
      </p:grpSpPr>
      <p:sp>
        <p:nvSpPr>
          <p:cNvPr id="218" name="Google Shape;218;p26"/>
          <p:cNvSpPr/>
          <p:nvPr/>
        </p:nvSpPr>
        <p:spPr>
          <a:xfrm>
            <a:off x="8616825" y="4800113"/>
            <a:ext cx="952900" cy="138325"/>
          </a:xfrm>
          <a:custGeom>
            <a:rect b="b" l="l" r="r" t="t"/>
            <a:pathLst>
              <a:path extrusionOk="0" h="5533" w="38116">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rgbClr val="7ECC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26"/>
          <p:cNvSpPr/>
          <p:nvPr/>
        </p:nvSpPr>
        <p:spPr>
          <a:xfrm>
            <a:off x="8722650" y="4303100"/>
            <a:ext cx="293325" cy="67875"/>
          </a:xfrm>
          <a:custGeom>
            <a:rect b="b" l="l" r="r" t="t"/>
            <a:pathLst>
              <a:path extrusionOk="0" h="2715" w="11733">
                <a:moveTo>
                  <a:pt x="5691" y="0"/>
                </a:moveTo>
                <a:lnTo>
                  <a:pt x="5283" y="409"/>
                </a:lnTo>
                <a:lnTo>
                  <a:pt x="4728" y="934"/>
                </a:lnTo>
                <a:cubicBezTo>
                  <a:pt x="4524" y="1080"/>
                  <a:pt x="4349" y="1255"/>
                  <a:pt x="4144" y="1372"/>
                </a:cubicBezTo>
                <a:cubicBezTo>
                  <a:pt x="3736" y="1634"/>
                  <a:pt x="3298" y="1780"/>
                  <a:pt x="2831" y="1868"/>
                </a:cubicBezTo>
                <a:cubicBezTo>
                  <a:pt x="2739" y="1879"/>
                  <a:pt x="2646" y="1885"/>
                  <a:pt x="2553" y="1885"/>
                </a:cubicBezTo>
                <a:cubicBezTo>
                  <a:pt x="1697" y="1885"/>
                  <a:pt x="789" y="1420"/>
                  <a:pt x="0" y="788"/>
                </a:cubicBezTo>
                <a:lnTo>
                  <a:pt x="0" y="788"/>
                </a:lnTo>
                <a:cubicBezTo>
                  <a:pt x="263" y="1284"/>
                  <a:pt x="642" y="1751"/>
                  <a:pt x="1109" y="2072"/>
                </a:cubicBezTo>
                <a:cubicBezTo>
                  <a:pt x="1605" y="2452"/>
                  <a:pt x="2218" y="2685"/>
                  <a:pt x="2831" y="2714"/>
                </a:cubicBezTo>
                <a:cubicBezTo>
                  <a:pt x="3473" y="2714"/>
                  <a:pt x="4115" y="2568"/>
                  <a:pt x="4670" y="2277"/>
                </a:cubicBezTo>
                <a:cubicBezTo>
                  <a:pt x="4932" y="2131"/>
                  <a:pt x="5195" y="1956"/>
                  <a:pt x="5429" y="1751"/>
                </a:cubicBezTo>
                <a:cubicBezTo>
                  <a:pt x="5521" y="1682"/>
                  <a:pt x="5610" y="1603"/>
                  <a:pt x="5697" y="1522"/>
                </a:cubicBezTo>
                <a:lnTo>
                  <a:pt x="5697" y="1522"/>
                </a:lnTo>
                <a:cubicBezTo>
                  <a:pt x="6054" y="1801"/>
                  <a:pt x="6442" y="2039"/>
                  <a:pt x="6859" y="2247"/>
                </a:cubicBezTo>
                <a:cubicBezTo>
                  <a:pt x="7442" y="2539"/>
                  <a:pt x="8084" y="2685"/>
                  <a:pt x="8726" y="2714"/>
                </a:cubicBezTo>
                <a:cubicBezTo>
                  <a:pt x="8902" y="2714"/>
                  <a:pt x="9048" y="2714"/>
                  <a:pt x="9223" y="2685"/>
                </a:cubicBezTo>
                <a:lnTo>
                  <a:pt x="9719" y="2568"/>
                </a:lnTo>
                <a:cubicBezTo>
                  <a:pt x="10011" y="2481"/>
                  <a:pt x="10302" y="2335"/>
                  <a:pt x="10565" y="2160"/>
                </a:cubicBezTo>
                <a:cubicBezTo>
                  <a:pt x="11061" y="1780"/>
                  <a:pt x="11470" y="1313"/>
                  <a:pt x="11733" y="759"/>
                </a:cubicBezTo>
                <a:lnTo>
                  <a:pt x="11733" y="759"/>
                </a:lnTo>
                <a:cubicBezTo>
                  <a:pt x="11324" y="1138"/>
                  <a:pt x="10828" y="1430"/>
                  <a:pt x="10302" y="1664"/>
                </a:cubicBezTo>
                <a:cubicBezTo>
                  <a:pt x="9980" y="1785"/>
                  <a:pt x="9630" y="1850"/>
                  <a:pt x="9271" y="1850"/>
                </a:cubicBezTo>
                <a:cubicBezTo>
                  <a:pt x="9110" y="1850"/>
                  <a:pt x="8947" y="1837"/>
                  <a:pt x="8785" y="1810"/>
                </a:cubicBezTo>
                <a:cubicBezTo>
                  <a:pt x="8289" y="1722"/>
                  <a:pt x="7793" y="1547"/>
                  <a:pt x="7355" y="1284"/>
                </a:cubicBezTo>
                <a:cubicBezTo>
                  <a:pt x="6888" y="1022"/>
                  <a:pt x="6479" y="730"/>
                  <a:pt x="6100" y="380"/>
                </a:cubicBezTo>
                <a:lnTo>
                  <a:pt x="5691" y="0"/>
                </a:lnTo>
                <a:close/>
              </a:path>
            </a:pathLst>
          </a:custGeom>
          <a:solidFill>
            <a:srgbClr val="7ECC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26"/>
          <p:cNvSpPr/>
          <p:nvPr/>
        </p:nvSpPr>
        <p:spPr>
          <a:xfrm>
            <a:off x="8253500" y="4603500"/>
            <a:ext cx="952900" cy="138325"/>
          </a:xfrm>
          <a:custGeom>
            <a:rect b="b" l="l" r="r" t="t"/>
            <a:pathLst>
              <a:path extrusionOk="0" h="5533" w="38116">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rgbClr val="7ECC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26"/>
          <p:cNvSpPr/>
          <p:nvPr/>
        </p:nvSpPr>
        <p:spPr>
          <a:xfrm>
            <a:off x="-160975" y="585075"/>
            <a:ext cx="952900" cy="138325"/>
          </a:xfrm>
          <a:custGeom>
            <a:rect b="b" l="l" r="r" t="t"/>
            <a:pathLst>
              <a:path extrusionOk="0" h="5533" w="38116">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rgbClr val="7ECC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2" name="Google Shape;222;p26"/>
          <p:cNvGrpSpPr/>
          <p:nvPr/>
        </p:nvGrpSpPr>
        <p:grpSpPr>
          <a:xfrm>
            <a:off x="-426182" y="4383754"/>
            <a:ext cx="1483317" cy="577807"/>
            <a:chOff x="651200" y="238075"/>
            <a:chExt cx="880725" cy="343075"/>
          </a:xfrm>
        </p:grpSpPr>
        <p:sp>
          <p:nvSpPr>
            <p:cNvPr id="223" name="Google Shape;223;p26"/>
            <p:cNvSpPr/>
            <p:nvPr/>
          </p:nvSpPr>
          <p:spPr>
            <a:xfrm>
              <a:off x="651200" y="238075"/>
              <a:ext cx="880725" cy="343075"/>
            </a:xfrm>
            <a:custGeom>
              <a:rect b="b" l="l" r="r" t="t"/>
              <a:pathLst>
                <a:path extrusionOk="0" h="13723" w="35229">
                  <a:moveTo>
                    <a:pt x="20065" y="1"/>
                  </a:moveTo>
                  <a:cubicBezTo>
                    <a:pt x="16539" y="1"/>
                    <a:pt x="13074" y="2061"/>
                    <a:pt x="14483" y="5935"/>
                  </a:cubicBezTo>
                  <a:cubicBezTo>
                    <a:pt x="13434" y="5038"/>
                    <a:pt x="12109" y="4625"/>
                    <a:pt x="10792" y="4625"/>
                  </a:cubicBezTo>
                  <a:cubicBezTo>
                    <a:pt x="8616" y="4625"/>
                    <a:pt x="6461" y="5751"/>
                    <a:pt x="5603" y="7679"/>
                  </a:cubicBezTo>
                  <a:cubicBezTo>
                    <a:pt x="5272" y="8432"/>
                    <a:pt x="5144" y="9259"/>
                    <a:pt x="5235" y="10076"/>
                  </a:cubicBezTo>
                  <a:cubicBezTo>
                    <a:pt x="4648" y="9764"/>
                    <a:pt x="3986" y="9590"/>
                    <a:pt x="3316" y="9580"/>
                  </a:cubicBezTo>
                  <a:cubicBezTo>
                    <a:pt x="1351" y="9580"/>
                    <a:pt x="1" y="11298"/>
                    <a:pt x="377" y="13722"/>
                  </a:cubicBezTo>
                  <a:lnTo>
                    <a:pt x="33952" y="13722"/>
                  </a:lnTo>
                  <a:cubicBezTo>
                    <a:pt x="35229" y="11390"/>
                    <a:pt x="34623" y="9305"/>
                    <a:pt x="33126" y="7982"/>
                  </a:cubicBezTo>
                  <a:cubicBezTo>
                    <a:pt x="32081" y="7073"/>
                    <a:pt x="30608" y="6529"/>
                    <a:pt x="29036" y="6529"/>
                  </a:cubicBezTo>
                  <a:cubicBezTo>
                    <a:pt x="27927" y="6529"/>
                    <a:pt x="26768" y="6800"/>
                    <a:pt x="25678" y="7404"/>
                  </a:cubicBezTo>
                  <a:cubicBezTo>
                    <a:pt x="27692" y="2368"/>
                    <a:pt x="23844" y="1"/>
                    <a:pt x="2006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26"/>
            <p:cNvSpPr/>
            <p:nvPr/>
          </p:nvSpPr>
          <p:spPr>
            <a:xfrm>
              <a:off x="1162500" y="272700"/>
              <a:ext cx="47550" cy="32700"/>
            </a:xfrm>
            <a:custGeom>
              <a:rect b="b" l="l" r="r" t="t"/>
              <a:pathLst>
                <a:path extrusionOk="0" h="1308" w="1902">
                  <a:moveTo>
                    <a:pt x="534" y="1"/>
                  </a:moveTo>
                  <a:cubicBezTo>
                    <a:pt x="503" y="1"/>
                    <a:pt x="472" y="2"/>
                    <a:pt x="441" y="4"/>
                  </a:cubicBezTo>
                  <a:cubicBezTo>
                    <a:pt x="294" y="4"/>
                    <a:pt x="157" y="31"/>
                    <a:pt x="10" y="68"/>
                  </a:cubicBezTo>
                  <a:cubicBezTo>
                    <a:pt x="0" y="151"/>
                    <a:pt x="19" y="242"/>
                    <a:pt x="46" y="316"/>
                  </a:cubicBezTo>
                  <a:cubicBezTo>
                    <a:pt x="175" y="316"/>
                    <a:pt x="294" y="334"/>
                    <a:pt x="414" y="353"/>
                  </a:cubicBezTo>
                  <a:cubicBezTo>
                    <a:pt x="616" y="399"/>
                    <a:pt x="818" y="472"/>
                    <a:pt x="992" y="582"/>
                  </a:cubicBezTo>
                  <a:cubicBezTo>
                    <a:pt x="1167" y="692"/>
                    <a:pt x="1323" y="830"/>
                    <a:pt x="1461" y="996"/>
                  </a:cubicBezTo>
                  <a:cubicBezTo>
                    <a:pt x="1534" y="1097"/>
                    <a:pt x="1598" y="1198"/>
                    <a:pt x="1663" y="1308"/>
                  </a:cubicBezTo>
                  <a:cubicBezTo>
                    <a:pt x="1745" y="1299"/>
                    <a:pt x="1828" y="1271"/>
                    <a:pt x="1901" y="1225"/>
                  </a:cubicBezTo>
                  <a:lnTo>
                    <a:pt x="1865" y="1115"/>
                  </a:lnTo>
                  <a:cubicBezTo>
                    <a:pt x="1846" y="1014"/>
                    <a:pt x="1810" y="913"/>
                    <a:pt x="1764" y="821"/>
                  </a:cubicBezTo>
                  <a:cubicBezTo>
                    <a:pt x="1653" y="564"/>
                    <a:pt x="1479" y="344"/>
                    <a:pt x="1240" y="187"/>
                  </a:cubicBezTo>
                  <a:cubicBezTo>
                    <a:pt x="1028" y="65"/>
                    <a:pt x="780" y="1"/>
                    <a:pt x="534" y="1"/>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26"/>
            <p:cNvSpPr/>
            <p:nvPr/>
          </p:nvSpPr>
          <p:spPr>
            <a:xfrm>
              <a:off x="1159050" y="301950"/>
              <a:ext cx="36525" cy="28700"/>
            </a:xfrm>
            <a:custGeom>
              <a:rect b="b" l="l" r="r" t="t"/>
              <a:pathLst>
                <a:path extrusionOk="0" h="1148" w="1461">
                  <a:moveTo>
                    <a:pt x="56" y="0"/>
                  </a:moveTo>
                  <a:cubicBezTo>
                    <a:pt x="19" y="73"/>
                    <a:pt x="1" y="156"/>
                    <a:pt x="1" y="239"/>
                  </a:cubicBezTo>
                  <a:lnTo>
                    <a:pt x="230" y="386"/>
                  </a:lnTo>
                  <a:cubicBezTo>
                    <a:pt x="304" y="422"/>
                    <a:pt x="368" y="478"/>
                    <a:pt x="423" y="533"/>
                  </a:cubicBezTo>
                  <a:cubicBezTo>
                    <a:pt x="487" y="588"/>
                    <a:pt x="552" y="643"/>
                    <a:pt x="616" y="689"/>
                  </a:cubicBezTo>
                  <a:cubicBezTo>
                    <a:pt x="846" y="872"/>
                    <a:pt x="1286" y="1148"/>
                    <a:pt x="1286" y="1148"/>
                  </a:cubicBezTo>
                  <a:cubicBezTo>
                    <a:pt x="1351" y="1102"/>
                    <a:pt x="1415" y="1038"/>
                    <a:pt x="1461" y="973"/>
                  </a:cubicBezTo>
                  <a:cubicBezTo>
                    <a:pt x="1305" y="726"/>
                    <a:pt x="1121" y="505"/>
                    <a:pt x="910" y="312"/>
                  </a:cubicBezTo>
                  <a:cubicBezTo>
                    <a:pt x="745" y="193"/>
                    <a:pt x="570" y="110"/>
                    <a:pt x="377" y="55"/>
                  </a:cubicBezTo>
                  <a:cubicBezTo>
                    <a:pt x="194" y="18"/>
                    <a:pt x="56" y="0"/>
                    <a:pt x="56"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26"/>
            <p:cNvSpPr/>
            <p:nvPr/>
          </p:nvSpPr>
          <p:spPr>
            <a:xfrm>
              <a:off x="1319525" y="547600"/>
              <a:ext cx="54900" cy="11950"/>
            </a:xfrm>
            <a:custGeom>
              <a:rect b="b" l="l" r="r" t="t"/>
              <a:pathLst>
                <a:path extrusionOk="0" h="478" w="2196">
                  <a:moveTo>
                    <a:pt x="1103" y="0"/>
                  </a:moveTo>
                  <a:cubicBezTo>
                    <a:pt x="736" y="19"/>
                    <a:pt x="377" y="56"/>
                    <a:pt x="28" y="120"/>
                  </a:cubicBezTo>
                  <a:cubicBezTo>
                    <a:pt x="1" y="202"/>
                    <a:pt x="1" y="285"/>
                    <a:pt x="28" y="368"/>
                  </a:cubicBezTo>
                  <a:cubicBezTo>
                    <a:pt x="377" y="423"/>
                    <a:pt x="736" y="460"/>
                    <a:pt x="1103" y="478"/>
                  </a:cubicBezTo>
                  <a:cubicBezTo>
                    <a:pt x="1461" y="460"/>
                    <a:pt x="1819" y="423"/>
                    <a:pt x="2177" y="368"/>
                  </a:cubicBezTo>
                  <a:cubicBezTo>
                    <a:pt x="2196" y="285"/>
                    <a:pt x="2196" y="202"/>
                    <a:pt x="2177" y="120"/>
                  </a:cubicBezTo>
                  <a:cubicBezTo>
                    <a:pt x="1819" y="56"/>
                    <a:pt x="1461" y="19"/>
                    <a:pt x="1103"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26"/>
            <p:cNvSpPr/>
            <p:nvPr/>
          </p:nvSpPr>
          <p:spPr>
            <a:xfrm>
              <a:off x="1333300" y="520500"/>
              <a:ext cx="27350" cy="11750"/>
            </a:xfrm>
            <a:custGeom>
              <a:rect b="b" l="l" r="r" t="t"/>
              <a:pathLst>
                <a:path extrusionOk="0" h="470" w="1094">
                  <a:moveTo>
                    <a:pt x="552" y="1"/>
                  </a:moveTo>
                  <a:cubicBezTo>
                    <a:pt x="368" y="10"/>
                    <a:pt x="185" y="56"/>
                    <a:pt x="10" y="111"/>
                  </a:cubicBezTo>
                  <a:cubicBezTo>
                    <a:pt x="1" y="194"/>
                    <a:pt x="1" y="276"/>
                    <a:pt x="10" y="359"/>
                  </a:cubicBezTo>
                  <a:cubicBezTo>
                    <a:pt x="185" y="414"/>
                    <a:pt x="368" y="460"/>
                    <a:pt x="552" y="469"/>
                  </a:cubicBezTo>
                  <a:cubicBezTo>
                    <a:pt x="736" y="460"/>
                    <a:pt x="910" y="414"/>
                    <a:pt x="1085" y="359"/>
                  </a:cubicBezTo>
                  <a:cubicBezTo>
                    <a:pt x="1094" y="276"/>
                    <a:pt x="1094" y="194"/>
                    <a:pt x="1085" y="111"/>
                  </a:cubicBezTo>
                  <a:cubicBezTo>
                    <a:pt x="910" y="56"/>
                    <a:pt x="736" y="10"/>
                    <a:pt x="552" y="1"/>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8" name="Google Shape;228;p26"/>
          <p:cNvSpPr/>
          <p:nvPr/>
        </p:nvSpPr>
        <p:spPr>
          <a:xfrm>
            <a:off x="758988" y="828775"/>
            <a:ext cx="293325" cy="67875"/>
          </a:xfrm>
          <a:custGeom>
            <a:rect b="b" l="l" r="r" t="t"/>
            <a:pathLst>
              <a:path extrusionOk="0" h="2715" w="11733">
                <a:moveTo>
                  <a:pt x="5691" y="0"/>
                </a:moveTo>
                <a:lnTo>
                  <a:pt x="5283" y="409"/>
                </a:lnTo>
                <a:lnTo>
                  <a:pt x="4728" y="934"/>
                </a:lnTo>
                <a:cubicBezTo>
                  <a:pt x="4524" y="1080"/>
                  <a:pt x="4349" y="1255"/>
                  <a:pt x="4144" y="1372"/>
                </a:cubicBezTo>
                <a:cubicBezTo>
                  <a:pt x="3736" y="1634"/>
                  <a:pt x="3298" y="1780"/>
                  <a:pt x="2831" y="1868"/>
                </a:cubicBezTo>
                <a:cubicBezTo>
                  <a:pt x="2739" y="1879"/>
                  <a:pt x="2646" y="1885"/>
                  <a:pt x="2553" y="1885"/>
                </a:cubicBezTo>
                <a:cubicBezTo>
                  <a:pt x="1697" y="1885"/>
                  <a:pt x="789" y="1420"/>
                  <a:pt x="0" y="788"/>
                </a:cubicBezTo>
                <a:lnTo>
                  <a:pt x="0" y="788"/>
                </a:lnTo>
                <a:cubicBezTo>
                  <a:pt x="263" y="1284"/>
                  <a:pt x="642" y="1751"/>
                  <a:pt x="1109" y="2072"/>
                </a:cubicBezTo>
                <a:cubicBezTo>
                  <a:pt x="1605" y="2452"/>
                  <a:pt x="2218" y="2685"/>
                  <a:pt x="2831" y="2714"/>
                </a:cubicBezTo>
                <a:cubicBezTo>
                  <a:pt x="3473" y="2714"/>
                  <a:pt x="4115" y="2568"/>
                  <a:pt x="4670" y="2277"/>
                </a:cubicBezTo>
                <a:cubicBezTo>
                  <a:pt x="4932" y="2131"/>
                  <a:pt x="5195" y="1956"/>
                  <a:pt x="5429" y="1751"/>
                </a:cubicBezTo>
                <a:cubicBezTo>
                  <a:pt x="5521" y="1682"/>
                  <a:pt x="5610" y="1603"/>
                  <a:pt x="5697" y="1522"/>
                </a:cubicBezTo>
                <a:lnTo>
                  <a:pt x="5697" y="1522"/>
                </a:lnTo>
                <a:cubicBezTo>
                  <a:pt x="6054" y="1801"/>
                  <a:pt x="6442" y="2039"/>
                  <a:pt x="6859" y="2247"/>
                </a:cubicBezTo>
                <a:cubicBezTo>
                  <a:pt x="7442" y="2539"/>
                  <a:pt x="8084" y="2685"/>
                  <a:pt x="8726" y="2714"/>
                </a:cubicBezTo>
                <a:cubicBezTo>
                  <a:pt x="8902" y="2714"/>
                  <a:pt x="9048" y="2714"/>
                  <a:pt x="9223" y="2685"/>
                </a:cubicBezTo>
                <a:lnTo>
                  <a:pt x="9719" y="2568"/>
                </a:lnTo>
                <a:cubicBezTo>
                  <a:pt x="10011" y="2481"/>
                  <a:pt x="10302" y="2335"/>
                  <a:pt x="10565" y="2160"/>
                </a:cubicBezTo>
                <a:cubicBezTo>
                  <a:pt x="11061" y="1780"/>
                  <a:pt x="11470" y="1313"/>
                  <a:pt x="11733" y="759"/>
                </a:cubicBezTo>
                <a:lnTo>
                  <a:pt x="11733" y="759"/>
                </a:lnTo>
                <a:cubicBezTo>
                  <a:pt x="11324" y="1138"/>
                  <a:pt x="10828" y="1430"/>
                  <a:pt x="10302" y="1664"/>
                </a:cubicBezTo>
                <a:cubicBezTo>
                  <a:pt x="9980" y="1785"/>
                  <a:pt x="9630" y="1850"/>
                  <a:pt x="9271" y="1850"/>
                </a:cubicBezTo>
                <a:cubicBezTo>
                  <a:pt x="9110" y="1850"/>
                  <a:pt x="8947" y="1837"/>
                  <a:pt x="8785" y="1810"/>
                </a:cubicBezTo>
                <a:cubicBezTo>
                  <a:pt x="8289" y="1722"/>
                  <a:pt x="7793" y="1547"/>
                  <a:pt x="7355" y="1284"/>
                </a:cubicBezTo>
                <a:cubicBezTo>
                  <a:pt x="6888" y="1022"/>
                  <a:pt x="6479" y="730"/>
                  <a:pt x="6100" y="380"/>
                </a:cubicBezTo>
                <a:lnTo>
                  <a:pt x="5691" y="0"/>
                </a:lnTo>
                <a:close/>
              </a:path>
            </a:pathLst>
          </a:custGeom>
          <a:solidFill>
            <a:srgbClr val="7ECC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26"/>
          <p:cNvSpPr/>
          <p:nvPr/>
        </p:nvSpPr>
        <p:spPr>
          <a:xfrm>
            <a:off x="349850" y="930850"/>
            <a:ext cx="293325" cy="67875"/>
          </a:xfrm>
          <a:custGeom>
            <a:rect b="b" l="l" r="r" t="t"/>
            <a:pathLst>
              <a:path extrusionOk="0" h="2715" w="11733">
                <a:moveTo>
                  <a:pt x="5691" y="0"/>
                </a:moveTo>
                <a:lnTo>
                  <a:pt x="5283" y="409"/>
                </a:lnTo>
                <a:lnTo>
                  <a:pt x="4728" y="934"/>
                </a:lnTo>
                <a:cubicBezTo>
                  <a:pt x="4524" y="1080"/>
                  <a:pt x="4349" y="1255"/>
                  <a:pt x="4144" y="1372"/>
                </a:cubicBezTo>
                <a:cubicBezTo>
                  <a:pt x="3736" y="1634"/>
                  <a:pt x="3298" y="1780"/>
                  <a:pt x="2831" y="1868"/>
                </a:cubicBezTo>
                <a:cubicBezTo>
                  <a:pt x="2739" y="1879"/>
                  <a:pt x="2646" y="1885"/>
                  <a:pt x="2553" y="1885"/>
                </a:cubicBezTo>
                <a:cubicBezTo>
                  <a:pt x="1697" y="1885"/>
                  <a:pt x="789" y="1420"/>
                  <a:pt x="0" y="788"/>
                </a:cubicBezTo>
                <a:lnTo>
                  <a:pt x="0" y="788"/>
                </a:lnTo>
                <a:cubicBezTo>
                  <a:pt x="263" y="1284"/>
                  <a:pt x="642" y="1751"/>
                  <a:pt x="1109" y="2072"/>
                </a:cubicBezTo>
                <a:cubicBezTo>
                  <a:pt x="1605" y="2452"/>
                  <a:pt x="2218" y="2685"/>
                  <a:pt x="2831" y="2714"/>
                </a:cubicBezTo>
                <a:cubicBezTo>
                  <a:pt x="3473" y="2714"/>
                  <a:pt x="4115" y="2568"/>
                  <a:pt x="4670" y="2277"/>
                </a:cubicBezTo>
                <a:cubicBezTo>
                  <a:pt x="4932" y="2131"/>
                  <a:pt x="5195" y="1956"/>
                  <a:pt x="5429" y="1751"/>
                </a:cubicBezTo>
                <a:cubicBezTo>
                  <a:pt x="5521" y="1682"/>
                  <a:pt x="5610" y="1603"/>
                  <a:pt x="5697" y="1522"/>
                </a:cubicBezTo>
                <a:lnTo>
                  <a:pt x="5697" y="1522"/>
                </a:lnTo>
                <a:cubicBezTo>
                  <a:pt x="6054" y="1801"/>
                  <a:pt x="6442" y="2039"/>
                  <a:pt x="6859" y="2247"/>
                </a:cubicBezTo>
                <a:cubicBezTo>
                  <a:pt x="7442" y="2539"/>
                  <a:pt x="8084" y="2685"/>
                  <a:pt x="8726" y="2714"/>
                </a:cubicBezTo>
                <a:cubicBezTo>
                  <a:pt x="8902" y="2714"/>
                  <a:pt x="9048" y="2714"/>
                  <a:pt x="9223" y="2685"/>
                </a:cubicBezTo>
                <a:lnTo>
                  <a:pt x="9719" y="2568"/>
                </a:lnTo>
                <a:cubicBezTo>
                  <a:pt x="10011" y="2481"/>
                  <a:pt x="10302" y="2335"/>
                  <a:pt x="10565" y="2160"/>
                </a:cubicBezTo>
                <a:cubicBezTo>
                  <a:pt x="11061" y="1780"/>
                  <a:pt x="11470" y="1313"/>
                  <a:pt x="11733" y="759"/>
                </a:cubicBezTo>
                <a:lnTo>
                  <a:pt x="11733" y="759"/>
                </a:lnTo>
                <a:cubicBezTo>
                  <a:pt x="11324" y="1138"/>
                  <a:pt x="10828" y="1430"/>
                  <a:pt x="10302" y="1664"/>
                </a:cubicBezTo>
                <a:cubicBezTo>
                  <a:pt x="9980" y="1785"/>
                  <a:pt x="9630" y="1850"/>
                  <a:pt x="9271" y="1850"/>
                </a:cubicBezTo>
                <a:cubicBezTo>
                  <a:pt x="9110" y="1850"/>
                  <a:pt x="8947" y="1837"/>
                  <a:pt x="8785" y="1810"/>
                </a:cubicBezTo>
                <a:cubicBezTo>
                  <a:pt x="8289" y="1722"/>
                  <a:pt x="7793" y="1547"/>
                  <a:pt x="7355" y="1284"/>
                </a:cubicBezTo>
                <a:cubicBezTo>
                  <a:pt x="6888" y="1022"/>
                  <a:pt x="6479" y="730"/>
                  <a:pt x="6100" y="380"/>
                </a:cubicBezTo>
                <a:lnTo>
                  <a:pt x="5691" y="0"/>
                </a:lnTo>
                <a:close/>
              </a:path>
            </a:pathLst>
          </a:custGeom>
          <a:solidFill>
            <a:srgbClr val="7ECC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26"/>
          <p:cNvSpPr txBox="1"/>
          <p:nvPr>
            <p:ph type="title"/>
          </p:nvPr>
        </p:nvSpPr>
        <p:spPr>
          <a:xfrm>
            <a:off x="2266950" y="374550"/>
            <a:ext cx="4610100" cy="7347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3000">
                <a:solidFill>
                  <a:schemeClr val="accent1"/>
                </a:solidFill>
              </a:defRPr>
            </a:lvl1pPr>
            <a:lvl2pPr lvl="1" rtl="0" algn="ctr">
              <a:spcBef>
                <a:spcPts val="0"/>
              </a:spcBef>
              <a:spcAft>
                <a:spcPts val="0"/>
              </a:spcAft>
              <a:buNone/>
              <a:defRPr sz="3000">
                <a:solidFill>
                  <a:schemeClr val="accent1"/>
                </a:solidFill>
                <a:latin typeface="Roboto Slab Regular"/>
                <a:ea typeface="Roboto Slab Regular"/>
                <a:cs typeface="Roboto Slab Regular"/>
                <a:sym typeface="Roboto Slab Regular"/>
              </a:defRPr>
            </a:lvl2pPr>
            <a:lvl3pPr lvl="2" rtl="0" algn="ctr">
              <a:spcBef>
                <a:spcPts val="0"/>
              </a:spcBef>
              <a:spcAft>
                <a:spcPts val="0"/>
              </a:spcAft>
              <a:buNone/>
              <a:defRPr sz="3000">
                <a:solidFill>
                  <a:schemeClr val="accent1"/>
                </a:solidFill>
                <a:latin typeface="Roboto Slab Regular"/>
                <a:ea typeface="Roboto Slab Regular"/>
                <a:cs typeface="Roboto Slab Regular"/>
                <a:sym typeface="Roboto Slab Regular"/>
              </a:defRPr>
            </a:lvl3pPr>
            <a:lvl4pPr lvl="3" rtl="0" algn="ctr">
              <a:spcBef>
                <a:spcPts val="0"/>
              </a:spcBef>
              <a:spcAft>
                <a:spcPts val="0"/>
              </a:spcAft>
              <a:buNone/>
              <a:defRPr sz="3000">
                <a:solidFill>
                  <a:schemeClr val="accent1"/>
                </a:solidFill>
                <a:latin typeface="Roboto Slab Regular"/>
                <a:ea typeface="Roboto Slab Regular"/>
                <a:cs typeface="Roboto Slab Regular"/>
                <a:sym typeface="Roboto Slab Regular"/>
              </a:defRPr>
            </a:lvl4pPr>
            <a:lvl5pPr lvl="4" rtl="0" algn="ctr">
              <a:spcBef>
                <a:spcPts val="0"/>
              </a:spcBef>
              <a:spcAft>
                <a:spcPts val="0"/>
              </a:spcAft>
              <a:buNone/>
              <a:defRPr sz="3000">
                <a:solidFill>
                  <a:schemeClr val="accent1"/>
                </a:solidFill>
                <a:latin typeface="Roboto Slab Regular"/>
                <a:ea typeface="Roboto Slab Regular"/>
                <a:cs typeface="Roboto Slab Regular"/>
                <a:sym typeface="Roboto Slab Regular"/>
              </a:defRPr>
            </a:lvl5pPr>
            <a:lvl6pPr lvl="5" rtl="0" algn="ctr">
              <a:spcBef>
                <a:spcPts val="0"/>
              </a:spcBef>
              <a:spcAft>
                <a:spcPts val="0"/>
              </a:spcAft>
              <a:buNone/>
              <a:defRPr sz="3000">
                <a:solidFill>
                  <a:schemeClr val="accent1"/>
                </a:solidFill>
                <a:latin typeface="Roboto Slab Regular"/>
                <a:ea typeface="Roboto Slab Regular"/>
                <a:cs typeface="Roboto Slab Regular"/>
                <a:sym typeface="Roboto Slab Regular"/>
              </a:defRPr>
            </a:lvl6pPr>
            <a:lvl7pPr lvl="6" rtl="0" algn="ctr">
              <a:spcBef>
                <a:spcPts val="0"/>
              </a:spcBef>
              <a:spcAft>
                <a:spcPts val="0"/>
              </a:spcAft>
              <a:buNone/>
              <a:defRPr sz="3000">
                <a:solidFill>
                  <a:schemeClr val="accent1"/>
                </a:solidFill>
                <a:latin typeface="Roboto Slab Regular"/>
                <a:ea typeface="Roboto Slab Regular"/>
                <a:cs typeface="Roboto Slab Regular"/>
                <a:sym typeface="Roboto Slab Regular"/>
              </a:defRPr>
            </a:lvl7pPr>
            <a:lvl8pPr lvl="7" rtl="0" algn="ctr">
              <a:spcBef>
                <a:spcPts val="0"/>
              </a:spcBef>
              <a:spcAft>
                <a:spcPts val="0"/>
              </a:spcAft>
              <a:buNone/>
              <a:defRPr sz="3000">
                <a:solidFill>
                  <a:schemeClr val="accent1"/>
                </a:solidFill>
                <a:latin typeface="Roboto Slab Regular"/>
                <a:ea typeface="Roboto Slab Regular"/>
                <a:cs typeface="Roboto Slab Regular"/>
                <a:sym typeface="Roboto Slab Regular"/>
              </a:defRPr>
            </a:lvl8pPr>
            <a:lvl9pPr lvl="8" rtl="0" algn="ctr">
              <a:spcBef>
                <a:spcPts val="0"/>
              </a:spcBef>
              <a:spcAft>
                <a:spcPts val="0"/>
              </a:spcAft>
              <a:buNone/>
              <a:defRPr sz="3000">
                <a:solidFill>
                  <a:schemeClr val="accent1"/>
                </a:solidFill>
                <a:latin typeface="Roboto Slab Regular"/>
                <a:ea typeface="Roboto Slab Regular"/>
                <a:cs typeface="Roboto Slab Regular"/>
                <a:sym typeface="Roboto Slab Regular"/>
              </a:defRPr>
            </a:lvl9pPr>
          </a:lstStyle>
          <a:p/>
        </p:txBody>
      </p:sp>
      <p:grpSp>
        <p:nvGrpSpPr>
          <p:cNvPr id="231" name="Google Shape;231;p26"/>
          <p:cNvGrpSpPr/>
          <p:nvPr/>
        </p:nvGrpSpPr>
        <p:grpSpPr>
          <a:xfrm flipH="1">
            <a:off x="8209544" y="447712"/>
            <a:ext cx="1319551" cy="588388"/>
            <a:chOff x="7624716" y="2969549"/>
            <a:chExt cx="1288247" cy="574373"/>
          </a:xfrm>
        </p:grpSpPr>
        <p:sp>
          <p:nvSpPr>
            <p:cNvPr id="232" name="Google Shape;232;p26"/>
            <p:cNvSpPr/>
            <p:nvPr/>
          </p:nvSpPr>
          <p:spPr>
            <a:xfrm>
              <a:off x="7624716" y="2969549"/>
              <a:ext cx="1288247" cy="574373"/>
            </a:xfrm>
            <a:custGeom>
              <a:rect b="b" l="l" r="r" t="t"/>
              <a:pathLst>
                <a:path extrusionOk="0" h="14456" w="32423">
                  <a:moveTo>
                    <a:pt x="13248" y="0"/>
                  </a:moveTo>
                  <a:cubicBezTo>
                    <a:pt x="9366" y="0"/>
                    <a:pt x="5508" y="3323"/>
                    <a:pt x="6973" y="9277"/>
                  </a:cubicBezTo>
                  <a:cubicBezTo>
                    <a:pt x="6217" y="8839"/>
                    <a:pt x="5486" y="8647"/>
                    <a:pt x="4800" y="8647"/>
                  </a:cubicBezTo>
                  <a:cubicBezTo>
                    <a:pt x="2042" y="8647"/>
                    <a:pt x="1" y="11745"/>
                    <a:pt x="1" y="14455"/>
                  </a:cubicBezTo>
                  <a:lnTo>
                    <a:pt x="31060" y="14455"/>
                  </a:lnTo>
                  <a:cubicBezTo>
                    <a:pt x="32423" y="9759"/>
                    <a:pt x="28766" y="5815"/>
                    <a:pt x="24917" y="5815"/>
                  </a:cubicBezTo>
                  <a:cubicBezTo>
                    <a:pt x="23131" y="5815"/>
                    <a:pt x="21304" y="6665"/>
                    <a:pt x="19918" y="8683"/>
                  </a:cubicBezTo>
                  <a:cubicBezTo>
                    <a:pt x="20296" y="2723"/>
                    <a:pt x="16763" y="0"/>
                    <a:pt x="1324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26"/>
            <p:cNvSpPr/>
            <p:nvPr/>
          </p:nvSpPr>
          <p:spPr>
            <a:xfrm>
              <a:off x="8289600" y="3075873"/>
              <a:ext cx="37150" cy="52526"/>
            </a:xfrm>
            <a:custGeom>
              <a:rect b="b" l="l" r="r" t="t"/>
              <a:pathLst>
                <a:path extrusionOk="0" h="1322" w="935">
                  <a:moveTo>
                    <a:pt x="86" y="1"/>
                  </a:moveTo>
                  <a:cubicBezTo>
                    <a:pt x="43" y="54"/>
                    <a:pt x="11" y="118"/>
                    <a:pt x="1" y="192"/>
                  </a:cubicBezTo>
                  <a:cubicBezTo>
                    <a:pt x="1" y="192"/>
                    <a:pt x="86" y="255"/>
                    <a:pt x="181" y="362"/>
                  </a:cubicBezTo>
                  <a:cubicBezTo>
                    <a:pt x="277" y="468"/>
                    <a:pt x="362" y="584"/>
                    <a:pt x="436" y="701"/>
                  </a:cubicBezTo>
                  <a:cubicBezTo>
                    <a:pt x="521" y="818"/>
                    <a:pt x="584" y="945"/>
                    <a:pt x="638" y="1073"/>
                  </a:cubicBezTo>
                  <a:cubicBezTo>
                    <a:pt x="659" y="1126"/>
                    <a:pt x="680" y="1189"/>
                    <a:pt x="691" y="1242"/>
                  </a:cubicBezTo>
                  <a:lnTo>
                    <a:pt x="712" y="1306"/>
                  </a:lnTo>
                  <a:cubicBezTo>
                    <a:pt x="744" y="1317"/>
                    <a:pt x="778" y="1322"/>
                    <a:pt x="813" y="1322"/>
                  </a:cubicBezTo>
                  <a:cubicBezTo>
                    <a:pt x="847" y="1322"/>
                    <a:pt x="882" y="1317"/>
                    <a:pt x="913" y="1306"/>
                  </a:cubicBezTo>
                  <a:cubicBezTo>
                    <a:pt x="913" y="1306"/>
                    <a:pt x="913" y="1274"/>
                    <a:pt x="924" y="1232"/>
                  </a:cubicBezTo>
                  <a:cubicBezTo>
                    <a:pt x="935" y="1157"/>
                    <a:pt x="935" y="1083"/>
                    <a:pt x="924" y="1019"/>
                  </a:cubicBezTo>
                  <a:cubicBezTo>
                    <a:pt x="913" y="828"/>
                    <a:pt x="860" y="648"/>
                    <a:pt x="765" y="489"/>
                  </a:cubicBezTo>
                  <a:cubicBezTo>
                    <a:pt x="659" y="330"/>
                    <a:pt x="510" y="213"/>
                    <a:pt x="351" y="118"/>
                  </a:cubicBezTo>
                  <a:cubicBezTo>
                    <a:pt x="298" y="86"/>
                    <a:pt x="234" y="54"/>
                    <a:pt x="160" y="33"/>
                  </a:cubicBezTo>
                  <a:lnTo>
                    <a:pt x="86" y="1"/>
                  </a:ln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26"/>
            <p:cNvSpPr/>
            <p:nvPr/>
          </p:nvSpPr>
          <p:spPr>
            <a:xfrm>
              <a:off x="8254635" y="3089382"/>
              <a:ext cx="35441" cy="35441"/>
            </a:xfrm>
            <a:custGeom>
              <a:rect b="b" l="l" r="r" t="t"/>
              <a:pathLst>
                <a:path extrusionOk="0" h="892" w="892">
                  <a:moveTo>
                    <a:pt x="53" y="0"/>
                  </a:moveTo>
                  <a:cubicBezTo>
                    <a:pt x="32" y="53"/>
                    <a:pt x="11" y="117"/>
                    <a:pt x="0" y="191"/>
                  </a:cubicBezTo>
                  <a:cubicBezTo>
                    <a:pt x="53" y="223"/>
                    <a:pt x="106" y="255"/>
                    <a:pt x="159" y="297"/>
                  </a:cubicBezTo>
                  <a:cubicBezTo>
                    <a:pt x="234" y="361"/>
                    <a:pt x="308" y="425"/>
                    <a:pt x="372" y="510"/>
                  </a:cubicBezTo>
                  <a:cubicBezTo>
                    <a:pt x="456" y="584"/>
                    <a:pt x="520" y="658"/>
                    <a:pt x="594" y="743"/>
                  </a:cubicBezTo>
                  <a:cubicBezTo>
                    <a:pt x="637" y="786"/>
                    <a:pt x="669" y="839"/>
                    <a:pt x="700" y="892"/>
                  </a:cubicBezTo>
                  <a:cubicBezTo>
                    <a:pt x="775" y="881"/>
                    <a:pt x="838" y="860"/>
                    <a:pt x="891" y="828"/>
                  </a:cubicBezTo>
                  <a:cubicBezTo>
                    <a:pt x="891" y="828"/>
                    <a:pt x="891" y="807"/>
                    <a:pt x="891" y="764"/>
                  </a:cubicBezTo>
                  <a:cubicBezTo>
                    <a:pt x="881" y="711"/>
                    <a:pt x="870" y="658"/>
                    <a:pt x="849" y="616"/>
                  </a:cubicBezTo>
                  <a:cubicBezTo>
                    <a:pt x="817" y="478"/>
                    <a:pt x="754" y="351"/>
                    <a:pt x="658" y="244"/>
                  </a:cubicBezTo>
                  <a:cubicBezTo>
                    <a:pt x="552" y="138"/>
                    <a:pt x="425" y="64"/>
                    <a:pt x="276" y="32"/>
                  </a:cubicBezTo>
                  <a:cubicBezTo>
                    <a:pt x="223" y="11"/>
                    <a:pt x="170" y="0"/>
                    <a:pt x="117"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26"/>
            <p:cNvSpPr/>
            <p:nvPr/>
          </p:nvSpPr>
          <p:spPr>
            <a:xfrm>
              <a:off x="8816214" y="3445226"/>
              <a:ext cx="32064" cy="31667"/>
            </a:xfrm>
            <a:custGeom>
              <a:rect b="b" l="l" r="r" t="t"/>
              <a:pathLst>
                <a:path extrusionOk="0" h="797" w="807">
                  <a:moveTo>
                    <a:pt x="658" y="0"/>
                  </a:moveTo>
                  <a:cubicBezTo>
                    <a:pt x="361" y="117"/>
                    <a:pt x="117" y="361"/>
                    <a:pt x="0" y="658"/>
                  </a:cubicBezTo>
                  <a:cubicBezTo>
                    <a:pt x="43" y="711"/>
                    <a:pt x="85" y="754"/>
                    <a:pt x="138" y="796"/>
                  </a:cubicBezTo>
                  <a:cubicBezTo>
                    <a:pt x="287" y="722"/>
                    <a:pt x="414" y="637"/>
                    <a:pt x="541" y="531"/>
                  </a:cubicBezTo>
                  <a:cubicBezTo>
                    <a:pt x="648" y="414"/>
                    <a:pt x="732" y="276"/>
                    <a:pt x="807" y="138"/>
                  </a:cubicBezTo>
                  <a:cubicBezTo>
                    <a:pt x="764" y="85"/>
                    <a:pt x="711" y="32"/>
                    <a:pt x="658"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26"/>
            <p:cNvSpPr/>
            <p:nvPr/>
          </p:nvSpPr>
          <p:spPr>
            <a:xfrm>
              <a:off x="8803142" y="3400924"/>
              <a:ext cx="49348" cy="44739"/>
            </a:xfrm>
            <a:custGeom>
              <a:rect b="b" l="l" r="r" t="t"/>
              <a:pathLst>
                <a:path extrusionOk="0" h="1126" w="1242">
                  <a:moveTo>
                    <a:pt x="1096" y="0"/>
                  </a:moveTo>
                  <a:cubicBezTo>
                    <a:pt x="1095" y="0"/>
                    <a:pt x="1094" y="1"/>
                    <a:pt x="1093" y="1"/>
                  </a:cubicBezTo>
                  <a:cubicBezTo>
                    <a:pt x="881" y="118"/>
                    <a:pt x="679" y="266"/>
                    <a:pt x="488" y="415"/>
                  </a:cubicBezTo>
                  <a:cubicBezTo>
                    <a:pt x="308" y="595"/>
                    <a:pt x="149" y="786"/>
                    <a:pt x="0" y="988"/>
                  </a:cubicBezTo>
                  <a:cubicBezTo>
                    <a:pt x="32" y="1041"/>
                    <a:pt x="85" y="1094"/>
                    <a:pt x="138" y="1126"/>
                  </a:cubicBezTo>
                  <a:cubicBezTo>
                    <a:pt x="351" y="1009"/>
                    <a:pt x="552" y="861"/>
                    <a:pt x="743" y="712"/>
                  </a:cubicBezTo>
                  <a:cubicBezTo>
                    <a:pt x="924" y="532"/>
                    <a:pt x="1093" y="341"/>
                    <a:pt x="1242" y="139"/>
                  </a:cubicBezTo>
                  <a:cubicBezTo>
                    <a:pt x="1242" y="129"/>
                    <a:pt x="1124" y="0"/>
                    <a:pt x="1096"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26"/>
            <p:cNvSpPr/>
            <p:nvPr/>
          </p:nvSpPr>
          <p:spPr>
            <a:xfrm>
              <a:off x="8800202" y="3370171"/>
              <a:ext cx="35004" cy="32501"/>
            </a:xfrm>
            <a:custGeom>
              <a:rect b="b" l="l" r="r" t="t"/>
              <a:pathLst>
                <a:path extrusionOk="0" h="818" w="881">
                  <a:moveTo>
                    <a:pt x="722" y="0"/>
                  </a:moveTo>
                  <a:cubicBezTo>
                    <a:pt x="722" y="0"/>
                    <a:pt x="467" y="202"/>
                    <a:pt x="340" y="319"/>
                  </a:cubicBezTo>
                  <a:cubicBezTo>
                    <a:pt x="276" y="361"/>
                    <a:pt x="202" y="457"/>
                    <a:pt x="127" y="520"/>
                  </a:cubicBezTo>
                  <a:lnTo>
                    <a:pt x="0" y="626"/>
                  </a:lnTo>
                  <a:cubicBezTo>
                    <a:pt x="11" y="690"/>
                    <a:pt x="32" y="754"/>
                    <a:pt x="64" y="817"/>
                  </a:cubicBezTo>
                  <a:cubicBezTo>
                    <a:pt x="64" y="817"/>
                    <a:pt x="149" y="807"/>
                    <a:pt x="265" y="775"/>
                  </a:cubicBezTo>
                  <a:cubicBezTo>
                    <a:pt x="382" y="743"/>
                    <a:pt x="499" y="680"/>
                    <a:pt x="605" y="605"/>
                  </a:cubicBezTo>
                  <a:cubicBezTo>
                    <a:pt x="722" y="457"/>
                    <a:pt x="817" y="298"/>
                    <a:pt x="881" y="117"/>
                  </a:cubicBezTo>
                  <a:cubicBezTo>
                    <a:pt x="828" y="75"/>
                    <a:pt x="775" y="32"/>
                    <a:pt x="722"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8" name="Google Shape;238;p26"/>
          <p:cNvSpPr/>
          <p:nvPr/>
        </p:nvSpPr>
        <p:spPr>
          <a:xfrm>
            <a:off x="1094863" y="275575"/>
            <a:ext cx="293325" cy="67875"/>
          </a:xfrm>
          <a:custGeom>
            <a:rect b="b" l="l" r="r" t="t"/>
            <a:pathLst>
              <a:path extrusionOk="0" h="2715" w="11733">
                <a:moveTo>
                  <a:pt x="5691" y="0"/>
                </a:moveTo>
                <a:lnTo>
                  <a:pt x="5283" y="409"/>
                </a:lnTo>
                <a:lnTo>
                  <a:pt x="4728" y="934"/>
                </a:lnTo>
                <a:cubicBezTo>
                  <a:pt x="4524" y="1080"/>
                  <a:pt x="4349" y="1255"/>
                  <a:pt x="4144" y="1372"/>
                </a:cubicBezTo>
                <a:cubicBezTo>
                  <a:pt x="3736" y="1634"/>
                  <a:pt x="3298" y="1780"/>
                  <a:pt x="2831" y="1868"/>
                </a:cubicBezTo>
                <a:cubicBezTo>
                  <a:pt x="2739" y="1879"/>
                  <a:pt x="2646" y="1885"/>
                  <a:pt x="2553" y="1885"/>
                </a:cubicBezTo>
                <a:cubicBezTo>
                  <a:pt x="1697" y="1885"/>
                  <a:pt x="789" y="1420"/>
                  <a:pt x="0" y="788"/>
                </a:cubicBezTo>
                <a:lnTo>
                  <a:pt x="0" y="788"/>
                </a:lnTo>
                <a:cubicBezTo>
                  <a:pt x="263" y="1284"/>
                  <a:pt x="642" y="1751"/>
                  <a:pt x="1109" y="2072"/>
                </a:cubicBezTo>
                <a:cubicBezTo>
                  <a:pt x="1605" y="2452"/>
                  <a:pt x="2218" y="2685"/>
                  <a:pt x="2831" y="2714"/>
                </a:cubicBezTo>
                <a:cubicBezTo>
                  <a:pt x="3473" y="2714"/>
                  <a:pt x="4115" y="2568"/>
                  <a:pt x="4670" y="2277"/>
                </a:cubicBezTo>
                <a:cubicBezTo>
                  <a:pt x="4932" y="2131"/>
                  <a:pt x="5195" y="1956"/>
                  <a:pt x="5429" y="1751"/>
                </a:cubicBezTo>
                <a:cubicBezTo>
                  <a:pt x="5521" y="1682"/>
                  <a:pt x="5610" y="1603"/>
                  <a:pt x="5697" y="1522"/>
                </a:cubicBezTo>
                <a:lnTo>
                  <a:pt x="5697" y="1522"/>
                </a:lnTo>
                <a:cubicBezTo>
                  <a:pt x="6054" y="1801"/>
                  <a:pt x="6442" y="2039"/>
                  <a:pt x="6859" y="2247"/>
                </a:cubicBezTo>
                <a:cubicBezTo>
                  <a:pt x="7442" y="2539"/>
                  <a:pt x="8084" y="2685"/>
                  <a:pt x="8726" y="2714"/>
                </a:cubicBezTo>
                <a:cubicBezTo>
                  <a:pt x="8902" y="2714"/>
                  <a:pt x="9048" y="2714"/>
                  <a:pt x="9223" y="2685"/>
                </a:cubicBezTo>
                <a:lnTo>
                  <a:pt x="9719" y="2568"/>
                </a:lnTo>
                <a:cubicBezTo>
                  <a:pt x="10011" y="2481"/>
                  <a:pt x="10302" y="2335"/>
                  <a:pt x="10565" y="2160"/>
                </a:cubicBezTo>
                <a:cubicBezTo>
                  <a:pt x="11061" y="1780"/>
                  <a:pt x="11470" y="1313"/>
                  <a:pt x="11733" y="759"/>
                </a:cubicBezTo>
                <a:lnTo>
                  <a:pt x="11733" y="759"/>
                </a:lnTo>
                <a:cubicBezTo>
                  <a:pt x="11324" y="1138"/>
                  <a:pt x="10828" y="1430"/>
                  <a:pt x="10302" y="1664"/>
                </a:cubicBezTo>
                <a:cubicBezTo>
                  <a:pt x="9980" y="1785"/>
                  <a:pt x="9630" y="1850"/>
                  <a:pt x="9271" y="1850"/>
                </a:cubicBezTo>
                <a:cubicBezTo>
                  <a:pt x="9110" y="1850"/>
                  <a:pt x="8947" y="1837"/>
                  <a:pt x="8785" y="1810"/>
                </a:cubicBezTo>
                <a:cubicBezTo>
                  <a:pt x="8289" y="1722"/>
                  <a:pt x="7793" y="1547"/>
                  <a:pt x="7355" y="1284"/>
                </a:cubicBezTo>
                <a:cubicBezTo>
                  <a:pt x="6888" y="1022"/>
                  <a:pt x="6479" y="730"/>
                  <a:pt x="6100" y="380"/>
                </a:cubicBezTo>
                <a:lnTo>
                  <a:pt x="5691" y="0"/>
                </a:lnTo>
                <a:close/>
              </a:path>
            </a:pathLst>
          </a:custGeom>
          <a:solidFill>
            <a:srgbClr val="7ECC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42" name="Shape 242"/>
        <p:cNvGrpSpPr/>
        <p:nvPr/>
      </p:nvGrpSpPr>
      <p:grpSpPr>
        <a:xfrm>
          <a:off x="0" y="0"/>
          <a:ext cx="0" cy="0"/>
          <a:chOff x="0" y="0"/>
          <a:chExt cx="0" cy="0"/>
        </a:xfrm>
      </p:grpSpPr>
      <p:grpSp>
        <p:nvGrpSpPr>
          <p:cNvPr id="243" name="Google Shape;243;p28"/>
          <p:cNvGrpSpPr/>
          <p:nvPr/>
        </p:nvGrpSpPr>
        <p:grpSpPr>
          <a:xfrm>
            <a:off x="-95077" y="983680"/>
            <a:ext cx="1700914" cy="563757"/>
            <a:chOff x="223350" y="3354150"/>
            <a:chExt cx="1111200" cy="368300"/>
          </a:xfrm>
        </p:grpSpPr>
        <p:sp>
          <p:nvSpPr>
            <p:cNvPr id="244" name="Google Shape;244;p28"/>
            <p:cNvSpPr/>
            <p:nvPr/>
          </p:nvSpPr>
          <p:spPr>
            <a:xfrm>
              <a:off x="223350" y="3354150"/>
              <a:ext cx="1111200" cy="368300"/>
            </a:xfrm>
            <a:custGeom>
              <a:rect b="b" l="l" r="r" t="t"/>
              <a:pathLst>
                <a:path extrusionOk="0" h="14732" w="44448">
                  <a:moveTo>
                    <a:pt x="19404" y="1"/>
                  </a:moveTo>
                  <a:cubicBezTo>
                    <a:pt x="15057" y="1"/>
                    <a:pt x="10037" y="4145"/>
                    <a:pt x="10608" y="10721"/>
                  </a:cubicBezTo>
                  <a:cubicBezTo>
                    <a:pt x="9663" y="8870"/>
                    <a:pt x="8110" y="8098"/>
                    <a:pt x="6505" y="8098"/>
                  </a:cubicBezTo>
                  <a:cubicBezTo>
                    <a:pt x="3352" y="8098"/>
                    <a:pt x="1" y="11079"/>
                    <a:pt x="676" y="14721"/>
                  </a:cubicBezTo>
                  <a:lnTo>
                    <a:pt x="676" y="14732"/>
                  </a:lnTo>
                  <a:lnTo>
                    <a:pt x="44447" y="14732"/>
                  </a:lnTo>
                  <a:cubicBezTo>
                    <a:pt x="44447" y="14732"/>
                    <a:pt x="43386" y="10348"/>
                    <a:pt x="39397" y="10348"/>
                  </a:cubicBezTo>
                  <a:cubicBezTo>
                    <a:pt x="38216" y="10348"/>
                    <a:pt x="36778" y="10732"/>
                    <a:pt x="35035" y="11729"/>
                  </a:cubicBezTo>
                  <a:cubicBezTo>
                    <a:pt x="34870" y="8489"/>
                    <a:pt x="32137" y="5986"/>
                    <a:pt x="29405" y="5986"/>
                  </a:cubicBezTo>
                  <a:cubicBezTo>
                    <a:pt x="27922" y="5986"/>
                    <a:pt x="26440" y="6723"/>
                    <a:pt x="25368" y="8482"/>
                  </a:cubicBezTo>
                  <a:cubicBezTo>
                    <a:pt x="25811" y="2552"/>
                    <a:pt x="22815" y="1"/>
                    <a:pt x="1940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28"/>
            <p:cNvSpPr/>
            <p:nvPr/>
          </p:nvSpPr>
          <p:spPr>
            <a:xfrm>
              <a:off x="563350" y="3419225"/>
              <a:ext cx="37425" cy="41075"/>
            </a:xfrm>
            <a:custGeom>
              <a:rect b="b" l="l" r="r" t="t"/>
              <a:pathLst>
                <a:path extrusionOk="0" h="1643" w="1497">
                  <a:moveTo>
                    <a:pt x="1390" y="0"/>
                  </a:moveTo>
                  <a:lnTo>
                    <a:pt x="1284" y="21"/>
                  </a:lnTo>
                  <a:cubicBezTo>
                    <a:pt x="1189" y="53"/>
                    <a:pt x="1104" y="74"/>
                    <a:pt x="1019" y="117"/>
                  </a:cubicBezTo>
                  <a:cubicBezTo>
                    <a:pt x="786" y="212"/>
                    <a:pt x="573" y="350"/>
                    <a:pt x="393" y="531"/>
                  </a:cubicBezTo>
                  <a:cubicBezTo>
                    <a:pt x="128" y="828"/>
                    <a:pt x="0" y="1231"/>
                    <a:pt x="53" y="1634"/>
                  </a:cubicBezTo>
                  <a:cubicBezTo>
                    <a:pt x="96" y="1640"/>
                    <a:pt x="138" y="1642"/>
                    <a:pt x="181" y="1642"/>
                  </a:cubicBezTo>
                  <a:cubicBezTo>
                    <a:pt x="223" y="1642"/>
                    <a:pt x="266" y="1640"/>
                    <a:pt x="308" y="1634"/>
                  </a:cubicBezTo>
                  <a:cubicBezTo>
                    <a:pt x="329" y="1518"/>
                    <a:pt x="372" y="1422"/>
                    <a:pt x="414" y="1316"/>
                  </a:cubicBezTo>
                  <a:cubicBezTo>
                    <a:pt x="510" y="1146"/>
                    <a:pt x="626" y="987"/>
                    <a:pt x="764" y="849"/>
                  </a:cubicBezTo>
                  <a:cubicBezTo>
                    <a:pt x="902" y="701"/>
                    <a:pt x="1051" y="563"/>
                    <a:pt x="1210" y="435"/>
                  </a:cubicBezTo>
                  <a:cubicBezTo>
                    <a:pt x="1274" y="382"/>
                    <a:pt x="1337" y="329"/>
                    <a:pt x="1412" y="287"/>
                  </a:cubicBezTo>
                  <a:lnTo>
                    <a:pt x="1497" y="223"/>
                  </a:lnTo>
                  <a:cubicBezTo>
                    <a:pt x="1475" y="138"/>
                    <a:pt x="1444" y="64"/>
                    <a:pt x="1390"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28"/>
            <p:cNvSpPr/>
            <p:nvPr/>
          </p:nvSpPr>
          <p:spPr>
            <a:xfrm>
              <a:off x="589075" y="3443625"/>
              <a:ext cx="25750" cy="23825"/>
            </a:xfrm>
            <a:custGeom>
              <a:rect b="b" l="l" r="r" t="t"/>
              <a:pathLst>
                <a:path extrusionOk="0" h="953" w="1030">
                  <a:moveTo>
                    <a:pt x="956" y="0"/>
                  </a:moveTo>
                  <a:cubicBezTo>
                    <a:pt x="871" y="0"/>
                    <a:pt x="786" y="11"/>
                    <a:pt x="701" y="32"/>
                  </a:cubicBezTo>
                  <a:cubicBezTo>
                    <a:pt x="552" y="64"/>
                    <a:pt x="404" y="128"/>
                    <a:pt x="277" y="223"/>
                  </a:cubicBezTo>
                  <a:cubicBezTo>
                    <a:pt x="149" y="340"/>
                    <a:pt x="54" y="489"/>
                    <a:pt x="22" y="658"/>
                  </a:cubicBezTo>
                  <a:cubicBezTo>
                    <a:pt x="1" y="754"/>
                    <a:pt x="1" y="849"/>
                    <a:pt x="22" y="945"/>
                  </a:cubicBezTo>
                  <a:cubicBezTo>
                    <a:pt x="64" y="950"/>
                    <a:pt x="107" y="953"/>
                    <a:pt x="149" y="953"/>
                  </a:cubicBezTo>
                  <a:cubicBezTo>
                    <a:pt x="192" y="953"/>
                    <a:pt x="234" y="950"/>
                    <a:pt x="277" y="945"/>
                  </a:cubicBezTo>
                  <a:cubicBezTo>
                    <a:pt x="298" y="892"/>
                    <a:pt x="330" y="839"/>
                    <a:pt x="372" y="796"/>
                  </a:cubicBezTo>
                  <a:cubicBezTo>
                    <a:pt x="436" y="722"/>
                    <a:pt x="521" y="648"/>
                    <a:pt x="595" y="595"/>
                  </a:cubicBezTo>
                  <a:cubicBezTo>
                    <a:pt x="669" y="531"/>
                    <a:pt x="775" y="446"/>
                    <a:pt x="860" y="361"/>
                  </a:cubicBezTo>
                  <a:cubicBezTo>
                    <a:pt x="956" y="287"/>
                    <a:pt x="1030" y="234"/>
                    <a:pt x="1030" y="234"/>
                  </a:cubicBezTo>
                  <a:cubicBezTo>
                    <a:pt x="1019" y="149"/>
                    <a:pt x="988" y="64"/>
                    <a:pt x="956"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28"/>
            <p:cNvSpPr/>
            <p:nvPr/>
          </p:nvSpPr>
          <p:spPr>
            <a:xfrm>
              <a:off x="913525" y="3683600"/>
              <a:ext cx="61025" cy="12125"/>
            </a:xfrm>
            <a:custGeom>
              <a:rect b="b" l="l" r="r" t="t"/>
              <a:pathLst>
                <a:path extrusionOk="0" h="485" w="2441">
                  <a:moveTo>
                    <a:pt x="956" y="1"/>
                  </a:moveTo>
                  <a:cubicBezTo>
                    <a:pt x="648" y="1"/>
                    <a:pt x="340" y="15"/>
                    <a:pt x="32" y="47"/>
                  </a:cubicBezTo>
                  <a:cubicBezTo>
                    <a:pt x="0" y="132"/>
                    <a:pt x="0" y="217"/>
                    <a:pt x="32" y="302"/>
                  </a:cubicBezTo>
                  <a:cubicBezTo>
                    <a:pt x="414" y="387"/>
                    <a:pt x="807" y="450"/>
                    <a:pt x="1199" y="482"/>
                  </a:cubicBezTo>
                  <a:cubicBezTo>
                    <a:pt x="1271" y="484"/>
                    <a:pt x="1342" y="485"/>
                    <a:pt x="1414" y="485"/>
                  </a:cubicBezTo>
                  <a:cubicBezTo>
                    <a:pt x="1749" y="485"/>
                    <a:pt x="2088" y="466"/>
                    <a:pt x="2420" y="440"/>
                  </a:cubicBezTo>
                  <a:cubicBezTo>
                    <a:pt x="2441" y="355"/>
                    <a:pt x="2441" y="270"/>
                    <a:pt x="2420" y="185"/>
                  </a:cubicBezTo>
                  <a:cubicBezTo>
                    <a:pt x="2027" y="100"/>
                    <a:pt x="1634" y="36"/>
                    <a:pt x="1242" y="5"/>
                  </a:cubicBezTo>
                  <a:cubicBezTo>
                    <a:pt x="1147" y="2"/>
                    <a:pt x="1051" y="1"/>
                    <a:pt x="956" y="1"/>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28"/>
            <p:cNvSpPr/>
            <p:nvPr/>
          </p:nvSpPr>
          <p:spPr>
            <a:xfrm>
              <a:off x="920150" y="3656800"/>
              <a:ext cx="40075" cy="12325"/>
            </a:xfrm>
            <a:custGeom>
              <a:rect b="b" l="l" r="r" t="t"/>
              <a:pathLst>
                <a:path extrusionOk="0" h="493" w="1603">
                  <a:moveTo>
                    <a:pt x="669" y="0"/>
                  </a:moveTo>
                  <a:cubicBezTo>
                    <a:pt x="557" y="0"/>
                    <a:pt x="439" y="5"/>
                    <a:pt x="340" y="5"/>
                  </a:cubicBezTo>
                  <a:lnTo>
                    <a:pt x="75" y="5"/>
                  </a:lnTo>
                  <a:cubicBezTo>
                    <a:pt x="43" y="79"/>
                    <a:pt x="11" y="164"/>
                    <a:pt x="0" y="249"/>
                  </a:cubicBezTo>
                  <a:cubicBezTo>
                    <a:pt x="0" y="249"/>
                    <a:pt x="117" y="302"/>
                    <a:pt x="276" y="366"/>
                  </a:cubicBezTo>
                  <a:cubicBezTo>
                    <a:pt x="436" y="429"/>
                    <a:pt x="616" y="472"/>
                    <a:pt x="796" y="493"/>
                  </a:cubicBezTo>
                  <a:cubicBezTo>
                    <a:pt x="1062" y="482"/>
                    <a:pt x="1327" y="450"/>
                    <a:pt x="1592" y="387"/>
                  </a:cubicBezTo>
                  <a:cubicBezTo>
                    <a:pt x="1603" y="302"/>
                    <a:pt x="1603" y="217"/>
                    <a:pt x="1592" y="143"/>
                  </a:cubicBezTo>
                  <a:cubicBezTo>
                    <a:pt x="1338" y="79"/>
                    <a:pt x="1083" y="37"/>
                    <a:pt x="828" y="5"/>
                  </a:cubicBezTo>
                  <a:cubicBezTo>
                    <a:pt x="779" y="1"/>
                    <a:pt x="724" y="0"/>
                    <a:pt x="669"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9" name="Google Shape;249;p28"/>
          <p:cNvGrpSpPr/>
          <p:nvPr/>
        </p:nvGrpSpPr>
        <p:grpSpPr>
          <a:xfrm>
            <a:off x="-794767" y="2509427"/>
            <a:ext cx="1700876" cy="563680"/>
            <a:chOff x="456975" y="1603100"/>
            <a:chExt cx="1111175" cy="368250"/>
          </a:xfrm>
        </p:grpSpPr>
        <p:sp>
          <p:nvSpPr>
            <p:cNvPr id="250" name="Google Shape;250;p28"/>
            <p:cNvSpPr/>
            <p:nvPr/>
          </p:nvSpPr>
          <p:spPr>
            <a:xfrm>
              <a:off x="456975" y="1603100"/>
              <a:ext cx="1111175" cy="368250"/>
            </a:xfrm>
            <a:custGeom>
              <a:rect b="b" l="l" r="r" t="t"/>
              <a:pathLst>
                <a:path extrusionOk="0" h="14730" w="44447">
                  <a:moveTo>
                    <a:pt x="25038" y="1"/>
                  </a:moveTo>
                  <a:cubicBezTo>
                    <a:pt x="21628" y="1"/>
                    <a:pt x="18638" y="2548"/>
                    <a:pt x="19090" y="8469"/>
                  </a:cubicBezTo>
                  <a:cubicBezTo>
                    <a:pt x="18015" y="6715"/>
                    <a:pt x="16532" y="5980"/>
                    <a:pt x="15049" y="5980"/>
                  </a:cubicBezTo>
                  <a:cubicBezTo>
                    <a:pt x="12314" y="5980"/>
                    <a:pt x="9581" y="8482"/>
                    <a:pt x="9423" y="11716"/>
                  </a:cubicBezTo>
                  <a:cubicBezTo>
                    <a:pt x="7681" y="10724"/>
                    <a:pt x="6243" y="10341"/>
                    <a:pt x="5062" y="10341"/>
                  </a:cubicBezTo>
                  <a:cubicBezTo>
                    <a:pt x="1063" y="10341"/>
                    <a:pt x="0" y="14729"/>
                    <a:pt x="0" y="14729"/>
                  </a:cubicBezTo>
                  <a:lnTo>
                    <a:pt x="43772" y="14729"/>
                  </a:lnTo>
                  <a:cubicBezTo>
                    <a:pt x="44447" y="11087"/>
                    <a:pt x="41100" y="8101"/>
                    <a:pt x="37951" y="8101"/>
                  </a:cubicBezTo>
                  <a:cubicBezTo>
                    <a:pt x="36347" y="8101"/>
                    <a:pt x="34795" y="8875"/>
                    <a:pt x="33850" y="10729"/>
                  </a:cubicBezTo>
                  <a:cubicBezTo>
                    <a:pt x="34421" y="4149"/>
                    <a:pt x="29389" y="1"/>
                    <a:pt x="2503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28"/>
            <p:cNvSpPr/>
            <p:nvPr/>
          </p:nvSpPr>
          <p:spPr>
            <a:xfrm>
              <a:off x="1190725" y="1668375"/>
              <a:ext cx="36650" cy="41075"/>
            </a:xfrm>
            <a:custGeom>
              <a:rect b="b" l="l" r="r" t="t"/>
              <a:pathLst>
                <a:path extrusionOk="0" h="1643" w="1466">
                  <a:moveTo>
                    <a:pt x="107" y="0"/>
                  </a:moveTo>
                  <a:cubicBezTo>
                    <a:pt x="54" y="64"/>
                    <a:pt x="22" y="138"/>
                    <a:pt x="1" y="223"/>
                  </a:cubicBezTo>
                  <a:lnTo>
                    <a:pt x="86" y="287"/>
                  </a:lnTo>
                  <a:cubicBezTo>
                    <a:pt x="160" y="329"/>
                    <a:pt x="234" y="382"/>
                    <a:pt x="298" y="435"/>
                  </a:cubicBezTo>
                  <a:cubicBezTo>
                    <a:pt x="457" y="563"/>
                    <a:pt x="606" y="701"/>
                    <a:pt x="733" y="849"/>
                  </a:cubicBezTo>
                  <a:cubicBezTo>
                    <a:pt x="871" y="987"/>
                    <a:pt x="988" y="1146"/>
                    <a:pt x="1083" y="1316"/>
                  </a:cubicBezTo>
                  <a:cubicBezTo>
                    <a:pt x="1126" y="1422"/>
                    <a:pt x="1168" y="1518"/>
                    <a:pt x="1189" y="1634"/>
                  </a:cubicBezTo>
                  <a:cubicBezTo>
                    <a:pt x="1232" y="1640"/>
                    <a:pt x="1277" y="1642"/>
                    <a:pt x="1322" y="1642"/>
                  </a:cubicBezTo>
                  <a:cubicBezTo>
                    <a:pt x="1367" y="1642"/>
                    <a:pt x="1412" y="1640"/>
                    <a:pt x="1455" y="1634"/>
                  </a:cubicBezTo>
                  <a:cubicBezTo>
                    <a:pt x="1465" y="1497"/>
                    <a:pt x="1465" y="1348"/>
                    <a:pt x="1444" y="1221"/>
                  </a:cubicBezTo>
                  <a:cubicBezTo>
                    <a:pt x="1391" y="966"/>
                    <a:pt x="1274" y="722"/>
                    <a:pt x="1105" y="531"/>
                  </a:cubicBezTo>
                  <a:cubicBezTo>
                    <a:pt x="924" y="351"/>
                    <a:pt x="712" y="213"/>
                    <a:pt x="478" y="117"/>
                  </a:cubicBezTo>
                  <a:cubicBezTo>
                    <a:pt x="394" y="75"/>
                    <a:pt x="309" y="53"/>
                    <a:pt x="213" y="22"/>
                  </a:cubicBezTo>
                  <a:lnTo>
                    <a:pt x="107" y="0"/>
                  </a:ln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28"/>
            <p:cNvSpPr/>
            <p:nvPr/>
          </p:nvSpPr>
          <p:spPr>
            <a:xfrm>
              <a:off x="1176675" y="1692500"/>
              <a:ext cx="25750" cy="24100"/>
            </a:xfrm>
            <a:custGeom>
              <a:rect b="b" l="l" r="r" t="t"/>
              <a:pathLst>
                <a:path extrusionOk="0" h="964" w="1030">
                  <a:moveTo>
                    <a:pt x="75" y="1"/>
                  </a:moveTo>
                  <a:cubicBezTo>
                    <a:pt x="32" y="75"/>
                    <a:pt x="11" y="160"/>
                    <a:pt x="1" y="245"/>
                  </a:cubicBezTo>
                  <a:cubicBezTo>
                    <a:pt x="1" y="245"/>
                    <a:pt x="75" y="298"/>
                    <a:pt x="170" y="372"/>
                  </a:cubicBezTo>
                  <a:cubicBezTo>
                    <a:pt x="255" y="447"/>
                    <a:pt x="361" y="542"/>
                    <a:pt x="436" y="606"/>
                  </a:cubicBezTo>
                  <a:cubicBezTo>
                    <a:pt x="510" y="659"/>
                    <a:pt x="595" y="733"/>
                    <a:pt x="658" y="807"/>
                  </a:cubicBezTo>
                  <a:cubicBezTo>
                    <a:pt x="701" y="850"/>
                    <a:pt x="722" y="892"/>
                    <a:pt x="754" y="956"/>
                  </a:cubicBezTo>
                  <a:cubicBezTo>
                    <a:pt x="796" y="961"/>
                    <a:pt x="839" y="964"/>
                    <a:pt x="881" y="964"/>
                  </a:cubicBezTo>
                  <a:cubicBezTo>
                    <a:pt x="924" y="964"/>
                    <a:pt x="966" y="961"/>
                    <a:pt x="1009" y="956"/>
                  </a:cubicBezTo>
                  <a:cubicBezTo>
                    <a:pt x="1030" y="860"/>
                    <a:pt x="1030" y="765"/>
                    <a:pt x="1009" y="669"/>
                  </a:cubicBezTo>
                  <a:cubicBezTo>
                    <a:pt x="977" y="500"/>
                    <a:pt x="881" y="351"/>
                    <a:pt x="754" y="234"/>
                  </a:cubicBezTo>
                  <a:cubicBezTo>
                    <a:pt x="627" y="139"/>
                    <a:pt x="478" y="75"/>
                    <a:pt x="319" y="43"/>
                  </a:cubicBezTo>
                  <a:cubicBezTo>
                    <a:pt x="245" y="22"/>
                    <a:pt x="160" y="12"/>
                    <a:pt x="75" y="1"/>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28"/>
            <p:cNvSpPr/>
            <p:nvPr/>
          </p:nvSpPr>
          <p:spPr>
            <a:xfrm>
              <a:off x="816950" y="1932750"/>
              <a:ext cx="61050" cy="12125"/>
            </a:xfrm>
            <a:custGeom>
              <a:rect b="b" l="l" r="r" t="t"/>
              <a:pathLst>
                <a:path extrusionOk="0" h="485" w="2442">
                  <a:moveTo>
                    <a:pt x="1485" y="1"/>
                  </a:moveTo>
                  <a:cubicBezTo>
                    <a:pt x="1390" y="1"/>
                    <a:pt x="1295" y="2"/>
                    <a:pt x="1200" y="5"/>
                  </a:cubicBezTo>
                  <a:cubicBezTo>
                    <a:pt x="807" y="37"/>
                    <a:pt x="415" y="100"/>
                    <a:pt x="22" y="185"/>
                  </a:cubicBezTo>
                  <a:cubicBezTo>
                    <a:pt x="1" y="270"/>
                    <a:pt x="1" y="355"/>
                    <a:pt x="22" y="440"/>
                  </a:cubicBezTo>
                  <a:cubicBezTo>
                    <a:pt x="354" y="466"/>
                    <a:pt x="693" y="485"/>
                    <a:pt x="1027" y="485"/>
                  </a:cubicBezTo>
                  <a:cubicBezTo>
                    <a:pt x="1099" y="485"/>
                    <a:pt x="1171" y="484"/>
                    <a:pt x="1242" y="482"/>
                  </a:cubicBezTo>
                  <a:cubicBezTo>
                    <a:pt x="1635" y="450"/>
                    <a:pt x="2027" y="387"/>
                    <a:pt x="2420" y="302"/>
                  </a:cubicBezTo>
                  <a:cubicBezTo>
                    <a:pt x="2441" y="217"/>
                    <a:pt x="2441" y="132"/>
                    <a:pt x="2420" y="47"/>
                  </a:cubicBezTo>
                  <a:cubicBezTo>
                    <a:pt x="2104" y="15"/>
                    <a:pt x="1794" y="1"/>
                    <a:pt x="1485" y="1"/>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28"/>
            <p:cNvSpPr/>
            <p:nvPr/>
          </p:nvSpPr>
          <p:spPr>
            <a:xfrm>
              <a:off x="831275" y="1905950"/>
              <a:ext cx="40100" cy="12350"/>
            </a:xfrm>
            <a:custGeom>
              <a:rect b="b" l="l" r="r" t="t"/>
              <a:pathLst>
                <a:path extrusionOk="0" h="494" w="1604">
                  <a:moveTo>
                    <a:pt x="938" y="0"/>
                  </a:moveTo>
                  <a:cubicBezTo>
                    <a:pt x="884" y="0"/>
                    <a:pt x="832" y="1"/>
                    <a:pt x="786" y="5"/>
                  </a:cubicBezTo>
                  <a:cubicBezTo>
                    <a:pt x="521" y="37"/>
                    <a:pt x="266" y="79"/>
                    <a:pt x="22" y="143"/>
                  </a:cubicBezTo>
                  <a:cubicBezTo>
                    <a:pt x="1" y="217"/>
                    <a:pt x="1" y="302"/>
                    <a:pt x="22" y="387"/>
                  </a:cubicBezTo>
                  <a:cubicBezTo>
                    <a:pt x="277" y="451"/>
                    <a:pt x="542" y="482"/>
                    <a:pt x="818" y="493"/>
                  </a:cubicBezTo>
                  <a:cubicBezTo>
                    <a:pt x="988" y="472"/>
                    <a:pt x="1168" y="429"/>
                    <a:pt x="1338" y="366"/>
                  </a:cubicBezTo>
                  <a:cubicBezTo>
                    <a:pt x="1497" y="302"/>
                    <a:pt x="1603" y="249"/>
                    <a:pt x="1603" y="249"/>
                  </a:cubicBezTo>
                  <a:cubicBezTo>
                    <a:pt x="1592" y="164"/>
                    <a:pt x="1561" y="79"/>
                    <a:pt x="1529" y="5"/>
                  </a:cubicBezTo>
                  <a:lnTo>
                    <a:pt x="1263" y="5"/>
                  </a:lnTo>
                  <a:cubicBezTo>
                    <a:pt x="1164" y="5"/>
                    <a:pt x="1047" y="0"/>
                    <a:pt x="938"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5" name="Google Shape;255;p28"/>
          <p:cNvGrpSpPr/>
          <p:nvPr/>
        </p:nvGrpSpPr>
        <p:grpSpPr>
          <a:xfrm>
            <a:off x="8280509" y="602641"/>
            <a:ext cx="1720815" cy="767473"/>
            <a:chOff x="8042384" y="2038616"/>
            <a:chExt cx="1720815" cy="767473"/>
          </a:xfrm>
        </p:grpSpPr>
        <p:sp>
          <p:nvSpPr>
            <p:cNvPr id="256" name="Google Shape;256;p28"/>
            <p:cNvSpPr/>
            <p:nvPr/>
          </p:nvSpPr>
          <p:spPr>
            <a:xfrm>
              <a:off x="8042384" y="2038616"/>
              <a:ext cx="1720815" cy="767473"/>
            </a:xfrm>
            <a:custGeom>
              <a:rect b="b" l="l" r="r" t="t"/>
              <a:pathLst>
                <a:path extrusionOk="0" h="19316" w="43310">
                  <a:moveTo>
                    <a:pt x="25615" y="0"/>
                  </a:moveTo>
                  <a:cubicBezTo>
                    <a:pt x="20922" y="0"/>
                    <a:pt x="16203" y="3639"/>
                    <a:pt x="16707" y="11601"/>
                  </a:cubicBezTo>
                  <a:cubicBezTo>
                    <a:pt x="14853" y="8904"/>
                    <a:pt x="12411" y="7768"/>
                    <a:pt x="10025" y="7768"/>
                  </a:cubicBezTo>
                  <a:cubicBezTo>
                    <a:pt x="4883" y="7768"/>
                    <a:pt x="0" y="13039"/>
                    <a:pt x="1819" y="19316"/>
                  </a:cubicBezTo>
                  <a:lnTo>
                    <a:pt x="43309" y="19316"/>
                  </a:lnTo>
                  <a:cubicBezTo>
                    <a:pt x="43309" y="15688"/>
                    <a:pt x="40582" y="11557"/>
                    <a:pt x="36902" y="11557"/>
                  </a:cubicBezTo>
                  <a:cubicBezTo>
                    <a:pt x="35985" y="11557"/>
                    <a:pt x="35010" y="11813"/>
                    <a:pt x="34003" y="12397"/>
                  </a:cubicBezTo>
                  <a:cubicBezTo>
                    <a:pt x="35952" y="4439"/>
                    <a:pt x="30799" y="0"/>
                    <a:pt x="2561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28"/>
            <p:cNvSpPr/>
            <p:nvPr/>
          </p:nvSpPr>
          <p:spPr>
            <a:xfrm>
              <a:off x="8825909" y="2181653"/>
              <a:ext cx="49348" cy="69413"/>
            </a:xfrm>
            <a:custGeom>
              <a:rect b="b" l="l" r="r" t="t"/>
              <a:pathLst>
                <a:path extrusionOk="0" h="1747" w="1242">
                  <a:moveTo>
                    <a:pt x="1136" y="0"/>
                  </a:moveTo>
                  <a:lnTo>
                    <a:pt x="1030" y="32"/>
                  </a:lnTo>
                  <a:cubicBezTo>
                    <a:pt x="934" y="64"/>
                    <a:pt x="849" y="107"/>
                    <a:pt x="775" y="149"/>
                  </a:cubicBezTo>
                  <a:cubicBezTo>
                    <a:pt x="552" y="266"/>
                    <a:pt x="372" y="436"/>
                    <a:pt x="234" y="637"/>
                  </a:cubicBezTo>
                  <a:cubicBezTo>
                    <a:pt x="106" y="849"/>
                    <a:pt x="22" y="1093"/>
                    <a:pt x="11" y="1337"/>
                  </a:cubicBezTo>
                  <a:cubicBezTo>
                    <a:pt x="0" y="1433"/>
                    <a:pt x="0" y="1529"/>
                    <a:pt x="11" y="1624"/>
                  </a:cubicBezTo>
                  <a:lnTo>
                    <a:pt x="22" y="1730"/>
                  </a:lnTo>
                  <a:cubicBezTo>
                    <a:pt x="64" y="1741"/>
                    <a:pt x="109" y="1746"/>
                    <a:pt x="154" y="1746"/>
                  </a:cubicBezTo>
                  <a:cubicBezTo>
                    <a:pt x="199" y="1746"/>
                    <a:pt x="244" y="1741"/>
                    <a:pt x="287" y="1730"/>
                  </a:cubicBezTo>
                  <a:cubicBezTo>
                    <a:pt x="287" y="1730"/>
                    <a:pt x="297" y="1698"/>
                    <a:pt x="319" y="1635"/>
                  </a:cubicBezTo>
                  <a:cubicBezTo>
                    <a:pt x="329" y="1560"/>
                    <a:pt x="351" y="1486"/>
                    <a:pt x="382" y="1422"/>
                  </a:cubicBezTo>
                  <a:cubicBezTo>
                    <a:pt x="457" y="1242"/>
                    <a:pt x="542" y="1072"/>
                    <a:pt x="648" y="913"/>
                  </a:cubicBezTo>
                  <a:cubicBezTo>
                    <a:pt x="754" y="754"/>
                    <a:pt x="870" y="605"/>
                    <a:pt x="998" y="457"/>
                  </a:cubicBezTo>
                  <a:cubicBezTo>
                    <a:pt x="1115" y="319"/>
                    <a:pt x="1242" y="234"/>
                    <a:pt x="1242" y="234"/>
                  </a:cubicBezTo>
                  <a:cubicBezTo>
                    <a:pt x="1221" y="149"/>
                    <a:pt x="1178" y="64"/>
                    <a:pt x="1136"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28"/>
            <p:cNvSpPr/>
            <p:nvPr/>
          </p:nvSpPr>
          <p:spPr>
            <a:xfrm>
              <a:off x="8874383" y="2198500"/>
              <a:ext cx="47282" cy="47679"/>
            </a:xfrm>
            <a:custGeom>
              <a:rect b="b" l="l" r="r" t="t"/>
              <a:pathLst>
                <a:path extrusionOk="0" h="1200" w="1190">
                  <a:moveTo>
                    <a:pt x="1125" y="1"/>
                  </a:moveTo>
                  <a:lnTo>
                    <a:pt x="1041" y="12"/>
                  </a:lnTo>
                  <a:cubicBezTo>
                    <a:pt x="966" y="12"/>
                    <a:pt x="892" y="22"/>
                    <a:pt x="818" y="43"/>
                  </a:cubicBezTo>
                  <a:cubicBezTo>
                    <a:pt x="637" y="96"/>
                    <a:pt x="457" y="192"/>
                    <a:pt x="319" y="330"/>
                  </a:cubicBezTo>
                  <a:cubicBezTo>
                    <a:pt x="192" y="468"/>
                    <a:pt x="107" y="638"/>
                    <a:pt x="54" y="829"/>
                  </a:cubicBezTo>
                  <a:cubicBezTo>
                    <a:pt x="32" y="892"/>
                    <a:pt x="22" y="967"/>
                    <a:pt x="11" y="1030"/>
                  </a:cubicBezTo>
                  <a:lnTo>
                    <a:pt x="1" y="1115"/>
                  </a:lnTo>
                  <a:cubicBezTo>
                    <a:pt x="75" y="1158"/>
                    <a:pt x="160" y="1189"/>
                    <a:pt x="255" y="1200"/>
                  </a:cubicBezTo>
                  <a:cubicBezTo>
                    <a:pt x="298" y="1136"/>
                    <a:pt x="351" y="1062"/>
                    <a:pt x="404" y="998"/>
                  </a:cubicBezTo>
                  <a:cubicBezTo>
                    <a:pt x="499" y="892"/>
                    <a:pt x="595" y="786"/>
                    <a:pt x="690" y="691"/>
                  </a:cubicBezTo>
                  <a:cubicBezTo>
                    <a:pt x="786" y="585"/>
                    <a:pt x="881" y="489"/>
                    <a:pt x="987" y="404"/>
                  </a:cubicBezTo>
                  <a:cubicBezTo>
                    <a:pt x="1051" y="351"/>
                    <a:pt x="1115" y="309"/>
                    <a:pt x="1189" y="266"/>
                  </a:cubicBezTo>
                  <a:cubicBezTo>
                    <a:pt x="1178" y="171"/>
                    <a:pt x="1157" y="86"/>
                    <a:pt x="1125" y="1"/>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28"/>
            <p:cNvSpPr/>
            <p:nvPr/>
          </p:nvSpPr>
          <p:spPr>
            <a:xfrm>
              <a:off x="8122644" y="2614658"/>
              <a:ext cx="66671" cy="60314"/>
            </a:xfrm>
            <a:custGeom>
              <a:rect b="b" l="l" r="r" t="t"/>
              <a:pathLst>
                <a:path extrusionOk="0" h="1518" w="1678">
                  <a:moveTo>
                    <a:pt x="202" y="0"/>
                  </a:moveTo>
                  <a:cubicBezTo>
                    <a:pt x="181" y="0"/>
                    <a:pt x="1" y="181"/>
                    <a:pt x="22" y="191"/>
                  </a:cubicBezTo>
                  <a:cubicBezTo>
                    <a:pt x="383" y="754"/>
                    <a:pt x="892" y="1210"/>
                    <a:pt x="1486" y="1518"/>
                  </a:cubicBezTo>
                  <a:cubicBezTo>
                    <a:pt x="1561" y="1475"/>
                    <a:pt x="1624" y="1411"/>
                    <a:pt x="1677" y="1327"/>
                  </a:cubicBezTo>
                  <a:cubicBezTo>
                    <a:pt x="1306" y="775"/>
                    <a:pt x="797" y="319"/>
                    <a:pt x="202"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28"/>
            <p:cNvSpPr/>
            <p:nvPr/>
          </p:nvSpPr>
          <p:spPr>
            <a:xfrm>
              <a:off x="8146284" y="2574170"/>
              <a:ext cx="46805" cy="43030"/>
            </a:xfrm>
            <a:custGeom>
              <a:rect b="b" l="l" r="r" t="t"/>
              <a:pathLst>
                <a:path extrusionOk="0" h="1083" w="1178">
                  <a:moveTo>
                    <a:pt x="223" y="1"/>
                  </a:moveTo>
                  <a:cubicBezTo>
                    <a:pt x="138" y="43"/>
                    <a:pt x="64" y="85"/>
                    <a:pt x="0" y="149"/>
                  </a:cubicBezTo>
                  <a:cubicBezTo>
                    <a:pt x="74" y="393"/>
                    <a:pt x="202" y="605"/>
                    <a:pt x="371" y="796"/>
                  </a:cubicBezTo>
                  <a:cubicBezTo>
                    <a:pt x="509" y="902"/>
                    <a:pt x="658" y="987"/>
                    <a:pt x="828" y="1030"/>
                  </a:cubicBezTo>
                  <a:cubicBezTo>
                    <a:pt x="976" y="1072"/>
                    <a:pt x="1093" y="1083"/>
                    <a:pt x="1093" y="1083"/>
                  </a:cubicBezTo>
                  <a:cubicBezTo>
                    <a:pt x="1135" y="1009"/>
                    <a:pt x="1167" y="913"/>
                    <a:pt x="1178" y="828"/>
                  </a:cubicBezTo>
                  <a:cubicBezTo>
                    <a:pt x="1178" y="828"/>
                    <a:pt x="1104" y="754"/>
                    <a:pt x="1008" y="680"/>
                  </a:cubicBezTo>
                  <a:cubicBezTo>
                    <a:pt x="902" y="616"/>
                    <a:pt x="817" y="489"/>
                    <a:pt x="722" y="414"/>
                  </a:cubicBezTo>
                  <a:cubicBezTo>
                    <a:pt x="552" y="266"/>
                    <a:pt x="223" y="1"/>
                    <a:pt x="223" y="1"/>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1" name="Google Shape;261;p28"/>
          <p:cNvGrpSpPr/>
          <p:nvPr/>
        </p:nvGrpSpPr>
        <p:grpSpPr>
          <a:xfrm>
            <a:off x="7454791" y="2571749"/>
            <a:ext cx="1288247" cy="574373"/>
            <a:chOff x="7624716" y="2969549"/>
            <a:chExt cx="1288247" cy="574373"/>
          </a:xfrm>
        </p:grpSpPr>
        <p:sp>
          <p:nvSpPr>
            <p:cNvPr id="262" name="Google Shape;262;p28"/>
            <p:cNvSpPr/>
            <p:nvPr/>
          </p:nvSpPr>
          <p:spPr>
            <a:xfrm>
              <a:off x="7624716" y="2969549"/>
              <a:ext cx="1288247" cy="574373"/>
            </a:xfrm>
            <a:custGeom>
              <a:rect b="b" l="l" r="r" t="t"/>
              <a:pathLst>
                <a:path extrusionOk="0" h="14456" w="32423">
                  <a:moveTo>
                    <a:pt x="13248" y="0"/>
                  </a:moveTo>
                  <a:cubicBezTo>
                    <a:pt x="9366" y="0"/>
                    <a:pt x="5508" y="3323"/>
                    <a:pt x="6973" y="9277"/>
                  </a:cubicBezTo>
                  <a:cubicBezTo>
                    <a:pt x="6217" y="8839"/>
                    <a:pt x="5486" y="8647"/>
                    <a:pt x="4800" y="8647"/>
                  </a:cubicBezTo>
                  <a:cubicBezTo>
                    <a:pt x="2042" y="8647"/>
                    <a:pt x="1" y="11745"/>
                    <a:pt x="1" y="14455"/>
                  </a:cubicBezTo>
                  <a:lnTo>
                    <a:pt x="31060" y="14455"/>
                  </a:lnTo>
                  <a:cubicBezTo>
                    <a:pt x="32423" y="9759"/>
                    <a:pt x="28766" y="5815"/>
                    <a:pt x="24917" y="5815"/>
                  </a:cubicBezTo>
                  <a:cubicBezTo>
                    <a:pt x="23131" y="5815"/>
                    <a:pt x="21304" y="6665"/>
                    <a:pt x="19918" y="8683"/>
                  </a:cubicBezTo>
                  <a:cubicBezTo>
                    <a:pt x="20296" y="2723"/>
                    <a:pt x="16763" y="0"/>
                    <a:pt x="1324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28"/>
            <p:cNvSpPr/>
            <p:nvPr/>
          </p:nvSpPr>
          <p:spPr>
            <a:xfrm>
              <a:off x="8289600" y="3075873"/>
              <a:ext cx="37150" cy="52526"/>
            </a:xfrm>
            <a:custGeom>
              <a:rect b="b" l="l" r="r" t="t"/>
              <a:pathLst>
                <a:path extrusionOk="0" h="1322" w="935">
                  <a:moveTo>
                    <a:pt x="86" y="1"/>
                  </a:moveTo>
                  <a:cubicBezTo>
                    <a:pt x="43" y="54"/>
                    <a:pt x="11" y="118"/>
                    <a:pt x="1" y="192"/>
                  </a:cubicBezTo>
                  <a:cubicBezTo>
                    <a:pt x="1" y="192"/>
                    <a:pt x="86" y="255"/>
                    <a:pt x="181" y="362"/>
                  </a:cubicBezTo>
                  <a:cubicBezTo>
                    <a:pt x="277" y="468"/>
                    <a:pt x="362" y="584"/>
                    <a:pt x="436" y="701"/>
                  </a:cubicBezTo>
                  <a:cubicBezTo>
                    <a:pt x="521" y="818"/>
                    <a:pt x="584" y="945"/>
                    <a:pt x="638" y="1073"/>
                  </a:cubicBezTo>
                  <a:cubicBezTo>
                    <a:pt x="659" y="1126"/>
                    <a:pt x="680" y="1189"/>
                    <a:pt x="691" y="1242"/>
                  </a:cubicBezTo>
                  <a:lnTo>
                    <a:pt x="712" y="1306"/>
                  </a:lnTo>
                  <a:cubicBezTo>
                    <a:pt x="744" y="1317"/>
                    <a:pt x="778" y="1322"/>
                    <a:pt x="813" y="1322"/>
                  </a:cubicBezTo>
                  <a:cubicBezTo>
                    <a:pt x="847" y="1322"/>
                    <a:pt x="882" y="1317"/>
                    <a:pt x="913" y="1306"/>
                  </a:cubicBezTo>
                  <a:cubicBezTo>
                    <a:pt x="913" y="1306"/>
                    <a:pt x="913" y="1274"/>
                    <a:pt x="924" y="1232"/>
                  </a:cubicBezTo>
                  <a:cubicBezTo>
                    <a:pt x="935" y="1157"/>
                    <a:pt x="935" y="1083"/>
                    <a:pt x="924" y="1019"/>
                  </a:cubicBezTo>
                  <a:cubicBezTo>
                    <a:pt x="913" y="828"/>
                    <a:pt x="860" y="648"/>
                    <a:pt x="765" y="489"/>
                  </a:cubicBezTo>
                  <a:cubicBezTo>
                    <a:pt x="659" y="330"/>
                    <a:pt x="510" y="213"/>
                    <a:pt x="351" y="118"/>
                  </a:cubicBezTo>
                  <a:cubicBezTo>
                    <a:pt x="298" y="86"/>
                    <a:pt x="234" y="54"/>
                    <a:pt x="160" y="33"/>
                  </a:cubicBezTo>
                  <a:lnTo>
                    <a:pt x="86" y="1"/>
                  </a:ln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28"/>
            <p:cNvSpPr/>
            <p:nvPr/>
          </p:nvSpPr>
          <p:spPr>
            <a:xfrm>
              <a:off x="8254635" y="3089382"/>
              <a:ext cx="35441" cy="35441"/>
            </a:xfrm>
            <a:custGeom>
              <a:rect b="b" l="l" r="r" t="t"/>
              <a:pathLst>
                <a:path extrusionOk="0" h="892" w="892">
                  <a:moveTo>
                    <a:pt x="53" y="0"/>
                  </a:moveTo>
                  <a:cubicBezTo>
                    <a:pt x="32" y="53"/>
                    <a:pt x="11" y="117"/>
                    <a:pt x="0" y="191"/>
                  </a:cubicBezTo>
                  <a:cubicBezTo>
                    <a:pt x="53" y="223"/>
                    <a:pt x="106" y="255"/>
                    <a:pt x="159" y="297"/>
                  </a:cubicBezTo>
                  <a:cubicBezTo>
                    <a:pt x="234" y="361"/>
                    <a:pt x="308" y="425"/>
                    <a:pt x="372" y="510"/>
                  </a:cubicBezTo>
                  <a:cubicBezTo>
                    <a:pt x="456" y="584"/>
                    <a:pt x="520" y="658"/>
                    <a:pt x="594" y="743"/>
                  </a:cubicBezTo>
                  <a:cubicBezTo>
                    <a:pt x="637" y="786"/>
                    <a:pt x="669" y="839"/>
                    <a:pt x="700" y="892"/>
                  </a:cubicBezTo>
                  <a:cubicBezTo>
                    <a:pt x="775" y="881"/>
                    <a:pt x="838" y="860"/>
                    <a:pt x="891" y="828"/>
                  </a:cubicBezTo>
                  <a:cubicBezTo>
                    <a:pt x="891" y="828"/>
                    <a:pt x="891" y="807"/>
                    <a:pt x="891" y="764"/>
                  </a:cubicBezTo>
                  <a:cubicBezTo>
                    <a:pt x="881" y="711"/>
                    <a:pt x="870" y="658"/>
                    <a:pt x="849" y="616"/>
                  </a:cubicBezTo>
                  <a:cubicBezTo>
                    <a:pt x="817" y="478"/>
                    <a:pt x="754" y="351"/>
                    <a:pt x="658" y="244"/>
                  </a:cubicBezTo>
                  <a:cubicBezTo>
                    <a:pt x="552" y="138"/>
                    <a:pt x="425" y="64"/>
                    <a:pt x="276" y="32"/>
                  </a:cubicBezTo>
                  <a:cubicBezTo>
                    <a:pt x="223" y="11"/>
                    <a:pt x="170" y="0"/>
                    <a:pt x="117"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28"/>
            <p:cNvSpPr/>
            <p:nvPr/>
          </p:nvSpPr>
          <p:spPr>
            <a:xfrm>
              <a:off x="8816214" y="3445226"/>
              <a:ext cx="32064" cy="31667"/>
            </a:xfrm>
            <a:custGeom>
              <a:rect b="b" l="l" r="r" t="t"/>
              <a:pathLst>
                <a:path extrusionOk="0" h="797" w="807">
                  <a:moveTo>
                    <a:pt x="658" y="0"/>
                  </a:moveTo>
                  <a:cubicBezTo>
                    <a:pt x="361" y="117"/>
                    <a:pt x="117" y="361"/>
                    <a:pt x="0" y="658"/>
                  </a:cubicBezTo>
                  <a:cubicBezTo>
                    <a:pt x="43" y="711"/>
                    <a:pt x="85" y="754"/>
                    <a:pt x="138" y="796"/>
                  </a:cubicBezTo>
                  <a:cubicBezTo>
                    <a:pt x="287" y="722"/>
                    <a:pt x="414" y="637"/>
                    <a:pt x="541" y="531"/>
                  </a:cubicBezTo>
                  <a:cubicBezTo>
                    <a:pt x="648" y="414"/>
                    <a:pt x="732" y="276"/>
                    <a:pt x="807" y="138"/>
                  </a:cubicBezTo>
                  <a:cubicBezTo>
                    <a:pt x="764" y="85"/>
                    <a:pt x="711" y="32"/>
                    <a:pt x="658"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28"/>
            <p:cNvSpPr/>
            <p:nvPr/>
          </p:nvSpPr>
          <p:spPr>
            <a:xfrm>
              <a:off x="8803142" y="3400924"/>
              <a:ext cx="49348" cy="44739"/>
            </a:xfrm>
            <a:custGeom>
              <a:rect b="b" l="l" r="r" t="t"/>
              <a:pathLst>
                <a:path extrusionOk="0" h="1126" w="1242">
                  <a:moveTo>
                    <a:pt x="1096" y="0"/>
                  </a:moveTo>
                  <a:cubicBezTo>
                    <a:pt x="1095" y="0"/>
                    <a:pt x="1094" y="1"/>
                    <a:pt x="1093" y="1"/>
                  </a:cubicBezTo>
                  <a:cubicBezTo>
                    <a:pt x="881" y="118"/>
                    <a:pt x="679" y="266"/>
                    <a:pt x="488" y="415"/>
                  </a:cubicBezTo>
                  <a:cubicBezTo>
                    <a:pt x="308" y="595"/>
                    <a:pt x="149" y="786"/>
                    <a:pt x="0" y="988"/>
                  </a:cubicBezTo>
                  <a:cubicBezTo>
                    <a:pt x="32" y="1041"/>
                    <a:pt x="85" y="1094"/>
                    <a:pt x="138" y="1126"/>
                  </a:cubicBezTo>
                  <a:cubicBezTo>
                    <a:pt x="351" y="1009"/>
                    <a:pt x="552" y="861"/>
                    <a:pt x="743" y="712"/>
                  </a:cubicBezTo>
                  <a:cubicBezTo>
                    <a:pt x="924" y="532"/>
                    <a:pt x="1093" y="341"/>
                    <a:pt x="1242" y="139"/>
                  </a:cubicBezTo>
                  <a:cubicBezTo>
                    <a:pt x="1242" y="129"/>
                    <a:pt x="1124" y="0"/>
                    <a:pt x="1096"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28"/>
            <p:cNvSpPr/>
            <p:nvPr/>
          </p:nvSpPr>
          <p:spPr>
            <a:xfrm>
              <a:off x="8800202" y="3370171"/>
              <a:ext cx="35004" cy="32501"/>
            </a:xfrm>
            <a:custGeom>
              <a:rect b="b" l="l" r="r" t="t"/>
              <a:pathLst>
                <a:path extrusionOk="0" h="818" w="881">
                  <a:moveTo>
                    <a:pt x="722" y="0"/>
                  </a:moveTo>
                  <a:cubicBezTo>
                    <a:pt x="722" y="0"/>
                    <a:pt x="467" y="202"/>
                    <a:pt x="340" y="319"/>
                  </a:cubicBezTo>
                  <a:cubicBezTo>
                    <a:pt x="276" y="361"/>
                    <a:pt x="202" y="457"/>
                    <a:pt x="127" y="520"/>
                  </a:cubicBezTo>
                  <a:lnTo>
                    <a:pt x="0" y="626"/>
                  </a:lnTo>
                  <a:cubicBezTo>
                    <a:pt x="11" y="690"/>
                    <a:pt x="32" y="754"/>
                    <a:pt x="64" y="817"/>
                  </a:cubicBezTo>
                  <a:cubicBezTo>
                    <a:pt x="64" y="817"/>
                    <a:pt x="149" y="807"/>
                    <a:pt x="265" y="775"/>
                  </a:cubicBezTo>
                  <a:cubicBezTo>
                    <a:pt x="382" y="743"/>
                    <a:pt x="499" y="680"/>
                    <a:pt x="605" y="605"/>
                  </a:cubicBezTo>
                  <a:cubicBezTo>
                    <a:pt x="722" y="457"/>
                    <a:pt x="817" y="298"/>
                    <a:pt x="881" y="117"/>
                  </a:cubicBezTo>
                  <a:cubicBezTo>
                    <a:pt x="828" y="75"/>
                    <a:pt x="775" y="32"/>
                    <a:pt x="722"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8" name="Google Shape;268;p28"/>
          <p:cNvSpPr/>
          <p:nvPr/>
        </p:nvSpPr>
        <p:spPr>
          <a:xfrm>
            <a:off x="1001550" y="4293913"/>
            <a:ext cx="952900" cy="138325"/>
          </a:xfrm>
          <a:custGeom>
            <a:rect b="b" l="l" r="r" t="t"/>
            <a:pathLst>
              <a:path extrusionOk="0" h="5533" w="38116">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rgbClr val="7ECC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28"/>
          <p:cNvSpPr/>
          <p:nvPr/>
        </p:nvSpPr>
        <p:spPr>
          <a:xfrm>
            <a:off x="7281000" y="4254900"/>
            <a:ext cx="952900" cy="138325"/>
          </a:xfrm>
          <a:custGeom>
            <a:rect b="b" l="l" r="r" t="t"/>
            <a:pathLst>
              <a:path extrusionOk="0" h="5533" w="38116">
                <a:moveTo>
                  <a:pt x="17731" y="1"/>
                </a:moveTo>
                <a:cubicBezTo>
                  <a:pt x="17409" y="1"/>
                  <a:pt x="17060" y="219"/>
                  <a:pt x="16957" y="530"/>
                </a:cubicBezTo>
                <a:cubicBezTo>
                  <a:pt x="16344" y="2106"/>
                  <a:pt x="15060" y="3361"/>
                  <a:pt x="13454" y="3887"/>
                </a:cubicBezTo>
                <a:cubicBezTo>
                  <a:pt x="12933" y="4048"/>
                  <a:pt x="12398" y="4127"/>
                  <a:pt x="11866" y="4127"/>
                </a:cubicBezTo>
                <a:cubicBezTo>
                  <a:pt x="10671" y="4127"/>
                  <a:pt x="9492" y="3729"/>
                  <a:pt x="8522" y="2982"/>
                </a:cubicBezTo>
                <a:cubicBezTo>
                  <a:pt x="7734" y="2398"/>
                  <a:pt x="7092" y="1610"/>
                  <a:pt x="6713" y="705"/>
                </a:cubicBezTo>
                <a:cubicBezTo>
                  <a:pt x="6614" y="495"/>
                  <a:pt x="6425" y="405"/>
                  <a:pt x="6230" y="405"/>
                </a:cubicBezTo>
                <a:cubicBezTo>
                  <a:pt x="5965" y="405"/>
                  <a:pt x="5688" y="570"/>
                  <a:pt x="5604" y="822"/>
                </a:cubicBezTo>
                <a:cubicBezTo>
                  <a:pt x="4903" y="3099"/>
                  <a:pt x="2656" y="4791"/>
                  <a:pt x="321" y="4996"/>
                </a:cubicBezTo>
                <a:cubicBezTo>
                  <a:pt x="0" y="5025"/>
                  <a:pt x="0" y="5463"/>
                  <a:pt x="321" y="5492"/>
                </a:cubicBezTo>
                <a:lnTo>
                  <a:pt x="321" y="5521"/>
                </a:lnTo>
                <a:cubicBezTo>
                  <a:pt x="445" y="5529"/>
                  <a:pt x="569" y="5532"/>
                  <a:pt x="692" y="5532"/>
                </a:cubicBezTo>
                <a:cubicBezTo>
                  <a:pt x="2973" y="5532"/>
                  <a:pt x="5045" y="4246"/>
                  <a:pt x="6211" y="2326"/>
                </a:cubicBezTo>
                <a:lnTo>
                  <a:pt x="6211" y="2326"/>
                </a:lnTo>
                <a:cubicBezTo>
                  <a:pt x="7501" y="4435"/>
                  <a:pt x="9716" y="5482"/>
                  <a:pt x="11931" y="5482"/>
                </a:cubicBezTo>
                <a:cubicBezTo>
                  <a:pt x="14163" y="5482"/>
                  <a:pt x="16396" y="4418"/>
                  <a:pt x="17679" y="2306"/>
                </a:cubicBezTo>
                <a:lnTo>
                  <a:pt x="17679" y="2306"/>
                </a:lnTo>
                <a:cubicBezTo>
                  <a:pt x="18882" y="4034"/>
                  <a:pt x="20821" y="4922"/>
                  <a:pt x="22770" y="4922"/>
                </a:cubicBezTo>
                <a:cubicBezTo>
                  <a:pt x="24433" y="4922"/>
                  <a:pt x="26103" y="4275"/>
                  <a:pt x="27328" y="2949"/>
                </a:cubicBezTo>
                <a:lnTo>
                  <a:pt x="27328" y="2949"/>
                </a:lnTo>
                <a:cubicBezTo>
                  <a:pt x="27585" y="3251"/>
                  <a:pt x="27911" y="3500"/>
                  <a:pt x="28251" y="3682"/>
                </a:cubicBezTo>
                <a:cubicBezTo>
                  <a:pt x="29185" y="4149"/>
                  <a:pt x="30236" y="4412"/>
                  <a:pt x="31257" y="4499"/>
                </a:cubicBezTo>
                <a:cubicBezTo>
                  <a:pt x="31655" y="4531"/>
                  <a:pt x="32053" y="4547"/>
                  <a:pt x="32450" y="4547"/>
                </a:cubicBezTo>
                <a:cubicBezTo>
                  <a:pt x="33159" y="4547"/>
                  <a:pt x="33863" y="4495"/>
                  <a:pt x="34555" y="4383"/>
                </a:cubicBezTo>
                <a:cubicBezTo>
                  <a:pt x="35606" y="4208"/>
                  <a:pt x="36832" y="3916"/>
                  <a:pt x="37707" y="3274"/>
                </a:cubicBezTo>
                <a:cubicBezTo>
                  <a:pt x="37999" y="3128"/>
                  <a:pt x="38116" y="2778"/>
                  <a:pt x="37999" y="2456"/>
                </a:cubicBezTo>
                <a:cubicBezTo>
                  <a:pt x="37903" y="2191"/>
                  <a:pt x="37666" y="2025"/>
                  <a:pt x="37406" y="2025"/>
                </a:cubicBezTo>
                <a:cubicBezTo>
                  <a:pt x="37352" y="2025"/>
                  <a:pt x="37296" y="2033"/>
                  <a:pt x="37240" y="2048"/>
                </a:cubicBezTo>
                <a:cubicBezTo>
                  <a:pt x="36336" y="2311"/>
                  <a:pt x="35489" y="2661"/>
                  <a:pt x="34555" y="2865"/>
                </a:cubicBezTo>
                <a:cubicBezTo>
                  <a:pt x="33877" y="2996"/>
                  <a:pt x="33198" y="3062"/>
                  <a:pt x="32520" y="3062"/>
                </a:cubicBezTo>
                <a:cubicBezTo>
                  <a:pt x="32293" y="3062"/>
                  <a:pt x="32067" y="3055"/>
                  <a:pt x="31841" y="3040"/>
                </a:cubicBezTo>
                <a:cubicBezTo>
                  <a:pt x="30966" y="3011"/>
                  <a:pt x="30090" y="2836"/>
                  <a:pt x="29273" y="2544"/>
                </a:cubicBezTo>
                <a:cubicBezTo>
                  <a:pt x="29010" y="2427"/>
                  <a:pt x="28747" y="2281"/>
                  <a:pt x="28543" y="2077"/>
                </a:cubicBezTo>
                <a:cubicBezTo>
                  <a:pt x="28339" y="1931"/>
                  <a:pt x="28222" y="1668"/>
                  <a:pt x="28280" y="1406"/>
                </a:cubicBezTo>
                <a:cubicBezTo>
                  <a:pt x="28316" y="958"/>
                  <a:pt x="27924" y="697"/>
                  <a:pt x="27534" y="697"/>
                </a:cubicBezTo>
                <a:cubicBezTo>
                  <a:pt x="27288" y="697"/>
                  <a:pt x="27044" y="801"/>
                  <a:pt x="26909" y="1026"/>
                </a:cubicBezTo>
                <a:cubicBezTo>
                  <a:pt x="25976" y="2662"/>
                  <a:pt x="24360" y="3453"/>
                  <a:pt x="22753" y="3453"/>
                </a:cubicBezTo>
                <a:cubicBezTo>
                  <a:pt x="20890" y="3453"/>
                  <a:pt x="19038" y="2392"/>
                  <a:pt x="18270" y="355"/>
                </a:cubicBezTo>
                <a:cubicBezTo>
                  <a:pt x="18163" y="105"/>
                  <a:pt x="17953" y="1"/>
                  <a:pt x="17731" y="1"/>
                </a:cubicBezTo>
                <a:close/>
              </a:path>
            </a:pathLst>
          </a:custGeom>
          <a:solidFill>
            <a:srgbClr val="7ECC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28"/>
          <p:cNvSpPr/>
          <p:nvPr/>
        </p:nvSpPr>
        <p:spPr>
          <a:xfrm>
            <a:off x="8277338" y="3811125"/>
            <a:ext cx="293325" cy="67875"/>
          </a:xfrm>
          <a:custGeom>
            <a:rect b="b" l="l" r="r" t="t"/>
            <a:pathLst>
              <a:path extrusionOk="0" h="2715" w="11733">
                <a:moveTo>
                  <a:pt x="5691" y="0"/>
                </a:moveTo>
                <a:lnTo>
                  <a:pt x="5283" y="409"/>
                </a:lnTo>
                <a:lnTo>
                  <a:pt x="4728" y="934"/>
                </a:lnTo>
                <a:cubicBezTo>
                  <a:pt x="4524" y="1080"/>
                  <a:pt x="4349" y="1255"/>
                  <a:pt x="4144" y="1372"/>
                </a:cubicBezTo>
                <a:cubicBezTo>
                  <a:pt x="3736" y="1634"/>
                  <a:pt x="3298" y="1780"/>
                  <a:pt x="2831" y="1868"/>
                </a:cubicBezTo>
                <a:cubicBezTo>
                  <a:pt x="2739" y="1879"/>
                  <a:pt x="2646" y="1885"/>
                  <a:pt x="2553" y="1885"/>
                </a:cubicBezTo>
                <a:cubicBezTo>
                  <a:pt x="1697" y="1885"/>
                  <a:pt x="789" y="1420"/>
                  <a:pt x="0" y="788"/>
                </a:cubicBezTo>
                <a:lnTo>
                  <a:pt x="0" y="788"/>
                </a:lnTo>
                <a:cubicBezTo>
                  <a:pt x="263" y="1284"/>
                  <a:pt x="642" y="1751"/>
                  <a:pt x="1109" y="2072"/>
                </a:cubicBezTo>
                <a:cubicBezTo>
                  <a:pt x="1605" y="2452"/>
                  <a:pt x="2218" y="2685"/>
                  <a:pt x="2831" y="2714"/>
                </a:cubicBezTo>
                <a:cubicBezTo>
                  <a:pt x="3473" y="2714"/>
                  <a:pt x="4115" y="2568"/>
                  <a:pt x="4670" y="2277"/>
                </a:cubicBezTo>
                <a:cubicBezTo>
                  <a:pt x="4932" y="2131"/>
                  <a:pt x="5195" y="1956"/>
                  <a:pt x="5429" y="1751"/>
                </a:cubicBezTo>
                <a:cubicBezTo>
                  <a:pt x="5521" y="1682"/>
                  <a:pt x="5610" y="1603"/>
                  <a:pt x="5697" y="1522"/>
                </a:cubicBezTo>
                <a:lnTo>
                  <a:pt x="5697" y="1522"/>
                </a:lnTo>
                <a:cubicBezTo>
                  <a:pt x="6054" y="1801"/>
                  <a:pt x="6442" y="2039"/>
                  <a:pt x="6859" y="2247"/>
                </a:cubicBezTo>
                <a:cubicBezTo>
                  <a:pt x="7442" y="2539"/>
                  <a:pt x="8084" y="2685"/>
                  <a:pt x="8726" y="2714"/>
                </a:cubicBezTo>
                <a:cubicBezTo>
                  <a:pt x="8902" y="2714"/>
                  <a:pt x="9048" y="2714"/>
                  <a:pt x="9223" y="2685"/>
                </a:cubicBezTo>
                <a:lnTo>
                  <a:pt x="9719" y="2568"/>
                </a:lnTo>
                <a:cubicBezTo>
                  <a:pt x="10011" y="2481"/>
                  <a:pt x="10302" y="2335"/>
                  <a:pt x="10565" y="2160"/>
                </a:cubicBezTo>
                <a:cubicBezTo>
                  <a:pt x="11061" y="1780"/>
                  <a:pt x="11470" y="1313"/>
                  <a:pt x="11733" y="759"/>
                </a:cubicBezTo>
                <a:lnTo>
                  <a:pt x="11733" y="759"/>
                </a:lnTo>
                <a:cubicBezTo>
                  <a:pt x="11324" y="1138"/>
                  <a:pt x="10828" y="1430"/>
                  <a:pt x="10302" y="1664"/>
                </a:cubicBezTo>
                <a:cubicBezTo>
                  <a:pt x="9980" y="1785"/>
                  <a:pt x="9630" y="1850"/>
                  <a:pt x="9271" y="1850"/>
                </a:cubicBezTo>
                <a:cubicBezTo>
                  <a:pt x="9110" y="1850"/>
                  <a:pt x="8947" y="1837"/>
                  <a:pt x="8785" y="1810"/>
                </a:cubicBezTo>
                <a:cubicBezTo>
                  <a:pt x="8289" y="1722"/>
                  <a:pt x="7793" y="1547"/>
                  <a:pt x="7355" y="1284"/>
                </a:cubicBezTo>
                <a:cubicBezTo>
                  <a:pt x="6888" y="1022"/>
                  <a:pt x="6479" y="730"/>
                  <a:pt x="6100" y="380"/>
                </a:cubicBezTo>
                <a:lnTo>
                  <a:pt x="5691" y="0"/>
                </a:lnTo>
                <a:close/>
              </a:path>
            </a:pathLst>
          </a:custGeom>
          <a:solidFill>
            <a:srgbClr val="7ECC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28"/>
          <p:cNvSpPr/>
          <p:nvPr/>
        </p:nvSpPr>
        <p:spPr>
          <a:xfrm>
            <a:off x="554025" y="3672625"/>
            <a:ext cx="294050" cy="67975"/>
          </a:xfrm>
          <a:custGeom>
            <a:rect b="b" l="l" r="r" t="t"/>
            <a:pathLst>
              <a:path extrusionOk="0" h="2719" w="11762">
                <a:moveTo>
                  <a:pt x="5662" y="1"/>
                </a:moveTo>
                <a:lnTo>
                  <a:pt x="5283" y="409"/>
                </a:lnTo>
                <a:lnTo>
                  <a:pt x="4728" y="935"/>
                </a:lnTo>
                <a:cubicBezTo>
                  <a:pt x="4524" y="1081"/>
                  <a:pt x="4349" y="1256"/>
                  <a:pt x="4145" y="1372"/>
                </a:cubicBezTo>
                <a:cubicBezTo>
                  <a:pt x="3736" y="1635"/>
                  <a:pt x="3298" y="1810"/>
                  <a:pt x="2831" y="1869"/>
                </a:cubicBezTo>
                <a:cubicBezTo>
                  <a:pt x="2736" y="1880"/>
                  <a:pt x="2641" y="1886"/>
                  <a:pt x="2545" y="1886"/>
                </a:cubicBezTo>
                <a:cubicBezTo>
                  <a:pt x="1669" y="1886"/>
                  <a:pt x="763" y="1420"/>
                  <a:pt x="0" y="789"/>
                </a:cubicBezTo>
                <a:lnTo>
                  <a:pt x="0" y="789"/>
                </a:lnTo>
                <a:cubicBezTo>
                  <a:pt x="263" y="1314"/>
                  <a:pt x="642" y="1752"/>
                  <a:pt x="1139" y="2102"/>
                </a:cubicBezTo>
                <a:cubicBezTo>
                  <a:pt x="1635" y="2481"/>
                  <a:pt x="2218" y="2686"/>
                  <a:pt x="2860" y="2715"/>
                </a:cubicBezTo>
                <a:cubicBezTo>
                  <a:pt x="2905" y="2717"/>
                  <a:pt x="2950" y="2718"/>
                  <a:pt x="2994" y="2718"/>
                </a:cubicBezTo>
                <a:cubicBezTo>
                  <a:pt x="3566" y="2718"/>
                  <a:pt x="4156" y="2548"/>
                  <a:pt x="4670" y="2277"/>
                </a:cubicBezTo>
                <a:cubicBezTo>
                  <a:pt x="4933" y="2131"/>
                  <a:pt x="5195" y="1956"/>
                  <a:pt x="5458" y="1781"/>
                </a:cubicBezTo>
                <a:cubicBezTo>
                  <a:pt x="5540" y="1699"/>
                  <a:pt x="5627" y="1616"/>
                  <a:pt x="5716" y="1534"/>
                </a:cubicBezTo>
                <a:lnTo>
                  <a:pt x="5716" y="1534"/>
                </a:lnTo>
                <a:cubicBezTo>
                  <a:pt x="6060" y="1817"/>
                  <a:pt x="6445" y="2062"/>
                  <a:pt x="6859" y="2248"/>
                </a:cubicBezTo>
                <a:cubicBezTo>
                  <a:pt x="7443" y="2540"/>
                  <a:pt x="8085" y="2715"/>
                  <a:pt x="8756" y="2715"/>
                </a:cubicBezTo>
                <a:cubicBezTo>
                  <a:pt x="8902" y="2715"/>
                  <a:pt x="9077" y="2715"/>
                  <a:pt x="9223" y="2686"/>
                </a:cubicBezTo>
                <a:cubicBezTo>
                  <a:pt x="9398" y="2657"/>
                  <a:pt x="9573" y="2627"/>
                  <a:pt x="9719" y="2598"/>
                </a:cubicBezTo>
                <a:cubicBezTo>
                  <a:pt x="10011" y="2481"/>
                  <a:pt x="10303" y="2336"/>
                  <a:pt x="10595" y="2160"/>
                </a:cubicBezTo>
                <a:cubicBezTo>
                  <a:pt x="11091" y="1810"/>
                  <a:pt x="11470" y="1314"/>
                  <a:pt x="11762" y="789"/>
                </a:cubicBezTo>
                <a:lnTo>
                  <a:pt x="11762" y="789"/>
                </a:lnTo>
                <a:cubicBezTo>
                  <a:pt x="11324" y="1139"/>
                  <a:pt x="10828" y="1460"/>
                  <a:pt x="10303" y="1664"/>
                </a:cubicBezTo>
                <a:cubicBezTo>
                  <a:pt x="9976" y="1807"/>
                  <a:pt x="9620" y="1879"/>
                  <a:pt x="9266" y="1879"/>
                </a:cubicBezTo>
                <a:cubicBezTo>
                  <a:pt x="9115" y="1879"/>
                  <a:pt x="8963" y="1866"/>
                  <a:pt x="8814" y="1839"/>
                </a:cubicBezTo>
                <a:cubicBezTo>
                  <a:pt x="8289" y="1752"/>
                  <a:pt x="7793" y="1548"/>
                  <a:pt x="7355" y="1285"/>
                </a:cubicBezTo>
                <a:cubicBezTo>
                  <a:pt x="6888" y="1051"/>
                  <a:pt x="6450" y="730"/>
                  <a:pt x="6071" y="380"/>
                </a:cubicBezTo>
                <a:lnTo>
                  <a:pt x="5662" y="1"/>
                </a:lnTo>
                <a:close/>
              </a:path>
            </a:pathLst>
          </a:custGeom>
          <a:solidFill>
            <a:srgbClr val="7ECC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28"/>
          <p:cNvSpPr/>
          <p:nvPr/>
        </p:nvSpPr>
        <p:spPr>
          <a:xfrm>
            <a:off x="755375" y="1959250"/>
            <a:ext cx="952900" cy="138325"/>
          </a:xfrm>
          <a:custGeom>
            <a:rect b="b" l="l" r="r" t="t"/>
            <a:pathLst>
              <a:path extrusionOk="0" h="5533" w="38116">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rgbClr val="7ECC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28"/>
          <p:cNvSpPr/>
          <p:nvPr/>
        </p:nvSpPr>
        <p:spPr>
          <a:xfrm>
            <a:off x="1708275" y="1748575"/>
            <a:ext cx="294050" cy="67975"/>
          </a:xfrm>
          <a:custGeom>
            <a:rect b="b" l="l" r="r" t="t"/>
            <a:pathLst>
              <a:path extrusionOk="0" h="2719" w="11762">
                <a:moveTo>
                  <a:pt x="5662" y="1"/>
                </a:moveTo>
                <a:lnTo>
                  <a:pt x="5283" y="409"/>
                </a:lnTo>
                <a:lnTo>
                  <a:pt x="4728" y="935"/>
                </a:lnTo>
                <a:cubicBezTo>
                  <a:pt x="4524" y="1081"/>
                  <a:pt x="4349" y="1256"/>
                  <a:pt x="4145" y="1372"/>
                </a:cubicBezTo>
                <a:cubicBezTo>
                  <a:pt x="3736" y="1635"/>
                  <a:pt x="3298" y="1810"/>
                  <a:pt x="2831" y="1869"/>
                </a:cubicBezTo>
                <a:cubicBezTo>
                  <a:pt x="2736" y="1880"/>
                  <a:pt x="2641" y="1886"/>
                  <a:pt x="2545" y="1886"/>
                </a:cubicBezTo>
                <a:cubicBezTo>
                  <a:pt x="1669" y="1886"/>
                  <a:pt x="763" y="1420"/>
                  <a:pt x="0" y="789"/>
                </a:cubicBezTo>
                <a:lnTo>
                  <a:pt x="0" y="789"/>
                </a:lnTo>
                <a:cubicBezTo>
                  <a:pt x="263" y="1314"/>
                  <a:pt x="642" y="1752"/>
                  <a:pt x="1139" y="2102"/>
                </a:cubicBezTo>
                <a:cubicBezTo>
                  <a:pt x="1635" y="2481"/>
                  <a:pt x="2218" y="2686"/>
                  <a:pt x="2860" y="2715"/>
                </a:cubicBezTo>
                <a:cubicBezTo>
                  <a:pt x="2905" y="2717"/>
                  <a:pt x="2950" y="2718"/>
                  <a:pt x="2994" y="2718"/>
                </a:cubicBezTo>
                <a:cubicBezTo>
                  <a:pt x="3566" y="2718"/>
                  <a:pt x="4156" y="2548"/>
                  <a:pt x="4670" y="2277"/>
                </a:cubicBezTo>
                <a:cubicBezTo>
                  <a:pt x="4933" y="2131"/>
                  <a:pt x="5195" y="1956"/>
                  <a:pt x="5458" y="1781"/>
                </a:cubicBezTo>
                <a:cubicBezTo>
                  <a:pt x="5540" y="1699"/>
                  <a:pt x="5627" y="1616"/>
                  <a:pt x="5716" y="1534"/>
                </a:cubicBezTo>
                <a:lnTo>
                  <a:pt x="5716" y="1534"/>
                </a:lnTo>
                <a:cubicBezTo>
                  <a:pt x="6060" y="1817"/>
                  <a:pt x="6445" y="2062"/>
                  <a:pt x="6859" y="2248"/>
                </a:cubicBezTo>
                <a:cubicBezTo>
                  <a:pt x="7443" y="2540"/>
                  <a:pt x="8085" y="2715"/>
                  <a:pt x="8756" y="2715"/>
                </a:cubicBezTo>
                <a:cubicBezTo>
                  <a:pt x="8902" y="2715"/>
                  <a:pt x="9077" y="2715"/>
                  <a:pt x="9223" y="2686"/>
                </a:cubicBezTo>
                <a:cubicBezTo>
                  <a:pt x="9398" y="2657"/>
                  <a:pt x="9573" y="2627"/>
                  <a:pt x="9719" y="2598"/>
                </a:cubicBezTo>
                <a:cubicBezTo>
                  <a:pt x="10011" y="2481"/>
                  <a:pt x="10303" y="2336"/>
                  <a:pt x="10595" y="2160"/>
                </a:cubicBezTo>
                <a:cubicBezTo>
                  <a:pt x="11091" y="1810"/>
                  <a:pt x="11470" y="1314"/>
                  <a:pt x="11762" y="789"/>
                </a:cubicBezTo>
                <a:lnTo>
                  <a:pt x="11762" y="789"/>
                </a:lnTo>
                <a:cubicBezTo>
                  <a:pt x="11324" y="1139"/>
                  <a:pt x="10828" y="1460"/>
                  <a:pt x="10303" y="1664"/>
                </a:cubicBezTo>
                <a:cubicBezTo>
                  <a:pt x="9976" y="1807"/>
                  <a:pt x="9620" y="1879"/>
                  <a:pt x="9266" y="1879"/>
                </a:cubicBezTo>
                <a:cubicBezTo>
                  <a:pt x="9115" y="1879"/>
                  <a:pt x="8963" y="1866"/>
                  <a:pt x="8814" y="1839"/>
                </a:cubicBezTo>
                <a:cubicBezTo>
                  <a:pt x="8289" y="1752"/>
                  <a:pt x="7793" y="1548"/>
                  <a:pt x="7355" y="1285"/>
                </a:cubicBezTo>
                <a:cubicBezTo>
                  <a:pt x="6888" y="1051"/>
                  <a:pt x="6450" y="730"/>
                  <a:pt x="6071" y="380"/>
                </a:cubicBezTo>
                <a:lnTo>
                  <a:pt x="5662" y="1"/>
                </a:lnTo>
                <a:close/>
              </a:path>
            </a:pathLst>
          </a:custGeom>
          <a:solidFill>
            <a:srgbClr val="7ECC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28"/>
          <p:cNvSpPr/>
          <p:nvPr/>
        </p:nvSpPr>
        <p:spPr>
          <a:xfrm>
            <a:off x="7120800" y="1610250"/>
            <a:ext cx="952900" cy="138325"/>
          </a:xfrm>
          <a:custGeom>
            <a:rect b="b" l="l" r="r" t="t"/>
            <a:pathLst>
              <a:path extrusionOk="0" h="5533" w="38116">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rgbClr val="7ECC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28"/>
          <p:cNvSpPr txBox="1"/>
          <p:nvPr>
            <p:ph idx="1" type="subTitle"/>
          </p:nvPr>
        </p:nvSpPr>
        <p:spPr>
          <a:xfrm>
            <a:off x="2519725" y="1275325"/>
            <a:ext cx="3790200" cy="3795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600"/>
            </a:lvl1pPr>
            <a:lvl2pPr lvl="1" rtl="0" algn="ctr">
              <a:lnSpc>
                <a:spcPct val="100000"/>
              </a:lnSpc>
              <a:spcBef>
                <a:spcPts val="0"/>
              </a:spcBef>
              <a:spcAft>
                <a:spcPts val="0"/>
              </a:spcAft>
              <a:buNone/>
              <a:defRPr sz="1600"/>
            </a:lvl2pPr>
            <a:lvl3pPr lvl="2" rtl="0" algn="ctr">
              <a:lnSpc>
                <a:spcPct val="100000"/>
              </a:lnSpc>
              <a:spcBef>
                <a:spcPts val="0"/>
              </a:spcBef>
              <a:spcAft>
                <a:spcPts val="0"/>
              </a:spcAft>
              <a:buNone/>
              <a:defRPr sz="1600"/>
            </a:lvl3pPr>
            <a:lvl4pPr lvl="3" rtl="0" algn="ctr">
              <a:lnSpc>
                <a:spcPct val="100000"/>
              </a:lnSpc>
              <a:spcBef>
                <a:spcPts val="0"/>
              </a:spcBef>
              <a:spcAft>
                <a:spcPts val="0"/>
              </a:spcAft>
              <a:buNone/>
              <a:defRPr sz="1600"/>
            </a:lvl4pPr>
            <a:lvl5pPr lvl="4" rtl="0" algn="ctr">
              <a:lnSpc>
                <a:spcPct val="100000"/>
              </a:lnSpc>
              <a:spcBef>
                <a:spcPts val="0"/>
              </a:spcBef>
              <a:spcAft>
                <a:spcPts val="0"/>
              </a:spcAft>
              <a:buNone/>
              <a:defRPr sz="1600"/>
            </a:lvl5pPr>
            <a:lvl6pPr lvl="5" rtl="0" algn="ctr">
              <a:lnSpc>
                <a:spcPct val="100000"/>
              </a:lnSpc>
              <a:spcBef>
                <a:spcPts val="0"/>
              </a:spcBef>
              <a:spcAft>
                <a:spcPts val="0"/>
              </a:spcAft>
              <a:buNone/>
              <a:defRPr sz="1600"/>
            </a:lvl6pPr>
            <a:lvl7pPr lvl="6" rtl="0" algn="ctr">
              <a:lnSpc>
                <a:spcPct val="100000"/>
              </a:lnSpc>
              <a:spcBef>
                <a:spcPts val="0"/>
              </a:spcBef>
              <a:spcAft>
                <a:spcPts val="0"/>
              </a:spcAft>
              <a:buNone/>
              <a:defRPr sz="1600"/>
            </a:lvl7pPr>
            <a:lvl8pPr lvl="7" rtl="0" algn="ctr">
              <a:lnSpc>
                <a:spcPct val="100000"/>
              </a:lnSpc>
              <a:spcBef>
                <a:spcPts val="0"/>
              </a:spcBef>
              <a:spcAft>
                <a:spcPts val="0"/>
              </a:spcAft>
              <a:buNone/>
              <a:defRPr sz="1600"/>
            </a:lvl8pPr>
            <a:lvl9pPr lvl="8" rtl="0" algn="ctr">
              <a:lnSpc>
                <a:spcPct val="100000"/>
              </a:lnSpc>
              <a:spcBef>
                <a:spcPts val="0"/>
              </a:spcBef>
              <a:spcAft>
                <a:spcPts val="0"/>
              </a:spcAft>
              <a:buNone/>
              <a:defRPr sz="1600"/>
            </a:lvl9pPr>
          </a:lstStyle>
          <a:p/>
        </p:txBody>
      </p:sp>
      <p:sp>
        <p:nvSpPr>
          <p:cNvPr id="276" name="Google Shape;276;p28"/>
          <p:cNvSpPr txBox="1"/>
          <p:nvPr>
            <p:ph type="ctrTitle"/>
          </p:nvPr>
        </p:nvSpPr>
        <p:spPr>
          <a:xfrm>
            <a:off x="799000" y="300625"/>
            <a:ext cx="7545900" cy="10695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000000"/>
              </a:buClr>
              <a:buSzPts val="6000"/>
              <a:buNone/>
              <a:defRPr sz="5200">
                <a:solidFill>
                  <a:schemeClr val="accent1"/>
                </a:solidFill>
              </a:defRPr>
            </a:lvl1pPr>
            <a:lvl2pPr lvl="1" rtl="0">
              <a:spcBef>
                <a:spcPts val="0"/>
              </a:spcBef>
              <a:spcAft>
                <a:spcPts val="0"/>
              </a:spcAft>
              <a:buClr>
                <a:srgbClr val="000000"/>
              </a:buClr>
              <a:buSzPts val="6000"/>
              <a:buNone/>
              <a:defRPr sz="6000">
                <a:solidFill>
                  <a:srgbClr val="000000"/>
                </a:solidFill>
              </a:defRPr>
            </a:lvl2pPr>
            <a:lvl3pPr lvl="2" rtl="0">
              <a:spcBef>
                <a:spcPts val="0"/>
              </a:spcBef>
              <a:spcAft>
                <a:spcPts val="0"/>
              </a:spcAft>
              <a:buClr>
                <a:srgbClr val="000000"/>
              </a:buClr>
              <a:buSzPts val="6000"/>
              <a:buNone/>
              <a:defRPr sz="6000">
                <a:solidFill>
                  <a:srgbClr val="000000"/>
                </a:solidFill>
              </a:defRPr>
            </a:lvl3pPr>
            <a:lvl4pPr lvl="3" rtl="0">
              <a:spcBef>
                <a:spcPts val="0"/>
              </a:spcBef>
              <a:spcAft>
                <a:spcPts val="0"/>
              </a:spcAft>
              <a:buClr>
                <a:srgbClr val="000000"/>
              </a:buClr>
              <a:buSzPts val="6000"/>
              <a:buNone/>
              <a:defRPr sz="6000">
                <a:solidFill>
                  <a:srgbClr val="000000"/>
                </a:solidFill>
              </a:defRPr>
            </a:lvl4pPr>
            <a:lvl5pPr lvl="4" rtl="0">
              <a:spcBef>
                <a:spcPts val="0"/>
              </a:spcBef>
              <a:spcAft>
                <a:spcPts val="0"/>
              </a:spcAft>
              <a:buClr>
                <a:srgbClr val="000000"/>
              </a:buClr>
              <a:buSzPts val="6000"/>
              <a:buNone/>
              <a:defRPr sz="6000">
                <a:solidFill>
                  <a:srgbClr val="000000"/>
                </a:solidFill>
              </a:defRPr>
            </a:lvl5pPr>
            <a:lvl6pPr lvl="5" rtl="0">
              <a:spcBef>
                <a:spcPts val="0"/>
              </a:spcBef>
              <a:spcAft>
                <a:spcPts val="0"/>
              </a:spcAft>
              <a:buClr>
                <a:srgbClr val="000000"/>
              </a:buClr>
              <a:buSzPts val="6000"/>
              <a:buNone/>
              <a:defRPr sz="6000">
                <a:solidFill>
                  <a:srgbClr val="000000"/>
                </a:solidFill>
              </a:defRPr>
            </a:lvl6pPr>
            <a:lvl7pPr lvl="6" rtl="0">
              <a:spcBef>
                <a:spcPts val="0"/>
              </a:spcBef>
              <a:spcAft>
                <a:spcPts val="0"/>
              </a:spcAft>
              <a:buClr>
                <a:srgbClr val="000000"/>
              </a:buClr>
              <a:buSzPts val="6000"/>
              <a:buNone/>
              <a:defRPr sz="6000">
                <a:solidFill>
                  <a:srgbClr val="000000"/>
                </a:solidFill>
              </a:defRPr>
            </a:lvl7pPr>
            <a:lvl8pPr lvl="7" rtl="0">
              <a:spcBef>
                <a:spcPts val="0"/>
              </a:spcBef>
              <a:spcAft>
                <a:spcPts val="0"/>
              </a:spcAft>
              <a:buClr>
                <a:srgbClr val="000000"/>
              </a:buClr>
              <a:buSzPts val="6000"/>
              <a:buNone/>
              <a:defRPr sz="6000">
                <a:solidFill>
                  <a:srgbClr val="000000"/>
                </a:solidFill>
              </a:defRPr>
            </a:lvl8pPr>
            <a:lvl9pPr lvl="8" rtl="0">
              <a:spcBef>
                <a:spcPts val="0"/>
              </a:spcBef>
              <a:spcAft>
                <a:spcPts val="0"/>
              </a:spcAft>
              <a:buClr>
                <a:srgbClr val="000000"/>
              </a:buClr>
              <a:buSzPts val="6000"/>
              <a:buNone/>
              <a:defRPr sz="6000">
                <a:solidFill>
                  <a:srgbClr val="000000"/>
                </a:solidFill>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7" name="Shape 277"/>
        <p:cNvGrpSpPr/>
        <p:nvPr/>
      </p:nvGrpSpPr>
      <p:grpSpPr>
        <a:xfrm>
          <a:off x="0" y="0"/>
          <a:ext cx="0" cy="0"/>
          <a:chOff x="0" y="0"/>
          <a:chExt cx="0" cy="0"/>
        </a:xfrm>
      </p:grpSpPr>
      <p:grpSp>
        <p:nvGrpSpPr>
          <p:cNvPr id="278" name="Google Shape;278;p29"/>
          <p:cNvGrpSpPr/>
          <p:nvPr/>
        </p:nvGrpSpPr>
        <p:grpSpPr>
          <a:xfrm>
            <a:off x="4387519" y="945728"/>
            <a:ext cx="2666213" cy="883662"/>
            <a:chOff x="223350" y="3354150"/>
            <a:chExt cx="1111200" cy="368300"/>
          </a:xfrm>
        </p:grpSpPr>
        <p:sp>
          <p:nvSpPr>
            <p:cNvPr id="279" name="Google Shape;279;p29"/>
            <p:cNvSpPr/>
            <p:nvPr/>
          </p:nvSpPr>
          <p:spPr>
            <a:xfrm>
              <a:off x="223350" y="3354150"/>
              <a:ext cx="1111200" cy="368300"/>
            </a:xfrm>
            <a:custGeom>
              <a:rect b="b" l="l" r="r" t="t"/>
              <a:pathLst>
                <a:path extrusionOk="0" h="14732" w="44448">
                  <a:moveTo>
                    <a:pt x="19404" y="1"/>
                  </a:moveTo>
                  <a:cubicBezTo>
                    <a:pt x="15057" y="1"/>
                    <a:pt x="10037" y="4145"/>
                    <a:pt x="10608" y="10721"/>
                  </a:cubicBezTo>
                  <a:cubicBezTo>
                    <a:pt x="9663" y="8870"/>
                    <a:pt x="8110" y="8098"/>
                    <a:pt x="6505" y="8098"/>
                  </a:cubicBezTo>
                  <a:cubicBezTo>
                    <a:pt x="3352" y="8098"/>
                    <a:pt x="1" y="11079"/>
                    <a:pt x="676" y="14721"/>
                  </a:cubicBezTo>
                  <a:lnTo>
                    <a:pt x="676" y="14732"/>
                  </a:lnTo>
                  <a:lnTo>
                    <a:pt x="44447" y="14732"/>
                  </a:lnTo>
                  <a:cubicBezTo>
                    <a:pt x="44447" y="14732"/>
                    <a:pt x="43386" y="10348"/>
                    <a:pt x="39397" y="10348"/>
                  </a:cubicBezTo>
                  <a:cubicBezTo>
                    <a:pt x="38216" y="10348"/>
                    <a:pt x="36778" y="10732"/>
                    <a:pt x="35035" y="11729"/>
                  </a:cubicBezTo>
                  <a:cubicBezTo>
                    <a:pt x="34870" y="8489"/>
                    <a:pt x="32137" y="5986"/>
                    <a:pt x="29405" y="5986"/>
                  </a:cubicBezTo>
                  <a:cubicBezTo>
                    <a:pt x="27922" y="5986"/>
                    <a:pt x="26440" y="6723"/>
                    <a:pt x="25368" y="8482"/>
                  </a:cubicBezTo>
                  <a:cubicBezTo>
                    <a:pt x="25811" y="2552"/>
                    <a:pt x="22815" y="1"/>
                    <a:pt x="1940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29"/>
            <p:cNvSpPr/>
            <p:nvPr/>
          </p:nvSpPr>
          <p:spPr>
            <a:xfrm>
              <a:off x="563350" y="3419225"/>
              <a:ext cx="37425" cy="41075"/>
            </a:xfrm>
            <a:custGeom>
              <a:rect b="b" l="l" r="r" t="t"/>
              <a:pathLst>
                <a:path extrusionOk="0" h="1643" w="1497">
                  <a:moveTo>
                    <a:pt x="1390" y="0"/>
                  </a:moveTo>
                  <a:lnTo>
                    <a:pt x="1284" y="21"/>
                  </a:lnTo>
                  <a:cubicBezTo>
                    <a:pt x="1189" y="53"/>
                    <a:pt x="1104" y="74"/>
                    <a:pt x="1019" y="117"/>
                  </a:cubicBezTo>
                  <a:cubicBezTo>
                    <a:pt x="786" y="212"/>
                    <a:pt x="573" y="350"/>
                    <a:pt x="393" y="531"/>
                  </a:cubicBezTo>
                  <a:cubicBezTo>
                    <a:pt x="128" y="828"/>
                    <a:pt x="0" y="1231"/>
                    <a:pt x="53" y="1634"/>
                  </a:cubicBezTo>
                  <a:cubicBezTo>
                    <a:pt x="96" y="1640"/>
                    <a:pt x="138" y="1642"/>
                    <a:pt x="181" y="1642"/>
                  </a:cubicBezTo>
                  <a:cubicBezTo>
                    <a:pt x="223" y="1642"/>
                    <a:pt x="266" y="1640"/>
                    <a:pt x="308" y="1634"/>
                  </a:cubicBezTo>
                  <a:cubicBezTo>
                    <a:pt x="329" y="1518"/>
                    <a:pt x="372" y="1422"/>
                    <a:pt x="414" y="1316"/>
                  </a:cubicBezTo>
                  <a:cubicBezTo>
                    <a:pt x="510" y="1146"/>
                    <a:pt x="626" y="987"/>
                    <a:pt x="764" y="849"/>
                  </a:cubicBezTo>
                  <a:cubicBezTo>
                    <a:pt x="902" y="701"/>
                    <a:pt x="1051" y="563"/>
                    <a:pt x="1210" y="435"/>
                  </a:cubicBezTo>
                  <a:cubicBezTo>
                    <a:pt x="1274" y="382"/>
                    <a:pt x="1337" y="329"/>
                    <a:pt x="1412" y="287"/>
                  </a:cubicBezTo>
                  <a:lnTo>
                    <a:pt x="1497" y="223"/>
                  </a:lnTo>
                  <a:cubicBezTo>
                    <a:pt x="1475" y="138"/>
                    <a:pt x="1444" y="64"/>
                    <a:pt x="1390"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29"/>
            <p:cNvSpPr/>
            <p:nvPr/>
          </p:nvSpPr>
          <p:spPr>
            <a:xfrm>
              <a:off x="589075" y="3443625"/>
              <a:ext cx="25750" cy="23825"/>
            </a:xfrm>
            <a:custGeom>
              <a:rect b="b" l="l" r="r" t="t"/>
              <a:pathLst>
                <a:path extrusionOk="0" h="953" w="1030">
                  <a:moveTo>
                    <a:pt x="956" y="0"/>
                  </a:moveTo>
                  <a:cubicBezTo>
                    <a:pt x="871" y="0"/>
                    <a:pt x="786" y="11"/>
                    <a:pt x="701" y="32"/>
                  </a:cubicBezTo>
                  <a:cubicBezTo>
                    <a:pt x="552" y="64"/>
                    <a:pt x="404" y="128"/>
                    <a:pt x="277" y="223"/>
                  </a:cubicBezTo>
                  <a:cubicBezTo>
                    <a:pt x="149" y="340"/>
                    <a:pt x="54" y="489"/>
                    <a:pt x="22" y="658"/>
                  </a:cubicBezTo>
                  <a:cubicBezTo>
                    <a:pt x="1" y="754"/>
                    <a:pt x="1" y="849"/>
                    <a:pt x="22" y="945"/>
                  </a:cubicBezTo>
                  <a:cubicBezTo>
                    <a:pt x="64" y="950"/>
                    <a:pt x="107" y="953"/>
                    <a:pt x="149" y="953"/>
                  </a:cubicBezTo>
                  <a:cubicBezTo>
                    <a:pt x="192" y="953"/>
                    <a:pt x="234" y="950"/>
                    <a:pt x="277" y="945"/>
                  </a:cubicBezTo>
                  <a:cubicBezTo>
                    <a:pt x="298" y="892"/>
                    <a:pt x="330" y="839"/>
                    <a:pt x="372" y="796"/>
                  </a:cubicBezTo>
                  <a:cubicBezTo>
                    <a:pt x="436" y="722"/>
                    <a:pt x="521" y="648"/>
                    <a:pt x="595" y="595"/>
                  </a:cubicBezTo>
                  <a:cubicBezTo>
                    <a:pt x="669" y="531"/>
                    <a:pt x="775" y="446"/>
                    <a:pt x="860" y="361"/>
                  </a:cubicBezTo>
                  <a:cubicBezTo>
                    <a:pt x="956" y="287"/>
                    <a:pt x="1030" y="234"/>
                    <a:pt x="1030" y="234"/>
                  </a:cubicBezTo>
                  <a:cubicBezTo>
                    <a:pt x="1019" y="149"/>
                    <a:pt x="988" y="64"/>
                    <a:pt x="956"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29"/>
            <p:cNvSpPr/>
            <p:nvPr/>
          </p:nvSpPr>
          <p:spPr>
            <a:xfrm>
              <a:off x="913525" y="3683600"/>
              <a:ext cx="61025" cy="12125"/>
            </a:xfrm>
            <a:custGeom>
              <a:rect b="b" l="l" r="r" t="t"/>
              <a:pathLst>
                <a:path extrusionOk="0" h="485" w="2441">
                  <a:moveTo>
                    <a:pt x="956" y="1"/>
                  </a:moveTo>
                  <a:cubicBezTo>
                    <a:pt x="648" y="1"/>
                    <a:pt x="340" y="15"/>
                    <a:pt x="32" y="47"/>
                  </a:cubicBezTo>
                  <a:cubicBezTo>
                    <a:pt x="0" y="132"/>
                    <a:pt x="0" y="217"/>
                    <a:pt x="32" y="302"/>
                  </a:cubicBezTo>
                  <a:cubicBezTo>
                    <a:pt x="414" y="387"/>
                    <a:pt x="807" y="450"/>
                    <a:pt x="1199" y="482"/>
                  </a:cubicBezTo>
                  <a:cubicBezTo>
                    <a:pt x="1271" y="484"/>
                    <a:pt x="1342" y="485"/>
                    <a:pt x="1414" y="485"/>
                  </a:cubicBezTo>
                  <a:cubicBezTo>
                    <a:pt x="1749" y="485"/>
                    <a:pt x="2088" y="466"/>
                    <a:pt x="2420" y="440"/>
                  </a:cubicBezTo>
                  <a:cubicBezTo>
                    <a:pt x="2441" y="355"/>
                    <a:pt x="2441" y="270"/>
                    <a:pt x="2420" y="185"/>
                  </a:cubicBezTo>
                  <a:cubicBezTo>
                    <a:pt x="2027" y="100"/>
                    <a:pt x="1634" y="36"/>
                    <a:pt x="1242" y="5"/>
                  </a:cubicBezTo>
                  <a:cubicBezTo>
                    <a:pt x="1147" y="2"/>
                    <a:pt x="1051" y="1"/>
                    <a:pt x="956" y="1"/>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29"/>
            <p:cNvSpPr/>
            <p:nvPr/>
          </p:nvSpPr>
          <p:spPr>
            <a:xfrm>
              <a:off x="920150" y="3656800"/>
              <a:ext cx="40075" cy="12325"/>
            </a:xfrm>
            <a:custGeom>
              <a:rect b="b" l="l" r="r" t="t"/>
              <a:pathLst>
                <a:path extrusionOk="0" h="493" w="1603">
                  <a:moveTo>
                    <a:pt x="669" y="0"/>
                  </a:moveTo>
                  <a:cubicBezTo>
                    <a:pt x="557" y="0"/>
                    <a:pt x="439" y="5"/>
                    <a:pt x="340" y="5"/>
                  </a:cubicBezTo>
                  <a:lnTo>
                    <a:pt x="75" y="5"/>
                  </a:lnTo>
                  <a:cubicBezTo>
                    <a:pt x="43" y="79"/>
                    <a:pt x="11" y="164"/>
                    <a:pt x="0" y="249"/>
                  </a:cubicBezTo>
                  <a:cubicBezTo>
                    <a:pt x="0" y="249"/>
                    <a:pt x="117" y="302"/>
                    <a:pt x="276" y="366"/>
                  </a:cubicBezTo>
                  <a:cubicBezTo>
                    <a:pt x="436" y="429"/>
                    <a:pt x="616" y="472"/>
                    <a:pt x="796" y="493"/>
                  </a:cubicBezTo>
                  <a:cubicBezTo>
                    <a:pt x="1062" y="482"/>
                    <a:pt x="1327" y="450"/>
                    <a:pt x="1592" y="387"/>
                  </a:cubicBezTo>
                  <a:cubicBezTo>
                    <a:pt x="1603" y="302"/>
                    <a:pt x="1603" y="217"/>
                    <a:pt x="1592" y="143"/>
                  </a:cubicBezTo>
                  <a:cubicBezTo>
                    <a:pt x="1338" y="79"/>
                    <a:pt x="1083" y="37"/>
                    <a:pt x="828" y="5"/>
                  </a:cubicBezTo>
                  <a:cubicBezTo>
                    <a:pt x="779" y="1"/>
                    <a:pt x="724" y="0"/>
                    <a:pt x="669"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4" name="Google Shape;284;p29"/>
          <p:cNvGrpSpPr/>
          <p:nvPr/>
        </p:nvGrpSpPr>
        <p:grpSpPr>
          <a:xfrm flipH="1">
            <a:off x="1840557" y="4015112"/>
            <a:ext cx="1319551" cy="588388"/>
            <a:chOff x="7624716" y="2969549"/>
            <a:chExt cx="1288247" cy="574373"/>
          </a:xfrm>
        </p:grpSpPr>
        <p:sp>
          <p:nvSpPr>
            <p:cNvPr id="285" name="Google Shape;285;p29"/>
            <p:cNvSpPr/>
            <p:nvPr/>
          </p:nvSpPr>
          <p:spPr>
            <a:xfrm>
              <a:off x="7624716" y="2969549"/>
              <a:ext cx="1288247" cy="574373"/>
            </a:xfrm>
            <a:custGeom>
              <a:rect b="b" l="l" r="r" t="t"/>
              <a:pathLst>
                <a:path extrusionOk="0" h="14456" w="32423">
                  <a:moveTo>
                    <a:pt x="13248" y="0"/>
                  </a:moveTo>
                  <a:cubicBezTo>
                    <a:pt x="9366" y="0"/>
                    <a:pt x="5508" y="3323"/>
                    <a:pt x="6973" y="9277"/>
                  </a:cubicBezTo>
                  <a:cubicBezTo>
                    <a:pt x="6217" y="8839"/>
                    <a:pt x="5486" y="8647"/>
                    <a:pt x="4800" y="8647"/>
                  </a:cubicBezTo>
                  <a:cubicBezTo>
                    <a:pt x="2042" y="8647"/>
                    <a:pt x="1" y="11745"/>
                    <a:pt x="1" y="14455"/>
                  </a:cubicBezTo>
                  <a:lnTo>
                    <a:pt x="31060" y="14455"/>
                  </a:lnTo>
                  <a:cubicBezTo>
                    <a:pt x="32423" y="9759"/>
                    <a:pt x="28766" y="5815"/>
                    <a:pt x="24917" y="5815"/>
                  </a:cubicBezTo>
                  <a:cubicBezTo>
                    <a:pt x="23131" y="5815"/>
                    <a:pt x="21304" y="6665"/>
                    <a:pt x="19918" y="8683"/>
                  </a:cubicBezTo>
                  <a:cubicBezTo>
                    <a:pt x="20296" y="2723"/>
                    <a:pt x="16763" y="0"/>
                    <a:pt x="1324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29"/>
            <p:cNvSpPr/>
            <p:nvPr/>
          </p:nvSpPr>
          <p:spPr>
            <a:xfrm>
              <a:off x="8289600" y="3075873"/>
              <a:ext cx="37150" cy="52526"/>
            </a:xfrm>
            <a:custGeom>
              <a:rect b="b" l="l" r="r" t="t"/>
              <a:pathLst>
                <a:path extrusionOk="0" h="1322" w="935">
                  <a:moveTo>
                    <a:pt x="86" y="1"/>
                  </a:moveTo>
                  <a:cubicBezTo>
                    <a:pt x="43" y="54"/>
                    <a:pt x="11" y="118"/>
                    <a:pt x="1" y="192"/>
                  </a:cubicBezTo>
                  <a:cubicBezTo>
                    <a:pt x="1" y="192"/>
                    <a:pt x="86" y="255"/>
                    <a:pt x="181" y="362"/>
                  </a:cubicBezTo>
                  <a:cubicBezTo>
                    <a:pt x="277" y="468"/>
                    <a:pt x="362" y="584"/>
                    <a:pt x="436" y="701"/>
                  </a:cubicBezTo>
                  <a:cubicBezTo>
                    <a:pt x="521" y="818"/>
                    <a:pt x="584" y="945"/>
                    <a:pt x="638" y="1073"/>
                  </a:cubicBezTo>
                  <a:cubicBezTo>
                    <a:pt x="659" y="1126"/>
                    <a:pt x="680" y="1189"/>
                    <a:pt x="691" y="1242"/>
                  </a:cubicBezTo>
                  <a:lnTo>
                    <a:pt x="712" y="1306"/>
                  </a:lnTo>
                  <a:cubicBezTo>
                    <a:pt x="744" y="1317"/>
                    <a:pt x="778" y="1322"/>
                    <a:pt x="813" y="1322"/>
                  </a:cubicBezTo>
                  <a:cubicBezTo>
                    <a:pt x="847" y="1322"/>
                    <a:pt x="882" y="1317"/>
                    <a:pt x="913" y="1306"/>
                  </a:cubicBezTo>
                  <a:cubicBezTo>
                    <a:pt x="913" y="1306"/>
                    <a:pt x="913" y="1274"/>
                    <a:pt x="924" y="1232"/>
                  </a:cubicBezTo>
                  <a:cubicBezTo>
                    <a:pt x="935" y="1157"/>
                    <a:pt x="935" y="1083"/>
                    <a:pt x="924" y="1019"/>
                  </a:cubicBezTo>
                  <a:cubicBezTo>
                    <a:pt x="913" y="828"/>
                    <a:pt x="860" y="648"/>
                    <a:pt x="765" y="489"/>
                  </a:cubicBezTo>
                  <a:cubicBezTo>
                    <a:pt x="659" y="330"/>
                    <a:pt x="510" y="213"/>
                    <a:pt x="351" y="118"/>
                  </a:cubicBezTo>
                  <a:cubicBezTo>
                    <a:pt x="298" y="86"/>
                    <a:pt x="234" y="54"/>
                    <a:pt x="160" y="33"/>
                  </a:cubicBezTo>
                  <a:lnTo>
                    <a:pt x="86" y="1"/>
                  </a:ln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29"/>
            <p:cNvSpPr/>
            <p:nvPr/>
          </p:nvSpPr>
          <p:spPr>
            <a:xfrm>
              <a:off x="8254635" y="3089382"/>
              <a:ext cx="35441" cy="35441"/>
            </a:xfrm>
            <a:custGeom>
              <a:rect b="b" l="l" r="r" t="t"/>
              <a:pathLst>
                <a:path extrusionOk="0" h="892" w="892">
                  <a:moveTo>
                    <a:pt x="53" y="0"/>
                  </a:moveTo>
                  <a:cubicBezTo>
                    <a:pt x="32" y="53"/>
                    <a:pt x="11" y="117"/>
                    <a:pt x="0" y="191"/>
                  </a:cubicBezTo>
                  <a:cubicBezTo>
                    <a:pt x="53" y="223"/>
                    <a:pt x="106" y="255"/>
                    <a:pt x="159" y="297"/>
                  </a:cubicBezTo>
                  <a:cubicBezTo>
                    <a:pt x="234" y="361"/>
                    <a:pt x="308" y="425"/>
                    <a:pt x="372" y="510"/>
                  </a:cubicBezTo>
                  <a:cubicBezTo>
                    <a:pt x="456" y="584"/>
                    <a:pt x="520" y="658"/>
                    <a:pt x="594" y="743"/>
                  </a:cubicBezTo>
                  <a:cubicBezTo>
                    <a:pt x="637" y="786"/>
                    <a:pt x="669" y="839"/>
                    <a:pt x="700" y="892"/>
                  </a:cubicBezTo>
                  <a:cubicBezTo>
                    <a:pt x="775" y="881"/>
                    <a:pt x="838" y="860"/>
                    <a:pt x="891" y="828"/>
                  </a:cubicBezTo>
                  <a:cubicBezTo>
                    <a:pt x="891" y="828"/>
                    <a:pt x="891" y="807"/>
                    <a:pt x="891" y="764"/>
                  </a:cubicBezTo>
                  <a:cubicBezTo>
                    <a:pt x="881" y="711"/>
                    <a:pt x="870" y="658"/>
                    <a:pt x="849" y="616"/>
                  </a:cubicBezTo>
                  <a:cubicBezTo>
                    <a:pt x="817" y="478"/>
                    <a:pt x="754" y="351"/>
                    <a:pt x="658" y="244"/>
                  </a:cubicBezTo>
                  <a:cubicBezTo>
                    <a:pt x="552" y="138"/>
                    <a:pt x="425" y="64"/>
                    <a:pt x="276" y="32"/>
                  </a:cubicBezTo>
                  <a:cubicBezTo>
                    <a:pt x="223" y="11"/>
                    <a:pt x="170" y="0"/>
                    <a:pt x="117"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29"/>
            <p:cNvSpPr/>
            <p:nvPr/>
          </p:nvSpPr>
          <p:spPr>
            <a:xfrm>
              <a:off x="8816214" y="3445226"/>
              <a:ext cx="32064" cy="31667"/>
            </a:xfrm>
            <a:custGeom>
              <a:rect b="b" l="l" r="r" t="t"/>
              <a:pathLst>
                <a:path extrusionOk="0" h="797" w="807">
                  <a:moveTo>
                    <a:pt x="658" y="0"/>
                  </a:moveTo>
                  <a:cubicBezTo>
                    <a:pt x="361" y="117"/>
                    <a:pt x="117" y="361"/>
                    <a:pt x="0" y="658"/>
                  </a:cubicBezTo>
                  <a:cubicBezTo>
                    <a:pt x="43" y="711"/>
                    <a:pt x="85" y="754"/>
                    <a:pt x="138" y="796"/>
                  </a:cubicBezTo>
                  <a:cubicBezTo>
                    <a:pt x="287" y="722"/>
                    <a:pt x="414" y="637"/>
                    <a:pt x="541" y="531"/>
                  </a:cubicBezTo>
                  <a:cubicBezTo>
                    <a:pt x="648" y="414"/>
                    <a:pt x="732" y="276"/>
                    <a:pt x="807" y="138"/>
                  </a:cubicBezTo>
                  <a:cubicBezTo>
                    <a:pt x="764" y="85"/>
                    <a:pt x="711" y="32"/>
                    <a:pt x="658"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29"/>
            <p:cNvSpPr/>
            <p:nvPr/>
          </p:nvSpPr>
          <p:spPr>
            <a:xfrm>
              <a:off x="8803142" y="3400924"/>
              <a:ext cx="49348" cy="44739"/>
            </a:xfrm>
            <a:custGeom>
              <a:rect b="b" l="l" r="r" t="t"/>
              <a:pathLst>
                <a:path extrusionOk="0" h="1126" w="1242">
                  <a:moveTo>
                    <a:pt x="1096" y="0"/>
                  </a:moveTo>
                  <a:cubicBezTo>
                    <a:pt x="1095" y="0"/>
                    <a:pt x="1094" y="1"/>
                    <a:pt x="1093" y="1"/>
                  </a:cubicBezTo>
                  <a:cubicBezTo>
                    <a:pt x="881" y="118"/>
                    <a:pt x="679" y="266"/>
                    <a:pt x="488" y="415"/>
                  </a:cubicBezTo>
                  <a:cubicBezTo>
                    <a:pt x="308" y="595"/>
                    <a:pt x="149" y="786"/>
                    <a:pt x="0" y="988"/>
                  </a:cubicBezTo>
                  <a:cubicBezTo>
                    <a:pt x="32" y="1041"/>
                    <a:pt x="85" y="1094"/>
                    <a:pt x="138" y="1126"/>
                  </a:cubicBezTo>
                  <a:cubicBezTo>
                    <a:pt x="351" y="1009"/>
                    <a:pt x="552" y="861"/>
                    <a:pt x="743" y="712"/>
                  </a:cubicBezTo>
                  <a:cubicBezTo>
                    <a:pt x="924" y="532"/>
                    <a:pt x="1093" y="341"/>
                    <a:pt x="1242" y="139"/>
                  </a:cubicBezTo>
                  <a:cubicBezTo>
                    <a:pt x="1242" y="129"/>
                    <a:pt x="1124" y="0"/>
                    <a:pt x="1096"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29"/>
            <p:cNvSpPr/>
            <p:nvPr/>
          </p:nvSpPr>
          <p:spPr>
            <a:xfrm>
              <a:off x="8800202" y="3370171"/>
              <a:ext cx="35004" cy="32501"/>
            </a:xfrm>
            <a:custGeom>
              <a:rect b="b" l="l" r="r" t="t"/>
              <a:pathLst>
                <a:path extrusionOk="0" h="818" w="881">
                  <a:moveTo>
                    <a:pt x="722" y="0"/>
                  </a:moveTo>
                  <a:cubicBezTo>
                    <a:pt x="722" y="0"/>
                    <a:pt x="467" y="202"/>
                    <a:pt x="340" y="319"/>
                  </a:cubicBezTo>
                  <a:cubicBezTo>
                    <a:pt x="276" y="361"/>
                    <a:pt x="202" y="457"/>
                    <a:pt x="127" y="520"/>
                  </a:cubicBezTo>
                  <a:lnTo>
                    <a:pt x="0" y="626"/>
                  </a:lnTo>
                  <a:cubicBezTo>
                    <a:pt x="11" y="690"/>
                    <a:pt x="32" y="754"/>
                    <a:pt x="64" y="817"/>
                  </a:cubicBezTo>
                  <a:cubicBezTo>
                    <a:pt x="64" y="817"/>
                    <a:pt x="149" y="807"/>
                    <a:pt x="265" y="775"/>
                  </a:cubicBezTo>
                  <a:cubicBezTo>
                    <a:pt x="382" y="743"/>
                    <a:pt x="499" y="680"/>
                    <a:pt x="605" y="605"/>
                  </a:cubicBezTo>
                  <a:cubicBezTo>
                    <a:pt x="722" y="457"/>
                    <a:pt x="817" y="298"/>
                    <a:pt x="881" y="117"/>
                  </a:cubicBezTo>
                  <a:cubicBezTo>
                    <a:pt x="828" y="75"/>
                    <a:pt x="775" y="32"/>
                    <a:pt x="722"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1" name="Google Shape;291;p29"/>
          <p:cNvGrpSpPr/>
          <p:nvPr/>
        </p:nvGrpSpPr>
        <p:grpSpPr>
          <a:xfrm flipH="1">
            <a:off x="-536618" y="625437"/>
            <a:ext cx="1319551" cy="588388"/>
            <a:chOff x="7624716" y="2969549"/>
            <a:chExt cx="1288247" cy="574373"/>
          </a:xfrm>
        </p:grpSpPr>
        <p:sp>
          <p:nvSpPr>
            <p:cNvPr id="292" name="Google Shape;292;p29"/>
            <p:cNvSpPr/>
            <p:nvPr/>
          </p:nvSpPr>
          <p:spPr>
            <a:xfrm>
              <a:off x="7624716" y="2969549"/>
              <a:ext cx="1288247" cy="574373"/>
            </a:xfrm>
            <a:custGeom>
              <a:rect b="b" l="l" r="r" t="t"/>
              <a:pathLst>
                <a:path extrusionOk="0" h="14456" w="32423">
                  <a:moveTo>
                    <a:pt x="13248" y="0"/>
                  </a:moveTo>
                  <a:cubicBezTo>
                    <a:pt x="9366" y="0"/>
                    <a:pt x="5508" y="3323"/>
                    <a:pt x="6973" y="9277"/>
                  </a:cubicBezTo>
                  <a:cubicBezTo>
                    <a:pt x="6217" y="8839"/>
                    <a:pt x="5486" y="8647"/>
                    <a:pt x="4800" y="8647"/>
                  </a:cubicBezTo>
                  <a:cubicBezTo>
                    <a:pt x="2042" y="8647"/>
                    <a:pt x="1" y="11745"/>
                    <a:pt x="1" y="14455"/>
                  </a:cubicBezTo>
                  <a:lnTo>
                    <a:pt x="31060" y="14455"/>
                  </a:lnTo>
                  <a:cubicBezTo>
                    <a:pt x="32423" y="9759"/>
                    <a:pt x="28766" y="5815"/>
                    <a:pt x="24917" y="5815"/>
                  </a:cubicBezTo>
                  <a:cubicBezTo>
                    <a:pt x="23131" y="5815"/>
                    <a:pt x="21304" y="6665"/>
                    <a:pt x="19918" y="8683"/>
                  </a:cubicBezTo>
                  <a:cubicBezTo>
                    <a:pt x="20296" y="2723"/>
                    <a:pt x="16763" y="0"/>
                    <a:pt x="1324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29"/>
            <p:cNvSpPr/>
            <p:nvPr/>
          </p:nvSpPr>
          <p:spPr>
            <a:xfrm>
              <a:off x="8289600" y="3075873"/>
              <a:ext cx="37150" cy="52526"/>
            </a:xfrm>
            <a:custGeom>
              <a:rect b="b" l="l" r="r" t="t"/>
              <a:pathLst>
                <a:path extrusionOk="0" h="1322" w="935">
                  <a:moveTo>
                    <a:pt x="86" y="1"/>
                  </a:moveTo>
                  <a:cubicBezTo>
                    <a:pt x="43" y="54"/>
                    <a:pt x="11" y="118"/>
                    <a:pt x="1" y="192"/>
                  </a:cubicBezTo>
                  <a:cubicBezTo>
                    <a:pt x="1" y="192"/>
                    <a:pt x="86" y="255"/>
                    <a:pt x="181" y="362"/>
                  </a:cubicBezTo>
                  <a:cubicBezTo>
                    <a:pt x="277" y="468"/>
                    <a:pt x="362" y="584"/>
                    <a:pt x="436" y="701"/>
                  </a:cubicBezTo>
                  <a:cubicBezTo>
                    <a:pt x="521" y="818"/>
                    <a:pt x="584" y="945"/>
                    <a:pt x="638" y="1073"/>
                  </a:cubicBezTo>
                  <a:cubicBezTo>
                    <a:pt x="659" y="1126"/>
                    <a:pt x="680" y="1189"/>
                    <a:pt x="691" y="1242"/>
                  </a:cubicBezTo>
                  <a:lnTo>
                    <a:pt x="712" y="1306"/>
                  </a:lnTo>
                  <a:cubicBezTo>
                    <a:pt x="744" y="1317"/>
                    <a:pt x="778" y="1322"/>
                    <a:pt x="813" y="1322"/>
                  </a:cubicBezTo>
                  <a:cubicBezTo>
                    <a:pt x="847" y="1322"/>
                    <a:pt x="882" y="1317"/>
                    <a:pt x="913" y="1306"/>
                  </a:cubicBezTo>
                  <a:cubicBezTo>
                    <a:pt x="913" y="1306"/>
                    <a:pt x="913" y="1274"/>
                    <a:pt x="924" y="1232"/>
                  </a:cubicBezTo>
                  <a:cubicBezTo>
                    <a:pt x="935" y="1157"/>
                    <a:pt x="935" y="1083"/>
                    <a:pt x="924" y="1019"/>
                  </a:cubicBezTo>
                  <a:cubicBezTo>
                    <a:pt x="913" y="828"/>
                    <a:pt x="860" y="648"/>
                    <a:pt x="765" y="489"/>
                  </a:cubicBezTo>
                  <a:cubicBezTo>
                    <a:pt x="659" y="330"/>
                    <a:pt x="510" y="213"/>
                    <a:pt x="351" y="118"/>
                  </a:cubicBezTo>
                  <a:cubicBezTo>
                    <a:pt x="298" y="86"/>
                    <a:pt x="234" y="54"/>
                    <a:pt x="160" y="33"/>
                  </a:cubicBezTo>
                  <a:lnTo>
                    <a:pt x="86" y="1"/>
                  </a:ln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29"/>
            <p:cNvSpPr/>
            <p:nvPr/>
          </p:nvSpPr>
          <p:spPr>
            <a:xfrm>
              <a:off x="8254635" y="3089382"/>
              <a:ext cx="35441" cy="35441"/>
            </a:xfrm>
            <a:custGeom>
              <a:rect b="b" l="l" r="r" t="t"/>
              <a:pathLst>
                <a:path extrusionOk="0" h="892" w="892">
                  <a:moveTo>
                    <a:pt x="53" y="0"/>
                  </a:moveTo>
                  <a:cubicBezTo>
                    <a:pt x="32" y="53"/>
                    <a:pt x="11" y="117"/>
                    <a:pt x="0" y="191"/>
                  </a:cubicBezTo>
                  <a:cubicBezTo>
                    <a:pt x="53" y="223"/>
                    <a:pt x="106" y="255"/>
                    <a:pt x="159" y="297"/>
                  </a:cubicBezTo>
                  <a:cubicBezTo>
                    <a:pt x="234" y="361"/>
                    <a:pt x="308" y="425"/>
                    <a:pt x="372" y="510"/>
                  </a:cubicBezTo>
                  <a:cubicBezTo>
                    <a:pt x="456" y="584"/>
                    <a:pt x="520" y="658"/>
                    <a:pt x="594" y="743"/>
                  </a:cubicBezTo>
                  <a:cubicBezTo>
                    <a:pt x="637" y="786"/>
                    <a:pt x="669" y="839"/>
                    <a:pt x="700" y="892"/>
                  </a:cubicBezTo>
                  <a:cubicBezTo>
                    <a:pt x="775" y="881"/>
                    <a:pt x="838" y="860"/>
                    <a:pt x="891" y="828"/>
                  </a:cubicBezTo>
                  <a:cubicBezTo>
                    <a:pt x="891" y="828"/>
                    <a:pt x="891" y="807"/>
                    <a:pt x="891" y="764"/>
                  </a:cubicBezTo>
                  <a:cubicBezTo>
                    <a:pt x="881" y="711"/>
                    <a:pt x="870" y="658"/>
                    <a:pt x="849" y="616"/>
                  </a:cubicBezTo>
                  <a:cubicBezTo>
                    <a:pt x="817" y="478"/>
                    <a:pt x="754" y="351"/>
                    <a:pt x="658" y="244"/>
                  </a:cubicBezTo>
                  <a:cubicBezTo>
                    <a:pt x="552" y="138"/>
                    <a:pt x="425" y="64"/>
                    <a:pt x="276" y="32"/>
                  </a:cubicBezTo>
                  <a:cubicBezTo>
                    <a:pt x="223" y="11"/>
                    <a:pt x="170" y="0"/>
                    <a:pt x="117"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29"/>
            <p:cNvSpPr/>
            <p:nvPr/>
          </p:nvSpPr>
          <p:spPr>
            <a:xfrm>
              <a:off x="8816214" y="3445226"/>
              <a:ext cx="32064" cy="31667"/>
            </a:xfrm>
            <a:custGeom>
              <a:rect b="b" l="l" r="r" t="t"/>
              <a:pathLst>
                <a:path extrusionOk="0" h="797" w="807">
                  <a:moveTo>
                    <a:pt x="658" y="0"/>
                  </a:moveTo>
                  <a:cubicBezTo>
                    <a:pt x="361" y="117"/>
                    <a:pt x="117" y="361"/>
                    <a:pt x="0" y="658"/>
                  </a:cubicBezTo>
                  <a:cubicBezTo>
                    <a:pt x="43" y="711"/>
                    <a:pt x="85" y="754"/>
                    <a:pt x="138" y="796"/>
                  </a:cubicBezTo>
                  <a:cubicBezTo>
                    <a:pt x="287" y="722"/>
                    <a:pt x="414" y="637"/>
                    <a:pt x="541" y="531"/>
                  </a:cubicBezTo>
                  <a:cubicBezTo>
                    <a:pt x="648" y="414"/>
                    <a:pt x="732" y="276"/>
                    <a:pt x="807" y="138"/>
                  </a:cubicBezTo>
                  <a:cubicBezTo>
                    <a:pt x="764" y="85"/>
                    <a:pt x="711" y="32"/>
                    <a:pt x="658"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29"/>
            <p:cNvSpPr/>
            <p:nvPr/>
          </p:nvSpPr>
          <p:spPr>
            <a:xfrm>
              <a:off x="8803142" y="3400924"/>
              <a:ext cx="49348" cy="44739"/>
            </a:xfrm>
            <a:custGeom>
              <a:rect b="b" l="l" r="r" t="t"/>
              <a:pathLst>
                <a:path extrusionOk="0" h="1126" w="1242">
                  <a:moveTo>
                    <a:pt x="1096" y="0"/>
                  </a:moveTo>
                  <a:cubicBezTo>
                    <a:pt x="1095" y="0"/>
                    <a:pt x="1094" y="1"/>
                    <a:pt x="1093" y="1"/>
                  </a:cubicBezTo>
                  <a:cubicBezTo>
                    <a:pt x="881" y="118"/>
                    <a:pt x="679" y="266"/>
                    <a:pt x="488" y="415"/>
                  </a:cubicBezTo>
                  <a:cubicBezTo>
                    <a:pt x="308" y="595"/>
                    <a:pt x="149" y="786"/>
                    <a:pt x="0" y="988"/>
                  </a:cubicBezTo>
                  <a:cubicBezTo>
                    <a:pt x="32" y="1041"/>
                    <a:pt x="85" y="1094"/>
                    <a:pt x="138" y="1126"/>
                  </a:cubicBezTo>
                  <a:cubicBezTo>
                    <a:pt x="351" y="1009"/>
                    <a:pt x="552" y="861"/>
                    <a:pt x="743" y="712"/>
                  </a:cubicBezTo>
                  <a:cubicBezTo>
                    <a:pt x="924" y="532"/>
                    <a:pt x="1093" y="341"/>
                    <a:pt x="1242" y="139"/>
                  </a:cubicBezTo>
                  <a:cubicBezTo>
                    <a:pt x="1242" y="129"/>
                    <a:pt x="1124" y="0"/>
                    <a:pt x="1096"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29"/>
            <p:cNvSpPr/>
            <p:nvPr/>
          </p:nvSpPr>
          <p:spPr>
            <a:xfrm>
              <a:off x="8800202" y="3370171"/>
              <a:ext cx="35004" cy="32501"/>
            </a:xfrm>
            <a:custGeom>
              <a:rect b="b" l="l" r="r" t="t"/>
              <a:pathLst>
                <a:path extrusionOk="0" h="818" w="881">
                  <a:moveTo>
                    <a:pt x="722" y="0"/>
                  </a:moveTo>
                  <a:cubicBezTo>
                    <a:pt x="722" y="0"/>
                    <a:pt x="467" y="202"/>
                    <a:pt x="340" y="319"/>
                  </a:cubicBezTo>
                  <a:cubicBezTo>
                    <a:pt x="276" y="361"/>
                    <a:pt x="202" y="457"/>
                    <a:pt x="127" y="520"/>
                  </a:cubicBezTo>
                  <a:lnTo>
                    <a:pt x="0" y="626"/>
                  </a:lnTo>
                  <a:cubicBezTo>
                    <a:pt x="11" y="690"/>
                    <a:pt x="32" y="754"/>
                    <a:pt x="64" y="817"/>
                  </a:cubicBezTo>
                  <a:cubicBezTo>
                    <a:pt x="64" y="817"/>
                    <a:pt x="149" y="807"/>
                    <a:pt x="265" y="775"/>
                  </a:cubicBezTo>
                  <a:cubicBezTo>
                    <a:pt x="382" y="743"/>
                    <a:pt x="499" y="680"/>
                    <a:pt x="605" y="605"/>
                  </a:cubicBezTo>
                  <a:cubicBezTo>
                    <a:pt x="722" y="457"/>
                    <a:pt x="817" y="298"/>
                    <a:pt x="881" y="117"/>
                  </a:cubicBezTo>
                  <a:cubicBezTo>
                    <a:pt x="828" y="75"/>
                    <a:pt x="775" y="32"/>
                    <a:pt x="722"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98" name="Google Shape;298;p29"/>
          <p:cNvSpPr/>
          <p:nvPr/>
        </p:nvSpPr>
        <p:spPr>
          <a:xfrm>
            <a:off x="572975" y="2214900"/>
            <a:ext cx="294050" cy="67975"/>
          </a:xfrm>
          <a:custGeom>
            <a:rect b="b" l="l" r="r" t="t"/>
            <a:pathLst>
              <a:path extrusionOk="0" h="2719" w="11762">
                <a:moveTo>
                  <a:pt x="5662" y="1"/>
                </a:moveTo>
                <a:lnTo>
                  <a:pt x="5283" y="409"/>
                </a:lnTo>
                <a:lnTo>
                  <a:pt x="4728" y="935"/>
                </a:lnTo>
                <a:cubicBezTo>
                  <a:pt x="4524" y="1081"/>
                  <a:pt x="4349" y="1256"/>
                  <a:pt x="4145" y="1372"/>
                </a:cubicBezTo>
                <a:cubicBezTo>
                  <a:pt x="3736" y="1635"/>
                  <a:pt x="3298" y="1810"/>
                  <a:pt x="2831" y="1869"/>
                </a:cubicBezTo>
                <a:cubicBezTo>
                  <a:pt x="2736" y="1880"/>
                  <a:pt x="2641" y="1886"/>
                  <a:pt x="2545" y="1886"/>
                </a:cubicBezTo>
                <a:cubicBezTo>
                  <a:pt x="1669" y="1886"/>
                  <a:pt x="763" y="1420"/>
                  <a:pt x="0" y="789"/>
                </a:cubicBezTo>
                <a:lnTo>
                  <a:pt x="0" y="789"/>
                </a:lnTo>
                <a:cubicBezTo>
                  <a:pt x="263" y="1314"/>
                  <a:pt x="642" y="1752"/>
                  <a:pt x="1139" y="2102"/>
                </a:cubicBezTo>
                <a:cubicBezTo>
                  <a:pt x="1635" y="2481"/>
                  <a:pt x="2218" y="2686"/>
                  <a:pt x="2860" y="2715"/>
                </a:cubicBezTo>
                <a:cubicBezTo>
                  <a:pt x="2905" y="2717"/>
                  <a:pt x="2950" y="2718"/>
                  <a:pt x="2994" y="2718"/>
                </a:cubicBezTo>
                <a:cubicBezTo>
                  <a:pt x="3566" y="2718"/>
                  <a:pt x="4156" y="2548"/>
                  <a:pt x="4670" y="2277"/>
                </a:cubicBezTo>
                <a:cubicBezTo>
                  <a:pt x="4933" y="2131"/>
                  <a:pt x="5195" y="1956"/>
                  <a:pt x="5458" y="1781"/>
                </a:cubicBezTo>
                <a:cubicBezTo>
                  <a:pt x="5540" y="1699"/>
                  <a:pt x="5627" y="1616"/>
                  <a:pt x="5716" y="1534"/>
                </a:cubicBezTo>
                <a:lnTo>
                  <a:pt x="5716" y="1534"/>
                </a:lnTo>
                <a:cubicBezTo>
                  <a:pt x="6060" y="1817"/>
                  <a:pt x="6445" y="2062"/>
                  <a:pt x="6859" y="2248"/>
                </a:cubicBezTo>
                <a:cubicBezTo>
                  <a:pt x="7443" y="2540"/>
                  <a:pt x="8085" y="2715"/>
                  <a:pt x="8756" y="2715"/>
                </a:cubicBezTo>
                <a:cubicBezTo>
                  <a:pt x="8902" y="2715"/>
                  <a:pt x="9077" y="2715"/>
                  <a:pt x="9223" y="2686"/>
                </a:cubicBezTo>
                <a:cubicBezTo>
                  <a:pt x="9398" y="2657"/>
                  <a:pt x="9573" y="2627"/>
                  <a:pt x="9719" y="2598"/>
                </a:cubicBezTo>
                <a:cubicBezTo>
                  <a:pt x="10011" y="2481"/>
                  <a:pt x="10303" y="2336"/>
                  <a:pt x="10595" y="2160"/>
                </a:cubicBezTo>
                <a:cubicBezTo>
                  <a:pt x="11091" y="1810"/>
                  <a:pt x="11470" y="1314"/>
                  <a:pt x="11762" y="789"/>
                </a:cubicBezTo>
                <a:lnTo>
                  <a:pt x="11762" y="789"/>
                </a:lnTo>
                <a:cubicBezTo>
                  <a:pt x="11324" y="1139"/>
                  <a:pt x="10828" y="1460"/>
                  <a:pt x="10303" y="1664"/>
                </a:cubicBezTo>
                <a:cubicBezTo>
                  <a:pt x="9976" y="1807"/>
                  <a:pt x="9620" y="1879"/>
                  <a:pt x="9266" y="1879"/>
                </a:cubicBezTo>
                <a:cubicBezTo>
                  <a:pt x="9115" y="1879"/>
                  <a:pt x="8963" y="1866"/>
                  <a:pt x="8814" y="1839"/>
                </a:cubicBezTo>
                <a:cubicBezTo>
                  <a:pt x="8289" y="1752"/>
                  <a:pt x="7793" y="1548"/>
                  <a:pt x="7355" y="1285"/>
                </a:cubicBezTo>
                <a:cubicBezTo>
                  <a:pt x="6888" y="1051"/>
                  <a:pt x="6450" y="730"/>
                  <a:pt x="6071" y="380"/>
                </a:cubicBezTo>
                <a:lnTo>
                  <a:pt x="5662" y="1"/>
                </a:lnTo>
                <a:close/>
              </a:path>
            </a:pathLst>
          </a:custGeom>
          <a:solidFill>
            <a:srgbClr val="7ECC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29"/>
          <p:cNvSpPr/>
          <p:nvPr/>
        </p:nvSpPr>
        <p:spPr>
          <a:xfrm>
            <a:off x="-283525" y="2009638"/>
            <a:ext cx="952900" cy="138325"/>
          </a:xfrm>
          <a:custGeom>
            <a:rect b="b" l="l" r="r" t="t"/>
            <a:pathLst>
              <a:path extrusionOk="0" h="5533" w="38116">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rgbClr val="7ECC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29"/>
          <p:cNvSpPr/>
          <p:nvPr/>
        </p:nvSpPr>
        <p:spPr>
          <a:xfrm>
            <a:off x="4525575" y="806975"/>
            <a:ext cx="294050" cy="67975"/>
          </a:xfrm>
          <a:custGeom>
            <a:rect b="b" l="l" r="r" t="t"/>
            <a:pathLst>
              <a:path extrusionOk="0" h="2719" w="11762">
                <a:moveTo>
                  <a:pt x="5662" y="1"/>
                </a:moveTo>
                <a:lnTo>
                  <a:pt x="5283" y="409"/>
                </a:lnTo>
                <a:lnTo>
                  <a:pt x="4728" y="935"/>
                </a:lnTo>
                <a:cubicBezTo>
                  <a:pt x="4524" y="1081"/>
                  <a:pt x="4349" y="1256"/>
                  <a:pt x="4145" y="1372"/>
                </a:cubicBezTo>
                <a:cubicBezTo>
                  <a:pt x="3736" y="1635"/>
                  <a:pt x="3298" y="1810"/>
                  <a:pt x="2831" y="1869"/>
                </a:cubicBezTo>
                <a:cubicBezTo>
                  <a:pt x="2736" y="1880"/>
                  <a:pt x="2641" y="1886"/>
                  <a:pt x="2545" y="1886"/>
                </a:cubicBezTo>
                <a:cubicBezTo>
                  <a:pt x="1669" y="1886"/>
                  <a:pt x="763" y="1420"/>
                  <a:pt x="0" y="789"/>
                </a:cubicBezTo>
                <a:lnTo>
                  <a:pt x="0" y="789"/>
                </a:lnTo>
                <a:cubicBezTo>
                  <a:pt x="263" y="1314"/>
                  <a:pt x="642" y="1752"/>
                  <a:pt x="1139" y="2102"/>
                </a:cubicBezTo>
                <a:cubicBezTo>
                  <a:pt x="1635" y="2481"/>
                  <a:pt x="2218" y="2686"/>
                  <a:pt x="2860" y="2715"/>
                </a:cubicBezTo>
                <a:cubicBezTo>
                  <a:pt x="2905" y="2717"/>
                  <a:pt x="2950" y="2718"/>
                  <a:pt x="2994" y="2718"/>
                </a:cubicBezTo>
                <a:cubicBezTo>
                  <a:pt x="3566" y="2718"/>
                  <a:pt x="4156" y="2548"/>
                  <a:pt x="4670" y="2277"/>
                </a:cubicBezTo>
                <a:cubicBezTo>
                  <a:pt x="4933" y="2131"/>
                  <a:pt x="5195" y="1956"/>
                  <a:pt x="5458" y="1781"/>
                </a:cubicBezTo>
                <a:cubicBezTo>
                  <a:pt x="5540" y="1699"/>
                  <a:pt x="5627" y="1616"/>
                  <a:pt x="5716" y="1534"/>
                </a:cubicBezTo>
                <a:lnTo>
                  <a:pt x="5716" y="1534"/>
                </a:lnTo>
                <a:cubicBezTo>
                  <a:pt x="6060" y="1817"/>
                  <a:pt x="6445" y="2062"/>
                  <a:pt x="6859" y="2248"/>
                </a:cubicBezTo>
                <a:cubicBezTo>
                  <a:pt x="7443" y="2540"/>
                  <a:pt x="8085" y="2715"/>
                  <a:pt x="8756" y="2715"/>
                </a:cubicBezTo>
                <a:cubicBezTo>
                  <a:pt x="8902" y="2715"/>
                  <a:pt x="9077" y="2715"/>
                  <a:pt x="9223" y="2686"/>
                </a:cubicBezTo>
                <a:cubicBezTo>
                  <a:pt x="9398" y="2657"/>
                  <a:pt x="9573" y="2627"/>
                  <a:pt x="9719" y="2598"/>
                </a:cubicBezTo>
                <a:cubicBezTo>
                  <a:pt x="10011" y="2481"/>
                  <a:pt x="10303" y="2336"/>
                  <a:pt x="10595" y="2160"/>
                </a:cubicBezTo>
                <a:cubicBezTo>
                  <a:pt x="11091" y="1810"/>
                  <a:pt x="11470" y="1314"/>
                  <a:pt x="11762" y="789"/>
                </a:cubicBezTo>
                <a:lnTo>
                  <a:pt x="11762" y="789"/>
                </a:lnTo>
                <a:cubicBezTo>
                  <a:pt x="11324" y="1139"/>
                  <a:pt x="10828" y="1460"/>
                  <a:pt x="10303" y="1664"/>
                </a:cubicBezTo>
                <a:cubicBezTo>
                  <a:pt x="9976" y="1807"/>
                  <a:pt x="9620" y="1879"/>
                  <a:pt x="9266" y="1879"/>
                </a:cubicBezTo>
                <a:cubicBezTo>
                  <a:pt x="9115" y="1879"/>
                  <a:pt x="8963" y="1866"/>
                  <a:pt x="8814" y="1839"/>
                </a:cubicBezTo>
                <a:cubicBezTo>
                  <a:pt x="8289" y="1752"/>
                  <a:pt x="7793" y="1548"/>
                  <a:pt x="7355" y="1285"/>
                </a:cubicBezTo>
                <a:cubicBezTo>
                  <a:pt x="6888" y="1051"/>
                  <a:pt x="6450" y="730"/>
                  <a:pt x="6071" y="380"/>
                </a:cubicBezTo>
                <a:lnTo>
                  <a:pt x="5662" y="1"/>
                </a:lnTo>
                <a:close/>
              </a:path>
            </a:pathLst>
          </a:custGeom>
          <a:solidFill>
            <a:srgbClr val="7ECC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29"/>
          <p:cNvSpPr/>
          <p:nvPr/>
        </p:nvSpPr>
        <p:spPr>
          <a:xfrm>
            <a:off x="860750" y="4500100"/>
            <a:ext cx="294050" cy="67975"/>
          </a:xfrm>
          <a:custGeom>
            <a:rect b="b" l="l" r="r" t="t"/>
            <a:pathLst>
              <a:path extrusionOk="0" h="2719" w="11762">
                <a:moveTo>
                  <a:pt x="5662" y="1"/>
                </a:moveTo>
                <a:lnTo>
                  <a:pt x="5283" y="409"/>
                </a:lnTo>
                <a:lnTo>
                  <a:pt x="4728" y="935"/>
                </a:lnTo>
                <a:cubicBezTo>
                  <a:pt x="4524" y="1081"/>
                  <a:pt x="4349" y="1256"/>
                  <a:pt x="4145" y="1372"/>
                </a:cubicBezTo>
                <a:cubicBezTo>
                  <a:pt x="3736" y="1635"/>
                  <a:pt x="3298" y="1810"/>
                  <a:pt x="2831" y="1869"/>
                </a:cubicBezTo>
                <a:cubicBezTo>
                  <a:pt x="2736" y="1880"/>
                  <a:pt x="2641" y="1886"/>
                  <a:pt x="2545" y="1886"/>
                </a:cubicBezTo>
                <a:cubicBezTo>
                  <a:pt x="1669" y="1886"/>
                  <a:pt x="763" y="1420"/>
                  <a:pt x="0" y="789"/>
                </a:cubicBezTo>
                <a:lnTo>
                  <a:pt x="0" y="789"/>
                </a:lnTo>
                <a:cubicBezTo>
                  <a:pt x="263" y="1314"/>
                  <a:pt x="642" y="1752"/>
                  <a:pt x="1139" y="2102"/>
                </a:cubicBezTo>
                <a:cubicBezTo>
                  <a:pt x="1635" y="2481"/>
                  <a:pt x="2218" y="2686"/>
                  <a:pt x="2860" y="2715"/>
                </a:cubicBezTo>
                <a:cubicBezTo>
                  <a:pt x="2905" y="2717"/>
                  <a:pt x="2950" y="2718"/>
                  <a:pt x="2994" y="2718"/>
                </a:cubicBezTo>
                <a:cubicBezTo>
                  <a:pt x="3566" y="2718"/>
                  <a:pt x="4156" y="2548"/>
                  <a:pt x="4670" y="2277"/>
                </a:cubicBezTo>
                <a:cubicBezTo>
                  <a:pt x="4933" y="2131"/>
                  <a:pt x="5195" y="1956"/>
                  <a:pt x="5458" y="1781"/>
                </a:cubicBezTo>
                <a:cubicBezTo>
                  <a:pt x="5540" y="1699"/>
                  <a:pt x="5627" y="1616"/>
                  <a:pt x="5716" y="1534"/>
                </a:cubicBezTo>
                <a:lnTo>
                  <a:pt x="5716" y="1534"/>
                </a:lnTo>
                <a:cubicBezTo>
                  <a:pt x="6060" y="1817"/>
                  <a:pt x="6445" y="2062"/>
                  <a:pt x="6859" y="2248"/>
                </a:cubicBezTo>
                <a:cubicBezTo>
                  <a:pt x="7443" y="2540"/>
                  <a:pt x="8085" y="2715"/>
                  <a:pt x="8756" y="2715"/>
                </a:cubicBezTo>
                <a:cubicBezTo>
                  <a:pt x="8902" y="2715"/>
                  <a:pt x="9077" y="2715"/>
                  <a:pt x="9223" y="2686"/>
                </a:cubicBezTo>
                <a:cubicBezTo>
                  <a:pt x="9398" y="2657"/>
                  <a:pt x="9573" y="2627"/>
                  <a:pt x="9719" y="2598"/>
                </a:cubicBezTo>
                <a:cubicBezTo>
                  <a:pt x="10011" y="2481"/>
                  <a:pt x="10303" y="2336"/>
                  <a:pt x="10595" y="2160"/>
                </a:cubicBezTo>
                <a:cubicBezTo>
                  <a:pt x="11091" y="1810"/>
                  <a:pt x="11470" y="1314"/>
                  <a:pt x="11762" y="789"/>
                </a:cubicBezTo>
                <a:lnTo>
                  <a:pt x="11762" y="789"/>
                </a:lnTo>
                <a:cubicBezTo>
                  <a:pt x="11324" y="1139"/>
                  <a:pt x="10828" y="1460"/>
                  <a:pt x="10303" y="1664"/>
                </a:cubicBezTo>
                <a:cubicBezTo>
                  <a:pt x="9976" y="1807"/>
                  <a:pt x="9620" y="1879"/>
                  <a:pt x="9266" y="1879"/>
                </a:cubicBezTo>
                <a:cubicBezTo>
                  <a:pt x="9115" y="1879"/>
                  <a:pt x="8963" y="1866"/>
                  <a:pt x="8814" y="1839"/>
                </a:cubicBezTo>
                <a:cubicBezTo>
                  <a:pt x="8289" y="1752"/>
                  <a:pt x="7793" y="1548"/>
                  <a:pt x="7355" y="1285"/>
                </a:cubicBezTo>
                <a:cubicBezTo>
                  <a:pt x="6888" y="1051"/>
                  <a:pt x="6450" y="730"/>
                  <a:pt x="6071" y="380"/>
                </a:cubicBezTo>
                <a:lnTo>
                  <a:pt x="5662" y="1"/>
                </a:lnTo>
                <a:close/>
              </a:path>
            </a:pathLst>
          </a:custGeom>
          <a:solidFill>
            <a:srgbClr val="7ECC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29"/>
          <p:cNvSpPr/>
          <p:nvPr/>
        </p:nvSpPr>
        <p:spPr>
          <a:xfrm>
            <a:off x="-169975" y="4205338"/>
            <a:ext cx="952900" cy="138325"/>
          </a:xfrm>
          <a:custGeom>
            <a:rect b="b" l="l" r="r" t="t"/>
            <a:pathLst>
              <a:path extrusionOk="0" h="5533" w="38116">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rgbClr val="7ECC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29"/>
          <p:cNvSpPr/>
          <p:nvPr/>
        </p:nvSpPr>
        <p:spPr>
          <a:xfrm>
            <a:off x="6650375" y="1245625"/>
            <a:ext cx="294050" cy="67975"/>
          </a:xfrm>
          <a:custGeom>
            <a:rect b="b" l="l" r="r" t="t"/>
            <a:pathLst>
              <a:path extrusionOk="0" h="2719" w="11762">
                <a:moveTo>
                  <a:pt x="5662" y="1"/>
                </a:moveTo>
                <a:lnTo>
                  <a:pt x="5283" y="409"/>
                </a:lnTo>
                <a:lnTo>
                  <a:pt x="4728" y="935"/>
                </a:lnTo>
                <a:cubicBezTo>
                  <a:pt x="4524" y="1081"/>
                  <a:pt x="4349" y="1256"/>
                  <a:pt x="4145" y="1372"/>
                </a:cubicBezTo>
                <a:cubicBezTo>
                  <a:pt x="3736" y="1635"/>
                  <a:pt x="3298" y="1810"/>
                  <a:pt x="2831" y="1869"/>
                </a:cubicBezTo>
                <a:cubicBezTo>
                  <a:pt x="2736" y="1880"/>
                  <a:pt x="2641" y="1886"/>
                  <a:pt x="2545" y="1886"/>
                </a:cubicBezTo>
                <a:cubicBezTo>
                  <a:pt x="1669" y="1886"/>
                  <a:pt x="763" y="1420"/>
                  <a:pt x="0" y="789"/>
                </a:cubicBezTo>
                <a:lnTo>
                  <a:pt x="0" y="789"/>
                </a:lnTo>
                <a:cubicBezTo>
                  <a:pt x="263" y="1314"/>
                  <a:pt x="642" y="1752"/>
                  <a:pt x="1139" y="2102"/>
                </a:cubicBezTo>
                <a:cubicBezTo>
                  <a:pt x="1635" y="2481"/>
                  <a:pt x="2218" y="2686"/>
                  <a:pt x="2860" y="2715"/>
                </a:cubicBezTo>
                <a:cubicBezTo>
                  <a:pt x="2905" y="2717"/>
                  <a:pt x="2950" y="2718"/>
                  <a:pt x="2994" y="2718"/>
                </a:cubicBezTo>
                <a:cubicBezTo>
                  <a:pt x="3566" y="2718"/>
                  <a:pt x="4156" y="2548"/>
                  <a:pt x="4670" y="2277"/>
                </a:cubicBezTo>
                <a:cubicBezTo>
                  <a:pt x="4933" y="2131"/>
                  <a:pt x="5195" y="1956"/>
                  <a:pt x="5458" y="1781"/>
                </a:cubicBezTo>
                <a:cubicBezTo>
                  <a:pt x="5540" y="1699"/>
                  <a:pt x="5627" y="1616"/>
                  <a:pt x="5716" y="1534"/>
                </a:cubicBezTo>
                <a:lnTo>
                  <a:pt x="5716" y="1534"/>
                </a:lnTo>
                <a:cubicBezTo>
                  <a:pt x="6060" y="1817"/>
                  <a:pt x="6445" y="2062"/>
                  <a:pt x="6859" y="2248"/>
                </a:cubicBezTo>
                <a:cubicBezTo>
                  <a:pt x="7443" y="2540"/>
                  <a:pt x="8085" y="2715"/>
                  <a:pt x="8756" y="2715"/>
                </a:cubicBezTo>
                <a:cubicBezTo>
                  <a:pt x="8902" y="2715"/>
                  <a:pt x="9077" y="2715"/>
                  <a:pt x="9223" y="2686"/>
                </a:cubicBezTo>
                <a:cubicBezTo>
                  <a:pt x="9398" y="2657"/>
                  <a:pt x="9573" y="2627"/>
                  <a:pt x="9719" y="2598"/>
                </a:cubicBezTo>
                <a:cubicBezTo>
                  <a:pt x="10011" y="2481"/>
                  <a:pt x="10303" y="2336"/>
                  <a:pt x="10595" y="2160"/>
                </a:cubicBezTo>
                <a:cubicBezTo>
                  <a:pt x="11091" y="1810"/>
                  <a:pt x="11470" y="1314"/>
                  <a:pt x="11762" y="789"/>
                </a:cubicBezTo>
                <a:lnTo>
                  <a:pt x="11762" y="789"/>
                </a:lnTo>
                <a:cubicBezTo>
                  <a:pt x="11324" y="1139"/>
                  <a:pt x="10828" y="1460"/>
                  <a:pt x="10303" y="1664"/>
                </a:cubicBezTo>
                <a:cubicBezTo>
                  <a:pt x="9976" y="1807"/>
                  <a:pt x="9620" y="1879"/>
                  <a:pt x="9266" y="1879"/>
                </a:cubicBezTo>
                <a:cubicBezTo>
                  <a:pt x="9115" y="1879"/>
                  <a:pt x="8963" y="1866"/>
                  <a:pt x="8814" y="1839"/>
                </a:cubicBezTo>
                <a:cubicBezTo>
                  <a:pt x="8289" y="1752"/>
                  <a:pt x="7793" y="1548"/>
                  <a:pt x="7355" y="1285"/>
                </a:cubicBezTo>
                <a:cubicBezTo>
                  <a:pt x="6888" y="1051"/>
                  <a:pt x="6450" y="730"/>
                  <a:pt x="6071" y="380"/>
                </a:cubicBezTo>
                <a:lnTo>
                  <a:pt x="5662" y="1"/>
                </a:lnTo>
                <a:close/>
              </a:path>
            </a:pathLst>
          </a:custGeom>
          <a:solidFill>
            <a:srgbClr val="7ECC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29"/>
          <p:cNvSpPr txBox="1"/>
          <p:nvPr>
            <p:ph type="title"/>
          </p:nvPr>
        </p:nvSpPr>
        <p:spPr>
          <a:xfrm>
            <a:off x="831675" y="1710000"/>
            <a:ext cx="2229000" cy="8418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3600"/>
              <a:buNone/>
              <a:defRPr sz="3600">
                <a:solidFill>
                  <a:schemeClr val="accent1"/>
                </a:solidFill>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305" name="Google Shape;305;p29"/>
          <p:cNvSpPr txBox="1"/>
          <p:nvPr>
            <p:ph idx="1" type="subTitle"/>
          </p:nvPr>
        </p:nvSpPr>
        <p:spPr>
          <a:xfrm>
            <a:off x="1118500" y="2935988"/>
            <a:ext cx="1942200" cy="8418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sz="1200"/>
            </a:lvl2pPr>
            <a:lvl3pPr lvl="2" rtl="0" algn="ctr">
              <a:lnSpc>
                <a:spcPct val="100000"/>
              </a:lnSpc>
              <a:spcBef>
                <a:spcPts val="0"/>
              </a:spcBef>
              <a:spcAft>
                <a:spcPts val="0"/>
              </a:spcAft>
              <a:buSzPts val="1200"/>
              <a:buNone/>
              <a:defRPr sz="1200"/>
            </a:lvl3pPr>
            <a:lvl4pPr lvl="3" rtl="0" algn="ctr">
              <a:lnSpc>
                <a:spcPct val="100000"/>
              </a:lnSpc>
              <a:spcBef>
                <a:spcPts val="0"/>
              </a:spcBef>
              <a:spcAft>
                <a:spcPts val="0"/>
              </a:spcAft>
              <a:buSzPts val="1200"/>
              <a:buNone/>
              <a:defRPr sz="1200"/>
            </a:lvl4pPr>
            <a:lvl5pPr lvl="4" rtl="0" algn="ctr">
              <a:lnSpc>
                <a:spcPct val="100000"/>
              </a:lnSpc>
              <a:spcBef>
                <a:spcPts val="0"/>
              </a:spcBef>
              <a:spcAft>
                <a:spcPts val="0"/>
              </a:spcAft>
              <a:buSzPts val="1200"/>
              <a:buNone/>
              <a:defRPr sz="1200"/>
            </a:lvl5pPr>
            <a:lvl6pPr lvl="5" rtl="0" algn="ctr">
              <a:lnSpc>
                <a:spcPct val="100000"/>
              </a:lnSpc>
              <a:spcBef>
                <a:spcPts val="0"/>
              </a:spcBef>
              <a:spcAft>
                <a:spcPts val="0"/>
              </a:spcAft>
              <a:buSzPts val="1200"/>
              <a:buNone/>
              <a:defRPr sz="1200"/>
            </a:lvl6pPr>
            <a:lvl7pPr lvl="6" rtl="0" algn="ctr">
              <a:lnSpc>
                <a:spcPct val="100000"/>
              </a:lnSpc>
              <a:spcBef>
                <a:spcPts val="0"/>
              </a:spcBef>
              <a:spcAft>
                <a:spcPts val="0"/>
              </a:spcAft>
              <a:buSzPts val="1200"/>
              <a:buNone/>
              <a:defRPr sz="1200"/>
            </a:lvl7pPr>
            <a:lvl8pPr lvl="7" rtl="0" algn="ctr">
              <a:lnSpc>
                <a:spcPct val="100000"/>
              </a:lnSpc>
              <a:spcBef>
                <a:spcPts val="0"/>
              </a:spcBef>
              <a:spcAft>
                <a:spcPts val="0"/>
              </a:spcAft>
              <a:buSzPts val="1200"/>
              <a:buNone/>
              <a:defRPr sz="1200"/>
            </a:lvl8pPr>
            <a:lvl9pPr lvl="8" rtl="0" algn="ctr">
              <a:lnSpc>
                <a:spcPct val="100000"/>
              </a:lnSpc>
              <a:spcBef>
                <a:spcPts val="0"/>
              </a:spcBef>
              <a:spcAft>
                <a:spcPts val="0"/>
              </a:spcAft>
              <a:buSzPts val="1200"/>
              <a:buNone/>
              <a:defRPr sz="1200"/>
            </a:lvl9pPr>
          </a:lstStyle>
          <a:p/>
        </p:txBody>
      </p:sp>
      <p:sp>
        <p:nvSpPr>
          <p:cNvPr id="306" name="Google Shape;306;p29"/>
          <p:cNvSpPr txBox="1"/>
          <p:nvPr>
            <p:ph hasCustomPrompt="1" idx="2" type="title"/>
          </p:nvPr>
        </p:nvSpPr>
        <p:spPr>
          <a:xfrm>
            <a:off x="4735352" y="1213825"/>
            <a:ext cx="2093400" cy="553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000"/>
              <a:buNone/>
              <a:defRPr b="0" sz="12000">
                <a:solidFill>
                  <a:schemeClr val="dk2"/>
                </a:solidFill>
                <a:latin typeface="Life Savers ExtraBold"/>
                <a:ea typeface="Life Savers ExtraBold"/>
                <a:cs typeface="Life Savers ExtraBold"/>
                <a:sym typeface="Life Savers ExtraBold"/>
              </a:defRPr>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07" name="Shape 307"/>
        <p:cNvGrpSpPr/>
        <p:nvPr/>
      </p:nvGrpSpPr>
      <p:grpSpPr>
        <a:xfrm>
          <a:off x="0" y="0"/>
          <a:ext cx="0" cy="0"/>
          <a:chOff x="0" y="0"/>
          <a:chExt cx="0" cy="0"/>
        </a:xfrm>
      </p:grpSpPr>
      <p:grpSp>
        <p:nvGrpSpPr>
          <p:cNvPr id="308" name="Google Shape;308;p30"/>
          <p:cNvGrpSpPr/>
          <p:nvPr/>
        </p:nvGrpSpPr>
        <p:grpSpPr>
          <a:xfrm>
            <a:off x="-572967" y="4039827"/>
            <a:ext cx="1700876" cy="563680"/>
            <a:chOff x="456975" y="1603100"/>
            <a:chExt cx="1111175" cy="368250"/>
          </a:xfrm>
        </p:grpSpPr>
        <p:sp>
          <p:nvSpPr>
            <p:cNvPr id="309" name="Google Shape;309;p30"/>
            <p:cNvSpPr/>
            <p:nvPr/>
          </p:nvSpPr>
          <p:spPr>
            <a:xfrm>
              <a:off x="456975" y="1603100"/>
              <a:ext cx="1111175" cy="368250"/>
            </a:xfrm>
            <a:custGeom>
              <a:rect b="b" l="l" r="r" t="t"/>
              <a:pathLst>
                <a:path extrusionOk="0" h="14730" w="44447">
                  <a:moveTo>
                    <a:pt x="25038" y="1"/>
                  </a:moveTo>
                  <a:cubicBezTo>
                    <a:pt x="21628" y="1"/>
                    <a:pt x="18638" y="2548"/>
                    <a:pt x="19090" y="8469"/>
                  </a:cubicBezTo>
                  <a:cubicBezTo>
                    <a:pt x="18015" y="6715"/>
                    <a:pt x="16532" y="5980"/>
                    <a:pt x="15049" y="5980"/>
                  </a:cubicBezTo>
                  <a:cubicBezTo>
                    <a:pt x="12314" y="5980"/>
                    <a:pt x="9581" y="8482"/>
                    <a:pt x="9423" y="11716"/>
                  </a:cubicBezTo>
                  <a:cubicBezTo>
                    <a:pt x="7681" y="10724"/>
                    <a:pt x="6243" y="10341"/>
                    <a:pt x="5062" y="10341"/>
                  </a:cubicBezTo>
                  <a:cubicBezTo>
                    <a:pt x="1063" y="10341"/>
                    <a:pt x="0" y="14729"/>
                    <a:pt x="0" y="14729"/>
                  </a:cubicBezTo>
                  <a:lnTo>
                    <a:pt x="43772" y="14729"/>
                  </a:lnTo>
                  <a:cubicBezTo>
                    <a:pt x="44447" y="11087"/>
                    <a:pt x="41100" y="8101"/>
                    <a:pt x="37951" y="8101"/>
                  </a:cubicBezTo>
                  <a:cubicBezTo>
                    <a:pt x="36347" y="8101"/>
                    <a:pt x="34795" y="8875"/>
                    <a:pt x="33850" y="10729"/>
                  </a:cubicBezTo>
                  <a:cubicBezTo>
                    <a:pt x="34421" y="4149"/>
                    <a:pt x="29389" y="1"/>
                    <a:pt x="2503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30"/>
            <p:cNvSpPr/>
            <p:nvPr/>
          </p:nvSpPr>
          <p:spPr>
            <a:xfrm>
              <a:off x="1190725" y="1668375"/>
              <a:ext cx="36650" cy="41075"/>
            </a:xfrm>
            <a:custGeom>
              <a:rect b="b" l="l" r="r" t="t"/>
              <a:pathLst>
                <a:path extrusionOk="0" h="1643" w="1466">
                  <a:moveTo>
                    <a:pt x="107" y="0"/>
                  </a:moveTo>
                  <a:cubicBezTo>
                    <a:pt x="54" y="64"/>
                    <a:pt x="22" y="138"/>
                    <a:pt x="1" y="223"/>
                  </a:cubicBezTo>
                  <a:lnTo>
                    <a:pt x="86" y="287"/>
                  </a:lnTo>
                  <a:cubicBezTo>
                    <a:pt x="160" y="329"/>
                    <a:pt x="234" y="382"/>
                    <a:pt x="298" y="435"/>
                  </a:cubicBezTo>
                  <a:cubicBezTo>
                    <a:pt x="457" y="563"/>
                    <a:pt x="606" y="701"/>
                    <a:pt x="733" y="849"/>
                  </a:cubicBezTo>
                  <a:cubicBezTo>
                    <a:pt x="871" y="987"/>
                    <a:pt x="988" y="1146"/>
                    <a:pt x="1083" y="1316"/>
                  </a:cubicBezTo>
                  <a:cubicBezTo>
                    <a:pt x="1126" y="1422"/>
                    <a:pt x="1168" y="1518"/>
                    <a:pt x="1189" y="1634"/>
                  </a:cubicBezTo>
                  <a:cubicBezTo>
                    <a:pt x="1232" y="1640"/>
                    <a:pt x="1277" y="1642"/>
                    <a:pt x="1322" y="1642"/>
                  </a:cubicBezTo>
                  <a:cubicBezTo>
                    <a:pt x="1367" y="1642"/>
                    <a:pt x="1412" y="1640"/>
                    <a:pt x="1455" y="1634"/>
                  </a:cubicBezTo>
                  <a:cubicBezTo>
                    <a:pt x="1465" y="1497"/>
                    <a:pt x="1465" y="1348"/>
                    <a:pt x="1444" y="1221"/>
                  </a:cubicBezTo>
                  <a:cubicBezTo>
                    <a:pt x="1391" y="966"/>
                    <a:pt x="1274" y="722"/>
                    <a:pt x="1105" y="531"/>
                  </a:cubicBezTo>
                  <a:cubicBezTo>
                    <a:pt x="924" y="351"/>
                    <a:pt x="712" y="213"/>
                    <a:pt x="478" y="117"/>
                  </a:cubicBezTo>
                  <a:cubicBezTo>
                    <a:pt x="394" y="75"/>
                    <a:pt x="309" y="53"/>
                    <a:pt x="213" y="22"/>
                  </a:cubicBezTo>
                  <a:lnTo>
                    <a:pt x="107" y="0"/>
                  </a:ln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30"/>
            <p:cNvSpPr/>
            <p:nvPr/>
          </p:nvSpPr>
          <p:spPr>
            <a:xfrm>
              <a:off x="1176675" y="1692500"/>
              <a:ext cx="25750" cy="24100"/>
            </a:xfrm>
            <a:custGeom>
              <a:rect b="b" l="l" r="r" t="t"/>
              <a:pathLst>
                <a:path extrusionOk="0" h="964" w="1030">
                  <a:moveTo>
                    <a:pt x="75" y="1"/>
                  </a:moveTo>
                  <a:cubicBezTo>
                    <a:pt x="32" y="75"/>
                    <a:pt x="11" y="160"/>
                    <a:pt x="1" y="245"/>
                  </a:cubicBezTo>
                  <a:cubicBezTo>
                    <a:pt x="1" y="245"/>
                    <a:pt x="75" y="298"/>
                    <a:pt x="170" y="372"/>
                  </a:cubicBezTo>
                  <a:cubicBezTo>
                    <a:pt x="255" y="447"/>
                    <a:pt x="361" y="542"/>
                    <a:pt x="436" y="606"/>
                  </a:cubicBezTo>
                  <a:cubicBezTo>
                    <a:pt x="510" y="659"/>
                    <a:pt x="595" y="733"/>
                    <a:pt x="658" y="807"/>
                  </a:cubicBezTo>
                  <a:cubicBezTo>
                    <a:pt x="701" y="850"/>
                    <a:pt x="722" y="892"/>
                    <a:pt x="754" y="956"/>
                  </a:cubicBezTo>
                  <a:cubicBezTo>
                    <a:pt x="796" y="961"/>
                    <a:pt x="839" y="964"/>
                    <a:pt x="881" y="964"/>
                  </a:cubicBezTo>
                  <a:cubicBezTo>
                    <a:pt x="924" y="964"/>
                    <a:pt x="966" y="961"/>
                    <a:pt x="1009" y="956"/>
                  </a:cubicBezTo>
                  <a:cubicBezTo>
                    <a:pt x="1030" y="860"/>
                    <a:pt x="1030" y="765"/>
                    <a:pt x="1009" y="669"/>
                  </a:cubicBezTo>
                  <a:cubicBezTo>
                    <a:pt x="977" y="500"/>
                    <a:pt x="881" y="351"/>
                    <a:pt x="754" y="234"/>
                  </a:cubicBezTo>
                  <a:cubicBezTo>
                    <a:pt x="627" y="139"/>
                    <a:pt x="478" y="75"/>
                    <a:pt x="319" y="43"/>
                  </a:cubicBezTo>
                  <a:cubicBezTo>
                    <a:pt x="245" y="22"/>
                    <a:pt x="160" y="12"/>
                    <a:pt x="75" y="1"/>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30"/>
            <p:cNvSpPr/>
            <p:nvPr/>
          </p:nvSpPr>
          <p:spPr>
            <a:xfrm>
              <a:off x="816950" y="1932750"/>
              <a:ext cx="61050" cy="12125"/>
            </a:xfrm>
            <a:custGeom>
              <a:rect b="b" l="l" r="r" t="t"/>
              <a:pathLst>
                <a:path extrusionOk="0" h="485" w="2442">
                  <a:moveTo>
                    <a:pt x="1485" y="1"/>
                  </a:moveTo>
                  <a:cubicBezTo>
                    <a:pt x="1390" y="1"/>
                    <a:pt x="1295" y="2"/>
                    <a:pt x="1200" y="5"/>
                  </a:cubicBezTo>
                  <a:cubicBezTo>
                    <a:pt x="807" y="37"/>
                    <a:pt x="415" y="100"/>
                    <a:pt x="22" y="185"/>
                  </a:cubicBezTo>
                  <a:cubicBezTo>
                    <a:pt x="1" y="270"/>
                    <a:pt x="1" y="355"/>
                    <a:pt x="22" y="440"/>
                  </a:cubicBezTo>
                  <a:cubicBezTo>
                    <a:pt x="354" y="466"/>
                    <a:pt x="693" y="485"/>
                    <a:pt x="1027" y="485"/>
                  </a:cubicBezTo>
                  <a:cubicBezTo>
                    <a:pt x="1099" y="485"/>
                    <a:pt x="1171" y="484"/>
                    <a:pt x="1242" y="482"/>
                  </a:cubicBezTo>
                  <a:cubicBezTo>
                    <a:pt x="1635" y="450"/>
                    <a:pt x="2027" y="387"/>
                    <a:pt x="2420" y="302"/>
                  </a:cubicBezTo>
                  <a:cubicBezTo>
                    <a:pt x="2441" y="217"/>
                    <a:pt x="2441" y="132"/>
                    <a:pt x="2420" y="47"/>
                  </a:cubicBezTo>
                  <a:cubicBezTo>
                    <a:pt x="2104" y="15"/>
                    <a:pt x="1794" y="1"/>
                    <a:pt x="1485" y="1"/>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30"/>
            <p:cNvSpPr/>
            <p:nvPr/>
          </p:nvSpPr>
          <p:spPr>
            <a:xfrm>
              <a:off x="831275" y="1905950"/>
              <a:ext cx="40100" cy="12350"/>
            </a:xfrm>
            <a:custGeom>
              <a:rect b="b" l="l" r="r" t="t"/>
              <a:pathLst>
                <a:path extrusionOk="0" h="494" w="1604">
                  <a:moveTo>
                    <a:pt x="938" y="0"/>
                  </a:moveTo>
                  <a:cubicBezTo>
                    <a:pt x="884" y="0"/>
                    <a:pt x="832" y="1"/>
                    <a:pt x="786" y="5"/>
                  </a:cubicBezTo>
                  <a:cubicBezTo>
                    <a:pt x="521" y="37"/>
                    <a:pt x="266" y="79"/>
                    <a:pt x="22" y="143"/>
                  </a:cubicBezTo>
                  <a:cubicBezTo>
                    <a:pt x="1" y="217"/>
                    <a:pt x="1" y="302"/>
                    <a:pt x="22" y="387"/>
                  </a:cubicBezTo>
                  <a:cubicBezTo>
                    <a:pt x="277" y="451"/>
                    <a:pt x="542" y="482"/>
                    <a:pt x="818" y="493"/>
                  </a:cubicBezTo>
                  <a:cubicBezTo>
                    <a:pt x="988" y="472"/>
                    <a:pt x="1168" y="429"/>
                    <a:pt x="1338" y="366"/>
                  </a:cubicBezTo>
                  <a:cubicBezTo>
                    <a:pt x="1497" y="302"/>
                    <a:pt x="1603" y="249"/>
                    <a:pt x="1603" y="249"/>
                  </a:cubicBezTo>
                  <a:cubicBezTo>
                    <a:pt x="1592" y="164"/>
                    <a:pt x="1561" y="79"/>
                    <a:pt x="1529" y="5"/>
                  </a:cubicBezTo>
                  <a:lnTo>
                    <a:pt x="1263" y="5"/>
                  </a:lnTo>
                  <a:cubicBezTo>
                    <a:pt x="1164" y="5"/>
                    <a:pt x="1047" y="0"/>
                    <a:pt x="938"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14" name="Google Shape;314;p30"/>
          <p:cNvSpPr/>
          <p:nvPr/>
        </p:nvSpPr>
        <p:spPr>
          <a:xfrm>
            <a:off x="8423988" y="910050"/>
            <a:ext cx="293325" cy="67875"/>
          </a:xfrm>
          <a:custGeom>
            <a:rect b="b" l="l" r="r" t="t"/>
            <a:pathLst>
              <a:path extrusionOk="0" h="2715" w="11733">
                <a:moveTo>
                  <a:pt x="5691" y="0"/>
                </a:moveTo>
                <a:lnTo>
                  <a:pt x="5283" y="409"/>
                </a:lnTo>
                <a:lnTo>
                  <a:pt x="4728" y="934"/>
                </a:lnTo>
                <a:cubicBezTo>
                  <a:pt x="4524" y="1080"/>
                  <a:pt x="4349" y="1255"/>
                  <a:pt x="4144" y="1372"/>
                </a:cubicBezTo>
                <a:cubicBezTo>
                  <a:pt x="3736" y="1634"/>
                  <a:pt x="3298" y="1780"/>
                  <a:pt x="2831" y="1868"/>
                </a:cubicBezTo>
                <a:cubicBezTo>
                  <a:pt x="2739" y="1879"/>
                  <a:pt x="2646" y="1885"/>
                  <a:pt x="2553" y="1885"/>
                </a:cubicBezTo>
                <a:cubicBezTo>
                  <a:pt x="1697" y="1885"/>
                  <a:pt x="789" y="1420"/>
                  <a:pt x="0" y="788"/>
                </a:cubicBezTo>
                <a:lnTo>
                  <a:pt x="0" y="788"/>
                </a:lnTo>
                <a:cubicBezTo>
                  <a:pt x="263" y="1284"/>
                  <a:pt x="642" y="1751"/>
                  <a:pt x="1109" y="2072"/>
                </a:cubicBezTo>
                <a:cubicBezTo>
                  <a:pt x="1605" y="2452"/>
                  <a:pt x="2218" y="2685"/>
                  <a:pt x="2831" y="2714"/>
                </a:cubicBezTo>
                <a:cubicBezTo>
                  <a:pt x="3473" y="2714"/>
                  <a:pt x="4115" y="2568"/>
                  <a:pt x="4670" y="2277"/>
                </a:cubicBezTo>
                <a:cubicBezTo>
                  <a:pt x="4932" y="2131"/>
                  <a:pt x="5195" y="1956"/>
                  <a:pt x="5429" y="1751"/>
                </a:cubicBezTo>
                <a:cubicBezTo>
                  <a:pt x="5521" y="1682"/>
                  <a:pt x="5610" y="1603"/>
                  <a:pt x="5697" y="1522"/>
                </a:cubicBezTo>
                <a:lnTo>
                  <a:pt x="5697" y="1522"/>
                </a:lnTo>
                <a:cubicBezTo>
                  <a:pt x="6054" y="1801"/>
                  <a:pt x="6442" y="2039"/>
                  <a:pt x="6859" y="2247"/>
                </a:cubicBezTo>
                <a:cubicBezTo>
                  <a:pt x="7442" y="2539"/>
                  <a:pt x="8084" y="2685"/>
                  <a:pt x="8726" y="2714"/>
                </a:cubicBezTo>
                <a:cubicBezTo>
                  <a:pt x="8902" y="2714"/>
                  <a:pt x="9048" y="2714"/>
                  <a:pt x="9223" y="2685"/>
                </a:cubicBezTo>
                <a:lnTo>
                  <a:pt x="9719" y="2568"/>
                </a:lnTo>
                <a:cubicBezTo>
                  <a:pt x="10011" y="2481"/>
                  <a:pt x="10302" y="2335"/>
                  <a:pt x="10565" y="2160"/>
                </a:cubicBezTo>
                <a:cubicBezTo>
                  <a:pt x="11061" y="1780"/>
                  <a:pt x="11470" y="1313"/>
                  <a:pt x="11733" y="759"/>
                </a:cubicBezTo>
                <a:lnTo>
                  <a:pt x="11733" y="759"/>
                </a:lnTo>
                <a:cubicBezTo>
                  <a:pt x="11324" y="1138"/>
                  <a:pt x="10828" y="1430"/>
                  <a:pt x="10302" y="1664"/>
                </a:cubicBezTo>
                <a:cubicBezTo>
                  <a:pt x="9980" y="1785"/>
                  <a:pt x="9630" y="1850"/>
                  <a:pt x="9271" y="1850"/>
                </a:cubicBezTo>
                <a:cubicBezTo>
                  <a:pt x="9110" y="1850"/>
                  <a:pt x="8947" y="1837"/>
                  <a:pt x="8785" y="1810"/>
                </a:cubicBezTo>
                <a:cubicBezTo>
                  <a:pt x="8289" y="1722"/>
                  <a:pt x="7793" y="1547"/>
                  <a:pt x="7355" y="1284"/>
                </a:cubicBezTo>
                <a:cubicBezTo>
                  <a:pt x="6888" y="1022"/>
                  <a:pt x="6479" y="730"/>
                  <a:pt x="6100" y="380"/>
                </a:cubicBezTo>
                <a:lnTo>
                  <a:pt x="5691" y="0"/>
                </a:lnTo>
                <a:close/>
              </a:path>
            </a:pathLst>
          </a:custGeom>
          <a:solidFill>
            <a:srgbClr val="7ECC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30"/>
          <p:cNvSpPr/>
          <p:nvPr/>
        </p:nvSpPr>
        <p:spPr>
          <a:xfrm>
            <a:off x="5949225" y="3911238"/>
            <a:ext cx="952900" cy="138325"/>
          </a:xfrm>
          <a:custGeom>
            <a:rect b="b" l="l" r="r" t="t"/>
            <a:pathLst>
              <a:path extrusionOk="0" h="5533" w="38116">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rgbClr val="7ECC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30"/>
          <p:cNvSpPr/>
          <p:nvPr/>
        </p:nvSpPr>
        <p:spPr>
          <a:xfrm>
            <a:off x="6004638" y="3608363"/>
            <a:ext cx="293325" cy="67875"/>
          </a:xfrm>
          <a:custGeom>
            <a:rect b="b" l="l" r="r" t="t"/>
            <a:pathLst>
              <a:path extrusionOk="0" h="2715" w="11733">
                <a:moveTo>
                  <a:pt x="5691" y="0"/>
                </a:moveTo>
                <a:lnTo>
                  <a:pt x="5283" y="409"/>
                </a:lnTo>
                <a:lnTo>
                  <a:pt x="4728" y="934"/>
                </a:lnTo>
                <a:cubicBezTo>
                  <a:pt x="4524" y="1080"/>
                  <a:pt x="4349" y="1255"/>
                  <a:pt x="4144" y="1372"/>
                </a:cubicBezTo>
                <a:cubicBezTo>
                  <a:pt x="3736" y="1634"/>
                  <a:pt x="3298" y="1780"/>
                  <a:pt x="2831" y="1868"/>
                </a:cubicBezTo>
                <a:cubicBezTo>
                  <a:pt x="2739" y="1879"/>
                  <a:pt x="2646" y="1885"/>
                  <a:pt x="2553" y="1885"/>
                </a:cubicBezTo>
                <a:cubicBezTo>
                  <a:pt x="1697" y="1885"/>
                  <a:pt x="789" y="1420"/>
                  <a:pt x="0" y="788"/>
                </a:cubicBezTo>
                <a:lnTo>
                  <a:pt x="0" y="788"/>
                </a:lnTo>
                <a:cubicBezTo>
                  <a:pt x="263" y="1284"/>
                  <a:pt x="642" y="1751"/>
                  <a:pt x="1109" y="2072"/>
                </a:cubicBezTo>
                <a:cubicBezTo>
                  <a:pt x="1605" y="2452"/>
                  <a:pt x="2218" y="2685"/>
                  <a:pt x="2831" y="2714"/>
                </a:cubicBezTo>
                <a:cubicBezTo>
                  <a:pt x="3473" y="2714"/>
                  <a:pt x="4115" y="2568"/>
                  <a:pt x="4670" y="2277"/>
                </a:cubicBezTo>
                <a:cubicBezTo>
                  <a:pt x="4932" y="2131"/>
                  <a:pt x="5195" y="1956"/>
                  <a:pt x="5429" y="1751"/>
                </a:cubicBezTo>
                <a:cubicBezTo>
                  <a:pt x="5521" y="1682"/>
                  <a:pt x="5610" y="1603"/>
                  <a:pt x="5697" y="1522"/>
                </a:cubicBezTo>
                <a:lnTo>
                  <a:pt x="5697" y="1522"/>
                </a:lnTo>
                <a:cubicBezTo>
                  <a:pt x="6054" y="1801"/>
                  <a:pt x="6442" y="2039"/>
                  <a:pt x="6859" y="2247"/>
                </a:cubicBezTo>
                <a:cubicBezTo>
                  <a:pt x="7442" y="2539"/>
                  <a:pt x="8084" y="2685"/>
                  <a:pt x="8726" y="2714"/>
                </a:cubicBezTo>
                <a:cubicBezTo>
                  <a:pt x="8902" y="2714"/>
                  <a:pt x="9048" y="2714"/>
                  <a:pt x="9223" y="2685"/>
                </a:cubicBezTo>
                <a:lnTo>
                  <a:pt x="9719" y="2568"/>
                </a:lnTo>
                <a:cubicBezTo>
                  <a:pt x="10011" y="2481"/>
                  <a:pt x="10302" y="2335"/>
                  <a:pt x="10565" y="2160"/>
                </a:cubicBezTo>
                <a:cubicBezTo>
                  <a:pt x="11061" y="1780"/>
                  <a:pt x="11470" y="1313"/>
                  <a:pt x="11733" y="759"/>
                </a:cubicBezTo>
                <a:lnTo>
                  <a:pt x="11733" y="759"/>
                </a:lnTo>
                <a:cubicBezTo>
                  <a:pt x="11324" y="1138"/>
                  <a:pt x="10828" y="1430"/>
                  <a:pt x="10302" y="1664"/>
                </a:cubicBezTo>
                <a:cubicBezTo>
                  <a:pt x="9980" y="1785"/>
                  <a:pt x="9630" y="1850"/>
                  <a:pt x="9271" y="1850"/>
                </a:cubicBezTo>
                <a:cubicBezTo>
                  <a:pt x="9110" y="1850"/>
                  <a:pt x="8947" y="1837"/>
                  <a:pt x="8785" y="1810"/>
                </a:cubicBezTo>
                <a:cubicBezTo>
                  <a:pt x="8289" y="1722"/>
                  <a:pt x="7793" y="1547"/>
                  <a:pt x="7355" y="1284"/>
                </a:cubicBezTo>
                <a:cubicBezTo>
                  <a:pt x="6888" y="1022"/>
                  <a:pt x="6479" y="730"/>
                  <a:pt x="6100" y="380"/>
                </a:cubicBezTo>
                <a:lnTo>
                  <a:pt x="5691" y="0"/>
                </a:lnTo>
                <a:close/>
              </a:path>
            </a:pathLst>
          </a:custGeom>
          <a:solidFill>
            <a:srgbClr val="7ECC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30"/>
          <p:cNvSpPr/>
          <p:nvPr/>
        </p:nvSpPr>
        <p:spPr>
          <a:xfrm>
            <a:off x="3611413" y="4352050"/>
            <a:ext cx="293325" cy="67875"/>
          </a:xfrm>
          <a:custGeom>
            <a:rect b="b" l="l" r="r" t="t"/>
            <a:pathLst>
              <a:path extrusionOk="0" h="2715" w="11733">
                <a:moveTo>
                  <a:pt x="5691" y="0"/>
                </a:moveTo>
                <a:lnTo>
                  <a:pt x="5283" y="409"/>
                </a:lnTo>
                <a:lnTo>
                  <a:pt x="4728" y="934"/>
                </a:lnTo>
                <a:cubicBezTo>
                  <a:pt x="4524" y="1080"/>
                  <a:pt x="4349" y="1255"/>
                  <a:pt x="4144" y="1372"/>
                </a:cubicBezTo>
                <a:cubicBezTo>
                  <a:pt x="3736" y="1634"/>
                  <a:pt x="3298" y="1780"/>
                  <a:pt x="2831" y="1868"/>
                </a:cubicBezTo>
                <a:cubicBezTo>
                  <a:pt x="2739" y="1879"/>
                  <a:pt x="2646" y="1885"/>
                  <a:pt x="2553" y="1885"/>
                </a:cubicBezTo>
                <a:cubicBezTo>
                  <a:pt x="1697" y="1885"/>
                  <a:pt x="789" y="1420"/>
                  <a:pt x="0" y="788"/>
                </a:cubicBezTo>
                <a:lnTo>
                  <a:pt x="0" y="788"/>
                </a:lnTo>
                <a:cubicBezTo>
                  <a:pt x="263" y="1284"/>
                  <a:pt x="642" y="1751"/>
                  <a:pt x="1109" y="2072"/>
                </a:cubicBezTo>
                <a:cubicBezTo>
                  <a:pt x="1605" y="2452"/>
                  <a:pt x="2218" y="2685"/>
                  <a:pt x="2831" y="2714"/>
                </a:cubicBezTo>
                <a:cubicBezTo>
                  <a:pt x="3473" y="2714"/>
                  <a:pt x="4115" y="2568"/>
                  <a:pt x="4670" y="2277"/>
                </a:cubicBezTo>
                <a:cubicBezTo>
                  <a:pt x="4932" y="2131"/>
                  <a:pt x="5195" y="1956"/>
                  <a:pt x="5429" y="1751"/>
                </a:cubicBezTo>
                <a:cubicBezTo>
                  <a:pt x="5521" y="1682"/>
                  <a:pt x="5610" y="1603"/>
                  <a:pt x="5697" y="1522"/>
                </a:cubicBezTo>
                <a:lnTo>
                  <a:pt x="5697" y="1522"/>
                </a:lnTo>
                <a:cubicBezTo>
                  <a:pt x="6054" y="1801"/>
                  <a:pt x="6442" y="2039"/>
                  <a:pt x="6859" y="2247"/>
                </a:cubicBezTo>
                <a:cubicBezTo>
                  <a:pt x="7442" y="2539"/>
                  <a:pt x="8084" y="2685"/>
                  <a:pt x="8726" y="2714"/>
                </a:cubicBezTo>
                <a:cubicBezTo>
                  <a:pt x="8902" y="2714"/>
                  <a:pt x="9048" y="2714"/>
                  <a:pt x="9223" y="2685"/>
                </a:cubicBezTo>
                <a:lnTo>
                  <a:pt x="9719" y="2568"/>
                </a:lnTo>
                <a:cubicBezTo>
                  <a:pt x="10011" y="2481"/>
                  <a:pt x="10302" y="2335"/>
                  <a:pt x="10565" y="2160"/>
                </a:cubicBezTo>
                <a:cubicBezTo>
                  <a:pt x="11061" y="1780"/>
                  <a:pt x="11470" y="1313"/>
                  <a:pt x="11733" y="759"/>
                </a:cubicBezTo>
                <a:lnTo>
                  <a:pt x="11733" y="759"/>
                </a:lnTo>
                <a:cubicBezTo>
                  <a:pt x="11324" y="1138"/>
                  <a:pt x="10828" y="1430"/>
                  <a:pt x="10302" y="1664"/>
                </a:cubicBezTo>
                <a:cubicBezTo>
                  <a:pt x="9980" y="1785"/>
                  <a:pt x="9630" y="1850"/>
                  <a:pt x="9271" y="1850"/>
                </a:cubicBezTo>
                <a:cubicBezTo>
                  <a:pt x="9110" y="1850"/>
                  <a:pt x="8947" y="1837"/>
                  <a:pt x="8785" y="1810"/>
                </a:cubicBezTo>
                <a:cubicBezTo>
                  <a:pt x="8289" y="1722"/>
                  <a:pt x="7793" y="1547"/>
                  <a:pt x="7355" y="1284"/>
                </a:cubicBezTo>
                <a:cubicBezTo>
                  <a:pt x="6888" y="1022"/>
                  <a:pt x="6479" y="730"/>
                  <a:pt x="6100" y="380"/>
                </a:cubicBezTo>
                <a:lnTo>
                  <a:pt x="5691" y="0"/>
                </a:lnTo>
                <a:close/>
              </a:path>
            </a:pathLst>
          </a:custGeom>
          <a:solidFill>
            <a:srgbClr val="7ECC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18" name="Google Shape;318;p30"/>
          <p:cNvGrpSpPr/>
          <p:nvPr/>
        </p:nvGrpSpPr>
        <p:grpSpPr>
          <a:xfrm>
            <a:off x="867541" y="580599"/>
            <a:ext cx="1288247" cy="574373"/>
            <a:chOff x="7624716" y="2969549"/>
            <a:chExt cx="1288247" cy="574373"/>
          </a:xfrm>
        </p:grpSpPr>
        <p:sp>
          <p:nvSpPr>
            <p:cNvPr id="319" name="Google Shape;319;p30"/>
            <p:cNvSpPr/>
            <p:nvPr/>
          </p:nvSpPr>
          <p:spPr>
            <a:xfrm>
              <a:off x="7624716" y="2969549"/>
              <a:ext cx="1288247" cy="574373"/>
            </a:xfrm>
            <a:custGeom>
              <a:rect b="b" l="l" r="r" t="t"/>
              <a:pathLst>
                <a:path extrusionOk="0" h="14456" w="32423">
                  <a:moveTo>
                    <a:pt x="13248" y="0"/>
                  </a:moveTo>
                  <a:cubicBezTo>
                    <a:pt x="9366" y="0"/>
                    <a:pt x="5508" y="3323"/>
                    <a:pt x="6973" y="9277"/>
                  </a:cubicBezTo>
                  <a:cubicBezTo>
                    <a:pt x="6217" y="8839"/>
                    <a:pt x="5486" y="8647"/>
                    <a:pt x="4800" y="8647"/>
                  </a:cubicBezTo>
                  <a:cubicBezTo>
                    <a:pt x="2042" y="8647"/>
                    <a:pt x="1" y="11745"/>
                    <a:pt x="1" y="14455"/>
                  </a:cubicBezTo>
                  <a:lnTo>
                    <a:pt x="31060" y="14455"/>
                  </a:lnTo>
                  <a:cubicBezTo>
                    <a:pt x="32423" y="9759"/>
                    <a:pt x="28766" y="5815"/>
                    <a:pt x="24917" y="5815"/>
                  </a:cubicBezTo>
                  <a:cubicBezTo>
                    <a:pt x="23131" y="5815"/>
                    <a:pt x="21304" y="6665"/>
                    <a:pt x="19918" y="8683"/>
                  </a:cubicBezTo>
                  <a:cubicBezTo>
                    <a:pt x="20296" y="2723"/>
                    <a:pt x="16763" y="0"/>
                    <a:pt x="1324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30"/>
            <p:cNvSpPr/>
            <p:nvPr/>
          </p:nvSpPr>
          <p:spPr>
            <a:xfrm>
              <a:off x="8289600" y="3075873"/>
              <a:ext cx="37150" cy="52526"/>
            </a:xfrm>
            <a:custGeom>
              <a:rect b="b" l="l" r="r" t="t"/>
              <a:pathLst>
                <a:path extrusionOk="0" h="1322" w="935">
                  <a:moveTo>
                    <a:pt x="86" y="1"/>
                  </a:moveTo>
                  <a:cubicBezTo>
                    <a:pt x="43" y="54"/>
                    <a:pt x="11" y="118"/>
                    <a:pt x="1" y="192"/>
                  </a:cubicBezTo>
                  <a:cubicBezTo>
                    <a:pt x="1" y="192"/>
                    <a:pt x="86" y="255"/>
                    <a:pt x="181" y="362"/>
                  </a:cubicBezTo>
                  <a:cubicBezTo>
                    <a:pt x="277" y="468"/>
                    <a:pt x="362" y="584"/>
                    <a:pt x="436" y="701"/>
                  </a:cubicBezTo>
                  <a:cubicBezTo>
                    <a:pt x="521" y="818"/>
                    <a:pt x="584" y="945"/>
                    <a:pt x="638" y="1073"/>
                  </a:cubicBezTo>
                  <a:cubicBezTo>
                    <a:pt x="659" y="1126"/>
                    <a:pt x="680" y="1189"/>
                    <a:pt x="691" y="1242"/>
                  </a:cubicBezTo>
                  <a:lnTo>
                    <a:pt x="712" y="1306"/>
                  </a:lnTo>
                  <a:cubicBezTo>
                    <a:pt x="744" y="1317"/>
                    <a:pt x="778" y="1322"/>
                    <a:pt x="813" y="1322"/>
                  </a:cubicBezTo>
                  <a:cubicBezTo>
                    <a:pt x="847" y="1322"/>
                    <a:pt x="882" y="1317"/>
                    <a:pt x="913" y="1306"/>
                  </a:cubicBezTo>
                  <a:cubicBezTo>
                    <a:pt x="913" y="1306"/>
                    <a:pt x="913" y="1274"/>
                    <a:pt x="924" y="1232"/>
                  </a:cubicBezTo>
                  <a:cubicBezTo>
                    <a:pt x="935" y="1157"/>
                    <a:pt x="935" y="1083"/>
                    <a:pt x="924" y="1019"/>
                  </a:cubicBezTo>
                  <a:cubicBezTo>
                    <a:pt x="913" y="828"/>
                    <a:pt x="860" y="648"/>
                    <a:pt x="765" y="489"/>
                  </a:cubicBezTo>
                  <a:cubicBezTo>
                    <a:pt x="659" y="330"/>
                    <a:pt x="510" y="213"/>
                    <a:pt x="351" y="118"/>
                  </a:cubicBezTo>
                  <a:cubicBezTo>
                    <a:pt x="298" y="86"/>
                    <a:pt x="234" y="54"/>
                    <a:pt x="160" y="33"/>
                  </a:cubicBezTo>
                  <a:lnTo>
                    <a:pt x="86" y="1"/>
                  </a:ln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30"/>
            <p:cNvSpPr/>
            <p:nvPr/>
          </p:nvSpPr>
          <p:spPr>
            <a:xfrm>
              <a:off x="8254635" y="3089382"/>
              <a:ext cx="35441" cy="35441"/>
            </a:xfrm>
            <a:custGeom>
              <a:rect b="b" l="l" r="r" t="t"/>
              <a:pathLst>
                <a:path extrusionOk="0" h="892" w="892">
                  <a:moveTo>
                    <a:pt x="53" y="0"/>
                  </a:moveTo>
                  <a:cubicBezTo>
                    <a:pt x="32" y="53"/>
                    <a:pt x="11" y="117"/>
                    <a:pt x="0" y="191"/>
                  </a:cubicBezTo>
                  <a:cubicBezTo>
                    <a:pt x="53" y="223"/>
                    <a:pt x="106" y="255"/>
                    <a:pt x="159" y="297"/>
                  </a:cubicBezTo>
                  <a:cubicBezTo>
                    <a:pt x="234" y="361"/>
                    <a:pt x="308" y="425"/>
                    <a:pt x="372" y="510"/>
                  </a:cubicBezTo>
                  <a:cubicBezTo>
                    <a:pt x="456" y="584"/>
                    <a:pt x="520" y="658"/>
                    <a:pt x="594" y="743"/>
                  </a:cubicBezTo>
                  <a:cubicBezTo>
                    <a:pt x="637" y="786"/>
                    <a:pt x="669" y="839"/>
                    <a:pt x="700" y="892"/>
                  </a:cubicBezTo>
                  <a:cubicBezTo>
                    <a:pt x="775" y="881"/>
                    <a:pt x="838" y="860"/>
                    <a:pt x="891" y="828"/>
                  </a:cubicBezTo>
                  <a:cubicBezTo>
                    <a:pt x="891" y="828"/>
                    <a:pt x="891" y="807"/>
                    <a:pt x="891" y="764"/>
                  </a:cubicBezTo>
                  <a:cubicBezTo>
                    <a:pt x="881" y="711"/>
                    <a:pt x="870" y="658"/>
                    <a:pt x="849" y="616"/>
                  </a:cubicBezTo>
                  <a:cubicBezTo>
                    <a:pt x="817" y="478"/>
                    <a:pt x="754" y="351"/>
                    <a:pt x="658" y="244"/>
                  </a:cubicBezTo>
                  <a:cubicBezTo>
                    <a:pt x="552" y="138"/>
                    <a:pt x="425" y="64"/>
                    <a:pt x="276" y="32"/>
                  </a:cubicBezTo>
                  <a:cubicBezTo>
                    <a:pt x="223" y="11"/>
                    <a:pt x="170" y="0"/>
                    <a:pt x="117"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30"/>
            <p:cNvSpPr/>
            <p:nvPr/>
          </p:nvSpPr>
          <p:spPr>
            <a:xfrm>
              <a:off x="8816214" y="3445226"/>
              <a:ext cx="32064" cy="31667"/>
            </a:xfrm>
            <a:custGeom>
              <a:rect b="b" l="l" r="r" t="t"/>
              <a:pathLst>
                <a:path extrusionOk="0" h="797" w="807">
                  <a:moveTo>
                    <a:pt x="658" y="0"/>
                  </a:moveTo>
                  <a:cubicBezTo>
                    <a:pt x="361" y="117"/>
                    <a:pt x="117" y="361"/>
                    <a:pt x="0" y="658"/>
                  </a:cubicBezTo>
                  <a:cubicBezTo>
                    <a:pt x="43" y="711"/>
                    <a:pt x="85" y="754"/>
                    <a:pt x="138" y="796"/>
                  </a:cubicBezTo>
                  <a:cubicBezTo>
                    <a:pt x="287" y="722"/>
                    <a:pt x="414" y="637"/>
                    <a:pt x="541" y="531"/>
                  </a:cubicBezTo>
                  <a:cubicBezTo>
                    <a:pt x="648" y="414"/>
                    <a:pt x="732" y="276"/>
                    <a:pt x="807" y="138"/>
                  </a:cubicBezTo>
                  <a:cubicBezTo>
                    <a:pt x="764" y="85"/>
                    <a:pt x="711" y="32"/>
                    <a:pt x="658"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30"/>
            <p:cNvSpPr/>
            <p:nvPr/>
          </p:nvSpPr>
          <p:spPr>
            <a:xfrm>
              <a:off x="8803142" y="3400924"/>
              <a:ext cx="49348" cy="44739"/>
            </a:xfrm>
            <a:custGeom>
              <a:rect b="b" l="l" r="r" t="t"/>
              <a:pathLst>
                <a:path extrusionOk="0" h="1126" w="1242">
                  <a:moveTo>
                    <a:pt x="1096" y="0"/>
                  </a:moveTo>
                  <a:cubicBezTo>
                    <a:pt x="1095" y="0"/>
                    <a:pt x="1094" y="1"/>
                    <a:pt x="1093" y="1"/>
                  </a:cubicBezTo>
                  <a:cubicBezTo>
                    <a:pt x="881" y="118"/>
                    <a:pt x="679" y="266"/>
                    <a:pt x="488" y="415"/>
                  </a:cubicBezTo>
                  <a:cubicBezTo>
                    <a:pt x="308" y="595"/>
                    <a:pt x="149" y="786"/>
                    <a:pt x="0" y="988"/>
                  </a:cubicBezTo>
                  <a:cubicBezTo>
                    <a:pt x="32" y="1041"/>
                    <a:pt x="85" y="1094"/>
                    <a:pt x="138" y="1126"/>
                  </a:cubicBezTo>
                  <a:cubicBezTo>
                    <a:pt x="351" y="1009"/>
                    <a:pt x="552" y="861"/>
                    <a:pt x="743" y="712"/>
                  </a:cubicBezTo>
                  <a:cubicBezTo>
                    <a:pt x="924" y="532"/>
                    <a:pt x="1093" y="341"/>
                    <a:pt x="1242" y="139"/>
                  </a:cubicBezTo>
                  <a:cubicBezTo>
                    <a:pt x="1242" y="129"/>
                    <a:pt x="1124" y="0"/>
                    <a:pt x="1096"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30"/>
            <p:cNvSpPr/>
            <p:nvPr/>
          </p:nvSpPr>
          <p:spPr>
            <a:xfrm>
              <a:off x="8800202" y="3370171"/>
              <a:ext cx="35004" cy="32501"/>
            </a:xfrm>
            <a:custGeom>
              <a:rect b="b" l="l" r="r" t="t"/>
              <a:pathLst>
                <a:path extrusionOk="0" h="818" w="881">
                  <a:moveTo>
                    <a:pt x="722" y="0"/>
                  </a:moveTo>
                  <a:cubicBezTo>
                    <a:pt x="722" y="0"/>
                    <a:pt x="467" y="202"/>
                    <a:pt x="340" y="319"/>
                  </a:cubicBezTo>
                  <a:cubicBezTo>
                    <a:pt x="276" y="361"/>
                    <a:pt x="202" y="457"/>
                    <a:pt x="127" y="520"/>
                  </a:cubicBezTo>
                  <a:lnTo>
                    <a:pt x="0" y="626"/>
                  </a:lnTo>
                  <a:cubicBezTo>
                    <a:pt x="11" y="690"/>
                    <a:pt x="32" y="754"/>
                    <a:pt x="64" y="817"/>
                  </a:cubicBezTo>
                  <a:cubicBezTo>
                    <a:pt x="64" y="817"/>
                    <a:pt x="149" y="807"/>
                    <a:pt x="265" y="775"/>
                  </a:cubicBezTo>
                  <a:cubicBezTo>
                    <a:pt x="382" y="743"/>
                    <a:pt x="499" y="680"/>
                    <a:pt x="605" y="605"/>
                  </a:cubicBezTo>
                  <a:cubicBezTo>
                    <a:pt x="722" y="457"/>
                    <a:pt x="817" y="298"/>
                    <a:pt x="881" y="117"/>
                  </a:cubicBezTo>
                  <a:cubicBezTo>
                    <a:pt x="828" y="75"/>
                    <a:pt x="775" y="32"/>
                    <a:pt x="722"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25" name="Google Shape;325;p30"/>
          <p:cNvSpPr/>
          <p:nvPr/>
        </p:nvSpPr>
        <p:spPr>
          <a:xfrm>
            <a:off x="2291625" y="358413"/>
            <a:ext cx="952900" cy="138325"/>
          </a:xfrm>
          <a:custGeom>
            <a:rect b="b" l="l" r="r" t="t"/>
            <a:pathLst>
              <a:path extrusionOk="0" h="5533" w="38116">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rgbClr val="7ECC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30"/>
          <p:cNvSpPr/>
          <p:nvPr/>
        </p:nvSpPr>
        <p:spPr>
          <a:xfrm>
            <a:off x="3032838" y="662400"/>
            <a:ext cx="293325" cy="67875"/>
          </a:xfrm>
          <a:custGeom>
            <a:rect b="b" l="l" r="r" t="t"/>
            <a:pathLst>
              <a:path extrusionOk="0" h="2715" w="11733">
                <a:moveTo>
                  <a:pt x="5691" y="0"/>
                </a:moveTo>
                <a:lnTo>
                  <a:pt x="5283" y="409"/>
                </a:lnTo>
                <a:lnTo>
                  <a:pt x="4728" y="934"/>
                </a:lnTo>
                <a:cubicBezTo>
                  <a:pt x="4524" y="1080"/>
                  <a:pt x="4349" y="1255"/>
                  <a:pt x="4144" y="1372"/>
                </a:cubicBezTo>
                <a:cubicBezTo>
                  <a:pt x="3736" y="1634"/>
                  <a:pt x="3298" y="1780"/>
                  <a:pt x="2831" y="1868"/>
                </a:cubicBezTo>
                <a:cubicBezTo>
                  <a:pt x="2739" y="1879"/>
                  <a:pt x="2646" y="1885"/>
                  <a:pt x="2553" y="1885"/>
                </a:cubicBezTo>
                <a:cubicBezTo>
                  <a:pt x="1697" y="1885"/>
                  <a:pt x="789" y="1420"/>
                  <a:pt x="0" y="788"/>
                </a:cubicBezTo>
                <a:lnTo>
                  <a:pt x="0" y="788"/>
                </a:lnTo>
                <a:cubicBezTo>
                  <a:pt x="263" y="1284"/>
                  <a:pt x="642" y="1751"/>
                  <a:pt x="1109" y="2072"/>
                </a:cubicBezTo>
                <a:cubicBezTo>
                  <a:pt x="1605" y="2452"/>
                  <a:pt x="2218" y="2685"/>
                  <a:pt x="2831" y="2714"/>
                </a:cubicBezTo>
                <a:cubicBezTo>
                  <a:pt x="3473" y="2714"/>
                  <a:pt x="4115" y="2568"/>
                  <a:pt x="4670" y="2277"/>
                </a:cubicBezTo>
                <a:cubicBezTo>
                  <a:pt x="4932" y="2131"/>
                  <a:pt x="5195" y="1956"/>
                  <a:pt x="5429" y="1751"/>
                </a:cubicBezTo>
                <a:cubicBezTo>
                  <a:pt x="5521" y="1682"/>
                  <a:pt x="5610" y="1603"/>
                  <a:pt x="5697" y="1522"/>
                </a:cubicBezTo>
                <a:lnTo>
                  <a:pt x="5697" y="1522"/>
                </a:lnTo>
                <a:cubicBezTo>
                  <a:pt x="6054" y="1801"/>
                  <a:pt x="6442" y="2039"/>
                  <a:pt x="6859" y="2247"/>
                </a:cubicBezTo>
                <a:cubicBezTo>
                  <a:pt x="7442" y="2539"/>
                  <a:pt x="8084" y="2685"/>
                  <a:pt x="8726" y="2714"/>
                </a:cubicBezTo>
                <a:cubicBezTo>
                  <a:pt x="8902" y="2714"/>
                  <a:pt x="9048" y="2714"/>
                  <a:pt x="9223" y="2685"/>
                </a:cubicBezTo>
                <a:lnTo>
                  <a:pt x="9719" y="2568"/>
                </a:lnTo>
                <a:cubicBezTo>
                  <a:pt x="10011" y="2481"/>
                  <a:pt x="10302" y="2335"/>
                  <a:pt x="10565" y="2160"/>
                </a:cubicBezTo>
                <a:cubicBezTo>
                  <a:pt x="11061" y="1780"/>
                  <a:pt x="11470" y="1313"/>
                  <a:pt x="11733" y="759"/>
                </a:cubicBezTo>
                <a:lnTo>
                  <a:pt x="11733" y="759"/>
                </a:lnTo>
                <a:cubicBezTo>
                  <a:pt x="11324" y="1138"/>
                  <a:pt x="10828" y="1430"/>
                  <a:pt x="10302" y="1664"/>
                </a:cubicBezTo>
                <a:cubicBezTo>
                  <a:pt x="9980" y="1785"/>
                  <a:pt x="9630" y="1850"/>
                  <a:pt x="9271" y="1850"/>
                </a:cubicBezTo>
                <a:cubicBezTo>
                  <a:pt x="9110" y="1850"/>
                  <a:pt x="8947" y="1837"/>
                  <a:pt x="8785" y="1810"/>
                </a:cubicBezTo>
                <a:cubicBezTo>
                  <a:pt x="8289" y="1722"/>
                  <a:pt x="7793" y="1547"/>
                  <a:pt x="7355" y="1284"/>
                </a:cubicBezTo>
                <a:cubicBezTo>
                  <a:pt x="6888" y="1022"/>
                  <a:pt x="6479" y="730"/>
                  <a:pt x="6100" y="380"/>
                </a:cubicBezTo>
                <a:lnTo>
                  <a:pt x="5691" y="0"/>
                </a:lnTo>
                <a:close/>
              </a:path>
            </a:pathLst>
          </a:custGeom>
          <a:solidFill>
            <a:srgbClr val="7ECC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30"/>
          <p:cNvSpPr txBox="1"/>
          <p:nvPr>
            <p:ph idx="1" type="subTitle"/>
          </p:nvPr>
        </p:nvSpPr>
        <p:spPr>
          <a:xfrm flipH="1">
            <a:off x="601603" y="2142754"/>
            <a:ext cx="3569100" cy="2084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a:lvl1pPr>
            <a:lvl2pPr lvl="1" rtl="0" algn="ctr">
              <a:lnSpc>
                <a:spcPct val="100000"/>
              </a:lnSpc>
              <a:spcBef>
                <a:spcPts val="0"/>
              </a:spcBef>
              <a:spcAft>
                <a:spcPts val="0"/>
              </a:spcAft>
              <a:buNone/>
              <a:defRPr/>
            </a:lvl2pPr>
            <a:lvl3pPr lvl="2" rtl="0" algn="ctr">
              <a:lnSpc>
                <a:spcPct val="100000"/>
              </a:lnSpc>
              <a:spcBef>
                <a:spcPts val="0"/>
              </a:spcBef>
              <a:spcAft>
                <a:spcPts val="0"/>
              </a:spcAft>
              <a:buNone/>
              <a:defRPr/>
            </a:lvl3pPr>
            <a:lvl4pPr lvl="3" rtl="0" algn="ctr">
              <a:lnSpc>
                <a:spcPct val="100000"/>
              </a:lnSpc>
              <a:spcBef>
                <a:spcPts val="0"/>
              </a:spcBef>
              <a:spcAft>
                <a:spcPts val="0"/>
              </a:spcAft>
              <a:buNone/>
              <a:defRPr/>
            </a:lvl4pPr>
            <a:lvl5pPr lvl="4" rtl="0" algn="ctr">
              <a:lnSpc>
                <a:spcPct val="100000"/>
              </a:lnSpc>
              <a:spcBef>
                <a:spcPts val="0"/>
              </a:spcBef>
              <a:spcAft>
                <a:spcPts val="0"/>
              </a:spcAft>
              <a:buNone/>
              <a:defRPr/>
            </a:lvl5pPr>
            <a:lvl6pPr lvl="5" rtl="0" algn="ctr">
              <a:lnSpc>
                <a:spcPct val="100000"/>
              </a:lnSpc>
              <a:spcBef>
                <a:spcPts val="0"/>
              </a:spcBef>
              <a:spcAft>
                <a:spcPts val="0"/>
              </a:spcAft>
              <a:buNone/>
              <a:defRPr/>
            </a:lvl6pPr>
            <a:lvl7pPr lvl="6" rtl="0" algn="ctr">
              <a:lnSpc>
                <a:spcPct val="100000"/>
              </a:lnSpc>
              <a:spcBef>
                <a:spcPts val="0"/>
              </a:spcBef>
              <a:spcAft>
                <a:spcPts val="0"/>
              </a:spcAft>
              <a:buNone/>
              <a:defRPr/>
            </a:lvl7pPr>
            <a:lvl8pPr lvl="7" rtl="0" algn="ctr">
              <a:lnSpc>
                <a:spcPct val="100000"/>
              </a:lnSpc>
              <a:spcBef>
                <a:spcPts val="0"/>
              </a:spcBef>
              <a:spcAft>
                <a:spcPts val="0"/>
              </a:spcAft>
              <a:buNone/>
              <a:defRPr/>
            </a:lvl8pPr>
            <a:lvl9pPr lvl="8" rtl="0" algn="ctr">
              <a:lnSpc>
                <a:spcPct val="100000"/>
              </a:lnSpc>
              <a:spcBef>
                <a:spcPts val="0"/>
              </a:spcBef>
              <a:spcAft>
                <a:spcPts val="0"/>
              </a:spcAft>
              <a:buNone/>
              <a:defRPr/>
            </a:lvl9pPr>
          </a:lstStyle>
          <a:p/>
        </p:txBody>
      </p:sp>
      <p:sp>
        <p:nvSpPr>
          <p:cNvPr id="328" name="Google Shape;328;p30"/>
          <p:cNvSpPr txBox="1"/>
          <p:nvPr>
            <p:ph type="title"/>
          </p:nvPr>
        </p:nvSpPr>
        <p:spPr>
          <a:xfrm>
            <a:off x="867553" y="1489556"/>
            <a:ext cx="3037200" cy="528600"/>
          </a:xfrm>
          <a:prstGeom prst="rect">
            <a:avLst/>
          </a:prstGeom>
        </p:spPr>
        <p:txBody>
          <a:bodyPr anchorCtr="0" anchor="ctr" bIns="91425" lIns="91425" spcFirstLastPara="1" rIns="91425" wrap="square" tIns="91425">
            <a:noAutofit/>
          </a:bodyPr>
          <a:lstStyle>
            <a:lvl1pPr lvl="0" rtl="0" algn="ctr">
              <a:spcBef>
                <a:spcPts val="0"/>
              </a:spcBef>
              <a:spcAft>
                <a:spcPts val="0"/>
              </a:spcAft>
              <a:buNone/>
              <a:defRPr sz="3000">
                <a:solidFill>
                  <a:schemeClr val="accent1"/>
                </a:solidFill>
              </a:defRPr>
            </a:lvl1pPr>
            <a:lvl2pPr lvl="1" rtl="0" algn="ctr">
              <a:spcBef>
                <a:spcPts val="0"/>
              </a:spcBef>
              <a:spcAft>
                <a:spcPts val="0"/>
              </a:spcAft>
              <a:buNone/>
              <a:defRPr sz="3000">
                <a:solidFill>
                  <a:schemeClr val="accent1"/>
                </a:solidFill>
                <a:latin typeface="Roboto Slab Regular"/>
                <a:ea typeface="Roboto Slab Regular"/>
                <a:cs typeface="Roboto Slab Regular"/>
                <a:sym typeface="Roboto Slab Regular"/>
              </a:defRPr>
            </a:lvl2pPr>
            <a:lvl3pPr lvl="2" rtl="0" algn="ctr">
              <a:spcBef>
                <a:spcPts val="0"/>
              </a:spcBef>
              <a:spcAft>
                <a:spcPts val="0"/>
              </a:spcAft>
              <a:buNone/>
              <a:defRPr sz="3000">
                <a:solidFill>
                  <a:schemeClr val="accent1"/>
                </a:solidFill>
                <a:latin typeface="Roboto Slab Regular"/>
                <a:ea typeface="Roboto Slab Regular"/>
                <a:cs typeface="Roboto Slab Regular"/>
                <a:sym typeface="Roboto Slab Regular"/>
              </a:defRPr>
            </a:lvl3pPr>
            <a:lvl4pPr lvl="3" rtl="0" algn="ctr">
              <a:spcBef>
                <a:spcPts val="0"/>
              </a:spcBef>
              <a:spcAft>
                <a:spcPts val="0"/>
              </a:spcAft>
              <a:buNone/>
              <a:defRPr sz="3000">
                <a:solidFill>
                  <a:schemeClr val="accent1"/>
                </a:solidFill>
                <a:latin typeface="Roboto Slab Regular"/>
                <a:ea typeface="Roboto Slab Regular"/>
                <a:cs typeface="Roboto Slab Regular"/>
                <a:sym typeface="Roboto Slab Regular"/>
              </a:defRPr>
            </a:lvl4pPr>
            <a:lvl5pPr lvl="4" rtl="0" algn="ctr">
              <a:spcBef>
                <a:spcPts val="0"/>
              </a:spcBef>
              <a:spcAft>
                <a:spcPts val="0"/>
              </a:spcAft>
              <a:buNone/>
              <a:defRPr sz="3000">
                <a:solidFill>
                  <a:schemeClr val="accent1"/>
                </a:solidFill>
                <a:latin typeface="Roboto Slab Regular"/>
                <a:ea typeface="Roboto Slab Regular"/>
                <a:cs typeface="Roboto Slab Regular"/>
                <a:sym typeface="Roboto Slab Regular"/>
              </a:defRPr>
            </a:lvl5pPr>
            <a:lvl6pPr lvl="5" rtl="0" algn="ctr">
              <a:spcBef>
                <a:spcPts val="0"/>
              </a:spcBef>
              <a:spcAft>
                <a:spcPts val="0"/>
              </a:spcAft>
              <a:buNone/>
              <a:defRPr sz="3000">
                <a:solidFill>
                  <a:schemeClr val="accent1"/>
                </a:solidFill>
                <a:latin typeface="Roboto Slab Regular"/>
                <a:ea typeface="Roboto Slab Regular"/>
                <a:cs typeface="Roboto Slab Regular"/>
                <a:sym typeface="Roboto Slab Regular"/>
              </a:defRPr>
            </a:lvl6pPr>
            <a:lvl7pPr lvl="6" rtl="0" algn="ctr">
              <a:spcBef>
                <a:spcPts val="0"/>
              </a:spcBef>
              <a:spcAft>
                <a:spcPts val="0"/>
              </a:spcAft>
              <a:buNone/>
              <a:defRPr sz="3000">
                <a:solidFill>
                  <a:schemeClr val="accent1"/>
                </a:solidFill>
                <a:latin typeface="Roboto Slab Regular"/>
                <a:ea typeface="Roboto Slab Regular"/>
                <a:cs typeface="Roboto Slab Regular"/>
                <a:sym typeface="Roboto Slab Regular"/>
              </a:defRPr>
            </a:lvl7pPr>
            <a:lvl8pPr lvl="7" rtl="0" algn="ctr">
              <a:spcBef>
                <a:spcPts val="0"/>
              </a:spcBef>
              <a:spcAft>
                <a:spcPts val="0"/>
              </a:spcAft>
              <a:buNone/>
              <a:defRPr sz="3000">
                <a:solidFill>
                  <a:schemeClr val="accent1"/>
                </a:solidFill>
                <a:latin typeface="Roboto Slab Regular"/>
                <a:ea typeface="Roboto Slab Regular"/>
                <a:cs typeface="Roboto Slab Regular"/>
                <a:sym typeface="Roboto Slab Regular"/>
              </a:defRPr>
            </a:lvl8pPr>
            <a:lvl9pPr lvl="8" rtl="0" algn="ctr">
              <a:spcBef>
                <a:spcPts val="0"/>
              </a:spcBef>
              <a:spcAft>
                <a:spcPts val="0"/>
              </a:spcAft>
              <a:buNone/>
              <a:defRPr sz="3000">
                <a:solidFill>
                  <a:schemeClr val="accent1"/>
                </a:solidFill>
                <a:latin typeface="Roboto Slab Regular"/>
                <a:ea typeface="Roboto Slab Regular"/>
                <a:cs typeface="Roboto Slab Regular"/>
                <a:sym typeface="Roboto Slab Regular"/>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29" name="Shape 329"/>
        <p:cNvGrpSpPr/>
        <p:nvPr/>
      </p:nvGrpSpPr>
      <p:grpSpPr>
        <a:xfrm>
          <a:off x="0" y="0"/>
          <a:ext cx="0" cy="0"/>
          <a:chOff x="0" y="0"/>
          <a:chExt cx="0" cy="0"/>
        </a:xfrm>
      </p:grpSpPr>
      <p:grpSp>
        <p:nvGrpSpPr>
          <p:cNvPr id="330" name="Google Shape;330;p31"/>
          <p:cNvGrpSpPr/>
          <p:nvPr/>
        </p:nvGrpSpPr>
        <p:grpSpPr>
          <a:xfrm>
            <a:off x="8133106" y="334629"/>
            <a:ext cx="1483317" cy="577807"/>
            <a:chOff x="651200" y="238075"/>
            <a:chExt cx="880725" cy="343075"/>
          </a:xfrm>
        </p:grpSpPr>
        <p:sp>
          <p:nvSpPr>
            <p:cNvPr id="331" name="Google Shape;331;p31"/>
            <p:cNvSpPr/>
            <p:nvPr/>
          </p:nvSpPr>
          <p:spPr>
            <a:xfrm>
              <a:off x="651200" y="238075"/>
              <a:ext cx="880725" cy="343075"/>
            </a:xfrm>
            <a:custGeom>
              <a:rect b="b" l="l" r="r" t="t"/>
              <a:pathLst>
                <a:path extrusionOk="0" h="13723" w="35229">
                  <a:moveTo>
                    <a:pt x="20065" y="1"/>
                  </a:moveTo>
                  <a:cubicBezTo>
                    <a:pt x="16539" y="1"/>
                    <a:pt x="13074" y="2061"/>
                    <a:pt x="14483" y="5935"/>
                  </a:cubicBezTo>
                  <a:cubicBezTo>
                    <a:pt x="13434" y="5038"/>
                    <a:pt x="12109" y="4625"/>
                    <a:pt x="10792" y="4625"/>
                  </a:cubicBezTo>
                  <a:cubicBezTo>
                    <a:pt x="8616" y="4625"/>
                    <a:pt x="6461" y="5751"/>
                    <a:pt x="5603" y="7679"/>
                  </a:cubicBezTo>
                  <a:cubicBezTo>
                    <a:pt x="5272" y="8432"/>
                    <a:pt x="5144" y="9259"/>
                    <a:pt x="5235" y="10076"/>
                  </a:cubicBezTo>
                  <a:cubicBezTo>
                    <a:pt x="4648" y="9764"/>
                    <a:pt x="3986" y="9590"/>
                    <a:pt x="3316" y="9580"/>
                  </a:cubicBezTo>
                  <a:cubicBezTo>
                    <a:pt x="1351" y="9580"/>
                    <a:pt x="1" y="11298"/>
                    <a:pt x="377" y="13722"/>
                  </a:cubicBezTo>
                  <a:lnTo>
                    <a:pt x="33952" y="13722"/>
                  </a:lnTo>
                  <a:cubicBezTo>
                    <a:pt x="35229" y="11390"/>
                    <a:pt x="34623" y="9305"/>
                    <a:pt x="33126" y="7982"/>
                  </a:cubicBezTo>
                  <a:cubicBezTo>
                    <a:pt x="32081" y="7073"/>
                    <a:pt x="30608" y="6529"/>
                    <a:pt x="29036" y="6529"/>
                  </a:cubicBezTo>
                  <a:cubicBezTo>
                    <a:pt x="27927" y="6529"/>
                    <a:pt x="26768" y="6800"/>
                    <a:pt x="25678" y="7404"/>
                  </a:cubicBezTo>
                  <a:cubicBezTo>
                    <a:pt x="27692" y="2368"/>
                    <a:pt x="23844" y="1"/>
                    <a:pt x="2006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31"/>
            <p:cNvSpPr/>
            <p:nvPr/>
          </p:nvSpPr>
          <p:spPr>
            <a:xfrm>
              <a:off x="1162500" y="272700"/>
              <a:ext cx="47550" cy="32700"/>
            </a:xfrm>
            <a:custGeom>
              <a:rect b="b" l="l" r="r" t="t"/>
              <a:pathLst>
                <a:path extrusionOk="0" h="1308" w="1902">
                  <a:moveTo>
                    <a:pt x="534" y="1"/>
                  </a:moveTo>
                  <a:cubicBezTo>
                    <a:pt x="503" y="1"/>
                    <a:pt x="472" y="2"/>
                    <a:pt x="441" y="4"/>
                  </a:cubicBezTo>
                  <a:cubicBezTo>
                    <a:pt x="294" y="4"/>
                    <a:pt x="157" y="31"/>
                    <a:pt x="10" y="68"/>
                  </a:cubicBezTo>
                  <a:cubicBezTo>
                    <a:pt x="0" y="151"/>
                    <a:pt x="19" y="242"/>
                    <a:pt x="46" y="316"/>
                  </a:cubicBezTo>
                  <a:cubicBezTo>
                    <a:pt x="175" y="316"/>
                    <a:pt x="294" y="334"/>
                    <a:pt x="414" y="353"/>
                  </a:cubicBezTo>
                  <a:cubicBezTo>
                    <a:pt x="616" y="399"/>
                    <a:pt x="818" y="472"/>
                    <a:pt x="992" y="582"/>
                  </a:cubicBezTo>
                  <a:cubicBezTo>
                    <a:pt x="1167" y="692"/>
                    <a:pt x="1323" y="830"/>
                    <a:pt x="1461" y="996"/>
                  </a:cubicBezTo>
                  <a:cubicBezTo>
                    <a:pt x="1534" y="1097"/>
                    <a:pt x="1598" y="1198"/>
                    <a:pt x="1663" y="1308"/>
                  </a:cubicBezTo>
                  <a:cubicBezTo>
                    <a:pt x="1745" y="1299"/>
                    <a:pt x="1828" y="1271"/>
                    <a:pt x="1901" y="1225"/>
                  </a:cubicBezTo>
                  <a:lnTo>
                    <a:pt x="1865" y="1115"/>
                  </a:lnTo>
                  <a:cubicBezTo>
                    <a:pt x="1846" y="1014"/>
                    <a:pt x="1810" y="913"/>
                    <a:pt x="1764" y="821"/>
                  </a:cubicBezTo>
                  <a:cubicBezTo>
                    <a:pt x="1653" y="564"/>
                    <a:pt x="1479" y="344"/>
                    <a:pt x="1240" y="187"/>
                  </a:cubicBezTo>
                  <a:cubicBezTo>
                    <a:pt x="1028" y="65"/>
                    <a:pt x="780" y="1"/>
                    <a:pt x="534" y="1"/>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31"/>
            <p:cNvSpPr/>
            <p:nvPr/>
          </p:nvSpPr>
          <p:spPr>
            <a:xfrm>
              <a:off x="1159050" y="301950"/>
              <a:ext cx="36525" cy="28700"/>
            </a:xfrm>
            <a:custGeom>
              <a:rect b="b" l="l" r="r" t="t"/>
              <a:pathLst>
                <a:path extrusionOk="0" h="1148" w="1461">
                  <a:moveTo>
                    <a:pt x="56" y="0"/>
                  </a:moveTo>
                  <a:cubicBezTo>
                    <a:pt x="19" y="73"/>
                    <a:pt x="1" y="156"/>
                    <a:pt x="1" y="239"/>
                  </a:cubicBezTo>
                  <a:lnTo>
                    <a:pt x="230" y="386"/>
                  </a:lnTo>
                  <a:cubicBezTo>
                    <a:pt x="304" y="422"/>
                    <a:pt x="368" y="478"/>
                    <a:pt x="423" y="533"/>
                  </a:cubicBezTo>
                  <a:cubicBezTo>
                    <a:pt x="487" y="588"/>
                    <a:pt x="552" y="643"/>
                    <a:pt x="616" y="689"/>
                  </a:cubicBezTo>
                  <a:cubicBezTo>
                    <a:pt x="846" y="872"/>
                    <a:pt x="1286" y="1148"/>
                    <a:pt x="1286" y="1148"/>
                  </a:cubicBezTo>
                  <a:cubicBezTo>
                    <a:pt x="1351" y="1102"/>
                    <a:pt x="1415" y="1038"/>
                    <a:pt x="1461" y="973"/>
                  </a:cubicBezTo>
                  <a:cubicBezTo>
                    <a:pt x="1305" y="726"/>
                    <a:pt x="1121" y="505"/>
                    <a:pt x="910" y="312"/>
                  </a:cubicBezTo>
                  <a:cubicBezTo>
                    <a:pt x="745" y="193"/>
                    <a:pt x="570" y="110"/>
                    <a:pt x="377" y="55"/>
                  </a:cubicBezTo>
                  <a:cubicBezTo>
                    <a:pt x="194" y="18"/>
                    <a:pt x="56" y="0"/>
                    <a:pt x="56"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31"/>
            <p:cNvSpPr/>
            <p:nvPr/>
          </p:nvSpPr>
          <p:spPr>
            <a:xfrm>
              <a:off x="1319525" y="547600"/>
              <a:ext cx="54900" cy="11950"/>
            </a:xfrm>
            <a:custGeom>
              <a:rect b="b" l="l" r="r" t="t"/>
              <a:pathLst>
                <a:path extrusionOk="0" h="478" w="2196">
                  <a:moveTo>
                    <a:pt x="1103" y="0"/>
                  </a:moveTo>
                  <a:cubicBezTo>
                    <a:pt x="736" y="19"/>
                    <a:pt x="377" y="56"/>
                    <a:pt x="28" y="120"/>
                  </a:cubicBezTo>
                  <a:cubicBezTo>
                    <a:pt x="1" y="202"/>
                    <a:pt x="1" y="285"/>
                    <a:pt x="28" y="368"/>
                  </a:cubicBezTo>
                  <a:cubicBezTo>
                    <a:pt x="377" y="423"/>
                    <a:pt x="736" y="460"/>
                    <a:pt x="1103" y="478"/>
                  </a:cubicBezTo>
                  <a:cubicBezTo>
                    <a:pt x="1461" y="460"/>
                    <a:pt x="1819" y="423"/>
                    <a:pt x="2177" y="368"/>
                  </a:cubicBezTo>
                  <a:cubicBezTo>
                    <a:pt x="2196" y="285"/>
                    <a:pt x="2196" y="202"/>
                    <a:pt x="2177" y="120"/>
                  </a:cubicBezTo>
                  <a:cubicBezTo>
                    <a:pt x="1819" y="56"/>
                    <a:pt x="1461" y="19"/>
                    <a:pt x="1103"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31"/>
            <p:cNvSpPr/>
            <p:nvPr/>
          </p:nvSpPr>
          <p:spPr>
            <a:xfrm>
              <a:off x="1333300" y="520500"/>
              <a:ext cx="27350" cy="11750"/>
            </a:xfrm>
            <a:custGeom>
              <a:rect b="b" l="l" r="r" t="t"/>
              <a:pathLst>
                <a:path extrusionOk="0" h="470" w="1094">
                  <a:moveTo>
                    <a:pt x="552" y="1"/>
                  </a:moveTo>
                  <a:cubicBezTo>
                    <a:pt x="368" y="10"/>
                    <a:pt x="185" y="56"/>
                    <a:pt x="10" y="111"/>
                  </a:cubicBezTo>
                  <a:cubicBezTo>
                    <a:pt x="1" y="194"/>
                    <a:pt x="1" y="276"/>
                    <a:pt x="10" y="359"/>
                  </a:cubicBezTo>
                  <a:cubicBezTo>
                    <a:pt x="185" y="414"/>
                    <a:pt x="368" y="460"/>
                    <a:pt x="552" y="469"/>
                  </a:cubicBezTo>
                  <a:cubicBezTo>
                    <a:pt x="736" y="460"/>
                    <a:pt x="910" y="414"/>
                    <a:pt x="1085" y="359"/>
                  </a:cubicBezTo>
                  <a:cubicBezTo>
                    <a:pt x="1094" y="276"/>
                    <a:pt x="1094" y="194"/>
                    <a:pt x="1085" y="111"/>
                  </a:cubicBezTo>
                  <a:cubicBezTo>
                    <a:pt x="910" y="56"/>
                    <a:pt x="736" y="10"/>
                    <a:pt x="552" y="1"/>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6" name="Google Shape;336;p31"/>
          <p:cNvGrpSpPr/>
          <p:nvPr/>
        </p:nvGrpSpPr>
        <p:grpSpPr>
          <a:xfrm>
            <a:off x="-320869" y="3229966"/>
            <a:ext cx="1483317" cy="577807"/>
            <a:chOff x="651200" y="238075"/>
            <a:chExt cx="880725" cy="343075"/>
          </a:xfrm>
        </p:grpSpPr>
        <p:sp>
          <p:nvSpPr>
            <p:cNvPr id="337" name="Google Shape;337;p31"/>
            <p:cNvSpPr/>
            <p:nvPr/>
          </p:nvSpPr>
          <p:spPr>
            <a:xfrm>
              <a:off x="651200" y="238075"/>
              <a:ext cx="880725" cy="343075"/>
            </a:xfrm>
            <a:custGeom>
              <a:rect b="b" l="l" r="r" t="t"/>
              <a:pathLst>
                <a:path extrusionOk="0" h="13723" w="35229">
                  <a:moveTo>
                    <a:pt x="20065" y="1"/>
                  </a:moveTo>
                  <a:cubicBezTo>
                    <a:pt x="16539" y="1"/>
                    <a:pt x="13074" y="2061"/>
                    <a:pt x="14483" y="5935"/>
                  </a:cubicBezTo>
                  <a:cubicBezTo>
                    <a:pt x="13434" y="5038"/>
                    <a:pt x="12109" y="4625"/>
                    <a:pt x="10792" y="4625"/>
                  </a:cubicBezTo>
                  <a:cubicBezTo>
                    <a:pt x="8616" y="4625"/>
                    <a:pt x="6461" y="5751"/>
                    <a:pt x="5603" y="7679"/>
                  </a:cubicBezTo>
                  <a:cubicBezTo>
                    <a:pt x="5272" y="8432"/>
                    <a:pt x="5144" y="9259"/>
                    <a:pt x="5235" y="10076"/>
                  </a:cubicBezTo>
                  <a:cubicBezTo>
                    <a:pt x="4648" y="9764"/>
                    <a:pt x="3986" y="9590"/>
                    <a:pt x="3316" y="9580"/>
                  </a:cubicBezTo>
                  <a:cubicBezTo>
                    <a:pt x="1351" y="9580"/>
                    <a:pt x="1" y="11298"/>
                    <a:pt x="377" y="13722"/>
                  </a:cubicBezTo>
                  <a:lnTo>
                    <a:pt x="33952" y="13722"/>
                  </a:lnTo>
                  <a:cubicBezTo>
                    <a:pt x="35229" y="11390"/>
                    <a:pt x="34623" y="9305"/>
                    <a:pt x="33126" y="7982"/>
                  </a:cubicBezTo>
                  <a:cubicBezTo>
                    <a:pt x="32081" y="7073"/>
                    <a:pt x="30608" y="6529"/>
                    <a:pt x="29036" y="6529"/>
                  </a:cubicBezTo>
                  <a:cubicBezTo>
                    <a:pt x="27927" y="6529"/>
                    <a:pt x="26768" y="6800"/>
                    <a:pt x="25678" y="7404"/>
                  </a:cubicBezTo>
                  <a:cubicBezTo>
                    <a:pt x="27692" y="2368"/>
                    <a:pt x="23844" y="1"/>
                    <a:pt x="2006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31"/>
            <p:cNvSpPr/>
            <p:nvPr/>
          </p:nvSpPr>
          <p:spPr>
            <a:xfrm>
              <a:off x="1162500" y="272700"/>
              <a:ext cx="47550" cy="32700"/>
            </a:xfrm>
            <a:custGeom>
              <a:rect b="b" l="l" r="r" t="t"/>
              <a:pathLst>
                <a:path extrusionOk="0" h="1308" w="1902">
                  <a:moveTo>
                    <a:pt x="534" y="1"/>
                  </a:moveTo>
                  <a:cubicBezTo>
                    <a:pt x="503" y="1"/>
                    <a:pt x="472" y="2"/>
                    <a:pt x="441" y="4"/>
                  </a:cubicBezTo>
                  <a:cubicBezTo>
                    <a:pt x="294" y="4"/>
                    <a:pt x="157" y="31"/>
                    <a:pt x="10" y="68"/>
                  </a:cubicBezTo>
                  <a:cubicBezTo>
                    <a:pt x="0" y="151"/>
                    <a:pt x="19" y="242"/>
                    <a:pt x="46" y="316"/>
                  </a:cubicBezTo>
                  <a:cubicBezTo>
                    <a:pt x="175" y="316"/>
                    <a:pt x="294" y="334"/>
                    <a:pt x="414" y="353"/>
                  </a:cubicBezTo>
                  <a:cubicBezTo>
                    <a:pt x="616" y="399"/>
                    <a:pt x="818" y="472"/>
                    <a:pt x="992" y="582"/>
                  </a:cubicBezTo>
                  <a:cubicBezTo>
                    <a:pt x="1167" y="692"/>
                    <a:pt x="1323" y="830"/>
                    <a:pt x="1461" y="996"/>
                  </a:cubicBezTo>
                  <a:cubicBezTo>
                    <a:pt x="1534" y="1097"/>
                    <a:pt x="1598" y="1198"/>
                    <a:pt x="1663" y="1308"/>
                  </a:cubicBezTo>
                  <a:cubicBezTo>
                    <a:pt x="1745" y="1299"/>
                    <a:pt x="1828" y="1271"/>
                    <a:pt x="1901" y="1225"/>
                  </a:cubicBezTo>
                  <a:lnTo>
                    <a:pt x="1865" y="1115"/>
                  </a:lnTo>
                  <a:cubicBezTo>
                    <a:pt x="1846" y="1014"/>
                    <a:pt x="1810" y="913"/>
                    <a:pt x="1764" y="821"/>
                  </a:cubicBezTo>
                  <a:cubicBezTo>
                    <a:pt x="1653" y="564"/>
                    <a:pt x="1479" y="344"/>
                    <a:pt x="1240" y="187"/>
                  </a:cubicBezTo>
                  <a:cubicBezTo>
                    <a:pt x="1028" y="65"/>
                    <a:pt x="780" y="1"/>
                    <a:pt x="534" y="1"/>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31"/>
            <p:cNvSpPr/>
            <p:nvPr/>
          </p:nvSpPr>
          <p:spPr>
            <a:xfrm>
              <a:off x="1159050" y="301950"/>
              <a:ext cx="36525" cy="28700"/>
            </a:xfrm>
            <a:custGeom>
              <a:rect b="b" l="l" r="r" t="t"/>
              <a:pathLst>
                <a:path extrusionOk="0" h="1148" w="1461">
                  <a:moveTo>
                    <a:pt x="56" y="0"/>
                  </a:moveTo>
                  <a:cubicBezTo>
                    <a:pt x="19" y="73"/>
                    <a:pt x="1" y="156"/>
                    <a:pt x="1" y="239"/>
                  </a:cubicBezTo>
                  <a:lnTo>
                    <a:pt x="230" y="386"/>
                  </a:lnTo>
                  <a:cubicBezTo>
                    <a:pt x="304" y="422"/>
                    <a:pt x="368" y="478"/>
                    <a:pt x="423" y="533"/>
                  </a:cubicBezTo>
                  <a:cubicBezTo>
                    <a:pt x="487" y="588"/>
                    <a:pt x="552" y="643"/>
                    <a:pt x="616" y="689"/>
                  </a:cubicBezTo>
                  <a:cubicBezTo>
                    <a:pt x="846" y="872"/>
                    <a:pt x="1286" y="1148"/>
                    <a:pt x="1286" y="1148"/>
                  </a:cubicBezTo>
                  <a:cubicBezTo>
                    <a:pt x="1351" y="1102"/>
                    <a:pt x="1415" y="1038"/>
                    <a:pt x="1461" y="973"/>
                  </a:cubicBezTo>
                  <a:cubicBezTo>
                    <a:pt x="1305" y="726"/>
                    <a:pt x="1121" y="505"/>
                    <a:pt x="910" y="312"/>
                  </a:cubicBezTo>
                  <a:cubicBezTo>
                    <a:pt x="745" y="193"/>
                    <a:pt x="570" y="110"/>
                    <a:pt x="377" y="55"/>
                  </a:cubicBezTo>
                  <a:cubicBezTo>
                    <a:pt x="194" y="18"/>
                    <a:pt x="56" y="0"/>
                    <a:pt x="56"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31"/>
            <p:cNvSpPr/>
            <p:nvPr/>
          </p:nvSpPr>
          <p:spPr>
            <a:xfrm>
              <a:off x="1319525" y="547600"/>
              <a:ext cx="54900" cy="11950"/>
            </a:xfrm>
            <a:custGeom>
              <a:rect b="b" l="l" r="r" t="t"/>
              <a:pathLst>
                <a:path extrusionOk="0" h="478" w="2196">
                  <a:moveTo>
                    <a:pt x="1103" y="0"/>
                  </a:moveTo>
                  <a:cubicBezTo>
                    <a:pt x="736" y="19"/>
                    <a:pt x="377" y="56"/>
                    <a:pt x="28" y="120"/>
                  </a:cubicBezTo>
                  <a:cubicBezTo>
                    <a:pt x="1" y="202"/>
                    <a:pt x="1" y="285"/>
                    <a:pt x="28" y="368"/>
                  </a:cubicBezTo>
                  <a:cubicBezTo>
                    <a:pt x="377" y="423"/>
                    <a:pt x="736" y="460"/>
                    <a:pt x="1103" y="478"/>
                  </a:cubicBezTo>
                  <a:cubicBezTo>
                    <a:pt x="1461" y="460"/>
                    <a:pt x="1819" y="423"/>
                    <a:pt x="2177" y="368"/>
                  </a:cubicBezTo>
                  <a:cubicBezTo>
                    <a:pt x="2196" y="285"/>
                    <a:pt x="2196" y="202"/>
                    <a:pt x="2177" y="120"/>
                  </a:cubicBezTo>
                  <a:cubicBezTo>
                    <a:pt x="1819" y="56"/>
                    <a:pt x="1461" y="19"/>
                    <a:pt x="1103"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31"/>
            <p:cNvSpPr/>
            <p:nvPr/>
          </p:nvSpPr>
          <p:spPr>
            <a:xfrm>
              <a:off x="1333300" y="520500"/>
              <a:ext cx="27350" cy="11750"/>
            </a:xfrm>
            <a:custGeom>
              <a:rect b="b" l="l" r="r" t="t"/>
              <a:pathLst>
                <a:path extrusionOk="0" h="470" w="1094">
                  <a:moveTo>
                    <a:pt x="552" y="1"/>
                  </a:moveTo>
                  <a:cubicBezTo>
                    <a:pt x="368" y="10"/>
                    <a:pt x="185" y="56"/>
                    <a:pt x="10" y="111"/>
                  </a:cubicBezTo>
                  <a:cubicBezTo>
                    <a:pt x="1" y="194"/>
                    <a:pt x="1" y="276"/>
                    <a:pt x="10" y="359"/>
                  </a:cubicBezTo>
                  <a:cubicBezTo>
                    <a:pt x="185" y="414"/>
                    <a:pt x="368" y="460"/>
                    <a:pt x="552" y="469"/>
                  </a:cubicBezTo>
                  <a:cubicBezTo>
                    <a:pt x="736" y="460"/>
                    <a:pt x="910" y="414"/>
                    <a:pt x="1085" y="359"/>
                  </a:cubicBezTo>
                  <a:cubicBezTo>
                    <a:pt x="1094" y="276"/>
                    <a:pt x="1094" y="194"/>
                    <a:pt x="1085" y="111"/>
                  </a:cubicBezTo>
                  <a:cubicBezTo>
                    <a:pt x="910" y="56"/>
                    <a:pt x="736" y="10"/>
                    <a:pt x="552" y="1"/>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2" name="Google Shape;342;p31"/>
          <p:cNvSpPr/>
          <p:nvPr/>
        </p:nvSpPr>
        <p:spPr>
          <a:xfrm>
            <a:off x="7845188" y="4664913"/>
            <a:ext cx="952900" cy="138325"/>
          </a:xfrm>
          <a:custGeom>
            <a:rect b="b" l="l" r="r" t="t"/>
            <a:pathLst>
              <a:path extrusionOk="0" h="5533" w="38116">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rgbClr val="7ECC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31"/>
          <p:cNvSpPr/>
          <p:nvPr/>
        </p:nvSpPr>
        <p:spPr>
          <a:xfrm>
            <a:off x="573888" y="589575"/>
            <a:ext cx="293325" cy="67875"/>
          </a:xfrm>
          <a:custGeom>
            <a:rect b="b" l="l" r="r" t="t"/>
            <a:pathLst>
              <a:path extrusionOk="0" h="2715" w="11733">
                <a:moveTo>
                  <a:pt x="5691" y="0"/>
                </a:moveTo>
                <a:lnTo>
                  <a:pt x="5283" y="409"/>
                </a:lnTo>
                <a:lnTo>
                  <a:pt x="4728" y="934"/>
                </a:lnTo>
                <a:cubicBezTo>
                  <a:pt x="4524" y="1080"/>
                  <a:pt x="4349" y="1255"/>
                  <a:pt x="4144" y="1372"/>
                </a:cubicBezTo>
                <a:cubicBezTo>
                  <a:pt x="3736" y="1634"/>
                  <a:pt x="3298" y="1780"/>
                  <a:pt x="2831" y="1868"/>
                </a:cubicBezTo>
                <a:cubicBezTo>
                  <a:pt x="2739" y="1879"/>
                  <a:pt x="2646" y="1885"/>
                  <a:pt x="2553" y="1885"/>
                </a:cubicBezTo>
                <a:cubicBezTo>
                  <a:pt x="1697" y="1885"/>
                  <a:pt x="789" y="1420"/>
                  <a:pt x="0" y="788"/>
                </a:cubicBezTo>
                <a:lnTo>
                  <a:pt x="0" y="788"/>
                </a:lnTo>
                <a:cubicBezTo>
                  <a:pt x="263" y="1284"/>
                  <a:pt x="642" y="1751"/>
                  <a:pt x="1109" y="2072"/>
                </a:cubicBezTo>
                <a:cubicBezTo>
                  <a:pt x="1605" y="2452"/>
                  <a:pt x="2218" y="2685"/>
                  <a:pt x="2831" y="2714"/>
                </a:cubicBezTo>
                <a:cubicBezTo>
                  <a:pt x="3473" y="2714"/>
                  <a:pt x="4115" y="2568"/>
                  <a:pt x="4670" y="2277"/>
                </a:cubicBezTo>
                <a:cubicBezTo>
                  <a:pt x="4932" y="2131"/>
                  <a:pt x="5195" y="1956"/>
                  <a:pt x="5429" y="1751"/>
                </a:cubicBezTo>
                <a:cubicBezTo>
                  <a:pt x="5521" y="1682"/>
                  <a:pt x="5610" y="1603"/>
                  <a:pt x="5697" y="1522"/>
                </a:cubicBezTo>
                <a:lnTo>
                  <a:pt x="5697" y="1522"/>
                </a:lnTo>
                <a:cubicBezTo>
                  <a:pt x="6054" y="1801"/>
                  <a:pt x="6442" y="2039"/>
                  <a:pt x="6859" y="2247"/>
                </a:cubicBezTo>
                <a:cubicBezTo>
                  <a:pt x="7442" y="2539"/>
                  <a:pt x="8084" y="2685"/>
                  <a:pt x="8726" y="2714"/>
                </a:cubicBezTo>
                <a:cubicBezTo>
                  <a:pt x="8902" y="2714"/>
                  <a:pt x="9048" y="2714"/>
                  <a:pt x="9223" y="2685"/>
                </a:cubicBezTo>
                <a:lnTo>
                  <a:pt x="9719" y="2568"/>
                </a:lnTo>
                <a:cubicBezTo>
                  <a:pt x="10011" y="2481"/>
                  <a:pt x="10302" y="2335"/>
                  <a:pt x="10565" y="2160"/>
                </a:cubicBezTo>
                <a:cubicBezTo>
                  <a:pt x="11061" y="1780"/>
                  <a:pt x="11470" y="1313"/>
                  <a:pt x="11733" y="759"/>
                </a:cubicBezTo>
                <a:lnTo>
                  <a:pt x="11733" y="759"/>
                </a:lnTo>
                <a:cubicBezTo>
                  <a:pt x="11324" y="1138"/>
                  <a:pt x="10828" y="1430"/>
                  <a:pt x="10302" y="1664"/>
                </a:cubicBezTo>
                <a:cubicBezTo>
                  <a:pt x="9980" y="1785"/>
                  <a:pt x="9630" y="1850"/>
                  <a:pt x="9271" y="1850"/>
                </a:cubicBezTo>
                <a:cubicBezTo>
                  <a:pt x="9110" y="1850"/>
                  <a:pt x="8947" y="1837"/>
                  <a:pt x="8785" y="1810"/>
                </a:cubicBezTo>
                <a:cubicBezTo>
                  <a:pt x="8289" y="1722"/>
                  <a:pt x="7793" y="1547"/>
                  <a:pt x="7355" y="1284"/>
                </a:cubicBezTo>
                <a:cubicBezTo>
                  <a:pt x="6888" y="1022"/>
                  <a:pt x="6479" y="730"/>
                  <a:pt x="6100" y="380"/>
                </a:cubicBezTo>
                <a:lnTo>
                  <a:pt x="5691" y="0"/>
                </a:lnTo>
                <a:close/>
              </a:path>
            </a:pathLst>
          </a:custGeom>
          <a:solidFill>
            <a:srgbClr val="7ECC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31"/>
          <p:cNvSpPr/>
          <p:nvPr/>
        </p:nvSpPr>
        <p:spPr>
          <a:xfrm>
            <a:off x="544938" y="286063"/>
            <a:ext cx="952900" cy="138325"/>
          </a:xfrm>
          <a:custGeom>
            <a:rect b="b" l="l" r="r" t="t"/>
            <a:pathLst>
              <a:path extrusionOk="0" h="5533" w="38116">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rgbClr val="7ECC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31"/>
          <p:cNvSpPr txBox="1"/>
          <p:nvPr>
            <p:ph idx="1" type="subTitle"/>
          </p:nvPr>
        </p:nvSpPr>
        <p:spPr>
          <a:xfrm>
            <a:off x="6294725" y="1729672"/>
            <a:ext cx="1961700" cy="8670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p:txBody>
      </p:sp>
      <p:sp>
        <p:nvSpPr>
          <p:cNvPr id="346" name="Google Shape;346;p31"/>
          <p:cNvSpPr txBox="1"/>
          <p:nvPr>
            <p:ph idx="2" type="subTitle"/>
          </p:nvPr>
        </p:nvSpPr>
        <p:spPr>
          <a:xfrm>
            <a:off x="867225" y="1085397"/>
            <a:ext cx="1961700" cy="577800"/>
          </a:xfrm>
          <a:prstGeom prst="rect">
            <a:avLst/>
          </a:prstGeom>
        </p:spPr>
        <p:txBody>
          <a:bodyPr anchorCtr="0" anchor="b" bIns="91425" lIns="91425" spcFirstLastPara="1" rIns="91425" wrap="square" tIns="91425">
            <a:noAutofit/>
          </a:bodyPr>
          <a:lstStyle>
            <a:lvl1pPr lvl="0" rtl="0" algn="r">
              <a:lnSpc>
                <a:spcPct val="100000"/>
              </a:lnSpc>
              <a:spcBef>
                <a:spcPts val="0"/>
              </a:spcBef>
              <a:spcAft>
                <a:spcPts val="0"/>
              </a:spcAft>
              <a:buNone/>
              <a:defRPr b="1" sz="3000">
                <a:solidFill>
                  <a:schemeClr val="accent1"/>
                </a:solidFill>
                <a:latin typeface="Life Savers"/>
                <a:ea typeface="Life Savers"/>
                <a:cs typeface="Life Savers"/>
                <a:sym typeface="Life Savers"/>
              </a:defRPr>
            </a:lvl1pPr>
            <a:lvl2pPr lvl="1" rtl="0" algn="r">
              <a:lnSpc>
                <a:spcPct val="100000"/>
              </a:lnSpc>
              <a:spcBef>
                <a:spcPts val="0"/>
              </a:spcBef>
              <a:spcAft>
                <a:spcPts val="0"/>
              </a:spcAft>
              <a:buNone/>
              <a:defRPr b="1" sz="3000">
                <a:solidFill>
                  <a:schemeClr val="accent1"/>
                </a:solidFill>
                <a:latin typeface="Life Savers"/>
                <a:ea typeface="Life Savers"/>
                <a:cs typeface="Life Savers"/>
                <a:sym typeface="Life Savers"/>
              </a:defRPr>
            </a:lvl2pPr>
            <a:lvl3pPr lvl="2" rtl="0" algn="r">
              <a:lnSpc>
                <a:spcPct val="100000"/>
              </a:lnSpc>
              <a:spcBef>
                <a:spcPts val="0"/>
              </a:spcBef>
              <a:spcAft>
                <a:spcPts val="0"/>
              </a:spcAft>
              <a:buNone/>
              <a:defRPr b="1" sz="3000">
                <a:solidFill>
                  <a:schemeClr val="accent1"/>
                </a:solidFill>
                <a:latin typeface="Life Savers"/>
                <a:ea typeface="Life Savers"/>
                <a:cs typeface="Life Savers"/>
                <a:sym typeface="Life Savers"/>
              </a:defRPr>
            </a:lvl3pPr>
            <a:lvl4pPr lvl="3" rtl="0" algn="r">
              <a:lnSpc>
                <a:spcPct val="100000"/>
              </a:lnSpc>
              <a:spcBef>
                <a:spcPts val="0"/>
              </a:spcBef>
              <a:spcAft>
                <a:spcPts val="0"/>
              </a:spcAft>
              <a:buNone/>
              <a:defRPr b="1" sz="3000">
                <a:solidFill>
                  <a:schemeClr val="accent1"/>
                </a:solidFill>
                <a:latin typeface="Life Savers"/>
                <a:ea typeface="Life Savers"/>
                <a:cs typeface="Life Savers"/>
                <a:sym typeface="Life Savers"/>
              </a:defRPr>
            </a:lvl4pPr>
            <a:lvl5pPr lvl="4" rtl="0" algn="r">
              <a:lnSpc>
                <a:spcPct val="100000"/>
              </a:lnSpc>
              <a:spcBef>
                <a:spcPts val="0"/>
              </a:spcBef>
              <a:spcAft>
                <a:spcPts val="0"/>
              </a:spcAft>
              <a:buNone/>
              <a:defRPr b="1" sz="3000">
                <a:solidFill>
                  <a:schemeClr val="accent1"/>
                </a:solidFill>
                <a:latin typeface="Life Savers"/>
                <a:ea typeface="Life Savers"/>
                <a:cs typeface="Life Savers"/>
                <a:sym typeface="Life Savers"/>
              </a:defRPr>
            </a:lvl5pPr>
            <a:lvl6pPr lvl="5" rtl="0" algn="r">
              <a:lnSpc>
                <a:spcPct val="100000"/>
              </a:lnSpc>
              <a:spcBef>
                <a:spcPts val="0"/>
              </a:spcBef>
              <a:spcAft>
                <a:spcPts val="0"/>
              </a:spcAft>
              <a:buNone/>
              <a:defRPr b="1" sz="3000">
                <a:solidFill>
                  <a:schemeClr val="accent1"/>
                </a:solidFill>
                <a:latin typeface="Life Savers"/>
                <a:ea typeface="Life Savers"/>
                <a:cs typeface="Life Savers"/>
                <a:sym typeface="Life Savers"/>
              </a:defRPr>
            </a:lvl6pPr>
            <a:lvl7pPr lvl="6" rtl="0" algn="r">
              <a:lnSpc>
                <a:spcPct val="100000"/>
              </a:lnSpc>
              <a:spcBef>
                <a:spcPts val="0"/>
              </a:spcBef>
              <a:spcAft>
                <a:spcPts val="0"/>
              </a:spcAft>
              <a:buNone/>
              <a:defRPr b="1" sz="3000">
                <a:solidFill>
                  <a:schemeClr val="accent1"/>
                </a:solidFill>
                <a:latin typeface="Life Savers"/>
                <a:ea typeface="Life Savers"/>
                <a:cs typeface="Life Savers"/>
                <a:sym typeface="Life Savers"/>
              </a:defRPr>
            </a:lvl7pPr>
            <a:lvl8pPr lvl="7" rtl="0" algn="r">
              <a:lnSpc>
                <a:spcPct val="100000"/>
              </a:lnSpc>
              <a:spcBef>
                <a:spcPts val="0"/>
              </a:spcBef>
              <a:spcAft>
                <a:spcPts val="0"/>
              </a:spcAft>
              <a:buNone/>
              <a:defRPr b="1" sz="3000">
                <a:solidFill>
                  <a:schemeClr val="accent1"/>
                </a:solidFill>
                <a:latin typeface="Life Savers"/>
                <a:ea typeface="Life Savers"/>
                <a:cs typeface="Life Savers"/>
                <a:sym typeface="Life Savers"/>
              </a:defRPr>
            </a:lvl8pPr>
            <a:lvl9pPr lvl="8" rtl="0" algn="r">
              <a:lnSpc>
                <a:spcPct val="100000"/>
              </a:lnSpc>
              <a:spcBef>
                <a:spcPts val="0"/>
              </a:spcBef>
              <a:spcAft>
                <a:spcPts val="0"/>
              </a:spcAft>
              <a:buNone/>
              <a:defRPr b="1" sz="3000">
                <a:solidFill>
                  <a:schemeClr val="accent1"/>
                </a:solidFill>
                <a:latin typeface="Life Savers"/>
                <a:ea typeface="Life Savers"/>
                <a:cs typeface="Life Savers"/>
                <a:sym typeface="Life Savers"/>
              </a:defRPr>
            </a:lvl9pPr>
          </a:lstStyle>
          <a:p/>
        </p:txBody>
      </p:sp>
      <p:sp>
        <p:nvSpPr>
          <p:cNvPr id="347" name="Google Shape;347;p31"/>
          <p:cNvSpPr txBox="1"/>
          <p:nvPr>
            <p:ph idx="3" type="subTitle"/>
          </p:nvPr>
        </p:nvSpPr>
        <p:spPr>
          <a:xfrm>
            <a:off x="6294727" y="2499779"/>
            <a:ext cx="1961700" cy="577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b="1" sz="3000">
                <a:solidFill>
                  <a:schemeClr val="accent1"/>
                </a:solidFill>
                <a:latin typeface="Life Savers"/>
                <a:ea typeface="Life Savers"/>
                <a:cs typeface="Life Savers"/>
                <a:sym typeface="Life Savers"/>
              </a:defRPr>
            </a:lvl1pPr>
            <a:lvl2pPr lvl="1" rtl="0">
              <a:lnSpc>
                <a:spcPct val="100000"/>
              </a:lnSpc>
              <a:spcBef>
                <a:spcPts val="0"/>
              </a:spcBef>
              <a:spcAft>
                <a:spcPts val="0"/>
              </a:spcAft>
              <a:buNone/>
              <a:defRPr b="1" sz="3000">
                <a:solidFill>
                  <a:schemeClr val="accent1"/>
                </a:solidFill>
                <a:latin typeface="Life Savers"/>
                <a:ea typeface="Life Savers"/>
                <a:cs typeface="Life Savers"/>
                <a:sym typeface="Life Savers"/>
              </a:defRPr>
            </a:lvl2pPr>
            <a:lvl3pPr lvl="2" rtl="0">
              <a:lnSpc>
                <a:spcPct val="100000"/>
              </a:lnSpc>
              <a:spcBef>
                <a:spcPts val="0"/>
              </a:spcBef>
              <a:spcAft>
                <a:spcPts val="0"/>
              </a:spcAft>
              <a:buNone/>
              <a:defRPr b="1" sz="3000">
                <a:solidFill>
                  <a:schemeClr val="accent1"/>
                </a:solidFill>
                <a:latin typeface="Life Savers"/>
                <a:ea typeface="Life Savers"/>
                <a:cs typeface="Life Savers"/>
                <a:sym typeface="Life Savers"/>
              </a:defRPr>
            </a:lvl3pPr>
            <a:lvl4pPr lvl="3" rtl="0">
              <a:lnSpc>
                <a:spcPct val="100000"/>
              </a:lnSpc>
              <a:spcBef>
                <a:spcPts val="0"/>
              </a:spcBef>
              <a:spcAft>
                <a:spcPts val="0"/>
              </a:spcAft>
              <a:buNone/>
              <a:defRPr b="1" sz="3000">
                <a:solidFill>
                  <a:schemeClr val="accent1"/>
                </a:solidFill>
                <a:latin typeface="Life Savers"/>
                <a:ea typeface="Life Savers"/>
                <a:cs typeface="Life Savers"/>
                <a:sym typeface="Life Savers"/>
              </a:defRPr>
            </a:lvl4pPr>
            <a:lvl5pPr lvl="4" rtl="0">
              <a:lnSpc>
                <a:spcPct val="100000"/>
              </a:lnSpc>
              <a:spcBef>
                <a:spcPts val="0"/>
              </a:spcBef>
              <a:spcAft>
                <a:spcPts val="0"/>
              </a:spcAft>
              <a:buNone/>
              <a:defRPr b="1" sz="3000">
                <a:solidFill>
                  <a:schemeClr val="accent1"/>
                </a:solidFill>
                <a:latin typeface="Life Savers"/>
                <a:ea typeface="Life Savers"/>
                <a:cs typeface="Life Savers"/>
                <a:sym typeface="Life Savers"/>
              </a:defRPr>
            </a:lvl5pPr>
            <a:lvl6pPr lvl="5" rtl="0">
              <a:lnSpc>
                <a:spcPct val="100000"/>
              </a:lnSpc>
              <a:spcBef>
                <a:spcPts val="0"/>
              </a:spcBef>
              <a:spcAft>
                <a:spcPts val="0"/>
              </a:spcAft>
              <a:buNone/>
              <a:defRPr b="1" sz="3000">
                <a:solidFill>
                  <a:schemeClr val="accent1"/>
                </a:solidFill>
                <a:latin typeface="Life Savers"/>
                <a:ea typeface="Life Savers"/>
                <a:cs typeface="Life Savers"/>
                <a:sym typeface="Life Savers"/>
              </a:defRPr>
            </a:lvl6pPr>
            <a:lvl7pPr lvl="6" rtl="0">
              <a:lnSpc>
                <a:spcPct val="100000"/>
              </a:lnSpc>
              <a:spcBef>
                <a:spcPts val="0"/>
              </a:spcBef>
              <a:spcAft>
                <a:spcPts val="0"/>
              </a:spcAft>
              <a:buNone/>
              <a:defRPr b="1" sz="3000">
                <a:solidFill>
                  <a:schemeClr val="accent1"/>
                </a:solidFill>
                <a:latin typeface="Life Savers"/>
                <a:ea typeface="Life Savers"/>
                <a:cs typeface="Life Savers"/>
                <a:sym typeface="Life Savers"/>
              </a:defRPr>
            </a:lvl7pPr>
            <a:lvl8pPr lvl="7" rtl="0">
              <a:lnSpc>
                <a:spcPct val="100000"/>
              </a:lnSpc>
              <a:spcBef>
                <a:spcPts val="0"/>
              </a:spcBef>
              <a:spcAft>
                <a:spcPts val="0"/>
              </a:spcAft>
              <a:buNone/>
              <a:defRPr b="1" sz="3000">
                <a:solidFill>
                  <a:schemeClr val="accent1"/>
                </a:solidFill>
                <a:latin typeface="Life Savers"/>
                <a:ea typeface="Life Savers"/>
                <a:cs typeface="Life Savers"/>
                <a:sym typeface="Life Savers"/>
              </a:defRPr>
            </a:lvl8pPr>
            <a:lvl9pPr lvl="8" rtl="0">
              <a:lnSpc>
                <a:spcPct val="100000"/>
              </a:lnSpc>
              <a:spcBef>
                <a:spcPts val="0"/>
              </a:spcBef>
              <a:spcAft>
                <a:spcPts val="0"/>
              </a:spcAft>
              <a:buNone/>
              <a:defRPr b="1" sz="3000">
                <a:solidFill>
                  <a:schemeClr val="accent1"/>
                </a:solidFill>
                <a:latin typeface="Life Savers"/>
                <a:ea typeface="Life Savers"/>
                <a:cs typeface="Life Savers"/>
                <a:sym typeface="Life Savers"/>
              </a:defRPr>
            </a:lvl9pPr>
          </a:lstStyle>
          <a:p/>
        </p:txBody>
      </p:sp>
      <p:sp>
        <p:nvSpPr>
          <p:cNvPr id="348" name="Google Shape;348;p31"/>
          <p:cNvSpPr txBox="1"/>
          <p:nvPr>
            <p:ph idx="4" type="subTitle"/>
          </p:nvPr>
        </p:nvSpPr>
        <p:spPr>
          <a:xfrm>
            <a:off x="941300" y="1503100"/>
            <a:ext cx="1887600" cy="9312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None/>
              <a:defRPr sz="1600"/>
            </a:lvl1pPr>
            <a:lvl2pPr lvl="1" rtl="0" algn="r">
              <a:lnSpc>
                <a:spcPct val="100000"/>
              </a:lnSpc>
              <a:spcBef>
                <a:spcPts val="1600"/>
              </a:spcBef>
              <a:spcAft>
                <a:spcPts val="0"/>
              </a:spcAft>
              <a:buNone/>
              <a:defRPr sz="1600"/>
            </a:lvl2pPr>
            <a:lvl3pPr lvl="2" rtl="0" algn="r">
              <a:lnSpc>
                <a:spcPct val="100000"/>
              </a:lnSpc>
              <a:spcBef>
                <a:spcPts val="1600"/>
              </a:spcBef>
              <a:spcAft>
                <a:spcPts val="0"/>
              </a:spcAft>
              <a:buNone/>
              <a:defRPr sz="1600"/>
            </a:lvl3pPr>
            <a:lvl4pPr lvl="3" rtl="0" algn="r">
              <a:lnSpc>
                <a:spcPct val="100000"/>
              </a:lnSpc>
              <a:spcBef>
                <a:spcPts val="1600"/>
              </a:spcBef>
              <a:spcAft>
                <a:spcPts val="0"/>
              </a:spcAft>
              <a:buNone/>
              <a:defRPr sz="1600"/>
            </a:lvl4pPr>
            <a:lvl5pPr lvl="4" rtl="0" algn="r">
              <a:lnSpc>
                <a:spcPct val="100000"/>
              </a:lnSpc>
              <a:spcBef>
                <a:spcPts val="1600"/>
              </a:spcBef>
              <a:spcAft>
                <a:spcPts val="0"/>
              </a:spcAft>
              <a:buNone/>
              <a:defRPr sz="1600"/>
            </a:lvl5pPr>
            <a:lvl6pPr lvl="5" rtl="0" algn="r">
              <a:lnSpc>
                <a:spcPct val="100000"/>
              </a:lnSpc>
              <a:spcBef>
                <a:spcPts val="1600"/>
              </a:spcBef>
              <a:spcAft>
                <a:spcPts val="0"/>
              </a:spcAft>
              <a:buNone/>
              <a:defRPr sz="1600"/>
            </a:lvl6pPr>
            <a:lvl7pPr lvl="6" rtl="0" algn="r">
              <a:lnSpc>
                <a:spcPct val="100000"/>
              </a:lnSpc>
              <a:spcBef>
                <a:spcPts val="1600"/>
              </a:spcBef>
              <a:spcAft>
                <a:spcPts val="0"/>
              </a:spcAft>
              <a:buNone/>
              <a:defRPr sz="1600"/>
            </a:lvl7pPr>
            <a:lvl8pPr lvl="7" rtl="0" algn="r">
              <a:lnSpc>
                <a:spcPct val="100000"/>
              </a:lnSpc>
              <a:spcBef>
                <a:spcPts val="1600"/>
              </a:spcBef>
              <a:spcAft>
                <a:spcPts val="0"/>
              </a:spcAft>
              <a:buNone/>
              <a:defRPr sz="1600"/>
            </a:lvl8pPr>
            <a:lvl9pPr lvl="8" rtl="0" algn="r">
              <a:lnSpc>
                <a:spcPct val="100000"/>
              </a:lnSpc>
              <a:spcBef>
                <a:spcPts val="1600"/>
              </a:spcBef>
              <a:spcAft>
                <a:spcPts val="1600"/>
              </a:spcAft>
              <a:buNone/>
              <a:defRPr sz="16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 IMAGE">
  <p:cSld name="TITLE_2">
    <p:spTree>
      <p:nvGrpSpPr>
        <p:cNvPr id="15" name="Shape 15"/>
        <p:cNvGrpSpPr/>
        <p:nvPr/>
      </p:nvGrpSpPr>
      <p:grpSpPr>
        <a:xfrm>
          <a:off x="0" y="0"/>
          <a:ext cx="0" cy="0"/>
          <a:chOff x="0" y="0"/>
          <a:chExt cx="0" cy="0"/>
        </a:xfrm>
      </p:grpSpPr>
      <p:sp>
        <p:nvSpPr>
          <p:cNvPr id="16" name="Google Shape;16;p4"/>
          <p:cNvSpPr txBox="1"/>
          <p:nvPr>
            <p:ph type="ctrTitle"/>
          </p:nvPr>
        </p:nvSpPr>
        <p:spPr>
          <a:xfrm>
            <a:off x="4893700" y="1737500"/>
            <a:ext cx="3530400" cy="6066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FFFFFF"/>
              </a:buClr>
              <a:buSzPts val="3600"/>
              <a:buFont typeface="Roboto Black"/>
              <a:buNone/>
              <a:defRPr b="0" sz="3600">
                <a:solidFill>
                  <a:srgbClr val="FFFFFF"/>
                </a:solidFill>
                <a:latin typeface="Roboto Black"/>
                <a:ea typeface="Roboto Black"/>
                <a:cs typeface="Roboto Black"/>
                <a:sym typeface="Roboto Black"/>
              </a:defRPr>
            </a:lvl1pPr>
            <a:lvl2pPr lvl="1" algn="ctr">
              <a:lnSpc>
                <a:spcPct val="100000"/>
              </a:lnSpc>
              <a:spcBef>
                <a:spcPts val="0"/>
              </a:spcBef>
              <a:spcAft>
                <a:spcPts val="0"/>
              </a:spcAft>
              <a:buClr>
                <a:srgbClr val="FFFFFF"/>
              </a:buClr>
              <a:buSzPts val="5200"/>
              <a:buNone/>
              <a:defRPr sz="5200">
                <a:solidFill>
                  <a:srgbClr val="FFFFFF"/>
                </a:solidFill>
              </a:defRPr>
            </a:lvl2pPr>
            <a:lvl3pPr lvl="2" algn="ctr">
              <a:lnSpc>
                <a:spcPct val="100000"/>
              </a:lnSpc>
              <a:spcBef>
                <a:spcPts val="0"/>
              </a:spcBef>
              <a:spcAft>
                <a:spcPts val="0"/>
              </a:spcAft>
              <a:buClr>
                <a:srgbClr val="FFFFFF"/>
              </a:buClr>
              <a:buSzPts val="5200"/>
              <a:buNone/>
              <a:defRPr sz="5200">
                <a:solidFill>
                  <a:srgbClr val="FFFFFF"/>
                </a:solidFill>
              </a:defRPr>
            </a:lvl3pPr>
            <a:lvl4pPr lvl="3" algn="ctr">
              <a:lnSpc>
                <a:spcPct val="100000"/>
              </a:lnSpc>
              <a:spcBef>
                <a:spcPts val="0"/>
              </a:spcBef>
              <a:spcAft>
                <a:spcPts val="0"/>
              </a:spcAft>
              <a:buClr>
                <a:srgbClr val="FFFFFF"/>
              </a:buClr>
              <a:buSzPts val="5200"/>
              <a:buNone/>
              <a:defRPr sz="5200">
                <a:solidFill>
                  <a:srgbClr val="FFFFFF"/>
                </a:solidFill>
              </a:defRPr>
            </a:lvl4pPr>
            <a:lvl5pPr lvl="4" algn="ctr">
              <a:lnSpc>
                <a:spcPct val="100000"/>
              </a:lnSpc>
              <a:spcBef>
                <a:spcPts val="0"/>
              </a:spcBef>
              <a:spcAft>
                <a:spcPts val="0"/>
              </a:spcAft>
              <a:buClr>
                <a:srgbClr val="FFFFFF"/>
              </a:buClr>
              <a:buSzPts val="5200"/>
              <a:buNone/>
              <a:defRPr sz="5200">
                <a:solidFill>
                  <a:srgbClr val="FFFFFF"/>
                </a:solidFill>
              </a:defRPr>
            </a:lvl5pPr>
            <a:lvl6pPr lvl="5" algn="ctr">
              <a:lnSpc>
                <a:spcPct val="100000"/>
              </a:lnSpc>
              <a:spcBef>
                <a:spcPts val="0"/>
              </a:spcBef>
              <a:spcAft>
                <a:spcPts val="0"/>
              </a:spcAft>
              <a:buClr>
                <a:srgbClr val="FFFFFF"/>
              </a:buClr>
              <a:buSzPts val="5200"/>
              <a:buNone/>
              <a:defRPr sz="5200">
                <a:solidFill>
                  <a:srgbClr val="FFFFFF"/>
                </a:solidFill>
              </a:defRPr>
            </a:lvl6pPr>
            <a:lvl7pPr lvl="6" algn="ctr">
              <a:lnSpc>
                <a:spcPct val="100000"/>
              </a:lnSpc>
              <a:spcBef>
                <a:spcPts val="0"/>
              </a:spcBef>
              <a:spcAft>
                <a:spcPts val="0"/>
              </a:spcAft>
              <a:buClr>
                <a:srgbClr val="FFFFFF"/>
              </a:buClr>
              <a:buSzPts val="5200"/>
              <a:buNone/>
              <a:defRPr sz="5200">
                <a:solidFill>
                  <a:srgbClr val="FFFFFF"/>
                </a:solidFill>
              </a:defRPr>
            </a:lvl7pPr>
            <a:lvl8pPr lvl="7" algn="ctr">
              <a:lnSpc>
                <a:spcPct val="100000"/>
              </a:lnSpc>
              <a:spcBef>
                <a:spcPts val="0"/>
              </a:spcBef>
              <a:spcAft>
                <a:spcPts val="0"/>
              </a:spcAft>
              <a:buClr>
                <a:srgbClr val="FFFFFF"/>
              </a:buClr>
              <a:buSzPts val="5200"/>
              <a:buNone/>
              <a:defRPr sz="5200">
                <a:solidFill>
                  <a:srgbClr val="FFFFFF"/>
                </a:solidFill>
              </a:defRPr>
            </a:lvl8pPr>
            <a:lvl9pPr lvl="8" algn="ctr">
              <a:lnSpc>
                <a:spcPct val="100000"/>
              </a:lnSpc>
              <a:spcBef>
                <a:spcPts val="0"/>
              </a:spcBef>
              <a:spcAft>
                <a:spcPts val="0"/>
              </a:spcAft>
              <a:buClr>
                <a:srgbClr val="FFFFFF"/>
              </a:buClr>
              <a:buSzPts val="5200"/>
              <a:buNone/>
              <a:defRPr sz="5200">
                <a:solidFill>
                  <a:srgbClr val="FFFFFF"/>
                </a:solidFill>
              </a:defRPr>
            </a:lvl9pPr>
          </a:lstStyle>
          <a:p/>
        </p:txBody>
      </p:sp>
      <p:sp>
        <p:nvSpPr>
          <p:cNvPr id="17" name="Google Shape;17;p4"/>
          <p:cNvSpPr txBox="1"/>
          <p:nvPr>
            <p:ph idx="1" type="subTitle"/>
          </p:nvPr>
        </p:nvSpPr>
        <p:spPr>
          <a:xfrm>
            <a:off x="4893700" y="2746375"/>
            <a:ext cx="3457500" cy="1420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FFFFFF"/>
              </a:buClr>
              <a:buSzPts val="1100"/>
              <a:buNone/>
              <a:defRPr sz="1100">
                <a:solidFill>
                  <a:srgbClr val="FFFFFF"/>
                </a:solidFill>
              </a:defRPr>
            </a:lvl1pPr>
            <a:lvl2pPr lvl="1" algn="l">
              <a:lnSpc>
                <a:spcPct val="100000"/>
              </a:lnSpc>
              <a:spcBef>
                <a:spcPts val="0"/>
              </a:spcBef>
              <a:spcAft>
                <a:spcPts val="0"/>
              </a:spcAft>
              <a:buClr>
                <a:srgbClr val="FFFFFF"/>
              </a:buClr>
              <a:buSzPts val="1200"/>
              <a:buFont typeface="Roboto Mono Regular"/>
              <a:buNone/>
              <a:defRPr sz="1200">
                <a:solidFill>
                  <a:srgbClr val="FFFFFF"/>
                </a:solidFill>
                <a:latin typeface="Roboto Mono Regular"/>
                <a:ea typeface="Roboto Mono Regular"/>
                <a:cs typeface="Roboto Mono Regular"/>
                <a:sym typeface="Roboto Mono Regular"/>
              </a:defRPr>
            </a:lvl2pPr>
            <a:lvl3pPr lvl="2" algn="l">
              <a:lnSpc>
                <a:spcPct val="100000"/>
              </a:lnSpc>
              <a:spcBef>
                <a:spcPts val="0"/>
              </a:spcBef>
              <a:spcAft>
                <a:spcPts val="0"/>
              </a:spcAft>
              <a:buClr>
                <a:srgbClr val="FFFFFF"/>
              </a:buClr>
              <a:buSzPts val="1200"/>
              <a:buFont typeface="Roboto Mono Regular"/>
              <a:buNone/>
              <a:defRPr sz="1200">
                <a:solidFill>
                  <a:srgbClr val="FFFFFF"/>
                </a:solidFill>
                <a:latin typeface="Roboto Mono Regular"/>
                <a:ea typeface="Roboto Mono Regular"/>
                <a:cs typeface="Roboto Mono Regular"/>
                <a:sym typeface="Roboto Mono Regular"/>
              </a:defRPr>
            </a:lvl3pPr>
            <a:lvl4pPr lvl="3" algn="l">
              <a:lnSpc>
                <a:spcPct val="100000"/>
              </a:lnSpc>
              <a:spcBef>
                <a:spcPts val="0"/>
              </a:spcBef>
              <a:spcAft>
                <a:spcPts val="0"/>
              </a:spcAft>
              <a:buClr>
                <a:srgbClr val="FFFFFF"/>
              </a:buClr>
              <a:buSzPts val="1200"/>
              <a:buFont typeface="Roboto Mono Regular"/>
              <a:buNone/>
              <a:defRPr sz="1200">
                <a:solidFill>
                  <a:srgbClr val="FFFFFF"/>
                </a:solidFill>
                <a:latin typeface="Roboto Mono Regular"/>
                <a:ea typeface="Roboto Mono Regular"/>
                <a:cs typeface="Roboto Mono Regular"/>
                <a:sym typeface="Roboto Mono Regular"/>
              </a:defRPr>
            </a:lvl4pPr>
            <a:lvl5pPr lvl="4" algn="l">
              <a:lnSpc>
                <a:spcPct val="100000"/>
              </a:lnSpc>
              <a:spcBef>
                <a:spcPts val="0"/>
              </a:spcBef>
              <a:spcAft>
                <a:spcPts val="0"/>
              </a:spcAft>
              <a:buClr>
                <a:srgbClr val="FFFFFF"/>
              </a:buClr>
              <a:buSzPts val="1200"/>
              <a:buFont typeface="Roboto Mono Regular"/>
              <a:buNone/>
              <a:defRPr sz="1200">
                <a:solidFill>
                  <a:srgbClr val="FFFFFF"/>
                </a:solidFill>
                <a:latin typeface="Roboto Mono Regular"/>
                <a:ea typeface="Roboto Mono Regular"/>
                <a:cs typeface="Roboto Mono Regular"/>
                <a:sym typeface="Roboto Mono Regular"/>
              </a:defRPr>
            </a:lvl5pPr>
            <a:lvl6pPr lvl="5" algn="l">
              <a:lnSpc>
                <a:spcPct val="100000"/>
              </a:lnSpc>
              <a:spcBef>
                <a:spcPts val="0"/>
              </a:spcBef>
              <a:spcAft>
                <a:spcPts val="0"/>
              </a:spcAft>
              <a:buClr>
                <a:srgbClr val="FFFFFF"/>
              </a:buClr>
              <a:buSzPts val="1200"/>
              <a:buFont typeface="Roboto Mono Regular"/>
              <a:buNone/>
              <a:defRPr sz="1200">
                <a:solidFill>
                  <a:srgbClr val="FFFFFF"/>
                </a:solidFill>
                <a:latin typeface="Roboto Mono Regular"/>
                <a:ea typeface="Roboto Mono Regular"/>
                <a:cs typeface="Roboto Mono Regular"/>
                <a:sym typeface="Roboto Mono Regular"/>
              </a:defRPr>
            </a:lvl6pPr>
            <a:lvl7pPr lvl="6" algn="l">
              <a:lnSpc>
                <a:spcPct val="100000"/>
              </a:lnSpc>
              <a:spcBef>
                <a:spcPts val="0"/>
              </a:spcBef>
              <a:spcAft>
                <a:spcPts val="0"/>
              </a:spcAft>
              <a:buClr>
                <a:srgbClr val="FFFFFF"/>
              </a:buClr>
              <a:buSzPts val="1200"/>
              <a:buFont typeface="Roboto Mono Regular"/>
              <a:buNone/>
              <a:defRPr sz="1200">
                <a:solidFill>
                  <a:srgbClr val="FFFFFF"/>
                </a:solidFill>
                <a:latin typeface="Roboto Mono Regular"/>
                <a:ea typeface="Roboto Mono Regular"/>
                <a:cs typeface="Roboto Mono Regular"/>
                <a:sym typeface="Roboto Mono Regular"/>
              </a:defRPr>
            </a:lvl7pPr>
            <a:lvl8pPr lvl="7" algn="l">
              <a:lnSpc>
                <a:spcPct val="100000"/>
              </a:lnSpc>
              <a:spcBef>
                <a:spcPts val="0"/>
              </a:spcBef>
              <a:spcAft>
                <a:spcPts val="0"/>
              </a:spcAft>
              <a:buClr>
                <a:srgbClr val="FFFFFF"/>
              </a:buClr>
              <a:buSzPts val="1200"/>
              <a:buFont typeface="Roboto Mono Regular"/>
              <a:buNone/>
              <a:defRPr sz="1200">
                <a:solidFill>
                  <a:srgbClr val="FFFFFF"/>
                </a:solidFill>
                <a:latin typeface="Roboto Mono Regular"/>
                <a:ea typeface="Roboto Mono Regular"/>
                <a:cs typeface="Roboto Mono Regular"/>
                <a:sym typeface="Roboto Mono Regular"/>
              </a:defRPr>
            </a:lvl8pPr>
            <a:lvl9pPr lvl="8" algn="l">
              <a:lnSpc>
                <a:spcPct val="100000"/>
              </a:lnSpc>
              <a:spcBef>
                <a:spcPts val="0"/>
              </a:spcBef>
              <a:spcAft>
                <a:spcPts val="0"/>
              </a:spcAft>
              <a:buClr>
                <a:srgbClr val="FFFFFF"/>
              </a:buClr>
              <a:buSzPts val="1200"/>
              <a:buFont typeface="Roboto Mono Regular"/>
              <a:buNone/>
              <a:defRPr sz="1200">
                <a:solidFill>
                  <a:srgbClr val="FFFFFF"/>
                </a:solidFill>
                <a:latin typeface="Roboto Mono Regular"/>
                <a:ea typeface="Roboto Mono Regular"/>
                <a:cs typeface="Roboto Mono Regular"/>
                <a:sym typeface="Roboto Mono Regular"/>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49" name="Shape 349"/>
        <p:cNvGrpSpPr/>
        <p:nvPr/>
      </p:nvGrpSpPr>
      <p:grpSpPr>
        <a:xfrm>
          <a:off x="0" y="0"/>
          <a:ext cx="0" cy="0"/>
          <a:chOff x="0" y="0"/>
          <a:chExt cx="0" cy="0"/>
        </a:xfrm>
      </p:grpSpPr>
      <p:grpSp>
        <p:nvGrpSpPr>
          <p:cNvPr id="350" name="Google Shape;350;p32"/>
          <p:cNvGrpSpPr/>
          <p:nvPr/>
        </p:nvGrpSpPr>
        <p:grpSpPr>
          <a:xfrm>
            <a:off x="-469994" y="455104"/>
            <a:ext cx="1483317" cy="577807"/>
            <a:chOff x="651200" y="238075"/>
            <a:chExt cx="880725" cy="343075"/>
          </a:xfrm>
        </p:grpSpPr>
        <p:sp>
          <p:nvSpPr>
            <p:cNvPr id="351" name="Google Shape;351;p32"/>
            <p:cNvSpPr/>
            <p:nvPr/>
          </p:nvSpPr>
          <p:spPr>
            <a:xfrm>
              <a:off x="651200" y="238075"/>
              <a:ext cx="880725" cy="343075"/>
            </a:xfrm>
            <a:custGeom>
              <a:rect b="b" l="l" r="r" t="t"/>
              <a:pathLst>
                <a:path extrusionOk="0" h="13723" w="35229">
                  <a:moveTo>
                    <a:pt x="20065" y="1"/>
                  </a:moveTo>
                  <a:cubicBezTo>
                    <a:pt x="16539" y="1"/>
                    <a:pt x="13074" y="2061"/>
                    <a:pt x="14483" y="5935"/>
                  </a:cubicBezTo>
                  <a:cubicBezTo>
                    <a:pt x="13434" y="5038"/>
                    <a:pt x="12109" y="4625"/>
                    <a:pt x="10792" y="4625"/>
                  </a:cubicBezTo>
                  <a:cubicBezTo>
                    <a:pt x="8616" y="4625"/>
                    <a:pt x="6461" y="5751"/>
                    <a:pt x="5603" y="7679"/>
                  </a:cubicBezTo>
                  <a:cubicBezTo>
                    <a:pt x="5272" y="8432"/>
                    <a:pt x="5144" y="9259"/>
                    <a:pt x="5235" y="10076"/>
                  </a:cubicBezTo>
                  <a:cubicBezTo>
                    <a:pt x="4648" y="9764"/>
                    <a:pt x="3986" y="9590"/>
                    <a:pt x="3316" y="9580"/>
                  </a:cubicBezTo>
                  <a:cubicBezTo>
                    <a:pt x="1351" y="9580"/>
                    <a:pt x="1" y="11298"/>
                    <a:pt x="377" y="13722"/>
                  </a:cubicBezTo>
                  <a:lnTo>
                    <a:pt x="33952" y="13722"/>
                  </a:lnTo>
                  <a:cubicBezTo>
                    <a:pt x="35229" y="11390"/>
                    <a:pt x="34623" y="9305"/>
                    <a:pt x="33126" y="7982"/>
                  </a:cubicBezTo>
                  <a:cubicBezTo>
                    <a:pt x="32081" y="7073"/>
                    <a:pt x="30608" y="6529"/>
                    <a:pt x="29036" y="6529"/>
                  </a:cubicBezTo>
                  <a:cubicBezTo>
                    <a:pt x="27927" y="6529"/>
                    <a:pt x="26768" y="6800"/>
                    <a:pt x="25678" y="7404"/>
                  </a:cubicBezTo>
                  <a:cubicBezTo>
                    <a:pt x="27692" y="2368"/>
                    <a:pt x="23844" y="1"/>
                    <a:pt x="2006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32"/>
            <p:cNvSpPr/>
            <p:nvPr/>
          </p:nvSpPr>
          <p:spPr>
            <a:xfrm>
              <a:off x="1162500" y="272700"/>
              <a:ext cx="47550" cy="32700"/>
            </a:xfrm>
            <a:custGeom>
              <a:rect b="b" l="l" r="r" t="t"/>
              <a:pathLst>
                <a:path extrusionOk="0" h="1308" w="1902">
                  <a:moveTo>
                    <a:pt x="534" y="1"/>
                  </a:moveTo>
                  <a:cubicBezTo>
                    <a:pt x="503" y="1"/>
                    <a:pt x="472" y="2"/>
                    <a:pt x="441" y="4"/>
                  </a:cubicBezTo>
                  <a:cubicBezTo>
                    <a:pt x="294" y="4"/>
                    <a:pt x="157" y="31"/>
                    <a:pt x="10" y="68"/>
                  </a:cubicBezTo>
                  <a:cubicBezTo>
                    <a:pt x="0" y="151"/>
                    <a:pt x="19" y="242"/>
                    <a:pt x="46" y="316"/>
                  </a:cubicBezTo>
                  <a:cubicBezTo>
                    <a:pt x="175" y="316"/>
                    <a:pt x="294" y="334"/>
                    <a:pt x="414" y="353"/>
                  </a:cubicBezTo>
                  <a:cubicBezTo>
                    <a:pt x="616" y="399"/>
                    <a:pt x="818" y="472"/>
                    <a:pt x="992" y="582"/>
                  </a:cubicBezTo>
                  <a:cubicBezTo>
                    <a:pt x="1167" y="692"/>
                    <a:pt x="1323" y="830"/>
                    <a:pt x="1461" y="996"/>
                  </a:cubicBezTo>
                  <a:cubicBezTo>
                    <a:pt x="1534" y="1097"/>
                    <a:pt x="1598" y="1198"/>
                    <a:pt x="1663" y="1308"/>
                  </a:cubicBezTo>
                  <a:cubicBezTo>
                    <a:pt x="1745" y="1299"/>
                    <a:pt x="1828" y="1271"/>
                    <a:pt x="1901" y="1225"/>
                  </a:cubicBezTo>
                  <a:lnTo>
                    <a:pt x="1865" y="1115"/>
                  </a:lnTo>
                  <a:cubicBezTo>
                    <a:pt x="1846" y="1014"/>
                    <a:pt x="1810" y="913"/>
                    <a:pt x="1764" y="821"/>
                  </a:cubicBezTo>
                  <a:cubicBezTo>
                    <a:pt x="1653" y="564"/>
                    <a:pt x="1479" y="344"/>
                    <a:pt x="1240" y="187"/>
                  </a:cubicBezTo>
                  <a:cubicBezTo>
                    <a:pt x="1028" y="65"/>
                    <a:pt x="780" y="1"/>
                    <a:pt x="534" y="1"/>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32"/>
            <p:cNvSpPr/>
            <p:nvPr/>
          </p:nvSpPr>
          <p:spPr>
            <a:xfrm>
              <a:off x="1159050" y="301950"/>
              <a:ext cx="36525" cy="28700"/>
            </a:xfrm>
            <a:custGeom>
              <a:rect b="b" l="l" r="r" t="t"/>
              <a:pathLst>
                <a:path extrusionOk="0" h="1148" w="1461">
                  <a:moveTo>
                    <a:pt x="56" y="0"/>
                  </a:moveTo>
                  <a:cubicBezTo>
                    <a:pt x="19" y="73"/>
                    <a:pt x="1" y="156"/>
                    <a:pt x="1" y="239"/>
                  </a:cubicBezTo>
                  <a:lnTo>
                    <a:pt x="230" y="386"/>
                  </a:lnTo>
                  <a:cubicBezTo>
                    <a:pt x="304" y="422"/>
                    <a:pt x="368" y="478"/>
                    <a:pt x="423" y="533"/>
                  </a:cubicBezTo>
                  <a:cubicBezTo>
                    <a:pt x="487" y="588"/>
                    <a:pt x="552" y="643"/>
                    <a:pt x="616" y="689"/>
                  </a:cubicBezTo>
                  <a:cubicBezTo>
                    <a:pt x="846" y="872"/>
                    <a:pt x="1286" y="1148"/>
                    <a:pt x="1286" y="1148"/>
                  </a:cubicBezTo>
                  <a:cubicBezTo>
                    <a:pt x="1351" y="1102"/>
                    <a:pt x="1415" y="1038"/>
                    <a:pt x="1461" y="973"/>
                  </a:cubicBezTo>
                  <a:cubicBezTo>
                    <a:pt x="1305" y="726"/>
                    <a:pt x="1121" y="505"/>
                    <a:pt x="910" y="312"/>
                  </a:cubicBezTo>
                  <a:cubicBezTo>
                    <a:pt x="745" y="193"/>
                    <a:pt x="570" y="110"/>
                    <a:pt x="377" y="55"/>
                  </a:cubicBezTo>
                  <a:cubicBezTo>
                    <a:pt x="194" y="18"/>
                    <a:pt x="56" y="0"/>
                    <a:pt x="56"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32"/>
            <p:cNvSpPr/>
            <p:nvPr/>
          </p:nvSpPr>
          <p:spPr>
            <a:xfrm>
              <a:off x="1319525" y="547600"/>
              <a:ext cx="54900" cy="11950"/>
            </a:xfrm>
            <a:custGeom>
              <a:rect b="b" l="l" r="r" t="t"/>
              <a:pathLst>
                <a:path extrusionOk="0" h="478" w="2196">
                  <a:moveTo>
                    <a:pt x="1103" y="0"/>
                  </a:moveTo>
                  <a:cubicBezTo>
                    <a:pt x="736" y="19"/>
                    <a:pt x="377" y="56"/>
                    <a:pt x="28" y="120"/>
                  </a:cubicBezTo>
                  <a:cubicBezTo>
                    <a:pt x="1" y="202"/>
                    <a:pt x="1" y="285"/>
                    <a:pt x="28" y="368"/>
                  </a:cubicBezTo>
                  <a:cubicBezTo>
                    <a:pt x="377" y="423"/>
                    <a:pt x="736" y="460"/>
                    <a:pt x="1103" y="478"/>
                  </a:cubicBezTo>
                  <a:cubicBezTo>
                    <a:pt x="1461" y="460"/>
                    <a:pt x="1819" y="423"/>
                    <a:pt x="2177" y="368"/>
                  </a:cubicBezTo>
                  <a:cubicBezTo>
                    <a:pt x="2196" y="285"/>
                    <a:pt x="2196" y="202"/>
                    <a:pt x="2177" y="120"/>
                  </a:cubicBezTo>
                  <a:cubicBezTo>
                    <a:pt x="1819" y="56"/>
                    <a:pt x="1461" y="19"/>
                    <a:pt x="1103"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32"/>
            <p:cNvSpPr/>
            <p:nvPr/>
          </p:nvSpPr>
          <p:spPr>
            <a:xfrm>
              <a:off x="1333300" y="520500"/>
              <a:ext cx="27350" cy="11750"/>
            </a:xfrm>
            <a:custGeom>
              <a:rect b="b" l="l" r="r" t="t"/>
              <a:pathLst>
                <a:path extrusionOk="0" h="470" w="1094">
                  <a:moveTo>
                    <a:pt x="552" y="1"/>
                  </a:moveTo>
                  <a:cubicBezTo>
                    <a:pt x="368" y="10"/>
                    <a:pt x="185" y="56"/>
                    <a:pt x="10" y="111"/>
                  </a:cubicBezTo>
                  <a:cubicBezTo>
                    <a:pt x="1" y="194"/>
                    <a:pt x="1" y="276"/>
                    <a:pt x="10" y="359"/>
                  </a:cubicBezTo>
                  <a:cubicBezTo>
                    <a:pt x="185" y="414"/>
                    <a:pt x="368" y="460"/>
                    <a:pt x="552" y="469"/>
                  </a:cubicBezTo>
                  <a:cubicBezTo>
                    <a:pt x="736" y="460"/>
                    <a:pt x="910" y="414"/>
                    <a:pt x="1085" y="359"/>
                  </a:cubicBezTo>
                  <a:cubicBezTo>
                    <a:pt x="1094" y="276"/>
                    <a:pt x="1094" y="194"/>
                    <a:pt x="1085" y="111"/>
                  </a:cubicBezTo>
                  <a:cubicBezTo>
                    <a:pt x="910" y="56"/>
                    <a:pt x="736" y="10"/>
                    <a:pt x="552" y="1"/>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6" name="Google Shape;356;p32"/>
          <p:cNvSpPr/>
          <p:nvPr/>
        </p:nvSpPr>
        <p:spPr>
          <a:xfrm>
            <a:off x="-232900" y="4397288"/>
            <a:ext cx="952900" cy="138325"/>
          </a:xfrm>
          <a:custGeom>
            <a:rect b="b" l="l" r="r" t="t"/>
            <a:pathLst>
              <a:path extrusionOk="0" h="5533" w="38116">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rgbClr val="7ECC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32"/>
          <p:cNvSpPr/>
          <p:nvPr/>
        </p:nvSpPr>
        <p:spPr>
          <a:xfrm>
            <a:off x="719988" y="4677700"/>
            <a:ext cx="293325" cy="67875"/>
          </a:xfrm>
          <a:custGeom>
            <a:rect b="b" l="l" r="r" t="t"/>
            <a:pathLst>
              <a:path extrusionOk="0" h="2715" w="11733">
                <a:moveTo>
                  <a:pt x="5691" y="0"/>
                </a:moveTo>
                <a:lnTo>
                  <a:pt x="5283" y="409"/>
                </a:lnTo>
                <a:lnTo>
                  <a:pt x="4728" y="934"/>
                </a:lnTo>
                <a:cubicBezTo>
                  <a:pt x="4524" y="1080"/>
                  <a:pt x="4349" y="1255"/>
                  <a:pt x="4144" y="1372"/>
                </a:cubicBezTo>
                <a:cubicBezTo>
                  <a:pt x="3736" y="1634"/>
                  <a:pt x="3298" y="1780"/>
                  <a:pt x="2831" y="1868"/>
                </a:cubicBezTo>
                <a:cubicBezTo>
                  <a:pt x="2739" y="1879"/>
                  <a:pt x="2646" y="1885"/>
                  <a:pt x="2553" y="1885"/>
                </a:cubicBezTo>
                <a:cubicBezTo>
                  <a:pt x="1697" y="1885"/>
                  <a:pt x="789" y="1420"/>
                  <a:pt x="0" y="788"/>
                </a:cubicBezTo>
                <a:lnTo>
                  <a:pt x="0" y="788"/>
                </a:lnTo>
                <a:cubicBezTo>
                  <a:pt x="263" y="1284"/>
                  <a:pt x="642" y="1751"/>
                  <a:pt x="1109" y="2072"/>
                </a:cubicBezTo>
                <a:cubicBezTo>
                  <a:pt x="1605" y="2452"/>
                  <a:pt x="2218" y="2685"/>
                  <a:pt x="2831" y="2714"/>
                </a:cubicBezTo>
                <a:cubicBezTo>
                  <a:pt x="3473" y="2714"/>
                  <a:pt x="4115" y="2568"/>
                  <a:pt x="4670" y="2277"/>
                </a:cubicBezTo>
                <a:cubicBezTo>
                  <a:pt x="4932" y="2131"/>
                  <a:pt x="5195" y="1956"/>
                  <a:pt x="5429" y="1751"/>
                </a:cubicBezTo>
                <a:cubicBezTo>
                  <a:pt x="5521" y="1682"/>
                  <a:pt x="5610" y="1603"/>
                  <a:pt x="5697" y="1522"/>
                </a:cubicBezTo>
                <a:lnTo>
                  <a:pt x="5697" y="1522"/>
                </a:lnTo>
                <a:cubicBezTo>
                  <a:pt x="6054" y="1801"/>
                  <a:pt x="6442" y="2039"/>
                  <a:pt x="6859" y="2247"/>
                </a:cubicBezTo>
                <a:cubicBezTo>
                  <a:pt x="7442" y="2539"/>
                  <a:pt x="8084" y="2685"/>
                  <a:pt x="8726" y="2714"/>
                </a:cubicBezTo>
                <a:cubicBezTo>
                  <a:pt x="8902" y="2714"/>
                  <a:pt x="9048" y="2714"/>
                  <a:pt x="9223" y="2685"/>
                </a:cubicBezTo>
                <a:lnTo>
                  <a:pt x="9719" y="2568"/>
                </a:lnTo>
                <a:cubicBezTo>
                  <a:pt x="10011" y="2481"/>
                  <a:pt x="10302" y="2335"/>
                  <a:pt x="10565" y="2160"/>
                </a:cubicBezTo>
                <a:cubicBezTo>
                  <a:pt x="11061" y="1780"/>
                  <a:pt x="11470" y="1313"/>
                  <a:pt x="11733" y="759"/>
                </a:cubicBezTo>
                <a:lnTo>
                  <a:pt x="11733" y="759"/>
                </a:lnTo>
                <a:cubicBezTo>
                  <a:pt x="11324" y="1138"/>
                  <a:pt x="10828" y="1430"/>
                  <a:pt x="10302" y="1664"/>
                </a:cubicBezTo>
                <a:cubicBezTo>
                  <a:pt x="9980" y="1785"/>
                  <a:pt x="9630" y="1850"/>
                  <a:pt x="9271" y="1850"/>
                </a:cubicBezTo>
                <a:cubicBezTo>
                  <a:pt x="9110" y="1850"/>
                  <a:pt x="8947" y="1837"/>
                  <a:pt x="8785" y="1810"/>
                </a:cubicBezTo>
                <a:cubicBezTo>
                  <a:pt x="8289" y="1722"/>
                  <a:pt x="7793" y="1547"/>
                  <a:pt x="7355" y="1284"/>
                </a:cubicBezTo>
                <a:cubicBezTo>
                  <a:pt x="6888" y="1022"/>
                  <a:pt x="6479" y="730"/>
                  <a:pt x="6100" y="380"/>
                </a:cubicBezTo>
                <a:lnTo>
                  <a:pt x="5691" y="0"/>
                </a:lnTo>
                <a:close/>
              </a:path>
            </a:pathLst>
          </a:custGeom>
          <a:solidFill>
            <a:srgbClr val="7ECC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32"/>
          <p:cNvSpPr/>
          <p:nvPr/>
        </p:nvSpPr>
        <p:spPr>
          <a:xfrm>
            <a:off x="-693987" y="4813438"/>
            <a:ext cx="952900" cy="138325"/>
          </a:xfrm>
          <a:custGeom>
            <a:rect b="b" l="l" r="r" t="t"/>
            <a:pathLst>
              <a:path extrusionOk="0" h="5533" w="38116">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rgbClr val="7ECC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32"/>
          <p:cNvSpPr/>
          <p:nvPr/>
        </p:nvSpPr>
        <p:spPr>
          <a:xfrm>
            <a:off x="8022125" y="316775"/>
            <a:ext cx="952900" cy="138325"/>
          </a:xfrm>
          <a:custGeom>
            <a:rect b="b" l="l" r="r" t="t"/>
            <a:pathLst>
              <a:path extrusionOk="0" h="5533" w="38116">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rgbClr val="7ECC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60" name="Google Shape;360;p32"/>
          <p:cNvGrpSpPr/>
          <p:nvPr/>
        </p:nvGrpSpPr>
        <p:grpSpPr>
          <a:xfrm>
            <a:off x="8532956" y="4345666"/>
            <a:ext cx="1483317" cy="577807"/>
            <a:chOff x="651200" y="238075"/>
            <a:chExt cx="880725" cy="343075"/>
          </a:xfrm>
        </p:grpSpPr>
        <p:sp>
          <p:nvSpPr>
            <p:cNvPr id="361" name="Google Shape;361;p32"/>
            <p:cNvSpPr/>
            <p:nvPr/>
          </p:nvSpPr>
          <p:spPr>
            <a:xfrm>
              <a:off x="651200" y="238075"/>
              <a:ext cx="880725" cy="343075"/>
            </a:xfrm>
            <a:custGeom>
              <a:rect b="b" l="l" r="r" t="t"/>
              <a:pathLst>
                <a:path extrusionOk="0" h="13723" w="35229">
                  <a:moveTo>
                    <a:pt x="20065" y="1"/>
                  </a:moveTo>
                  <a:cubicBezTo>
                    <a:pt x="16539" y="1"/>
                    <a:pt x="13074" y="2061"/>
                    <a:pt x="14483" y="5935"/>
                  </a:cubicBezTo>
                  <a:cubicBezTo>
                    <a:pt x="13434" y="5038"/>
                    <a:pt x="12109" y="4625"/>
                    <a:pt x="10792" y="4625"/>
                  </a:cubicBezTo>
                  <a:cubicBezTo>
                    <a:pt x="8616" y="4625"/>
                    <a:pt x="6461" y="5751"/>
                    <a:pt x="5603" y="7679"/>
                  </a:cubicBezTo>
                  <a:cubicBezTo>
                    <a:pt x="5272" y="8432"/>
                    <a:pt x="5144" y="9259"/>
                    <a:pt x="5235" y="10076"/>
                  </a:cubicBezTo>
                  <a:cubicBezTo>
                    <a:pt x="4648" y="9764"/>
                    <a:pt x="3986" y="9590"/>
                    <a:pt x="3316" y="9580"/>
                  </a:cubicBezTo>
                  <a:cubicBezTo>
                    <a:pt x="1351" y="9580"/>
                    <a:pt x="1" y="11298"/>
                    <a:pt x="377" y="13722"/>
                  </a:cubicBezTo>
                  <a:lnTo>
                    <a:pt x="33952" y="13722"/>
                  </a:lnTo>
                  <a:cubicBezTo>
                    <a:pt x="35229" y="11390"/>
                    <a:pt x="34623" y="9305"/>
                    <a:pt x="33126" y="7982"/>
                  </a:cubicBezTo>
                  <a:cubicBezTo>
                    <a:pt x="32081" y="7073"/>
                    <a:pt x="30608" y="6529"/>
                    <a:pt x="29036" y="6529"/>
                  </a:cubicBezTo>
                  <a:cubicBezTo>
                    <a:pt x="27927" y="6529"/>
                    <a:pt x="26768" y="6800"/>
                    <a:pt x="25678" y="7404"/>
                  </a:cubicBezTo>
                  <a:cubicBezTo>
                    <a:pt x="27692" y="2368"/>
                    <a:pt x="23844" y="1"/>
                    <a:pt x="2006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32"/>
            <p:cNvSpPr/>
            <p:nvPr/>
          </p:nvSpPr>
          <p:spPr>
            <a:xfrm>
              <a:off x="1162500" y="272700"/>
              <a:ext cx="47550" cy="32700"/>
            </a:xfrm>
            <a:custGeom>
              <a:rect b="b" l="l" r="r" t="t"/>
              <a:pathLst>
                <a:path extrusionOk="0" h="1308" w="1902">
                  <a:moveTo>
                    <a:pt x="534" y="1"/>
                  </a:moveTo>
                  <a:cubicBezTo>
                    <a:pt x="503" y="1"/>
                    <a:pt x="472" y="2"/>
                    <a:pt x="441" y="4"/>
                  </a:cubicBezTo>
                  <a:cubicBezTo>
                    <a:pt x="294" y="4"/>
                    <a:pt x="157" y="31"/>
                    <a:pt x="10" y="68"/>
                  </a:cubicBezTo>
                  <a:cubicBezTo>
                    <a:pt x="0" y="151"/>
                    <a:pt x="19" y="242"/>
                    <a:pt x="46" y="316"/>
                  </a:cubicBezTo>
                  <a:cubicBezTo>
                    <a:pt x="175" y="316"/>
                    <a:pt x="294" y="334"/>
                    <a:pt x="414" y="353"/>
                  </a:cubicBezTo>
                  <a:cubicBezTo>
                    <a:pt x="616" y="399"/>
                    <a:pt x="818" y="472"/>
                    <a:pt x="992" y="582"/>
                  </a:cubicBezTo>
                  <a:cubicBezTo>
                    <a:pt x="1167" y="692"/>
                    <a:pt x="1323" y="830"/>
                    <a:pt x="1461" y="996"/>
                  </a:cubicBezTo>
                  <a:cubicBezTo>
                    <a:pt x="1534" y="1097"/>
                    <a:pt x="1598" y="1198"/>
                    <a:pt x="1663" y="1308"/>
                  </a:cubicBezTo>
                  <a:cubicBezTo>
                    <a:pt x="1745" y="1299"/>
                    <a:pt x="1828" y="1271"/>
                    <a:pt x="1901" y="1225"/>
                  </a:cubicBezTo>
                  <a:lnTo>
                    <a:pt x="1865" y="1115"/>
                  </a:lnTo>
                  <a:cubicBezTo>
                    <a:pt x="1846" y="1014"/>
                    <a:pt x="1810" y="913"/>
                    <a:pt x="1764" y="821"/>
                  </a:cubicBezTo>
                  <a:cubicBezTo>
                    <a:pt x="1653" y="564"/>
                    <a:pt x="1479" y="344"/>
                    <a:pt x="1240" y="187"/>
                  </a:cubicBezTo>
                  <a:cubicBezTo>
                    <a:pt x="1028" y="65"/>
                    <a:pt x="780" y="1"/>
                    <a:pt x="534" y="1"/>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32"/>
            <p:cNvSpPr/>
            <p:nvPr/>
          </p:nvSpPr>
          <p:spPr>
            <a:xfrm>
              <a:off x="1159050" y="301950"/>
              <a:ext cx="36525" cy="28700"/>
            </a:xfrm>
            <a:custGeom>
              <a:rect b="b" l="l" r="r" t="t"/>
              <a:pathLst>
                <a:path extrusionOk="0" h="1148" w="1461">
                  <a:moveTo>
                    <a:pt x="56" y="0"/>
                  </a:moveTo>
                  <a:cubicBezTo>
                    <a:pt x="19" y="73"/>
                    <a:pt x="1" y="156"/>
                    <a:pt x="1" y="239"/>
                  </a:cubicBezTo>
                  <a:lnTo>
                    <a:pt x="230" y="386"/>
                  </a:lnTo>
                  <a:cubicBezTo>
                    <a:pt x="304" y="422"/>
                    <a:pt x="368" y="478"/>
                    <a:pt x="423" y="533"/>
                  </a:cubicBezTo>
                  <a:cubicBezTo>
                    <a:pt x="487" y="588"/>
                    <a:pt x="552" y="643"/>
                    <a:pt x="616" y="689"/>
                  </a:cubicBezTo>
                  <a:cubicBezTo>
                    <a:pt x="846" y="872"/>
                    <a:pt x="1286" y="1148"/>
                    <a:pt x="1286" y="1148"/>
                  </a:cubicBezTo>
                  <a:cubicBezTo>
                    <a:pt x="1351" y="1102"/>
                    <a:pt x="1415" y="1038"/>
                    <a:pt x="1461" y="973"/>
                  </a:cubicBezTo>
                  <a:cubicBezTo>
                    <a:pt x="1305" y="726"/>
                    <a:pt x="1121" y="505"/>
                    <a:pt x="910" y="312"/>
                  </a:cubicBezTo>
                  <a:cubicBezTo>
                    <a:pt x="745" y="193"/>
                    <a:pt x="570" y="110"/>
                    <a:pt x="377" y="55"/>
                  </a:cubicBezTo>
                  <a:cubicBezTo>
                    <a:pt x="194" y="18"/>
                    <a:pt x="56" y="0"/>
                    <a:pt x="56"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32"/>
            <p:cNvSpPr/>
            <p:nvPr/>
          </p:nvSpPr>
          <p:spPr>
            <a:xfrm>
              <a:off x="1319525" y="547600"/>
              <a:ext cx="54900" cy="11950"/>
            </a:xfrm>
            <a:custGeom>
              <a:rect b="b" l="l" r="r" t="t"/>
              <a:pathLst>
                <a:path extrusionOk="0" h="478" w="2196">
                  <a:moveTo>
                    <a:pt x="1103" y="0"/>
                  </a:moveTo>
                  <a:cubicBezTo>
                    <a:pt x="736" y="19"/>
                    <a:pt x="377" y="56"/>
                    <a:pt x="28" y="120"/>
                  </a:cubicBezTo>
                  <a:cubicBezTo>
                    <a:pt x="1" y="202"/>
                    <a:pt x="1" y="285"/>
                    <a:pt x="28" y="368"/>
                  </a:cubicBezTo>
                  <a:cubicBezTo>
                    <a:pt x="377" y="423"/>
                    <a:pt x="736" y="460"/>
                    <a:pt x="1103" y="478"/>
                  </a:cubicBezTo>
                  <a:cubicBezTo>
                    <a:pt x="1461" y="460"/>
                    <a:pt x="1819" y="423"/>
                    <a:pt x="2177" y="368"/>
                  </a:cubicBezTo>
                  <a:cubicBezTo>
                    <a:pt x="2196" y="285"/>
                    <a:pt x="2196" y="202"/>
                    <a:pt x="2177" y="120"/>
                  </a:cubicBezTo>
                  <a:cubicBezTo>
                    <a:pt x="1819" y="56"/>
                    <a:pt x="1461" y="19"/>
                    <a:pt x="1103"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32"/>
            <p:cNvSpPr/>
            <p:nvPr/>
          </p:nvSpPr>
          <p:spPr>
            <a:xfrm>
              <a:off x="1333300" y="520500"/>
              <a:ext cx="27350" cy="11750"/>
            </a:xfrm>
            <a:custGeom>
              <a:rect b="b" l="l" r="r" t="t"/>
              <a:pathLst>
                <a:path extrusionOk="0" h="470" w="1094">
                  <a:moveTo>
                    <a:pt x="552" y="1"/>
                  </a:moveTo>
                  <a:cubicBezTo>
                    <a:pt x="368" y="10"/>
                    <a:pt x="185" y="56"/>
                    <a:pt x="10" y="111"/>
                  </a:cubicBezTo>
                  <a:cubicBezTo>
                    <a:pt x="1" y="194"/>
                    <a:pt x="1" y="276"/>
                    <a:pt x="10" y="359"/>
                  </a:cubicBezTo>
                  <a:cubicBezTo>
                    <a:pt x="185" y="414"/>
                    <a:pt x="368" y="460"/>
                    <a:pt x="552" y="469"/>
                  </a:cubicBezTo>
                  <a:cubicBezTo>
                    <a:pt x="736" y="460"/>
                    <a:pt x="910" y="414"/>
                    <a:pt x="1085" y="359"/>
                  </a:cubicBezTo>
                  <a:cubicBezTo>
                    <a:pt x="1094" y="276"/>
                    <a:pt x="1094" y="194"/>
                    <a:pt x="1085" y="111"/>
                  </a:cubicBezTo>
                  <a:cubicBezTo>
                    <a:pt x="910" y="56"/>
                    <a:pt x="736" y="10"/>
                    <a:pt x="552" y="1"/>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6" name="Google Shape;366;p32"/>
          <p:cNvSpPr/>
          <p:nvPr/>
        </p:nvSpPr>
        <p:spPr>
          <a:xfrm>
            <a:off x="8681688" y="665625"/>
            <a:ext cx="293325" cy="67875"/>
          </a:xfrm>
          <a:custGeom>
            <a:rect b="b" l="l" r="r" t="t"/>
            <a:pathLst>
              <a:path extrusionOk="0" h="2715" w="11733">
                <a:moveTo>
                  <a:pt x="5691" y="0"/>
                </a:moveTo>
                <a:lnTo>
                  <a:pt x="5283" y="409"/>
                </a:lnTo>
                <a:lnTo>
                  <a:pt x="4728" y="934"/>
                </a:lnTo>
                <a:cubicBezTo>
                  <a:pt x="4524" y="1080"/>
                  <a:pt x="4349" y="1255"/>
                  <a:pt x="4144" y="1372"/>
                </a:cubicBezTo>
                <a:cubicBezTo>
                  <a:pt x="3736" y="1634"/>
                  <a:pt x="3298" y="1780"/>
                  <a:pt x="2831" y="1868"/>
                </a:cubicBezTo>
                <a:cubicBezTo>
                  <a:pt x="2739" y="1879"/>
                  <a:pt x="2646" y="1885"/>
                  <a:pt x="2553" y="1885"/>
                </a:cubicBezTo>
                <a:cubicBezTo>
                  <a:pt x="1697" y="1885"/>
                  <a:pt x="789" y="1420"/>
                  <a:pt x="0" y="788"/>
                </a:cubicBezTo>
                <a:lnTo>
                  <a:pt x="0" y="788"/>
                </a:lnTo>
                <a:cubicBezTo>
                  <a:pt x="263" y="1284"/>
                  <a:pt x="642" y="1751"/>
                  <a:pt x="1109" y="2072"/>
                </a:cubicBezTo>
                <a:cubicBezTo>
                  <a:pt x="1605" y="2452"/>
                  <a:pt x="2218" y="2685"/>
                  <a:pt x="2831" y="2714"/>
                </a:cubicBezTo>
                <a:cubicBezTo>
                  <a:pt x="3473" y="2714"/>
                  <a:pt x="4115" y="2568"/>
                  <a:pt x="4670" y="2277"/>
                </a:cubicBezTo>
                <a:cubicBezTo>
                  <a:pt x="4932" y="2131"/>
                  <a:pt x="5195" y="1956"/>
                  <a:pt x="5429" y="1751"/>
                </a:cubicBezTo>
                <a:cubicBezTo>
                  <a:pt x="5521" y="1682"/>
                  <a:pt x="5610" y="1603"/>
                  <a:pt x="5697" y="1522"/>
                </a:cubicBezTo>
                <a:lnTo>
                  <a:pt x="5697" y="1522"/>
                </a:lnTo>
                <a:cubicBezTo>
                  <a:pt x="6054" y="1801"/>
                  <a:pt x="6442" y="2039"/>
                  <a:pt x="6859" y="2247"/>
                </a:cubicBezTo>
                <a:cubicBezTo>
                  <a:pt x="7442" y="2539"/>
                  <a:pt x="8084" y="2685"/>
                  <a:pt x="8726" y="2714"/>
                </a:cubicBezTo>
                <a:cubicBezTo>
                  <a:pt x="8902" y="2714"/>
                  <a:pt x="9048" y="2714"/>
                  <a:pt x="9223" y="2685"/>
                </a:cubicBezTo>
                <a:lnTo>
                  <a:pt x="9719" y="2568"/>
                </a:lnTo>
                <a:cubicBezTo>
                  <a:pt x="10011" y="2481"/>
                  <a:pt x="10302" y="2335"/>
                  <a:pt x="10565" y="2160"/>
                </a:cubicBezTo>
                <a:cubicBezTo>
                  <a:pt x="11061" y="1780"/>
                  <a:pt x="11470" y="1313"/>
                  <a:pt x="11733" y="759"/>
                </a:cubicBezTo>
                <a:lnTo>
                  <a:pt x="11733" y="759"/>
                </a:lnTo>
                <a:cubicBezTo>
                  <a:pt x="11324" y="1138"/>
                  <a:pt x="10828" y="1430"/>
                  <a:pt x="10302" y="1664"/>
                </a:cubicBezTo>
                <a:cubicBezTo>
                  <a:pt x="9980" y="1785"/>
                  <a:pt x="9630" y="1850"/>
                  <a:pt x="9271" y="1850"/>
                </a:cubicBezTo>
                <a:cubicBezTo>
                  <a:pt x="9110" y="1850"/>
                  <a:pt x="8947" y="1837"/>
                  <a:pt x="8785" y="1810"/>
                </a:cubicBezTo>
                <a:cubicBezTo>
                  <a:pt x="8289" y="1722"/>
                  <a:pt x="7793" y="1547"/>
                  <a:pt x="7355" y="1284"/>
                </a:cubicBezTo>
                <a:cubicBezTo>
                  <a:pt x="6888" y="1022"/>
                  <a:pt x="6479" y="730"/>
                  <a:pt x="6100" y="380"/>
                </a:cubicBezTo>
                <a:lnTo>
                  <a:pt x="5691" y="0"/>
                </a:lnTo>
                <a:close/>
              </a:path>
            </a:pathLst>
          </a:custGeom>
          <a:solidFill>
            <a:srgbClr val="7ECC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32"/>
          <p:cNvSpPr/>
          <p:nvPr/>
        </p:nvSpPr>
        <p:spPr>
          <a:xfrm>
            <a:off x="8239625" y="873075"/>
            <a:ext cx="293325" cy="67875"/>
          </a:xfrm>
          <a:custGeom>
            <a:rect b="b" l="l" r="r" t="t"/>
            <a:pathLst>
              <a:path extrusionOk="0" h="2715" w="11733">
                <a:moveTo>
                  <a:pt x="5691" y="0"/>
                </a:moveTo>
                <a:lnTo>
                  <a:pt x="5283" y="409"/>
                </a:lnTo>
                <a:lnTo>
                  <a:pt x="4728" y="934"/>
                </a:lnTo>
                <a:cubicBezTo>
                  <a:pt x="4524" y="1080"/>
                  <a:pt x="4349" y="1255"/>
                  <a:pt x="4144" y="1372"/>
                </a:cubicBezTo>
                <a:cubicBezTo>
                  <a:pt x="3736" y="1634"/>
                  <a:pt x="3298" y="1780"/>
                  <a:pt x="2831" y="1868"/>
                </a:cubicBezTo>
                <a:cubicBezTo>
                  <a:pt x="2739" y="1879"/>
                  <a:pt x="2646" y="1885"/>
                  <a:pt x="2553" y="1885"/>
                </a:cubicBezTo>
                <a:cubicBezTo>
                  <a:pt x="1697" y="1885"/>
                  <a:pt x="789" y="1420"/>
                  <a:pt x="0" y="788"/>
                </a:cubicBezTo>
                <a:lnTo>
                  <a:pt x="0" y="788"/>
                </a:lnTo>
                <a:cubicBezTo>
                  <a:pt x="263" y="1284"/>
                  <a:pt x="642" y="1751"/>
                  <a:pt x="1109" y="2072"/>
                </a:cubicBezTo>
                <a:cubicBezTo>
                  <a:pt x="1605" y="2452"/>
                  <a:pt x="2218" y="2685"/>
                  <a:pt x="2831" y="2714"/>
                </a:cubicBezTo>
                <a:cubicBezTo>
                  <a:pt x="3473" y="2714"/>
                  <a:pt x="4115" y="2568"/>
                  <a:pt x="4670" y="2277"/>
                </a:cubicBezTo>
                <a:cubicBezTo>
                  <a:pt x="4932" y="2131"/>
                  <a:pt x="5195" y="1956"/>
                  <a:pt x="5429" y="1751"/>
                </a:cubicBezTo>
                <a:cubicBezTo>
                  <a:pt x="5521" y="1682"/>
                  <a:pt x="5610" y="1603"/>
                  <a:pt x="5697" y="1522"/>
                </a:cubicBezTo>
                <a:lnTo>
                  <a:pt x="5697" y="1522"/>
                </a:lnTo>
                <a:cubicBezTo>
                  <a:pt x="6054" y="1801"/>
                  <a:pt x="6442" y="2039"/>
                  <a:pt x="6859" y="2247"/>
                </a:cubicBezTo>
                <a:cubicBezTo>
                  <a:pt x="7442" y="2539"/>
                  <a:pt x="8084" y="2685"/>
                  <a:pt x="8726" y="2714"/>
                </a:cubicBezTo>
                <a:cubicBezTo>
                  <a:pt x="8902" y="2714"/>
                  <a:pt x="9048" y="2714"/>
                  <a:pt x="9223" y="2685"/>
                </a:cubicBezTo>
                <a:lnTo>
                  <a:pt x="9719" y="2568"/>
                </a:lnTo>
                <a:cubicBezTo>
                  <a:pt x="10011" y="2481"/>
                  <a:pt x="10302" y="2335"/>
                  <a:pt x="10565" y="2160"/>
                </a:cubicBezTo>
                <a:cubicBezTo>
                  <a:pt x="11061" y="1780"/>
                  <a:pt x="11470" y="1313"/>
                  <a:pt x="11733" y="759"/>
                </a:cubicBezTo>
                <a:lnTo>
                  <a:pt x="11733" y="759"/>
                </a:lnTo>
                <a:cubicBezTo>
                  <a:pt x="11324" y="1138"/>
                  <a:pt x="10828" y="1430"/>
                  <a:pt x="10302" y="1664"/>
                </a:cubicBezTo>
                <a:cubicBezTo>
                  <a:pt x="9980" y="1785"/>
                  <a:pt x="9630" y="1850"/>
                  <a:pt x="9271" y="1850"/>
                </a:cubicBezTo>
                <a:cubicBezTo>
                  <a:pt x="9110" y="1850"/>
                  <a:pt x="8947" y="1837"/>
                  <a:pt x="8785" y="1810"/>
                </a:cubicBezTo>
                <a:cubicBezTo>
                  <a:pt x="8289" y="1722"/>
                  <a:pt x="7793" y="1547"/>
                  <a:pt x="7355" y="1284"/>
                </a:cubicBezTo>
                <a:cubicBezTo>
                  <a:pt x="6888" y="1022"/>
                  <a:pt x="6479" y="730"/>
                  <a:pt x="6100" y="380"/>
                </a:cubicBezTo>
                <a:lnTo>
                  <a:pt x="5691" y="0"/>
                </a:lnTo>
                <a:close/>
              </a:path>
            </a:pathLst>
          </a:custGeom>
          <a:solidFill>
            <a:srgbClr val="7ECC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32"/>
          <p:cNvSpPr txBox="1"/>
          <p:nvPr>
            <p:ph type="title"/>
          </p:nvPr>
        </p:nvSpPr>
        <p:spPr>
          <a:xfrm>
            <a:off x="2266950" y="374550"/>
            <a:ext cx="4610100" cy="7347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3000">
                <a:solidFill>
                  <a:schemeClr val="accent1"/>
                </a:solidFill>
              </a:defRPr>
            </a:lvl1pPr>
            <a:lvl2pPr lvl="1" rtl="0" algn="ctr">
              <a:spcBef>
                <a:spcPts val="0"/>
              </a:spcBef>
              <a:spcAft>
                <a:spcPts val="0"/>
              </a:spcAft>
              <a:buNone/>
              <a:defRPr sz="3000">
                <a:solidFill>
                  <a:schemeClr val="accent1"/>
                </a:solidFill>
                <a:latin typeface="Roboto Slab Regular"/>
                <a:ea typeface="Roboto Slab Regular"/>
                <a:cs typeface="Roboto Slab Regular"/>
                <a:sym typeface="Roboto Slab Regular"/>
              </a:defRPr>
            </a:lvl2pPr>
            <a:lvl3pPr lvl="2" rtl="0" algn="ctr">
              <a:spcBef>
                <a:spcPts val="0"/>
              </a:spcBef>
              <a:spcAft>
                <a:spcPts val="0"/>
              </a:spcAft>
              <a:buNone/>
              <a:defRPr sz="3000">
                <a:solidFill>
                  <a:schemeClr val="accent1"/>
                </a:solidFill>
                <a:latin typeface="Roboto Slab Regular"/>
                <a:ea typeface="Roboto Slab Regular"/>
                <a:cs typeface="Roboto Slab Regular"/>
                <a:sym typeface="Roboto Slab Regular"/>
              </a:defRPr>
            </a:lvl3pPr>
            <a:lvl4pPr lvl="3" rtl="0" algn="ctr">
              <a:spcBef>
                <a:spcPts val="0"/>
              </a:spcBef>
              <a:spcAft>
                <a:spcPts val="0"/>
              </a:spcAft>
              <a:buNone/>
              <a:defRPr sz="3000">
                <a:solidFill>
                  <a:schemeClr val="accent1"/>
                </a:solidFill>
                <a:latin typeface="Roboto Slab Regular"/>
                <a:ea typeface="Roboto Slab Regular"/>
                <a:cs typeface="Roboto Slab Regular"/>
                <a:sym typeface="Roboto Slab Regular"/>
              </a:defRPr>
            </a:lvl4pPr>
            <a:lvl5pPr lvl="4" rtl="0" algn="ctr">
              <a:spcBef>
                <a:spcPts val="0"/>
              </a:spcBef>
              <a:spcAft>
                <a:spcPts val="0"/>
              </a:spcAft>
              <a:buNone/>
              <a:defRPr sz="3000">
                <a:solidFill>
                  <a:schemeClr val="accent1"/>
                </a:solidFill>
                <a:latin typeface="Roboto Slab Regular"/>
                <a:ea typeface="Roboto Slab Regular"/>
                <a:cs typeface="Roboto Slab Regular"/>
                <a:sym typeface="Roboto Slab Regular"/>
              </a:defRPr>
            </a:lvl5pPr>
            <a:lvl6pPr lvl="5" rtl="0" algn="ctr">
              <a:spcBef>
                <a:spcPts val="0"/>
              </a:spcBef>
              <a:spcAft>
                <a:spcPts val="0"/>
              </a:spcAft>
              <a:buNone/>
              <a:defRPr sz="3000">
                <a:solidFill>
                  <a:schemeClr val="accent1"/>
                </a:solidFill>
                <a:latin typeface="Roboto Slab Regular"/>
                <a:ea typeface="Roboto Slab Regular"/>
                <a:cs typeface="Roboto Slab Regular"/>
                <a:sym typeface="Roboto Slab Regular"/>
              </a:defRPr>
            </a:lvl6pPr>
            <a:lvl7pPr lvl="6" rtl="0" algn="ctr">
              <a:spcBef>
                <a:spcPts val="0"/>
              </a:spcBef>
              <a:spcAft>
                <a:spcPts val="0"/>
              </a:spcAft>
              <a:buNone/>
              <a:defRPr sz="3000">
                <a:solidFill>
                  <a:schemeClr val="accent1"/>
                </a:solidFill>
                <a:latin typeface="Roboto Slab Regular"/>
                <a:ea typeface="Roboto Slab Regular"/>
                <a:cs typeface="Roboto Slab Regular"/>
                <a:sym typeface="Roboto Slab Regular"/>
              </a:defRPr>
            </a:lvl7pPr>
            <a:lvl8pPr lvl="7" rtl="0" algn="ctr">
              <a:spcBef>
                <a:spcPts val="0"/>
              </a:spcBef>
              <a:spcAft>
                <a:spcPts val="0"/>
              </a:spcAft>
              <a:buNone/>
              <a:defRPr sz="3000">
                <a:solidFill>
                  <a:schemeClr val="accent1"/>
                </a:solidFill>
                <a:latin typeface="Roboto Slab Regular"/>
                <a:ea typeface="Roboto Slab Regular"/>
                <a:cs typeface="Roboto Slab Regular"/>
                <a:sym typeface="Roboto Slab Regular"/>
              </a:defRPr>
            </a:lvl8pPr>
            <a:lvl9pPr lvl="8" rtl="0" algn="ctr">
              <a:spcBef>
                <a:spcPts val="0"/>
              </a:spcBef>
              <a:spcAft>
                <a:spcPts val="0"/>
              </a:spcAft>
              <a:buNone/>
              <a:defRPr sz="3000">
                <a:solidFill>
                  <a:schemeClr val="accent1"/>
                </a:solidFill>
                <a:latin typeface="Roboto Slab Regular"/>
                <a:ea typeface="Roboto Slab Regular"/>
                <a:cs typeface="Roboto Slab Regular"/>
                <a:sym typeface="Roboto Slab Regular"/>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9" name="Shape 369"/>
        <p:cNvGrpSpPr/>
        <p:nvPr/>
      </p:nvGrpSpPr>
      <p:grpSpPr>
        <a:xfrm>
          <a:off x="0" y="0"/>
          <a:ext cx="0" cy="0"/>
          <a:chOff x="0" y="0"/>
          <a:chExt cx="0" cy="0"/>
        </a:xfrm>
      </p:grpSpPr>
      <p:grpSp>
        <p:nvGrpSpPr>
          <p:cNvPr id="370" name="Google Shape;370;p33"/>
          <p:cNvGrpSpPr/>
          <p:nvPr/>
        </p:nvGrpSpPr>
        <p:grpSpPr>
          <a:xfrm>
            <a:off x="2313108" y="-206048"/>
            <a:ext cx="1700876" cy="563680"/>
            <a:chOff x="456975" y="1603100"/>
            <a:chExt cx="1111175" cy="368250"/>
          </a:xfrm>
        </p:grpSpPr>
        <p:sp>
          <p:nvSpPr>
            <p:cNvPr id="371" name="Google Shape;371;p33"/>
            <p:cNvSpPr/>
            <p:nvPr/>
          </p:nvSpPr>
          <p:spPr>
            <a:xfrm>
              <a:off x="456975" y="1603100"/>
              <a:ext cx="1111175" cy="368250"/>
            </a:xfrm>
            <a:custGeom>
              <a:rect b="b" l="l" r="r" t="t"/>
              <a:pathLst>
                <a:path extrusionOk="0" h="14730" w="44447">
                  <a:moveTo>
                    <a:pt x="25038" y="1"/>
                  </a:moveTo>
                  <a:cubicBezTo>
                    <a:pt x="21628" y="1"/>
                    <a:pt x="18638" y="2548"/>
                    <a:pt x="19090" y="8469"/>
                  </a:cubicBezTo>
                  <a:cubicBezTo>
                    <a:pt x="18015" y="6715"/>
                    <a:pt x="16532" y="5980"/>
                    <a:pt x="15049" y="5980"/>
                  </a:cubicBezTo>
                  <a:cubicBezTo>
                    <a:pt x="12314" y="5980"/>
                    <a:pt x="9581" y="8482"/>
                    <a:pt x="9423" y="11716"/>
                  </a:cubicBezTo>
                  <a:cubicBezTo>
                    <a:pt x="7681" y="10724"/>
                    <a:pt x="6243" y="10341"/>
                    <a:pt x="5062" y="10341"/>
                  </a:cubicBezTo>
                  <a:cubicBezTo>
                    <a:pt x="1063" y="10341"/>
                    <a:pt x="0" y="14729"/>
                    <a:pt x="0" y="14729"/>
                  </a:cubicBezTo>
                  <a:lnTo>
                    <a:pt x="43772" y="14729"/>
                  </a:lnTo>
                  <a:cubicBezTo>
                    <a:pt x="44447" y="11087"/>
                    <a:pt x="41100" y="8101"/>
                    <a:pt x="37951" y="8101"/>
                  </a:cubicBezTo>
                  <a:cubicBezTo>
                    <a:pt x="36347" y="8101"/>
                    <a:pt x="34795" y="8875"/>
                    <a:pt x="33850" y="10729"/>
                  </a:cubicBezTo>
                  <a:cubicBezTo>
                    <a:pt x="34421" y="4149"/>
                    <a:pt x="29389" y="1"/>
                    <a:pt x="2503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33"/>
            <p:cNvSpPr/>
            <p:nvPr/>
          </p:nvSpPr>
          <p:spPr>
            <a:xfrm>
              <a:off x="1190725" y="1668375"/>
              <a:ext cx="36650" cy="41075"/>
            </a:xfrm>
            <a:custGeom>
              <a:rect b="b" l="l" r="r" t="t"/>
              <a:pathLst>
                <a:path extrusionOk="0" h="1643" w="1466">
                  <a:moveTo>
                    <a:pt x="107" y="0"/>
                  </a:moveTo>
                  <a:cubicBezTo>
                    <a:pt x="54" y="64"/>
                    <a:pt x="22" y="138"/>
                    <a:pt x="1" y="223"/>
                  </a:cubicBezTo>
                  <a:lnTo>
                    <a:pt x="86" y="287"/>
                  </a:lnTo>
                  <a:cubicBezTo>
                    <a:pt x="160" y="329"/>
                    <a:pt x="234" y="382"/>
                    <a:pt x="298" y="435"/>
                  </a:cubicBezTo>
                  <a:cubicBezTo>
                    <a:pt x="457" y="563"/>
                    <a:pt x="606" y="701"/>
                    <a:pt x="733" y="849"/>
                  </a:cubicBezTo>
                  <a:cubicBezTo>
                    <a:pt x="871" y="987"/>
                    <a:pt x="988" y="1146"/>
                    <a:pt x="1083" y="1316"/>
                  </a:cubicBezTo>
                  <a:cubicBezTo>
                    <a:pt x="1126" y="1422"/>
                    <a:pt x="1168" y="1518"/>
                    <a:pt x="1189" y="1634"/>
                  </a:cubicBezTo>
                  <a:cubicBezTo>
                    <a:pt x="1232" y="1640"/>
                    <a:pt x="1277" y="1642"/>
                    <a:pt x="1322" y="1642"/>
                  </a:cubicBezTo>
                  <a:cubicBezTo>
                    <a:pt x="1367" y="1642"/>
                    <a:pt x="1412" y="1640"/>
                    <a:pt x="1455" y="1634"/>
                  </a:cubicBezTo>
                  <a:cubicBezTo>
                    <a:pt x="1465" y="1497"/>
                    <a:pt x="1465" y="1348"/>
                    <a:pt x="1444" y="1221"/>
                  </a:cubicBezTo>
                  <a:cubicBezTo>
                    <a:pt x="1391" y="966"/>
                    <a:pt x="1274" y="722"/>
                    <a:pt x="1105" y="531"/>
                  </a:cubicBezTo>
                  <a:cubicBezTo>
                    <a:pt x="924" y="351"/>
                    <a:pt x="712" y="213"/>
                    <a:pt x="478" y="117"/>
                  </a:cubicBezTo>
                  <a:cubicBezTo>
                    <a:pt x="394" y="75"/>
                    <a:pt x="309" y="53"/>
                    <a:pt x="213" y="22"/>
                  </a:cubicBezTo>
                  <a:lnTo>
                    <a:pt x="107" y="0"/>
                  </a:ln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33"/>
            <p:cNvSpPr/>
            <p:nvPr/>
          </p:nvSpPr>
          <p:spPr>
            <a:xfrm>
              <a:off x="1176675" y="1692500"/>
              <a:ext cx="25750" cy="24100"/>
            </a:xfrm>
            <a:custGeom>
              <a:rect b="b" l="l" r="r" t="t"/>
              <a:pathLst>
                <a:path extrusionOk="0" h="964" w="1030">
                  <a:moveTo>
                    <a:pt x="75" y="1"/>
                  </a:moveTo>
                  <a:cubicBezTo>
                    <a:pt x="32" y="75"/>
                    <a:pt x="11" y="160"/>
                    <a:pt x="1" y="245"/>
                  </a:cubicBezTo>
                  <a:cubicBezTo>
                    <a:pt x="1" y="245"/>
                    <a:pt x="75" y="298"/>
                    <a:pt x="170" y="372"/>
                  </a:cubicBezTo>
                  <a:cubicBezTo>
                    <a:pt x="255" y="447"/>
                    <a:pt x="361" y="542"/>
                    <a:pt x="436" y="606"/>
                  </a:cubicBezTo>
                  <a:cubicBezTo>
                    <a:pt x="510" y="659"/>
                    <a:pt x="595" y="733"/>
                    <a:pt x="658" y="807"/>
                  </a:cubicBezTo>
                  <a:cubicBezTo>
                    <a:pt x="701" y="850"/>
                    <a:pt x="722" y="892"/>
                    <a:pt x="754" y="956"/>
                  </a:cubicBezTo>
                  <a:cubicBezTo>
                    <a:pt x="796" y="961"/>
                    <a:pt x="839" y="964"/>
                    <a:pt x="881" y="964"/>
                  </a:cubicBezTo>
                  <a:cubicBezTo>
                    <a:pt x="924" y="964"/>
                    <a:pt x="966" y="961"/>
                    <a:pt x="1009" y="956"/>
                  </a:cubicBezTo>
                  <a:cubicBezTo>
                    <a:pt x="1030" y="860"/>
                    <a:pt x="1030" y="765"/>
                    <a:pt x="1009" y="669"/>
                  </a:cubicBezTo>
                  <a:cubicBezTo>
                    <a:pt x="977" y="500"/>
                    <a:pt x="881" y="351"/>
                    <a:pt x="754" y="234"/>
                  </a:cubicBezTo>
                  <a:cubicBezTo>
                    <a:pt x="627" y="139"/>
                    <a:pt x="478" y="75"/>
                    <a:pt x="319" y="43"/>
                  </a:cubicBezTo>
                  <a:cubicBezTo>
                    <a:pt x="245" y="22"/>
                    <a:pt x="160" y="12"/>
                    <a:pt x="75" y="1"/>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33"/>
            <p:cNvSpPr/>
            <p:nvPr/>
          </p:nvSpPr>
          <p:spPr>
            <a:xfrm>
              <a:off x="816950" y="1932750"/>
              <a:ext cx="61050" cy="12125"/>
            </a:xfrm>
            <a:custGeom>
              <a:rect b="b" l="l" r="r" t="t"/>
              <a:pathLst>
                <a:path extrusionOk="0" h="485" w="2442">
                  <a:moveTo>
                    <a:pt x="1485" y="1"/>
                  </a:moveTo>
                  <a:cubicBezTo>
                    <a:pt x="1390" y="1"/>
                    <a:pt x="1295" y="2"/>
                    <a:pt x="1200" y="5"/>
                  </a:cubicBezTo>
                  <a:cubicBezTo>
                    <a:pt x="807" y="37"/>
                    <a:pt x="415" y="100"/>
                    <a:pt x="22" y="185"/>
                  </a:cubicBezTo>
                  <a:cubicBezTo>
                    <a:pt x="1" y="270"/>
                    <a:pt x="1" y="355"/>
                    <a:pt x="22" y="440"/>
                  </a:cubicBezTo>
                  <a:cubicBezTo>
                    <a:pt x="354" y="466"/>
                    <a:pt x="693" y="485"/>
                    <a:pt x="1027" y="485"/>
                  </a:cubicBezTo>
                  <a:cubicBezTo>
                    <a:pt x="1099" y="485"/>
                    <a:pt x="1171" y="484"/>
                    <a:pt x="1242" y="482"/>
                  </a:cubicBezTo>
                  <a:cubicBezTo>
                    <a:pt x="1635" y="450"/>
                    <a:pt x="2027" y="387"/>
                    <a:pt x="2420" y="302"/>
                  </a:cubicBezTo>
                  <a:cubicBezTo>
                    <a:pt x="2441" y="217"/>
                    <a:pt x="2441" y="132"/>
                    <a:pt x="2420" y="47"/>
                  </a:cubicBezTo>
                  <a:cubicBezTo>
                    <a:pt x="2104" y="15"/>
                    <a:pt x="1794" y="1"/>
                    <a:pt x="1485" y="1"/>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33"/>
            <p:cNvSpPr/>
            <p:nvPr/>
          </p:nvSpPr>
          <p:spPr>
            <a:xfrm>
              <a:off x="831275" y="1905950"/>
              <a:ext cx="40100" cy="12350"/>
            </a:xfrm>
            <a:custGeom>
              <a:rect b="b" l="l" r="r" t="t"/>
              <a:pathLst>
                <a:path extrusionOk="0" h="494" w="1604">
                  <a:moveTo>
                    <a:pt x="938" y="0"/>
                  </a:moveTo>
                  <a:cubicBezTo>
                    <a:pt x="884" y="0"/>
                    <a:pt x="832" y="1"/>
                    <a:pt x="786" y="5"/>
                  </a:cubicBezTo>
                  <a:cubicBezTo>
                    <a:pt x="521" y="37"/>
                    <a:pt x="266" y="79"/>
                    <a:pt x="22" y="143"/>
                  </a:cubicBezTo>
                  <a:cubicBezTo>
                    <a:pt x="1" y="217"/>
                    <a:pt x="1" y="302"/>
                    <a:pt x="22" y="387"/>
                  </a:cubicBezTo>
                  <a:cubicBezTo>
                    <a:pt x="277" y="451"/>
                    <a:pt x="542" y="482"/>
                    <a:pt x="818" y="493"/>
                  </a:cubicBezTo>
                  <a:cubicBezTo>
                    <a:pt x="988" y="472"/>
                    <a:pt x="1168" y="429"/>
                    <a:pt x="1338" y="366"/>
                  </a:cubicBezTo>
                  <a:cubicBezTo>
                    <a:pt x="1497" y="302"/>
                    <a:pt x="1603" y="249"/>
                    <a:pt x="1603" y="249"/>
                  </a:cubicBezTo>
                  <a:cubicBezTo>
                    <a:pt x="1592" y="164"/>
                    <a:pt x="1561" y="79"/>
                    <a:pt x="1529" y="5"/>
                  </a:cubicBezTo>
                  <a:lnTo>
                    <a:pt x="1263" y="5"/>
                  </a:lnTo>
                  <a:cubicBezTo>
                    <a:pt x="1164" y="5"/>
                    <a:pt x="1047" y="0"/>
                    <a:pt x="938"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6" name="Google Shape;376;p33"/>
          <p:cNvGrpSpPr/>
          <p:nvPr/>
        </p:nvGrpSpPr>
        <p:grpSpPr>
          <a:xfrm>
            <a:off x="8192266" y="252811"/>
            <a:ext cx="1288247" cy="574373"/>
            <a:chOff x="7624716" y="2969549"/>
            <a:chExt cx="1288247" cy="574373"/>
          </a:xfrm>
        </p:grpSpPr>
        <p:sp>
          <p:nvSpPr>
            <p:cNvPr id="377" name="Google Shape;377;p33"/>
            <p:cNvSpPr/>
            <p:nvPr/>
          </p:nvSpPr>
          <p:spPr>
            <a:xfrm>
              <a:off x="7624716" y="2969549"/>
              <a:ext cx="1288247" cy="574373"/>
            </a:xfrm>
            <a:custGeom>
              <a:rect b="b" l="l" r="r" t="t"/>
              <a:pathLst>
                <a:path extrusionOk="0" h="14456" w="32423">
                  <a:moveTo>
                    <a:pt x="13248" y="0"/>
                  </a:moveTo>
                  <a:cubicBezTo>
                    <a:pt x="9366" y="0"/>
                    <a:pt x="5508" y="3323"/>
                    <a:pt x="6973" y="9277"/>
                  </a:cubicBezTo>
                  <a:cubicBezTo>
                    <a:pt x="6217" y="8839"/>
                    <a:pt x="5486" y="8647"/>
                    <a:pt x="4800" y="8647"/>
                  </a:cubicBezTo>
                  <a:cubicBezTo>
                    <a:pt x="2042" y="8647"/>
                    <a:pt x="1" y="11745"/>
                    <a:pt x="1" y="14455"/>
                  </a:cubicBezTo>
                  <a:lnTo>
                    <a:pt x="31060" y="14455"/>
                  </a:lnTo>
                  <a:cubicBezTo>
                    <a:pt x="32423" y="9759"/>
                    <a:pt x="28766" y="5815"/>
                    <a:pt x="24917" y="5815"/>
                  </a:cubicBezTo>
                  <a:cubicBezTo>
                    <a:pt x="23131" y="5815"/>
                    <a:pt x="21304" y="6665"/>
                    <a:pt x="19918" y="8683"/>
                  </a:cubicBezTo>
                  <a:cubicBezTo>
                    <a:pt x="20296" y="2723"/>
                    <a:pt x="16763" y="0"/>
                    <a:pt x="1324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33"/>
            <p:cNvSpPr/>
            <p:nvPr/>
          </p:nvSpPr>
          <p:spPr>
            <a:xfrm>
              <a:off x="8289600" y="3075873"/>
              <a:ext cx="37150" cy="52526"/>
            </a:xfrm>
            <a:custGeom>
              <a:rect b="b" l="l" r="r" t="t"/>
              <a:pathLst>
                <a:path extrusionOk="0" h="1322" w="935">
                  <a:moveTo>
                    <a:pt x="86" y="1"/>
                  </a:moveTo>
                  <a:cubicBezTo>
                    <a:pt x="43" y="54"/>
                    <a:pt x="11" y="118"/>
                    <a:pt x="1" y="192"/>
                  </a:cubicBezTo>
                  <a:cubicBezTo>
                    <a:pt x="1" y="192"/>
                    <a:pt x="86" y="255"/>
                    <a:pt x="181" y="362"/>
                  </a:cubicBezTo>
                  <a:cubicBezTo>
                    <a:pt x="277" y="468"/>
                    <a:pt x="362" y="584"/>
                    <a:pt x="436" y="701"/>
                  </a:cubicBezTo>
                  <a:cubicBezTo>
                    <a:pt x="521" y="818"/>
                    <a:pt x="584" y="945"/>
                    <a:pt x="638" y="1073"/>
                  </a:cubicBezTo>
                  <a:cubicBezTo>
                    <a:pt x="659" y="1126"/>
                    <a:pt x="680" y="1189"/>
                    <a:pt x="691" y="1242"/>
                  </a:cubicBezTo>
                  <a:lnTo>
                    <a:pt x="712" y="1306"/>
                  </a:lnTo>
                  <a:cubicBezTo>
                    <a:pt x="744" y="1317"/>
                    <a:pt x="778" y="1322"/>
                    <a:pt x="813" y="1322"/>
                  </a:cubicBezTo>
                  <a:cubicBezTo>
                    <a:pt x="847" y="1322"/>
                    <a:pt x="882" y="1317"/>
                    <a:pt x="913" y="1306"/>
                  </a:cubicBezTo>
                  <a:cubicBezTo>
                    <a:pt x="913" y="1306"/>
                    <a:pt x="913" y="1274"/>
                    <a:pt x="924" y="1232"/>
                  </a:cubicBezTo>
                  <a:cubicBezTo>
                    <a:pt x="935" y="1157"/>
                    <a:pt x="935" y="1083"/>
                    <a:pt x="924" y="1019"/>
                  </a:cubicBezTo>
                  <a:cubicBezTo>
                    <a:pt x="913" y="828"/>
                    <a:pt x="860" y="648"/>
                    <a:pt x="765" y="489"/>
                  </a:cubicBezTo>
                  <a:cubicBezTo>
                    <a:pt x="659" y="330"/>
                    <a:pt x="510" y="213"/>
                    <a:pt x="351" y="118"/>
                  </a:cubicBezTo>
                  <a:cubicBezTo>
                    <a:pt x="298" y="86"/>
                    <a:pt x="234" y="54"/>
                    <a:pt x="160" y="33"/>
                  </a:cubicBezTo>
                  <a:lnTo>
                    <a:pt x="86" y="1"/>
                  </a:ln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33"/>
            <p:cNvSpPr/>
            <p:nvPr/>
          </p:nvSpPr>
          <p:spPr>
            <a:xfrm>
              <a:off x="8254635" y="3089382"/>
              <a:ext cx="35441" cy="35441"/>
            </a:xfrm>
            <a:custGeom>
              <a:rect b="b" l="l" r="r" t="t"/>
              <a:pathLst>
                <a:path extrusionOk="0" h="892" w="892">
                  <a:moveTo>
                    <a:pt x="53" y="0"/>
                  </a:moveTo>
                  <a:cubicBezTo>
                    <a:pt x="32" y="53"/>
                    <a:pt x="11" y="117"/>
                    <a:pt x="0" y="191"/>
                  </a:cubicBezTo>
                  <a:cubicBezTo>
                    <a:pt x="53" y="223"/>
                    <a:pt x="106" y="255"/>
                    <a:pt x="159" y="297"/>
                  </a:cubicBezTo>
                  <a:cubicBezTo>
                    <a:pt x="234" y="361"/>
                    <a:pt x="308" y="425"/>
                    <a:pt x="372" y="510"/>
                  </a:cubicBezTo>
                  <a:cubicBezTo>
                    <a:pt x="456" y="584"/>
                    <a:pt x="520" y="658"/>
                    <a:pt x="594" y="743"/>
                  </a:cubicBezTo>
                  <a:cubicBezTo>
                    <a:pt x="637" y="786"/>
                    <a:pt x="669" y="839"/>
                    <a:pt x="700" y="892"/>
                  </a:cubicBezTo>
                  <a:cubicBezTo>
                    <a:pt x="775" y="881"/>
                    <a:pt x="838" y="860"/>
                    <a:pt x="891" y="828"/>
                  </a:cubicBezTo>
                  <a:cubicBezTo>
                    <a:pt x="891" y="828"/>
                    <a:pt x="891" y="807"/>
                    <a:pt x="891" y="764"/>
                  </a:cubicBezTo>
                  <a:cubicBezTo>
                    <a:pt x="881" y="711"/>
                    <a:pt x="870" y="658"/>
                    <a:pt x="849" y="616"/>
                  </a:cubicBezTo>
                  <a:cubicBezTo>
                    <a:pt x="817" y="478"/>
                    <a:pt x="754" y="351"/>
                    <a:pt x="658" y="244"/>
                  </a:cubicBezTo>
                  <a:cubicBezTo>
                    <a:pt x="552" y="138"/>
                    <a:pt x="425" y="64"/>
                    <a:pt x="276" y="32"/>
                  </a:cubicBezTo>
                  <a:cubicBezTo>
                    <a:pt x="223" y="11"/>
                    <a:pt x="170" y="0"/>
                    <a:pt x="117"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33"/>
            <p:cNvSpPr/>
            <p:nvPr/>
          </p:nvSpPr>
          <p:spPr>
            <a:xfrm>
              <a:off x="8816214" y="3445226"/>
              <a:ext cx="32064" cy="31667"/>
            </a:xfrm>
            <a:custGeom>
              <a:rect b="b" l="l" r="r" t="t"/>
              <a:pathLst>
                <a:path extrusionOk="0" h="797" w="807">
                  <a:moveTo>
                    <a:pt x="658" y="0"/>
                  </a:moveTo>
                  <a:cubicBezTo>
                    <a:pt x="361" y="117"/>
                    <a:pt x="117" y="361"/>
                    <a:pt x="0" y="658"/>
                  </a:cubicBezTo>
                  <a:cubicBezTo>
                    <a:pt x="43" y="711"/>
                    <a:pt x="85" y="754"/>
                    <a:pt x="138" y="796"/>
                  </a:cubicBezTo>
                  <a:cubicBezTo>
                    <a:pt x="287" y="722"/>
                    <a:pt x="414" y="637"/>
                    <a:pt x="541" y="531"/>
                  </a:cubicBezTo>
                  <a:cubicBezTo>
                    <a:pt x="648" y="414"/>
                    <a:pt x="732" y="276"/>
                    <a:pt x="807" y="138"/>
                  </a:cubicBezTo>
                  <a:cubicBezTo>
                    <a:pt x="764" y="85"/>
                    <a:pt x="711" y="32"/>
                    <a:pt x="658"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33"/>
            <p:cNvSpPr/>
            <p:nvPr/>
          </p:nvSpPr>
          <p:spPr>
            <a:xfrm>
              <a:off x="8803142" y="3400924"/>
              <a:ext cx="49348" cy="44739"/>
            </a:xfrm>
            <a:custGeom>
              <a:rect b="b" l="l" r="r" t="t"/>
              <a:pathLst>
                <a:path extrusionOk="0" h="1126" w="1242">
                  <a:moveTo>
                    <a:pt x="1096" y="0"/>
                  </a:moveTo>
                  <a:cubicBezTo>
                    <a:pt x="1095" y="0"/>
                    <a:pt x="1094" y="1"/>
                    <a:pt x="1093" y="1"/>
                  </a:cubicBezTo>
                  <a:cubicBezTo>
                    <a:pt x="881" y="118"/>
                    <a:pt x="679" y="266"/>
                    <a:pt x="488" y="415"/>
                  </a:cubicBezTo>
                  <a:cubicBezTo>
                    <a:pt x="308" y="595"/>
                    <a:pt x="149" y="786"/>
                    <a:pt x="0" y="988"/>
                  </a:cubicBezTo>
                  <a:cubicBezTo>
                    <a:pt x="32" y="1041"/>
                    <a:pt x="85" y="1094"/>
                    <a:pt x="138" y="1126"/>
                  </a:cubicBezTo>
                  <a:cubicBezTo>
                    <a:pt x="351" y="1009"/>
                    <a:pt x="552" y="861"/>
                    <a:pt x="743" y="712"/>
                  </a:cubicBezTo>
                  <a:cubicBezTo>
                    <a:pt x="924" y="532"/>
                    <a:pt x="1093" y="341"/>
                    <a:pt x="1242" y="139"/>
                  </a:cubicBezTo>
                  <a:cubicBezTo>
                    <a:pt x="1242" y="129"/>
                    <a:pt x="1124" y="0"/>
                    <a:pt x="1096"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33"/>
            <p:cNvSpPr/>
            <p:nvPr/>
          </p:nvSpPr>
          <p:spPr>
            <a:xfrm>
              <a:off x="8800202" y="3370171"/>
              <a:ext cx="35004" cy="32501"/>
            </a:xfrm>
            <a:custGeom>
              <a:rect b="b" l="l" r="r" t="t"/>
              <a:pathLst>
                <a:path extrusionOk="0" h="818" w="881">
                  <a:moveTo>
                    <a:pt x="722" y="0"/>
                  </a:moveTo>
                  <a:cubicBezTo>
                    <a:pt x="722" y="0"/>
                    <a:pt x="467" y="202"/>
                    <a:pt x="340" y="319"/>
                  </a:cubicBezTo>
                  <a:cubicBezTo>
                    <a:pt x="276" y="361"/>
                    <a:pt x="202" y="457"/>
                    <a:pt x="127" y="520"/>
                  </a:cubicBezTo>
                  <a:lnTo>
                    <a:pt x="0" y="626"/>
                  </a:lnTo>
                  <a:cubicBezTo>
                    <a:pt x="11" y="690"/>
                    <a:pt x="32" y="754"/>
                    <a:pt x="64" y="817"/>
                  </a:cubicBezTo>
                  <a:cubicBezTo>
                    <a:pt x="64" y="817"/>
                    <a:pt x="149" y="807"/>
                    <a:pt x="265" y="775"/>
                  </a:cubicBezTo>
                  <a:cubicBezTo>
                    <a:pt x="382" y="743"/>
                    <a:pt x="499" y="680"/>
                    <a:pt x="605" y="605"/>
                  </a:cubicBezTo>
                  <a:cubicBezTo>
                    <a:pt x="722" y="457"/>
                    <a:pt x="817" y="298"/>
                    <a:pt x="881" y="117"/>
                  </a:cubicBezTo>
                  <a:cubicBezTo>
                    <a:pt x="828" y="75"/>
                    <a:pt x="775" y="32"/>
                    <a:pt x="722"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83" name="Google Shape;383;p33"/>
          <p:cNvSpPr/>
          <p:nvPr/>
        </p:nvSpPr>
        <p:spPr>
          <a:xfrm>
            <a:off x="4730025" y="4535613"/>
            <a:ext cx="952900" cy="138325"/>
          </a:xfrm>
          <a:custGeom>
            <a:rect b="b" l="l" r="r" t="t"/>
            <a:pathLst>
              <a:path extrusionOk="0" h="5533" w="38116">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rgbClr val="7ECC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33"/>
          <p:cNvSpPr/>
          <p:nvPr/>
        </p:nvSpPr>
        <p:spPr>
          <a:xfrm>
            <a:off x="5471238" y="4839600"/>
            <a:ext cx="293325" cy="67875"/>
          </a:xfrm>
          <a:custGeom>
            <a:rect b="b" l="l" r="r" t="t"/>
            <a:pathLst>
              <a:path extrusionOk="0" h="2715" w="11733">
                <a:moveTo>
                  <a:pt x="5691" y="0"/>
                </a:moveTo>
                <a:lnTo>
                  <a:pt x="5283" y="409"/>
                </a:lnTo>
                <a:lnTo>
                  <a:pt x="4728" y="934"/>
                </a:lnTo>
                <a:cubicBezTo>
                  <a:pt x="4524" y="1080"/>
                  <a:pt x="4349" y="1255"/>
                  <a:pt x="4144" y="1372"/>
                </a:cubicBezTo>
                <a:cubicBezTo>
                  <a:pt x="3736" y="1634"/>
                  <a:pt x="3298" y="1780"/>
                  <a:pt x="2831" y="1868"/>
                </a:cubicBezTo>
                <a:cubicBezTo>
                  <a:pt x="2739" y="1879"/>
                  <a:pt x="2646" y="1885"/>
                  <a:pt x="2553" y="1885"/>
                </a:cubicBezTo>
                <a:cubicBezTo>
                  <a:pt x="1697" y="1885"/>
                  <a:pt x="789" y="1420"/>
                  <a:pt x="0" y="788"/>
                </a:cubicBezTo>
                <a:lnTo>
                  <a:pt x="0" y="788"/>
                </a:lnTo>
                <a:cubicBezTo>
                  <a:pt x="263" y="1284"/>
                  <a:pt x="642" y="1751"/>
                  <a:pt x="1109" y="2072"/>
                </a:cubicBezTo>
                <a:cubicBezTo>
                  <a:pt x="1605" y="2452"/>
                  <a:pt x="2218" y="2685"/>
                  <a:pt x="2831" y="2714"/>
                </a:cubicBezTo>
                <a:cubicBezTo>
                  <a:pt x="3473" y="2714"/>
                  <a:pt x="4115" y="2568"/>
                  <a:pt x="4670" y="2277"/>
                </a:cubicBezTo>
                <a:cubicBezTo>
                  <a:pt x="4932" y="2131"/>
                  <a:pt x="5195" y="1956"/>
                  <a:pt x="5429" y="1751"/>
                </a:cubicBezTo>
                <a:cubicBezTo>
                  <a:pt x="5521" y="1682"/>
                  <a:pt x="5610" y="1603"/>
                  <a:pt x="5697" y="1522"/>
                </a:cubicBezTo>
                <a:lnTo>
                  <a:pt x="5697" y="1522"/>
                </a:lnTo>
                <a:cubicBezTo>
                  <a:pt x="6054" y="1801"/>
                  <a:pt x="6442" y="2039"/>
                  <a:pt x="6859" y="2247"/>
                </a:cubicBezTo>
                <a:cubicBezTo>
                  <a:pt x="7442" y="2539"/>
                  <a:pt x="8084" y="2685"/>
                  <a:pt x="8726" y="2714"/>
                </a:cubicBezTo>
                <a:cubicBezTo>
                  <a:pt x="8902" y="2714"/>
                  <a:pt x="9048" y="2714"/>
                  <a:pt x="9223" y="2685"/>
                </a:cubicBezTo>
                <a:lnTo>
                  <a:pt x="9719" y="2568"/>
                </a:lnTo>
                <a:cubicBezTo>
                  <a:pt x="10011" y="2481"/>
                  <a:pt x="10302" y="2335"/>
                  <a:pt x="10565" y="2160"/>
                </a:cubicBezTo>
                <a:cubicBezTo>
                  <a:pt x="11061" y="1780"/>
                  <a:pt x="11470" y="1313"/>
                  <a:pt x="11733" y="759"/>
                </a:cubicBezTo>
                <a:lnTo>
                  <a:pt x="11733" y="759"/>
                </a:lnTo>
                <a:cubicBezTo>
                  <a:pt x="11324" y="1138"/>
                  <a:pt x="10828" y="1430"/>
                  <a:pt x="10302" y="1664"/>
                </a:cubicBezTo>
                <a:cubicBezTo>
                  <a:pt x="9980" y="1785"/>
                  <a:pt x="9630" y="1850"/>
                  <a:pt x="9271" y="1850"/>
                </a:cubicBezTo>
                <a:cubicBezTo>
                  <a:pt x="9110" y="1850"/>
                  <a:pt x="8947" y="1837"/>
                  <a:pt x="8785" y="1810"/>
                </a:cubicBezTo>
                <a:cubicBezTo>
                  <a:pt x="8289" y="1722"/>
                  <a:pt x="7793" y="1547"/>
                  <a:pt x="7355" y="1284"/>
                </a:cubicBezTo>
                <a:cubicBezTo>
                  <a:pt x="6888" y="1022"/>
                  <a:pt x="6479" y="730"/>
                  <a:pt x="6100" y="380"/>
                </a:cubicBezTo>
                <a:lnTo>
                  <a:pt x="5691" y="0"/>
                </a:lnTo>
                <a:close/>
              </a:path>
            </a:pathLst>
          </a:custGeom>
          <a:solidFill>
            <a:srgbClr val="7ECC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33"/>
          <p:cNvSpPr/>
          <p:nvPr/>
        </p:nvSpPr>
        <p:spPr>
          <a:xfrm>
            <a:off x="-423000" y="610488"/>
            <a:ext cx="952900" cy="138325"/>
          </a:xfrm>
          <a:custGeom>
            <a:rect b="b" l="l" r="r" t="t"/>
            <a:pathLst>
              <a:path extrusionOk="0" h="5533" w="38116">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rgbClr val="7ECC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33"/>
          <p:cNvSpPr/>
          <p:nvPr/>
        </p:nvSpPr>
        <p:spPr>
          <a:xfrm>
            <a:off x="318213" y="914475"/>
            <a:ext cx="293325" cy="67875"/>
          </a:xfrm>
          <a:custGeom>
            <a:rect b="b" l="l" r="r" t="t"/>
            <a:pathLst>
              <a:path extrusionOk="0" h="2715" w="11733">
                <a:moveTo>
                  <a:pt x="5691" y="0"/>
                </a:moveTo>
                <a:lnTo>
                  <a:pt x="5283" y="409"/>
                </a:lnTo>
                <a:lnTo>
                  <a:pt x="4728" y="934"/>
                </a:lnTo>
                <a:cubicBezTo>
                  <a:pt x="4524" y="1080"/>
                  <a:pt x="4349" y="1255"/>
                  <a:pt x="4144" y="1372"/>
                </a:cubicBezTo>
                <a:cubicBezTo>
                  <a:pt x="3736" y="1634"/>
                  <a:pt x="3298" y="1780"/>
                  <a:pt x="2831" y="1868"/>
                </a:cubicBezTo>
                <a:cubicBezTo>
                  <a:pt x="2739" y="1879"/>
                  <a:pt x="2646" y="1885"/>
                  <a:pt x="2553" y="1885"/>
                </a:cubicBezTo>
                <a:cubicBezTo>
                  <a:pt x="1697" y="1885"/>
                  <a:pt x="789" y="1420"/>
                  <a:pt x="0" y="788"/>
                </a:cubicBezTo>
                <a:lnTo>
                  <a:pt x="0" y="788"/>
                </a:lnTo>
                <a:cubicBezTo>
                  <a:pt x="263" y="1284"/>
                  <a:pt x="642" y="1751"/>
                  <a:pt x="1109" y="2072"/>
                </a:cubicBezTo>
                <a:cubicBezTo>
                  <a:pt x="1605" y="2452"/>
                  <a:pt x="2218" y="2685"/>
                  <a:pt x="2831" y="2714"/>
                </a:cubicBezTo>
                <a:cubicBezTo>
                  <a:pt x="3473" y="2714"/>
                  <a:pt x="4115" y="2568"/>
                  <a:pt x="4670" y="2277"/>
                </a:cubicBezTo>
                <a:cubicBezTo>
                  <a:pt x="4932" y="2131"/>
                  <a:pt x="5195" y="1956"/>
                  <a:pt x="5429" y="1751"/>
                </a:cubicBezTo>
                <a:cubicBezTo>
                  <a:pt x="5521" y="1682"/>
                  <a:pt x="5610" y="1603"/>
                  <a:pt x="5697" y="1522"/>
                </a:cubicBezTo>
                <a:lnTo>
                  <a:pt x="5697" y="1522"/>
                </a:lnTo>
                <a:cubicBezTo>
                  <a:pt x="6054" y="1801"/>
                  <a:pt x="6442" y="2039"/>
                  <a:pt x="6859" y="2247"/>
                </a:cubicBezTo>
                <a:cubicBezTo>
                  <a:pt x="7442" y="2539"/>
                  <a:pt x="8084" y="2685"/>
                  <a:pt x="8726" y="2714"/>
                </a:cubicBezTo>
                <a:cubicBezTo>
                  <a:pt x="8902" y="2714"/>
                  <a:pt x="9048" y="2714"/>
                  <a:pt x="9223" y="2685"/>
                </a:cubicBezTo>
                <a:lnTo>
                  <a:pt x="9719" y="2568"/>
                </a:lnTo>
                <a:cubicBezTo>
                  <a:pt x="10011" y="2481"/>
                  <a:pt x="10302" y="2335"/>
                  <a:pt x="10565" y="2160"/>
                </a:cubicBezTo>
                <a:cubicBezTo>
                  <a:pt x="11061" y="1780"/>
                  <a:pt x="11470" y="1313"/>
                  <a:pt x="11733" y="759"/>
                </a:cubicBezTo>
                <a:lnTo>
                  <a:pt x="11733" y="759"/>
                </a:lnTo>
                <a:cubicBezTo>
                  <a:pt x="11324" y="1138"/>
                  <a:pt x="10828" y="1430"/>
                  <a:pt x="10302" y="1664"/>
                </a:cubicBezTo>
                <a:cubicBezTo>
                  <a:pt x="9980" y="1785"/>
                  <a:pt x="9630" y="1850"/>
                  <a:pt x="9271" y="1850"/>
                </a:cubicBezTo>
                <a:cubicBezTo>
                  <a:pt x="9110" y="1850"/>
                  <a:pt x="8947" y="1837"/>
                  <a:pt x="8785" y="1810"/>
                </a:cubicBezTo>
                <a:cubicBezTo>
                  <a:pt x="8289" y="1722"/>
                  <a:pt x="7793" y="1547"/>
                  <a:pt x="7355" y="1284"/>
                </a:cubicBezTo>
                <a:cubicBezTo>
                  <a:pt x="6888" y="1022"/>
                  <a:pt x="6479" y="730"/>
                  <a:pt x="6100" y="380"/>
                </a:cubicBezTo>
                <a:lnTo>
                  <a:pt x="5691" y="0"/>
                </a:lnTo>
                <a:close/>
              </a:path>
            </a:pathLst>
          </a:custGeom>
          <a:solidFill>
            <a:srgbClr val="7ECC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87" name="Google Shape;387;p33"/>
          <p:cNvGrpSpPr/>
          <p:nvPr/>
        </p:nvGrpSpPr>
        <p:grpSpPr>
          <a:xfrm>
            <a:off x="6820666" y="4786711"/>
            <a:ext cx="1288247" cy="574373"/>
            <a:chOff x="7624716" y="2969549"/>
            <a:chExt cx="1288247" cy="574373"/>
          </a:xfrm>
        </p:grpSpPr>
        <p:sp>
          <p:nvSpPr>
            <p:cNvPr id="388" name="Google Shape;388;p33"/>
            <p:cNvSpPr/>
            <p:nvPr/>
          </p:nvSpPr>
          <p:spPr>
            <a:xfrm>
              <a:off x="7624716" y="2969549"/>
              <a:ext cx="1288247" cy="574373"/>
            </a:xfrm>
            <a:custGeom>
              <a:rect b="b" l="l" r="r" t="t"/>
              <a:pathLst>
                <a:path extrusionOk="0" h="14456" w="32423">
                  <a:moveTo>
                    <a:pt x="13248" y="0"/>
                  </a:moveTo>
                  <a:cubicBezTo>
                    <a:pt x="9366" y="0"/>
                    <a:pt x="5508" y="3323"/>
                    <a:pt x="6973" y="9277"/>
                  </a:cubicBezTo>
                  <a:cubicBezTo>
                    <a:pt x="6217" y="8839"/>
                    <a:pt x="5486" y="8647"/>
                    <a:pt x="4800" y="8647"/>
                  </a:cubicBezTo>
                  <a:cubicBezTo>
                    <a:pt x="2042" y="8647"/>
                    <a:pt x="1" y="11745"/>
                    <a:pt x="1" y="14455"/>
                  </a:cubicBezTo>
                  <a:lnTo>
                    <a:pt x="31060" y="14455"/>
                  </a:lnTo>
                  <a:cubicBezTo>
                    <a:pt x="32423" y="9759"/>
                    <a:pt x="28766" y="5815"/>
                    <a:pt x="24917" y="5815"/>
                  </a:cubicBezTo>
                  <a:cubicBezTo>
                    <a:pt x="23131" y="5815"/>
                    <a:pt x="21304" y="6665"/>
                    <a:pt x="19918" y="8683"/>
                  </a:cubicBezTo>
                  <a:cubicBezTo>
                    <a:pt x="20296" y="2723"/>
                    <a:pt x="16763" y="0"/>
                    <a:pt x="1324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33"/>
            <p:cNvSpPr/>
            <p:nvPr/>
          </p:nvSpPr>
          <p:spPr>
            <a:xfrm>
              <a:off x="8289600" y="3075873"/>
              <a:ext cx="37150" cy="52526"/>
            </a:xfrm>
            <a:custGeom>
              <a:rect b="b" l="l" r="r" t="t"/>
              <a:pathLst>
                <a:path extrusionOk="0" h="1322" w="935">
                  <a:moveTo>
                    <a:pt x="86" y="1"/>
                  </a:moveTo>
                  <a:cubicBezTo>
                    <a:pt x="43" y="54"/>
                    <a:pt x="11" y="118"/>
                    <a:pt x="1" y="192"/>
                  </a:cubicBezTo>
                  <a:cubicBezTo>
                    <a:pt x="1" y="192"/>
                    <a:pt x="86" y="255"/>
                    <a:pt x="181" y="362"/>
                  </a:cubicBezTo>
                  <a:cubicBezTo>
                    <a:pt x="277" y="468"/>
                    <a:pt x="362" y="584"/>
                    <a:pt x="436" y="701"/>
                  </a:cubicBezTo>
                  <a:cubicBezTo>
                    <a:pt x="521" y="818"/>
                    <a:pt x="584" y="945"/>
                    <a:pt x="638" y="1073"/>
                  </a:cubicBezTo>
                  <a:cubicBezTo>
                    <a:pt x="659" y="1126"/>
                    <a:pt x="680" y="1189"/>
                    <a:pt x="691" y="1242"/>
                  </a:cubicBezTo>
                  <a:lnTo>
                    <a:pt x="712" y="1306"/>
                  </a:lnTo>
                  <a:cubicBezTo>
                    <a:pt x="744" y="1317"/>
                    <a:pt x="778" y="1322"/>
                    <a:pt x="813" y="1322"/>
                  </a:cubicBezTo>
                  <a:cubicBezTo>
                    <a:pt x="847" y="1322"/>
                    <a:pt x="882" y="1317"/>
                    <a:pt x="913" y="1306"/>
                  </a:cubicBezTo>
                  <a:cubicBezTo>
                    <a:pt x="913" y="1306"/>
                    <a:pt x="913" y="1274"/>
                    <a:pt x="924" y="1232"/>
                  </a:cubicBezTo>
                  <a:cubicBezTo>
                    <a:pt x="935" y="1157"/>
                    <a:pt x="935" y="1083"/>
                    <a:pt x="924" y="1019"/>
                  </a:cubicBezTo>
                  <a:cubicBezTo>
                    <a:pt x="913" y="828"/>
                    <a:pt x="860" y="648"/>
                    <a:pt x="765" y="489"/>
                  </a:cubicBezTo>
                  <a:cubicBezTo>
                    <a:pt x="659" y="330"/>
                    <a:pt x="510" y="213"/>
                    <a:pt x="351" y="118"/>
                  </a:cubicBezTo>
                  <a:cubicBezTo>
                    <a:pt x="298" y="86"/>
                    <a:pt x="234" y="54"/>
                    <a:pt x="160" y="33"/>
                  </a:cubicBezTo>
                  <a:lnTo>
                    <a:pt x="86" y="1"/>
                  </a:ln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33"/>
            <p:cNvSpPr/>
            <p:nvPr/>
          </p:nvSpPr>
          <p:spPr>
            <a:xfrm>
              <a:off x="8254635" y="3089382"/>
              <a:ext cx="35441" cy="35441"/>
            </a:xfrm>
            <a:custGeom>
              <a:rect b="b" l="l" r="r" t="t"/>
              <a:pathLst>
                <a:path extrusionOk="0" h="892" w="892">
                  <a:moveTo>
                    <a:pt x="53" y="0"/>
                  </a:moveTo>
                  <a:cubicBezTo>
                    <a:pt x="32" y="53"/>
                    <a:pt x="11" y="117"/>
                    <a:pt x="0" y="191"/>
                  </a:cubicBezTo>
                  <a:cubicBezTo>
                    <a:pt x="53" y="223"/>
                    <a:pt x="106" y="255"/>
                    <a:pt x="159" y="297"/>
                  </a:cubicBezTo>
                  <a:cubicBezTo>
                    <a:pt x="234" y="361"/>
                    <a:pt x="308" y="425"/>
                    <a:pt x="372" y="510"/>
                  </a:cubicBezTo>
                  <a:cubicBezTo>
                    <a:pt x="456" y="584"/>
                    <a:pt x="520" y="658"/>
                    <a:pt x="594" y="743"/>
                  </a:cubicBezTo>
                  <a:cubicBezTo>
                    <a:pt x="637" y="786"/>
                    <a:pt x="669" y="839"/>
                    <a:pt x="700" y="892"/>
                  </a:cubicBezTo>
                  <a:cubicBezTo>
                    <a:pt x="775" y="881"/>
                    <a:pt x="838" y="860"/>
                    <a:pt x="891" y="828"/>
                  </a:cubicBezTo>
                  <a:cubicBezTo>
                    <a:pt x="891" y="828"/>
                    <a:pt x="891" y="807"/>
                    <a:pt x="891" y="764"/>
                  </a:cubicBezTo>
                  <a:cubicBezTo>
                    <a:pt x="881" y="711"/>
                    <a:pt x="870" y="658"/>
                    <a:pt x="849" y="616"/>
                  </a:cubicBezTo>
                  <a:cubicBezTo>
                    <a:pt x="817" y="478"/>
                    <a:pt x="754" y="351"/>
                    <a:pt x="658" y="244"/>
                  </a:cubicBezTo>
                  <a:cubicBezTo>
                    <a:pt x="552" y="138"/>
                    <a:pt x="425" y="64"/>
                    <a:pt x="276" y="32"/>
                  </a:cubicBezTo>
                  <a:cubicBezTo>
                    <a:pt x="223" y="11"/>
                    <a:pt x="170" y="0"/>
                    <a:pt x="117"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33"/>
            <p:cNvSpPr/>
            <p:nvPr/>
          </p:nvSpPr>
          <p:spPr>
            <a:xfrm>
              <a:off x="8816214" y="3445226"/>
              <a:ext cx="32064" cy="31667"/>
            </a:xfrm>
            <a:custGeom>
              <a:rect b="b" l="l" r="r" t="t"/>
              <a:pathLst>
                <a:path extrusionOk="0" h="797" w="807">
                  <a:moveTo>
                    <a:pt x="658" y="0"/>
                  </a:moveTo>
                  <a:cubicBezTo>
                    <a:pt x="361" y="117"/>
                    <a:pt x="117" y="361"/>
                    <a:pt x="0" y="658"/>
                  </a:cubicBezTo>
                  <a:cubicBezTo>
                    <a:pt x="43" y="711"/>
                    <a:pt x="85" y="754"/>
                    <a:pt x="138" y="796"/>
                  </a:cubicBezTo>
                  <a:cubicBezTo>
                    <a:pt x="287" y="722"/>
                    <a:pt x="414" y="637"/>
                    <a:pt x="541" y="531"/>
                  </a:cubicBezTo>
                  <a:cubicBezTo>
                    <a:pt x="648" y="414"/>
                    <a:pt x="732" y="276"/>
                    <a:pt x="807" y="138"/>
                  </a:cubicBezTo>
                  <a:cubicBezTo>
                    <a:pt x="764" y="85"/>
                    <a:pt x="711" y="32"/>
                    <a:pt x="658"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33"/>
            <p:cNvSpPr/>
            <p:nvPr/>
          </p:nvSpPr>
          <p:spPr>
            <a:xfrm>
              <a:off x="8803142" y="3400924"/>
              <a:ext cx="49348" cy="44739"/>
            </a:xfrm>
            <a:custGeom>
              <a:rect b="b" l="l" r="r" t="t"/>
              <a:pathLst>
                <a:path extrusionOk="0" h="1126" w="1242">
                  <a:moveTo>
                    <a:pt x="1096" y="0"/>
                  </a:moveTo>
                  <a:cubicBezTo>
                    <a:pt x="1095" y="0"/>
                    <a:pt x="1094" y="1"/>
                    <a:pt x="1093" y="1"/>
                  </a:cubicBezTo>
                  <a:cubicBezTo>
                    <a:pt x="881" y="118"/>
                    <a:pt x="679" y="266"/>
                    <a:pt x="488" y="415"/>
                  </a:cubicBezTo>
                  <a:cubicBezTo>
                    <a:pt x="308" y="595"/>
                    <a:pt x="149" y="786"/>
                    <a:pt x="0" y="988"/>
                  </a:cubicBezTo>
                  <a:cubicBezTo>
                    <a:pt x="32" y="1041"/>
                    <a:pt x="85" y="1094"/>
                    <a:pt x="138" y="1126"/>
                  </a:cubicBezTo>
                  <a:cubicBezTo>
                    <a:pt x="351" y="1009"/>
                    <a:pt x="552" y="861"/>
                    <a:pt x="743" y="712"/>
                  </a:cubicBezTo>
                  <a:cubicBezTo>
                    <a:pt x="924" y="532"/>
                    <a:pt x="1093" y="341"/>
                    <a:pt x="1242" y="139"/>
                  </a:cubicBezTo>
                  <a:cubicBezTo>
                    <a:pt x="1242" y="129"/>
                    <a:pt x="1124" y="0"/>
                    <a:pt x="1096"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33"/>
            <p:cNvSpPr/>
            <p:nvPr/>
          </p:nvSpPr>
          <p:spPr>
            <a:xfrm>
              <a:off x="8800202" y="3370171"/>
              <a:ext cx="35004" cy="32501"/>
            </a:xfrm>
            <a:custGeom>
              <a:rect b="b" l="l" r="r" t="t"/>
              <a:pathLst>
                <a:path extrusionOk="0" h="818" w="881">
                  <a:moveTo>
                    <a:pt x="722" y="0"/>
                  </a:moveTo>
                  <a:cubicBezTo>
                    <a:pt x="722" y="0"/>
                    <a:pt x="467" y="202"/>
                    <a:pt x="340" y="319"/>
                  </a:cubicBezTo>
                  <a:cubicBezTo>
                    <a:pt x="276" y="361"/>
                    <a:pt x="202" y="457"/>
                    <a:pt x="127" y="520"/>
                  </a:cubicBezTo>
                  <a:lnTo>
                    <a:pt x="0" y="626"/>
                  </a:lnTo>
                  <a:cubicBezTo>
                    <a:pt x="11" y="690"/>
                    <a:pt x="32" y="754"/>
                    <a:pt x="64" y="817"/>
                  </a:cubicBezTo>
                  <a:cubicBezTo>
                    <a:pt x="64" y="817"/>
                    <a:pt x="149" y="807"/>
                    <a:pt x="265" y="775"/>
                  </a:cubicBezTo>
                  <a:cubicBezTo>
                    <a:pt x="382" y="743"/>
                    <a:pt x="499" y="680"/>
                    <a:pt x="605" y="605"/>
                  </a:cubicBezTo>
                  <a:cubicBezTo>
                    <a:pt x="722" y="457"/>
                    <a:pt x="817" y="298"/>
                    <a:pt x="881" y="117"/>
                  </a:cubicBezTo>
                  <a:cubicBezTo>
                    <a:pt x="828" y="75"/>
                    <a:pt x="775" y="32"/>
                    <a:pt x="722"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4" name="Google Shape;394;p33"/>
          <p:cNvSpPr/>
          <p:nvPr/>
        </p:nvSpPr>
        <p:spPr>
          <a:xfrm>
            <a:off x="8500200" y="4397288"/>
            <a:ext cx="952900" cy="138325"/>
          </a:xfrm>
          <a:custGeom>
            <a:rect b="b" l="l" r="r" t="t"/>
            <a:pathLst>
              <a:path extrusionOk="0" h="5533" w="38116">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rgbClr val="7ECC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33"/>
          <p:cNvSpPr txBox="1"/>
          <p:nvPr>
            <p:ph type="ctrTitle"/>
          </p:nvPr>
        </p:nvSpPr>
        <p:spPr>
          <a:xfrm>
            <a:off x="4959706" y="2885575"/>
            <a:ext cx="3137400" cy="998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sz="3000">
                <a:solidFill>
                  <a:schemeClr val="accent1"/>
                </a:solidFill>
              </a:defRPr>
            </a:lvl1pPr>
            <a:lvl2pPr lvl="1" rtl="0" algn="r">
              <a:spcBef>
                <a:spcPts val="0"/>
              </a:spcBef>
              <a:spcAft>
                <a:spcPts val="0"/>
              </a:spcAft>
              <a:buSzPts val="2400"/>
              <a:buNone/>
              <a:defRPr sz="2400"/>
            </a:lvl2pPr>
            <a:lvl3pPr lvl="2" rtl="0" algn="r">
              <a:spcBef>
                <a:spcPts val="0"/>
              </a:spcBef>
              <a:spcAft>
                <a:spcPts val="0"/>
              </a:spcAft>
              <a:buSzPts val="2400"/>
              <a:buNone/>
              <a:defRPr sz="2400"/>
            </a:lvl3pPr>
            <a:lvl4pPr lvl="3" rtl="0" algn="r">
              <a:spcBef>
                <a:spcPts val="0"/>
              </a:spcBef>
              <a:spcAft>
                <a:spcPts val="0"/>
              </a:spcAft>
              <a:buSzPts val="2400"/>
              <a:buNone/>
              <a:defRPr sz="2400"/>
            </a:lvl4pPr>
            <a:lvl5pPr lvl="4" rtl="0" algn="r">
              <a:spcBef>
                <a:spcPts val="0"/>
              </a:spcBef>
              <a:spcAft>
                <a:spcPts val="0"/>
              </a:spcAft>
              <a:buSzPts val="2400"/>
              <a:buNone/>
              <a:defRPr sz="2400"/>
            </a:lvl5pPr>
            <a:lvl6pPr lvl="5" rtl="0" algn="r">
              <a:spcBef>
                <a:spcPts val="0"/>
              </a:spcBef>
              <a:spcAft>
                <a:spcPts val="0"/>
              </a:spcAft>
              <a:buSzPts val="2400"/>
              <a:buNone/>
              <a:defRPr sz="2400"/>
            </a:lvl6pPr>
            <a:lvl7pPr lvl="6" rtl="0" algn="r">
              <a:spcBef>
                <a:spcPts val="0"/>
              </a:spcBef>
              <a:spcAft>
                <a:spcPts val="0"/>
              </a:spcAft>
              <a:buSzPts val="2400"/>
              <a:buNone/>
              <a:defRPr sz="2400"/>
            </a:lvl7pPr>
            <a:lvl8pPr lvl="7" rtl="0" algn="r">
              <a:spcBef>
                <a:spcPts val="0"/>
              </a:spcBef>
              <a:spcAft>
                <a:spcPts val="0"/>
              </a:spcAft>
              <a:buSzPts val="2400"/>
              <a:buNone/>
              <a:defRPr sz="2400"/>
            </a:lvl8pPr>
            <a:lvl9pPr lvl="8" rtl="0" algn="r">
              <a:spcBef>
                <a:spcPts val="0"/>
              </a:spcBef>
              <a:spcAft>
                <a:spcPts val="0"/>
              </a:spcAft>
              <a:buSzPts val="2400"/>
              <a:buNone/>
              <a:defRPr sz="2400"/>
            </a:lvl9pPr>
          </a:lstStyle>
          <a:p/>
        </p:txBody>
      </p:sp>
      <p:sp>
        <p:nvSpPr>
          <p:cNvPr id="396" name="Google Shape;396;p33"/>
          <p:cNvSpPr txBox="1"/>
          <p:nvPr>
            <p:ph idx="1" type="subTitle"/>
          </p:nvPr>
        </p:nvSpPr>
        <p:spPr>
          <a:xfrm>
            <a:off x="4632900" y="914475"/>
            <a:ext cx="3791100" cy="20160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None/>
              <a:defRPr sz="1600"/>
            </a:lvl1pPr>
            <a:lvl2pPr lvl="1" rtl="0">
              <a:lnSpc>
                <a:spcPct val="100000"/>
              </a:lnSpc>
              <a:spcBef>
                <a:spcPts val="1600"/>
              </a:spcBef>
              <a:spcAft>
                <a:spcPts val="0"/>
              </a:spcAft>
              <a:buNone/>
              <a:defRPr sz="1600"/>
            </a:lvl2pPr>
            <a:lvl3pPr lvl="2" rtl="0">
              <a:lnSpc>
                <a:spcPct val="100000"/>
              </a:lnSpc>
              <a:spcBef>
                <a:spcPts val="1600"/>
              </a:spcBef>
              <a:spcAft>
                <a:spcPts val="0"/>
              </a:spcAft>
              <a:buNone/>
              <a:defRPr sz="1600"/>
            </a:lvl3pPr>
            <a:lvl4pPr lvl="3" rtl="0">
              <a:lnSpc>
                <a:spcPct val="100000"/>
              </a:lnSpc>
              <a:spcBef>
                <a:spcPts val="1600"/>
              </a:spcBef>
              <a:spcAft>
                <a:spcPts val="0"/>
              </a:spcAft>
              <a:buNone/>
              <a:defRPr sz="1600"/>
            </a:lvl4pPr>
            <a:lvl5pPr lvl="4" rtl="0">
              <a:lnSpc>
                <a:spcPct val="100000"/>
              </a:lnSpc>
              <a:spcBef>
                <a:spcPts val="1600"/>
              </a:spcBef>
              <a:spcAft>
                <a:spcPts val="0"/>
              </a:spcAft>
              <a:buNone/>
              <a:defRPr sz="1600"/>
            </a:lvl5pPr>
            <a:lvl6pPr lvl="5" rtl="0">
              <a:lnSpc>
                <a:spcPct val="100000"/>
              </a:lnSpc>
              <a:spcBef>
                <a:spcPts val="1600"/>
              </a:spcBef>
              <a:spcAft>
                <a:spcPts val="0"/>
              </a:spcAft>
              <a:buNone/>
              <a:defRPr sz="1600"/>
            </a:lvl6pPr>
            <a:lvl7pPr lvl="6" rtl="0">
              <a:lnSpc>
                <a:spcPct val="100000"/>
              </a:lnSpc>
              <a:spcBef>
                <a:spcPts val="1600"/>
              </a:spcBef>
              <a:spcAft>
                <a:spcPts val="0"/>
              </a:spcAft>
              <a:buNone/>
              <a:defRPr sz="1600"/>
            </a:lvl7pPr>
            <a:lvl8pPr lvl="7" rtl="0">
              <a:lnSpc>
                <a:spcPct val="100000"/>
              </a:lnSpc>
              <a:spcBef>
                <a:spcPts val="1600"/>
              </a:spcBef>
              <a:spcAft>
                <a:spcPts val="0"/>
              </a:spcAft>
              <a:buNone/>
              <a:defRPr sz="1600"/>
            </a:lvl8pPr>
            <a:lvl9pPr lvl="8" rtl="0">
              <a:lnSpc>
                <a:spcPct val="100000"/>
              </a:lnSpc>
              <a:spcBef>
                <a:spcPts val="1600"/>
              </a:spcBef>
              <a:spcAft>
                <a:spcPts val="1600"/>
              </a:spcAft>
              <a:buNone/>
              <a:defRPr sz="1600"/>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97" name="Shape 397"/>
        <p:cNvGrpSpPr/>
        <p:nvPr/>
      </p:nvGrpSpPr>
      <p:grpSpPr>
        <a:xfrm>
          <a:off x="0" y="0"/>
          <a:ext cx="0" cy="0"/>
          <a:chOff x="0" y="0"/>
          <a:chExt cx="0" cy="0"/>
        </a:xfrm>
      </p:grpSpPr>
      <p:sp>
        <p:nvSpPr>
          <p:cNvPr id="398" name="Google Shape;398;p34"/>
          <p:cNvSpPr/>
          <p:nvPr/>
        </p:nvSpPr>
        <p:spPr>
          <a:xfrm>
            <a:off x="-1949951" y="2514726"/>
            <a:ext cx="6260350" cy="2809564"/>
          </a:xfrm>
          <a:custGeom>
            <a:rect b="b" l="l" r="r" t="t"/>
            <a:pathLst>
              <a:path extrusionOk="0" h="14893" w="33185">
                <a:moveTo>
                  <a:pt x="17914" y="0"/>
                </a:moveTo>
                <a:cubicBezTo>
                  <a:pt x="13508" y="0"/>
                  <a:pt x="9446" y="2824"/>
                  <a:pt x="10410" y="8850"/>
                </a:cubicBezTo>
                <a:cubicBezTo>
                  <a:pt x="9248" y="7251"/>
                  <a:pt x="7906" y="6596"/>
                  <a:pt x="6600" y="6596"/>
                </a:cubicBezTo>
                <a:cubicBezTo>
                  <a:pt x="3177" y="6596"/>
                  <a:pt x="1" y="11091"/>
                  <a:pt x="951" y="14893"/>
                </a:cubicBezTo>
                <a:lnTo>
                  <a:pt x="32763" y="14893"/>
                </a:lnTo>
                <a:cubicBezTo>
                  <a:pt x="33185" y="12398"/>
                  <a:pt x="31458" y="10888"/>
                  <a:pt x="29152" y="10888"/>
                </a:cubicBezTo>
                <a:cubicBezTo>
                  <a:pt x="28546" y="10888"/>
                  <a:pt x="27901" y="10992"/>
                  <a:pt x="27244" y="11210"/>
                </a:cubicBezTo>
                <a:cubicBezTo>
                  <a:pt x="28811" y="3946"/>
                  <a:pt x="23122" y="0"/>
                  <a:pt x="1791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34"/>
          <p:cNvSpPr txBox="1"/>
          <p:nvPr>
            <p:ph type="title"/>
          </p:nvPr>
        </p:nvSpPr>
        <p:spPr>
          <a:xfrm>
            <a:off x="866375" y="3264500"/>
            <a:ext cx="2038200" cy="9675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2400">
                <a:solidFill>
                  <a:schemeClr val="accent1"/>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00" name="Shape 400"/>
        <p:cNvGrpSpPr/>
        <p:nvPr/>
      </p:nvGrpSpPr>
      <p:grpSpPr>
        <a:xfrm>
          <a:off x="0" y="0"/>
          <a:ext cx="0" cy="0"/>
          <a:chOff x="0" y="0"/>
          <a:chExt cx="0" cy="0"/>
        </a:xfrm>
      </p:grpSpPr>
      <p:sp>
        <p:nvSpPr>
          <p:cNvPr id="401" name="Google Shape;401;p35"/>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402" name="Google Shape;402;p35"/>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403" name="Google Shape;403;p35"/>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04" name="Shape 404"/>
        <p:cNvGrpSpPr/>
        <p:nvPr/>
      </p:nvGrpSpPr>
      <p:grpSpPr>
        <a:xfrm>
          <a:off x="0" y="0"/>
          <a:ext cx="0" cy="0"/>
          <a:chOff x="0" y="0"/>
          <a:chExt cx="0" cy="0"/>
        </a:xfrm>
      </p:grpSpPr>
      <p:grpSp>
        <p:nvGrpSpPr>
          <p:cNvPr id="405" name="Google Shape;405;p36"/>
          <p:cNvGrpSpPr/>
          <p:nvPr/>
        </p:nvGrpSpPr>
        <p:grpSpPr>
          <a:xfrm>
            <a:off x="-494707" y="2282854"/>
            <a:ext cx="1483317" cy="577807"/>
            <a:chOff x="651200" y="238075"/>
            <a:chExt cx="880725" cy="343075"/>
          </a:xfrm>
        </p:grpSpPr>
        <p:sp>
          <p:nvSpPr>
            <p:cNvPr id="406" name="Google Shape;406;p36"/>
            <p:cNvSpPr/>
            <p:nvPr/>
          </p:nvSpPr>
          <p:spPr>
            <a:xfrm>
              <a:off x="651200" y="238075"/>
              <a:ext cx="880725" cy="343075"/>
            </a:xfrm>
            <a:custGeom>
              <a:rect b="b" l="l" r="r" t="t"/>
              <a:pathLst>
                <a:path extrusionOk="0" h="13723" w="35229">
                  <a:moveTo>
                    <a:pt x="20065" y="1"/>
                  </a:moveTo>
                  <a:cubicBezTo>
                    <a:pt x="16539" y="1"/>
                    <a:pt x="13074" y="2061"/>
                    <a:pt x="14483" y="5935"/>
                  </a:cubicBezTo>
                  <a:cubicBezTo>
                    <a:pt x="13434" y="5038"/>
                    <a:pt x="12109" y="4625"/>
                    <a:pt x="10792" y="4625"/>
                  </a:cubicBezTo>
                  <a:cubicBezTo>
                    <a:pt x="8616" y="4625"/>
                    <a:pt x="6461" y="5751"/>
                    <a:pt x="5603" y="7679"/>
                  </a:cubicBezTo>
                  <a:cubicBezTo>
                    <a:pt x="5272" y="8432"/>
                    <a:pt x="5144" y="9259"/>
                    <a:pt x="5235" y="10076"/>
                  </a:cubicBezTo>
                  <a:cubicBezTo>
                    <a:pt x="4648" y="9764"/>
                    <a:pt x="3986" y="9590"/>
                    <a:pt x="3316" y="9580"/>
                  </a:cubicBezTo>
                  <a:cubicBezTo>
                    <a:pt x="1351" y="9580"/>
                    <a:pt x="1" y="11298"/>
                    <a:pt x="377" y="13722"/>
                  </a:cubicBezTo>
                  <a:lnTo>
                    <a:pt x="33952" y="13722"/>
                  </a:lnTo>
                  <a:cubicBezTo>
                    <a:pt x="35229" y="11390"/>
                    <a:pt x="34623" y="9305"/>
                    <a:pt x="33126" y="7982"/>
                  </a:cubicBezTo>
                  <a:cubicBezTo>
                    <a:pt x="32081" y="7073"/>
                    <a:pt x="30608" y="6529"/>
                    <a:pt x="29036" y="6529"/>
                  </a:cubicBezTo>
                  <a:cubicBezTo>
                    <a:pt x="27927" y="6529"/>
                    <a:pt x="26768" y="6800"/>
                    <a:pt x="25678" y="7404"/>
                  </a:cubicBezTo>
                  <a:cubicBezTo>
                    <a:pt x="27692" y="2368"/>
                    <a:pt x="23844" y="1"/>
                    <a:pt x="2006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36"/>
            <p:cNvSpPr/>
            <p:nvPr/>
          </p:nvSpPr>
          <p:spPr>
            <a:xfrm>
              <a:off x="1162500" y="272700"/>
              <a:ext cx="47550" cy="32700"/>
            </a:xfrm>
            <a:custGeom>
              <a:rect b="b" l="l" r="r" t="t"/>
              <a:pathLst>
                <a:path extrusionOk="0" h="1308" w="1902">
                  <a:moveTo>
                    <a:pt x="534" y="1"/>
                  </a:moveTo>
                  <a:cubicBezTo>
                    <a:pt x="503" y="1"/>
                    <a:pt x="472" y="2"/>
                    <a:pt x="441" y="4"/>
                  </a:cubicBezTo>
                  <a:cubicBezTo>
                    <a:pt x="294" y="4"/>
                    <a:pt x="157" y="31"/>
                    <a:pt x="10" y="68"/>
                  </a:cubicBezTo>
                  <a:cubicBezTo>
                    <a:pt x="0" y="151"/>
                    <a:pt x="19" y="242"/>
                    <a:pt x="46" y="316"/>
                  </a:cubicBezTo>
                  <a:cubicBezTo>
                    <a:pt x="175" y="316"/>
                    <a:pt x="294" y="334"/>
                    <a:pt x="414" y="353"/>
                  </a:cubicBezTo>
                  <a:cubicBezTo>
                    <a:pt x="616" y="399"/>
                    <a:pt x="818" y="472"/>
                    <a:pt x="992" y="582"/>
                  </a:cubicBezTo>
                  <a:cubicBezTo>
                    <a:pt x="1167" y="692"/>
                    <a:pt x="1323" y="830"/>
                    <a:pt x="1461" y="996"/>
                  </a:cubicBezTo>
                  <a:cubicBezTo>
                    <a:pt x="1534" y="1097"/>
                    <a:pt x="1598" y="1198"/>
                    <a:pt x="1663" y="1308"/>
                  </a:cubicBezTo>
                  <a:cubicBezTo>
                    <a:pt x="1745" y="1299"/>
                    <a:pt x="1828" y="1271"/>
                    <a:pt x="1901" y="1225"/>
                  </a:cubicBezTo>
                  <a:lnTo>
                    <a:pt x="1865" y="1115"/>
                  </a:lnTo>
                  <a:cubicBezTo>
                    <a:pt x="1846" y="1014"/>
                    <a:pt x="1810" y="913"/>
                    <a:pt x="1764" y="821"/>
                  </a:cubicBezTo>
                  <a:cubicBezTo>
                    <a:pt x="1653" y="564"/>
                    <a:pt x="1479" y="344"/>
                    <a:pt x="1240" y="187"/>
                  </a:cubicBezTo>
                  <a:cubicBezTo>
                    <a:pt x="1028" y="65"/>
                    <a:pt x="780" y="1"/>
                    <a:pt x="534" y="1"/>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36"/>
            <p:cNvSpPr/>
            <p:nvPr/>
          </p:nvSpPr>
          <p:spPr>
            <a:xfrm>
              <a:off x="1159050" y="301950"/>
              <a:ext cx="36525" cy="28700"/>
            </a:xfrm>
            <a:custGeom>
              <a:rect b="b" l="l" r="r" t="t"/>
              <a:pathLst>
                <a:path extrusionOk="0" h="1148" w="1461">
                  <a:moveTo>
                    <a:pt x="56" y="0"/>
                  </a:moveTo>
                  <a:cubicBezTo>
                    <a:pt x="19" y="73"/>
                    <a:pt x="1" y="156"/>
                    <a:pt x="1" y="239"/>
                  </a:cubicBezTo>
                  <a:lnTo>
                    <a:pt x="230" y="386"/>
                  </a:lnTo>
                  <a:cubicBezTo>
                    <a:pt x="304" y="422"/>
                    <a:pt x="368" y="478"/>
                    <a:pt x="423" y="533"/>
                  </a:cubicBezTo>
                  <a:cubicBezTo>
                    <a:pt x="487" y="588"/>
                    <a:pt x="552" y="643"/>
                    <a:pt x="616" y="689"/>
                  </a:cubicBezTo>
                  <a:cubicBezTo>
                    <a:pt x="846" y="872"/>
                    <a:pt x="1286" y="1148"/>
                    <a:pt x="1286" y="1148"/>
                  </a:cubicBezTo>
                  <a:cubicBezTo>
                    <a:pt x="1351" y="1102"/>
                    <a:pt x="1415" y="1038"/>
                    <a:pt x="1461" y="973"/>
                  </a:cubicBezTo>
                  <a:cubicBezTo>
                    <a:pt x="1305" y="726"/>
                    <a:pt x="1121" y="505"/>
                    <a:pt x="910" y="312"/>
                  </a:cubicBezTo>
                  <a:cubicBezTo>
                    <a:pt x="745" y="193"/>
                    <a:pt x="570" y="110"/>
                    <a:pt x="377" y="55"/>
                  </a:cubicBezTo>
                  <a:cubicBezTo>
                    <a:pt x="194" y="18"/>
                    <a:pt x="56" y="0"/>
                    <a:pt x="56"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36"/>
            <p:cNvSpPr/>
            <p:nvPr/>
          </p:nvSpPr>
          <p:spPr>
            <a:xfrm>
              <a:off x="1319525" y="547600"/>
              <a:ext cx="54900" cy="11950"/>
            </a:xfrm>
            <a:custGeom>
              <a:rect b="b" l="l" r="r" t="t"/>
              <a:pathLst>
                <a:path extrusionOk="0" h="478" w="2196">
                  <a:moveTo>
                    <a:pt x="1103" y="0"/>
                  </a:moveTo>
                  <a:cubicBezTo>
                    <a:pt x="736" y="19"/>
                    <a:pt x="377" y="56"/>
                    <a:pt x="28" y="120"/>
                  </a:cubicBezTo>
                  <a:cubicBezTo>
                    <a:pt x="1" y="202"/>
                    <a:pt x="1" y="285"/>
                    <a:pt x="28" y="368"/>
                  </a:cubicBezTo>
                  <a:cubicBezTo>
                    <a:pt x="377" y="423"/>
                    <a:pt x="736" y="460"/>
                    <a:pt x="1103" y="478"/>
                  </a:cubicBezTo>
                  <a:cubicBezTo>
                    <a:pt x="1461" y="460"/>
                    <a:pt x="1819" y="423"/>
                    <a:pt x="2177" y="368"/>
                  </a:cubicBezTo>
                  <a:cubicBezTo>
                    <a:pt x="2196" y="285"/>
                    <a:pt x="2196" y="202"/>
                    <a:pt x="2177" y="120"/>
                  </a:cubicBezTo>
                  <a:cubicBezTo>
                    <a:pt x="1819" y="56"/>
                    <a:pt x="1461" y="19"/>
                    <a:pt x="1103"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36"/>
            <p:cNvSpPr/>
            <p:nvPr/>
          </p:nvSpPr>
          <p:spPr>
            <a:xfrm>
              <a:off x="1333300" y="520500"/>
              <a:ext cx="27350" cy="11750"/>
            </a:xfrm>
            <a:custGeom>
              <a:rect b="b" l="l" r="r" t="t"/>
              <a:pathLst>
                <a:path extrusionOk="0" h="470" w="1094">
                  <a:moveTo>
                    <a:pt x="552" y="1"/>
                  </a:moveTo>
                  <a:cubicBezTo>
                    <a:pt x="368" y="10"/>
                    <a:pt x="185" y="56"/>
                    <a:pt x="10" y="111"/>
                  </a:cubicBezTo>
                  <a:cubicBezTo>
                    <a:pt x="1" y="194"/>
                    <a:pt x="1" y="276"/>
                    <a:pt x="10" y="359"/>
                  </a:cubicBezTo>
                  <a:cubicBezTo>
                    <a:pt x="185" y="414"/>
                    <a:pt x="368" y="460"/>
                    <a:pt x="552" y="469"/>
                  </a:cubicBezTo>
                  <a:cubicBezTo>
                    <a:pt x="736" y="460"/>
                    <a:pt x="910" y="414"/>
                    <a:pt x="1085" y="359"/>
                  </a:cubicBezTo>
                  <a:cubicBezTo>
                    <a:pt x="1094" y="276"/>
                    <a:pt x="1094" y="194"/>
                    <a:pt x="1085" y="111"/>
                  </a:cubicBezTo>
                  <a:cubicBezTo>
                    <a:pt x="910" y="56"/>
                    <a:pt x="736" y="10"/>
                    <a:pt x="552" y="1"/>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1" name="Google Shape;411;p36"/>
          <p:cNvGrpSpPr/>
          <p:nvPr/>
        </p:nvGrpSpPr>
        <p:grpSpPr>
          <a:xfrm>
            <a:off x="8621775" y="2906450"/>
            <a:ext cx="829625" cy="372325"/>
            <a:chOff x="3630675" y="563300"/>
            <a:chExt cx="829625" cy="372325"/>
          </a:xfrm>
        </p:grpSpPr>
        <p:sp>
          <p:nvSpPr>
            <p:cNvPr id="412" name="Google Shape;412;p36"/>
            <p:cNvSpPr/>
            <p:nvPr/>
          </p:nvSpPr>
          <p:spPr>
            <a:xfrm>
              <a:off x="3630675" y="563300"/>
              <a:ext cx="829625" cy="372325"/>
            </a:xfrm>
            <a:custGeom>
              <a:rect b="b" l="l" r="r" t="t"/>
              <a:pathLst>
                <a:path extrusionOk="0" h="14893" w="33185">
                  <a:moveTo>
                    <a:pt x="17914" y="0"/>
                  </a:moveTo>
                  <a:cubicBezTo>
                    <a:pt x="13508" y="0"/>
                    <a:pt x="9446" y="2824"/>
                    <a:pt x="10410" y="8850"/>
                  </a:cubicBezTo>
                  <a:cubicBezTo>
                    <a:pt x="9248" y="7251"/>
                    <a:pt x="7906" y="6596"/>
                    <a:pt x="6600" y="6596"/>
                  </a:cubicBezTo>
                  <a:cubicBezTo>
                    <a:pt x="3177" y="6596"/>
                    <a:pt x="1" y="11091"/>
                    <a:pt x="951" y="14893"/>
                  </a:cubicBezTo>
                  <a:lnTo>
                    <a:pt x="32763" y="14893"/>
                  </a:lnTo>
                  <a:cubicBezTo>
                    <a:pt x="33185" y="12398"/>
                    <a:pt x="31458" y="10888"/>
                    <a:pt x="29152" y="10888"/>
                  </a:cubicBezTo>
                  <a:cubicBezTo>
                    <a:pt x="28546" y="10888"/>
                    <a:pt x="27901" y="10992"/>
                    <a:pt x="27244" y="11210"/>
                  </a:cubicBezTo>
                  <a:cubicBezTo>
                    <a:pt x="28811" y="3946"/>
                    <a:pt x="23122" y="0"/>
                    <a:pt x="1791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36"/>
            <p:cNvSpPr/>
            <p:nvPr/>
          </p:nvSpPr>
          <p:spPr>
            <a:xfrm>
              <a:off x="4141625" y="607875"/>
              <a:ext cx="12650" cy="23950"/>
            </a:xfrm>
            <a:custGeom>
              <a:rect b="b" l="l" r="r" t="t"/>
              <a:pathLst>
                <a:path extrusionOk="0" h="958" w="506">
                  <a:moveTo>
                    <a:pt x="172" y="0"/>
                  </a:moveTo>
                  <a:cubicBezTo>
                    <a:pt x="131" y="0"/>
                    <a:pt x="92" y="5"/>
                    <a:pt x="56" y="14"/>
                  </a:cubicBezTo>
                  <a:cubicBezTo>
                    <a:pt x="37" y="69"/>
                    <a:pt x="28" y="142"/>
                    <a:pt x="19" y="207"/>
                  </a:cubicBezTo>
                  <a:cubicBezTo>
                    <a:pt x="1" y="308"/>
                    <a:pt x="1" y="418"/>
                    <a:pt x="19" y="528"/>
                  </a:cubicBezTo>
                  <a:cubicBezTo>
                    <a:pt x="46" y="620"/>
                    <a:pt x="74" y="712"/>
                    <a:pt x="111" y="794"/>
                  </a:cubicBezTo>
                  <a:lnTo>
                    <a:pt x="184" y="951"/>
                  </a:lnTo>
                  <a:cubicBezTo>
                    <a:pt x="226" y="955"/>
                    <a:pt x="267" y="957"/>
                    <a:pt x="308" y="957"/>
                  </a:cubicBezTo>
                  <a:cubicBezTo>
                    <a:pt x="350" y="957"/>
                    <a:pt x="391" y="955"/>
                    <a:pt x="432" y="951"/>
                  </a:cubicBezTo>
                  <a:cubicBezTo>
                    <a:pt x="432" y="951"/>
                    <a:pt x="460" y="877"/>
                    <a:pt x="478" y="767"/>
                  </a:cubicBezTo>
                  <a:cubicBezTo>
                    <a:pt x="496" y="657"/>
                    <a:pt x="506" y="547"/>
                    <a:pt x="487" y="427"/>
                  </a:cubicBezTo>
                  <a:cubicBezTo>
                    <a:pt x="460" y="335"/>
                    <a:pt x="423" y="234"/>
                    <a:pt x="368" y="152"/>
                  </a:cubicBezTo>
                  <a:lnTo>
                    <a:pt x="294" y="14"/>
                  </a:lnTo>
                  <a:cubicBezTo>
                    <a:pt x="253" y="5"/>
                    <a:pt x="212" y="0"/>
                    <a:pt x="172"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36"/>
            <p:cNvSpPr/>
            <p:nvPr/>
          </p:nvSpPr>
          <p:spPr>
            <a:xfrm>
              <a:off x="4166875" y="600800"/>
              <a:ext cx="16100" cy="48300"/>
            </a:xfrm>
            <a:custGeom>
              <a:rect b="b" l="l" r="r" t="t"/>
              <a:pathLst>
                <a:path extrusionOk="0" h="1932" w="644">
                  <a:moveTo>
                    <a:pt x="197" y="1"/>
                  </a:moveTo>
                  <a:cubicBezTo>
                    <a:pt x="129" y="1"/>
                    <a:pt x="62" y="18"/>
                    <a:pt x="1" y="49"/>
                  </a:cubicBezTo>
                  <a:cubicBezTo>
                    <a:pt x="1" y="370"/>
                    <a:pt x="37" y="692"/>
                    <a:pt x="83" y="1013"/>
                  </a:cubicBezTo>
                  <a:cubicBezTo>
                    <a:pt x="166" y="1325"/>
                    <a:pt x="276" y="1628"/>
                    <a:pt x="405" y="1932"/>
                  </a:cubicBezTo>
                  <a:cubicBezTo>
                    <a:pt x="478" y="1932"/>
                    <a:pt x="561" y="1913"/>
                    <a:pt x="644" y="1886"/>
                  </a:cubicBezTo>
                  <a:cubicBezTo>
                    <a:pt x="634" y="1555"/>
                    <a:pt x="607" y="1234"/>
                    <a:pt x="552" y="921"/>
                  </a:cubicBezTo>
                  <a:cubicBezTo>
                    <a:pt x="469" y="609"/>
                    <a:pt x="368" y="297"/>
                    <a:pt x="240" y="3"/>
                  </a:cubicBezTo>
                  <a:cubicBezTo>
                    <a:pt x="225" y="1"/>
                    <a:pt x="211" y="1"/>
                    <a:pt x="197" y="1"/>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36"/>
            <p:cNvSpPr/>
            <p:nvPr/>
          </p:nvSpPr>
          <p:spPr>
            <a:xfrm>
              <a:off x="4194425" y="618150"/>
              <a:ext cx="11975" cy="37500"/>
            </a:xfrm>
            <a:custGeom>
              <a:rect b="b" l="l" r="r" t="t"/>
              <a:pathLst>
                <a:path extrusionOk="0" h="1500" w="479">
                  <a:moveTo>
                    <a:pt x="243" y="0"/>
                  </a:moveTo>
                  <a:cubicBezTo>
                    <a:pt x="203" y="0"/>
                    <a:pt x="161" y="2"/>
                    <a:pt x="120" y="7"/>
                  </a:cubicBezTo>
                  <a:cubicBezTo>
                    <a:pt x="56" y="255"/>
                    <a:pt x="19" y="503"/>
                    <a:pt x="1" y="751"/>
                  </a:cubicBezTo>
                  <a:cubicBezTo>
                    <a:pt x="19" y="999"/>
                    <a:pt x="56" y="1247"/>
                    <a:pt x="120" y="1485"/>
                  </a:cubicBezTo>
                  <a:cubicBezTo>
                    <a:pt x="161" y="1495"/>
                    <a:pt x="203" y="1499"/>
                    <a:pt x="243" y="1499"/>
                  </a:cubicBezTo>
                  <a:cubicBezTo>
                    <a:pt x="283" y="1499"/>
                    <a:pt x="322" y="1495"/>
                    <a:pt x="359" y="1485"/>
                  </a:cubicBezTo>
                  <a:cubicBezTo>
                    <a:pt x="423" y="1247"/>
                    <a:pt x="460" y="999"/>
                    <a:pt x="478" y="751"/>
                  </a:cubicBezTo>
                  <a:cubicBezTo>
                    <a:pt x="460" y="503"/>
                    <a:pt x="423" y="255"/>
                    <a:pt x="359" y="7"/>
                  </a:cubicBezTo>
                  <a:cubicBezTo>
                    <a:pt x="322" y="2"/>
                    <a:pt x="283" y="0"/>
                    <a:pt x="243"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36"/>
            <p:cNvSpPr/>
            <p:nvPr/>
          </p:nvSpPr>
          <p:spPr>
            <a:xfrm>
              <a:off x="3802975" y="895875"/>
              <a:ext cx="27350" cy="24825"/>
            </a:xfrm>
            <a:custGeom>
              <a:rect b="b" l="l" r="r" t="t"/>
              <a:pathLst>
                <a:path extrusionOk="0" h="993" w="1094">
                  <a:moveTo>
                    <a:pt x="175" y="1"/>
                  </a:moveTo>
                  <a:cubicBezTo>
                    <a:pt x="102" y="47"/>
                    <a:pt x="47" y="102"/>
                    <a:pt x="1" y="166"/>
                  </a:cubicBezTo>
                  <a:cubicBezTo>
                    <a:pt x="102" y="359"/>
                    <a:pt x="230" y="533"/>
                    <a:pt x="377" y="690"/>
                  </a:cubicBezTo>
                  <a:cubicBezTo>
                    <a:pt x="561" y="809"/>
                    <a:pt x="754" y="910"/>
                    <a:pt x="956" y="993"/>
                  </a:cubicBezTo>
                  <a:cubicBezTo>
                    <a:pt x="1011" y="928"/>
                    <a:pt x="1057" y="864"/>
                    <a:pt x="1094" y="791"/>
                  </a:cubicBezTo>
                  <a:cubicBezTo>
                    <a:pt x="974" y="625"/>
                    <a:pt x="846" y="469"/>
                    <a:pt x="690" y="331"/>
                  </a:cubicBezTo>
                  <a:cubicBezTo>
                    <a:pt x="524" y="203"/>
                    <a:pt x="359" y="93"/>
                    <a:pt x="175" y="1"/>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36"/>
            <p:cNvSpPr/>
            <p:nvPr/>
          </p:nvSpPr>
          <p:spPr>
            <a:xfrm>
              <a:off x="3822750" y="879525"/>
              <a:ext cx="42025" cy="43950"/>
            </a:xfrm>
            <a:custGeom>
              <a:rect b="b" l="l" r="r" t="t"/>
              <a:pathLst>
                <a:path extrusionOk="0" h="1758" w="1681">
                  <a:moveTo>
                    <a:pt x="214" y="1"/>
                  </a:moveTo>
                  <a:cubicBezTo>
                    <a:pt x="174" y="1"/>
                    <a:pt x="0" y="105"/>
                    <a:pt x="9" y="122"/>
                  </a:cubicBezTo>
                  <a:lnTo>
                    <a:pt x="193" y="490"/>
                  </a:lnTo>
                  <a:cubicBezTo>
                    <a:pt x="312" y="701"/>
                    <a:pt x="459" y="903"/>
                    <a:pt x="633" y="1086"/>
                  </a:cubicBezTo>
                  <a:cubicBezTo>
                    <a:pt x="909" y="1325"/>
                    <a:pt x="1194" y="1555"/>
                    <a:pt x="1506" y="1757"/>
                  </a:cubicBezTo>
                  <a:cubicBezTo>
                    <a:pt x="1507" y="1757"/>
                    <a:pt x="1508" y="1757"/>
                    <a:pt x="1509" y="1757"/>
                  </a:cubicBezTo>
                  <a:cubicBezTo>
                    <a:pt x="1542" y="1757"/>
                    <a:pt x="1680" y="1618"/>
                    <a:pt x="1680" y="1592"/>
                  </a:cubicBezTo>
                  <a:cubicBezTo>
                    <a:pt x="1460" y="1298"/>
                    <a:pt x="1221" y="1013"/>
                    <a:pt x="964" y="747"/>
                  </a:cubicBezTo>
                  <a:cubicBezTo>
                    <a:pt x="835" y="591"/>
                    <a:pt x="606" y="434"/>
                    <a:pt x="477" y="269"/>
                  </a:cubicBezTo>
                  <a:lnTo>
                    <a:pt x="220" y="3"/>
                  </a:lnTo>
                  <a:cubicBezTo>
                    <a:pt x="219" y="2"/>
                    <a:pt x="217" y="1"/>
                    <a:pt x="214" y="1"/>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36"/>
            <p:cNvSpPr/>
            <p:nvPr/>
          </p:nvSpPr>
          <p:spPr>
            <a:xfrm>
              <a:off x="3864050" y="892450"/>
              <a:ext cx="24600" cy="24350"/>
            </a:xfrm>
            <a:custGeom>
              <a:rect b="b" l="l" r="r" t="t"/>
              <a:pathLst>
                <a:path extrusionOk="0" h="974" w="984">
                  <a:moveTo>
                    <a:pt x="175" y="0"/>
                  </a:moveTo>
                  <a:cubicBezTo>
                    <a:pt x="111" y="46"/>
                    <a:pt x="56" y="101"/>
                    <a:pt x="1" y="175"/>
                  </a:cubicBezTo>
                  <a:cubicBezTo>
                    <a:pt x="93" y="340"/>
                    <a:pt x="203" y="505"/>
                    <a:pt x="331" y="652"/>
                  </a:cubicBezTo>
                  <a:cubicBezTo>
                    <a:pt x="478" y="781"/>
                    <a:pt x="634" y="891"/>
                    <a:pt x="809" y="974"/>
                  </a:cubicBezTo>
                  <a:cubicBezTo>
                    <a:pt x="873" y="928"/>
                    <a:pt x="937" y="863"/>
                    <a:pt x="983" y="799"/>
                  </a:cubicBezTo>
                  <a:cubicBezTo>
                    <a:pt x="836" y="432"/>
                    <a:pt x="543" y="147"/>
                    <a:pt x="175"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19" name="Google Shape;419;p36"/>
          <p:cNvSpPr/>
          <p:nvPr/>
        </p:nvSpPr>
        <p:spPr>
          <a:xfrm>
            <a:off x="-45950" y="1331763"/>
            <a:ext cx="952900" cy="138325"/>
          </a:xfrm>
          <a:custGeom>
            <a:rect b="b" l="l" r="r" t="t"/>
            <a:pathLst>
              <a:path extrusionOk="0" h="5533" w="38116">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rgbClr val="7ECC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36"/>
          <p:cNvSpPr/>
          <p:nvPr/>
        </p:nvSpPr>
        <p:spPr>
          <a:xfrm>
            <a:off x="695263" y="1635750"/>
            <a:ext cx="293325" cy="67875"/>
          </a:xfrm>
          <a:custGeom>
            <a:rect b="b" l="l" r="r" t="t"/>
            <a:pathLst>
              <a:path extrusionOk="0" h="2715" w="11733">
                <a:moveTo>
                  <a:pt x="5691" y="0"/>
                </a:moveTo>
                <a:lnTo>
                  <a:pt x="5283" y="409"/>
                </a:lnTo>
                <a:lnTo>
                  <a:pt x="4728" y="934"/>
                </a:lnTo>
                <a:cubicBezTo>
                  <a:pt x="4524" y="1080"/>
                  <a:pt x="4349" y="1255"/>
                  <a:pt x="4144" y="1372"/>
                </a:cubicBezTo>
                <a:cubicBezTo>
                  <a:pt x="3736" y="1634"/>
                  <a:pt x="3298" y="1780"/>
                  <a:pt x="2831" y="1868"/>
                </a:cubicBezTo>
                <a:cubicBezTo>
                  <a:pt x="2739" y="1879"/>
                  <a:pt x="2646" y="1885"/>
                  <a:pt x="2553" y="1885"/>
                </a:cubicBezTo>
                <a:cubicBezTo>
                  <a:pt x="1697" y="1885"/>
                  <a:pt x="789" y="1420"/>
                  <a:pt x="0" y="788"/>
                </a:cubicBezTo>
                <a:lnTo>
                  <a:pt x="0" y="788"/>
                </a:lnTo>
                <a:cubicBezTo>
                  <a:pt x="263" y="1284"/>
                  <a:pt x="642" y="1751"/>
                  <a:pt x="1109" y="2072"/>
                </a:cubicBezTo>
                <a:cubicBezTo>
                  <a:pt x="1605" y="2452"/>
                  <a:pt x="2218" y="2685"/>
                  <a:pt x="2831" y="2714"/>
                </a:cubicBezTo>
                <a:cubicBezTo>
                  <a:pt x="3473" y="2714"/>
                  <a:pt x="4115" y="2568"/>
                  <a:pt x="4670" y="2277"/>
                </a:cubicBezTo>
                <a:cubicBezTo>
                  <a:pt x="4932" y="2131"/>
                  <a:pt x="5195" y="1956"/>
                  <a:pt x="5429" y="1751"/>
                </a:cubicBezTo>
                <a:cubicBezTo>
                  <a:pt x="5521" y="1682"/>
                  <a:pt x="5610" y="1603"/>
                  <a:pt x="5697" y="1522"/>
                </a:cubicBezTo>
                <a:lnTo>
                  <a:pt x="5697" y="1522"/>
                </a:lnTo>
                <a:cubicBezTo>
                  <a:pt x="6054" y="1801"/>
                  <a:pt x="6442" y="2039"/>
                  <a:pt x="6859" y="2247"/>
                </a:cubicBezTo>
                <a:cubicBezTo>
                  <a:pt x="7442" y="2539"/>
                  <a:pt x="8084" y="2685"/>
                  <a:pt x="8726" y="2714"/>
                </a:cubicBezTo>
                <a:cubicBezTo>
                  <a:pt x="8902" y="2714"/>
                  <a:pt x="9048" y="2714"/>
                  <a:pt x="9223" y="2685"/>
                </a:cubicBezTo>
                <a:lnTo>
                  <a:pt x="9719" y="2568"/>
                </a:lnTo>
                <a:cubicBezTo>
                  <a:pt x="10011" y="2481"/>
                  <a:pt x="10302" y="2335"/>
                  <a:pt x="10565" y="2160"/>
                </a:cubicBezTo>
                <a:cubicBezTo>
                  <a:pt x="11061" y="1780"/>
                  <a:pt x="11470" y="1313"/>
                  <a:pt x="11733" y="759"/>
                </a:cubicBezTo>
                <a:lnTo>
                  <a:pt x="11733" y="759"/>
                </a:lnTo>
                <a:cubicBezTo>
                  <a:pt x="11324" y="1138"/>
                  <a:pt x="10828" y="1430"/>
                  <a:pt x="10302" y="1664"/>
                </a:cubicBezTo>
                <a:cubicBezTo>
                  <a:pt x="9980" y="1785"/>
                  <a:pt x="9630" y="1850"/>
                  <a:pt x="9271" y="1850"/>
                </a:cubicBezTo>
                <a:cubicBezTo>
                  <a:pt x="9110" y="1850"/>
                  <a:pt x="8947" y="1837"/>
                  <a:pt x="8785" y="1810"/>
                </a:cubicBezTo>
                <a:cubicBezTo>
                  <a:pt x="8289" y="1722"/>
                  <a:pt x="7793" y="1547"/>
                  <a:pt x="7355" y="1284"/>
                </a:cubicBezTo>
                <a:cubicBezTo>
                  <a:pt x="6888" y="1022"/>
                  <a:pt x="6479" y="730"/>
                  <a:pt x="6100" y="380"/>
                </a:cubicBezTo>
                <a:lnTo>
                  <a:pt x="5691" y="0"/>
                </a:lnTo>
                <a:close/>
              </a:path>
            </a:pathLst>
          </a:custGeom>
          <a:solidFill>
            <a:srgbClr val="7ECC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36"/>
          <p:cNvSpPr/>
          <p:nvPr/>
        </p:nvSpPr>
        <p:spPr>
          <a:xfrm>
            <a:off x="7972363" y="2495400"/>
            <a:ext cx="293325" cy="67875"/>
          </a:xfrm>
          <a:custGeom>
            <a:rect b="b" l="l" r="r" t="t"/>
            <a:pathLst>
              <a:path extrusionOk="0" h="2715" w="11733">
                <a:moveTo>
                  <a:pt x="5691" y="0"/>
                </a:moveTo>
                <a:lnTo>
                  <a:pt x="5283" y="409"/>
                </a:lnTo>
                <a:lnTo>
                  <a:pt x="4728" y="934"/>
                </a:lnTo>
                <a:cubicBezTo>
                  <a:pt x="4524" y="1080"/>
                  <a:pt x="4349" y="1255"/>
                  <a:pt x="4144" y="1372"/>
                </a:cubicBezTo>
                <a:cubicBezTo>
                  <a:pt x="3736" y="1634"/>
                  <a:pt x="3298" y="1780"/>
                  <a:pt x="2831" y="1868"/>
                </a:cubicBezTo>
                <a:cubicBezTo>
                  <a:pt x="2739" y="1879"/>
                  <a:pt x="2646" y="1885"/>
                  <a:pt x="2553" y="1885"/>
                </a:cubicBezTo>
                <a:cubicBezTo>
                  <a:pt x="1697" y="1885"/>
                  <a:pt x="789" y="1420"/>
                  <a:pt x="0" y="788"/>
                </a:cubicBezTo>
                <a:lnTo>
                  <a:pt x="0" y="788"/>
                </a:lnTo>
                <a:cubicBezTo>
                  <a:pt x="263" y="1284"/>
                  <a:pt x="642" y="1751"/>
                  <a:pt x="1109" y="2072"/>
                </a:cubicBezTo>
                <a:cubicBezTo>
                  <a:pt x="1605" y="2452"/>
                  <a:pt x="2218" y="2685"/>
                  <a:pt x="2831" y="2714"/>
                </a:cubicBezTo>
                <a:cubicBezTo>
                  <a:pt x="3473" y="2714"/>
                  <a:pt x="4115" y="2568"/>
                  <a:pt x="4670" y="2277"/>
                </a:cubicBezTo>
                <a:cubicBezTo>
                  <a:pt x="4932" y="2131"/>
                  <a:pt x="5195" y="1956"/>
                  <a:pt x="5429" y="1751"/>
                </a:cubicBezTo>
                <a:cubicBezTo>
                  <a:pt x="5521" y="1682"/>
                  <a:pt x="5610" y="1603"/>
                  <a:pt x="5697" y="1522"/>
                </a:cubicBezTo>
                <a:lnTo>
                  <a:pt x="5697" y="1522"/>
                </a:lnTo>
                <a:cubicBezTo>
                  <a:pt x="6054" y="1801"/>
                  <a:pt x="6442" y="2039"/>
                  <a:pt x="6859" y="2247"/>
                </a:cubicBezTo>
                <a:cubicBezTo>
                  <a:pt x="7442" y="2539"/>
                  <a:pt x="8084" y="2685"/>
                  <a:pt x="8726" y="2714"/>
                </a:cubicBezTo>
                <a:cubicBezTo>
                  <a:pt x="8902" y="2714"/>
                  <a:pt x="9048" y="2714"/>
                  <a:pt x="9223" y="2685"/>
                </a:cubicBezTo>
                <a:lnTo>
                  <a:pt x="9719" y="2568"/>
                </a:lnTo>
                <a:cubicBezTo>
                  <a:pt x="10011" y="2481"/>
                  <a:pt x="10302" y="2335"/>
                  <a:pt x="10565" y="2160"/>
                </a:cubicBezTo>
                <a:cubicBezTo>
                  <a:pt x="11061" y="1780"/>
                  <a:pt x="11470" y="1313"/>
                  <a:pt x="11733" y="759"/>
                </a:cubicBezTo>
                <a:lnTo>
                  <a:pt x="11733" y="759"/>
                </a:lnTo>
                <a:cubicBezTo>
                  <a:pt x="11324" y="1138"/>
                  <a:pt x="10828" y="1430"/>
                  <a:pt x="10302" y="1664"/>
                </a:cubicBezTo>
                <a:cubicBezTo>
                  <a:pt x="9980" y="1785"/>
                  <a:pt x="9630" y="1850"/>
                  <a:pt x="9271" y="1850"/>
                </a:cubicBezTo>
                <a:cubicBezTo>
                  <a:pt x="9110" y="1850"/>
                  <a:pt x="8947" y="1837"/>
                  <a:pt x="8785" y="1810"/>
                </a:cubicBezTo>
                <a:cubicBezTo>
                  <a:pt x="8289" y="1722"/>
                  <a:pt x="7793" y="1547"/>
                  <a:pt x="7355" y="1284"/>
                </a:cubicBezTo>
                <a:cubicBezTo>
                  <a:pt x="6888" y="1022"/>
                  <a:pt x="6479" y="730"/>
                  <a:pt x="6100" y="380"/>
                </a:cubicBezTo>
                <a:lnTo>
                  <a:pt x="5691" y="0"/>
                </a:lnTo>
                <a:close/>
              </a:path>
            </a:pathLst>
          </a:custGeom>
          <a:solidFill>
            <a:srgbClr val="7ECC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36"/>
          <p:cNvSpPr/>
          <p:nvPr/>
        </p:nvSpPr>
        <p:spPr>
          <a:xfrm>
            <a:off x="8560138" y="1988988"/>
            <a:ext cx="952900" cy="138325"/>
          </a:xfrm>
          <a:custGeom>
            <a:rect b="b" l="l" r="r" t="t"/>
            <a:pathLst>
              <a:path extrusionOk="0" h="5533" w="38116">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rgbClr val="7ECC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36"/>
          <p:cNvSpPr/>
          <p:nvPr/>
        </p:nvSpPr>
        <p:spPr>
          <a:xfrm>
            <a:off x="-693987" y="1889988"/>
            <a:ext cx="952900" cy="138325"/>
          </a:xfrm>
          <a:custGeom>
            <a:rect b="b" l="l" r="r" t="t"/>
            <a:pathLst>
              <a:path extrusionOk="0" h="5533" w="38116">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rgbClr val="7ECC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36"/>
          <p:cNvSpPr/>
          <p:nvPr/>
        </p:nvSpPr>
        <p:spPr>
          <a:xfrm>
            <a:off x="2390774" y="2436801"/>
            <a:ext cx="6260350" cy="2809564"/>
          </a:xfrm>
          <a:custGeom>
            <a:rect b="b" l="l" r="r" t="t"/>
            <a:pathLst>
              <a:path extrusionOk="0" h="14893" w="33185">
                <a:moveTo>
                  <a:pt x="17914" y="0"/>
                </a:moveTo>
                <a:cubicBezTo>
                  <a:pt x="13508" y="0"/>
                  <a:pt x="9446" y="2824"/>
                  <a:pt x="10410" y="8850"/>
                </a:cubicBezTo>
                <a:cubicBezTo>
                  <a:pt x="9248" y="7251"/>
                  <a:pt x="7906" y="6596"/>
                  <a:pt x="6600" y="6596"/>
                </a:cubicBezTo>
                <a:cubicBezTo>
                  <a:pt x="3177" y="6596"/>
                  <a:pt x="1" y="11091"/>
                  <a:pt x="951" y="14893"/>
                </a:cubicBezTo>
                <a:lnTo>
                  <a:pt x="32763" y="14893"/>
                </a:lnTo>
                <a:cubicBezTo>
                  <a:pt x="33185" y="12398"/>
                  <a:pt x="31458" y="10888"/>
                  <a:pt x="29152" y="10888"/>
                </a:cubicBezTo>
                <a:cubicBezTo>
                  <a:pt x="28546" y="10888"/>
                  <a:pt x="27901" y="10992"/>
                  <a:pt x="27244" y="11210"/>
                </a:cubicBezTo>
                <a:cubicBezTo>
                  <a:pt x="28811" y="3946"/>
                  <a:pt x="23122" y="0"/>
                  <a:pt x="1791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36"/>
          <p:cNvSpPr txBox="1"/>
          <p:nvPr>
            <p:ph type="ctrTitle"/>
          </p:nvPr>
        </p:nvSpPr>
        <p:spPr>
          <a:xfrm>
            <a:off x="4629150" y="3040075"/>
            <a:ext cx="2000400" cy="577800"/>
          </a:xfrm>
          <a:prstGeom prst="rect">
            <a:avLst/>
          </a:prstGeom>
        </p:spPr>
        <p:txBody>
          <a:bodyPr anchorCtr="0" anchor="t" bIns="91425" lIns="91425" spcFirstLastPara="1" rIns="91425" wrap="square" tIns="91425">
            <a:noAutofit/>
          </a:bodyPr>
          <a:lstStyle>
            <a:lvl1pPr lvl="0" rtl="0" algn="r">
              <a:spcBef>
                <a:spcPts val="0"/>
              </a:spcBef>
              <a:spcAft>
                <a:spcPts val="0"/>
              </a:spcAft>
              <a:buClr>
                <a:schemeClr val="accent3"/>
              </a:buClr>
              <a:buSzPts val="1400"/>
              <a:buNone/>
              <a:defRPr sz="2400">
                <a:solidFill>
                  <a:schemeClr val="accent1"/>
                </a:solidFill>
              </a:defRPr>
            </a:lvl1pPr>
            <a:lvl2pPr lvl="1" rtl="0" algn="ctr">
              <a:spcBef>
                <a:spcPts val="0"/>
              </a:spcBef>
              <a:spcAft>
                <a:spcPts val="0"/>
              </a:spcAft>
              <a:buClr>
                <a:schemeClr val="accent3"/>
              </a:buClr>
              <a:buSzPts val="1400"/>
              <a:buNone/>
              <a:defRPr sz="1400">
                <a:solidFill>
                  <a:schemeClr val="accent3"/>
                </a:solidFill>
              </a:defRPr>
            </a:lvl2pPr>
            <a:lvl3pPr lvl="2" rtl="0" algn="ctr">
              <a:spcBef>
                <a:spcPts val="0"/>
              </a:spcBef>
              <a:spcAft>
                <a:spcPts val="0"/>
              </a:spcAft>
              <a:buClr>
                <a:schemeClr val="accent3"/>
              </a:buClr>
              <a:buSzPts val="1400"/>
              <a:buNone/>
              <a:defRPr sz="1400">
                <a:solidFill>
                  <a:schemeClr val="accent3"/>
                </a:solidFill>
              </a:defRPr>
            </a:lvl3pPr>
            <a:lvl4pPr lvl="3" rtl="0" algn="ctr">
              <a:spcBef>
                <a:spcPts val="0"/>
              </a:spcBef>
              <a:spcAft>
                <a:spcPts val="0"/>
              </a:spcAft>
              <a:buClr>
                <a:schemeClr val="accent3"/>
              </a:buClr>
              <a:buSzPts val="1400"/>
              <a:buNone/>
              <a:defRPr sz="1400">
                <a:solidFill>
                  <a:schemeClr val="accent3"/>
                </a:solidFill>
              </a:defRPr>
            </a:lvl4pPr>
            <a:lvl5pPr lvl="4" rtl="0" algn="ctr">
              <a:spcBef>
                <a:spcPts val="0"/>
              </a:spcBef>
              <a:spcAft>
                <a:spcPts val="0"/>
              </a:spcAft>
              <a:buClr>
                <a:schemeClr val="accent3"/>
              </a:buClr>
              <a:buSzPts val="1400"/>
              <a:buNone/>
              <a:defRPr sz="1400">
                <a:solidFill>
                  <a:schemeClr val="accent3"/>
                </a:solidFill>
              </a:defRPr>
            </a:lvl5pPr>
            <a:lvl6pPr lvl="5" rtl="0" algn="ctr">
              <a:spcBef>
                <a:spcPts val="0"/>
              </a:spcBef>
              <a:spcAft>
                <a:spcPts val="0"/>
              </a:spcAft>
              <a:buClr>
                <a:schemeClr val="accent3"/>
              </a:buClr>
              <a:buSzPts val="1400"/>
              <a:buNone/>
              <a:defRPr sz="1400">
                <a:solidFill>
                  <a:schemeClr val="accent3"/>
                </a:solidFill>
              </a:defRPr>
            </a:lvl6pPr>
            <a:lvl7pPr lvl="6" rtl="0" algn="ctr">
              <a:spcBef>
                <a:spcPts val="0"/>
              </a:spcBef>
              <a:spcAft>
                <a:spcPts val="0"/>
              </a:spcAft>
              <a:buClr>
                <a:schemeClr val="accent3"/>
              </a:buClr>
              <a:buSzPts val="1400"/>
              <a:buNone/>
              <a:defRPr sz="1400">
                <a:solidFill>
                  <a:schemeClr val="accent3"/>
                </a:solidFill>
              </a:defRPr>
            </a:lvl7pPr>
            <a:lvl8pPr lvl="7" rtl="0" algn="ctr">
              <a:spcBef>
                <a:spcPts val="0"/>
              </a:spcBef>
              <a:spcAft>
                <a:spcPts val="0"/>
              </a:spcAft>
              <a:buClr>
                <a:schemeClr val="accent3"/>
              </a:buClr>
              <a:buSzPts val="1400"/>
              <a:buNone/>
              <a:defRPr sz="1400">
                <a:solidFill>
                  <a:schemeClr val="accent3"/>
                </a:solidFill>
              </a:defRPr>
            </a:lvl8pPr>
            <a:lvl9pPr lvl="8" rtl="0" algn="ctr">
              <a:spcBef>
                <a:spcPts val="0"/>
              </a:spcBef>
              <a:spcAft>
                <a:spcPts val="0"/>
              </a:spcAft>
              <a:buClr>
                <a:schemeClr val="accent3"/>
              </a:buClr>
              <a:buSzPts val="1400"/>
              <a:buNone/>
              <a:defRPr sz="1400">
                <a:solidFill>
                  <a:schemeClr val="accent3"/>
                </a:solidFill>
              </a:defRPr>
            </a:lvl9pPr>
          </a:lstStyle>
          <a:p/>
        </p:txBody>
      </p:sp>
      <p:sp>
        <p:nvSpPr>
          <p:cNvPr id="426" name="Google Shape;426;p36"/>
          <p:cNvSpPr txBox="1"/>
          <p:nvPr>
            <p:ph idx="1" type="subTitle"/>
          </p:nvPr>
        </p:nvSpPr>
        <p:spPr>
          <a:xfrm>
            <a:off x="2126450" y="423238"/>
            <a:ext cx="4180200" cy="19554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None/>
              <a:defRPr sz="2400"/>
            </a:lvl1pPr>
            <a:lvl2pPr lvl="1" rtl="0">
              <a:lnSpc>
                <a:spcPct val="100000"/>
              </a:lnSpc>
              <a:spcBef>
                <a:spcPts val="0"/>
              </a:spcBef>
              <a:spcAft>
                <a:spcPts val="0"/>
              </a:spcAft>
              <a:buNone/>
              <a:defRPr sz="2400"/>
            </a:lvl2pPr>
            <a:lvl3pPr lvl="2" rtl="0">
              <a:lnSpc>
                <a:spcPct val="100000"/>
              </a:lnSpc>
              <a:spcBef>
                <a:spcPts val="0"/>
              </a:spcBef>
              <a:spcAft>
                <a:spcPts val="0"/>
              </a:spcAft>
              <a:buNone/>
              <a:defRPr sz="2400"/>
            </a:lvl3pPr>
            <a:lvl4pPr lvl="3" rtl="0">
              <a:lnSpc>
                <a:spcPct val="100000"/>
              </a:lnSpc>
              <a:spcBef>
                <a:spcPts val="0"/>
              </a:spcBef>
              <a:spcAft>
                <a:spcPts val="0"/>
              </a:spcAft>
              <a:buNone/>
              <a:defRPr sz="2400"/>
            </a:lvl4pPr>
            <a:lvl5pPr lvl="4" rtl="0">
              <a:lnSpc>
                <a:spcPct val="100000"/>
              </a:lnSpc>
              <a:spcBef>
                <a:spcPts val="0"/>
              </a:spcBef>
              <a:spcAft>
                <a:spcPts val="0"/>
              </a:spcAft>
              <a:buNone/>
              <a:defRPr sz="2400"/>
            </a:lvl5pPr>
            <a:lvl6pPr lvl="5" rtl="0">
              <a:lnSpc>
                <a:spcPct val="100000"/>
              </a:lnSpc>
              <a:spcBef>
                <a:spcPts val="0"/>
              </a:spcBef>
              <a:spcAft>
                <a:spcPts val="0"/>
              </a:spcAft>
              <a:buNone/>
              <a:defRPr sz="2400"/>
            </a:lvl6pPr>
            <a:lvl7pPr lvl="6" rtl="0">
              <a:lnSpc>
                <a:spcPct val="100000"/>
              </a:lnSpc>
              <a:spcBef>
                <a:spcPts val="0"/>
              </a:spcBef>
              <a:spcAft>
                <a:spcPts val="0"/>
              </a:spcAft>
              <a:buNone/>
              <a:defRPr sz="2400"/>
            </a:lvl7pPr>
            <a:lvl8pPr lvl="7" rtl="0">
              <a:lnSpc>
                <a:spcPct val="100000"/>
              </a:lnSpc>
              <a:spcBef>
                <a:spcPts val="0"/>
              </a:spcBef>
              <a:spcAft>
                <a:spcPts val="0"/>
              </a:spcAft>
              <a:buNone/>
              <a:defRPr sz="2400"/>
            </a:lvl8pPr>
            <a:lvl9pPr lvl="8" rtl="0">
              <a:lnSpc>
                <a:spcPct val="100000"/>
              </a:lnSpc>
              <a:spcBef>
                <a:spcPts val="0"/>
              </a:spcBef>
              <a:spcAft>
                <a:spcPts val="0"/>
              </a:spcAft>
              <a:buNone/>
              <a:defRPr sz="2400"/>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27" name="Shape 427"/>
        <p:cNvGrpSpPr/>
        <p:nvPr/>
      </p:nvGrpSpPr>
      <p:grpSpPr>
        <a:xfrm>
          <a:off x="0" y="0"/>
          <a:ext cx="0" cy="0"/>
          <a:chOff x="0" y="0"/>
          <a:chExt cx="0" cy="0"/>
        </a:xfrm>
      </p:grpSpPr>
      <p:sp>
        <p:nvSpPr>
          <p:cNvPr id="428" name="Google Shape;428;p37"/>
          <p:cNvSpPr/>
          <p:nvPr/>
        </p:nvSpPr>
        <p:spPr>
          <a:xfrm flipH="1">
            <a:off x="2092849" y="1977851"/>
            <a:ext cx="7053804" cy="3165656"/>
          </a:xfrm>
          <a:custGeom>
            <a:rect b="b" l="l" r="r" t="t"/>
            <a:pathLst>
              <a:path extrusionOk="0" h="14893" w="33185">
                <a:moveTo>
                  <a:pt x="17914" y="0"/>
                </a:moveTo>
                <a:cubicBezTo>
                  <a:pt x="13508" y="0"/>
                  <a:pt x="9446" y="2824"/>
                  <a:pt x="10410" y="8850"/>
                </a:cubicBezTo>
                <a:cubicBezTo>
                  <a:pt x="9248" y="7251"/>
                  <a:pt x="7906" y="6596"/>
                  <a:pt x="6600" y="6596"/>
                </a:cubicBezTo>
                <a:cubicBezTo>
                  <a:pt x="3177" y="6596"/>
                  <a:pt x="1" y="11091"/>
                  <a:pt x="951" y="14893"/>
                </a:cubicBezTo>
                <a:lnTo>
                  <a:pt x="32763" y="14893"/>
                </a:lnTo>
                <a:cubicBezTo>
                  <a:pt x="33185" y="12398"/>
                  <a:pt x="31458" y="10888"/>
                  <a:pt x="29152" y="10888"/>
                </a:cubicBezTo>
                <a:cubicBezTo>
                  <a:pt x="28546" y="10888"/>
                  <a:pt x="27901" y="10992"/>
                  <a:pt x="27244" y="11210"/>
                </a:cubicBezTo>
                <a:cubicBezTo>
                  <a:pt x="28811" y="3946"/>
                  <a:pt x="23122" y="0"/>
                  <a:pt x="1791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9" name="Google Shape;429;p37"/>
          <p:cNvGrpSpPr/>
          <p:nvPr/>
        </p:nvGrpSpPr>
        <p:grpSpPr>
          <a:xfrm>
            <a:off x="-243652" y="2165205"/>
            <a:ext cx="1700914" cy="563757"/>
            <a:chOff x="223350" y="3354150"/>
            <a:chExt cx="1111200" cy="368300"/>
          </a:xfrm>
        </p:grpSpPr>
        <p:sp>
          <p:nvSpPr>
            <p:cNvPr id="430" name="Google Shape;430;p37"/>
            <p:cNvSpPr/>
            <p:nvPr/>
          </p:nvSpPr>
          <p:spPr>
            <a:xfrm>
              <a:off x="223350" y="3354150"/>
              <a:ext cx="1111200" cy="368300"/>
            </a:xfrm>
            <a:custGeom>
              <a:rect b="b" l="l" r="r" t="t"/>
              <a:pathLst>
                <a:path extrusionOk="0" h="14732" w="44448">
                  <a:moveTo>
                    <a:pt x="19404" y="1"/>
                  </a:moveTo>
                  <a:cubicBezTo>
                    <a:pt x="15057" y="1"/>
                    <a:pt x="10037" y="4145"/>
                    <a:pt x="10608" y="10721"/>
                  </a:cubicBezTo>
                  <a:cubicBezTo>
                    <a:pt x="9663" y="8870"/>
                    <a:pt x="8110" y="8098"/>
                    <a:pt x="6505" y="8098"/>
                  </a:cubicBezTo>
                  <a:cubicBezTo>
                    <a:pt x="3352" y="8098"/>
                    <a:pt x="1" y="11079"/>
                    <a:pt x="676" y="14721"/>
                  </a:cubicBezTo>
                  <a:lnTo>
                    <a:pt x="676" y="14732"/>
                  </a:lnTo>
                  <a:lnTo>
                    <a:pt x="44447" y="14732"/>
                  </a:lnTo>
                  <a:cubicBezTo>
                    <a:pt x="44447" y="14732"/>
                    <a:pt x="43386" y="10348"/>
                    <a:pt x="39397" y="10348"/>
                  </a:cubicBezTo>
                  <a:cubicBezTo>
                    <a:pt x="38216" y="10348"/>
                    <a:pt x="36778" y="10732"/>
                    <a:pt x="35035" y="11729"/>
                  </a:cubicBezTo>
                  <a:cubicBezTo>
                    <a:pt x="34870" y="8489"/>
                    <a:pt x="32137" y="5986"/>
                    <a:pt x="29405" y="5986"/>
                  </a:cubicBezTo>
                  <a:cubicBezTo>
                    <a:pt x="27922" y="5986"/>
                    <a:pt x="26440" y="6723"/>
                    <a:pt x="25368" y="8482"/>
                  </a:cubicBezTo>
                  <a:cubicBezTo>
                    <a:pt x="25811" y="2552"/>
                    <a:pt x="22815" y="1"/>
                    <a:pt x="1940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37"/>
            <p:cNvSpPr/>
            <p:nvPr/>
          </p:nvSpPr>
          <p:spPr>
            <a:xfrm>
              <a:off x="563350" y="3419225"/>
              <a:ext cx="37425" cy="41075"/>
            </a:xfrm>
            <a:custGeom>
              <a:rect b="b" l="l" r="r" t="t"/>
              <a:pathLst>
                <a:path extrusionOk="0" h="1643" w="1497">
                  <a:moveTo>
                    <a:pt x="1390" y="0"/>
                  </a:moveTo>
                  <a:lnTo>
                    <a:pt x="1284" y="21"/>
                  </a:lnTo>
                  <a:cubicBezTo>
                    <a:pt x="1189" y="53"/>
                    <a:pt x="1104" y="74"/>
                    <a:pt x="1019" y="117"/>
                  </a:cubicBezTo>
                  <a:cubicBezTo>
                    <a:pt x="786" y="212"/>
                    <a:pt x="573" y="350"/>
                    <a:pt x="393" y="531"/>
                  </a:cubicBezTo>
                  <a:cubicBezTo>
                    <a:pt x="128" y="828"/>
                    <a:pt x="0" y="1231"/>
                    <a:pt x="53" y="1634"/>
                  </a:cubicBezTo>
                  <a:cubicBezTo>
                    <a:pt x="96" y="1640"/>
                    <a:pt x="138" y="1642"/>
                    <a:pt x="181" y="1642"/>
                  </a:cubicBezTo>
                  <a:cubicBezTo>
                    <a:pt x="223" y="1642"/>
                    <a:pt x="266" y="1640"/>
                    <a:pt x="308" y="1634"/>
                  </a:cubicBezTo>
                  <a:cubicBezTo>
                    <a:pt x="329" y="1518"/>
                    <a:pt x="372" y="1422"/>
                    <a:pt x="414" y="1316"/>
                  </a:cubicBezTo>
                  <a:cubicBezTo>
                    <a:pt x="510" y="1146"/>
                    <a:pt x="626" y="987"/>
                    <a:pt x="764" y="849"/>
                  </a:cubicBezTo>
                  <a:cubicBezTo>
                    <a:pt x="902" y="701"/>
                    <a:pt x="1051" y="563"/>
                    <a:pt x="1210" y="435"/>
                  </a:cubicBezTo>
                  <a:cubicBezTo>
                    <a:pt x="1274" y="382"/>
                    <a:pt x="1337" y="329"/>
                    <a:pt x="1412" y="287"/>
                  </a:cubicBezTo>
                  <a:lnTo>
                    <a:pt x="1497" y="223"/>
                  </a:lnTo>
                  <a:cubicBezTo>
                    <a:pt x="1475" y="138"/>
                    <a:pt x="1444" y="64"/>
                    <a:pt x="1390"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37"/>
            <p:cNvSpPr/>
            <p:nvPr/>
          </p:nvSpPr>
          <p:spPr>
            <a:xfrm>
              <a:off x="589075" y="3443625"/>
              <a:ext cx="25750" cy="23825"/>
            </a:xfrm>
            <a:custGeom>
              <a:rect b="b" l="l" r="r" t="t"/>
              <a:pathLst>
                <a:path extrusionOk="0" h="953" w="1030">
                  <a:moveTo>
                    <a:pt x="956" y="0"/>
                  </a:moveTo>
                  <a:cubicBezTo>
                    <a:pt x="871" y="0"/>
                    <a:pt x="786" y="11"/>
                    <a:pt x="701" y="32"/>
                  </a:cubicBezTo>
                  <a:cubicBezTo>
                    <a:pt x="552" y="64"/>
                    <a:pt x="404" y="128"/>
                    <a:pt x="277" y="223"/>
                  </a:cubicBezTo>
                  <a:cubicBezTo>
                    <a:pt x="149" y="340"/>
                    <a:pt x="54" y="489"/>
                    <a:pt x="22" y="658"/>
                  </a:cubicBezTo>
                  <a:cubicBezTo>
                    <a:pt x="1" y="754"/>
                    <a:pt x="1" y="849"/>
                    <a:pt x="22" y="945"/>
                  </a:cubicBezTo>
                  <a:cubicBezTo>
                    <a:pt x="64" y="950"/>
                    <a:pt x="107" y="953"/>
                    <a:pt x="149" y="953"/>
                  </a:cubicBezTo>
                  <a:cubicBezTo>
                    <a:pt x="192" y="953"/>
                    <a:pt x="234" y="950"/>
                    <a:pt x="277" y="945"/>
                  </a:cubicBezTo>
                  <a:cubicBezTo>
                    <a:pt x="298" y="892"/>
                    <a:pt x="330" y="839"/>
                    <a:pt x="372" y="796"/>
                  </a:cubicBezTo>
                  <a:cubicBezTo>
                    <a:pt x="436" y="722"/>
                    <a:pt x="521" y="648"/>
                    <a:pt x="595" y="595"/>
                  </a:cubicBezTo>
                  <a:cubicBezTo>
                    <a:pt x="669" y="531"/>
                    <a:pt x="775" y="446"/>
                    <a:pt x="860" y="361"/>
                  </a:cubicBezTo>
                  <a:cubicBezTo>
                    <a:pt x="956" y="287"/>
                    <a:pt x="1030" y="234"/>
                    <a:pt x="1030" y="234"/>
                  </a:cubicBezTo>
                  <a:cubicBezTo>
                    <a:pt x="1019" y="149"/>
                    <a:pt x="988" y="64"/>
                    <a:pt x="956"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37"/>
            <p:cNvSpPr/>
            <p:nvPr/>
          </p:nvSpPr>
          <p:spPr>
            <a:xfrm>
              <a:off x="913525" y="3683600"/>
              <a:ext cx="61025" cy="12125"/>
            </a:xfrm>
            <a:custGeom>
              <a:rect b="b" l="l" r="r" t="t"/>
              <a:pathLst>
                <a:path extrusionOk="0" h="485" w="2441">
                  <a:moveTo>
                    <a:pt x="956" y="1"/>
                  </a:moveTo>
                  <a:cubicBezTo>
                    <a:pt x="648" y="1"/>
                    <a:pt x="340" y="15"/>
                    <a:pt x="32" y="47"/>
                  </a:cubicBezTo>
                  <a:cubicBezTo>
                    <a:pt x="0" y="132"/>
                    <a:pt x="0" y="217"/>
                    <a:pt x="32" y="302"/>
                  </a:cubicBezTo>
                  <a:cubicBezTo>
                    <a:pt x="414" y="387"/>
                    <a:pt x="807" y="450"/>
                    <a:pt x="1199" y="482"/>
                  </a:cubicBezTo>
                  <a:cubicBezTo>
                    <a:pt x="1271" y="484"/>
                    <a:pt x="1342" y="485"/>
                    <a:pt x="1414" y="485"/>
                  </a:cubicBezTo>
                  <a:cubicBezTo>
                    <a:pt x="1749" y="485"/>
                    <a:pt x="2088" y="466"/>
                    <a:pt x="2420" y="440"/>
                  </a:cubicBezTo>
                  <a:cubicBezTo>
                    <a:pt x="2441" y="355"/>
                    <a:pt x="2441" y="270"/>
                    <a:pt x="2420" y="185"/>
                  </a:cubicBezTo>
                  <a:cubicBezTo>
                    <a:pt x="2027" y="100"/>
                    <a:pt x="1634" y="36"/>
                    <a:pt x="1242" y="5"/>
                  </a:cubicBezTo>
                  <a:cubicBezTo>
                    <a:pt x="1147" y="2"/>
                    <a:pt x="1051" y="1"/>
                    <a:pt x="956" y="1"/>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37"/>
            <p:cNvSpPr/>
            <p:nvPr/>
          </p:nvSpPr>
          <p:spPr>
            <a:xfrm>
              <a:off x="920150" y="3656800"/>
              <a:ext cx="40075" cy="12325"/>
            </a:xfrm>
            <a:custGeom>
              <a:rect b="b" l="l" r="r" t="t"/>
              <a:pathLst>
                <a:path extrusionOk="0" h="493" w="1603">
                  <a:moveTo>
                    <a:pt x="669" y="0"/>
                  </a:moveTo>
                  <a:cubicBezTo>
                    <a:pt x="557" y="0"/>
                    <a:pt x="439" y="5"/>
                    <a:pt x="340" y="5"/>
                  </a:cubicBezTo>
                  <a:lnTo>
                    <a:pt x="75" y="5"/>
                  </a:lnTo>
                  <a:cubicBezTo>
                    <a:pt x="43" y="79"/>
                    <a:pt x="11" y="164"/>
                    <a:pt x="0" y="249"/>
                  </a:cubicBezTo>
                  <a:cubicBezTo>
                    <a:pt x="0" y="249"/>
                    <a:pt x="117" y="302"/>
                    <a:pt x="276" y="366"/>
                  </a:cubicBezTo>
                  <a:cubicBezTo>
                    <a:pt x="436" y="429"/>
                    <a:pt x="616" y="472"/>
                    <a:pt x="796" y="493"/>
                  </a:cubicBezTo>
                  <a:cubicBezTo>
                    <a:pt x="1062" y="482"/>
                    <a:pt x="1327" y="450"/>
                    <a:pt x="1592" y="387"/>
                  </a:cubicBezTo>
                  <a:cubicBezTo>
                    <a:pt x="1603" y="302"/>
                    <a:pt x="1603" y="217"/>
                    <a:pt x="1592" y="143"/>
                  </a:cubicBezTo>
                  <a:cubicBezTo>
                    <a:pt x="1338" y="79"/>
                    <a:pt x="1083" y="37"/>
                    <a:pt x="828" y="5"/>
                  </a:cubicBezTo>
                  <a:cubicBezTo>
                    <a:pt x="779" y="1"/>
                    <a:pt x="724" y="0"/>
                    <a:pt x="669"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5" name="Google Shape;435;p37"/>
          <p:cNvGrpSpPr/>
          <p:nvPr/>
        </p:nvGrpSpPr>
        <p:grpSpPr>
          <a:xfrm>
            <a:off x="5465848" y="258130"/>
            <a:ext cx="1700914" cy="563757"/>
            <a:chOff x="223350" y="3354150"/>
            <a:chExt cx="1111200" cy="368300"/>
          </a:xfrm>
        </p:grpSpPr>
        <p:sp>
          <p:nvSpPr>
            <p:cNvPr id="436" name="Google Shape;436;p37"/>
            <p:cNvSpPr/>
            <p:nvPr/>
          </p:nvSpPr>
          <p:spPr>
            <a:xfrm>
              <a:off x="223350" y="3354150"/>
              <a:ext cx="1111200" cy="368300"/>
            </a:xfrm>
            <a:custGeom>
              <a:rect b="b" l="l" r="r" t="t"/>
              <a:pathLst>
                <a:path extrusionOk="0" h="14732" w="44448">
                  <a:moveTo>
                    <a:pt x="19404" y="1"/>
                  </a:moveTo>
                  <a:cubicBezTo>
                    <a:pt x="15057" y="1"/>
                    <a:pt x="10037" y="4145"/>
                    <a:pt x="10608" y="10721"/>
                  </a:cubicBezTo>
                  <a:cubicBezTo>
                    <a:pt x="9663" y="8870"/>
                    <a:pt x="8110" y="8098"/>
                    <a:pt x="6505" y="8098"/>
                  </a:cubicBezTo>
                  <a:cubicBezTo>
                    <a:pt x="3352" y="8098"/>
                    <a:pt x="1" y="11079"/>
                    <a:pt x="676" y="14721"/>
                  </a:cubicBezTo>
                  <a:lnTo>
                    <a:pt x="676" y="14732"/>
                  </a:lnTo>
                  <a:lnTo>
                    <a:pt x="44447" y="14732"/>
                  </a:lnTo>
                  <a:cubicBezTo>
                    <a:pt x="44447" y="14732"/>
                    <a:pt x="43386" y="10348"/>
                    <a:pt x="39397" y="10348"/>
                  </a:cubicBezTo>
                  <a:cubicBezTo>
                    <a:pt x="38216" y="10348"/>
                    <a:pt x="36778" y="10732"/>
                    <a:pt x="35035" y="11729"/>
                  </a:cubicBezTo>
                  <a:cubicBezTo>
                    <a:pt x="34870" y="8489"/>
                    <a:pt x="32137" y="5986"/>
                    <a:pt x="29405" y="5986"/>
                  </a:cubicBezTo>
                  <a:cubicBezTo>
                    <a:pt x="27922" y="5986"/>
                    <a:pt x="26440" y="6723"/>
                    <a:pt x="25368" y="8482"/>
                  </a:cubicBezTo>
                  <a:cubicBezTo>
                    <a:pt x="25811" y="2552"/>
                    <a:pt x="22815" y="1"/>
                    <a:pt x="1940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37"/>
            <p:cNvSpPr/>
            <p:nvPr/>
          </p:nvSpPr>
          <p:spPr>
            <a:xfrm>
              <a:off x="563350" y="3419225"/>
              <a:ext cx="37425" cy="41075"/>
            </a:xfrm>
            <a:custGeom>
              <a:rect b="b" l="l" r="r" t="t"/>
              <a:pathLst>
                <a:path extrusionOk="0" h="1643" w="1497">
                  <a:moveTo>
                    <a:pt x="1390" y="0"/>
                  </a:moveTo>
                  <a:lnTo>
                    <a:pt x="1284" y="21"/>
                  </a:lnTo>
                  <a:cubicBezTo>
                    <a:pt x="1189" y="53"/>
                    <a:pt x="1104" y="74"/>
                    <a:pt x="1019" y="117"/>
                  </a:cubicBezTo>
                  <a:cubicBezTo>
                    <a:pt x="786" y="212"/>
                    <a:pt x="573" y="350"/>
                    <a:pt x="393" y="531"/>
                  </a:cubicBezTo>
                  <a:cubicBezTo>
                    <a:pt x="128" y="828"/>
                    <a:pt x="0" y="1231"/>
                    <a:pt x="53" y="1634"/>
                  </a:cubicBezTo>
                  <a:cubicBezTo>
                    <a:pt x="96" y="1640"/>
                    <a:pt x="138" y="1642"/>
                    <a:pt x="181" y="1642"/>
                  </a:cubicBezTo>
                  <a:cubicBezTo>
                    <a:pt x="223" y="1642"/>
                    <a:pt x="266" y="1640"/>
                    <a:pt x="308" y="1634"/>
                  </a:cubicBezTo>
                  <a:cubicBezTo>
                    <a:pt x="329" y="1518"/>
                    <a:pt x="372" y="1422"/>
                    <a:pt x="414" y="1316"/>
                  </a:cubicBezTo>
                  <a:cubicBezTo>
                    <a:pt x="510" y="1146"/>
                    <a:pt x="626" y="987"/>
                    <a:pt x="764" y="849"/>
                  </a:cubicBezTo>
                  <a:cubicBezTo>
                    <a:pt x="902" y="701"/>
                    <a:pt x="1051" y="563"/>
                    <a:pt x="1210" y="435"/>
                  </a:cubicBezTo>
                  <a:cubicBezTo>
                    <a:pt x="1274" y="382"/>
                    <a:pt x="1337" y="329"/>
                    <a:pt x="1412" y="287"/>
                  </a:cubicBezTo>
                  <a:lnTo>
                    <a:pt x="1497" y="223"/>
                  </a:lnTo>
                  <a:cubicBezTo>
                    <a:pt x="1475" y="138"/>
                    <a:pt x="1444" y="64"/>
                    <a:pt x="1390"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37"/>
            <p:cNvSpPr/>
            <p:nvPr/>
          </p:nvSpPr>
          <p:spPr>
            <a:xfrm>
              <a:off x="589075" y="3443625"/>
              <a:ext cx="25750" cy="23825"/>
            </a:xfrm>
            <a:custGeom>
              <a:rect b="b" l="l" r="r" t="t"/>
              <a:pathLst>
                <a:path extrusionOk="0" h="953" w="1030">
                  <a:moveTo>
                    <a:pt x="956" y="0"/>
                  </a:moveTo>
                  <a:cubicBezTo>
                    <a:pt x="871" y="0"/>
                    <a:pt x="786" y="11"/>
                    <a:pt x="701" y="32"/>
                  </a:cubicBezTo>
                  <a:cubicBezTo>
                    <a:pt x="552" y="64"/>
                    <a:pt x="404" y="128"/>
                    <a:pt x="277" y="223"/>
                  </a:cubicBezTo>
                  <a:cubicBezTo>
                    <a:pt x="149" y="340"/>
                    <a:pt x="54" y="489"/>
                    <a:pt x="22" y="658"/>
                  </a:cubicBezTo>
                  <a:cubicBezTo>
                    <a:pt x="1" y="754"/>
                    <a:pt x="1" y="849"/>
                    <a:pt x="22" y="945"/>
                  </a:cubicBezTo>
                  <a:cubicBezTo>
                    <a:pt x="64" y="950"/>
                    <a:pt x="107" y="953"/>
                    <a:pt x="149" y="953"/>
                  </a:cubicBezTo>
                  <a:cubicBezTo>
                    <a:pt x="192" y="953"/>
                    <a:pt x="234" y="950"/>
                    <a:pt x="277" y="945"/>
                  </a:cubicBezTo>
                  <a:cubicBezTo>
                    <a:pt x="298" y="892"/>
                    <a:pt x="330" y="839"/>
                    <a:pt x="372" y="796"/>
                  </a:cubicBezTo>
                  <a:cubicBezTo>
                    <a:pt x="436" y="722"/>
                    <a:pt x="521" y="648"/>
                    <a:pt x="595" y="595"/>
                  </a:cubicBezTo>
                  <a:cubicBezTo>
                    <a:pt x="669" y="531"/>
                    <a:pt x="775" y="446"/>
                    <a:pt x="860" y="361"/>
                  </a:cubicBezTo>
                  <a:cubicBezTo>
                    <a:pt x="956" y="287"/>
                    <a:pt x="1030" y="234"/>
                    <a:pt x="1030" y="234"/>
                  </a:cubicBezTo>
                  <a:cubicBezTo>
                    <a:pt x="1019" y="149"/>
                    <a:pt x="988" y="64"/>
                    <a:pt x="956"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37"/>
            <p:cNvSpPr/>
            <p:nvPr/>
          </p:nvSpPr>
          <p:spPr>
            <a:xfrm>
              <a:off x="913525" y="3683600"/>
              <a:ext cx="61025" cy="12125"/>
            </a:xfrm>
            <a:custGeom>
              <a:rect b="b" l="l" r="r" t="t"/>
              <a:pathLst>
                <a:path extrusionOk="0" h="485" w="2441">
                  <a:moveTo>
                    <a:pt x="956" y="1"/>
                  </a:moveTo>
                  <a:cubicBezTo>
                    <a:pt x="648" y="1"/>
                    <a:pt x="340" y="15"/>
                    <a:pt x="32" y="47"/>
                  </a:cubicBezTo>
                  <a:cubicBezTo>
                    <a:pt x="0" y="132"/>
                    <a:pt x="0" y="217"/>
                    <a:pt x="32" y="302"/>
                  </a:cubicBezTo>
                  <a:cubicBezTo>
                    <a:pt x="414" y="387"/>
                    <a:pt x="807" y="450"/>
                    <a:pt x="1199" y="482"/>
                  </a:cubicBezTo>
                  <a:cubicBezTo>
                    <a:pt x="1271" y="484"/>
                    <a:pt x="1342" y="485"/>
                    <a:pt x="1414" y="485"/>
                  </a:cubicBezTo>
                  <a:cubicBezTo>
                    <a:pt x="1749" y="485"/>
                    <a:pt x="2088" y="466"/>
                    <a:pt x="2420" y="440"/>
                  </a:cubicBezTo>
                  <a:cubicBezTo>
                    <a:pt x="2441" y="355"/>
                    <a:pt x="2441" y="270"/>
                    <a:pt x="2420" y="185"/>
                  </a:cubicBezTo>
                  <a:cubicBezTo>
                    <a:pt x="2027" y="100"/>
                    <a:pt x="1634" y="36"/>
                    <a:pt x="1242" y="5"/>
                  </a:cubicBezTo>
                  <a:cubicBezTo>
                    <a:pt x="1147" y="2"/>
                    <a:pt x="1051" y="1"/>
                    <a:pt x="956" y="1"/>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37"/>
            <p:cNvSpPr/>
            <p:nvPr/>
          </p:nvSpPr>
          <p:spPr>
            <a:xfrm>
              <a:off x="920150" y="3656800"/>
              <a:ext cx="40075" cy="12325"/>
            </a:xfrm>
            <a:custGeom>
              <a:rect b="b" l="l" r="r" t="t"/>
              <a:pathLst>
                <a:path extrusionOk="0" h="493" w="1603">
                  <a:moveTo>
                    <a:pt x="669" y="0"/>
                  </a:moveTo>
                  <a:cubicBezTo>
                    <a:pt x="557" y="0"/>
                    <a:pt x="439" y="5"/>
                    <a:pt x="340" y="5"/>
                  </a:cubicBezTo>
                  <a:lnTo>
                    <a:pt x="75" y="5"/>
                  </a:lnTo>
                  <a:cubicBezTo>
                    <a:pt x="43" y="79"/>
                    <a:pt x="11" y="164"/>
                    <a:pt x="0" y="249"/>
                  </a:cubicBezTo>
                  <a:cubicBezTo>
                    <a:pt x="0" y="249"/>
                    <a:pt x="117" y="302"/>
                    <a:pt x="276" y="366"/>
                  </a:cubicBezTo>
                  <a:cubicBezTo>
                    <a:pt x="436" y="429"/>
                    <a:pt x="616" y="472"/>
                    <a:pt x="796" y="493"/>
                  </a:cubicBezTo>
                  <a:cubicBezTo>
                    <a:pt x="1062" y="482"/>
                    <a:pt x="1327" y="450"/>
                    <a:pt x="1592" y="387"/>
                  </a:cubicBezTo>
                  <a:cubicBezTo>
                    <a:pt x="1603" y="302"/>
                    <a:pt x="1603" y="217"/>
                    <a:pt x="1592" y="143"/>
                  </a:cubicBezTo>
                  <a:cubicBezTo>
                    <a:pt x="1338" y="79"/>
                    <a:pt x="1083" y="37"/>
                    <a:pt x="828" y="5"/>
                  </a:cubicBezTo>
                  <a:cubicBezTo>
                    <a:pt x="779" y="1"/>
                    <a:pt x="724" y="0"/>
                    <a:pt x="669"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1" name="Google Shape;441;p37"/>
          <p:cNvGrpSpPr/>
          <p:nvPr/>
        </p:nvGrpSpPr>
        <p:grpSpPr>
          <a:xfrm flipH="1">
            <a:off x="6771807" y="681512"/>
            <a:ext cx="1319551" cy="588388"/>
            <a:chOff x="7624716" y="2969549"/>
            <a:chExt cx="1288247" cy="574373"/>
          </a:xfrm>
        </p:grpSpPr>
        <p:sp>
          <p:nvSpPr>
            <p:cNvPr id="442" name="Google Shape;442;p37"/>
            <p:cNvSpPr/>
            <p:nvPr/>
          </p:nvSpPr>
          <p:spPr>
            <a:xfrm>
              <a:off x="7624716" y="2969549"/>
              <a:ext cx="1288247" cy="574373"/>
            </a:xfrm>
            <a:custGeom>
              <a:rect b="b" l="l" r="r" t="t"/>
              <a:pathLst>
                <a:path extrusionOk="0" h="14456" w="32423">
                  <a:moveTo>
                    <a:pt x="13248" y="0"/>
                  </a:moveTo>
                  <a:cubicBezTo>
                    <a:pt x="9366" y="0"/>
                    <a:pt x="5508" y="3323"/>
                    <a:pt x="6973" y="9277"/>
                  </a:cubicBezTo>
                  <a:cubicBezTo>
                    <a:pt x="6217" y="8839"/>
                    <a:pt x="5486" y="8647"/>
                    <a:pt x="4800" y="8647"/>
                  </a:cubicBezTo>
                  <a:cubicBezTo>
                    <a:pt x="2042" y="8647"/>
                    <a:pt x="1" y="11745"/>
                    <a:pt x="1" y="14455"/>
                  </a:cubicBezTo>
                  <a:lnTo>
                    <a:pt x="31060" y="14455"/>
                  </a:lnTo>
                  <a:cubicBezTo>
                    <a:pt x="32423" y="9759"/>
                    <a:pt x="28766" y="5815"/>
                    <a:pt x="24917" y="5815"/>
                  </a:cubicBezTo>
                  <a:cubicBezTo>
                    <a:pt x="23131" y="5815"/>
                    <a:pt x="21304" y="6665"/>
                    <a:pt x="19918" y="8683"/>
                  </a:cubicBezTo>
                  <a:cubicBezTo>
                    <a:pt x="20296" y="2723"/>
                    <a:pt x="16763" y="0"/>
                    <a:pt x="1324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37"/>
            <p:cNvSpPr/>
            <p:nvPr/>
          </p:nvSpPr>
          <p:spPr>
            <a:xfrm>
              <a:off x="8289600" y="3075873"/>
              <a:ext cx="37150" cy="52526"/>
            </a:xfrm>
            <a:custGeom>
              <a:rect b="b" l="l" r="r" t="t"/>
              <a:pathLst>
                <a:path extrusionOk="0" h="1322" w="935">
                  <a:moveTo>
                    <a:pt x="86" y="1"/>
                  </a:moveTo>
                  <a:cubicBezTo>
                    <a:pt x="43" y="54"/>
                    <a:pt x="11" y="118"/>
                    <a:pt x="1" y="192"/>
                  </a:cubicBezTo>
                  <a:cubicBezTo>
                    <a:pt x="1" y="192"/>
                    <a:pt x="86" y="255"/>
                    <a:pt x="181" y="362"/>
                  </a:cubicBezTo>
                  <a:cubicBezTo>
                    <a:pt x="277" y="468"/>
                    <a:pt x="362" y="584"/>
                    <a:pt x="436" y="701"/>
                  </a:cubicBezTo>
                  <a:cubicBezTo>
                    <a:pt x="521" y="818"/>
                    <a:pt x="584" y="945"/>
                    <a:pt x="638" y="1073"/>
                  </a:cubicBezTo>
                  <a:cubicBezTo>
                    <a:pt x="659" y="1126"/>
                    <a:pt x="680" y="1189"/>
                    <a:pt x="691" y="1242"/>
                  </a:cubicBezTo>
                  <a:lnTo>
                    <a:pt x="712" y="1306"/>
                  </a:lnTo>
                  <a:cubicBezTo>
                    <a:pt x="744" y="1317"/>
                    <a:pt x="778" y="1322"/>
                    <a:pt x="813" y="1322"/>
                  </a:cubicBezTo>
                  <a:cubicBezTo>
                    <a:pt x="847" y="1322"/>
                    <a:pt x="882" y="1317"/>
                    <a:pt x="913" y="1306"/>
                  </a:cubicBezTo>
                  <a:cubicBezTo>
                    <a:pt x="913" y="1306"/>
                    <a:pt x="913" y="1274"/>
                    <a:pt x="924" y="1232"/>
                  </a:cubicBezTo>
                  <a:cubicBezTo>
                    <a:pt x="935" y="1157"/>
                    <a:pt x="935" y="1083"/>
                    <a:pt x="924" y="1019"/>
                  </a:cubicBezTo>
                  <a:cubicBezTo>
                    <a:pt x="913" y="828"/>
                    <a:pt x="860" y="648"/>
                    <a:pt x="765" y="489"/>
                  </a:cubicBezTo>
                  <a:cubicBezTo>
                    <a:pt x="659" y="330"/>
                    <a:pt x="510" y="213"/>
                    <a:pt x="351" y="118"/>
                  </a:cubicBezTo>
                  <a:cubicBezTo>
                    <a:pt x="298" y="86"/>
                    <a:pt x="234" y="54"/>
                    <a:pt x="160" y="33"/>
                  </a:cubicBezTo>
                  <a:lnTo>
                    <a:pt x="86" y="1"/>
                  </a:ln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37"/>
            <p:cNvSpPr/>
            <p:nvPr/>
          </p:nvSpPr>
          <p:spPr>
            <a:xfrm>
              <a:off x="8254635" y="3089382"/>
              <a:ext cx="35441" cy="35441"/>
            </a:xfrm>
            <a:custGeom>
              <a:rect b="b" l="l" r="r" t="t"/>
              <a:pathLst>
                <a:path extrusionOk="0" h="892" w="892">
                  <a:moveTo>
                    <a:pt x="53" y="0"/>
                  </a:moveTo>
                  <a:cubicBezTo>
                    <a:pt x="32" y="53"/>
                    <a:pt x="11" y="117"/>
                    <a:pt x="0" y="191"/>
                  </a:cubicBezTo>
                  <a:cubicBezTo>
                    <a:pt x="53" y="223"/>
                    <a:pt x="106" y="255"/>
                    <a:pt x="159" y="297"/>
                  </a:cubicBezTo>
                  <a:cubicBezTo>
                    <a:pt x="234" y="361"/>
                    <a:pt x="308" y="425"/>
                    <a:pt x="372" y="510"/>
                  </a:cubicBezTo>
                  <a:cubicBezTo>
                    <a:pt x="456" y="584"/>
                    <a:pt x="520" y="658"/>
                    <a:pt x="594" y="743"/>
                  </a:cubicBezTo>
                  <a:cubicBezTo>
                    <a:pt x="637" y="786"/>
                    <a:pt x="669" y="839"/>
                    <a:pt x="700" y="892"/>
                  </a:cubicBezTo>
                  <a:cubicBezTo>
                    <a:pt x="775" y="881"/>
                    <a:pt x="838" y="860"/>
                    <a:pt x="891" y="828"/>
                  </a:cubicBezTo>
                  <a:cubicBezTo>
                    <a:pt x="891" y="828"/>
                    <a:pt x="891" y="807"/>
                    <a:pt x="891" y="764"/>
                  </a:cubicBezTo>
                  <a:cubicBezTo>
                    <a:pt x="881" y="711"/>
                    <a:pt x="870" y="658"/>
                    <a:pt x="849" y="616"/>
                  </a:cubicBezTo>
                  <a:cubicBezTo>
                    <a:pt x="817" y="478"/>
                    <a:pt x="754" y="351"/>
                    <a:pt x="658" y="244"/>
                  </a:cubicBezTo>
                  <a:cubicBezTo>
                    <a:pt x="552" y="138"/>
                    <a:pt x="425" y="64"/>
                    <a:pt x="276" y="32"/>
                  </a:cubicBezTo>
                  <a:cubicBezTo>
                    <a:pt x="223" y="11"/>
                    <a:pt x="170" y="0"/>
                    <a:pt x="117"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37"/>
            <p:cNvSpPr/>
            <p:nvPr/>
          </p:nvSpPr>
          <p:spPr>
            <a:xfrm>
              <a:off x="8816214" y="3445226"/>
              <a:ext cx="32064" cy="31667"/>
            </a:xfrm>
            <a:custGeom>
              <a:rect b="b" l="l" r="r" t="t"/>
              <a:pathLst>
                <a:path extrusionOk="0" h="797" w="807">
                  <a:moveTo>
                    <a:pt x="658" y="0"/>
                  </a:moveTo>
                  <a:cubicBezTo>
                    <a:pt x="361" y="117"/>
                    <a:pt x="117" y="361"/>
                    <a:pt x="0" y="658"/>
                  </a:cubicBezTo>
                  <a:cubicBezTo>
                    <a:pt x="43" y="711"/>
                    <a:pt x="85" y="754"/>
                    <a:pt x="138" y="796"/>
                  </a:cubicBezTo>
                  <a:cubicBezTo>
                    <a:pt x="287" y="722"/>
                    <a:pt x="414" y="637"/>
                    <a:pt x="541" y="531"/>
                  </a:cubicBezTo>
                  <a:cubicBezTo>
                    <a:pt x="648" y="414"/>
                    <a:pt x="732" y="276"/>
                    <a:pt x="807" y="138"/>
                  </a:cubicBezTo>
                  <a:cubicBezTo>
                    <a:pt x="764" y="85"/>
                    <a:pt x="711" y="32"/>
                    <a:pt x="658"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37"/>
            <p:cNvSpPr/>
            <p:nvPr/>
          </p:nvSpPr>
          <p:spPr>
            <a:xfrm>
              <a:off x="8803142" y="3400924"/>
              <a:ext cx="49348" cy="44739"/>
            </a:xfrm>
            <a:custGeom>
              <a:rect b="b" l="l" r="r" t="t"/>
              <a:pathLst>
                <a:path extrusionOk="0" h="1126" w="1242">
                  <a:moveTo>
                    <a:pt x="1096" y="0"/>
                  </a:moveTo>
                  <a:cubicBezTo>
                    <a:pt x="1095" y="0"/>
                    <a:pt x="1094" y="1"/>
                    <a:pt x="1093" y="1"/>
                  </a:cubicBezTo>
                  <a:cubicBezTo>
                    <a:pt x="881" y="118"/>
                    <a:pt x="679" y="266"/>
                    <a:pt x="488" y="415"/>
                  </a:cubicBezTo>
                  <a:cubicBezTo>
                    <a:pt x="308" y="595"/>
                    <a:pt x="149" y="786"/>
                    <a:pt x="0" y="988"/>
                  </a:cubicBezTo>
                  <a:cubicBezTo>
                    <a:pt x="32" y="1041"/>
                    <a:pt x="85" y="1094"/>
                    <a:pt x="138" y="1126"/>
                  </a:cubicBezTo>
                  <a:cubicBezTo>
                    <a:pt x="351" y="1009"/>
                    <a:pt x="552" y="861"/>
                    <a:pt x="743" y="712"/>
                  </a:cubicBezTo>
                  <a:cubicBezTo>
                    <a:pt x="924" y="532"/>
                    <a:pt x="1093" y="341"/>
                    <a:pt x="1242" y="139"/>
                  </a:cubicBezTo>
                  <a:cubicBezTo>
                    <a:pt x="1242" y="129"/>
                    <a:pt x="1124" y="0"/>
                    <a:pt x="1096"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37"/>
            <p:cNvSpPr/>
            <p:nvPr/>
          </p:nvSpPr>
          <p:spPr>
            <a:xfrm>
              <a:off x="8800202" y="3370171"/>
              <a:ext cx="35004" cy="32501"/>
            </a:xfrm>
            <a:custGeom>
              <a:rect b="b" l="l" r="r" t="t"/>
              <a:pathLst>
                <a:path extrusionOk="0" h="818" w="881">
                  <a:moveTo>
                    <a:pt x="722" y="0"/>
                  </a:moveTo>
                  <a:cubicBezTo>
                    <a:pt x="722" y="0"/>
                    <a:pt x="467" y="202"/>
                    <a:pt x="340" y="319"/>
                  </a:cubicBezTo>
                  <a:cubicBezTo>
                    <a:pt x="276" y="361"/>
                    <a:pt x="202" y="457"/>
                    <a:pt x="127" y="520"/>
                  </a:cubicBezTo>
                  <a:lnTo>
                    <a:pt x="0" y="626"/>
                  </a:lnTo>
                  <a:cubicBezTo>
                    <a:pt x="11" y="690"/>
                    <a:pt x="32" y="754"/>
                    <a:pt x="64" y="817"/>
                  </a:cubicBezTo>
                  <a:cubicBezTo>
                    <a:pt x="64" y="817"/>
                    <a:pt x="149" y="807"/>
                    <a:pt x="265" y="775"/>
                  </a:cubicBezTo>
                  <a:cubicBezTo>
                    <a:pt x="382" y="743"/>
                    <a:pt x="499" y="680"/>
                    <a:pt x="605" y="605"/>
                  </a:cubicBezTo>
                  <a:cubicBezTo>
                    <a:pt x="722" y="457"/>
                    <a:pt x="817" y="298"/>
                    <a:pt x="881" y="117"/>
                  </a:cubicBezTo>
                  <a:cubicBezTo>
                    <a:pt x="828" y="75"/>
                    <a:pt x="775" y="32"/>
                    <a:pt x="722"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48" name="Google Shape;448;p37"/>
          <p:cNvSpPr/>
          <p:nvPr/>
        </p:nvSpPr>
        <p:spPr>
          <a:xfrm>
            <a:off x="7704600" y="3099250"/>
            <a:ext cx="952900" cy="138325"/>
          </a:xfrm>
          <a:custGeom>
            <a:rect b="b" l="l" r="r" t="t"/>
            <a:pathLst>
              <a:path extrusionOk="0" h="5533" w="38116">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rgbClr val="7ECC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37"/>
          <p:cNvSpPr/>
          <p:nvPr/>
        </p:nvSpPr>
        <p:spPr>
          <a:xfrm>
            <a:off x="8657500" y="2888575"/>
            <a:ext cx="294050" cy="67975"/>
          </a:xfrm>
          <a:custGeom>
            <a:rect b="b" l="l" r="r" t="t"/>
            <a:pathLst>
              <a:path extrusionOk="0" h="2719" w="11762">
                <a:moveTo>
                  <a:pt x="5662" y="1"/>
                </a:moveTo>
                <a:lnTo>
                  <a:pt x="5283" y="409"/>
                </a:lnTo>
                <a:lnTo>
                  <a:pt x="4728" y="935"/>
                </a:lnTo>
                <a:cubicBezTo>
                  <a:pt x="4524" y="1081"/>
                  <a:pt x="4349" y="1256"/>
                  <a:pt x="4145" y="1372"/>
                </a:cubicBezTo>
                <a:cubicBezTo>
                  <a:pt x="3736" y="1635"/>
                  <a:pt x="3298" y="1810"/>
                  <a:pt x="2831" y="1869"/>
                </a:cubicBezTo>
                <a:cubicBezTo>
                  <a:pt x="2736" y="1880"/>
                  <a:pt x="2641" y="1886"/>
                  <a:pt x="2545" y="1886"/>
                </a:cubicBezTo>
                <a:cubicBezTo>
                  <a:pt x="1669" y="1886"/>
                  <a:pt x="763" y="1420"/>
                  <a:pt x="0" y="789"/>
                </a:cubicBezTo>
                <a:lnTo>
                  <a:pt x="0" y="789"/>
                </a:lnTo>
                <a:cubicBezTo>
                  <a:pt x="263" y="1314"/>
                  <a:pt x="642" y="1752"/>
                  <a:pt x="1139" y="2102"/>
                </a:cubicBezTo>
                <a:cubicBezTo>
                  <a:pt x="1635" y="2481"/>
                  <a:pt x="2218" y="2686"/>
                  <a:pt x="2860" y="2715"/>
                </a:cubicBezTo>
                <a:cubicBezTo>
                  <a:pt x="2905" y="2717"/>
                  <a:pt x="2950" y="2718"/>
                  <a:pt x="2994" y="2718"/>
                </a:cubicBezTo>
                <a:cubicBezTo>
                  <a:pt x="3566" y="2718"/>
                  <a:pt x="4156" y="2548"/>
                  <a:pt x="4670" y="2277"/>
                </a:cubicBezTo>
                <a:cubicBezTo>
                  <a:pt x="4933" y="2131"/>
                  <a:pt x="5195" y="1956"/>
                  <a:pt x="5458" y="1781"/>
                </a:cubicBezTo>
                <a:cubicBezTo>
                  <a:pt x="5540" y="1699"/>
                  <a:pt x="5627" y="1616"/>
                  <a:pt x="5716" y="1534"/>
                </a:cubicBezTo>
                <a:lnTo>
                  <a:pt x="5716" y="1534"/>
                </a:lnTo>
                <a:cubicBezTo>
                  <a:pt x="6060" y="1817"/>
                  <a:pt x="6445" y="2062"/>
                  <a:pt x="6859" y="2248"/>
                </a:cubicBezTo>
                <a:cubicBezTo>
                  <a:pt x="7443" y="2540"/>
                  <a:pt x="8085" y="2715"/>
                  <a:pt x="8756" y="2715"/>
                </a:cubicBezTo>
                <a:cubicBezTo>
                  <a:pt x="8902" y="2715"/>
                  <a:pt x="9077" y="2715"/>
                  <a:pt x="9223" y="2686"/>
                </a:cubicBezTo>
                <a:cubicBezTo>
                  <a:pt x="9398" y="2657"/>
                  <a:pt x="9573" y="2627"/>
                  <a:pt x="9719" y="2598"/>
                </a:cubicBezTo>
                <a:cubicBezTo>
                  <a:pt x="10011" y="2481"/>
                  <a:pt x="10303" y="2336"/>
                  <a:pt x="10595" y="2160"/>
                </a:cubicBezTo>
                <a:cubicBezTo>
                  <a:pt x="11091" y="1810"/>
                  <a:pt x="11470" y="1314"/>
                  <a:pt x="11762" y="789"/>
                </a:cubicBezTo>
                <a:lnTo>
                  <a:pt x="11762" y="789"/>
                </a:lnTo>
                <a:cubicBezTo>
                  <a:pt x="11324" y="1139"/>
                  <a:pt x="10828" y="1460"/>
                  <a:pt x="10303" y="1664"/>
                </a:cubicBezTo>
                <a:cubicBezTo>
                  <a:pt x="9976" y="1807"/>
                  <a:pt x="9620" y="1879"/>
                  <a:pt x="9266" y="1879"/>
                </a:cubicBezTo>
                <a:cubicBezTo>
                  <a:pt x="9115" y="1879"/>
                  <a:pt x="8963" y="1866"/>
                  <a:pt x="8814" y="1839"/>
                </a:cubicBezTo>
                <a:cubicBezTo>
                  <a:pt x="8289" y="1752"/>
                  <a:pt x="7793" y="1548"/>
                  <a:pt x="7355" y="1285"/>
                </a:cubicBezTo>
                <a:cubicBezTo>
                  <a:pt x="6888" y="1051"/>
                  <a:pt x="6450" y="730"/>
                  <a:pt x="6071" y="380"/>
                </a:cubicBezTo>
                <a:lnTo>
                  <a:pt x="5662" y="1"/>
                </a:lnTo>
                <a:close/>
              </a:path>
            </a:pathLst>
          </a:custGeom>
          <a:solidFill>
            <a:srgbClr val="7ECC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37"/>
          <p:cNvSpPr/>
          <p:nvPr/>
        </p:nvSpPr>
        <p:spPr>
          <a:xfrm>
            <a:off x="4776650" y="433075"/>
            <a:ext cx="294050" cy="67975"/>
          </a:xfrm>
          <a:custGeom>
            <a:rect b="b" l="l" r="r" t="t"/>
            <a:pathLst>
              <a:path extrusionOk="0" h="2719" w="11762">
                <a:moveTo>
                  <a:pt x="5662" y="1"/>
                </a:moveTo>
                <a:lnTo>
                  <a:pt x="5283" y="409"/>
                </a:lnTo>
                <a:lnTo>
                  <a:pt x="4728" y="935"/>
                </a:lnTo>
                <a:cubicBezTo>
                  <a:pt x="4524" y="1081"/>
                  <a:pt x="4349" y="1256"/>
                  <a:pt x="4145" y="1372"/>
                </a:cubicBezTo>
                <a:cubicBezTo>
                  <a:pt x="3736" y="1635"/>
                  <a:pt x="3298" y="1810"/>
                  <a:pt x="2831" y="1869"/>
                </a:cubicBezTo>
                <a:cubicBezTo>
                  <a:pt x="2736" y="1880"/>
                  <a:pt x="2641" y="1886"/>
                  <a:pt x="2545" y="1886"/>
                </a:cubicBezTo>
                <a:cubicBezTo>
                  <a:pt x="1669" y="1886"/>
                  <a:pt x="763" y="1420"/>
                  <a:pt x="0" y="789"/>
                </a:cubicBezTo>
                <a:lnTo>
                  <a:pt x="0" y="789"/>
                </a:lnTo>
                <a:cubicBezTo>
                  <a:pt x="263" y="1314"/>
                  <a:pt x="642" y="1752"/>
                  <a:pt x="1139" y="2102"/>
                </a:cubicBezTo>
                <a:cubicBezTo>
                  <a:pt x="1635" y="2481"/>
                  <a:pt x="2218" y="2686"/>
                  <a:pt x="2860" y="2715"/>
                </a:cubicBezTo>
                <a:cubicBezTo>
                  <a:pt x="2905" y="2717"/>
                  <a:pt x="2950" y="2718"/>
                  <a:pt x="2994" y="2718"/>
                </a:cubicBezTo>
                <a:cubicBezTo>
                  <a:pt x="3566" y="2718"/>
                  <a:pt x="4156" y="2548"/>
                  <a:pt x="4670" y="2277"/>
                </a:cubicBezTo>
                <a:cubicBezTo>
                  <a:pt x="4933" y="2131"/>
                  <a:pt x="5195" y="1956"/>
                  <a:pt x="5458" y="1781"/>
                </a:cubicBezTo>
                <a:cubicBezTo>
                  <a:pt x="5540" y="1699"/>
                  <a:pt x="5627" y="1616"/>
                  <a:pt x="5716" y="1534"/>
                </a:cubicBezTo>
                <a:lnTo>
                  <a:pt x="5716" y="1534"/>
                </a:lnTo>
                <a:cubicBezTo>
                  <a:pt x="6060" y="1817"/>
                  <a:pt x="6445" y="2062"/>
                  <a:pt x="6859" y="2248"/>
                </a:cubicBezTo>
                <a:cubicBezTo>
                  <a:pt x="7443" y="2540"/>
                  <a:pt x="8085" y="2715"/>
                  <a:pt x="8756" y="2715"/>
                </a:cubicBezTo>
                <a:cubicBezTo>
                  <a:pt x="8902" y="2715"/>
                  <a:pt x="9077" y="2715"/>
                  <a:pt x="9223" y="2686"/>
                </a:cubicBezTo>
                <a:cubicBezTo>
                  <a:pt x="9398" y="2657"/>
                  <a:pt x="9573" y="2627"/>
                  <a:pt x="9719" y="2598"/>
                </a:cubicBezTo>
                <a:cubicBezTo>
                  <a:pt x="10011" y="2481"/>
                  <a:pt x="10303" y="2336"/>
                  <a:pt x="10595" y="2160"/>
                </a:cubicBezTo>
                <a:cubicBezTo>
                  <a:pt x="11091" y="1810"/>
                  <a:pt x="11470" y="1314"/>
                  <a:pt x="11762" y="789"/>
                </a:cubicBezTo>
                <a:lnTo>
                  <a:pt x="11762" y="789"/>
                </a:lnTo>
                <a:cubicBezTo>
                  <a:pt x="11324" y="1139"/>
                  <a:pt x="10828" y="1460"/>
                  <a:pt x="10303" y="1664"/>
                </a:cubicBezTo>
                <a:cubicBezTo>
                  <a:pt x="9976" y="1807"/>
                  <a:pt x="9620" y="1879"/>
                  <a:pt x="9266" y="1879"/>
                </a:cubicBezTo>
                <a:cubicBezTo>
                  <a:pt x="9115" y="1879"/>
                  <a:pt x="8963" y="1866"/>
                  <a:pt x="8814" y="1839"/>
                </a:cubicBezTo>
                <a:cubicBezTo>
                  <a:pt x="8289" y="1752"/>
                  <a:pt x="7793" y="1548"/>
                  <a:pt x="7355" y="1285"/>
                </a:cubicBezTo>
                <a:cubicBezTo>
                  <a:pt x="6888" y="1051"/>
                  <a:pt x="6450" y="730"/>
                  <a:pt x="6071" y="380"/>
                </a:cubicBezTo>
                <a:lnTo>
                  <a:pt x="5662" y="1"/>
                </a:lnTo>
                <a:close/>
              </a:path>
            </a:pathLst>
          </a:custGeom>
          <a:solidFill>
            <a:srgbClr val="7ECC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37"/>
          <p:cNvSpPr/>
          <p:nvPr/>
        </p:nvSpPr>
        <p:spPr>
          <a:xfrm>
            <a:off x="5143300" y="1223425"/>
            <a:ext cx="952900" cy="138325"/>
          </a:xfrm>
          <a:custGeom>
            <a:rect b="b" l="l" r="r" t="t"/>
            <a:pathLst>
              <a:path extrusionOk="0" h="5533" w="38116">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rgbClr val="7ECC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37"/>
          <p:cNvSpPr/>
          <p:nvPr/>
        </p:nvSpPr>
        <p:spPr>
          <a:xfrm>
            <a:off x="1063888" y="979325"/>
            <a:ext cx="952900" cy="138325"/>
          </a:xfrm>
          <a:custGeom>
            <a:rect b="b" l="l" r="r" t="t"/>
            <a:pathLst>
              <a:path extrusionOk="0" h="5533" w="38116">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rgbClr val="7ECC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37"/>
          <p:cNvSpPr/>
          <p:nvPr/>
        </p:nvSpPr>
        <p:spPr>
          <a:xfrm>
            <a:off x="1674388" y="733875"/>
            <a:ext cx="294050" cy="67975"/>
          </a:xfrm>
          <a:custGeom>
            <a:rect b="b" l="l" r="r" t="t"/>
            <a:pathLst>
              <a:path extrusionOk="0" h="2719" w="11762">
                <a:moveTo>
                  <a:pt x="5662" y="1"/>
                </a:moveTo>
                <a:lnTo>
                  <a:pt x="5283" y="409"/>
                </a:lnTo>
                <a:lnTo>
                  <a:pt x="4728" y="935"/>
                </a:lnTo>
                <a:cubicBezTo>
                  <a:pt x="4524" y="1081"/>
                  <a:pt x="4349" y="1256"/>
                  <a:pt x="4145" y="1372"/>
                </a:cubicBezTo>
                <a:cubicBezTo>
                  <a:pt x="3736" y="1635"/>
                  <a:pt x="3298" y="1810"/>
                  <a:pt x="2831" y="1869"/>
                </a:cubicBezTo>
                <a:cubicBezTo>
                  <a:pt x="2736" y="1880"/>
                  <a:pt x="2641" y="1886"/>
                  <a:pt x="2545" y="1886"/>
                </a:cubicBezTo>
                <a:cubicBezTo>
                  <a:pt x="1669" y="1886"/>
                  <a:pt x="763" y="1420"/>
                  <a:pt x="0" y="789"/>
                </a:cubicBezTo>
                <a:lnTo>
                  <a:pt x="0" y="789"/>
                </a:lnTo>
                <a:cubicBezTo>
                  <a:pt x="263" y="1314"/>
                  <a:pt x="642" y="1752"/>
                  <a:pt x="1139" y="2102"/>
                </a:cubicBezTo>
                <a:cubicBezTo>
                  <a:pt x="1635" y="2481"/>
                  <a:pt x="2218" y="2686"/>
                  <a:pt x="2860" y="2715"/>
                </a:cubicBezTo>
                <a:cubicBezTo>
                  <a:pt x="2905" y="2717"/>
                  <a:pt x="2950" y="2718"/>
                  <a:pt x="2994" y="2718"/>
                </a:cubicBezTo>
                <a:cubicBezTo>
                  <a:pt x="3566" y="2718"/>
                  <a:pt x="4156" y="2548"/>
                  <a:pt x="4670" y="2277"/>
                </a:cubicBezTo>
                <a:cubicBezTo>
                  <a:pt x="4933" y="2131"/>
                  <a:pt x="5195" y="1956"/>
                  <a:pt x="5458" y="1781"/>
                </a:cubicBezTo>
                <a:cubicBezTo>
                  <a:pt x="5540" y="1699"/>
                  <a:pt x="5627" y="1616"/>
                  <a:pt x="5716" y="1534"/>
                </a:cubicBezTo>
                <a:lnTo>
                  <a:pt x="5716" y="1534"/>
                </a:lnTo>
                <a:cubicBezTo>
                  <a:pt x="6060" y="1817"/>
                  <a:pt x="6445" y="2062"/>
                  <a:pt x="6859" y="2248"/>
                </a:cubicBezTo>
                <a:cubicBezTo>
                  <a:pt x="7443" y="2540"/>
                  <a:pt x="8085" y="2715"/>
                  <a:pt x="8756" y="2715"/>
                </a:cubicBezTo>
                <a:cubicBezTo>
                  <a:pt x="8902" y="2715"/>
                  <a:pt x="9077" y="2715"/>
                  <a:pt x="9223" y="2686"/>
                </a:cubicBezTo>
                <a:cubicBezTo>
                  <a:pt x="9398" y="2657"/>
                  <a:pt x="9573" y="2627"/>
                  <a:pt x="9719" y="2598"/>
                </a:cubicBezTo>
                <a:cubicBezTo>
                  <a:pt x="10011" y="2481"/>
                  <a:pt x="10303" y="2336"/>
                  <a:pt x="10595" y="2160"/>
                </a:cubicBezTo>
                <a:cubicBezTo>
                  <a:pt x="11091" y="1810"/>
                  <a:pt x="11470" y="1314"/>
                  <a:pt x="11762" y="789"/>
                </a:cubicBezTo>
                <a:lnTo>
                  <a:pt x="11762" y="789"/>
                </a:lnTo>
                <a:cubicBezTo>
                  <a:pt x="11324" y="1139"/>
                  <a:pt x="10828" y="1460"/>
                  <a:pt x="10303" y="1664"/>
                </a:cubicBezTo>
                <a:cubicBezTo>
                  <a:pt x="9976" y="1807"/>
                  <a:pt x="9620" y="1879"/>
                  <a:pt x="9266" y="1879"/>
                </a:cubicBezTo>
                <a:cubicBezTo>
                  <a:pt x="9115" y="1879"/>
                  <a:pt x="8963" y="1866"/>
                  <a:pt x="8814" y="1839"/>
                </a:cubicBezTo>
                <a:cubicBezTo>
                  <a:pt x="8289" y="1752"/>
                  <a:pt x="7793" y="1548"/>
                  <a:pt x="7355" y="1285"/>
                </a:cubicBezTo>
                <a:cubicBezTo>
                  <a:pt x="6888" y="1051"/>
                  <a:pt x="6450" y="730"/>
                  <a:pt x="6071" y="380"/>
                </a:cubicBezTo>
                <a:lnTo>
                  <a:pt x="5662" y="1"/>
                </a:lnTo>
                <a:close/>
              </a:path>
            </a:pathLst>
          </a:custGeom>
          <a:solidFill>
            <a:srgbClr val="7ECC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37"/>
          <p:cNvSpPr/>
          <p:nvPr/>
        </p:nvSpPr>
        <p:spPr>
          <a:xfrm>
            <a:off x="928113" y="1293775"/>
            <a:ext cx="294050" cy="67975"/>
          </a:xfrm>
          <a:custGeom>
            <a:rect b="b" l="l" r="r" t="t"/>
            <a:pathLst>
              <a:path extrusionOk="0" h="2719" w="11762">
                <a:moveTo>
                  <a:pt x="5662" y="1"/>
                </a:moveTo>
                <a:lnTo>
                  <a:pt x="5283" y="409"/>
                </a:lnTo>
                <a:lnTo>
                  <a:pt x="4728" y="935"/>
                </a:lnTo>
                <a:cubicBezTo>
                  <a:pt x="4524" y="1081"/>
                  <a:pt x="4349" y="1256"/>
                  <a:pt x="4145" y="1372"/>
                </a:cubicBezTo>
                <a:cubicBezTo>
                  <a:pt x="3736" y="1635"/>
                  <a:pt x="3298" y="1810"/>
                  <a:pt x="2831" y="1869"/>
                </a:cubicBezTo>
                <a:cubicBezTo>
                  <a:pt x="2736" y="1880"/>
                  <a:pt x="2641" y="1886"/>
                  <a:pt x="2545" y="1886"/>
                </a:cubicBezTo>
                <a:cubicBezTo>
                  <a:pt x="1669" y="1886"/>
                  <a:pt x="763" y="1420"/>
                  <a:pt x="0" y="789"/>
                </a:cubicBezTo>
                <a:lnTo>
                  <a:pt x="0" y="789"/>
                </a:lnTo>
                <a:cubicBezTo>
                  <a:pt x="263" y="1314"/>
                  <a:pt x="642" y="1752"/>
                  <a:pt x="1139" y="2102"/>
                </a:cubicBezTo>
                <a:cubicBezTo>
                  <a:pt x="1635" y="2481"/>
                  <a:pt x="2218" y="2686"/>
                  <a:pt x="2860" y="2715"/>
                </a:cubicBezTo>
                <a:cubicBezTo>
                  <a:pt x="2905" y="2717"/>
                  <a:pt x="2950" y="2718"/>
                  <a:pt x="2994" y="2718"/>
                </a:cubicBezTo>
                <a:cubicBezTo>
                  <a:pt x="3566" y="2718"/>
                  <a:pt x="4156" y="2548"/>
                  <a:pt x="4670" y="2277"/>
                </a:cubicBezTo>
                <a:cubicBezTo>
                  <a:pt x="4933" y="2131"/>
                  <a:pt x="5195" y="1956"/>
                  <a:pt x="5458" y="1781"/>
                </a:cubicBezTo>
                <a:cubicBezTo>
                  <a:pt x="5540" y="1699"/>
                  <a:pt x="5627" y="1616"/>
                  <a:pt x="5716" y="1534"/>
                </a:cubicBezTo>
                <a:lnTo>
                  <a:pt x="5716" y="1534"/>
                </a:lnTo>
                <a:cubicBezTo>
                  <a:pt x="6060" y="1817"/>
                  <a:pt x="6445" y="2062"/>
                  <a:pt x="6859" y="2248"/>
                </a:cubicBezTo>
                <a:cubicBezTo>
                  <a:pt x="7443" y="2540"/>
                  <a:pt x="8085" y="2715"/>
                  <a:pt x="8756" y="2715"/>
                </a:cubicBezTo>
                <a:cubicBezTo>
                  <a:pt x="8902" y="2715"/>
                  <a:pt x="9077" y="2715"/>
                  <a:pt x="9223" y="2686"/>
                </a:cubicBezTo>
                <a:cubicBezTo>
                  <a:pt x="9398" y="2657"/>
                  <a:pt x="9573" y="2627"/>
                  <a:pt x="9719" y="2598"/>
                </a:cubicBezTo>
                <a:cubicBezTo>
                  <a:pt x="10011" y="2481"/>
                  <a:pt x="10303" y="2336"/>
                  <a:pt x="10595" y="2160"/>
                </a:cubicBezTo>
                <a:cubicBezTo>
                  <a:pt x="11091" y="1810"/>
                  <a:pt x="11470" y="1314"/>
                  <a:pt x="11762" y="789"/>
                </a:cubicBezTo>
                <a:lnTo>
                  <a:pt x="11762" y="789"/>
                </a:lnTo>
                <a:cubicBezTo>
                  <a:pt x="11324" y="1139"/>
                  <a:pt x="10828" y="1460"/>
                  <a:pt x="10303" y="1664"/>
                </a:cubicBezTo>
                <a:cubicBezTo>
                  <a:pt x="9976" y="1807"/>
                  <a:pt x="9620" y="1879"/>
                  <a:pt x="9266" y="1879"/>
                </a:cubicBezTo>
                <a:cubicBezTo>
                  <a:pt x="9115" y="1879"/>
                  <a:pt x="8963" y="1866"/>
                  <a:pt x="8814" y="1839"/>
                </a:cubicBezTo>
                <a:cubicBezTo>
                  <a:pt x="8289" y="1752"/>
                  <a:pt x="7793" y="1548"/>
                  <a:pt x="7355" y="1285"/>
                </a:cubicBezTo>
                <a:cubicBezTo>
                  <a:pt x="6888" y="1051"/>
                  <a:pt x="6450" y="730"/>
                  <a:pt x="6071" y="380"/>
                </a:cubicBezTo>
                <a:lnTo>
                  <a:pt x="5662" y="1"/>
                </a:lnTo>
                <a:close/>
              </a:path>
            </a:pathLst>
          </a:custGeom>
          <a:solidFill>
            <a:srgbClr val="7ECC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37"/>
          <p:cNvSpPr/>
          <p:nvPr/>
        </p:nvSpPr>
        <p:spPr>
          <a:xfrm>
            <a:off x="996000" y="4544175"/>
            <a:ext cx="952900" cy="138325"/>
          </a:xfrm>
          <a:custGeom>
            <a:rect b="b" l="l" r="r" t="t"/>
            <a:pathLst>
              <a:path extrusionOk="0" h="5533" w="38116">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rgbClr val="7ECC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37"/>
          <p:cNvSpPr txBox="1"/>
          <p:nvPr>
            <p:ph idx="1" type="subTitle"/>
          </p:nvPr>
        </p:nvSpPr>
        <p:spPr>
          <a:xfrm>
            <a:off x="3356250" y="2639663"/>
            <a:ext cx="2431500" cy="597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accent3"/>
              </a:buClr>
              <a:buSzPts val="1200"/>
              <a:buNone/>
              <a:defRPr sz="1600"/>
            </a:lvl1pPr>
            <a:lvl2pPr lvl="1" rtl="0" algn="ctr">
              <a:lnSpc>
                <a:spcPct val="100000"/>
              </a:lnSpc>
              <a:spcBef>
                <a:spcPts val="0"/>
              </a:spcBef>
              <a:spcAft>
                <a:spcPts val="0"/>
              </a:spcAft>
              <a:buClr>
                <a:schemeClr val="accent3"/>
              </a:buClr>
              <a:buSzPts val="1200"/>
              <a:buNone/>
              <a:defRPr sz="1200">
                <a:solidFill>
                  <a:schemeClr val="accent3"/>
                </a:solidFill>
              </a:defRPr>
            </a:lvl2pPr>
            <a:lvl3pPr lvl="2" rtl="0" algn="ctr">
              <a:lnSpc>
                <a:spcPct val="100000"/>
              </a:lnSpc>
              <a:spcBef>
                <a:spcPts val="0"/>
              </a:spcBef>
              <a:spcAft>
                <a:spcPts val="0"/>
              </a:spcAft>
              <a:buClr>
                <a:schemeClr val="accent3"/>
              </a:buClr>
              <a:buSzPts val="1200"/>
              <a:buNone/>
              <a:defRPr sz="1200">
                <a:solidFill>
                  <a:schemeClr val="accent3"/>
                </a:solidFill>
              </a:defRPr>
            </a:lvl3pPr>
            <a:lvl4pPr lvl="3" rtl="0" algn="ctr">
              <a:lnSpc>
                <a:spcPct val="100000"/>
              </a:lnSpc>
              <a:spcBef>
                <a:spcPts val="0"/>
              </a:spcBef>
              <a:spcAft>
                <a:spcPts val="0"/>
              </a:spcAft>
              <a:buClr>
                <a:schemeClr val="accent3"/>
              </a:buClr>
              <a:buSzPts val="1200"/>
              <a:buNone/>
              <a:defRPr sz="1200">
                <a:solidFill>
                  <a:schemeClr val="accent3"/>
                </a:solidFill>
              </a:defRPr>
            </a:lvl4pPr>
            <a:lvl5pPr lvl="4" rtl="0" algn="ctr">
              <a:lnSpc>
                <a:spcPct val="100000"/>
              </a:lnSpc>
              <a:spcBef>
                <a:spcPts val="0"/>
              </a:spcBef>
              <a:spcAft>
                <a:spcPts val="0"/>
              </a:spcAft>
              <a:buClr>
                <a:schemeClr val="accent3"/>
              </a:buClr>
              <a:buSzPts val="1200"/>
              <a:buNone/>
              <a:defRPr sz="1200">
                <a:solidFill>
                  <a:schemeClr val="accent3"/>
                </a:solidFill>
              </a:defRPr>
            </a:lvl5pPr>
            <a:lvl6pPr lvl="5" rtl="0" algn="ctr">
              <a:lnSpc>
                <a:spcPct val="100000"/>
              </a:lnSpc>
              <a:spcBef>
                <a:spcPts val="0"/>
              </a:spcBef>
              <a:spcAft>
                <a:spcPts val="0"/>
              </a:spcAft>
              <a:buClr>
                <a:schemeClr val="accent3"/>
              </a:buClr>
              <a:buSzPts val="1200"/>
              <a:buNone/>
              <a:defRPr sz="1200">
                <a:solidFill>
                  <a:schemeClr val="accent3"/>
                </a:solidFill>
              </a:defRPr>
            </a:lvl6pPr>
            <a:lvl7pPr lvl="6" rtl="0" algn="ctr">
              <a:lnSpc>
                <a:spcPct val="100000"/>
              </a:lnSpc>
              <a:spcBef>
                <a:spcPts val="0"/>
              </a:spcBef>
              <a:spcAft>
                <a:spcPts val="0"/>
              </a:spcAft>
              <a:buClr>
                <a:schemeClr val="accent3"/>
              </a:buClr>
              <a:buSzPts val="1200"/>
              <a:buNone/>
              <a:defRPr sz="1200">
                <a:solidFill>
                  <a:schemeClr val="accent3"/>
                </a:solidFill>
              </a:defRPr>
            </a:lvl7pPr>
            <a:lvl8pPr lvl="7" rtl="0" algn="ctr">
              <a:lnSpc>
                <a:spcPct val="100000"/>
              </a:lnSpc>
              <a:spcBef>
                <a:spcPts val="0"/>
              </a:spcBef>
              <a:spcAft>
                <a:spcPts val="0"/>
              </a:spcAft>
              <a:buClr>
                <a:schemeClr val="accent3"/>
              </a:buClr>
              <a:buSzPts val="1200"/>
              <a:buNone/>
              <a:defRPr sz="1200">
                <a:solidFill>
                  <a:schemeClr val="accent3"/>
                </a:solidFill>
              </a:defRPr>
            </a:lvl8pPr>
            <a:lvl9pPr lvl="8" rtl="0" algn="ctr">
              <a:lnSpc>
                <a:spcPct val="100000"/>
              </a:lnSpc>
              <a:spcBef>
                <a:spcPts val="0"/>
              </a:spcBef>
              <a:spcAft>
                <a:spcPts val="0"/>
              </a:spcAft>
              <a:buClr>
                <a:schemeClr val="accent3"/>
              </a:buClr>
              <a:buSzPts val="1200"/>
              <a:buNone/>
              <a:defRPr sz="1200">
                <a:solidFill>
                  <a:schemeClr val="accent3"/>
                </a:solidFill>
              </a:defRPr>
            </a:lvl9pPr>
          </a:lstStyle>
          <a:p/>
        </p:txBody>
      </p:sp>
      <p:sp>
        <p:nvSpPr>
          <p:cNvPr id="457" name="Google Shape;457;p37"/>
          <p:cNvSpPr txBox="1"/>
          <p:nvPr>
            <p:ph hasCustomPrompt="1" type="title"/>
          </p:nvPr>
        </p:nvSpPr>
        <p:spPr>
          <a:xfrm>
            <a:off x="2298450" y="1763300"/>
            <a:ext cx="4547100" cy="6261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accent3"/>
              </a:buClr>
              <a:buSzPts val="6000"/>
              <a:buNone/>
              <a:defRPr b="0" sz="6000">
                <a:solidFill>
                  <a:schemeClr val="accent1"/>
                </a:solidFill>
                <a:latin typeface="Life Savers ExtraBold"/>
                <a:ea typeface="Life Savers ExtraBold"/>
                <a:cs typeface="Life Savers ExtraBold"/>
                <a:sym typeface="Life Savers ExtraBold"/>
              </a:defRPr>
            </a:lvl1pPr>
            <a:lvl2pPr lvl="1" rtl="0" algn="ctr">
              <a:spcBef>
                <a:spcPts val="0"/>
              </a:spcBef>
              <a:spcAft>
                <a:spcPts val="0"/>
              </a:spcAft>
              <a:buClr>
                <a:schemeClr val="accent3"/>
              </a:buClr>
              <a:buSzPts val="6000"/>
              <a:buNone/>
              <a:defRPr sz="6000">
                <a:solidFill>
                  <a:schemeClr val="accent3"/>
                </a:solidFill>
              </a:defRPr>
            </a:lvl2pPr>
            <a:lvl3pPr lvl="2" rtl="0" algn="ctr">
              <a:spcBef>
                <a:spcPts val="0"/>
              </a:spcBef>
              <a:spcAft>
                <a:spcPts val="0"/>
              </a:spcAft>
              <a:buClr>
                <a:schemeClr val="accent3"/>
              </a:buClr>
              <a:buSzPts val="6000"/>
              <a:buNone/>
              <a:defRPr sz="6000">
                <a:solidFill>
                  <a:schemeClr val="accent3"/>
                </a:solidFill>
              </a:defRPr>
            </a:lvl3pPr>
            <a:lvl4pPr lvl="3" rtl="0" algn="ctr">
              <a:spcBef>
                <a:spcPts val="0"/>
              </a:spcBef>
              <a:spcAft>
                <a:spcPts val="0"/>
              </a:spcAft>
              <a:buClr>
                <a:schemeClr val="accent3"/>
              </a:buClr>
              <a:buSzPts val="6000"/>
              <a:buNone/>
              <a:defRPr sz="6000">
                <a:solidFill>
                  <a:schemeClr val="accent3"/>
                </a:solidFill>
              </a:defRPr>
            </a:lvl4pPr>
            <a:lvl5pPr lvl="4" rtl="0" algn="ctr">
              <a:spcBef>
                <a:spcPts val="0"/>
              </a:spcBef>
              <a:spcAft>
                <a:spcPts val="0"/>
              </a:spcAft>
              <a:buClr>
                <a:schemeClr val="accent3"/>
              </a:buClr>
              <a:buSzPts val="6000"/>
              <a:buNone/>
              <a:defRPr sz="6000">
                <a:solidFill>
                  <a:schemeClr val="accent3"/>
                </a:solidFill>
              </a:defRPr>
            </a:lvl5pPr>
            <a:lvl6pPr lvl="5" rtl="0" algn="ctr">
              <a:spcBef>
                <a:spcPts val="0"/>
              </a:spcBef>
              <a:spcAft>
                <a:spcPts val="0"/>
              </a:spcAft>
              <a:buClr>
                <a:schemeClr val="accent3"/>
              </a:buClr>
              <a:buSzPts val="6000"/>
              <a:buNone/>
              <a:defRPr sz="6000">
                <a:solidFill>
                  <a:schemeClr val="accent3"/>
                </a:solidFill>
              </a:defRPr>
            </a:lvl6pPr>
            <a:lvl7pPr lvl="6" rtl="0" algn="ctr">
              <a:spcBef>
                <a:spcPts val="0"/>
              </a:spcBef>
              <a:spcAft>
                <a:spcPts val="0"/>
              </a:spcAft>
              <a:buClr>
                <a:schemeClr val="accent3"/>
              </a:buClr>
              <a:buSzPts val="6000"/>
              <a:buNone/>
              <a:defRPr sz="6000">
                <a:solidFill>
                  <a:schemeClr val="accent3"/>
                </a:solidFill>
              </a:defRPr>
            </a:lvl7pPr>
            <a:lvl8pPr lvl="7" rtl="0" algn="ctr">
              <a:spcBef>
                <a:spcPts val="0"/>
              </a:spcBef>
              <a:spcAft>
                <a:spcPts val="0"/>
              </a:spcAft>
              <a:buClr>
                <a:schemeClr val="accent3"/>
              </a:buClr>
              <a:buSzPts val="6000"/>
              <a:buNone/>
              <a:defRPr sz="6000">
                <a:solidFill>
                  <a:schemeClr val="accent3"/>
                </a:solidFill>
              </a:defRPr>
            </a:lvl8pPr>
            <a:lvl9pPr lvl="8" rtl="0" algn="ctr">
              <a:spcBef>
                <a:spcPts val="0"/>
              </a:spcBef>
              <a:spcAft>
                <a:spcPts val="0"/>
              </a:spcAft>
              <a:buClr>
                <a:schemeClr val="accent3"/>
              </a:buClr>
              <a:buSzPts val="6000"/>
              <a:buNone/>
              <a:defRPr sz="6000">
                <a:solidFill>
                  <a:schemeClr val="accent3"/>
                </a:solidFill>
              </a:defRPr>
            </a:lvl9pPr>
          </a:lstStyle>
          <a:p>
            <a:r>
              <a:t>xx%</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mall numbers">
  <p:cSld name="BIG_NUMBER_1">
    <p:spTree>
      <p:nvGrpSpPr>
        <p:cNvPr id="458" name="Shape 458"/>
        <p:cNvGrpSpPr/>
        <p:nvPr/>
      </p:nvGrpSpPr>
      <p:grpSpPr>
        <a:xfrm>
          <a:off x="0" y="0"/>
          <a:ext cx="0" cy="0"/>
          <a:chOff x="0" y="0"/>
          <a:chExt cx="0" cy="0"/>
        </a:xfrm>
      </p:grpSpPr>
      <p:grpSp>
        <p:nvGrpSpPr>
          <p:cNvPr id="459" name="Google Shape;459;p38"/>
          <p:cNvGrpSpPr/>
          <p:nvPr/>
        </p:nvGrpSpPr>
        <p:grpSpPr>
          <a:xfrm>
            <a:off x="-243652" y="2165205"/>
            <a:ext cx="1700914" cy="563757"/>
            <a:chOff x="223350" y="3354150"/>
            <a:chExt cx="1111200" cy="368300"/>
          </a:xfrm>
        </p:grpSpPr>
        <p:sp>
          <p:nvSpPr>
            <p:cNvPr id="460" name="Google Shape;460;p38"/>
            <p:cNvSpPr/>
            <p:nvPr/>
          </p:nvSpPr>
          <p:spPr>
            <a:xfrm>
              <a:off x="223350" y="3354150"/>
              <a:ext cx="1111200" cy="368300"/>
            </a:xfrm>
            <a:custGeom>
              <a:rect b="b" l="l" r="r" t="t"/>
              <a:pathLst>
                <a:path extrusionOk="0" h="14732" w="44448">
                  <a:moveTo>
                    <a:pt x="19404" y="1"/>
                  </a:moveTo>
                  <a:cubicBezTo>
                    <a:pt x="15057" y="1"/>
                    <a:pt x="10037" y="4145"/>
                    <a:pt x="10608" y="10721"/>
                  </a:cubicBezTo>
                  <a:cubicBezTo>
                    <a:pt x="9663" y="8870"/>
                    <a:pt x="8110" y="8098"/>
                    <a:pt x="6505" y="8098"/>
                  </a:cubicBezTo>
                  <a:cubicBezTo>
                    <a:pt x="3352" y="8098"/>
                    <a:pt x="1" y="11079"/>
                    <a:pt x="676" y="14721"/>
                  </a:cubicBezTo>
                  <a:lnTo>
                    <a:pt x="676" y="14732"/>
                  </a:lnTo>
                  <a:lnTo>
                    <a:pt x="44447" y="14732"/>
                  </a:lnTo>
                  <a:cubicBezTo>
                    <a:pt x="44447" y="14732"/>
                    <a:pt x="43386" y="10348"/>
                    <a:pt x="39397" y="10348"/>
                  </a:cubicBezTo>
                  <a:cubicBezTo>
                    <a:pt x="38216" y="10348"/>
                    <a:pt x="36778" y="10732"/>
                    <a:pt x="35035" y="11729"/>
                  </a:cubicBezTo>
                  <a:cubicBezTo>
                    <a:pt x="34870" y="8489"/>
                    <a:pt x="32137" y="5986"/>
                    <a:pt x="29405" y="5986"/>
                  </a:cubicBezTo>
                  <a:cubicBezTo>
                    <a:pt x="27922" y="5986"/>
                    <a:pt x="26440" y="6723"/>
                    <a:pt x="25368" y="8482"/>
                  </a:cubicBezTo>
                  <a:cubicBezTo>
                    <a:pt x="25811" y="2552"/>
                    <a:pt x="22815" y="1"/>
                    <a:pt x="1940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38"/>
            <p:cNvSpPr/>
            <p:nvPr/>
          </p:nvSpPr>
          <p:spPr>
            <a:xfrm>
              <a:off x="563350" y="3419225"/>
              <a:ext cx="37425" cy="41075"/>
            </a:xfrm>
            <a:custGeom>
              <a:rect b="b" l="l" r="r" t="t"/>
              <a:pathLst>
                <a:path extrusionOk="0" h="1643" w="1497">
                  <a:moveTo>
                    <a:pt x="1390" y="0"/>
                  </a:moveTo>
                  <a:lnTo>
                    <a:pt x="1284" y="21"/>
                  </a:lnTo>
                  <a:cubicBezTo>
                    <a:pt x="1189" y="53"/>
                    <a:pt x="1104" y="74"/>
                    <a:pt x="1019" y="117"/>
                  </a:cubicBezTo>
                  <a:cubicBezTo>
                    <a:pt x="786" y="212"/>
                    <a:pt x="573" y="350"/>
                    <a:pt x="393" y="531"/>
                  </a:cubicBezTo>
                  <a:cubicBezTo>
                    <a:pt x="128" y="828"/>
                    <a:pt x="0" y="1231"/>
                    <a:pt x="53" y="1634"/>
                  </a:cubicBezTo>
                  <a:cubicBezTo>
                    <a:pt x="96" y="1640"/>
                    <a:pt x="138" y="1642"/>
                    <a:pt x="181" y="1642"/>
                  </a:cubicBezTo>
                  <a:cubicBezTo>
                    <a:pt x="223" y="1642"/>
                    <a:pt x="266" y="1640"/>
                    <a:pt x="308" y="1634"/>
                  </a:cubicBezTo>
                  <a:cubicBezTo>
                    <a:pt x="329" y="1518"/>
                    <a:pt x="372" y="1422"/>
                    <a:pt x="414" y="1316"/>
                  </a:cubicBezTo>
                  <a:cubicBezTo>
                    <a:pt x="510" y="1146"/>
                    <a:pt x="626" y="987"/>
                    <a:pt x="764" y="849"/>
                  </a:cubicBezTo>
                  <a:cubicBezTo>
                    <a:pt x="902" y="701"/>
                    <a:pt x="1051" y="563"/>
                    <a:pt x="1210" y="435"/>
                  </a:cubicBezTo>
                  <a:cubicBezTo>
                    <a:pt x="1274" y="382"/>
                    <a:pt x="1337" y="329"/>
                    <a:pt x="1412" y="287"/>
                  </a:cubicBezTo>
                  <a:lnTo>
                    <a:pt x="1497" y="223"/>
                  </a:lnTo>
                  <a:cubicBezTo>
                    <a:pt x="1475" y="138"/>
                    <a:pt x="1444" y="64"/>
                    <a:pt x="1390"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38"/>
            <p:cNvSpPr/>
            <p:nvPr/>
          </p:nvSpPr>
          <p:spPr>
            <a:xfrm>
              <a:off x="589075" y="3443625"/>
              <a:ext cx="25750" cy="23825"/>
            </a:xfrm>
            <a:custGeom>
              <a:rect b="b" l="l" r="r" t="t"/>
              <a:pathLst>
                <a:path extrusionOk="0" h="953" w="1030">
                  <a:moveTo>
                    <a:pt x="956" y="0"/>
                  </a:moveTo>
                  <a:cubicBezTo>
                    <a:pt x="871" y="0"/>
                    <a:pt x="786" y="11"/>
                    <a:pt x="701" y="32"/>
                  </a:cubicBezTo>
                  <a:cubicBezTo>
                    <a:pt x="552" y="64"/>
                    <a:pt x="404" y="128"/>
                    <a:pt x="277" y="223"/>
                  </a:cubicBezTo>
                  <a:cubicBezTo>
                    <a:pt x="149" y="340"/>
                    <a:pt x="54" y="489"/>
                    <a:pt x="22" y="658"/>
                  </a:cubicBezTo>
                  <a:cubicBezTo>
                    <a:pt x="1" y="754"/>
                    <a:pt x="1" y="849"/>
                    <a:pt x="22" y="945"/>
                  </a:cubicBezTo>
                  <a:cubicBezTo>
                    <a:pt x="64" y="950"/>
                    <a:pt x="107" y="953"/>
                    <a:pt x="149" y="953"/>
                  </a:cubicBezTo>
                  <a:cubicBezTo>
                    <a:pt x="192" y="953"/>
                    <a:pt x="234" y="950"/>
                    <a:pt x="277" y="945"/>
                  </a:cubicBezTo>
                  <a:cubicBezTo>
                    <a:pt x="298" y="892"/>
                    <a:pt x="330" y="839"/>
                    <a:pt x="372" y="796"/>
                  </a:cubicBezTo>
                  <a:cubicBezTo>
                    <a:pt x="436" y="722"/>
                    <a:pt x="521" y="648"/>
                    <a:pt x="595" y="595"/>
                  </a:cubicBezTo>
                  <a:cubicBezTo>
                    <a:pt x="669" y="531"/>
                    <a:pt x="775" y="446"/>
                    <a:pt x="860" y="361"/>
                  </a:cubicBezTo>
                  <a:cubicBezTo>
                    <a:pt x="956" y="287"/>
                    <a:pt x="1030" y="234"/>
                    <a:pt x="1030" y="234"/>
                  </a:cubicBezTo>
                  <a:cubicBezTo>
                    <a:pt x="1019" y="149"/>
                    <a:pt x="988" y="64"/>
                    <a:pt x="956"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38"/>
            <p:cNvSpPr/>
            <p:nvPr/>
          </p:nvSpPr>
          <p:spPr>
            <a:xfrm>
              <a:off x="913525" y="3683600"/>
              <a:ext cx="61025" cy="12125"/>
            </a:xfrm>
            <a:custGeom>
              <a:rect b="b" l="l" r="r" t="t"/>
              <a:pathLst>
                <a:path extrusionOk="0" h="485" w="2441">
                  <a:moveTo>
                    <a:pt x="956" y="1"/>
                  </a:moveTo>
                  <a:cubicBezTo>
                    <a:pt x="648" y="1"/>
                    <a:pt x="340" y="15"/>
                    <a:pt x="32" y="47"/>
                  </a:cubicBezTo>
                  <a:cubicBezTo>
                    <a:pt x="0" y="132"/>
                    <a:pt x="0" y="217"/>
                    <a:pt x="32" y="302"/>
                  </a:cubicBezTo>
                  <a:cubicBezTo>
                    <a:pt x="414" y="387"/>
                    <a:pt x="807" y="450"/>
                    <a:pt x="1199" y="482"/>
                  </a:cubicBezTo>
                  <a:cubicBezTo>
                    <a:pt x="1271" y="484"/>
                    <a:pt x="1342" y="485"/>
                    <a:pt x="1414" y="485"/>
                  </a:cubicBezTo>
                  <a:cubicBezTo>
                    <a:pt x="1749" y="485"/>
                    <a:pt x="2088" y="466"/>
                    <a:pt x="2420" y="440"/>
                  </a:cubicBezTo>
                  <a:cubicBezTo>
                    <a:pt x="2441" y="355"/>
                    <a:pt x="2441" y="270"/>
                    <a:pt x="2420" y="185"/>
                  </a:cubicBezTo>
                  <a:cubicBezTo>
                    <a:pt x="2027" y="100"/>
                    <a:pt x="1634" y="36"/>
                    <a:pt x="1242" y="5"/>
                  </a:cubicBezTo>
                  <a:cubicBezTo>
                    <a:pt x="1147" y="2"/>
                    <a:pt x="1051" y="1"/>
                    <a:pt x="956" y="1"/>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38"/>
            <p:cNvSpPr/>
            <p:nvPr/>
          </p:nvSpPr>
          <p:spPr>
            <a:xfrm>
              <a:off x="920150" y="3656800"/>
              <a:ext cx="40075" cy="12325"/>
            </a:xfrm>
            <a:custGeom>
              <a:rect b="b" l="l" r="r" t="t"/>
              <a:pathLst>
                <a:path extrusionOk="0" h="493" w="1603">
                  <a:moveTo>
                    <a:pt x="669" y="0"/>
                  </a:moveTo>
                  <a:cubicBezTo>
                    <a:pt x="557" y="0"/>
                    <a:pt x="439" y="5"/>
                    <a:pt x="340" y="5"/>
                  </a:cubicBezTo>
                  <a:lnTo>
                    <a:pt x="75" y="5"/>
                  </a:lnTo>
                  <a:cubicBezTo>
                    <a:pt x="43" y="79"/>
                    <a:pt x="11" y="164"/>
                    <a:pt x="0" y="249"/>
                  </a:cubicBezTo>
                  <a:cubicBezTo>
                    <a:pt x="0" y="249"/>
                    <a:pt x="117" y="302"/>
                    <a:pt x="276" y="366"/>
                  </a:cubicBezTo>
                  <a:cubicBezTo>
                    <a:pt x="436" y="429"/>
                    <a:pt x="616" y="472"/>
                    <a:pt x="796" y="493"/>
                  </a:cubicBezTo>
                  <a:cubicBezTo>
                    <a:pt x="1062" y="482"/>
                    <a:pt x="1327" y="450"/>
                    <a:pt x="1592" y="387"/>
                  </a:cubicBezTo>
                  <a:cubicBezTo>
                    <a:pt x="1603" y="302"/>
                    <a:pt x="1603" y="217"/>
                    <a:pt x="1592" y="143"/>
                  </a:cubicBezTo>
                  <a:cubicBezTo>
                    <a:pt x="1338" y="79"/>
                    <a:pt x="1083" y="37"/>
                    <a:pt x="828" y="5"/>
                  </a:cubicBezTo>
                  <a:cubicBezTo>
                    <a:pt x="779" y="1"/>
                    <a:pt x="724" y="0"/>
                    <a:pt x="669"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5" name="Google Shape;465;p38"/>
          <p:cNvGrpSpPr/>
          <p:nvPr/>
        </p:nvGrpSpPr>
        <p:grpSpPr>
          <a:xfrm>
            <a:off x="7725263" y="3612261"/>
            <a:ext cx="1924125" cy="857884"/>
            <a:chOff x="7624716" y="2969549"/>
            <a:chExt cx="1288247" cy="574373"/>
          </a:xfrm>
        </p:grpSpPr>
        <p:sp>
          <p:nvSpPr>
            <p:cNvPr id="466" name="Google Shape;466;p38"/>
            <p:cNvSpPr/>
            <p:nvPr/>
          </p:nvSpPr>
          <p:spPr>
            <a:xfrm>
              <a:off x="7624716" y="2969549"/>
              <a:ext cx="1288247" cy="574373"/>
            </a:xfrm>
            <a:custGeom>
              <a:rect b="b" l="l" r="r" t="t"/>
              <a:pathLst>
                <a:path extrusionOk="0" h="14456" w="32423">
                  <a:moveTo>
                    <a:pt x="13248" y="0"/>
                  </a:moveTo>
                  <a:cubicBezTo>
                    <a:pt x="9366" y="0"/>
                    <a:pt x="5508" y="3323"/>
                    <a:pt x="6973" y="9277"/>
                  </a:cubicBezTo>
                  <a:cubicBezTo>
                    <a:pt x="6217" y="8839"/>
                    <a:pt x="5486" y="8647"/>
                    <a:pt x="4800" y="8647"/>
                  </a:cubicBezTo>
                  <a:cubicBezTo>
                    <a:pt x="2042" y="8647"/>
                    <a:pt x="1" y="11745"/>
                    <a:pt x="1" y="14455"/>
                  </a:cubicBezTo>
                  <a:lnTo>
                    <a:pt x="31060" y="14455"/>
                  </a:lnTo>
                  <a:cubicBezTo>
                    <a:pt x="32423" y="9759"/>
                    <a:pt x="28766" y="5815"/>
                    <a:pt x="24917" y="5815"/>
                  </a:cubicBezTo>
                  <a:cubicBezTo>
                    <a:pt x="23131" y="5815"/>
                    <a:pt x="21304" y="6665"/>
                    <a:pt x="19918" y="8683"/>
                  </a:cubicBezTo>
                  <a:cubicBezTo>
                    <a:pt x="20296" y="2723"/>
                    <a:pt x="16763" y="0"/>
                    <a:pt x="1324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38"/>
            <p:cNvSpPr/>
            <p:nvPr/>
          </p:nvSpPr>
          <p:spPr>
            <a:xfrm>
              <a:off x="8289600" y="3075873"/>
              <a:ext cx="37150" cy="52526"/>
            </a:xfrm>
            <a:custGeom>
              <a:rect b="b" l="l" r="r" t="t"/>
              <a:pathLst>
                <a:path extrusionOk="0" h="1322" w="935">
                  <a:moveTo>
                    <a:pt x="86" y="1"/>
                  </a:moveTo>
                  <a:cubicBezTo>
                    <a:pt x="43" y="54"/>
                    <a:pt x="11" y="118"/>
                    <a:pt x="1" y="192"/>
                  </a:cubicBezTo>
                  <a:cubicBezTo>
                    <a:pt x="1" y="192"/>
                    <a:pt x="86" y="255"/>
                    <a:pt x="181" y="362"/>
                  </a:cubicBezTo>
                  <a:cubicBezTo>
                    <a:pt x="277" y="468"/>
                    <a:pt x="362" y="584"/>
                    <a:pt x="436" y="701"/>
                  </a:cubicBezTo>
                  <a:cubicBezTo>
                    <a:pt x="521" y="818"/>
                    <a:pt x="584" y="945"/>
                    <a:pt x="638" y="1073"/>
                  </a:cubicBezTo>
                  <a:cubicBezTo>
                    <a:pt x="659" y="1126"/>
                    <a:pt x="680" y="1189"/>
                    <a:pt x="691" y="1242"/>
                  </a:cubicBezTo>
                  <a:lnTo>
                    <a:pt x="712" y="1306"/>
                  </a:lnTo>
                  <a:cubicBezTo>
                    <a:pt x="744" y="1317"/>
                    <a:pt x="778" y="1322"/>
                    <a:pt x="813" y="1322"/>
                  </a:cubicBezTo>
                  <a:cubicBezTo>
                    <a:pt x="847" y="1322"/>
                    <a:pt x="882" y="1317"/>
                    <a:pt x="913" y="1306"/>
                  </a:cubicBezTo>
                  <a:cubicBezTo>
                    <a:pt x="913" y="1306"/>
                    <a:pt x="913" y="1274"/>
                    <a:pt x="924" y="1232"/>
                  </a:cubicBezTo>
                  <a:cubicBezTo>
                    <a:pt x="935" y="1157"/>
                    <a:pt x="935" y="1083"/>
                    <a:pt x="924" y="1019"/>
                  </a:cubicBezTo>
                  <a:cubicBezTo>
                    <a:pt x="913" y="828"/>
                    <a:pt x="860" y="648"/>
                    <a:pt x="765" y="489"/>
                  </a:cubicBezTo>
                  <a:cubicBezTo>
                    <a:pt x="659" y="330"/>
                    <a:pt x="510" y="213"/>
                    <a:pt x="351" y="118"/>
                  </a:cubicBezTo>
                  <a:cubicBezTo>
                    <a:pt x="298" y="86"/>
                    <a:pt x="234" y="54"/>
                    <a:pt x="160" y="33"/>
                  </a:cubicBezTo>
                  <a:lnTo>
                    <a:pt x="86" y="1"/>
                  </a:ln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38"/>
            <p:cNvSpPr/>
            <p:nvPr/>
          </p:nvSpPr>
          <p:spPr>
            <a:xfrm>
              <a:off x="8254635" y="3089382"/>
              <a:ext cx="35441" cy="35441"/>
            </a:xfrm>
            <a:custGeom>
              <a:rect b="b" l="l" r="r" t="t"/>
              <a:pathLst>
                <a:path extrusionOk="0" h="892" w="892">
                  <a:moveTo>
                    <a:pt x="53" y="0"/>
                  </a:moveTo>
                  <a:cubicBezTo>
                    <a:pt x="32" y="53"/>
                    <a:pt x="11" y="117"/>
                    <a:pt x="0" y="191"/>
                  </a:cubicBezTo>
                  <a:cubicBezTo>
                    <a:pt x="53" y="223"/>
                    <a:pt x="106" y="255"/>
                    <a:pt x="159" y="297"/>
                  </a:cubicBezTo>
                  <a:cubicBezTo>
                    <a:pt x="234" y="361"/>
                    <a:pt x="308" y="425"/>
                    <a:pt x="372" y="510"/>
                  </a:cubicBezTo>
                  <a:cubicBezTo>
                    <a:pt x="456" y="584"/>
                    <a:pt x="520" y="658"/>
                    <a:pt x="594" y="743"/>
                  </a:cubicBezTo>
                  <a:cubicBezTo>
                    <a:pt x="637" y="786"/>
                    <a:pt x="669" y="839"/>
                    <a:pt x="700" y="892"/>
                  </a:cubicBezTo>
                  <a:cubicBezTo>
                    <a:pt x="775" y="881"/>
                    <a:pt x="838" y="860"/>
                    <a:pt x="891" y="828"/>
                  </a:cubicBezTo>
                  <a:cubicBezTo>
                    <a:pt x="891" y="828"/>
                    <a:pt x="891" y="807"/>
                    <a:pt x="891" y="764"/>
                  </a:cubicBezTo>
                  <a:cubicBezTo>
                    <a:pt x="881" y="711"/>
                    <a:pt x="870" y="658"/>
                    <a:pt x="849" y="616"/>
                  </a:cubicBezTo>
                  <a:cubicBezTo>
                    <a:pt x="817" y="478"/>
                    <a:pt x="754" y="351"/>
                    <a:pt x="658" y="244"/>
                  </a:cubicBezTo>
                  <a:cubicBezTo>
                    <a:pt x="552" y="138"/>
                    <a:pt x="425" y="64"/>
                    <a:pt x="276" y="32"/>
                  </a:cubicBezTo>
                  <a:cubicBezTo>
                    <a:pt x="223" y="11"/>
                    <a:pt x="170" y="0"/>
                    <a:pt x="117"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38"/>
            <p:cNvSpPr/>
            <p:nvPr/>
          </p:nvSpPr>
          <p:spPr>
            <a:xfrm>
              <a:off x="8816214" y="3445226"/>
              <a:ext cx="32064" cy="31667"/>
            </a:xfrm>
            <a:custGeom>
              <a:rect b="b" l="l" r="r" t="t"/>
              <a:pathLst>
                <a:path extrusionOk="0" h="797" w="807">
                  <a:moveTo>
                    <a:pt x="658" y="0"/>
                  </a:moveTo>
                  <a:cubicBezTo>
                    <a:pt x="361" y="117"/>
                    <a:pt x="117" y="361"/>
                    <a:pt x="0" y="658"/>
                  </a:cubicBezTo>
                  <a:cubicBezTo>
                    <a:pt x="43" y="711"/>
                    <a:pt x="85" y="754"/>
                    <a:pt x="138" y="796"/>
                  </a:cubicBezTo>
                  <a:cubicBezTo>
                    <a:pt x="287" y="722"/>
                    <a:pt x="414" y="637"/>
                    <a:pt x="541" y="531"/>
                  </a:cubicBezTo>
                  <a:cubicBezTo>
                    <a:pt x="648" y="414"/>
                    <a:pt x="732" y="276"/>
                    <a:pt x="807" y="138"/>
                  </a:cubicBezTo>
                  <a:cubicBezTo>
                    <a:pt x="764" y="85"/>
                    <a:pt x="711" y="32"/>
                    <a:pt x="658"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38"/>
            <p:cNvSpPr/>
            <p:nvPr/>
          </p:nvSpPr>
          <p:spPr>
            <a:xfrm>
              <a:off x="8803142" y="3400924"/>
              <a:ext cx="49348" cy="44739"/>
            </a:xfrm>
            <a:custGeom>
              <a:rect b="b" l="l" r="r" t="t"/>
              <a:pathLst>
                <a:path extrusionOk="0" h="1126" w="1242">
                  <a:moveTo>
                    <a:pt x="1096" y="0"/>
                  </a:moveTo>
                  <a:cubicBezTo>
                    <a:pt x="1095" y="0"/>
                    <a:pt x="1094" y="1"/>
                    <a:pt x="1093" y="1"/>
                  </a:cubicBezTo>
                  <a:cubicBezTo>
                    <a:pt x="881" y="118"/>
                    <a:pt x="679" y="266"/>
                    <a:pt x="488" y="415"/>
                  </a:cubicBezTo>
                  <a:cubicBezTo>
                    <a:pt x="308" y="595"/>
                    <a:pt x="149" y="786"/>
                    <a:pt x="0" y="988"/>
                  </a:cubicBezTo>
                  <a:cubicBezTo>
                    <a:pt x="32" y="1041"/>
                    <a:pt x="85" y="1094"/>
                    <a:pt x="138" y="1126"/>
                  </a:cubicBezTo>
                  <a:cubicBezTo>
                    <a:pt x="351" y="1009"/>
                    <a:pt x="552" y="861"/>
                    <a:pt x="743" y="712"/>
                  </a:cubicBezTo>
                  <a:cubicBezTo>
                    <a:pt x="924" y="532"/>
                    <a:pt x="1093" y="341"/>
                    <a:pt x="1242" y="139"/>
                  </a:cubicBezTo>
                  <a:cubicBezTo>
                    <a:pt x="1242" y="129"/>
                    <a:pt x="1124" y="0"/>
                    <a:pt x="1096"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38"/>
            <p:cNvSpPr/>
            <p:nvPr/>
          </p:nvSpPr>
          <p:spPr>
            <a:xfrm>
              <a:off x="8800202" y="3370171"/>
              <a:ext cx="35004" cy="32501"/>
            </a:xfrm>
            <a:custGeom>
              <a:rect b="b" l="l" r="r" t="t"/>
              <a:pathLst>
                <a:path extrusionOk="0" h="818" w="881">
                  <a:moveTo>
                    <a:pt x="722" y="0"/>
                  </a:moveTo>
                  <a:cubicBezTo>
                    <a:pt x="722" y="0"/>
                    <a:pt x="467" y="202"/>
                    <a:pt x="340" y="319"/>
                  </a:cubicBezTo>
                  <a:cubicBezTo>
                    <a:pt x="276" y="361"/>
                    <a:pt x="202" y="457"/>
                    <a:pt x="127" y="520"/>
                  </a:cubicBezTo>
                  <a:lnTo>
                    <a:pt x="0" y="626"/>
                  </a:lnTo>
                  <a:cubicBezTo>
                    <a:pt x="11" y="690"/>
                    <a:pt x="32" y="754"/>
                    <a:pt x="64" y="817"/>
                  </a:cubicBezTo>
                  <a:cubicBezTo>
                    <a:pt x="64" y="817"/>
                    <a:pt x="149" y="807"/>
                    <a:pt x="265" y="775"/>
                  </a:cubicBezTo>
                  <a:cubicBezTo>
                    <a:pt x="382" y="743"/>
                    <a:pt x="499" y="680"/>
                    <a:pt x="605" y="605"/>
                  </a:cubicBezTo>
                  <a:cubicBezTo>
                    <a:pt x="722" y="457"/>
                    <a:pt x="817" y="298"/>
                    <a:pt x="881" y="117"/>
                  </a:cubicBezTo>
                  <a:cubicBezTo>
                    <a:pt x="828" y="75"/>
                    <a:pt x="775" y="32"/>
                    <a:pt x="722"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2" name="Google Shape;472;p38"/>
          <p:cNvGrpSpPr/>
          <p:nvPr/>
        </p:nvGrpSpPr>
        <p:grpSpPr>
          <a:xfrm>
            <a:off x="5465848" y="258130"/>
            <a:ext cx="1700914" cy="563757"/>
            <a:chOff x="223350" y="3354150"/>
            <a:chExt cx="1111200" cy="368300"/>
          </a:xfrm>
        </p:grpSpPr>
        <p:sp>
          <p:nvSpPr>
            <p:cNvPr id="473" name="Google Shape;473;p38"/>
            <p:cNvSpPr/>
            <p:nvPr/>
          </p:nvSpPr>
          <p:spPr>
            <a:xfrm>
              <a:off x="223350" y="3354150"/>
              <a:ext cx="1111200" cy="368300"/>
            </a:xfrm>
            <a:custGeom>
              <a:rect b="b" l="l" r="r" t="t"/>
              <a:pathLst>
                <a:path extrusionOk="0" h="14732" w="44448">
                  <a:moveTo>
                    <a:pt x="19404" y="1"/>
                  </a:moveTo>
                  <a:cubicBezTo>
                    <a:pt x="15057" y="1"/>
                    <a:pt x="10037" y="4145"/>
                    <a:pt x="10608" y="10721"/>
                  </a:cubicBezTo>
                  <a:cubicBezTo>
                    <a:pt x="9663" y="8870"/>
                    <a:pt x="8110" y="8098"/>
                    <a:pt x="6505" y="8098"/>
                  </a:cubicBezTo>
                  <a:cubicBezTo>
                    <a:pt x="3352" y="8098"/>
                    <a:pt x="1" y="11079"/>
                    <a:pt x="676" y="14721"/>
                  </a:cubicBezTo>
                  <a:lnTo>
                    <a:pt x="676" y="14732"/>
                  </a:lnTo>
                  <a:lnTo>
                    <a:pt x="44447" y="14732"/>
                  </a:lnTo>
                  <a:cubicBezTo>
                    <a:pt x="44447" y="14732"/>
                    <a:pt x="43386" y="10348"/>
                    <a:pt x="39397" y="10348"/>
                  </a:cubicBezTo>
                  <a:cubicBezTo>
                    <a:pt x="38216" y="10348"/>
                    <a:pt x="36778" y="10732"/>
                    <a:pt x="35035" y="11729"/>
                  </a:cubicBezTo>
                  <a:cubicBezTo>
                    <a:pt x="34870" y="8489"/>
                    <a:pt x="32137" y="5986"/>
                    <a:pt x="29405" y="5986"/>
                  </a:cubicBezTo>
                  <a:cubicBezTo>
                    <a:pt x="27922" y="5986"/>
                    <a:pt x="26440" y="6723"/>
                    <a:pt x="25368" y="8482"/>
                  </a:cubicBezTo>
                  <a:cubicBezTo>
                    <a:pt x="25811" y="2552"/>
                    <a:pt x="22815" y="1"/>
                    <a:pt x="1940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38"/>
            <p:cNvSpPr/>
            <p:nvPr/>
          </p:nvSpPr>
          <p:spPr>
            <a:xfrm>
              <a:off x="563350" y="3419225"/>
              <a:ext cx="37425" cy="41075"/>
            </a:xfrm>
            <a:custGeom>
              <a:rect b="b" l="l" r="r" t="t"/>
              <a:pathLst>
                <a:path extrusionOk="0" h="1643" w="1497">
                  <a:moveTo>
                    <a:pt x="1390" y="0"/>
                  </a:moveTo>
                  <a:lnTo>
                    <a:pt x="1284" y="21"/>
                  </a:lnTo>
                  <a:cubicBezTo>
                    <a:pt x="1189" y="53"/>
                    <a:pt x="1104" y="74"/>
                    <a:pt x="1019" y="117"/>
                  </a:cubicBezTo>
                  <a:cubicBezTo>
                    <a:pt x="786" y="212"/>
                    <a:pt x="573" y="350"/>
                    <a:pt x="393" y="531"/>
                  </a:cubicBezTo>
                  <a:cubicBezTo>
                    <a:pt x="128" y="828"/>
                    <a:pt x="0" y="1231"/>
                    <a:pt x="53" y="1634"/>
                  </a:cubicBezTo>
                  <a:cubicBezTo>
                    <a:pt x="96" y="1640"/>
                    <a:pt x="138" y="1642"/>
                    <a:pt x="181" y="1642"/>
                  </a:cubicBezTo>
                  <a:cubicBezTo>
                    <a:pt x="223" y="1642"/>
                    <a:pt x="266" y="1640"/>
                    <a:pt x="308" y="1634"/>
                  </a:cubicBezTo>
                  <a:cubicBezTo>
                    <a:pt x="329" y="1518"/>
                    <a:pt x="372" y="1422"/>
                    <a:pt x="414" y="1316"/>
                  </a:cubicBezTo>
                  <a:cubicBezTo>
                    <a:pt x="510" y="1146"/>
                    <a:pt x="626" y="987"/>
                    <a:pt x="764" y="849"/>
                  </a:cubicBezTo>
                  <a:cubicBezTo>
                    <a:pt x="902" y="701"/>
                    <a:pt x="1051" y="563"/>
                    <a:pt x="1210" y="435"/>
                  </a:cubicBezTo>
                  <a:cubicBezTo>
                    <a:pt x="1274" y="382"/>
                    <a:pt x="1337" y="329"/>
                    <a:pt x="1412" y="287"/>
                  </a:cubicBezTo>
                  <a:lnTo>
                    <a:pt x="1497" y="223"/>
                  </a:lnTo>
                  <a:cubicBezTo>
                    <a:pt x="1475" y="138"/>
                    <a:pt x="1444" y="64"/>
                    <a:pt x="1390"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38"/>
            <p:cNvSpPr/>
            <p:nvPr/>
          </p:nvSpPr>
          <p:spPr>
            <a:xfrm>
              <a:off x="589075" y="3443625"/>
              <a:ext cx="25750" cy="23825"/>
            </a:xfrm>
            <a:custGeom>
              <a:rect b="b" l="l" r="r" t="t"/>
              <a:pathLst>
                <a:path extrusionOk="0" h="953" w="1030">
                  <a:moveTo>
                    <a:pt x="956" y="0"/>
                  </a:moveTo>
                  <a:cubicBezTo>
                    <a:pt x="871" y="0"/>
                    <a:pt x="786" y="11"/>
                    <a:pt x="701" y="32"/>
                  </a:cubicBezTo>
                  <a:cubicBezTo>
                    <a:pt x="552" y="64"/>
                    <a:pt x="404" y="128"/>
                    <a:pt x="277" y="223"/>
                  </a:cubicBezTo>
                  <a:cubicBezTo>
                    <a:pt x="149" y="340"/>
                    <a:pt x="54" y="489"/>
                    <a:pt x="22" y="658"/>
                  </a:cubicBezTo>
                  <a:cubicBezTo>
                    <a:pt x="1" y="754"/>
                    <a:pt x="1" y="849"/>
                    <a:pt x="22" y="945"/>
                  </a:cubicBezTo>
                  <a:cubicBezTo>
                    <a:pt x="64" y="950"/>
                    <a:pt x="107" y="953"/>
                    <a:pt x="149" y="953"/>
                  </a:cubicBezTo>
                  <a:cubicBezTo>
                    <a:pt x="192" y="953"/>
                    <a:pt x="234" y="950"/>
                    <a:pt x="277" y="945"/>
                  </a:cubicBezTo>
                  <a:cubicBezTo>
                    <a:pt x="298" y="892"/>
                    <a:pt x="330" y="839"/>
                    <a:pt x="372" y="796"/>
                  </a:cubicBezTo>
                  <a:cubicBezTo>
                    <a:pt x="436" y="722"/>
                    <a:pt x="521" y="648"/>
                    <a:pt x="595" y="595"/>
                  </a:cubicBezTo>
                  <a:cubicBezTo>
                    <a:pt x="669" y="531"/>
                    <a:pt x="775" y="446"/>
                    <a:pt x="860" y="361"/>
                  </a:cubicBezTo>
                  <a:cubicBezTo>
                    <a:pt x="956" y="287"/>
                    <a:pt x="1030" y="234"/>
                    <a:pt x="1030" y="234"/>
                  </a:cubicBezTo>
                  <a:cubicBezTo>
                    <a:pt x="1019" y="149"/>
                    <a:pt x="988" y="64"/>
                    <a:pt x="956"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38"/>
            <p:cNvSpPr/>
            <p:nvPr/>
          </p:nvSpPr>
          <p:spPr>
            <a:xfrm>
              <a:off x="913525" y="3683600"/>
              <a:ext cx="61025" cy="12125"/>
            </a:xfrm>
            <a:custGeom>
              <a:rect b="b" l="l" r="r" t="t"/>
              <a:pathLst>
                <a:path extrusionOk="0" h="485" w="2441">
                  <a:moveTo>
                    <a:pt x="956" y="1"/>
                  </a:moveTo>
                  <a:cubicBezTo>
                    <a:pt x="648" y="1"/>
                    <a:pt x="340" y="15"/>
                    <a:pt x="32" y="47"/>
                  </a:cubicBezTo>
                  <a:cubicBezTo>
                    <a:pt x="0" y="132"/>
                    <a:pt x="0" y="217"/>
                    <a:pt x="32" y="302"/>
                  </a:cubicBezTo>
                  <a:cubicBezTo>
                    <a:pt x="414" y="387"/>
                    <a:pt x="807" y="450"/>
                    <a:pt x="1199" y="482"/>
                  </a:cubicBezTo>
                  <a:cubicBezTo>
                    <a:pt x="1271" y="484"/>
                    <a:pt x="1342" y="485"/>
                    <a:pt x="1414" y="485"/>
                  </a:cubicBezTo>
                  <a:cubicBezTo>
                    <a:pt x="1749" y="485"/>
                    <a:pt x="2088" y="466"/>
                    <a:pt x="2420" y="440"/>
                  </a:cubicBezTo>
                  <a:cubicBezTo>
                    <a:pt x="2441" y="355"/>
                    <a:pt x="2441" y="270"/>
                    <a:pt x="2420" y="185"/>
                  </a:cubicBezTo>
                  <a:cubicBezTo>
                    <a:pt x="2027" y="100"/>
                    <a:pt x="1634" y="36"/>
                    <a:pt x="1242" y="5"/>
                  </a:cubicBezTo>
                  <a:cubicBezTo>
                    <a:pt x="1147" y="2"/>
                    <a:pt x="1051" y="1"/>
                    <a:pt x="956" y="1"/>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38"/>
            <p:cNvSpPr/>
            <p:nvPr/>
          </p:nvSpPr>
          <p:spPr>
            <a:xfrm>
              <a:off x="920150" y="3656800"/>
              <a:ext cx="40075" cy="12325"/>
            </a:xfrm>
            <a:custGeom>
              <a:rect b="b" l="l" r="r" t="t"/>
              <a:pathLst>
                <a:path extrusionOk="0" h="493" w="1603">
                  <a:moveTo>
                    <a:pt x="669" y="0"/>
                  </a:moveTo>
                  <a:cubicBezTo>
                    <a:pt x="557" y="0"/>
                    <a:pt x="439" y="5"/>
                    <a:pt x="340" y="5"/>
                  </a:cubicBezTo>
                  <a:lnTo>
                    <a:pt x="75" y="5"/>
                  </a:lnTo>
                  <a:cubicBezTo>
                    <a:pt x="43" y="79"/>
                    <a:pt x="11" y="164"/>
                    <a:pt x="0" y="249"/>
                  </a:cubicBezTo>
                  <a:cubicBezTo>
                    <a:pt x="0" y="249"/>
                    <a:pt x="117" y="302"/>
                    <a:pt x="276" y="366"/>
                  </a:cubicBezTo>
                  <a:cubicBezTo>
                    <a:pt x="436" y="429"/>
                    <a:pt x="616" y="472"/>
                    <a:pt x="796" y="493"/>
                  </a:cubicBezTo>
                  <a:cubicBezTo>
                    <a:pt x="1062" y="482"/>
                    <a:pt x="1327" y="450"/>
                    <a:pt x="1592" y="387"/>
                  </a:cubicBezTo>
                  <a:cubicBezTo>
                    <a:pt x="1603" y="302"/>
                    <a:pt x="1603" y="217"/>
                    <a:pt x="1592" y="143"/>
                  </a:cubicBezTo>
                  <a:cubicBezTo>
                    <a:pt x="1338" y="79"/>
                    <a:pt x="1083" y="37"/>
                    <a:pt x="828" y="5"/>
                  </a:cubicBezTo>
                  <a:cubicBezTo>
                    <a:pt x="779" y="1"/>
                    <a:pt x="724" y="0"/>
                    <a:pt x="669"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8" name="Google Shape;478;p38"/>
          <p:cNvGrpSpPr/>
          <p:nvPr/>
        </p:nvGrpSpPr>
        <p:grpSpPr>
          <a:xfrm flipH="1">
            <a:off x="6771807" y="681512"/>
            <a:ext cx="1319551" cy="588388"/>
            <a:chOff x="7624716" y="2969549"/>
            <a:chExt cx="1288247" cy="574373"/>
          </a:xfrm>
        </p:grpSpPr>
        <p:sp>
          <p:nvSpPr>
            <p:cNvPr id="479" name="Google Shape;479;p38"/>
            <p:cNvSpPr/>
            <p:nvPr/>
          </p:nvSpPr>
          <p:spPr>
            <a:xfrm>
              <a:off x="7624716" y="2969549"/>
              <a:ext cx="1288247" cy="574373"/>
            </a:xfrm>
            <a:custGeom>
              <a:rect b="b" l="l" r="r" t="t"/>
              <a:pathLst>
                <a:path extrusionOk="0" h="14456" w="32423">
                  <a:moveTo>
                    <a:pt x="13248" y="0"/>
                  </a:moveTo>
                  <a:cubicBezTo>
                    <a:pt x="9366" y="0"/>
                    <a:pt x="5508" y="3323"/>
                    <a:pt x="6973" y="9277"/>
                  </a:cubicBezTo>
                  <a:cubicBezTo>
                    <a:pt x="6217" y="8839"/>
                    <a:pt x="5486" y="8647"/>
                    <a:pt x="4800" y="8647"/>
                  </a:cubicBezTo>
                  <a:cubicBezTo>
                    <a:pt x="2042" y="8647"/>
                    <a:pt x="1" y="11745"/>
                    <a:pt x="1" y="14455"/>
                  </a:cubicBezTo>
                  <a:lnTo>
                    <a:pt x="31060" y="14455"/>
                  </a:lnTo>
                  <a:cubicBezTo>
                    <a:pt x="32423" y="9759"/>
                    <a:pt x="28766" y="5815"/>
                    <a:pt x="24917" y="5815"/>
                  </a:cubicBezTo>
                  <a:cubicBezTo>
                    <a:pt x="23131" y="5815"/>
                    <a:pt x="21304" y="6665"/>
                    <a:pt x="19918" y="8683"/>
                  </a:cubicBezTo>
                  <a:cubicBezTo>
                    <a:pt x="20296" y="2723"/>
                    <a:pt x="16763" y="0"/>
                    <a:pt x="1324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38"/>
            <p:cNvSpPr/>
            <p:nvPr/>
          </p:nvSpPr>
          <p:spPr>
            <a:xfrm>
              <a:off x="8289600" y="3075873"/>
              <a:ext cx="37150" cy="52526"/>
            </a:xfrm>
            <a:custGeom>
              <a:rect b="b" l="l" r="r" t="t"/>
              <a:pathLst>
                <a:path extrusionOk="0" h="1322" w="935">
                  <a:moveTo>
                    <a:pt x="86" y="1"/>
                  </a:moveTo>
                  <a:cubicBezTo>
                    <a:pt x="43" y="54"/>
                    <a:pt x="11" y="118"/>
                    <a:pt x="1" y="192"/>
                  </a:cubicBezTo>
                  <a:cubicBezTo>
                    <a:pt x="1" y="192"/>
                    <a:pt x="86" y="255"/>
                    <a:pt x="181" y="362"/>
                  </a:cubicBezTo>
                  <a:cubicBezTo>
                    <a:pt x="277" y="468"/>
                    <a:pt x="362" y="584"/>
                    <a:pt x="436" y="701"/>
                  </a:cubicBezTo>
                  <a:cubicBezTo>
                    <a:pt x="521" y="818"/>
                    <a:pt x="584" y="945"/>
                    <a:pt x="638" y="1073"/>
                  </a:cubicBezTo>
                  <a:cubicBezTo>
                    <a:pt x="659" y="1126"/>
                    <a:pt x="680" y="1189"/>
                    <a:pt x="691" y="1242"/>
                  </a:cubicBezTo>
                  <a:lnTo>
                    <a:pt x="712" y="1306"/>
                  </a:lnTo>
                  <a:cubicBezTo>
                    <a:pt x="744" y="1317"/>
                    <a:pt x="778" y="1322"/>
                    <a:pt x="813" y="1322"/>
                  </a:cubicBezTo>
                  <a:cubicBezTo>
                    <a:pt x="847" y="1322"/>
                    <a:pt x="882" y="1317"/>
                    <a:pt x="913" y="1306"/>
                  </a:cubicBezTo>
                  <a:cubicBezTo>
                    <a:pt x="913" y="1306"/>
                    <a:pt x="913" y="1274"/>
                    <a:pt x="924" y="1232"/>
                  </a:cubicBezTo>
                  <a:cubicBezTo>
                    <a:pt x="935" y="1157"/>
                    <a:pt x="935" y="1083"/>
                    <a:pt x="924" y="1019"/>
                  </a:cubicBezTo>
                  <a:cubicBezTo>
                    <a:pt x="913" y="828"/>
                    <a:pt x="860" y="648"/>
                    <a:pt x="765" y="489"/>
                  </a:cubicBezTo>
                  <a:cubicBezTo>
                    <a:pt x="659" y="330"/>
                    <a:pt x="510" y="213"/>
                    <a:pt x="351" y="118"/>
                  </a:cubicBezTo>
                  <a:cubicBezTo>
                    <a:pt x="298" y="86"/>
                    <a:pt x="234" y="54"/>
                    <a:pt x="160" y="33"/>
                  </a:cubicBezTo>
                  <a:lnTo>
                    <a:pt x="86" y="1"/>
                  </a:ln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38"/>
            <p:cNvSpPr/>
            <p:nvPr/>
          </p:nvSpPr>
          <p:spPr>
            <a:xfrm>
              <a:off x="8254635" y="3089382"/>
              <a:ext cx="35441" cy="35441"/>
            </a:xfrm>
            <a:custGeom>
              <a:rect b="b" l="l" r="r" t="t"/>
              <a:pathLst>
                <a:path extrusionOk="0" h="892" w="892">
                  <a:moveTo>
                    <a:pt x="53" y="0"/>
                  </a:moveTo>
                  <a:cubicBezTo>
                    <a:pt x="32" y="53"/>
                    <a:pt x="11" y="117"/>
                    <a:pt x="0" y="191"/>
                  </a:cubicBezTo>
                  <a:cubicBezTo>
                    <a:pt x="53" y="223"/>
                    <a:pt x="106" y="255"/>
                    <a:pt x="159" y="297"/>
                  </a:cubicBezTo>
                  <a:cubicBezTo>
                    <a:pt x="234" y="361"/>
                    <a:pt x="308" y="425"/>
                    <a:pt x="372" y="510"/>
                  </a:cubicBezTo>
                  <a:cubicBezTo>
                    <a:pt x="456" y="584"/>
                    <a:pt x="520" y="658"/>
                    <a:pt x="594" y="743"/>
                  </a:cubicBezTo>
                  <a:cubicBezTo>
                    <a:pt x="637" y="786"/>
                    <a:pt x="669" y="839"/>
                    <a:pt x="700" y="892"/>
                  </a:cubicBezTo>
                  <a:cubicBezTo>
                    <a:pt x="775" y="881"/>
                    <a:pt x="838" y="860"/>
                    <a:pt x="891" y="828"/>
                  </a:cubicBezTo>
                  <a:cubicBezTo>
                    <a:pt x="891" y="828"/>
                    <a:pt x="891" y="807"/>
                    <a:pt x="891" y="764"/>
                  </a:cubicBezTo>
                  <a:cubicBezTo>
                    <a:pt x="881" y="711"/>
                    <a:pt x="870" y="658"/>
                    <a:pt x="849" y="616"/>
                  </a:cubicBezTo>
                  <a:cubicBezTo>
                    <a:pt x="817" y="478"/>
                    <a:pt x="754" y="351"/>
                    <a:pt x="658" y="244"/>
                  </a:cubicBezTo>
                  <a:cubicBezTo>
                    <a:pt x="552" y="138"/>
                    <a:pt x="425" y="64"/>
                    <a:pt x="276" y="32"/>
                  </a:cubicBezTo>
                  <a:cubicBezTo>
                    <a:pt x="223" y="11"/>
                    <a:pt x="170" y="0"/>
                    <a:pt x="117"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38"/>
            <p:cNvSpPr/>
            <p:nvPr/>
          </p:nvSpPr>
          <p:spPr>
            <a:xfrm>
              <a:off x="8816214" y="3445226"/>
              <a:ext cx="32064" cy="31667"/>
            </a:xfrm>
            <a:custGeom>
              <a:rect b="b" l="l" r="r" t="t"/>
              <a:pathLst>
                <a:path extrusionOk="0" h="797" w="807">
                  <a:moveTo>
                    <a:pt x="658" y="0"/>
                  </a:moveTo>
                  <a:cubicBezTo>
                    <a:pt x="361" y="117"/>
                    <a:pt x="117" y="361"/>
                    <a:pt x="0" y="658"/>
                  </a:cubicBezTo>
                  <a:cubicBezTo>
                    <a:pt x="43" y="711"/>
                    <a:pt x="85" y="754"/>
                    <a:pt x="138" y="796"/>
                  </a:cubicBezTo>
                  <a:cubicBezTo>
                    <a:pt x="287" y="722"/>
                    <a:pt x="414" y="637"/>
                    <a:pt x="541" y="531"/>
                  </a:cubicBezTo>
                  <a:cubicBezTo>
                    <a:pt x="648" y="414"/>
                    <a:pt x="732" y="276"/>
                    <a:pt x="807" y="138"/>
                  </a:cubicBezTo>
                  <a:cubicBezTo>
                    <a:pt x="764" y="85"/>
                    <a:pt x="711" y="32"/>
                    <a:pt x="658"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38"/>
            <p:cNvSpPr/>
            <p:nvPr/>
          </p:nvSpPr>
          <p:spPr>
            <a:xfrm>
              <a:off x="8803142" y="3400924"/>
              <a:ext cx="49348" cy="44739"/>
            </a:xfrm>
            <a:custGeom>
              <a:rect b="b" l="l" r="r" t="t"/>
              <a:pathLst>
                <a:path extrusionOk="0" h="1126" w="1242">
                  <a:moveTo>
                    <a:pt x="1096" y="0"/>
                  </a:moveTo>
                  <a:cubicBezTo>
                    <a:pt x="1095" y="0"/>
                    <a:pt x="1094" y="1"/>
                    <a:pt x="1093" y="1"/>
                  </a:cubicBezTo>
                  <a:cubicBezTo>
                    <a:pt x="881" y="118"/>
                    <a:pt x="679" y="266"/>
                    <a:pt x="488" y="415"/>
                  </a:cubicBezTo>
                  <a:cubicBezTo>
                    <a:pt x="308" y="595"/>
                    <a:pt x="149" y="786"/>
                    <a:pt x="0" y="988"/>
                  </a:cubicBezTo>
                  <a:cubicBezTo>
                    <a:pt x="32" y="1041"/>
                    <a:pt x="85" y="1094"/>
                    <a:pt x="138" y="1126"/>
                  </a:cubicBezTo>
                  <a:cubicBezTo>
                    <a:pt x="351" y="1009"/>
                    <a:pt x="552" y="861"/>
                    <a:pt x="743" y="712"/>
                  </a:cubicBezTo>
                  <a:cubicBezTo>
                    <a:pt x="924" y="532"/>
                    <a:pt x="1093" y="341"/>
                    <a:pt x="1242" y="139"/>
                  </a:cubicBezTo>
                  <a:cubicBezTo>
                    <a:pt x="1242" y="129"/>
                    <a:pt x="1124" y="0"/>
                    <a:pt x="1096"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38"/>
            <p:cNvSpPr/>
            <p:nvPr/>
          </p:nvSpPr>
          <p:spPr>
            <a:xfrm>
              <a:off x="8800202" y="3370171"/>
              <a:ext cx="35004" cy="32501"/>
            </a:xfrm>
            <a:custGeom>
              <a:rect b="b" l="l" r="r" t="t"/>
              <a:pathLst>
                <a:path extrusionOk="0" h="818" w="881">
                  <a:moveTo>
                    <a:pt x="722" y="0"/>
                  </a:moveTo>
                  <a:cubicBezTo>
                    <a:pt x="722" y="0"/>
                    <a:pt x="467" y="202"/>
                    <a:pt x="340" y="319"/>
                  </a:cubicBezTo>
                  <a:cubicBezTo>
                    <a:pt x="276" y="361"/>
                    <a:pt x="202" y="457"/>
                    <a:pt x="127" y="520"/>
                  </a:cubicBezTo>
                  <a:lnTo>
                    <a:pt x="0" y="626"/>
                  </a:lnTo>
                  <a:cubicBezTo>
                    <a:pt x="11" y="690"/>
                    <a:pt x="32" y="754"/>
                    <a:pt x="64" y="817"/>
                  </a:cubicBezTo>
                  <a:cubicBezTo>
                    <a:pt x="64" y="817"/>
                    <a:pt x="149" y="807"/>
                    <a:pt x="265" y="775"/>
                  </a:cubicBezTo>
                  <a:cubicBezTo>
                    <a:pt x="382" y="743"/>
                    <a:pt x="499" y="680"/>
                    <a:pt x="605" y="605"/>
                  </a:cubicBezTo>
                  <a:cubicBezTo>
                    <a:pt x="722" y="457"/>
                    <a:pt x="817" y="298"/>
                    <a:pt x="881" y="117"/>
                  </a:cubicBezTo>
                  <a:cubicBezTo>
                    <a:pt x="828" y="75"/>
                    <a:pt x="775" y="32"/>
                    <a:pt x="722"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5" name="Google Shape;485;p38"/>
          <p:cNvGrpSpPr/>
          <p:nvPr/>
        </p:nvGrpSpPr>
        <p:grpSpPr>
          <a:xfrm flipH="1">
            <a:off x="4776657" y="4603512"/>
            <a:ext cx="1319551" cy="588388"/>
            <a:chOff x="7624716" y="2969549"/>
            <a:chExt cx="1288247" cy="574373"/>
          </a:xfrm>
        </p:grpSpPr>
        <p:sp>
          <p:nvSpPr>
            <p:cNvPr id="486" name="Google Shape;486;p38"/>
            <p:cNvSpPr/>
            <p:nvPr/>
          </p:nvSpPr>
          <p:spPr>
            <a:xfrm>
              <a:off x="7624716" y="2969549"/>
              <a:ext cx="1288247" cy="574373"/>
            </a:xfrm>
            <a:custGeom>
              <a:rect b="b" l="l" r="r" t="t"/>
              <a:pathLst>
                <a:path extrusionOk="0" h="14456" w="32423">
                  <a:moveTo>
                    <a:pt x="13248" y="0"/>
                  </a:moveTo>
                  <a:cubicBezTo>
                    <a:pt x="9366" y="0"/>
                    <a:pt x="5508" y="3323"/>
                    <a:pt x="6973" y="9277"/>
                  </a:cubicBezTo>
                  <a:cubicBezTo>
                    <a:pt x="6217" y="8839"/>
                    <a:pt x="5486" y="8647"/>
                    <a:pt x="4800" y="8647"/>
                  </a:cubicBezTo>
                  <a:cubicBezTo>
                    <a:pt x="2042" y="8647"/>
                    <a:pt x="1" y="11745"/>
                    <a:pt x="1" y="14455"/>
                  </a:cubicBezTo>
                  <a:lnTo>
                    <a:pt x="31060" y="14455"/>
                  </a:lnTo>
                  <a:cubicBezTo>
                    <a:pt x="32423" y="9759"/>
                    <a:pt x="28766" y="5815"/>
                    <a:pt x="24917" y="5815"/>
                  </a:cubicBezTo>
                  <a:cubicBezTo>
                    <a:pt x="23131" y="5815"/>
                    <a:pt x="21304" y="6665"/>
                    <a:pt x="19918" y="8683"/>
                  </a:cubicBezTo>
                  <a:cubicBezTo>
                    <a:pt x="20296" y="2723"/>
                    <a:pt x="16763" y="0"/>
                    <a:pt x="1324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38"/>
            <p:cNvSpPr/>
            <p:nvPr/>
          </p:nvSpPr>
          <p:spPr>
            <a:xfrm>
              <a:off x="8289600" y="3075873"/>
              <a:ext cx="37150" cy="52526"/>
            </a:xfrm>
            <a:custGeom>
              <a:rect b="b" l="l" r="r" t="t"/>
              <a:pathLst>
                <a:path extrusionOk="0" h="1322" w="935">
                  <a:moveTo>
                    <a:pt x="86" y="1"/>
                  </a:moveTo>
                  <a:cubicBezTo>
                    <a:pt x="43" y="54"/>
                    <a:pt x="11" y="118"/>
                    <a:pt x="1" y="192"/>
                  </a:cubicBezTo>
                  <a:cubicBezTo>
                    <a:pt x="1" y="192"/>
                    <a:pt x="86" y="255"/>
                    <a:pt x="181" y="362"/>
                  </a:cubicBezTo>
                  <a:cubicBezTo>
                    <a:pt x="277" y="468"/>
                    <a:pt x="362" y="584"/>
                    <a:pt x="436" y="701"/>
                  </a:cubicBezTo>
                  <a:cubicBezTo>
                    <a:pt x="521" y="818"/>
                    <a:pt x="584" y="945"/>
                    <a:pt x="638" y="1073"/>
                  </a:cubicBezTo>
                  <a:cubicBezTo>
                    <a:pt x="659" y="1126"/>
                    <a:pt x="680" y="1189"/>
                    <a:pt x="691" y="1242"/>
                  </a:cubicBezTo>
                  <a:lnTo>
                    <a:pt x="712" y="1306"/>
                  </a:lnTo>
                  <a:cubicBezTo>
                    <a:pt x="744" y="1317"/>
                    <a:pt x="778" y="1322"/>
                    <a:pt x="813" y="1322"/>
                  </a:cubicBezTo>
                  <a:cubicBezTo>
                    <a:pt x="847" y="1322"/>
                    <a:pt x="882" y="1317"/>
                    <a:pt x="913" y="1306"/>
                  </a:cubicBezTo>
                  <a:cubicBezTo>
                    <a:pt x="913" y="1306"/>
                    <a:pt x="913" y="1274"/>
                    <a:pt x="924" y="1232"/>
                  </a:cubicBezTo>
                  <a:cubicBezTo>
                    <a:pt x="935" y="1157"/>
                    <a:pt x="935" y="1083"/>
                    <a:pt x="924" y="1019"/>
                  </a:cubicBezTo>
                  <a:cubicBezTo>
                    <a:pt x="913" y="828"/>
                    <a:pt x="860" y="648"/>
                    <a:pt x="765" y="489"/>
                  </a:cubicBezTo>
                  <a:cubicBezTo>
                    <a:pt x="659" y="330"/>
                    <a:pt x="510" y="213"/>
                    <a:pt x="351" y="118"/>
                  </a:cubicBezTo>
                  <a:cubicBezTo>
                    <a:pt x="298" y="86"/>
                    <a:pt x="234" y="54"/>
                    <a:pt x="160" y="33"/>
                  </a:cubicBezTo>
                  <a:lnTo>
                    <a:pt x="86" y="1"/>
                  </a:ln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38"/>
            <p:cNvSpPr/>
            <p:nvPr/>
          </p:nvSpPr>
          <p:spPr>
            <a:xfrm>
              <a:off x="8254635" y="3089382"/>
              <a:ext cx="35441" cy="35441"/>
            </a:xfrm>
            <a:custGeom>
              <a:rect b="b" l="l" r="r" t="t"/>
              <a:pathLst>
                <a:path extrusionOk="0" h="892" w="892">
                  <a:moveTo>
                    <a:pt x="53" y="0"/>
                  </a:moveTo>
                  <a:cubicBezTo>
                    <a:pt x="32" y="53"/>
                    <a:pt x="11" y="117"/>
                    <a:pt x="0" y="191"/>
                  </a:cubicBezTo>
                  <a:cubicBezTo>
                    <a:pt x="53" y="223"/>
                    <a:pt x="106" y="255"/>
                    <a:pt x="159" y="297"/>
                  </a:cubicBezTo>
                  <a:cubicBezTo>
                    <a:pt x="234" y="361"/>
                    <a:pt x="308" y="425"/>
                    <a:pt x="372" y="510"/>
                  </a:cubicBezTo>
                  <a:cubicBezTo>
                    <a:pt x="456" y="584"/>
                    <a:pt x="520" y="658"/>
                    <a:pt x="594" y="743"/>
                  </a:cubicBezTo>
                  <a:cubicBezTo>
                    <a:pt x="637" y="786"/>
                    <a:pt x="669" y="839"/>
                    <a:pt x="700" y="892"/>
                  </a:cubicBezTo>
                  <a:cubicBezTo>
                    <a:pt x="775" y="881"/>
                    <a:pt x="838" y="860"/>
                    <a:pt x="891" y="828"/>
                  </a:cubicBezTo>
                  <a:cubicBezTo>
                    <a:pt x="891" y="828"/>
                    <a:pt x="891" y="807"/>
                    <a:pt x="891" y="764"/>
                  </a:cubicBezTo>
                  <a:cubicBezTo>
                    <a:pt x="881" y="711"/>
                    <a:pt x="870" y="658"/>
                    <a:pt x="849" y="616"/>
                  </a:cubicBezTo>
                  <a:cubicBezTo>
                    <a:pt x="817" y="478"/>
                    <a:pt x="754" y="351"/>
                    <a:pt x="658" y="244"/>
                  </a:cubicBezTo>
                  <a:cubicBezTo>
                    <a:pt x="552" y="138"/>
                    <a:pt x="425" y="64"/>
                    <a:pt x="276" y="32"/>
                  </a:cubicBezTo>
                  <a:cubicBezTo>
                    <a:pt x="223" y="11"/>
                    <a:pt x="170" y="0"/>
                    <a:pt x="117"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38"/>
            <p:cNvSpPr/>
            <p:nvPr/>
          </p:nvSpPr>
          <p:spPr>
            <a:xfrm>
              <a:off x="8816214" y="3445226"/>
              <a:ext cx="32064" cy="31667"/>
            </a:xfrm>
            <a:custGeom>
              <a:rect b="b" l="l" r="r" t="t"/>
              <a:pathLst>
                <a:path extrusionOk="0" h="797" w="807">
                  <a:moveTo>
                    <a:pt x="658" y="0"/>
                  </a:moveTo>
                  <a:cubicBezTo>
                    <a:pt x="361" y="117"/>
                    <a:pt x="117" y="361"/>
                    <a:pt x="0" y="658"/>
                  </a:cubicBezTo>
                  <a:cubicBezTo>
                    <a:pt x="43" y="711"/>
                    <a:pt x="85" y="754"/>
                    <a:pt x="138" y="796"/>
                  </a:cubicBezTo>
                  <a:cubicBezTo>
                    <a:pt x="287" y="722"/>
                    <a:pt x="414" y="637"/>
                    <a:pt x="541" y="531"/>
                  </a:cubicBezTo>
                  <a:cubicBezTo>
                    <a:pt x="648" y="414"/>
                    <a:pt x="732" y="276"/>
                    <a:pt x="807" y="138"/>
                  </a:cubicBezTo>
                  <a:cubicBezTo>
                    <a:pt x="764" y="85"/>
                    <a:pt x="711" y="32"/>
                    <a:pt x="658"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38"/>
            <p:cNvSpPr/>
            <p:nvPr/>
          </p:nvSpPr>
          <p:spPr>
            <a:xfrm>
              <a:off x="8803142" y="3400924"/>
              <a:ext cx="49348" cy="44739"/>
            </a:xfrm>
            <a:custGeom>
              <a:rect b="b" l="l" r="r" t="t"/>
              <a:pathLst>
                <a:path extrusionOk="0" h="1126" w="1242">
                  <a:moveTo>
                    <a:pt x="1096" y="0"/>
                  </a:moveTo>
                  <a:cubicBezTo>
                    <a:pt x="1095" y="0"/>
                    <a:pt x="1094" y="1"/>
                    <a:pt x="1093" y="1"/>
                  </a:cubicBezTo>
                  <a:cubicBezTo>
                    <a:pt x="881" y="118"/>
                    <a:pt x="679" y="266"/>
                    <a:pt x="488" y="415"/>
                  </a:cubicBezTo>
                  <a:cubicBezTo>
                    <a:pt x="308" y="595"/>
                    <a:pt x="149" y="786"/>
                    <a:pt x="0" y="988"/>
                  </a:cubicBezTo>
                  <a:cubicBezTo>
                    <a:pt x="32" y="1041"/>
                    <a:pt x="85" y="1094"/>
                    <a:pt x="138" y="1126"/>
                  </a:cubicBezTo>
                  <a:cubicBezTo>
                    <a:pt x="351" y="1009"/>
                    <a:pt x="552" y="861"/>
                    <a:pt x="743" y="712"/>
                  </a:cubicBezTo>
                  <a:cubicBezTo>
                    <a:pt x="924" y="532"/>
                    <a:pt x="1093" y="341"/>
                    <a:pt x="1242" y="139"/>
                  </a:cubicBezTo>
                  <a:cubicBezTo>
                    <a:pt x="1242" y="129"/>
                    <a:pt x="1124" y="0"/>
                    <a:pt x="1096"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38"/>
            <p:cNvSpPr/>
            <p:nvPr/>
          </p:nvSpPr>
          <p:spPr>
            <a:xfrm>
              <a:off x="8800202" y="3370171"/>
              <a:ext cx="35004" cy="32501"/>
            </a:xfrm>
            <a:custGeom>
              <a:rect b="b" l="l" r="r" t="t"/>
              <a:pathLst>
                <a:path extrusionOk="0" h="818" w="881">
                  <a:moveTo>
                    <a:pt x="722" y="0"/>
                  </a:moveTo>
                  <a:cubicBezTo>
                    <a:pt x="722" y="0"/>
                    <a:pt x="467" y="202"/>
                    <a:pt x="340" y="319"/>
                  </a:cubicBezTo>
                  <a:cubicBezTo>
                    <a:pt x="276" y="361"/>
                    <a:pt x="202" y="457"/>
                    <a:pt x="127" y="520"/>
                  </a:cubicBezTo>
                  <a:lnTo>
                    <a:pt x="0" y="626"/>
                  </a:lnTo>
                  <a:cubicBezTo>
                    <a:pt x="11" y="690"/>
                    <a:pt x="32" y="754"/>
                    <a:pt x="64" y="817"/>
                  </a:cubicBezTo>
                  <a:cubicBezTo>
                    <a:pt x="64" y="817"/>
                    <a:pt x="149" y="807"/>
                    <a:pt x="265" y="775"/>
                  </a:cubicBezTo>
                  <a:cubicBezTo>
                    <a:pt x="382" y="743"/>
                    <a:pt x="499" y="680"/>
                    <a:pt x="605" y="605"/>
                  </a:cubicBezTo>
                  <a:cubicBezTo>
                    <a:pt x="722" y="457"/>
                    <a:pt x="817" y="298"/>
                    <a:pt x="881" y="117"/>
                  </a:cubicBezTo>
                  <a:cubicBezTo>
                    <a:pt x="828" y="75"/>
                    <a:pt x="775" y="32"/>
                    <a:pt x="722"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92" name="Google Shape;492;p38"/>
          <p:cNvSpPr/>
          <p:nvPr/>
        </p:nvSpPr>
        <p:spPr>
          <a:xfrm>
            <a:off x="2078375" y="2483250"/>
            <a:ext cx="952900" cy="138325"/>
          </a:xfrm>
          <a:custGeom>
            <a:rect b="b" l="l" r="r" t="t"/>
            <a:pathLst>
              <a:path extrusionOk="0" h="5533" w="38116">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rgbClr val="7ECC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38"/>
          <p:cNvSpPr/>
          <p:nvPr/>
        </p:nvSpPr>
        <p:spPr>
          <a:xfrm>
            <a:off x="3031275" y="2272575"/>
            <a:ext cx="294050" cy="67975"/>
          </a:xfrm>
          <a:custGeom>
            <a:rect b="b" l="l" r="r" t="t"/>
            <a:pathLst>
              <a:path extrusionOk="0" h="2719" w="11762">
                <a:moveTo>
                  <a:pt x="5662" y="1"/>
                </a:moveTo>
                <a:lnTo>
                  <a:pt x="5283" y="409"/>
                </a:lnTo>
                <a:lnTo>
                  <a:pt x="4728" y="935"/>
                </a:lnTo>
                <a:cubicBezTo>
                  <a:pt x="4524" y="1081"/>
                  <a:pt x="4349" y="1256"/>
                  <a:pt x="4145" y="1372"/>
                </a:cubicBezTo>
                <a:cubicBezTo>
                  <a:pt x="3736" y="1635"/>
                  <a:pt x="3298" y="1810"/>
                  <a:pt x="2831" y="1869"/>
                </a:cubicBezTo>
                <a:cubicBezTo>
                  <a:pt x="2736" y="1880"/>
                  <a:pt x="2641" y="1886"/>
                  <a:pt x="2545" y="1886"/>
                </a:cubicBezTo>
                <a:cubicBezTo>
                  <a:pt x="1669" y="1886"/>
                  <a:pt x="763" y="1420"/>
                  <a:pt x="0" y="789"/>
                </a:cubicBezTo>
                <a:lnTo>
                  <a:pt x="0" y="789"/>
                </a:lnTo>
                <a:cubicBezTo>
                  <a:pt x="263" y="1314"/>
                  <a:pt x="642" y="1752"/>
                  <a:pt x="1139" y="2102"/>
                </a:cubicBezTo>
                <a:cubicBezTo>
                  <a:pt x="1635" y="2481"/>
                  <a:pt x="2218" y="2686"/>
                  <a:pt x="2860" y="2715"/>
                </a:cubicBezTo>
                <a:cubicBezTo>
                  <a:pt x="2905" y="2717"/>
                  <a:pt x="2950" y="2718"/>
                  <a:pt x="2994" y="2718"/>
                </a:cubicBezTo>
                <a:cubicBezTo>
                  <a:pt x="3566" y="2718"/>
                  <a:pt x="4156" y="2548"/>
                  <a:pt x="4670" y="2277"/>
                </a:cubicBezTo>
                <a:cubicBezTo>
                  <a:pt x="4933" y="2131"/>
                  <a:pt x="5195" y="1956"/>
                  <a:pt x="5458" y="1781"/>
                </a:cubicBezTo>
                <a:cubicBezTo>
                  <a:pt x="5540" y="1699"/>
                  <a:pt x="5627" y="1616"/>
                  <a:pt x="5716" y="1534"/>
                </a:cubicBezTo>
                <a:lnTo>
                  <a:pt x="5716" y="1534"/>
                </a:lnTo>
                <a:cubicBezTo>
                  <a:pt x="6060" y="1817"/>
                  <a:pt x="6445" y="2062"/>
                  <a:pt x="6859" y="2248"/>
                </a:cubicBezTo>
                <a:cubicBezTo>
                  <a:pt x="7443" y="2540"/>
                  <a:pt x="8085" y="2715"/>
                  <a:pt x="8756" y="2715"/>
                </a:cubicBezTo>
                <a:cubicBezTo>
                  <a:pt x="8902" y="2715"/>
                  <a:pt x="9077" y="2715"/>
                  <a:pt x="9223" y="2686"/>
                </a:cubicBezTo>
                <a:cubicBezTo>
                  <a:pt x="9398" y="2657"/>
                  <a:pt x="9573" y="2627"/>
                  <a:pt x="9719" y="2598"/>
                </a:cubicBezTo>
                <a:cubicBezTo>
                  <a:pt x="10011" y="2481"/>
                  <a:pt x="10303" y="2336"/>
                  <a:pt x="10595" y="2160"/>
                </a:cubicBezTo>
                <a:cubicBezTo>
                  <a:pt x="11091" y="1810"/>
                  <a:pt x="11470" y="1314"/>
                  <a:pt x="11762" y="789"/>
                </a:cubicBezTo>
                <a:lnTo>
                  <a:pt x="11762" y="789"/>
                </a:lnTo>
                <a:cubicBezTo>
                  <a:pt x="11324" y="1139"/>
                  <a:pt x="10828" y="1460"/>
                  <a:pt x="10303" y="1664"/>
                </a:cubicBezTo>
                <a:cubicBezTo>
                  <a:pt x="9976" y="1807"/>
                  <a:pt x="9620" y="1879"/>
                  <a:pt x="9266" y="1879"/>
                </a:cubicBezTo>
                <a:cubicBezTo>
                  <a:pt x="9115" y="1879"/>
                  <a:pt x="8963" y="1866"/>
                  <a:pt x="8814" y="1839"/>
                </a:cubicBezTo>
                <a:cubicBezTo>
                  <a:pt x="8289" y="1752"/>
                  <a:pt x="7793" y="1548"/>
                  <a:pt x="7355" y="1285"/>
                </a:cubicBezTo>
                <a:cubicBezTo>
                  <a:pt x="6888" y="1051"/>
                  <a:pt x="6450" y="730"/>
                  <a:pt x="6071" y="380"/>
                </a:cubicBezTo>
                <a:lnTo>
                  <a:pt x="5662" y="1"/>
                </a:lnTo>
                <a:close/>
              </a:path>
            </a:pathLst>
          </a:custGeom>
          <a:solidFill>
            <a:srgbClr val="7ECC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38"/>
          <p:cNvSpPr/>
          <p:nvPr/>
        </p:nvSpPr>
        <p:spPr>
          <a:xfrm>
            <a:off x="4776650" y="433075"/>
            <a:ext cx="294050" cy="67975"/>
          </a:xfrm>
          <a:custGeom>
            <a:rect b="b" l="l" r="r" t="t"/>
            <a:pathLst>
              <a:path extrusionOk="0" h="2719" w="11762">
                <a:moveTo>
                  <a:pt x="5662" y="1"/>
                </a:moveTo>
                <a:lnTo>
                  <a:pt x="5283" y="409"/>
                </a:lnTo>
                <a:lnTo>
                  <a:pt x="4728" y="935"/>
                </a:lnTo>
                <a:cubicBezTo>
                  <a:pt x="4524" y="1081"/>
                  <a:pt x="4349" y="1256"/>
                  <a:pt x="4145" y="1372"/>
                </a:cubicBezTo>
                <a:cubicBezTo>
                  <a:pt x="3736" y="1635"/>
                  <a:pt x="3298" y="1810"/>
                  <a:pt x="2831" y="1869"/>
                </a:cubicBezTo>
                <a:cubicBezTo>
                  <a:pt x="2736" y="1880"/>
                  <a:pt x="2641" y="1886"/>
                  <a:pt x="2545" y="1886"/>
                </a:cubicBezTo>
                <a:cubicBezTo>
                  <a:pt x="1669" y="1886"/>
                  <a:pt x="763" y="1420"/>
                  <a:pt x="0" y="789"/>
                </a:cubicBezTo>
                <a:lnTo>
                  <a:pt x="0" y="789"/>
                </a:lnTo>
                <a:cubicBezTo>
                  <a:pt x="263" y="1314"/>
                  <a:pt x="642" y="1752"/>
                  <a:pt x="1139" y="2102"/>
                </a:cubicBezTo>
                <a:cubicBezTo>
                  <a:pt x="1635" y="2481"/>
                  <a:pt x="2218" y="2686"/>
                  <a:pt x="2860" y="2715"/>
                </a:cubicBezTo>
                <a:cubicBezTo>
                  <a:pt x="2905" y="2717"/>
                  <a:pt x="2950" y="2718"/>
                  <a:pt x="2994" y="2718"/>
                </a:cubicBezTo>
                <a:cubicBezTo>
                  <a:pt x="3566" y="2718"/>
                  <a:pt x="4156" y="2548"/>
                  <a:pt x="4670" y="2277"/>
                </a:cubicBezTo>
                <a:cubicBezTo>
                  <a:pt x="4933" y="2131"/>
                  <a:pt x="5195" y="1956"/>
                  <a:pt x="5458" y="1781"/>
                </a:cubicBezTo>
                <a:cubicBezTo>
                  <a:pt x="5540" y="1699"/>
                  <a:pt x="5627" y="1616"/>
                  <a:pt x="5716" y="1534"/>
                </a:cubicBezTo>
                <a:lnTo>
                  <a:pt x="5716" y="1534"/>
                </a:lnTo>
                <a:cubicBezTo>
                  <a:pt x="6060" y="1817"/>
                  <a:pt x="6445" y="2062"/>
                  <a:pt x="6859" y="2248"/>
                </a:cubicBezTo>
                <a:cubicBezTo>
                  <a:pt x="7443" y="2540"/>
                  <a:pt x="8085" y="2715"/>
                  <a:pt x="8756" y="2715"/>
                </a:cubicBezTo>
                <a:cubicBezTo>
                  <a:pt x="8902" y="2715"/>
                  <a:pt x="9077" y="2715"/>
                  <a:pt x="9223" y="2686"/>
                </a:cubicBezTo>
                <a:cubicBezTo>
                  <a:pt x="9398" y="2657"/>
                  <a:pt x="9573" y="2627"/>
                  <a:pt x="9719" y="2598"/>
                </a:cubicBezTo>
                <a:cubicBezTo>
                  <a:pt x="10011" y="2481"/>
                  <a:pt x="10303" y="2336"/>
                  <a:pt x="10595" y="2160"/>
                </a:cubicBezTo>
                <a:cubicBezTo>
                  <a:pt x="11091" y="1810"/>
                  <a:pt x="11470" y="1314"/>
                  <a:pt x="11762" y="789"/>
                </a:cubicBezTo>
                <a:lnTo>
                  <a:pt x="11762" y="789"/>
                </a:lnTo>
                <a:cubicBezTo>
                  <a:pt x="11324" y="1139"/>
                  <a:pt x="10828" y="1460"/>
                  <a:pt x="10303" y="1664"/>
                </a:cubicBezTo>
                <a:cubicBezTo>
                  <a:pt x="9976" y="1807"/>
                  <a:pt x="9620" y="1879"/>
                  <a:pt x="9266" y="1879"/>
                </a:cubicBezTo>
                <a:cubicBezTo>
                  <a:pt x="9115" y="1879"/>
                  <a:pt x="8963" y="1866"/>
                  <a:pt x="8814" y="1839"/>
                </a:cubicBezTo>
                <a:cubicBezTo>
                  <a:pt x="8289" y="1752"/>
                  <a:pt x="7793" y="1548"/>
                  <a:pt x="7355" y="1285"/>
                </a:cubicBezTo>
                <a:cubicBezTo>
                  <a:pt x="6888" y="1051"/>
                  <a:pt x="6450" y="730"/>
                  <a:pt x="6071" y="380"/>
                </a:cubicBezTo>
                <a:lnTo>
                  <a:pt x="5662" y="1"/>
                </a:lnTo>
                <a:close/>
              </a:path>
            </a:pathLst>
          </a:custGeom>
          <a:solidFill>
            <a:srgbClr val="7ECC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38"/>
          <p:cNvSpPr/>
          <p:nvPr/>
        </p:nvSpPr>
        <p:spPr>
          <a:xfrm>
            <a:off x="5143300" y="1223425"/>
            <a:ext cx="952900" cy="138325"/>
          </a:xfrm>
          <a:custGeom>
            <a:rect b="b" l="l" r="r" t="t"/>
            <a:pathLst>
              <a:path extrusionOk="0" h="5533" w="38116">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rgbClr val="7ECC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38"/>
          <p:cNvSpPr/>
          <p:nvPr/>
        </p:nvSpPr>
        <p:spPr>
          <a:xfrm>
            <a:off x="5115000" y="3733925"/>
            <a:ext cx="952900" cy="138325"/>
          </a:xfrm>
          <a:custGeom>
            <a:rect b="b" l="l" r="r" t="t"/>
            <a:pathLst>
              <a:path extrusionOk="0" h="5533" w="38116">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rgbClr val="7ECC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38"/>
          <p:cNvSpPr/>
          <p:nvPr/>
        </p:nvSpPr>
        <p:spPr>
          <a:xfrm>
            <a:off x="5725500" y="3488475"/>
            <a:ext cx="294050" cy="67975"/>
          </a:xfrm>
          <a:custGeom>
            <a:rect b="b" l="l" r="r" t="t"/>
            <a:pathLst>
              <a:path extrusionOk="0" h="2719" w="11762">
                <a:moveTo>
                  <a:pt x="5662" y="1"/>
                </a:moveTo>
                <a:lnTo>
                  <a:pt x="5283" y="409"/>
                </a:lnTo>
                <a:lnTo>
                  <a:pt x="4728" y="935"/>
                </a:lnTo>
                <a:cubicBezTo>
                  <a:pt x="4524" y="1081"/>
                  <a:pt x="4349" y="1256"/>
                  <a:pt x="4145" y="1372"/>
                </a:cubicBezTo>
                <a:cubicBezTo>
                  <a:pt x="3736" y="1635"/>
                  <a:pt x="3298" y="1810"/>
                  <a:pt x="2831" y="1869"/>
                </a:cubicBezTo>
                <a:cubicBezTo>
                  <a:pt x="2736" y="1880"/>
                  <a:pt x="2641" y="1886"/>
                  <a:pt x="2545" y="1886"/>
                </a:cubicBezTo>
                <a:cubicBezTo>
                  <a:pt x="1669" y="1886"/>
                  <a:pt x="763" y="1420"/>
                  <a:pt x="0" y="789"/>
                </a:cubicBezTo>
                <a:lnTo>
                  <a:pt x="0" y="789"/>
                </a:lnTo>
                <a:cubicBezTo>
                  <a:pt x="263" y="1314"/>
                  <a:pt x="642" y="1752"/>
                  <a:pt x="1139" y="2102"/>
                </a:cubicBezTo>
                <a:cubicBezTo>
                  <a:pt x="1635" y="2481"/>
                  <a:pt x="2218" y="2686"/>
                  <a:pt x="2860" y="2715"/>
                </a:cubicBezTo>
                <a:cubicBezTo>
                  <a:pt x="2905" y="2717"/>
                  <a:pt x="2950" y="2718"/>
                  <a:pt x="2994" y="2718"/>
                </a:cubicBezTo>
                <a:cubicBezTo>
                  <a:pt x="3566" y="2718"/>
                  <a:pt x="4156" y="2548"/>
                  <a:pt x="4670" y="2277"/>
                </a:cubicBezTo>
                <a:cubicBezTo>
                  <a:pt x="4933" y="2131"/>
                  <a:pt x="5195" y="1956"/>
                  <a:pt x="5458" y="1781"/>
                </a:cubicBezTo>
                <a:cubicBezTo>
                  <a:pt x="5540" y="1699"/>
                  <a:pt x="5627" y="1616"/>
                  <a:pt x="5716" y="1534"/>
                </a:cubicBezTo>
                <a:lnTo>
                  <a:pt x="5716" y="1534"/>
                </a:lnTo>
                <a:cubicBezTo>
                  <a:pt x="6060" y="1817"/>
                  <a:pt x="6445" y="2062"/>
                  <a:pt x="6859" y="2248"/>
                </a:cubicBezTo>
                <a:cubicBezTo>
                  <a:pt x="7443" y="2540"/>
                  <a:pt x="8085" y="2715"/>
                  <a:pt x="8756" y="2715"/>
                </a:cubicBezTo>
                <a:cubicBezTo>
                  <a:pt x="8902" y="2715"/>
                  <a:pt x="9077" y="2715"/>
                  <a:pt x="9223" y="2686"/>
                </a:cubicBezTo>
                <a:cubicBezTo>
                  <a:pt x="9398" y="2657"/>
                  <a:pt x="9573" y="2627"/>
                  <a:pt x="9719" y="2598"/>
                </a:cubicBezTo>
                <a:cubicBezTo>
                  <a:pt x="10011" y="2481"/>
                  <a:pt x="10303" y="2336"/>
                  <a:pt x="10595" y="2160"/>
                </a:cubicBezTo>
                <a:cubicBezTo>
                  <a:pt x="11091" y="1810"/>
                  <a:pt x="11470" y="1314"/>
                  <a:pt x="11762" y="789"/>
                </a:cubicBezTo>
                <a:lnTo>
                  <a:pt x="11762" y="789"/>
                </a:lnTo>
                <a:cubicBezTo>
                  <a:pt x="11324" y="1139"/>
                  <a:pt x="10828" y="1460"/>
                  <a:pt x="10303" y="1664"/>
                </a:cubicBezTo>
                <a:cubicBezTo>
                  <a:pt x="9976" y="1807"/>
                  <a:pt x="9620" y="1879"/>
                  <a:pt x="9266" y="1879"/>
                </a:cubicBezTo>
                <a:cubicBezTo>
                  <a:pt x="9115" y="1879"/>
                  <a:pt x="8963" y="1866"/>
                  <a:pt x="8814" y="1839"/>
                </a:cubicBezTo>
                <a:cubicBezTo>
                  <a:pt x="8289" y="1752"/>
                  <a:pt x="7793" y="1548"/>
                  <a:pt x="7355" y="1285"/>
                </a:cubicBezTo>
                <a:cubicBezTo>
                  <a:pt x="6888" y="1051"/>
                  <a:pt x="6450" y="730"/>
                  <a:pt x="6071" y="380"/>
                </a:cubicBezTo>
                <a:lnTo>
                  <a:pt x="5662" y="1"/>
                </a:lnTo>
                <a:close/>
              </a:path>
            </a:pathLst>
          </a:custGeom>
          <a:solidFill>
            <a:srgbClr val="7ECC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38"/>
          <p:cNvSpPr/>
          <p:nvPr/>
        </p:nvSpPr>
        <p:spPr>
          <a:xfrm>
            <a:off x="4979225" y="4048375"/>
            <a:ext cx="294050" cy="67975"/>
          </a:xfrm>
          <a:custGeom>
            <a:rect b="b" l="l" r="r" t="t"/>
            <a:pathLst>
              <a:path extrusionOk="0" h="2719" w="11762">
                <a:moveTo>
                  <a:pt x="5662" y="1"/>
                </a:moveTo>
                <a:lnTo>
                  <a:pt x="5283" y="409"/>
                </a:lnTo>
                <a:lnTo>
                  <a:pt x="4728" y="935"/>
                </a:lnTo>
                <a:cubicBezTo>
                  <a:pt x="4524" y="1081"/>
                  <a:pt x="4349" y="1256"/>
                  <a:pt x="4145" y="1372"/>
                </a:cubicBezTo>
                <a:cubicBezTo>
                  <a:pt x="3736" y="1635"/>
                  <a:pt x="3298" y="1810"/>
                  <a:pt x="2831" y="1869"/>
                </a:cubicBezTo>
                <a:cubicBezTo>
                  <a:pt x="2736" y="1880"/>
                  <a:pt x="2641" y="1886"/>
                  <a:pt x="2545" y="1886"/>
                </a:cubicBezTo>
                <a:cubicBezTo>
                  <a:pt x="1669" y="1886"/>
                  <a:pt x="763" y="1420"/>
                  <a:pt x="0" y="789"/>
                </a:cubicBezTo>
                <a:lnTo>
                  <a:pt x="0" y="789"/>
                </a:lnTo>
                <a:cubicBezTo>
                  <a:pt x="263" y="1314"/>
                  <a:pt x="642" y="1752"/>
                  <a:pt x="1139" y="2102"/>
                </a:cubicBezTo>
                <a:cubicBezTo>
                  <a:pt x="1635" y="2481"/>
                  <a:pt x="2218" y="2686"/>
                  <a:pt x="2860" y="2715"/>
                </a:cubicBezTo>
                <a:cubicBezTo>
                  <a:pt x="2905" y="2717"/>
                  <a:pt x="2950" y="2718"/>
                  <a:pt x="2994" y="2718"/>
                </a:cubicBezTo>
                <a:cubicBezTo>
                  <a:pt x="3566" y="2718"/>
                  <a:pt x="4156" y="2548"/>
                  <a:pt x="4670" y="2277"/>
                </a:cubicBezTo>
                <a:cubicBezTo>
                  <a:pt x="4933" y="2131"/>
                  <a:pt x="5195" y="1956"/>
                  <a:pt x="5458" y="1781"/>
                </a:cubicBezTo>
                <a:cubicBezTo>
                  <a:pt x="5540" y="1699"/>
                  <a:pt x="5627" y="1616"/>
                  <a:pt x="5716" y="1534"/>
                </a:cubicBezTo>
                <a:lnTo>
                  <a:pt x="5716" y="1534"/>
                </a:lnTo>
                <a:cubicBezTo>
                  <a:pt x="6060" y="1817"/>
                  <a:pt x="6445" y="2062"/>
                  <a:pt x="6859" y="2248"/>
                </a:cubicBezTo>
                <a:cubicBezTo>
                  <a:pt x="7443" y="2540"/>
                  <a:pt x="8085" y="2715"/>
                  <a:pt x="8756" y="2715"/>
                </a:cubicBezTo>
                <a:cubicBezTo>
                  <a:pt x="8902" y="2715"/>
                  <a:pt x="9077" y="2715"/>
                  <a:pt x="9223" y="2686"/>
                </a:cubicBezTo>
                <a:cubicBezTo>
                  <a:pt x="9398" y="2657"/>
                  <a:pt x="9573" y="2627"/>
                  <a:pt x="9719" y="2598"/>
                </a:cubicBezTo>
                <a:cubicBezTo>
                  <a:pt x="10011" y="2481"/>
                  <a:pt x="10303" y="2336"/>
                  <a:pt x="10595" y="2160"/>
                </a:cubicBezTo>
                <a:cubicBezTo>
                  <a:pt x="11091" y="1810"/>
                  <a:pt x="11470" y="1314"/>
                  <a:pt x="11762" y="789"/>
                </a:cubicBezTo>
                <a:lnTo>
                  <a:pt x="11762" y="789"/>
                </a:lnTo>
                <a:cubicBezTo>
                  <a:pt x="11324" y="1139"/>
                  <a:pt x="10828" y="1460"/>
                  <a:pt x="10303" y="1664"/>
                </a:cubicBezTo>
                <a:cubicBezTo>
                  <a:pt x="9976" y="1807"/>
                  <a:pt x="9620" y="1879"/>
                  <a:pt x="9266" y="1879"/>
                </a:cubicBezTo>
                <a:cubicBezTo>
                  <a:pt x="9115" y="1879"/>
                  <a:pt x="8963" y="1866"/>
                  <a:pt x="8814" y="1839"/>
                </a:cubicBezTo>
                <a:cubicBezTo>
                  <a:pt x="8289" y="1752"/>
                  <a:pt x="7793" y="1548"/>
                  <a:pt x="7355" y="1285"/>
                </a:cubicBezTo>
                <a:cubicBezTo>
                  <a:pt x="6888" y="1051"/>
                  <a:pt x="6450" y="730"/>
                  <a:pt x="6071" y="380"/>
                </a:cubicBezTo>
                <a:lnTo>
                  <a:pt x="5662" y="1"/>
                </a:lnTo>
                <a:close/>
              </a:path>
            </a:pathLst>
          </a:custGeom>
          <a:solidFill>
            <a:srgbClr val="7ECC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38"/>
          <p:cNvSpPr/>
          <p:nvPr/>
        </p:nvSpPr>
        <p:spPr>
          <a:xfrm>
            <a:off x="6955125" y="4832700"/>
            <a:ext cx="952900" cy="138325"/>
          </a:xfrm>
          <a:custGeom>
            <a:rect b="b" l="l" r="r" t="t"/>
            <a:pathLst>
              <a:path extrusionOk="0" h="5533" w="38116">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rgbClr val="7ECC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38"/>
          <p:cNvSpPr txBox="1"/>
          <p:nvPr>
            <p:ph idx="1" type="subTitle"/>
          </p:nvPr>
        </p:nvSpPr>
        <p:spPr>
          <a:xfrm>
            <a:off x="1178400" y="1391100"/>
            <a:ext cx="2431500" cy="597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accent3"/>
              </a:buClr>
              <a:buSzPts val="1200"/>
              <a:buNone/>
              <a:defRPr sz="1600"/>
            </a:lvl1pPr>
            <a:lvl2pPr lvl="1" rtl="0" algn="ctr">
              <a:lnSpc>
                <a:spcPct val="100000"/>
              </a:lnSpc>
              <a:spcBef>
                <a:spcPts val="0"/>
              </a:spcBef>
              <a:spcAft>
                <a:spcPts val="0"/>
              </a:spcAft>
              <a:buClr>
                <a:schemeClr val="accent3"/>
              </a:buClr>
              <a:buSzPts val="1200"/>
              <a:buNone/>
              <a:defRPr sz="1200">
                <a:solidFill>
                  <a:schemeClr val="accent3"/>
                </a:solidFill>
              </a:defRPr>
            </a:lvl2pPr>
            <a:lvl3pPr lvl="2" rtl="0" algn="ctr">
              <a:lnSpc>
                <a:spcPct val="100000"/>
              </a:lnSpc>
              <a:spcBef>
                <a:spcPts val="0"/>
              </a:spcBef>
              <a:spcAft>
                <a:spcPts val="0"/>
              </a:spcAft>
              <a:buClr>
                <a:schemeClr val="accent3"/>
              </a:buClr>
              <a:buSzPts val="1200"/>
              <a:buNone/>
              <a:defRPr sz="1200">
                <a:solidFill>
                  <a:schemeClr val="accent3"/>
                </a:solidFill>
              </a:defRPr>
            </a:lvl3pPr>
            <a:lvl4pPr lvl="3" rtl="0" algn="ctr">
              <a:lnSpc>
                <a:spcPct val="100000"/>
              </a:lnSpc>
              <a:spcBef>
                <a:spcPts val="0"/>
              </a:spcBef>
              <a:spcAft>
                <a:spcPts val="0"/>
              </a:spcAft>
              <a:buClr>
                <a:schemeClr val="accent3"/>
              </a:buClr>
              <a:buSzPts val="1200"/>
              <a:buNone/>
              <a:defRPr sz="1200">
                <a:solidFill>
                  <a:schemeClr val="accent3"/>
                </a:solidFill>
              </a:defRPr>
            </a:lvl4pPr>
            <a:lvl5pPr lvl="4" rtl="0" algn="ctr">
              <a:lnSpc>
                <a:spcPct val="100000"/>
              </a:lnSpc>
              <a:spcBef>
                <a:spcPts val="0"/>
              </a:spcBef>
              <a:spcAft>
                <a:spcPts val="0"/>
              </a:spcAft>
              <a:buClr>
                <a:schemeClr val="accent3"/>
              </a:buClr>
              <a:buSzPts val="1200"/>
              <a:buNone/>
              <a:defRPr sz="1200">
                <a:solidFill>
                  <a:schemeClr val="accent3"/>
                </a:solidFill>
              </a:defRPr>
            </a:lvl5pPr>
            <a:lvl6pPr lvl="5" rtl="0" algn="ctr">
              <a:lnSpc>
                <a:spcPct val="100000"/>
              </a:lnSpc>
              <a:spcBef>
                <a:spcPts val="0"/>
              </a:spcBef>
              <a:spcAft>
                <a:spcPts val="0"/>
              </a:spcAft>
              <a:buClr>
                <a:schemeClr val="accent3"/>
              </a:buClr>
              <a:buSzPts val="1200"/>
              <a:buNone/>
              <a:defRPr sz="1200">
                <a:solidFill>
                  <a:schemeClr val="accent3"/>
                </a:solidFill>
              </a:defRPr>
            </a:lvl6pPr>
            <a:lvl7pPr lvl="6" rtl="0" algn="ctr">
              <a:lnSpc>
                <a:spcPct val="100000"/>
              </a:lnSpc>
              <a:spcBef>
                <a:spcPts val="0"/>
              </a:spcBef>
              <a:spcAft>
                <a:spcPts val="0"/>
              </a:spcAft>
              <a:buClr>
                <a:schemeClr val="accent3"/>
              </a:buClr>
              <a:buSzPts val="1200"/>
              <a:buNone/>
              <a:defRPr sz="1200">
                <a:solidFill>
                  <a:schemeClr val="accent3"/>
                </a:solidFill>
              </a:defRPr>
            </a:lvl7pPr>
            <a:lvl8pPr lvl="7" rtl="0" algn="ctr">
              <a:lnSpc>
                <a:spcPct val="100000"/>
              </a:lnSpc>
              <a:spcBef>
                <a:spcPts val="0"/>
              </a:spcBef>
              <a:spcAft>
                <a:spcPts val="0"/>
              </a:spcAft>
              <a:buClr>
                <a:schemeClr val="accent3"/>
              </a:buClr>
              <a:buSzPts val="1200"/>
              <a:buNone/>
              <a:defRPr sz="1200">
                <a:solidFill>
                  <a:schemeClr val="accent3"/>
                </a:solidFill>
              </a:defRPr>
            </a:lvl8pPr>
            <a:lvl9pPr lvl="8" rtl="0" algn="ctr">
              <a:lnSpc>
                <a:spcPct val="100000"/>
              </a:lnSpc>
              <a:spcBef>
                <a:spcPts val="0"/>
              </a:spcBef>
              <a:spcAft>
                <a:spcPts val="0"/>
              </a:spcAft>
              <a:buClr>
                <a:schemeClr val="accent3"/>
              </a:buClr>
              <a:buSzPts val="1200"/>
              <a:buNone/>
              <a:defRPr sz="1200">
                <a:solidFill>
                  <a:schemeClr val="accent3"/>
                </a:solidFill>
              </a:defRPr>
            </a:lvl9pPr>
          </a:lstStyle>
          <a:p/>
        </p:txBody>
      </p:sp>
      <p:sp>
        <p:nvSpPr>
          <p:cNvPr id="501" name="Google Shape;501;p38"/>
          <p:cNvSpPr txBox="1"/>
          <p:nvPr>
            <p:ph idx="2" type="subTitle"/>
          </p:nvPr>
        </p:nvSpPr>
        <p:spPr>
          <a:xfrm>
            <a:off x="5850300" y="2723980"/>
            <a:ext cx="2115300" cy="730500"/>
          </a:xfrm>
          <a:prstGeom prst="rect">
            <a:avLst/>
          </a:prstGeom>
        </p:spPr>
        <p:txBody>
          <a:bodyPr anchorCtr="0" anchor="b" bIns="91425" lIns="91425" spcFirstLastPara="1" rIns="91425" wrap="square" tIns="91425">
            <a:noAutofit/>
          </a:bodyPr>
          <a:lstStyle>
            <a:lvl1pPr lvl="0" rtl="0" algn="r">
              <a:lnSpc>
                <a:spcPct val="100000"/>
              </a:lnSpc>
              <a:spcBef>
                <a:spcPts val="0"/>
              </a:spcBef>
              <a:spcAft>
                <a:spcPts val="0"/>
              </a:spcAft>
              <a:buClr>
                <a:schemeClr val="accent3"/>
              </a:buClr>
              <a:buSzPts val="1200"/>
              <a:buNone/>
              <a:defRPr sz="1600"/>
            </a:lvl1pPr>
            <a:lvl2pPr lvl="1" rtl="0" algn="ctr">
              <a:lnSpc>
                <a:spcPct val="100000"/>
              </a:lnSpc>
              <a:spcBef>
                <a:spcPts val="0"/>
              </a:spcBef>
              <a:spcAft>
                <a:spcPts val="0"/>
              </a:spcAft>
              <a:buClr>
                <a:schemeClr val="accent3"/>
              </a:buClr>
              <a:buSzPts val="1200"/>
              <a:buNone/>
              <a:defRPr sz="1200">
                <a:solidFill>
                  <a:schemeClr val="accent3"/>
                </a:solidFill>
              </a:defRPr>
            </a:lvl2pPr>
            <a:lvl3pPr lvl="2" rtl="0" algn="ctr">
              <a:lnSpc>
                <a:spcPct val="100000"/>
              </a:lnSpc>
              <a:spcBef>
                <a:spcPts val="0"/>
              </a:spcBef>
              <a:spcAft>
                <a:spcPts val="0"/>
              </a:spcAft>
              <a:buClr>
                <a:schemeClr val="accent3"/>
              </a:buClr>
              <a:buSzPts val="1200"/>
              <a:buNone/>
              <a:defRPr sz="1200">
                <a:solidFill>
                  <a:schemeClr val="accent3"/>
                </a:solidFill>
              </a:defRPr>
            </a:lvl3pPr>
            <a:lvl4pPr lvl="3" rtl="0" algn="ctr">
              <a:lnSpc>
                <a:spcPct val="100000"/>
              </a:lnSpc>
              <a:spcBef>
                <a:spcPts val="0"/>
              </a:spcBef>
              <a:spcAft>
                <a:spcPts val="0"/>
              </a:spcAft>
              <a:buClr>
                <a:schemeClr val="accent3"/>
              </a:buClr>
              <a:buSzPts val="1200"/>
              <a:buNone/>
              <a:defRPr sz="1200">
                <a:solidFill>
                  <a:schemeClr val="accent3"/>
                </a:solidFill>
              </a:defRPr>
            </a:lvl4pPr>
            <a:lvl5pPr lvl="4" rtl="0" algn="ctr">
              <a:lnSpc>
                <a:spcPct val="100000"/>
              </a:lnSpc>
              <a:spcBef>
                <a:spcPts val="0"/>
              </a:spcBef>
              <a:spcAft>
                <a:spcPts val="0"/>
              </a:spcAft>
              <a:buClr>
                <a:schemeClr val="accent3"/>
              </a:buClr>
              <a:buSzPts val="1200"/>
              <a:buNone/>
              <a:defRPr sz="1200">
                <a:solidFill>
                  <a:schemeClr val="accent3"/>
                </a:solidFill>
              </a:defRPr>
            </a:lvl5pPr>
            <a:lvl6pPr lvl="5" rtl="0" algn="ctr">
              <a:lnSpc>
                <a:spcPct val="100000"/>
              </a:lnSpc>
              <a:spcBef>
                <a:spcPts val="0"/>
              </a:spcBef>
              <a:spcAft>
                <a:spcPts val="0"/>
              </a:spcAft>
              <a:buClr>
                <a:schemeClr val="accent3"/>
              </a:buClr>
              <a:buSzPts val="1200"/>
              <a:buNone/>
              <a:defRPr sz="1200">
                <a:solidFill>
                  <a:schemeClr val="accent3"/>
                </a:solidFill>
              </a:defRPr>
            </a:lvl6pPr>
            <a:lvl7pPr lvl="6" rtl="0" algn="ctr">
              <a:lnSpc>
                <a:spcPct val="100000"/>
              </a:lnSpc>
              <a:spcBef>
                <a:spcPts val="0"/>
              </a:spcBef>
              <a:spcAft>
                <a:spcPts val="0"/>
              </a:spcAft>
              <a:buClr>
                <a:schemeClr val="accent3"/>
              </a:buClr>
              <a:buSzPts val="1200"/>
              <a:buNone/>
              <a:defRPr sz="1200">
                <a:solidFill>
                  <a:schemeClr val="accent3"/>
                </a:solidFill>
              </a:defRPr>
            </a:lvl7pPr>
            <a:lvl8pPr lvl="7" rtl="0" algn="ctr">
              <a:lnSpc>
                <a:spcPct val="100000"/>
              </a:lnSpc>
              <a:spcBef>
                <a:spcPts val="0"/>
              </a:spcBef>
              <a:spcAft>
                <a:spcPts val="0"/>
              </a:spcAft>
              <a:buClr>
                <a:schemeClr val="accent3"/>
              </a:buClr>
              <a:buSzPts val="1200"/>
              <a:buNone/>
              <a:defRPr sz="1200">
                <a:solidFill>
                  <a:schemeClr val="accent3"/>
                </a:solidFill>
              </a:defRPr>
            </a:lvl8pPr>
            <a:lvl9pPr lvl="8" rtl="0" algn="ctr">
              <a:lnSpc>
                <a:spcPct val="100000"/>
              </a:lnSpc>
              <a:spcBef>
                <a:spcPts val="0"/>
              </a:spcBef>
              <a:spcAft>
                <a:spcPts val="0"/>
              </a:spcAft>
              <a:buClr>
                <a:schemeClr val="accent3"/>
              </a:buClr>
              <a:buSzPts val="1200"/>
              <a:buNone/>
              <a:defRPr sz="1200">
                <a:solidFill>
                  <a:schemeClr val="accent3"/>
                </a:solidFill>
              </a:defRPr>
            </a:lvl9pPr>
          </a:lstStyle>
          <a:p/>
        </p:txBody>
      </p:sp>
      <p:sp>
        <p:nvSpPr>
          <p:cNvPr id="502" name="Google Shape;502;p38"/>
          <p:cNvSpPr txBox="1"/>
          <p:nvPr>
            <p:ph hasCustomPrompt="1" type="title"/>
          </p:nvPr>
        </p:nvSpPr>
        <p:spPr>
          <a:xfrm>
            <a:off x="1178400" y="832150"/>
            <a:ext cx="4547100" cy="6261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accent3"/>
              </a:buClr>
              <a:buSzPts val="3600"/>
              <a:buNone/>
              <a:defRPr b="0" sz="5000">
                <a:solidFill>
                  <a:schemeClr val="accent1"/>
                </a:solidFill>
                <a:latin typeface="Life Savers ExtraBold"/>
                <a:ea typeface="Life Savers ExtraBold"/>
                <a:cs typeface="Life Savers ExtraBold"/>
                <a:sym typeface="Life Savers ExtraBold"/>
              </a:defRPr>
            </a:lvl1pPr>
            <a:lvl2pPr lvl="1" rtl="0" algn="ctr">
              <a:spcBef>
                <a:spcPts val="0"/>
              </a:spcBef>
              <a:spcAft>
                <a:spcPts val="0"/>
              </a:spcAft>
              <a:buClr>
                <a:schemeClr val="accent3"/>
              </a:buClr>
              <a:buSzPts val="3600"/>
              <a:buNone/>
              <a:defRPr sz="3600">
                <a:solidFill>
                  <a:schemeClr val="accent3"/>
                </a:solidFill>
              </a:defRPr>
            </a:lvl2pPr>
            <a:lvl3pPr lvl="2" rtl="0" algn="ctr">
              <a:spcBef>
                <a:spcPts val="0"/>
              </a:spcBef>
              <a:spcAft>
                <a:spcPts val="0"/>
              </a:spcAft>
              <a:buClr>
                <a:schemeClr val="accent3"/>
              </a:buClr>
              <a:buSzPts val="3600"/>
              <a:buNone/>
              <a:defRPr sz="3600">
                <a:solidFill>
                  <a:schemeClr val="accent3"/>
                </a:solidFill>
              </a:defRPr>
            </a:lvl3pPr>
            <a:lvl4pPr lvl="3" rtl="0" algn="ctr">
              <a:spcBef>
                <a:spcPts val="0"/>
              </a:spcBef>
              <a:spcAft>
                <a:spcPts val="0"/>
              </a:spcAft>
              <a:buClr>
                <a:schemeClr val="accent3"/>
              </a:buClr>
              <a:buSzPts val="3600"/>
              <a:buNone/>
              <a:defRPr sz="3600">
                <a:solidFill>
                  <a:schemeClr val="accent3"/>
                </a:solidFill>
              </a:defRPr>
            </a:lvl4pPr>
            <a:lvl5pPr lvl="4" rtl="0" algn="ctr">
              <a:spcBef>
                <a:spcPts val="0"/>
              </a:spcBef>
              <a:spcAft>
                <a:spcPts val="0"/>
              </a:spcAft>
              <a:buClr>
                <a:schemeClr val="accent3"/>
              </a:buClr>
              <a:buSzPts val="3600"/>
              <a:buNone/>
              <a:defRPr sz="3600">
                <a:solidFill>
                  <a:schemeClr val="accent3"/>
                </a:solidFill>
              </a:defRPr>
            </a:lvl5pPr>
            <a:lvl6pPr lvl="5" rtl="0" algn="ctr">
              <a:spcBef>
                <a:spcPts val="0"/>
              </a:spcBef>
              <a:spcAft>
                <a:spcPts val="0"/>
              </a:spcAft>
              <a:buClr>
                <a:schemeClr val="accent3"/>
              </a:buClr>
              <a:buSzPts val="3600"/>
              <a:buNone/>
              <a:defRPr sz="3600">
                <a:solidFill>
                  <a:schemeClr val="accent3"/>
                </a:solidFill>
              </a:defRPr>
            </a:lvl6pPr>
            <a:lvl7pPr lvl="6" rtl="0" algn="ctr">
              <a:spcBef>
                <a:spcPts val="0"/>
              </a:spcBef>
              <a:spcAft>
                <a:spcPts val="0"/>
              </a:spcAft>
              <a:buClr>
                <a:schemeClr val="accent3"/>
              </a:buClr>
              <a:buSzPts val="3600"/>
              <a:buNone/>
              <a:defRPr sz="3600">
                <a:solidFill>
                  <a:schemeClr val="accent3"/>
                </a:solidFill>
              </a:defRPr>
            </a:lvl7pPr>
            <a:lvl8pPr lvl="7" rtl="0" algn="ctr">
              <a:spcBef>
                <a:spcPts val="0"/>
              </a:spcBef>
              <a:spcAft>
                <a:spcPts val="0"/>
              </a:spcAft>
              <a:buClr>
                <a:schemeClr val="accent3"/>
              </a:buClr>
              <a:buSzPts val="3600"/>
              <a:buNone/>
              <a:defRPr sz="3600">
                <a:solidFill>
                  <a:schemeClr val="accent3"/>
                </a:solidFill>
              </a:defRPr>
            </a:lvl8pPr>
            <a:lvl9pPr lvl="8" rtl="0" algn="ctr">
              <a:spcBef>
                <a:spcPts val="0"/>
              </a:spcBef>
              <a:spcAft>
                <a:spcPts val="0"/>
              </a:spcAft>
              <a:buClr>
                <a:schemeClr val="accent3"/>
              </a:buClr>
              <a:buSzPts val="3600"/>
              <a:buNone/>
              <a:defRPr sz="3600">
                <a:solidFill>
                  <a:schemeClr val="accent3"/>
                </a:solidFill>
              </a:defRPr>
            </a:lvl9pPr>
          </a:lstStyle>
          <a:p>
            <a:r>
              <a:t>xx%</a:t>
            </a:r>
          </a:p>
        </p:txBody>
      </p:sp>
      <p:sp>
        <p:nvSpPr>
          <p:cNvPr id="503" name="Google Shape;503;p38"/>
          <p:cNvSpPr txBox="1"/>
          <p:nvPr>
            <p:ph hasCustomPrompt="1" idx="3" type="title"/>
          </p:nvPr>
        </p:nvSpPr>
        <p:spPr>
          <a:xfrm>
            <a:off x="2287050" y="2060925"/>
            <a:ext cx="5678400" cy="553200"/>
          </a:xfrm>
          <a:prstGeom prst="rect">
            <a:avLst/>
          </a:prstGeom>
        </p:spPr>
        <p:txBody>
          <a:bodyPr anchorCtr="0" anchor="t" bIns="91425" lIns="91425" spcFirstLastPara="1" rIns="91425" wrap="square" tIns="91425">
            <a:noAutofit/>
          </a:bodyPr>
          <a:lstStyle>
            <a:lvl1pPr lvl="0" rtl="0" algn="r">
              <a:spcBef>
                <a:spcPts val="0"/>
              </a:spcBef>
              <a:spcAft>
                <a:spcPts val="0"/>
              </a:spcAft>
              <a:buClr>
                <a:schemeClr val="accent3"/>
              </a:buClr>
              <a:buSzPts val="3600"/>
              <a:buNone/>
              <a:defRPr b="0" sz="5000">
                <a:solidFill>
                  <a:schemeClr val="accent3"/>
                </a:solidFill>
                <a:latin typeface="Life Savers ExtraBold"/>
                <a:ea typeface="Life Savers ExtraBold"/>
                <a:cs typeface="Life Savers ExtraBold"/>
                <a:sym typeface="Life Savers ExtraBold"/>
              </a:defRPr>
            </a:lvl1pPr>
            <a:lvl2pPr lvl="1" rtl="0" algn="ctr">
              <a:spcBef>
                <a:spcPts val="0"/>
              </a:spcBef>
              <a:spcAft>
                <a:spcPts val="0"/>
              </a:spcAft>
              <a:buClr>
                <a:schemeClr val="accent3"/>
              </a:buClr>
              <a:buSzPts val="3600"/>
              <a:buNone/>
              <a:defRPr sz="3600">
                <a:solidFill>
                  <a:schemeClr val="accent3"/>
                </a:solidFill>
              </a:defRPr>
            </a:lvl2pPr>
            <a:lvl3pPr lvl="2" rtl="0" algn="ctr">
              <a:spcBef>
                <a:spcPts val="0"/>
              </a:spcBef>
              <a:spcAft>
                <a:spcPts val="0"/>
              </a:spcAft>
              <a:buClr>
                <a:schemeClr val="accent3"/>
              </a:buClr>
              <a:buSzPts val="3600"/>
              <a:buNone/>
              <a:defRPr sz="3600">
                <a:solidFill>
                  <a:schemeClr val="accent3"/>
                </a:solidFill>
              </a:defRPr>
            </a:lvl3pPr>
            <a:lvl4pPr lvl="3" rtl="0" algn="ctr">
              <a:spcBef>
                <a:spcPts val="0"/>
              </a:spcBef>
              <a:spcAft>
                <a:spcPts val="0"/>
              </a:spcAft>
              <a:buClr>
                <a:schemeClr val="accent3"/>
              </a:buClr>
              <a:buSzPts val="3600"/>
              <a:buNone/>
              <a:defRPr sz="3600">
                <a:solidFill>
                  <a:schemeClr val="accent3"/>
                </a:solidFill>
              </a:defRPr>
            </a:lvl4pPr>
            <a:lvl5pPr lvl="4" rtl="0" algn="ctr">
              <a:spcBef>
                <a:spcPts val="0"/>
              </a:spcBef>
              <a:spcAft>
                <a:spcPts val="0"/>
              </a:spcAft>
              <a:buClr>
                <a:schemeClr val="accent3"/>
              </a:buClr>
              <a:buSzPts val="3600"/>
              <a:buNone/>
              <a:defRPr sz="3600">
                <a:solidFill>
                  <a:schemeClr val="accent3"/>
                </a:solidFill>
              </a:defRPr>
            </a:lvl5pPr>
            <a:lvl6pPr lvl="5" rtl="0" algn="ctr">
              <a:spcBef>
                <a:spcPts val="0"/>
              </a:spcBef>
              <a:spcAft>
                <a:spcPts val="0"/>
              </a:spcAft>
              <a:buClr>
                <a:schemeClr val="accent3"/>
              </a:buClr>
              <a:buSzPts val="3600"/>
              <a:buNone/>
              <a:defRPr sz="3600">
                <a:solidFill>
                  <a:schemeClr val="accent3"/>
                </a:solidFill>
              </a:defRPr>
            </a:lvl6pPr>
            <a:lvl7pPr lvl="6" rtl="0" algn="ctr">
              <a:spcBef>
                <a:spcPts val="0"/>
              </a:spcBef>
              <a:spcAft>
                <a:spcPts val="0"/>
              </a:spcAft>
              <a:buClr>
                <a:schemeClr val="accent3"/>
              </a:buClr>
              <a:buSzPts val="3600"/>
              <a:buNone/>
              <a:defRPr sz="3600">
                <a:solidFill>
                  <a:schemeClr val="accent3"/>
                </a:solidFill>
              </a:defRPr>
            </a:lvl7pPr>
            <a:lvl8pPr lvl="7" rtl="0" algn="ctr">
              <a:spcBef>
                <a:spcPts val="0"/>
              </a:spcBef>
              <a:spcAft>
                <a:spcPts val="0"/>
              </a:spcAft>
              <a:buClr>
                <a:schemeClr val="accent3"/>
              </a:buClr>
              <a:buSzPts val="3600"/>
              <a:buNone/>
              <a:defRPr sz="3600">
                <a:solidFill>
                  <a:schemeClr val="accent3"/>
                </a:solidFill>
              </a:defRPr>
            </a:lvl8pPr>
            <a:lvl9pPr lvl="8" rtl="0" algn="ctr">
              <a:spcBef>
                <a:spcPts val="0"/>
              </a:spcBef>
              <a:spcAft>
                <a:spcPts val="0"/>
              </a:spcAft>
              <a:buClr>
                <a:schemeClr val="accent3"/>
              </a:buClr>
              <a:buSzPts val="3600"/>
              <a:buNone/>
              <a:defRPr sz="3600">
                <a:solidFill>
                  <a:schemeClr val="accent3"/>
                </a:solidFill>
              </a:defRPr>
            </a:lvl9pPr>
          </a:lstStyle>
          <a:p>
            <a:r>
              <a:t>xx%</a:t>
            </a:r>
          </a:p>
        </p:txBody>
      </p:sp>
      <p:sp>
        <p:nvSpPr>
          <p:cNvPr id="504" name="Google Shape;504;p38"/>
          <p:cNvSpPr txBox="1"/>
          <p:nvPr>
            <p:ph idx="4" type="subTitle"/>
          </p:nvPr>
        </p:nvSpPr>
        <p:spPr>
          <a:xfrm>
            <a:off x="1178400" y="3872250"/>
            <a:ext cx="3302100" cy="597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accent3"/>
              </a:buClr>
              <a:buSzPts val="1200"/>
              <a:buNone/>
              <a:defRPr sz="1600"/>
            </a:lvl1pPr>
            <a:lvl2pPr lvl="1" rtl="0" algn="ctr">
              <a:lnSpc>
                <a:spcPct val="100000"/>
              </a:lnSpc>
              <a:spcBef>
                <a:spcPts val="0"/>
              </a:spcBef>
              <a:spcAft>
                <a:spcPts val="0"/>
              </a:spcAft>
              <a:buClr>
                <a:schemeClr val="accent3"/>
              </a:buClr>
              <a:buSzPts val="1200"/>
              <a:buNone/>
              <a:defRPr sz="1200">
                <a:solidFill>
                  <a:schemeClr val="accent3"/>
                </a:solidFill>
              </a:defRPr>
            </a:lvl2pPr>
            <a:lvl3pPr lvl="2" rtl="0" algn="ctr">
              <a:lnSpc>
                <a:spcPct val="100000"/>
              </a:lnSpc>
              <a:spcBef>
                <a:spcPts val="0"/>
              </a:spcBef>
              <a:spcAft>
                <a:spcPts val="0"/>
              </a:spcAft>
              <a:buClr>
                <a:schemeClr val="accent3"/>
              </a:buClr>
              <a:buSzPts val="1200"/>
              <a:buNone/>
              <a:defRPr sz="1200">
                <a:solidFill>
                  <a:schemeClr val="accent3"/>
                </a:solidFill>
              </a:defRPr>
            </a:lvl3pPr>
            <a:lvl4pPr lvl="3" rtl="0" algn="ctr">
              <a:lnSpc>
                <a:spcPct val="100000"/>
              </a:lnSpc>
              <a:spcBef>
                <a:spcPts val="0"/>
              </a:spcBef>
              <a:spcAft>
                <a:spcPts val="0"/>
              </a:spcAft>
              <a:buClr>
                <a:schemeClr val="accent3"/>
              </a:buClr>
              <a:buSzPts val="1200"/>
              <a:buNone/>
              <a:defRPr sz="1200">
                <a:solidFill>
                  <a:schemeClr val="accent3"/>
                </a:solidFill>
              </a:defRPr>
            </a:lvl4pPr>
            <a:lvl5pPr lvl="4" rtl="0" algn="ctr">
              <a:lnSpc>
                <a:spcPct val="100000"/>
              </a:lnSpc>
              <a:spcBef>
                <a:spcPts val="0"/>
              </a:spcBef>
              <a:spcAft>
                <a:spcPts val="0"/>
              </a:spcAft>
              <a:buClr>
                <a:schemeClr val="accent3"/>
              </a:buClr>
              <a:buSzPts val="1200"/>
              <a:buNone/>
              <a:defRPr sz="1200">
                <a:solidFill>
                  <a:schemeClr val="accent3"/>
                </a:solidFill>
              </a:defRPr>
            </a:lvl5pPr>
            <a:lvl6pPr lvl="5" rtl="0" algn="ctr">
              <a:lnSpc>
                <a:spcPct val="100000"/>
              </a:lnSpc>
              <a:spcBef>
                <a:spcPts val="0"/>
              </a:spcBef>
              <a:spcAft>
                <a:spcPts val="0"/>
              </a:spcAft>
              <a:buClr>
                <a:schemeClr val="accent3"/>
              </a:buClr>
              <a:buSzPts val="1200"/>
              <a:buNone/>
              <a:defRPr sz="1200">
                <a:solidFill>
                  <a:schemeClr val="accent3"/>
                </a:solidFill>
              </a:defRPr>
            </a:lvl6pPr>
            <a:lvl7pPr lvl="6" rtl="0" algn="ctr">
              <a:lnSpc>
                <a:spcPct val="100000"/>
              </a:lnSpc>
              <a:spcBef>
                <a:spcPts val="0"/>
              </a:spcBef>
              <a:spcAft>
                <a:spcPts val="0"/>
              </a:spcAft>
              <a:buClr>
                <a:schemeClr val="accent3"/>
              </a:buClr>
              <a:buSzPts val="1200"/>
              <a:buNone/>
              <a:defRPr sz="1200">
                <a:solidFill>
                  <a:schemeClr val="accent3"/>
                </a:solidFill>
              </a:defRPr>
            </a:lvl7pPr>
            <a:lvl8pPr lvl="7" rtl="0" algn="ctr">
              <a:lnSpc>
                <a:spcPct val="100000"/>
              </a:lnSpc>
              <a:spcBef>
                <a:spcPts val="0"/>
              </a:spcBef>
              <a:spcAft>
                <a:spcPts val="0"/>
              </a:spcAft>
              <a:buClr>
                <a:schemeClr val="accent3"/>
              </a:buClr>
              <a:buSzPts val="1200"/>
              <a:buNone/>
              <a:defRPr sz="1200">
                <a:solidFill>
                  <a:schemeClr val="accent3"/>
                </a:solidFill>
              </a:defRPr>
            </a:lvl8pPr>
            <a:lvl9pPr lvl="8" rtl="0" algn="ctr">
              <a:lnSpc>
                <a:spcPct val="100000"/>
              </a:lnSpc>
              <a:spcBef>
                <a:spcPts val="0"/>
              </a:spcBef>
              <a:spcAft>
                <a:spcPts val="0"/>
              </a:spcAft>
              <a:buClr>
                <a:schemeClr val="accent3"/>
              </a:buClr>
              <a:buSzPts val="1200"/>
              <a:buNone/>
              <a:defRPr sz="1200">
                <a:solidFill>
                  <a:schemeClr val="accent3"/>
                </a:solidFill>
              </a:defRPr>
            </a:lvl9pPr>
          </a:lstStyle>
          <a:p/>
        </p:txBody>
      </p:sp>
      <p:sp>
        <p:nvSpPr>
          <p:cNvPr id="505" name="Google Shape;505;p38"/>
          <p:cNvSpPr txBox="1"/>
          <p:nvPr>
            <p:ph hasCustomPrompt="1" idx="5" type="title"/>
          </p:nvPr>
        </p:nvSpPr>
        <p:spPr>
          <a:xfrm>
            <a:off x="1178400" y="3313300"/>
            <a:ext cx="4547100" cy="6261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accent3"/>
              </a:buClr>
              <a:buSzPts val="3600"/>
              <a:buNone/>
              <a:defRPr b="0" sz="5000">
                <a:solidFill>
                  <a:schemeClr val="dk2"/>
                </a:solidFill>
                <a:latin typeface="Life Savers ExtraBold"/>
                <a:ea typeface="Life Savers ExtraBold"/>
                <a:cs typeface="Life Savers ExtraBold"/>
                <a:sym typeface="Life Savers ExtraBold"/>
              </a:defRPr>
            </a:lvl1pPr>
            <a:lvl2pPr lvl="1" rtl="0" algn="ctr">
              <a:spcBef>
                <a:spcPts val="0"/>
              </a:spcBef>
              <a:spcAft>
                <a:spcPts val="0"/>
              </a:spcAft>
              <a:buClr>
                <a:schemeClr val="accent3"/>
              </a:buClr>
              <a:buSzPts val="3600"/>
              <a:buNone/>
              <a:defRPr sz="3600">
                <a:solidFill>
                  <a:schemeClr val="accent3"/>
                </a:solidFill>
              </a:defRPr>
            </a:lvl2pPr>
            <a:lvl3pPr lvl="2" rtl="0" algn="ctr">
              <a:spcBef>
                <a:spcPts val="0"/>
              </a:spcBef>
              <a:spcAft>
                <a:spcPts val="0"/>
              </a:spcAft>
              <a:buClr>
                <a:schemeClr val="accent3"/>
              </a:buClr>
              <a:buSzPts val="3600"/>
              <a:buNone/>
              <a:defRPr sz="3600">
                <a:solidFill>
                  <a:schemeClr val="accent3"/>
                </a:solidFill>
              </a:defRPr>
            </a:lvl3pPr>
            <a:lvl4pPr lvl="3" rtl="0" algn="ctr">
              <a:spcBef>
                <a:spcPts val="0"/>
              </a:spcBef>
              <a:spcAft>
                <a:spcPts val="0"/>
              </a:spcAft>
              <a:buClr>
                <a:schemeClr val="accent3"/>
              </a:buClr>
              <a:buSzPts val="3600"/>
              <a:buNone/>
              <a:defRPr sz="3600">
                <a:solidFill>
                  <a:schemeClr val="accent3"/>
                </a:solidFill>
              </a:defRPr>
            </a:lvl4pPr>
            <a:lvl5pPr lvl="4" rtl="0" algn="ctr">
              <a:spcBef>
                <a:spcPts val="0"/>
              </a:spcBef>
              <a:spcAft>
                <a:spcPts val="0"/>
              </a:spcAft>
              <a:buClr>
                <a:schemeClr val="accent3"/>
              </a:buClr>
              <a:buSzPts val="3600"/>
              <a:buNone/>
              <a:defRPr sz="3600">
                <a:solidFill>
                  <a:schemeClr val="accent3"/>
                </a:solidFill>
              </a:defRPr>
            </a:lvl5pPr>
            <a:lvl6pPr lvl="5" rtl="0" algn="ctr">
              <a:spcBef>
                <a:spcPts val="0"/>
              </a:spcBef>
              <a:spcAft>
                <a:spcPts val="0"/>
              </a:spcAft>
              <a:buClr>
                <a:schemeClr val="accent3"/>
              </a:buClr>
              <a:buSzPts val="3600"/>
              <a:buNone/>
              <a:defRPr sz="3600">
                <a:solidFill>
                  <a:schemeClr val="accent3"/>
                </a:solidFill>
              </a:defRPr>
            </a:lvl6pPr>
            <a:lvl7pPr lvl="6" rtl="0" algn="ctr">
              <a:spcBef>
                <a:spcPts val="0"/>
              </a:spcBef>
              <a:spcAft>
                <a:spcPts val="0"/>
              </a:spcAft>
              <a:buClr>
                <a:schemeClr val="accent3"/>
              </a:buClr>
              <a:buSzPts val="3600"/>
              <a:buNone/>
              <a:defRPr sz="3600">
                <a:solidFill>
                  <a:schemeClr val="accent3"/>
                </a:solidFill>
              </a:defRPr>
            </a:lvl7pPr>
            <a:lvl8pPr lvl="7" rtl="0" algn="ctr">
              <a:spcBef>
                <a:spcPts val="0"/>
              </a:spcBef>
              <a:spcAft>
                <a:spcPts val="0"/>
              </a:spcAft>
              <a:buClr>
                <a:schemeClr val="accent3"/>
              </a:buClr>
              <a:buSzPts val="3600"/>
              <a:buNone/>
              <a:defRPr sz="3600">
                <a:solidFill>
                  <a:schemeClr val="accent3"/>
                </a:solidFill>
              </a:defRPr>
            </a:lvl8pPr>
            <a:lvl9pPr lvl="8" rtl="0" algn="ctr">
              <a:spcBef>
                <a:spcPts val="0"/>
              </a:spcBef>
              <a:spcAft>
                <a:spcPts val="0"/>
              </a:spcAft>
              <a:buClr>
                <a:schemeClr val="accent3"/>
              </a:buClr>
              <a:buSzPts val="3600"/>
              <a:buNone/>
              <a:defRPr sz="3600">
                <a:solidFill>
                  <a:schemeClr val="accent3"/>
                </a:solidFill>
              </a:defRPr>
            </a:lvl9pPr>
          </a:lstStyle>
          <a:p>
            <a:r>
              <a:t>xx%</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TITLE_ONLY_1">
    <p:spTree>
      <p:nvGrpSpPr>
        <p:cNvPr id="506" name="Shape 506"/>
        <p:cNvGrpSpPr/>
        <p:nvPr/>
      </p:nvGrpSpPr>
      <p:grpSpPr>
        <a:xfrm>
          <a:off x="0" y="0"/>
          <a:ext cx="0" cy="0"/>
          <a:chOff x="0" y="0"/>
          <a:chExt cx="0" cy="0"/>
        </a:xfrm>
      </p:grpSpPr>
      <p:sp>
        <p:nvSpPr>
          <p:cNvPr id="507" name="Google Shape;507;p39"/>
          <p:cNvSpPr/>
          <p:nvPr/>
        </p:nvSpPr>
        <p:spPr>
          <a:xfrm>
            <a:off x="8616825" y="4800113"/>
            <a:ext cx="952900" cy="138325"/>
          </a:xfrm>
          <a:custGeom>
            <a:rect b="b" l="l" r="r" t="t"/>
            <a:pathLst>
              <a:path extrusionOk="0" h="5533" w="38116">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rgbClr val="7ECC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39"/>
          <p:cNvSpPr/>
          <p:nvPr/>
        </p:nvSpPr>
        <p:spPr>
          <a:xfrm>
            <a:off x="8722650" y="4303100"/>
            <a:ext cx="293325" cy="67875"/>
          </a:xfrm>
          <a:custGeom>
            <a:rect b="b" l="l" r="r" t="t"/>
            <a:pathLst>
              <a:path extrusionOk="0" h="2715" w="11733">
                <a:moveTo>
                  <a:pt x="5691" y="0"/>
                </a:moveTo>
                <a:lnTo>
                  <a:pt x="5283" y="409"/>
                </a:lnTo>
                <a:lnTo>
                  <a:pt x="4728" y="934"/>
                </a:lnTo>
                <a:cubicBezTo>
                  <a:pt x="4524" y="1080"/>
                  <a:pt x="4349" y="1255"/>
                  <a:pt x="4144" y="1372"/>
                </a:cubicBezTo>
                <a:cubicBezTo>
                  <a:pt x="3736" y="1634"/>
                  <a:pt x="3298" y="1780"/>
                  <a:pt x="2831" y="1868"/>
                </a:cubicBezTo>
                <a:cubicBezTo>
                  <a:pt x="2739" y="1879"/>
                  <a:pt x="2646" y="1885"/>
                  <a:pt x="2553" y="1885"/>
                </a:cubicBezTo>
                <a:cubicBezTo>
                  <a:pt x="1697" y="1885"/>
                  <a:pt x="789" y="1420"/>
                  <a:pt x="0" y="788"/>
                </a:cubicBezTo>
                <a:lnTo>
                  <a:pt x="0" y="788"/>
                </a:lnTo>
                <a:cubicBezTo>
                  <a:pt x="263" y="1284"/>
                  <a:pt x="642" y="1751"/>
                  <a:pt x="1109" y="2072"/>
                </a:cubicBezTo>
                <a:cubicBezTo>
                  <a:pt x="1605" y="2452"/>
                  <a:pt x="2218" y="2685"/>
                  <a:pt x="2831" y="2714"/>
                </a:cubicBezTo>
                <a:cubicBezTo>
                  <a:pt x="3473" y="2714"/>
                  <a:pt x="4115" y="2568"/>
                  <a:pt x="4670" y="2277"/>
                </a:cubicBezTo>
                <a:cubicBezTo>
                  <a:pt x="4932" y="2131"/>
                  <a:pt x="5195" y="1956"/>
                  <a:pt x="5429" y="1751"/>
                </a:cubicBezTo>
                <a:cubicBezTo>
                  <a:pt x="5521" y="1682"/>
                  <a:pt x="5610" y="1603"/>
                  <a:pt x="5697" y="1522"/>
                </a:cubicBezTo>
                <a:lnTo>
                  <a:pt x="5697" y="1522"/>
                </a:lnTo>
                <a:cubicBezTo>
                  <a:pt x="6054" y="1801"/>
                  <a:pt x="6442" y="2039"/>
                  <a:pt x="6859" y="2247"/>
                </a:cubicBezTo>
                <a:cubicBezTo>
                  <a:pt x="7442" y="2539"/>
                  <a:pt x="8084" y="2685"/>
                  <a:pt x="8726" y="2714"/>
                </a:cubicBezTo>
                <a:cubicBezTo>
                  <a:pt x="8902" y="2714"/>
                  <a:pt x="9048" y="2714"/>
                  <a:pt x="9223" y="2685"/>
                </a:cubicBezTo>
                <a:lnTo>
                  <a:pt x="9719" y="2568"/>
                </a:lnTo>
                <a:cubicBezTo>
                  <a:pt x="10011" y="2481"/>
                  <a:pt x="10302" y="2335"/>
                  <a:pt x="10565" y="2160"/>
                </a:cubicBezTo>
                <a:cubicBezTo>
                  <a:pt x="11061" y="1780"/>
                  <a:pt x="11470" y="1313"/>
                  <a:pt x="11733" y="759"/>
                </a:cubicBezTo>
                <a:lnTo>
                  <a:pt x="11733" y="759"/>
                </a:lnTo>
                <a:cubicBezTo>
                  <a:pt x="11324" y="1138"/>
                  <a:pt x="10828" y="1430"/>
                  <a:pt x="10302" y="1664"/>
                </a:cubicBezTo>
                <a:cubicBezTo>
                  <a:pt x="9980" y="1785"/>
                  <a:pt x="9630" y="1850"/>
                  <a:pt x="9271" y="1850"/>
                </a:cubicBezTo>
                <a:cubicBezTo>
                  <a:pt x="9110" y="1850"/>
                  <a:pt x="8947" y="1837"/>
                  <a:pt x="8785" y="1810"/>
                </a:cubicBezTo>
                <a:cubicBezTo>
                  <a:pt x="8289" y="1722"/>
                  <a:pt x="7793" y="1547"/>
                  <a:pt x="7355" y="1284"/>
                </a:cubicBezTo>
                <a:cubicBezTo>
                  <a:pt x="6888" y="1022"/>
                  <a:pt x="6479" y="730"/>
                  <a:pt x="6100" y="380"/>
                </a:cubicBezTo>
                <a:lnTo>
                  <a:pt x="5691" y="0"/>
                </a:lnTo>
                <a:close/>
              </a:path>
            </a:pathLst>
          </a:custGeom>
          <a:solidFill>
            <a:srgbClr val="7ECC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39"/>
          <p:cNvSpPr/>
          <p:nvPr/>
        </p:nvSpPr>
        <p:spPr>
          <a:xfrm>
            <a:off x="8253500" y="4603500"/>
            <a:ext cx="952900" cy="138325"/>
          </a:xfrm>
          <a:custGeom>
            <a:rect b="b" l="l" r="r" t="t"/>
            <a:pathLst>
              <a:path extrusionOk="0" h="5533" w="38116">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rgbClr val="7ECC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39"/>
          <p:cNvSpPr/>
          <p:nvPr/>
        </p:nvSpPr>
        <p:spPr>
          <a:xfrm>
            <a:off x="-160975" y="585075"/>
            <a:ext cx="952900" cy="138325"/>
          </a:xfrm>
          <a:custGeom>
            <a:rect b="b" l="l" r="r" t="t"/>
            <a:pathLst>
              <a:path extrusionOk="0" h="5533" w="38116">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rgbClr val="7ECC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11" name="Google Shape;511;p39"/>
          <p:cNvGrpSpPr/>
          <p:nvPr/>
        </p:nvGrpSpPr>
        <p:grpSpPr>
          <a:xfrm>
            <a:off x="-426182" y="4383754"/>
            <a:ext cx="1483317" cy="577807"/>
            <a:chOff x="651200" y="238075"/>
            <a:chExt cx="880725" cy="343075"/>
          </a:xfrm>
        </p:grpSpPr>
        <p:sp>
          <p:nvSpPr>
            <p:cNvPr id="512" name="Google Shape;512;p39"/>
            <p:cNvSpPr/>
            <p:nvPr/>
          </p:nvSpPr>
          <p:spPr>
            <a:xfrm>
              <a:off x="651200" y="238075"/>
              <a:ext cx="880725" cy="343075"/>
            </a:xfrm>
            <a:custGeom>
              <a:rect b="b" l="l" r="r" t="t"/>
              <a:pathLst>
                <a:path extrusionOk="0" h="13723" w="35229">
                  <a:moveTo>
                    <a:pt x="20065" y="1"/>
                  </a:moveTo>
                  <a:cubicBezTo>
                    <a:pt x="16539" y="1"/>
                    <a:pt x="13074" y="2061"/>
                    <a:pt x="14483" y="5935"/>
                  </a:cubicBezTo>
                  <a:cubicBezTo>
                    <a:pt x="13434" y="5038"/>
                    <a:pt x="12109" y="4625"/>
                    <a:pt x="10792" y="4625"/>
                  </a:cubicBezTo>
                  <a:cubicBezTo>
                    <a:pt x="8616" y="4625"/>
                    <a:pt x="6461" y="5751"/>
                    <a:pt x="5603" y="7679"/>
                  </a:cubicBezTo>
                  <a:cubicBezTo>
                    <a:pt x="5272" y="8432"/>
                    <a:pt x="5144" y="9259"/>
                    <a:pt x="5235" y="10076"/>
                  </a:cubicBezTo>
                  <a:cubicBezTo>
                    <a:pt x="4648" y="9764"/>
                    <a:pt x="3986" y="9590"/>
                    <a:pt x="3316" y="9580"/>
                  </a:cubicBezTo>
                  <a:cubicBezTo>
                    <a:pt x="1351" y="9580"/>
                    <a:pt x="1" y="11298"/>
                    <a:pt x="377" y="13722"/>
                  </a:cubicBezTo>
                  <a:lnTo>
                    <a:pt x="33952" y="13722"/>
                  </a:lnTo>
                  <a:cubicBezTo>
                    <a:pt x="35229" y="11390"/>
                    <a:pt x="34623" y="9305"/>
                    <a:pt x="33126" y="7982"/>
                  </a:cubicBezTo>
                  <a:cubicBezTo>
                    <a:pt x="32081" y="7073"/>
                    <a:pt x="30608" y="6529"/>
                    <a:pt x="29036" y="6529"/>
                  </a:cubicBezTo>
                  <a:cubicBezTo>
                    <a:pt x="27927" y="6529"/>
                    <a:pt x="26768" y="6800"/>
                    <a:pt x="25678" y="7404"/>
                  </a:cubicBezTo>
                  <a:cubicBezTo>
                    <a:pt x="27692" y="2368"/>
                    <a:pt x="23844" y="1"/>
                    <a:pt x="2006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39"/>
            <p:cNvSpPr/>
            <p:nvPr/>
          </p:nvSpPr>
          <p:spPr>
            <a:xfrm>
              <a:off x="1162500" y="272700"/>
              <a:ext cx="47550" cy="32700"/>
            </a:xfrm>
            <a:custGeom>
              <a:rect b="b" l="l" r="r" t="t"/>
              <a:pathLst>
                <a:path extrusionOk="0" h="1308" w="1902">
                  <a:moveTo>
                    <a:pt x="534" y="1"/>
                  </a:moveTo>
                  <a:cubicBezTo>
                    <a:pt x="503" y="1"/>
                    <a:pt x="472" y="2"/>
                    <a:pt x="441" y="4"/>
                  </a:cubicBezTo>
                  <a:cubicBezTo>
                    <a:pt x="294" y="4"/>
                    <a:pt x="157" y="31"/>
                    <a:pt x="10" y="68"/>
                  </a:cubicBezTo>
                  <a:cubicBezTo>
                    <a:pt x="0" y="151"/>
                    <a:pt x="19" y="242"/>
                    <a:pt x="46" y="316"/>
                  </a:cubicBezTo>
                  <a:cubicBezTo>
                    <a:pt x="175" y="316"/>
                    <a:pt x="294" y="334"/>
                    <a:pt x="414" y="353"/>
                  </a:cubicBezTo>
                  <a:cubicBezTo>
                    <a:pt x="616" y="399"/>
                    <a:pt x="818" y="472"/>
                    <a:pt x="992" y="582"/>
                  </a:cubicBezTo>
                  <a:cubicBezTo>
                    <a:pt x="1167" y="692"/>
                    <a:pt x="1323" y="830"/>
                    <a:pt x="1461" y="996"/>
                  </a:cubicBezTo>
                  <a:cubicBezTo>
                    <a:pt x="1534" y="1097"/>
                    <a:pt x="1598" y="1198"/>
                    <a:pt x="1663" y="1308"/>
                  </a:cubicBezTo>
                  <a:cubicBezTo>
                    <a:pt x="1745" y="1299"/>
                    <a:pt x="1828" y="1271"/>
                    <a:pt x="1901" y="1225"/>
                  </a:cubicBezTo>
                  <a:lnTo>
                    <a:pt x="1865" y="1115"/>
                  </a:lnTo>
                  <a:cubicBezTo>
                    <a:pt x="1846" y="1014"/>
                    <a:pt x="1810" y="913"/>
                    <a:pt x="1764" y="821"/>
                  </a:cubicBezTo>
                  <a:cubicBezTo>
                    <a:pt x="1653" y="564"/>
                    <a:pt x="1479" y="344"/>
                    <a:pt x="1240" y="187"/>
                  </a:cubicBezTo>
                  <a:cubicBezTo>
                    <a:pt x="1028" y="65"/>
                    <a:pt x="780" y="1"/>
                    <a:pt x="534" y="1"/>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39"/>
            <p:cNvSpPr/>
            <p:nvPr/>
          </p:nvSpPr>
          <p:spPr>
            <a:xfrm>
              <a:off x="1159050" y="301950"/>
              <a:ext cx="36525" cy="28700"/>
            </a:xfrm>
            <a:custGeom>
              <a:rect b="b" l="l" r="r" t="t"/>
              <a:pathLst>
                <a:path extrusionOk="0" h="1148" w="1461">
                  <a:moveTo>
                    <a:pt x="56" y="0"/>
                  </a:moveTo>
                  <a:cubicBezTo>
                    <a:pt x="19" y="73"/>
                    <a:pt x="1" y="156"/>
                    <a:pt x="1" y="239"/>
                  </a:cubicBezTo>
                  <a:lnTo>
                    <a:pt x="230" y="386"/>
                  </a:lnTo>
                  <a:cubicBezTo>
                    <a:pt x="304" y="422"/>
                    <a:pt x="368" y="478"/>
                    <a:pt x="423" y="533"/>
                  </a:cubicBezTo>
                  <a:cubicBezTo>
                    <a:pt x="487" y="588"/>
                    <a:pt x="552" y="643"/>
                    <a:pt x="616" y="689"/>
                  </a:cubicBezTo>
                  <a:cubicBezTo>
                    <a:pt x="846" y="872"/>
                    <a:pt x="1286" y="1148"/>
                    <a:pt x="1286" y="1148"/>
                  </a:cubicBezTo>
                  <a:cubicBezTo>
                    <a:pt x="1351" y="1102"/>
                    <a:pt x="1415" y="1038"/>
                    <a:pt x="1461" y="973"/>
                  </a:cubicBezTo>
                  <a:cubicBezTo>
                    <a:pt x="1305" y="726"/>
                    <a:pt x="1121" y="505"/>
                    <a:pt x="910" y="312"/>
                  </a:cubicBezTo>
                  <a:cubicBezTo>
                    <a:pt x="745" y="193"/>
                    <a:pt x="570" y="110"/>
                    <a:pt x="377" y="55"/>
                  </a:cubicBezTo>
                  <a:cubicBezTo>
                    <a:pt x="194" y="18"/>
                    <a:pt x="56" y="0"/>
                    <a:pt x="56"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39"/>
            <p:cNvSpPr/>
            <p:nvPr/>
          </p:nvSpPr>
          <p:spPr>
            <a:xfrm>
              <a:off x="1319525" y="547600"/>
              <a:ext cx="54900" cy="11950"/>
            </a:xfrm>
            <a:custGeom>
              <a:rect b="b" l="l" r="r" t="t"/>
              <a:pathLst>
                <a:path extrusionOk="0" h="478" w="2196">
                  <a:moveTo>
                    <a:pt x="1103" y="0"/>
                  </a:moveTo>
                  <a:cubicBezTo>
                    <a:pt x="736" y="19"/>
                    <a:pt x="377" y="56"/>
                    <a:pt x="28" y="120"/>
                  </a:cubicBezTo>
                  <a:cubicBezTo>
                    <a:pt x="1" y="202"/>
                    <a:pt x="1" y="285"/>
                    <a:pt x="28" y="368"/>
                  </a:cubicBezTo>
                  <a:cubicBezTo>
                    <a:pt x="377" y="423"/>
                    <a:pt x="736" y="460"/>
                    <a:pt x="1103" y="478"/>
                  </a:cubicBezTo>
                  <a:cubicBezTo>
                    <a:pt x="1461" y="460"/>
                    <a:pt x="1819" y="423"/>
                    <a:pt x="2177" y="368"/>
                  </a:cubicBezTo>
                  <a:cubicBezTo>
                    <a:pt x="2196" y="285"/>
                    <a:pt x="2196" y="202"/>
                    <a:pt x="2177" y="120"/>
                  </a:cubicBezTo>
                  <a:cubicBezTo>
                    <a:pt x="1819" y="56"/>
                    <a:pt x="1461" y="19"/>
                    <a:pt x="1103"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39"/>
            <p:cNvSpPr/>
            <p:nvPr/>
          </p:nvSpPr>
          <p:spPr>
            <a:xfrm>
              <a:off x="1333300" y="520500"/>
              <a:ext cx="27350" cy="11750"/>
            </a:xfrm>
            <a:custGeom>
              <a:rect b="b" l="l" r="r" t="t"/>
              <a:pathLst>
                <a:path extrusionOk="0" h="470" w="1094">
                  <a:moveTo>
                    <a:pt x="552" y="1"/>
                  </a:moveTo>
                  <a:cubicBezTo>
                    <a:pt x="368" y="10"/>
                    <a:pt x="185" y="56"/>
                    <a:pt x="10" y="111"/>
                  </a:cubicBezTo>
                  <a:cubicBezTo>
                    <a:pt x="1" y="194"/>
                    <a:pt x="1" y="276"/>
                    <a:pt x="10" y="359"/>
                  </a:cubicBezTo>
                  <a:cubicBezTo>
                    <a:pt x="185" y="414"/>
                    <a:pt x="368" y="460"/>
                    <a:pt x="552" y="469"/>
                  </a:cubicBezTo>
                  <a:cubicBezTo>
                    <a:pt x="736" y="460"/>
                    <a:pt x="910" y="414"/>
                    <a:pt x="1085" y="359"/>
                  </a:cubicBezTo>
                  <a:cubicBezTo>
                    <a:pt x="1094" y="276"/>
                    <a:pt x="1094" y="194"/>
                    <a:pt x="1085" y="111"/>
                  </a:cubicBezTo>
                  <a:cubicBezTo>
                    <a:pt x="910" y="56"/>
                    <a:pt x="736" y="10"/>
                    <a:pt x="552" y="1"/>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17" name="Google Shape;517;p39"/>
          <p:cNvSpPr/>
          <p:nvPr/>
        </p:nvSpPr>
        <p:spPr>
          <a:xfrm>
            <a:off x="758988" y="828775"/>
            <a:ext cx="293325" cy="67875"/>
          </a:xfrm>
          <a:custGeom>
            <a:rect b="b" l="l" r="r" t="t"/>
            <a:pathLst>
              <a:path extrusionOk="0" h="2715" w="11733">
                <a:moveTo>
                  <a:pt x="5691" y="0"/>
                </a:moveTo>
                <a:lnTo>
                  <a:pt x="5283" y="409"/>
                </a:lnTo>
                <a:lnTo>
                  <a:pt x="4728" y="934"/>
                </a:lnTo>
                <a:cubicBezTo>
                  <a:pt x="4524" y="1080"/>
                  <a:pt x="4349" y="1255"/>
                  <a:pt x="4144" y="1372"/>
                </a:cubicBezTo>
                <a:cubicBezTo>
                  <a:pt x="3736" y="1634"/>
                  <a:pt x="3298" y="1780"/>
                  <a:pt x="2831" y="1868"/>
                </a:cubicBezTo>
                <a:cubicBezTo>
                  <a:pt x="2739" y="1879"/>
                  <a:pt x="2646" y="1885"/>
                  <a:pt x="2553" y="1885"/>
                </a:cubicBezTo>
                <a:cubicBezTo>
                  <a:pt x="1697" y="1885"/>
                  <a:pt x="789" y="1420"/>
                  <a:pt x="0" y="788"/>
                </a:cubicBezTo>
                <a:lnTo>
                  <a:pt x="0" y="788"/>
                </a:lnTo>
                <a:cubicBezTo>
                  <a:pt x="263" y="1284"/>
                  <a:pt x="642" y="1751"/>
                  <a:pt x="1109" y="2072"/>
                </a:cubicBezTo>
                <a:cubicBezTo>
                  <a:pt x="1605" y="2452"/>
                  <a:pt x="2218" y="2685"/>
                  <a:pt x="2831" y="2714"/>
                </a:cubicBezTo>
                <a:cubicBezTo>
                  <a:pt x="3473" y="2714"/>
                  <a:pt x="4115" y="2568"/>
                  <a:pt x="4670" y="2277"/>
                </a:cubicBezTo>
                <a:cubicBezTo>
                  <a:pt x="4932" y="2131"/>
                  <a:pt x="5195" y="1956"/>
                  <a:pt x="5429" y="1751"/>
                </a:cubicBezTo>
                <a:cubicBezTo>
                  <a:pt x="5521" y="1682"/>
                  <a:pt x="5610" y="1603"/>
                  <a:pt x="5697" y="1522"/>
                </a:cubicBezTo>
                <a:lnTo>
                  <a:pt x="5697" y="1522"/>
                </a:lnTo>
                <a:cubicBezTo>
                  <a:pt x="6054" y="1801"/>
                  <a:pt x="6442" y="2039"/>
                  <a:pt x="6859" y="2247"/>
                </a:cubicBezTo>
                <a:cubicBezTo>
                  <a:pt x="7442" y="2539"/>
                  <a:pt x="8084" y="2685"/>
                  <a:pt x="8726" y="2714"/>
                </a:cubicBezTo>
                <a:cubicBezTo>
                  <a:pt x="8902" y="2714"/>
                  <a:pt x="9048" y="2714"/>
                  <a:pt x="9223" y="2685"/>
                </a:cubicBezTo>
                <a:lnTo>
                  <a:pt x="9719" y="2568"/>
                </a:lnTo>
                <a:cubicBezTo>
                  <a:pt x="10011" y="2481"/>
                  <a:pt x="10302" y="2335"/>
                  <a:pt x="10565" y="2160"/>
                </a:cubicBezTo>
                <a:cubicBezTo>
                  <a:pt x="11061" y="1780"/>
                  <a:pt x="11470" y="1313"/>
                  <a:pt x="11733" y="759"/>
                </a:cubicBezTo>
                <a:lnTo>
                  <a:pt x="11733" y="759"/>
                </a:lnTo>
                <a:cubicBezTo>
                  <a:pt x="11324" y="1138"/>
                  <a:pt x="10828" y="1430"/>
                  <a:pt x="10302" y="1664"/>
                </a:cubicBezTo>
                <a:cubicBezTo>
                  <a:pt x="9980" y="1785"/>
                  <a:pt x="9630" y="1850"/>
                  <a:pt x="9271" y="1850"/>
                </a:cubicBezTo>
                <a:cubicBezTo>
                  <a:pt x="9110" y="1850"/>
                  <a:pt x="8947" y="1837"/>
                  <a:pt x="8785" y="1810"/>
                </a:cubicBezTo>
                <a:cubicBezTo>
                  <a:pt x="8289" y="1722"/>
                  <a:pt x="7793" y="1547"/>
                  <a:pt x="7355" y="1284"/>
                </a:cubicBezTo>
                <a:cubicBezTo>
                  <a:pt x="6888" y="1022"/>
                  <a:pt x="6479" y="730"/>
                  <a:pt x="6100" y="380"/>
                </a:cubicBezTo>
                <a:lnTo>
                  <a:pt x="5691" y="0"/>
                </a:lnTo>
                <a:close/>
              </a:path>
            </a:pathLst>
          </a:custGeom>
          <a:solidFill>
            <a:srgbClr val="7ECC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39"/>
          <p:cNvSpPr/>
          <p:nvPr/>
        </p:nvSpPr>
        <p:spPr>
          <a:xfrm>
            <a:off x="349850" y="930850"/>
            <a:ext cx="293325" cy="67875"/>
          </a:xfrm>
          <a:custGeom>
            <a:rect b="b" l="l" r="r" t="t"/>
            <a:pathLst>
              <a:path extrusionOk="0" h="2715" w="11733">
                <a:moveTo>
                  <a:pt x="5691" y="0"/>
                </a:moveTo>
                <a:lnTo>
                  <a:pt x="5283" y="409"/>
                </a:lnTo>
                <a:lnTo>
                  <a:pt x="4728" y="934"/>
                </a:lnTo>
                <a:cubicBezTo>
                  <a:pt x="4524" y="1080"/>
                  <a:pt x="4349" y="1255"/>
                  <a:pt x="4144" y="1372"/>
                </a:cubicBezTo>
                <a:cubicBezTo>
                  <a:pt x="3736" y="1634"/>
                  <a:pt x="3298" y="1780"/>
                  <a:pt x="2831" y="1868"/>
                </a:cubicBezTo>
                <a:cubicBezTo>
                  <a:pt x="2739" y="1879"/>
                  <a:pt x="2646" y="1885"/>
                  <a:pt x="2553" y="1885"/>
                </a:cubicBezTo>
                <a:cubicBezTo>
                  <a:pt x="1697" y="1885"/>
                  <a:pt x="789" y="1420"/>
                  <a:pt x="0" y="788"/>
                </a:cubicBezTo>
                <a:lnTo>
                  <a:pt x="0" y="788"/>
                </a:lnTo>
                <a:cubicBezTo>
                  <a:pt x="263" y="1284"/>
                  <a:pt x="642" y="1751"/>
                  <a:pt x="1109" y="2072"/>
                </a:cubicBezTo>
                <a:cubicBezTo>
                  <a:pt x="1605" y="2452"/>
                  <a:pt x="2218" y="2685"/>
                  <a:pt x="2831" y="2714"/>
                </a:cubicBezTo>
                <a:cubicBezTo>
                  <a:pt x="3473" y="2714"/>
                  <a:pt x="4115" y="2568"/>
                  <a:pt x="4670" y="2277"/>
                </a:cubicBezTo>
                <a:cubicBezTo>
                  <a:pt x="4932" y="2131"/>
                  <a:pt x="5195" y="1956"/>
                  <a:pt x="5429" y="1751"/>
                </a:cubicBezTo>
                <a:cubicBezTo>
                  <a:pt x="5521" y="1682"/>
                  <a:pt x="5610" y="1603"/>
                  <a:pt x="5697" y="1522"/>
                </a:cubicBezTo>
                <a:lnTo>
                  <a:pt x="5697" y="1522"/>
                </a:lnTo>
                <a:cubicBezTo>
                  <a:pt x="6054" y="1801"/>
                  <a:pt x="6442" y="2039"/>
                  <a:pt x="6859" y="2247"/>
                </a:cubicBezTo>
                <a:cubicBezTo>
                  <a:pt x="7442" y="2539"/>
                  <a:pt x="8084" y="2685"/>
                  <a:pt x="8726" y="2714"/>
                </a:cubicBezTo>
                <a:cubicBezTo>
                  <a:pt x="8902" y="2714"/>
                  <a:pt x="9048" y="2714"/>
                  <a:pt x="9223" y="2685"/>
                </a:cubicBezTo>
                <a:lnTo>
                  <a:pt x="9719" y="2568"/>
                </a:lnTo>
                <a:cubicBezTo>
                  <a:pt x="10011" y="2481"/>
                  <a:pt x="10302" y="2335"/>
                  <a:pt x="10565" y="2160"/>
                </a:cubicBezTo>
                <a:cubicBezTo>
                  <a:pt x="11061" y="1780"/>
                  <a:pt x="11470" y="1313"/>
                  <a:pt x="11733" y="759"/>
                </a:cubicBezTo>
                <a:lnTo>
                  <a:pt x="11733" y="759"/>
                </a:lnTo>
                <a:cubicBezTo>
                  <a:pt x="11324" y="1138"/>
                  <a:pt x="10828" y="1430"/>
                  <a:pt x="10302" y="1664"/>
                </a:cubicBezTo>
                <a:cubicBezTo>
                  <a:pt x="9980" y="1785"/>
                  <a:pt x="9630" y="1850"/>
                  <a:pt x="9271" y="1850"/>
                </a:cubicBezTo>
                <a:cubicBezTo>
                  <a:pt x="9110" y="1850"/>
                  <a:pt x="8947" y="1837"/>
                  <a:pt x="8785" y="1810"/>
                </a:cubicBezTo>
                <a:cubicBezTo>
                  <a:pt x="8289" y="1722"/>
                  <a:pt x="7793" y="1547"/>
                  <a:pt x="7355" y="1284"/>
                </a:cubicBezTo>
                <a:cubicBezTo>
                  <a:pt x="6888" y="1022"/>
                  <a:pt x="6479" y="730"/>
                  <a:pt x="6100" y="380"/>
                </a:cubicBezTo>
                <a:lnTo>
                  <a:pt x="5691" y="0"/>
                </a:lnTo>
                <a:close/>
              </a:path>
            </a:pathLst>
          </a:custGeom>
          <a:solidFill>
            <a:srgbClr val="7ECC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39"/>
          <p:cNvSpPr txBox="1"/>
          <p:nvPr>
            <p:ph type="title"/>
          </p:nvPr>
        </p:nvSpPr>
        <p:spPr>
          <a:xfrm>
            <a:off x="2266950" y="374550"/>
            <a:ext cx="4610100" cy="7347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3000">
                <a:solidFill>
                  <a:schemeClr val="accent1"/>
                </a:solidFill>
              </a:defRPr>
            </a:lvl1pPr>
            <a:lvl2pPr lvl="1" rtl="0" algn="ctr">
              <a:spcBef>
                <a:spcPts val="0"/>
              </a:spcBef>
              <a:spcAft>
                <a:spcPts val="0"/>
              </a:spcAft>
              <a:buNone/>
              <a:defRPr sz="3000">
                <a:solidFill>
                  <a:schemeClr val="accent1"/>
                </a:solidFill>
                <a:latin typeface="Roboto Slab Regular"/>
                <a:ea typeface="Roboto Slab Regular"/>
                <a:cs typeface="Roboto Slab Regular"/>
                <a:sym typeface="Roboto Slab Regular"/>
              </a:defRPr>
            </a:lvl2pPr>
            <a:lvl3pPr lvl="2" rtl="0" algn="ctr">
              <a:spcBef>
                <a:spcPts val="0"/>
              </a:spcBef>
              <a:spcAft>
                <a:spcPts val="0"/>
              </a:spcAft>
              <a:buNone/>
              <a:defRPr sz="3000">
                <a:solidFill>
                  <a:schemeClr val="accent1"/>
                </a:solidFill>
                <a:latin typeface="Roboto Slab Regular"/>
                <a:ea typeface="Roboto Slab Regular"/>
                <a:cs typeface="Roboto Slab Regular"/>
                <a:sym typeface="Roboto Slab Regular"/>
              </a:defRPr>
            </a:lvl3pPr>
            <a:lvl4pPr lvl="3" rtl="0" algn="ctr">
              <a:spcBef>
                <a:spcPts val="0"/>
              </a:spcBef>
              <a:spcAft>
                <a:spcPts val="0"/>
              </a:spcAft>
              <a:buNone/>
              <a:defRPr sz="3000">
                <a:solidFill>
                  <a:schemeClr val="accent1"/>
                </a:solidFill>
                <a:latin typeface="Roboto Slab Regular"/>
                <a:ea typeface="Roboto Slab Regular"/>
                <a:cs typeface="Roboto Slab Regular"/>
                <a:sym typeface="Roboto Slab Regular"/>
              </a:defRPr>
            </a:lvl4pPr>
            <a:lvl5pPr lvl="4" rtl="0" algn="ctr">
              <a:spcBef>
                <a:spcPts val="0"/>
              </a:spcBef>
              <a:spcAft>
                <a:spcPts val="0"/>
              </a:spcAft>
              <a:buNone/>
              <a:defRPr sz="3000">
                <a:solidFill>
                  <a:schemeClr val="accent1"/>
                </a:solidFill>
                <a:latin typeface="Roboto Slab Regular"/>
                <a:ea typeface="Roboto Slab Regular"/>
                <a:cs typeface="Roboto Slab Regular"/>
                <a:sym typeface="Roboto Slab Regular"/>
              </a:defRPr>
            </a:lvl5pPr>
            <a:lvl6pPr lvl="5" rtl="0" algn="ctr">
              <a:spcBef>
                <a:spcPts val="0"/>
              </a:spcBef>
              <a:spcAft>
                <a:spcPts val="0"/>
              </a:spcAft>
              <a:buNone/>
              <a:defRPr sz="3000">
                <a:solidFill>
                  <a:schemeClr val="accent1"/>
                </a:solidFill>
                <a:latin typeface="Roboto Slab Regular"/>
                <a:ea typeface="Roboto Slab Regular"/>
                <a:cs typeface="Roboto Slab Regular"/>
                <a:sym typeface="Roboto Slab Regular"/>
              </a:defRPr>
            </a:lvl6pPr>
            <a:lvl7pPr lvl="6" rtl="0" algn="ctr">
              <a:spcBef>
                <a:spcPts val="0"/>
              </a:spcBef>
              <a:spcAft>
                <a:spcPts val="0"/>
              </a:spcAft>
              <a:buNone/>
              <a:defRPr sz="3000">
                <a:solidFill>
                  <a:schemeClr val="accent1"/>
                </a:solidFill>
                <a:latin typeface="Roboto Slab Regular"/>
                <a:ea typeface="Roboto Slab Regular"/>
                <a:cs typeface="Roboto Slab Regular"/>
                <a:sym typeface="Roboto Slab Regular"/>
              </a:defRPr>
            </a:lvl7pPr>
            <a:lvl8pPr lvl="7" rtl="0" algn="ctr">
              <a:spcBef>
                <a:spcPts val="0"/>
              </a:spcBef>
              <a:spcAft>
                <a:spcPts val="0"/>
              </a:spcAft>
              <a:buNone/>
              <a:defRPr sz="3000">
                <a:solidFill>
                  <a:schemeClr val="accent1"/>
                </a:solidFill>
                <a:latin typeface="Roboto Slab Regular"/>
                <a:ea typeface="Roboto Slab Regular"/>
                <a:cs typeface="Roboto Slab Regular"/>
                <a:sym typeface="Roboto Slab Regular"/>
              </a:defRPr>
            </a:lvl8pPr>
            <a:lvl9pPr lvl="8" rtl="0" algn="ctr">
              <a:spcBef>
                <a:spcPts val="0"/>
              </a:spcBef>
              <a:spcAft>
                <a:spcPts val="0"/>
              </a:spcAft>
              <a:buNone/>
              <a:defRPr sz="3000">
                <a:solidFill>
                  <a:schemeClr val="accent1"/>
                </a:solidFill>
                <a:latin typeface="Roboto Slab Regular"/>
                <a:ea typeface="Roboto Slab Regular"/>
                <a:cs typeface="Roboto Slab Regular"/>
                <a:sym typeface="Roboto Slab Regular"/>
              </a:defRPr>
            </a:lvl9pPr>
          </a:lstStyle>
          <a:p/>
        </p:txBody>
      </p:sp>
      <p:grpSp>
        <p:nvGrpSpPr>
          <p:cNvPr id="520" name="Google Shape;520;p39"/>
          <p:cNvGrpSpPr/>
          <p:nvPr/>
        </p:nvGrpSpPr>
        <p:grpSpPr>
          <a:xfrm flipH="1">
            <a:off x="8209544" y="447712"/>
            <a:ext cx="1319551" cy="588388"/>
            <a:chOff x="7624716" y="2969549"/>
            <a:chExt cx="1288247" cy="574373"/>
          </a:xfrm>
        </p:grpSpPr>
        <p:sp>
          <p:nvSpPr>
            <p:cNvPr id="521" name="Google Shape;521;p39"/>
            <p:cNvSpPr/>
            <p:nvPr/>
          </p:nvSpPr>
          <p:spPr>
            <a:xfrm>
              <a:off x="7624716" y="2969549"/>
              <a:ext cx="1288247" cy="574373"/>
            </a:xfrm>
            <a:custGeom>
              <a:rect b="b" l="l" r="r" t="t"/>
              <a:pathLst>
                <a:path extrusionOk="0" h="14456" w="32423">
                  <a:moveTo>
                    <a:pt x="13248" y="0"/>
                  </a:moveTo>
                  <a:cubicBezTo>
                    <a:pt x="9366" y="0"/>
                    <a:pt x="5508" y="3323"/>
                    <a:pt x="6973" y="9277"/>
                  </a:cubicBezTo>
                  <a:cubicBezTo>
                    <a:pt x="6217" y="8839"/>
                    <a:pt x="5486" y="8647"/>
                    <a:pt x="4800" y="8647"/>
                  </a:cubicBezTo>
                  <a:cubicBezTo>
                    <a:pt x="2042" y="8647"/>
                    <a:pt x="1" y="11745"/>
                    <a:pt x="1" y="14455"/>
                  </a:cubicBezTo>
                  <a:lnTo>
                    <a:pt x="31060" y="14455"/>
                  </a:lnTo>
                  <a:cubicBezTo>
                    <a:pt x="32423" y="9759"/>
                    <a:pt x="28766" y="5815"/>
                    <a:pt x="24917" y="5815"/>
                  </a:cubicBezTo>
                  <a:cubicBezTo>
                    <a:pt x="23131" y="5815"/>
                    <a:pt x="21304" y="6665"/>
                    <a:pt x="19918" y="8683"/>
                  </a:cubicBezTo>
                  <a:cubicBezTo>
                    <a:pt x="20296" y="2723"/>
                    <a:pt x="16763" y="0"/>
                    <a:pt x="1324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39"/>
            <p:cNvSpPr/>
            <p:nvPr/>
          </p:nvSpPr>
          <p:spPr>
            <a:xfrm>
              <a:off x="8289600" y="3075873"/>
              <a:ext cx="37150" cy="52526"/>
            </a:xfrm>
            <a:custGeom>
              <a:rect b="b" l="l" r="r" t="t"/>
              <a:pathLst>
                <a:path extrusionOk="0" h="1322" w="935">
                  <a:moveTo>
                    <a:pt x="86" y="1"/>
                  </a:moveTo>
                  <a:cubicBezTo>
                    <a:pt x="43" y="54"/>
                    <a:pt x="11" y="118"/>
                    <a:pt x="1" y="192"/>
                  </a:cubicBezTo>
                  <a:cubicBezTo>
                    <a:pt x="1" y="192"/>
                    <a:pt x="86" y="255"/>
                    <a:pt x="181" y="362"/>
                  </a:cubicBezTo>
                  <a:cubicBezTo>
                    <a:pt x="277" y="468"/>
                    <a:pt x="362" y="584"/>
                    <a:pt x="436" y="701"/>
                  </a:cubicBezTo>
                  <a:cubicBezTo>
                    <a:pt x="521" y="818"/>
                    <a:pt x="584" y="945"/>
                    <a:pt x="638" y="1073"/>
                  </a:cubicBezTo>
                  <a:cubicBezTo>
                    <a:pt x="659" y="1126"/>
                    <a:pt x="680" y="1189"/>
                    <a:pt x="691" y="1242"/>
                  </a:cubicBezTo>
                  <a:lnTo>
                    <a:pt x="712" y="1306"/>
                  </a:lnTo>
                  <a:cubicBezTo>
                    <a:pt x="744" y="1317"/>
                    <a:pt x="778" y="1322"/>
                    <a:pt x="813" y="1322"/>
                  </a:cubicBezTo>
                  <a:cubicBezTo>
                    <a:pt x="847" y="1322"/>
                    <a:pt x="882" y="1317"/>
                    <a:pt x="913" y="1306"/>
                  </a:cubicBezTo>
                  <a:cubicBezTo>
                    <a:pt x="913" y="1306"/>
                    <a:pt x="913" y="1274"/>
                    <a:pt x="924" y="1232"/>
                  </a:cubicBezTo>
                  <a:cubicBezTo>
                    <a:pt x="935" y="1157"/>
                    <a:pt x="935" y="1083"/>
                    <a:pt x="924" y="1019"/>
                  </a:cubicBezTo>
                  <a:cubicBezTo>
                    <a:pt x="913" y="828"/>
                    <a:pt x="860" y="648"/>
                    <a:pt x="765" y="489"/>
                  </a:cubicBezTo>
                  <a:cubicBezTo>
                    <a:pt x="659" y="330"/>
                    <a:pt x="510" y="213"/>
                    <a:pt x="351" y="118"/>
                  </a:cubicBezTo>
                  <a:cubicBezTo>
                    <a:pt x="298" y="86"/>
                    <a:pt x="234" y="54"/>
                    <a:pt x="160" y="33"/>
                  </a:cubicBezTo>
                  <a:lnTo>
                    <a:pt x="86" y="1"/>
                  </a:ln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39"/>
            <p:cNvSpPr/>
            <p:nvPr/>
          </p:nvSpPr>
          <p:spPr>
            <a:xfrm>
              <a:off x="8254635" y="3089382"/>
              <a:ext cx="35441" cy="35441"/>
            </a:xfrm>
            <a:custGeom>
              <a:rect b="b" l="l" r="r" t="t"/>
              <a:pathLst>
                <a:path extrusionOk="0" h="892" w="892">
                  <a:moveTo>
                    <a:pt x="53" y="0"/>
                  </a:moveTo>
                  <a:cubicBezTo>
                    <a:pt x="32" y="53"/>
                    <a:pt x="11" y="117"/>
                    <a:pt x="0" y="191"/>
                  </a:cubicBezTo>
                  <a:cubicBezTo>
                    <a:pt x="53" y="223"/>
                    <a:pt x="106" y="255"/>
                    <a:pt x="159" y="297"/>
                  </a:cubicBezTo>
                  <a:cubicBezTo>
                    <a:pt x="234" y="361"/>
                    <a:pt x="308" y="425"/>
                    <a:pt x="372" y="510"/>
                  </a:cubicBezTo>
                  <a:cubicBezTo>
                    <a:pt x="456" y="584"/>
                    <a:pt x="520" y="658"/>
                    <a:pt x="594" y="743"/>
                  </a:cubicBezTo>
                  <a:cubicBezTo>
                    <a:pt x="637" y="786"/>
                    <a:pt x="669" y="839"/>
                    <a:pt x="700" y="892"/>
                  </a:cubicBezTo>
                  <a:cubicBezTo>
                    <a:pt x="775" y="881"/>
                    <a:pt x="838" y="860"/>
                    <a:pt x="891" y="828"/>
                  </a:cubicBezTo>
                  <a:cubicBezTo>
                    <a:pt x="891" y="828"/>
                    <a:pt x="891" y="807"/>
                    <a:pt x="891" y="764"/>
                  </a:cubicBezTo>
                  <a:cubicBezTo>
                    <a:pt x="881" y="711"/>
                    <a:pt x="870" y="658"/>
                    <a:pt x="849" y="616"/>
                  </a:cubicBezTo>
                  <a:cubicBezTo>
                    <a:pt x="817" y="478"/>
                    <a:pt x="754" y="351"/>
                    <a:pt x="658" y="244"/>
                  </a:cubicBezTo>
                  <a:cubicBezTo>
                    <a:pt x="552" y="138"/>
                    <a:pt x="425" y="64"/>
                    <a:pt x="276" y="32"/>
                  </a:cubicBezTo>
                  <a:cubicBezTo>
                    <a:pt x="223" y="11"/>
                    <a:pt x="170" y="0"/>
                    <a:pt x="117"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39"/>
            <p:cNvSpPr/>
            <p:nvPr/>
          </p:nvSpPr>
          <p:spPr>
            <a:xfrm>
              <a:off x="8816214" y="3445226"/>
              <a:ext cx="32064" cy="31667"/>
            </a:xfrm>
            <a:custGeom>
              <a:rect b="b" l="l" r="r" t="t"/>
              <a:pathLst>
                <a:path extrusionOk="0" h="797" w="807">
                  <a:moveTo>
                    <a:pt x="658" y="0"/>
                  </a:moveTo>
                  <a:cubicBezTo>
                    <a:pt x="361" y="117"/>
                    <a:pt x="117" y="361"/>
                    <a:pt x="0" y="658"/>
                  </a:cubicBezTo>
                  <a:cubicBezTo>
                    <a:pt x="43" y="711"/>
                    <a:pt x="85" y="754"/>
                    <a:pt x="138" y="796"/>
                  </a:cubicBezTo>
                  <a:cubicBezTo>
                    <a:pt x="287" y="722"/>
                    <a:pt x="414" y="637"/>
                    <a:pt x="541" y="531"/>
                  </a:cubicBezTo>
                  <a:cubicBezTo>
                    <a:pt x="648" y="414"/>
                    <a:pt x="732" y="276"/>
                    <a:pt x="807" y="138"/>
                  </a:cubicBezTo>
                  <a:cubicBezTo>
                    <a:pt x="764" y="85"/>
                    <a:pt x="711" y="32"/>
                    <a:pt x="658"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39"/>
            <p:cNvSpPr/>
            <p:nvPr/>
          </p:nvSpPr>
          <p:spPr>
            <a:xfrm>
              <a:off x="8803142" y="3400924"/>
              <a:ext cx="49348" cy="44739"/>
            </a:xfrm>
            <a:custGeom>
              <a:rect b="b" l="l" r="r" t="t"/>
              <a:pathLst>
                <a:path extrusionOk="0" h="1126" w="1242">
                  <a:moveTo>
                    <a:pt x="1096" y="0"/>
                  </a:moveTo>
                  <a:cubicBezTo>
                    <a:pt x="1095" y="0"/>
                    <a:pt x="1094" y="1"/>
                    <a:pt x="1093" y="1"/>
                  </a:cubicBezTo>
                  <a:cubicBezTo>
                    <a:pt x="881" y="118"/>
                    <a:pt x="679" y="266"/>
                    <a:pt x="488" y="415"/>
                  </a:cubicBezTo>
                  <a:cubicBezTo>
                    <a:pt x="308" y="595"/>
                    <a:pt x="149" y="786"/>
                    <a:pt x="0" y="988"/>
                  </a:cubicBezTo>
                  <a:cubicBezTo>
                    <a:pt x="32" y="1041"/>
                    <a:pt x="85" y="1094"/>
                    <a:pt x="138" y="1126"/>
                  </a:cubicBezTo>
                  <a:cubicBezTo>
                    <a:pt x="351" y="1009"/>
                    <a:pt x="552" y="861"/>
                    <a:pt x="743" y="712"/>
                  </a:cubicBezTo>
                  <a:cubicBezTo>
                    <a:pt x="924" y="532"/>
                    <a:pt x="1093" y="341"/>
                    <a:pt x="1242" y="139"/>
                  </a:cubicBezTo>
                  <a:cubicBezTo>
                    <a:pt x="1242" y="129"/>
                    <a:pt x="1124" y="0"/>
                    <a:pt x="1096"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39"/>
            <p:cNvSpPr/>
            <p:nvPr/>
          </p:nvSpPr>
          <p:spPr>
            <a:xfrm>
              <a:off x="8800202" y="3370171"/>
              <a:ext cx="35004" cy="32501"/>
            </a:xfrm>
            <a:custGeom>
              <a:rect b="b" l="l" r="r" t="t"/>
              <a:pathLst>
                <a:path extrusionOk="0" h="818" w="881">
                  <a:moveTo>
                    <a:pt x="722" y="0"/>
                  </a:moveTo>
                  <a:cubicBezTo>
                    <a:pt x="722" y="0"/>
                    <a:pt x="467" y="202"/>
                    <a:pt x="340" y="319"/>
                  </a:cubicBezTo>
                  <a:cubicBezTo>
                    <a:pt x="276" y="361"/>
                    <a:pt x="202" y="457"/>
                    <a:pt x="127" y="520"/>
                  </a:cubicBezTo>
                  <a:lnTo>
                    <a:pt x="0" y="626"/>
                  </a:lnTo>
                  <a:cubicBezTo>
                    <a:pt x="11" y="690"/>
                    <a:pt x="32" y="754"/>
                    <a:pt x="64" y="817"/>
                  </a:cubicBezTo>
                  <a:cubicBezTo>
                    <a:pt x="64" y="817"/>
                    <a:pt x="149" y="807"/>
                    <a:pt x="265" y="775"/>
                  </a:cubicBezTo>
                  <a:cubicBezTo>
                    <a:pt x="382" y="743"/>
                    <a:pt x="499" y="680"/>
                    <a:pt x="605" y="605"/>
                  </a:cubicBezTo>
                  <a:cubicBezTo>
                    <a:pt x="722" y="457"/>
                    <a:pt x="817" y="298"/>
                    <a:pt x="881" y="117"/>
                  </a:cubicBezTo>
                  <a:cubicBezTo>
                    <a:pt x="828" y="75"/>
                    <a:pt x="775" y="32"/>
                    <a:pt x="722"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7" name="Google Shape;527;p39"/>
          <p:cNvSpPr/>
          <p:nvPr/>
        </p:nvSpPr>
        <p:spPr>
          <a:xfrm>
            <a:off x="1094863" y="275575"/>
            <a:ext cx="293325" cy="67875"/>
          </a:xfrm>
          <a:custGeom>
            <a:rect b="b" l="l" r="r" t="t"/>
            <a:pathLst>
              <a:path extrusionOk="0" h="2715" w="11733">
                <a:moveTo>
                  <a:pt x="5691" y="0"/>
                </a:moveTo>
                <a:lnTo>
                  <a:pt x="5283" y="409"/>
                </a:lnTo>
                <a:lnTo>
                  <a:pt x="4728" y="934"/>
                </a:lnTo>
                <a:cubicBezTo>
                  <a:pt x="4524" y="1080"/>
                  <a:pt x="4349" y="1255"/>
                  <a:pt x="4144" y="1372"/>
                </a:cubicBezTo>
                <a:cubicBezTo>
                  <a:pt x="3736" y="1634"/>
                  <a:pt x="3298" y="1780"/>
                  <a:pt x="2831" y="1868"/>
                </a:cubicBezTo>
                <a:cubicBezTo>
                  <a:pt x="2739" y="1879"/>
                  <a:pt x="2646" y="1885"/>
                  <a:pt x="2553" y="1885"/>
                </a:cubicBezTo>
                <a:cubicBezTo>
                  <a:pt x="1697" y="1885"/>
                  <a:pt x="789" y="1420"/>
                  <a:pt x="0" y="788"/>
                </a:cubicBezTo>
                <a:lnTo>
                  <a:pt x="0" y="788"/>
                </a:lnTo>
                <a:cubicBezTo>
                  <a:pt x="263" y="1284"/>
                  <a:pt x="642" y="1751"/>
                  <a:pt x="1109" y="2072"/>
                </a:cubicBezTo>
                <a:cubicBezTo>
                  <a:pt x="1605" y="2452"/>
                  <a:pt x="2218" y="2685"/>
                  <a:pt x="2831" y="2714"/>
                </a:cubicBezTo>
                <a:cubicBezTo>
                  <a:pt x="3473" y="2714"/>
                  <a:pt x="4115" y="2568"/>
                  <a:pt x="4670" y="2277"/>
                </a:cubicBezTo>
                <a:cubicBezTo>
                  <a:pt x="4932" y="2131"/>
                  <a:pt x="5195" y="1956"/>
                  <a:pt x="5429" y="1751"/>
                </a:cubicBezTo>
                <a:cubicBezTo>
                  <a:pt x="5521" y="1682"/>
                  <a:pt x="5610" y="1603"/>
                  <a:pt x="5697" y="1522"/>
                </a:cubicBezTo>
                <a:lnTo>
                  <a:pt x="5697" y="1522"/>
                </a:lnTo>
                <a:cubicBezTo>
                  <a:pt x="6054" y="1801"/>
                  <a:pt x="6442" y="2039"/>
                  <a:pt x="6859" y="2247"/>
                </a:cubicBezTo>
                <a:cubicBezTo>
                  <a:pt x="7442" y="2539"/>
                  <a:pt x="8084" y="2685"/>
                  <a:pt x="8726" y="2714"/>
                </a:cubicBezTo>
                <a:cubicBezTo>
                  <a:pt x="8902" y="2714"/>
                  <a:pt x="9048" y="2714"/>
                  <a:pt x="9223" y="2685"/>
                </a:cubicBezTo>
                <a:lnTo>
                  <a:pt x="9719" y="2568"/>
                </a:lnTo>
                <a:cubicBezTo>
                  <a:pt x="10011" y="2481"/>
                  <a:pt x="10302" y="2335"/>
                  <a:pt x="10565" y="2160"/>
                </a:cubicBezTo>
                <a:cubicBezTo>
                  <a:pt x="11061" y="1780"/>
                  <a:pt x="11470" y="1313"/>
                  <a:pt x="11733" y="759"/>
                </a:cubicBezTo>
                <a:lnTo>
                  <a:pt x="11733" y="759"/>
                </a:lnTo>
                <a:cubicBezTo>
                  <a:pt x="11324" y="1138"/>
                  <a:pt x="10828" y="1430"/>
                  <a:pt x="10302" y="1664"/>
                </a:cubicBezTo>
                <a:cubicBezTo>
                  <a:pt x="9980" y="1785"/>
                  <a:pt x="9630" y="1850"/>
                  <a:pt x="9271" y="1850"/>
                </a:cubicBezTo>
                <a:cubicBezTo>
                  <a:pt x="9110" y="1850"/>
                  <a:pt x="8947" y="1837"/>
                  <a:pt x="8785" y="1810"/>
                </a:cubicBezTo>
                <a:cubicBezTo>
                  <a:pt x="8289" y="1722"/>
                  <a:pt x="7793" y="1547"/>
                  <a:pt x="7355" y="1284"/>
                </a:cubicBezTo>
                <a:cubicBezTo>
                  <a:pt x="6888" y="1022"/>
                  <a:pt x="6479" y="730"/>
                  <a:pt x="6100" y="380"/>
                </a:cubicBezTo>
                <a:lnTo>
                  <a:pt x="5691" y="0"/>
                </a:lnTo>
                <a:close/>
              </a:path>
            </a:pathLst>
          </a:custGeom>
          <a:solidFill>
            <a:srgbClr val="7ECC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
    <p:spTree>
      <p:nvGrpSpPr>
        <p:cNvPr id="528" name="Shape 528"/>
        <p:cNvGrpSpPr/>
        <p:nvPr/>
      </p:nvGrpSpPr>
      <p:grpSpPr>
        <a:xfrm>
          <a:off x="0" y="0"/>
          <a:ext cx="0" cy="0"/>
          <a:chOff x="0" y="0"/>
          <a:chExt cx="0" cy="0"/>
        </a:xfrm>
      </p:grpSpPr>
      <p:grpSp>
        <p:nvGrpSpPr>
          <p:cNvPr id="529" name="Google Shape;529;p40"/>
          <p:cNvGrpSpPr/>
          <p:nvPr/>
        </p:nvGrpSpPr>
        <p:grpSpPr>
          <a:xfrm>
            <a:off x="1138783" y="4656290"/>
            <a:ext cx="1700876" cy="563680"/>
            <a:chOff x="456975" y="1603100"/>
            <a:chExt cx="1111175" cy="368250"/>
          </a:xfrm>
        </p:grpSpPr>
        <p:sp>
          <p:nvSpPr>
            <p:cNvPr id="530" name="Google Shape;530;p40"/>
            <p:cNvSpPr/>
            <p:nvPr/>
          </p:nvSpPr>
          <p:spPr>
            <a:xfrm>
              <a:off x="456975" y="1603100"/>
              <a:ext cx="1111175" cy="368250"/>
            </a:xfrm>
            <a:custGeom>
              <a:rect b="b" l="l" r="r" t="t"/>
              <a:pathLst>
                <a:path extrusionOk="0" h="14730" w="44447">
                  <a:moveTo>
                    <a:pt x="25038" y="1"/>
                  </a:moveTo>
                  <a:cubicBezTo>
                    <a:pt x="21628" y="1"/>
                    <a:pt x="18638" y="2548"/>
                    <a:pt x="19090" y="8469"/>
                  </a:cubicBezTo>
                  <a:cubicBezTo>
                    <a:pt x="18015" y="6715"/>
                    <a:pt x="16532" y="5980"/>
                    <a:pt x="15049" y="5980"/>
                  </a:cubicBezTo>
                  <a:cubicBezTo>
                    <a:pt x="12314" y="5980"/>
                    <a:pt x="9581" y="8482"/>
                    <a:pt x="9423" y="11716"/>
                  </a:cubicBezTo>
                  <a:cubicBezTo>
                    <a:pt x="7681" y="10724"/>
                    <a:pt x="6243" y="10341"/>
                    <a:pt x="5062" y="10341"/>
                  </a:cubicBezTo>
                  <a:cubicBezTo>
                    <a:pt x="1063" y="10341"/>
                    <a:pt x="0" y="14729"/>
                    <a:pt x="0" y="14729"/>
                  </a:cubicBezTo>
                  <a:lnTo>
                    <a:pt x="43772" y="14729"/>
                  </a:lnTo>
                  <a:cubicBezTo>
                    <a:pt x="44447" y="11087"/>
                    <a:pt x="41100" y="8101"/>
                    <a:pt x="37951" y="8101"/>
                  </a:cubicBezTo>
                  <a:cubicBezTo>
                    <a:pt x="36347" y="8101"/>
                    <a:pt x="34795" y="8875"/>
                    <a:pt x="33850" y="10729"/>
                  </a:cubicBezTo>
                  <a:cubicBezTo>
                    <a:pt x="34421" y="4149"/>
                    <a:pt x="29389" y="1"/>
                    <a:pt x="2503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40"/>
            <p:cNvSpPr/>
            <p:nvPr/>
          </p:nvSpPr>
          <p:spPr>
            <a:xfrm>
              <a:off x="1190725" y="1668375"/>
              <a:ext cx="36650" cy="41075"/>
            </a:xfrm>
            <a:custGeom>
              <a:rect b="b" l="l" r="r" t="t"/>
              <a:pathLst>
                <a:path extrusionOk="0" h="1643" w="1466">
                  <a:moveTo>
                    <a:pt x="107" y="0"/>
                  </a:moveTo>
                  <a:cubicBezTo>
                    <a:pt x="54" y="64"/>
                    <a:pt x="22" y="138"/>
                    <a:pt x="1" y="223"/>
                  </a:cubicBezTo>
                  <a:lnTo>
                    <a:pt x="86" y="287"/>
                  </a:lnTo>
                  <a:cubicBezTo>
                    <a:pt x="160" y="329"/>
                    <a:pt x="234" y="382"/>
                    <a:pt x="298" y="435"/>
                  </a:cubicBezTo>
                  <a:cubicBezTo>
                    <a:pt x="457" y="563"/>
                    <a:pt x="606" y="701"/>
                    <a:pt x="733" y="849"/>
                  </a:cubicBezTo>
                  <a:cubicBezTo>
                    <a:pt x="871" y="987"/>
                    <a:pt x="988" y="1146"/>
                    <a:pt x="1083" y="1316"/>
                  </a:cubicBezTo>
                  <a:cubicBezTo>
                    <a:pt x="1126" y="1422"/>
                    <a:pt x="1168" y="1518"/>
                    <a:pt x="1189" y="1634"/>
                  </a:cubicBezTo>
                  <a:cubicBezTo>
                    <a:pt x="1232" y="1640"/>
                    <a:pt x="1277" y="1642"/>
                    <a:pt x="1322" y="1642"/>
                  </a:cubicBezTo>
                  <a:cubicBezTo>
                    <a:pt x="1367" y="1642"/>
                    <a:pt x="1412" y="1640"/>
                    <a:pt x="1455" y="1634"/>
                  </a:cubicBezTo>
                  <a:cubicBezTo>
                    <a:pt x="1465" y="1497"/>
                    <a:pt x="1465" y="1348"/>
                    <a:pt x="1444" y="1221"/>
                  </a:cubicBezTo>
                  <a:cubicBezTo>
                    <a:pt x="1391" y="966"/>
                    <a:pt x="1274" y="722"/>
                    <a:pt x="1105" y="531"/>
                  </a:cubicBezTo>
                  <a:cubicBezTo>
                    <a:pt x="924" y="351"/>
                    <a:pt x="712" y="213"/>
                    <a:pt x="478" y="117"/>
                  </a:cubicBezTo>
                  <a:cubicBezTo>
                    <a:pt x="394" y="75"/>
                    <a:pt x="309" y="53"/>
                    <a:pt x="213" y="22"/>
                  </a:cubicBezTo>
                  <a:lnTo>
                    <a:pt x="107" y="0"/>
                  </a:ln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40"/>
            <p:cNvSpPr/>
            <p:nvPr/>
          </p:nvSpPr>
          <p:spPr>
            <a:xfrm>
              <a:off x="1176675" y="1692500"/>
              <a:ext cx="25750" cy="24100"/>
            </a:xfrm>
            <a:custGeom>
              <a:rect b="b" l="l" r="r" t="t"/>
              <a:pathLst>
                <a:path extrusionOk="0" h="964" w="1030">
                  <a:moveTo>
                    <a:pt x="75" y="1"/>
                  </a:moveTo>
                  <a:cubicBezTo>
                    <a:pt x="32" y="75"/>
                    <a:pt x="11" y="160"/>
                    <a:pt x="1" y="245"/>
                  </a:cubicBezTo>
                  <a:cubicBezTo>
                    <a:pt x="1" y="245"/>
                    <a:pt x="75" y="298"/>
                    <a:pt x="170" y="372"/>
                  </a:cubicBezTo>
                  <a:cubicBezTo>
                    <a:pt x="255" y="447"/>
                    <a:pt x="361" y="542"/>
                    <a:pt x="436" y="606"/>
                  </a:cubicBezTo>
                  <a:cubicBezTo>
                    <a:pt x="510" y="659"/>
                    <a:pt x="595" y="733"/>
                    <a:pt x="658" y="807"/>
                  </a:cubicBezTo>
                  <a:cubicBezTo>
                    <a:pt x="701" y="850"/>
                    <a:pt x="722" y="892"/>
                    <a:pt x="754" y="956"/>
                  </a:cubicBezTo>
                  <a:cubicBezTo>
                    <a:pt x="796" y="961"/>
                    <a:pt x="839" y="964"/>
                    <a:pt x="881" y="964"/>
                  </a:cubicBezTo>
                  <a:cubicBezTo>
                    <a:pt x="924" y="964"/>
                    <a:pt x="966" y="961"/>
                    <a:pt x="1009" y="956"/>
                  </a:cubicBezTo>
                  <a:cubicBezTo>
                    <a:pt x="1030" y="860"/>
                    <a:pt x="1030" y="765"/>
                    <a:pt x="1009" y="669"/>
                  </a:cubicBezTo>
                  <a:cubicBezTo>
                    <a:pt x="977" y="500"/>
                    <a:pt x="881" y="351"/>
                    <a:pt x="754" y="234"/>
                  </a:cubicBezTo>
                  <a:cubicBezTo>
                    <a:pt x="627" y="139"/>
                    <a:pt x="478" y="75"/>
                    <a:pt x="319" y="43"/>
                  </a:cubicBezTo>
                  <a:cubicBezTo>
                    <a:pt x="245" y="22"/>
                    <a:pt x="160" y="12"/>
                    <a:pt x="75" y="1"/>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40"/>
            <p:cNvSpPr/>
            <p:nvPr/>
          </p:nvSpPr>
          <p:spPr>
            <a:xfrm>
              <a:off x="816950" y="1932750"/>
              <a:ext cx="61050" cy="12125"/>
            </a:xfrm>
            <a:custGeom>
              <a:rect b="b" l="l" r="r" t="t"/>
              <a:pathLst>
                <a:path extrusionOk="0" h="485" w="2442">
                  <a:moveTo>
                    <a:pt x="1485" y="1"/>
                  </a:moveTo>
                  <a:cubicBezTo>
                    <a:pt x="1390" y="1"/>
                    <a:pt x="1295" y="2"/>
                    <a:pt x="1200" y="5"/>
                  </a:cubicBezTo>
                  <a:cubicBezTo>
                    <a:pt x="807" y="37"/>
                    <a:pt x="415" y="100"/>
                    <a:pt x="22" y="185"/>
                  </a:cubicBezTo>
                  <a:cubicBezTo>
                    <a:pt x="1" y="270"/>
                    <a:pt x="1" y="355"/>
                    <a:pt x="22" y="440"/>
                  </a:cubicBezTo>
                  <a:cubicBezTo>
                    <a:pt x="354" y="466"/>
                    <a:pt x="693" y="485"/>
                    <a:pt x="1027" y="485"/>
                  </a:cubicBezTo>
                  <a:cubicBezTo>
                    <a:pt x="1099" y="485"/>
                    <a:pt x="1171" y="484"/>
                    <a:pt x="1242" y="482"/>
                  </a:cubicBezTo>
                  <a:cubicBezTo>
                    <a:pt x="1635" y="450"/>
                    <a:pt x="2027" y="387"/>
                    <a:pt x="2420" y="302"/>
                  </a:cubicBezTo>
                  <a:cubicBezTo>
                    <a:pt x="2441" y="217"/>
                    <a:pt x="2441" y="132"/>
                    <a:pt x="2420" y="47"/>
                  </a:cubicBezTo>
                  <a:cubicBezTo>
                    <a:pt x="2104" y="15"/>
                    <a:pt x="1794" y="1"/>
                    <a:pt x="1485" y="1"/>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40"/>
            <p:cNvSpPr/>
            <p:nvPr/>
          </p:nvSpPr>
          <p:spPr>
            <a:xfrm>
              <a:off x="831275" y="1905950"/>
              <a:ext cx="40100" cy="12350"/>
            </a:xfrm>
            <a:custGeom>
              <a:rect b="b" l="l" r="r" t="t"/>
              <a:pathLst>
                <a:path extrusionOk="0" h="494" w="1604">
                  <a:moveTo>
                    <a:pt x="938" y="0"/>
                  </a:moveTo>
                  <a:cubicBezTo>
                    <a:pt x="884" y="0"/>
                    <a:pt x="832" y="1"/>
                    <a:pt x="786" y="5"/>
                  </a:cubicBezTo>
                  <a:cubicBezTo>
                    <a:pt x="521" y="37"/>
                    <a:pt x="266" y="79"/>
                    <a:pt x="22" y="143"/>
                  </a:cubicBezTo>
                  <a:cubicBezTo>
                    <a:pt x="1" y="217"/>
                    <a:pt x="1" y="302"/>
                    <a:pt x="22" y="387"/>
                  </a:cubicBezTo>
                  <a:cubicBezTo>
                    <a:pt x="277" y="451"/>
                    <a:pt x="542" y="482"/>
                    <a:pt x="818" y="493"/>
                  </a:cubicBezTo>
                  <a:cubicBezTo>
                    <a:pt x="988" y="472"/>
                    <a:pt x="1168" y="429"/>
                    <a:pt x="1338" y="366"/>
                  </a:cubicBezTo>
                  <a:cubicBezTo>
                    <a:pt x="1497" y="302"/>
                    <a:pt x="1603" y="249"/>
                    <a:pt x="1603" y="249"/>
                  </a:cubicBezTo>
                  <a:cubicBezTo>
                    <a:pt x="1592" y="164"/>
                    <a:pt x="1561" y="79"/>
                    <a:pt x="1529" y="5"/>
                  </a:cubicBezTo>
                  <a:lnTo>
                    <a:pt x="1263" y="5"/>
                  </a:lnTo>
                  <a:cubicBezTo>
                    <a:pt x="1164" y="5"/>
                    <a:pt x="1047" y="0"/>
                    <a:pt x="938"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35" name="Google Shape;535;p40"/>
          <p:cNvGrpSpPr/>
          <p:nvPr/>
        </p:nvGrpSpPr>
        <p:grpSpPr>
          <a:xfrm>
            <a:off x="7184258" y="1109240"/>
            <a:ext cx="1700876" cy="563680"/>
            <a:chOff x="456975" y="1603100"/>
            <a:chExt cx="1111175" cy="368250"/>
          </a:xfrm>
        </p:grpSpPr>
        <p:sp>
          <p:nvSpPr>
            <p:cNvPr id="536" name="Google Shape;536;p40"/>
            <p:cNvSpPr/>
            <p:nvPr/>
          </p:nvSpPr>
          <p:spPr>
            <a:xfrm>
              <a:off x="456975" y="1603100"/>
              <a:ext cx="1111175" cy="368250"/>
            </a:xfrm>
            <a:custGeom>
              <a:rect b="b" l="l" r="r" t="t"/>
              <a:pathLst>
                <a:path extrusionOk="0" h="14730" w="44447">
                  <a:moveTo>
                    <a:pt x="25038" y="1"/>
                  </a:moveTo>
                  <a:cubicBezTo>
                    <a:pt x="21628" y="1"/>
                    <a:pt x="18638" y="2548"/>
                    <a:pt x="19090" y="8469"/>
                  </a:cubicBezTo>
                  <a:cubicBezTo>
                    <a:pt x="18015" y="6715"/>
                    <a:pt x="16532" y="5980"/>
                    <a:pt x="15049" y="5980"/>
                  </a:cubicBezTo>
                  <a:cubicBezTo>
                    <a:pt x="12314" y="5980"/>
                    <a:pt x="9581" y="8482"/>
                    <a:pt x="9423" y="11716"/>
                  </a:cubicBezTo>
                  <a:cubicBezTo>
                    <a:pt x="7681" y="10724"/>
                    <a:pt x="6243" y="10341"/>
                    <a:pt x="5062" y="10341"/>
                  </a:cubicBezTo>
                  <a:cubicBezTo>
                    <a:pt x="1063" y="10341"/>
                    <a:pt x="0" y="14729"/>
                    <a:pt x="0" y="14729"/>
                  </a:cubicBezTo>
                  <a:lnTo>
                    <a:pt x="43772" y="14729"/>
                  </a:lnTo>
                  <a:cubicBezTo>
                    <a:pt x="44447" y="11087"/>
                    <a:pt x="41100" y="8101"/>
                    <a:pt x="37951" y="8101"/>
                  </a:cubicBezTo>
                  <a:cubicBezTo>
                    <a:pt x="36347" y="8101"/>
                    <a:pt x="34795" y="8875"/>
                    <a:pt x="33850" y="10729"/>
                  </a:cubicBezTo>
                  <a:cubicBezTo>
                    <a:pt x="34421" y="4149"/>
                    <a:pt x="29389" y="1"/>
                    <a:pt x="2503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40"/>
            <p:cNvSpPr/>
            <p:nvPr/>
          </p:nvSpPr>
          <p:spPr>
            <a:xfrm>
              <a:off x="1190725" y="1668375"/>
              <a:ext cx="36650" cy="41075"/>
            </a:xfrm>
            <a:custGeom>
              <a:rect b="b" l="l" r="r" t="t"/>
              <a:pathLst>
                <a:path extrusionOk="0" h="1643" w="1466">
                  <a:moveTo>
                    <a:pt x="107" y="0"/>
                  </a:moveTo>
                  <a:cubicBezTo>
                    <a:pt x="54" y="64"/>
                    <a:pt x="22" y="138"/>
                    <a:pt x="1" y="223"/>
                  </a:cubicBezTo>
                  <a:lnTo>
                    <a:pt x="86" y="287"/>
                  </a:lnTo>
                  <a:cubicBezTo>
                    <a:pt x="160" y="329"/>
                    <a:pt x="234" y="382"/>
                    <a:pt x="298" y="435"/>
                  </a:cubicBezTo>
                  <a:cubicBezTo>
                    <a:pt x="457" y="563"/>
                    <a:pt x="606" y="701"/>
                    <a:pt x="733" y="849"/>
                  </a:cubicBezTo>
                  <a:cubicBezTo>
                    <a:pt x="871" y="987"/>
                    <a:pt x="988" y="1146"/>
                    <a:pt x="1083" y="1316"/>
                  </a:cubicBezTo>
                  <a:cubicBezTo>
                    <a:pt x="1126" y="1422"/>
                    <a:pt x="1168" y="1518"/>
                    <a:pt x="1189" y="1634"/>
                  </a:cubicBezTo>
                  <a:cubicBezTo>
                    <a:pt x="1232" y="1640"/>
                    <a:pt x="1277" y="1642"/>
                    <a:pt x="1322" y="1642"/>
                  </a:cubicBezTo>
                  <a:cubicBezTo>
                    <a:pt x="1367" y="1642"/>
                    <a:pt x="1412" y="1640"/>
                    <a:pt x="1455" y="1634"/>
                  </a:cubicBezTo>
                  <a:cubicBezTo>
                    <a:pt x="1465" y="1497"/>
                    <a:pt x="1465" y="1348"/>
                    <a:pt x="1444" y="1221"/>
                  </a:cubicBezTo>
                  <a:cubicBezTo>
                    <a:pt x="1391" y="966"/>
                    <a:pt x="1274" y="722"/>
                    <a:pt x="1105" y="531"/>
                  </a:cubicBezTo>
                  <a:cubicBezTo>
                    <a:pt x="924" y="351"/>
                    <a:pt x="712" y="213"/>
                    <a:pt x="478" y="117"/>
                  </a:cubicBezTo>
                  <a:cubicBezTo>
                    <a:pt x="394" y="75"/>
                    <a:pt x="309" y="53"/>
                    <a:pt x="213" y="22"/>
                  </a:cubicBezTo>
                  <a:lnTo>
                    <a:pt x="107" y="0"/>
                  </a:ln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40"/>
            <p:cNvSpPr/>
            <p:nvPr/>
          </p:nvSpPr>
          <p:spPr>
            <a:xfrm>
              <a:off x="1176675" y="1692500"/>
              <a:ext cx="25750" cy="24100"/>
            </a:xfrm>
            <a:custGeom>
              <a:rect b="b" l="l" r="r" t="t"/>
              <a:pathLst>
                <a:path extrusionOk="0" h="964" w="1030">
                  <a:moveTo>
                    <a:pt x="75" y="1"/>
                  </a:moveTo>
                  <a:cubicBezTo>
                    <a:pt x="32" y="75"/>
                    <a:pt x="11" y="160"/>
                    <a:pt x="1" y="245"/>
                  </a:cubicBezTo>
                  <a:cubicBezTo>
                    <a:pt x="1" y="245"/>
                    <a:pt x="75" y="298"/>
                    <a:pt x="170" y="372"/>
                  </a:cubicBezTo>
                  <a:cubicBezTo>
                    <a:pt x="255" y="447"/>
                    <a:pt x="361" y="542"/>
                    <a:pt x="436" y="606"/>
                  </a:cubicBezTo>
                  <a:cubicBezTo>
                    <a:pt x="510" y="659"/>
                    <a:pt x="595" y="733"/>
                    <a:pt x="658" y="807"/>
                  </a:cubicBezTo>
                  <a:cubicBezTo>
                    <a:pt x="701" y="850"/>
                    <a:pt x="722" y="892"/>
                    <a:pt x="754" y="956"/>
                  </a:cubicBezTo>
                  <a:cubicBezTo>
                    <a:pt x="796" y="961"/>
                    <a:pt x="839" y="964"/>
                    <a:pt x="881" y="964"/>
                  </a:cubicBezTo>
                  <a:cubicBezTo>
                    <a:pt x="924" y="964"/>
                    <a:pt x="966" y="961"/>
                    <a:pt x="1009" y="956"/>
                  </a:cubicBezTo>
                  <a:cubicBezTo>
                    <a:pt x="1030" y="860"/>
                    <a:pt x="1030" y="765"/>
                    <a:pt x="1009" y="669"/>
                  </a:cubicBezTo>
                  <a:cubicBezTo>
                    <a:pt x="977" y="500"/>
                    <a:pt x="881" y="351"/>
                    <a:pt x="754" y="234"/>
                  </a:cubicBezTo>
                  <a:cubicBezTo>
                    <a:pt x="627" y="139"/>
                    <a:pt x="478" y="75"/>
                    <a:pt x="319" y="43"/>
                  </a:cubicBezTo>
                  <a:cubicBezTo>
                    <a:pt x="245" y="22"/>
                    <a:pt x="160" y="12"/>
                    <a:pt x="75" y="1"/>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40"/>
            <p:cNvSpPr/>
            <p:nvPr/>
          </p:nvSpPr>
          <p:spPr>
            <a:xfrm>
              <a:off x="816950" y="1932750"/>
              <a:ext cx="61050" cy="12125"/>
            </a:xfrm>
            <a:custGeom>
              <a:rect b="b" l="l" r="r" t="t"/>
              <a:pathLst>
                <a:path extrusionOk="0" h="485" w="2442">
                  <a:moveTo>
                    <a:pt x="1485" y="1"/>
                  </a:moveTo>
                  <a:cubicBezTo>
                    <a:pt x="1390" y="1"/>
                    <a:pt x="1295" y="2"/>
                    <a:pt x="1200" y="5"/>
                  </a:cubicBezTo>
                  <a:cubicBezTo>
                    <a:pt x="807" y="37"/>
                    <a:pt x="415" y="100"/>
                    <a:pt x="22" y="185"/>
                  </a:cubicBezTo>
                  <a:cubicBezTo>
                    <a:pt x="1" y="270"/>
                    <a:pt x="1" y="355"/>
                    <a:pt x="22" y="440"/>
                  </a:cubicBezTo>
                  <a:cubicBezTo>
                    <a:pt x="354" y="466"/>
                    <a:pt x="693" y="485"/>
                    <a:pt x="1027" y="485"/>
                  </a:cubicBezTo>
                  <a:cubicBezTo>
                    <a:pt x="1099" y="485"/>
                    <a:pt x="1171" y="484"/>
                    <a:pt x="1242" y="482"/>
                  </a:cubicBezTo>
                  <a:cubicBezTo>
                    <a:pt x="1635" y="450"/>
                    <a:pt x="2027" y="387"/>
                    <a:pt x="2420" y="302"/>
                  </a:cubicBezTo>
                  <a:cubicBezTo>
                    <a:pt x="2441" y="217"/>
                    <a:pt x="2441" y="132"/>
                    <a:pt x="2420" y="47"/>
                  </a:cubicBezTo>
                  <a:cubicBezTo>
                    <a:pt x="2104" y="15"/>
                    <a:pt x="1794" y="1"/>
                    <a:pt x="1485" y="1"/>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40"/>
            <p:cNvSpPr/>
            <p:nvPr/>
          </p:nvSpPr>
          <p:spPr>
            <a:xfrm>
              <a:off x="831275" y="1905950"/>
              <a:ext cx="40100" cy="12350"/>
            </a:xfrm>
            <a:custGeom>
              <a:rect b="b" l="l" r="r" t="t"/>
              <a:pathLst>
                <a:path extrusionOk="0" h="494" w="1604">
                  <a:moveTo>
                    <a:pt x="938" y="0"/>
                  </a:moveTo>
                  <a:cubicBezTo>
                    <a:pt x="884" y="0"/>
                    <a:pt x="832" y="1"/>
                    <a:pt x="786" y="5"/>
                  </a:cubicBezTo>
                  <a:cubicBezTo>
                    <a:pt x="521" y="37"/>
                    <a:pt x="266" y="79"/>
                    <a:pt x="22" y="143"/>
                  </a:cubicBezTo>
                  <a:cubicBezTo>
                    <a:pt x="1" y="217"/>
                    <a:pt x="1" y="302"/>
                    <a:pt x="22" y="387"/>
                  </a:cubicBezTo>
                  <a:cubicBezTo>
                    <a:pt x="277" y="451"/>
                    <a:pt x="542" y="482"/>
                    <a:pt x="818" y="493"/>
                  </a:cubicBezTo>
                  <a:cubicBezTo>
                    <a:pt x="988" y="472"/>
                    <a:pt x="1168" y="429"/>
                    <a:pt x="1338" y="366"/>
                  </a:cubicBezTo>
                  <a:cubicBezTo>
                    <a:pt x="1497" y="302"/>
                    <a:pt x="1603" y="249"/>
                    <a:pt x="1603" y="249"/>
                  </a:cubicBezTo>
                  <a:cubicBezTo>
                    <a:pt x="1592" y="164"/>
                    <a:pt x="1561" y="79"/>
                    <a:pt x="1529" y="5"/>
                  </a:cubicBezTo>
                  <a:lnTo>
                    <a:pt x="1263" y="5"/>
                  </a:lnTo>
                  <a:cubicBezTo>
                    <a:pt x="1164" y="5"/>
                    <a:pt x="1047" y="0"/>
                    <a:pt x="938"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1" name="Google Shape;541;p40"/>
          <p:cNvGrpSpPr/>
          <p:nvPr/>
        </p:nvGrpSpPr>
        <p:grpSpPr>
          <a:xfrm>
            <a:off x="-459730" y="1095093"/>
            <a:ext cx="1295601" cy="577830"/>
            <a:chOff x="8042384" y="2038616"/>
            <a:chExt cx="1720815" cy="767473"/>
          </a:xfrm>
        </p:grpSpPr>
        <p:sp>
          <p:nvSpPr>
            <p:cNvPr id="542" name="Google Shape;542;p40"/>
            <p:cNvSpPr/>
            <p:nvPr/>
          </p:nvSpPr>
          <p:spPr>
            <a:xfrm>
              <a:off x="8042384" y="2038616"/>
              <a:ext cx="1720815" cy="767473"/>
            </a:xfrm>
            <a:custGeom>
              <a:rect b="b" l="l" r="r" t="t"/>
              <a:pathLst>
                <a:path extrusionOk="0" h="19316" w="43310">
                  <a:moveTo>
                    <a:pt x="25615" y="0"/>
                  </a:moveTo>
                  <a:cubicBezTo>
                    <a:pt x="20922" y="0"/>
                    <a:pt x="16203" y="3639"/>
                    <a:pt x="16707" y="11601"/>
                  </a:cubicBezTo>
                  <a:cubicBezTo>
                    <a:pt x="14853" y="8904"/>
                    <a:pt x="12411" y="7768"/>
                    <a:pt x="10025" y="7768"/>
                  </a:cubicBezTo>
                  <a:cubicBezTo>
                    <a:pt x="4883" y="7768"/>
                    <a:pt x="0" y="13039"/>
                    <a:pt x="1819" y="19316"/>
                  </a:cubicBezTo>
                  <a:lnTo>
                    <a:pt x="43309" y="19316"/>
                  </a:lnTo>
                  <a:cubicBezTo>
                    <a:pt x="43309" y="15688"/>
                    <a:pt x="40582" y="11557"/>
                    <a:pt x="36902" y="11557"/>
                  </a:cubicBezTo>
                  <a:cubicBezTo>
                    <a:pt x="35985" y="11557"/>
                    <a:pt x="35010" y="11813"/>
                    <a:pt x="34003" y="12397"/>
                  </a:cubicBezTo>
                  <a:cubicBezTo>
                    <a:pt x="35952" y="4439"/>
                    <a:pt x="30799" y="0"/>
                    <a:pt x="2561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40"/>
            <p:cNvSpPr/>
            <p:nvPr/>
          </p:nvSpPr>
          <p:spPr>
            <a:xfrm>
              <a:off x="8825909" y="2181653"/>
              <a:ext cx="49348" cy="69413"/>
            </a:xfrm>
            <a:custGeom>
              <a:rect b="b" l="l" r="r" t="t"/>
              <a:pathLst>
                <a:path extrusionOk="0" h="1747" w="1242">
                  <a:moveTo>
                    <a:pt x="1136" y="0"/>
                  </a:moveTo>
                  <a:lnTo>
                    <a:pt x="1030" y="32"/>
                  </a:lnTo>
                  <a:cubicBezTo>
                    <a:pt x="934" y="64"/>
                    <a:pt x="849" y="107"/>
                    <a:pt x="775" y="149"/>
                  </a:cubicBezTo>
                  <a:cubicBezTo>
                    <a:pt x="552" y="266"/>
                    <a:pt x="372" y="436"/>
                    <a:pt x="234" y="637"/>
                  </a:cubicBezTo>
                  <a:cubicBezTo>
                    <a:pt x="106" y="849"/>
                    <a:pt x="22" y="1093"/>
                    <a:pt x="11" y="1337"/>
                  </a:cubicBezTo>
                  <a:cubicBezTo>
                    <a:pt x="0" y="1433"/>
                    <a:pt x="0" y="1529"/>
                    <a:pt x="11" y="1624"/>
                  </a:cubicBezTo>
                  <a:lnTo>
                    <a:pt x="22" y="1730"/>
                  </a:lnTo>
                  <a:cubicBezTo>
                    <a:pt x="64" y="1741"/>
                    <a:pt x="109" y="1746"/>
                    <a:pt x="154" y="1746"/>
                  </a:cubicBezTo>
                  <a:cubicBezTo>
                    <a:pt x="199" y="1746"/>
                    <a:pt x="244" y="1741"/>
                    <a:pt x="287" y="1730"/>
                  </a:cubicBezTo>
                  <a:cubicBezTo>
                    <a:pt x="287" y="1730"/>
                    <a:pt x="297" y="1698"/>
                    <a:pt x="319" y="1635"/>
                  </a:cubicBezTo>
                  <a:cubicBezTo>
                    <a:pt x="329" y="1560"/>
                    <a:pt x="351" y="1486"/>
                    <a:pt x="382" y="1422"/>
                  </a:cubicBezTo>
                  <a:cubicBezTo>
                    <a:pt x="457" y="1242"/>
                    <a:pt x="542" y="1072"/>
                    <a:pt x="648" y="913"/>
                  </a:cubicBezTo>
                  <a:cubicBezTo>
                    <a:pt x="754" y="754"/>
                    <a:pt x="870" y="605"/>
                    <a:pt x="998" y="457"/>
                  </a:cubicBezTo>
                  <a:cubicBezTo>
                    <a:pt x="1115" y="319"/>
                    <a:pt x="1242" y="234"/>
                    <a:pt x="1242" y="234"/>
                  </a:cubicBezTo>
                  <a:cubicBezTo>
                    <a:pt x="1221" y="149"/>
                    <a:pt x="1178" y="64"/>
                    <a:pt x="1136"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40"/>
            <p:cNvSpPr/>
            <p:nvPr/>
          </p:nvSpPr>
          <p:spPr>
            <a:xfrm>
              <a:off x="8874383" y="2198500"/>
              <a:ext cx="47282" cy="47679"/>
            </a:xfrm>
            <a:custGeom>
              <a:rect b="b" l="l" r="r" t="t"/>
              <a:pathLst>
                <a:path extrusionOk="0" h="1200" w="1190">
                  <a:moveTo>
                    <a:pt x="1125" y="1"/>
                  </a:moveTo>
                  <a:lnTo>
                    <a:pt x="1041" y="12"/>
                  </a:lnTo>
                  <a:cubicBezTo>
                    <a:pt x="966" y="12"/>
                    <a:pt x="892" y="22"/>
                    <a:pt x="818" y="43"/>
                  </a:cubicBezTo>
                  <a:cubicBezTo>
                    <a:pt x="637" y="96"/>
                    <a:pt x="457" y="192"/>
                    <a:pt x="319" y="330"/>
                  </a:cubicBezTo>
                  <a:cubicBezTo>
                    <a:pt x="192" y="468"/>
                    <a:pt x="107" y="638"/>
                    <a:pt x="54" y="829"/>
                  </a:cubicBezTo>
                  <a:cubicBezTo>
                    <a:pt x="32" y="892"/>
                    <a:pt x="22" y="967"/>
                    <a:pt x="11" y="1030"/>
                  </a:cubicBezTo>
                  <a:lnTo>
                    <a:pt x="1" y="1115"/>
                  </a:lnTo>
                  <a:cubicBezTo>
                    <a:pt x="75" y="1158"/>
                    <a:pt x="160" y="1189"/>
                    <a:pt x="255" y="1200"/>
                  </a:cubicBezTo>
                  <a:cubicBezTo>
                    <a:pt x="298" y="1136"/>
                    <a:pt x="351" y="1062"/>
                    <a:pt x="404" y="998"/>
                  </a:cubicBezTo>
                  <a:cubicBezTo>
                    <a:pt x="499" y="892"/>
                    <a:pt x="595" y="786"/>
                    <a:pt x="690" y="691"/>
                  </a:cubicBezTo>
                  <a:cubicBezTo>
                    <a:pt x="786" y="585"/>
                    <a:pt x="881" y="489"/>
                    <a:pt x="987" y="404"/>
                  </a:cubicBezTo>
                  <a:cubicBezTo>
                    <a:pt x="1051" y="351"/>
                    <a:pt x="1115" y="309"/>
                    <a:pt x="1189" y="266"/>
                  </a:cubicBezTo>
                  <a:cubicBezTo>
                    <a:pt x="1178" y="171"/>
                    <a:pt x="1157" y="86"/>
                    <a:pt x="1125" y="1"/>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40"/>
            <p:cNvSpPr/>
            <p:nvPr/>
          </p:nvSpPr>
          <p:spPr>
            <a:xfrm>
              <a:off x="8122644" y="2614658"/>
              <a:ext cx="66671" cy="60314"/>
            </a:xfrm>
            <a:custGeom>
              <a:rect b="b" l="l" r="r" t="t"/>
              <a:pathLst>
                <a:path extrusionOk="0" h="1518" w="1678">
                  <a:moveTo>
                    <a:pt x="202" y="0"/>
                  </a:moveTo>
                  <a:cubicBezTo>
                    <a:pt x="181" y="0"/>
                    <a:pt x="1" y="181"/>
                    <a:pt x="22" y="191"/>
                  </a:cubicBezTo>
                  <a:cubicBezTo>
                    <a:pt x="383" y="754"/>
                    <a:pt x="892" y="1210"/>
                    <a:pt x="1486" y="1518"/>
                  </a:cubicBezTo>
                  <a:cubicBezTo>
                    <a:pt x="1561" y="1475"/>
                    <a:pt x="1624" y="1411"/>
                    <a:pt x="1677" y="1327"/>
                  </a:cubicBezTo>
                  <a:cubicBezTo>
                    <a:pt x="1306" y="775"/>
                    <a:pt x="797" y="319"/>
                    <a:pt x="202"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40"/>
            <p:cNvSpPr/>
            <p:nvPr/>
          </p:nvSpPr>
          <p:spPr>
            <a:xfrm>
              <a:off x="8146284" y="2574170"/>
              <a:ext cx="46805" cy="43030"/>
            </a:xfrm>
            <a:custGeom>
              <a:rect b="b" l="l" r="r" t="t"/>
              <a:pathLst>
                <a:path extrusionOk="0" h="1083" w="1178">
                  <a:moveTo>
                    <a:pt x="223" y="1"/>
                  </a:moveTo>
                  <a:cubicBezTo>
                    <a:pt x="138" y="43"/>
                    <a:pt x="64" y="85"/>
                    <a:pt x="0" y="149"/>
                  </a:cubicBezTo>
                  <a:cubicBezTo>
                    <a:pt x="74" y="393"/>
                    <a:pt x="202" y="605"/>
                    <a:pt x="371" y="796"/>
                  </a:cubicBezTo>
                  <a:cubicBezTo>
                    <a:pt x="509" y="902"/>
                    <a:pt x="658" y="987"/>
                    <a:pt x="828" y="1030"/>
                  </a:cubicBezTo>
                  <a:cubicBezTo>
                    <a:pt x="976" y="1072"/>
                    <a:pt x="1093" y="1083"/>
                    <a:pt x="1093" y="1083"/>
                  </a:cubicBezTo>
                  <a:cubicBezTo>
                    <a:pt x="1135" y="1009"/>
                    <a:pt x="1167" y="913"/>
                    <a:pt x="1178" y="828"/>
                  </a:cubicBezTo>
                  <a:cubicBezTo>
                    <a:pt x="1178" y="828"/>
                    <a:pt x="1104" y="754"/>
                    <a:pt x="1008" y="680"/>
                  </a:cubicBezTo>
                  <a:cubicBezTo>
                    <a:pt x="902" y="616"/>
                    <a:pt x="817" y="489"/>
                    <a:pt x="722" y="414"/>
                  </a:cubicBezTo>
                  <a:cubicBezTo>
                    <a:pt x="552" y="266"/>
                    <a:pt x="223" y="1"/>
                    <a:pt x="223" y="1"/>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47" name="Google Shape;547;p40"/>
          <p:cNvSpPr/>
          <p:nvPr/>
        </p:nvSpPr>
        <p:spPr>
          <a:xfrm>
            <a:off x="8334488" y="3805650"/>
            <a:ext cx="293325" cy="67875"/>
          </a:xfrm>
          <a:custGeom>
            <a:rect b="b" l="l" r="r" t="t"/>
            <a:pathLst>
              <a:path extrusionOk="0" h="2715" w="11733">
                <a:moveTo>
                  <a:pt x="5691" y="0"/>
                </a:moveTo>
                <a:lnTo>
                  <a:pt x="5283" y="409"/>
                </a:lnTo>
                <a:lnTo>
                  <a:pt x="4728" y="934"/>
                </a:lnTo>
                <a:cubicBezTo>
                  <a:pt x="4524" y="1080"/>
                  <a:pt x="4349" y="1255"/>
                  <a:pt x="4144" y="1372"/>
                </a:cubicBezTo>
                <a:cubicBezTo>
                  <a:pt x="3736" y="1634"/>
                  <a:pt x="3298" y="1780"/>
                  <a:pt x="2831" y="1868"/>
                </a:cubicBezTo>
                <a:cubicBezTo>
                  <a:pt x="2739" y="1879"/>
                  <a:pt x="2646" y="1885"/>
                  <a:pt x="2553" y="1885"/>
                </a:cubicBezTo>
                <a:cubicBezTo>
                  <a:pt x="1697" y="1885"/>
                  <a:pt x="789" y="1420"/>
                  <a:pt x="0" y="788"/>
                </a:cubicBezTo>
                <a:lnTo>
                  <a:pt x="0" y="788"/>
                </a:lnTo>
                <a:cubicBezTo>
                  <a:pt x="263" y="1284"/>
                  <a:pt x="642" y="1751"/>
                  <a:pt x="1109" y="2072"/>
                </a:cubicBezTo>
                <a:cubicBezTo>
                  <a:pt x="1605" y="2452"/>
                  <a:pt x="2218" y="2685"/>
                  <a:pt x="2831" y="2714"/>
                </a:cubicBezTo>
                <a:cubicBezTo>
                  <a:pt x="3473" y="2714"/>
                  <a:pt x="4115" y="2568"/>
                  <a:pt x="4670" y="2277"/>
                </a:cubicBezTo>
                <a:cubicBezTo>
                  <a:pt x="4932" y="2131"/>
                  <a:pt x="5195" y="1956"/>
                  <a:pt x="5429" y="1751"/>
                </a:cubicBezTo>
                <a:cubicBezTo>
                  <a:pt x="5521" y="1682"/>
                  <a:pt x="5610" y="1603"/>
                  <a:pt x="5697" y="1522"/>
                </a:cubicBezTo>
                <a:lnTo>
                  <a:pt x="5697" y="1522"/>
                </a:lnTo>
                <a:cubicBezTo>
                  <a:pt x="6054" y="1801"/>
                  <a:pt x="6442" y="2039"/>
                  <a:pt x="6859" y="2247"/>
                </a:cubicBezTo>
                <a:cubicBezTo>
                  <a:pt x="7442" y="2539"/>
                  <a:pt x="8084" y="2685"/>
                  <a:pt x="8726" y="2714"/>
                </a:cubicBezTo>
                <a:cubicBezTo>
                  <a:pt x="8902" y="2714"/>
                  <a:pt x="9048" y="2714"/>
                  <a:pt x="9223" y="2685"/>
                </a:cubicBezTo>
                <a:lnTo>
                  <a:pt x="9719" y="2568"/>
                </a:lnTo>
                <a:cubicBezTo>
                  <a:pt x="10011" y="2481"/>
                  <a:pt x="10302" y="2335"/>
                  <a:pt x="10565" y="2160"/>
                </a:cubicBezTo>
                <a:cubicBezTo>
                  <a:pt x="11061" y="1780"/>
                  <a:pt x="11470" y="1313"/>
                  <a:pt x="11733" y="759"/>
                </a:cubicBezTo>
                <a:lnTo>
                  <a:pt x="11733" y="759"/>
                </a:lnTo>
                <a:cubicBezTo>
                  <a:pt x="11324" y="1138"/>
                  <a:pt x="10828" y="1430"/>
                  <a:pt x="10302" y="1664"/>
                </a:cubicBezTo>
                <a:cubicBezTo>
                  <a:pt x="9980" y="1785"/>
                  <a:pt x="9630" y="1850"/>
                  <a:pt x="9271" y="1850"/>
                </a:cubicBezTo>
                <a:cubicBezTo>
                  <a:pt x="9110" y="1850"/>
                  <a:pt x="8947" y="1837"/>
                  <a:pt x="8785" y="1810"/>
                </a:cubicBezTo>
                <a:cubicBezTo>
                  <a:pt x="8289" y="1722"/>
                  <a:pt x="7793" y="1547"/>
                  <a:pt x="7355" y="1284"/>
                </a:cubicBezTo>
                <a:cubicBezTo>
                  <a:pt x="6888" y="1022"/>
                  <a:pt x="6479" y="730"/>
                  <a:pt x="6100" y="380"/>
                </a:cubicBezTo>
                <a:lnTo>
                  <a:pt x="5691" y="0"/>
                </a:lnTo>
                <a:close/>
              </a:path>
            </a:pathLst>
          </a:custGeom>
          <a:solidFill>
            <a:srgbClr val="7ECC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40"/>
          <p:cNvSpPr/>
          <p:nvPr/>
        </p:nvSpPr>
        <p:spPr>
          <a:xfrm>
            <a:off x="7327600" y="3458100"/>
            <a:ext cx="952900" cy="138325"/>
          </a:xfrm>
          <a:custGeom>
            <a:rect b="b" l="l" r="r" t="t"/>
            <a:pathLst>
              <a:path extrusionOk="0" h="5533" w="38116">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rgbClr val="7ECC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40"/>
          <p:cNvSpPr/>
          <p:nvPr/>
        </p:nvSpPr>
        <p:spPr>
          <a:xfrm>
            <a:off x="-190950" y="3770425"/>
            <a:ext cx="952900" cy="138325"/>
          </a:xfrm>
          <a:custGeom>
            <a:rect b="b" l="l" r="r" t="t"/>
            <a:pathLst>
              <a:path extrusionOk="0" h="5533" w="38116">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rgbClr val="7ECC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40"/>
          <p:cNvSpPr/>
          <p:nvPr/>
        </p:nvSpPr>
        <p:spPr>
          <a:xfrm>
            <a:off x="8423988" y="833850"/>
            <a:ext cx="293325" cy="67875"/>
          </a:xfrm>
          <a:custGeom>
            <a:rect b="b" l="l" r="r" t="t"/>
            <a:pathLst>
              <a:path extrusionOk="0" h="2715" w="11733">
                <a:moveTo>
                  <a:pt x="5691" y="0"/>
                </a:moveTo>
                <a:lnTo>
                  <a:pt x="5283" y="409"/>
                </a:lnTo>
                <a:lnTo>
                  <a:pt x="4728" y="934"/>
                </a:lnTo>
                <a:cubicBezTo>
                  <a:pt x="4524" y="1080"/>
                  <a:pt x="4349" y="1255"/>
                  <a:pt x="4144" y="1372"/>
                </a:cubicBezTo>
                <a:cubicBezTo>
                  <a:pt x="3736" y="1634"/>
                  <a:pt x="3298" y="1780"/>
                  <a:pt x="2831" y="1868"/>
                </a:cubicBezTo>
                <a:cubicBezTo>
                  <a:pt x="2739" y="1879"/>
                  <a:pt x="2646" y="1885"/>
                  <a:pt x="2553" y="1885"/>
                </a:cubicBezTo>
                <a:cubicBezTo>
                  <a:pt x="1697" y="1885"/>
                  <a:pt x="789" y="1420"/>
                  <a:pt x="0" y="788"/>
                </a:cubicBezTo>
                <a:lnTo>
                  <a:pt x="0" y="788"/>
                </a:lnTo>
                <a:cubicBezTo>
                  <a:pt x="263" y="1284"/>
                  <a:pt x="642" y="1751"/>
                  <a:pt x="1109" y="2072"/>
                </a:cubicBezTo>
                <a:cubicBezTo>
                  <a:pt x="1605" y="2452"/>
                  <a:pt x="2218" y="2685"/>
                  <a:pt x="2831" y="2714"/>
                </a:cubicBezTo>
                <a:cubicBezTo>
                  <a:pt x="3473" y="2714"/>
                  <a:pt x="4115" y="2568"/>
                  <a:pt x="4670" y="2277"/>
                </a:cubicBezTo>
                <a:cubicBezTo>
                  <a:pt x="4932" y="2131"/>
                  <a:pt x="5195" y="1956"/>
                  <a:pt x="5429" y="1751"/>
                </a:cubicBezTo>
                <a:cubicBezTo>
                  <a:pt x="5521" y="1682"/>
                  <a:pt x="5610" y="1603"/>
                  <a:pt x="5697" y="1522"/>
                </a:cubicBezTo>
                <a:lnTo>
                  <a:pt x="5697" y="1522"/>
                </a:lnTo>
                <a:cubicBezTo>
                  <a:pt x="6054" y="1801"/>
                  <a:pt x="6442" y="2039"/>
                  <a:pt x="6859" y="2247"/>
                </a:cubicBezTo>
                <a:cubicBezTo>
                  <a:pt x="7442" y="2539"/>
                  <a:pt x="8084" y="2685"/>
                  <a:pt x="8726" y="2714"/>
                </a:cubicBezTo>
                <a:cubicBezTo>
                  <a:pt x="8902" y="2714"/>
                  <a:pt x="9048" y="2714"/>
                  <a:pt x="9223" y="2685"/>
                </a:cubicBezTo>
                <a:lnTo>
                  <a:pt x="9719" y="2568"/>
                </a:lnTo>
                <a:cubicBezTo>
                  <a:pt x="10011" y="2481"/>
                  <a:pt x="10302" y="2335"/>
                  <a:pt x="10565" y="2160"/>
                </a:cubicBezTo>
                <a:cubicBezTo>
                  <a:pt x="11061" y="1780"/>
                  <a:pt x="11470" y="1313"/>
                  <a:pt x="11733" y="759"/>
                </a:cubicBezTo>
                <a:lnTo>
                  <a:pt x="11733" y="759"/>
                </a:lnTo>
                <a:cubicBezTo>
                  <a:pt x="11324" y="1138"/>
                  <a:pt x="10828" y="1430"/>
                  <a:pt x="10302" y="1664"/>
                </a:cubicBezTo>
                <a:cubicBezTo>
                  <a:pt x="9980" y="1785"/>
                  <a:pt x="9630" y="1850"/>
                  <a:pt x="9271" y="1850"/>
                </a:cubicBezTo>
                <a:cubicBezTo>
                  <a:pt x="9110" y="1850"/>
                  <a:pt x="8947" y="1837"/>
                  <a:pt x="8785" y="1810"/>
                </a:cubicBezTo>
                <a:cubicBezTo>
                  <a:pt x="8289" y="1722"/>
                  <a:pt x="7793" y="1547"/>
                  <a:pt x="7355" y="1284"/>
                </a:cubicBezTo>
                <a:cubicBezTo>
                  <a:pt x="6888" y="1022"/>
                  <a:pt x="6479" y="730"/>
                  <a:pt x="6100" y="380"/>
                </a:cubicBezTo>
                <a:lnTo>
                  <a:pt x="5691" y="0"/>
                </a:lnTo>
                <a:close/>
              </a:path>
            </a:pathLst>
          </a:custGeom>
          <a:solidFill>
            <a:srgbClr val="7ECC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40"/>
          <p:cNvSpPr/>
          <p:nvPr/>
        </p:nvSpPr>
        <p:spPr>
          <a:xfrm>
            <a:off x="-508725" y="672738"/>
            <a:ext cx="952900" cy="138325"/>
          </a:xfrm>
          <a:custGeom>
            <a:rect b="b" l="l" r="r" t="t"/>
            <a:pathLst>
              <a:path extrusionOk="0" h="5533" w="38116">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rgbClr val="7ECC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40"/>
          <p:cNvSpPr txBox="1"/>
          <p:nvPr>
            <p:ph type="ctrTitle"/>
          </p:nvPr>
        </p:nvSpPr>
        <p:spPr>
          <a:xfrm>
            <a:off x="1645319" y="1313287"/>
            <a:ext cx="2466000" cy="577800"/>
          </a:xfrm>
          <a:prstGeom prst="rect">
            <a:avLst/>
          </a:prstGeom>
        </p:spPr>
        <p:txBody>
          <a:bodyPr anchorCtr="0" anchor="b" bIns="91425" lIns="91425" spcFirstLastPara="1" rIns="91425" wrap="square" tIns="91425">
            <a:noAutofit/>
          </a:bodyPr>
          <a:lstStyle>
            <a:lvl1pPr lvl="0" rtl="0" algn="r">
              <a:spcBef>
                <a:spcPts val="0"/>
              </a:spcBef>
              <a:spcAft>
                <a:spcPts val="0"/>
              </a:spcAft>
              <a:buSzPts val="24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553" name="Google Shape;553;p40"/>
          <p:cNvSpPr txBox="1"/>
          <p:nvPr>
            <p:ph hasCustomPrompt="1" idx="2" type="title"/>
          </p:nvPr>
        </p:nvSpPr>
        <p:spPr>
          <a:xfrm>
            <a:off x="3986625" y="1313287"/>
            <a:ext cx="1123200" cy="5778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Clr>
                <a:schemeClr val="dk1"/>
              </a:buClr>
              <a:buSzPts val="3600"/>
              <a:buNone/>
              <a:defRPr b="0" sz="3000">
                <a:solidFill>
                  <a:schemeClr val="accent1"/>
                </a:solidFill>
                <a:latin typeface="Life Savers ExtraBold"/>
                <a:ea typeface="Life Savers ExtraBold"/>
                <a:cs typeface="Life Savers ExtraBold"/>
                <a:sym typeface="Life Savers ExtraBold"/>
              </a:defRPr>
            </a:lvl1pPr>
            <a:lvl2pPr lvl="1" rtl="0" algn="r">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2pPr>
            <a:lvl3pPr lvl="2" rtl="0" algn="r">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3pPr>
            <a:lvl4pPr lvl="3" rtl="0" algn="r">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4pPr>
            <a:lvl5pPr lvl="4" rtl="0" algn="r">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5pPr>
            <a:lvl6pPr lvl="5" rtl="0" algn="r">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6pPr>
            <a:lvl7pPr lvl="6" rtl="0" algn="r">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7pPr>
            <a:lvl8pPr lvl="7" rtl="0" algn="r">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8pPr>
            <a:lvl9pPr lvl="8" rtl="0" algn="r">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9pPr>
          </a:lstStyle>
          <a:p>
            <a:r>
              <a:t>xx%</a:t>
            </a:r>
          </a:p>
        </p:txBody>
      </p:sp>
      <p:sp>
        <p:nvSpPr>
          <p:cNvPr id="554" name="Google Shape;554;p40"/>
          <p:cNvSpPr txBox="1"/>
          <p:nvPr>
            <p:ph idx="3" type="ctrTitle"/>
          </p:nvPr>
        </p:nvSpPr>
        <p:spPr>
          <a:xfrm>
            <a:off x="663401" y="2369038"/>
            <a:ext cx="2217000" cy="9009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24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555" name="Google Shape;555;p40"/>
          <p:cNvSpPr txBox="1"/>
          <p:nvPr>
            <p:ph hasCustomPrompt="1" idx="4" type="title"/>
          </p:nvPr>
        </p:nvSpPr>
        <p:spPr>
          <a:xfrm>
            <a:off x="2783044" y="2248751"/>
            <a:ext cx="1123200" cy="9009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Clr>
                <a:schemeClr val="dk1"/>
              </a:buClr>
              <a:buSzPts val="3600"/>
              <a:buNone/>
              <a:defRPr b="0" sz="3000">
                <a:solidFill>
                  <a:schemeClr val="accent1"/>
                </a:solidFill>
                <a:latin typeface="Life Savers ExtraBold"/>
                <a:ea typeface="Life Savers ExtraBold"/>
                <a:cs typeface="Life Savers ExtraBold"/>
                <a:sym typeface="Life Savers ExtraBold"/>
              </a:defRPr>
            </a:lvl1pPr>
            <a:lvl2pPr lvl="1" rtl="0" algn="r">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2pPr>
            <a:lvl3pPr lvl="2" rtl="0" algn="r">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3pPr>
            <a:lvl4pPr lvl="3" rtl="0" algn="r">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4pPr>
            <a:lvl5pPr lvl="4" rtl="0" algn="r">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5pPr>
            <a:lvl6pPr lvl="5" rtl="0" algn="r">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6pPr>
            <a:lvl7pPr lvl="6" rtl="0" algn="r">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7pPr>
            <a:lvl8pPr lvl="7" rtl="0" algn="r">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8pPr>
            <a:lvl9pPr lvl="8" rtl="0" algn="r">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9pPr>
          </a:lstStyle>
          <a:p>
            <a:r>
              <a:t>xx%</a:t>
            </a:r>
          </a:p>
        </p:txBody>
      </p:sp>
      <p:sp>
        <p:nvSpPr>
          <p:cNvPr id="556" name="Google Shape;556;p40"/>
          <p:cNvSpPr txBox="1"/>
          <p:nvPr>
            <p:ph idx="5" type="ctrTitle"/>
          </p:nvPr>
        </p:nvSpPr>
        <p:spPr>
          <a:xfrm>
            <a:off x="6221924" y="2530588"/>
            <a:ext cx="2217000" cy="5778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557" name="Google Shape;557;p40"/>
          <p:cNvSpPr txBox="1"/>
          <p:nvPr>
            <p:ph hasCustomPrompt="1" idx="6" type="title"/>
          </p:nvPr>
        </p:nvSpPr>
        <p:spPr>
          <a:xfrm>
            <a:off x="5238881" y="2248751"/>
            <a:ext cx="1123200" cy="9009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Clr>
                <a:schemeClr val="dk1"/>
              </a:buClr>
              <a:buSzPts val="3600"/>
              <a:buNone/>
              <a:defRPr b="0" sz="3000">
                <a:solidFill>
                  <a:schemeClr val="accent1"/>
                </a:solidFill>
                <a:latin typeface="Life Savers ExtraBold"/>
                <a:ea typeface="Life Savers ExtraBold"/>
                <a:cs typeface="Life Savers ExtraBold"/>
                <a:sym typeface="Life Savers ExtraBold"/>
              </a:defRPr>
            </a:lvl1pPr>
            <a:lvl2pPr lvl="1" rtl="0" algn="r">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2pPr>
            <a:lvl3pPr lvl="2" rtl="0" algn="r">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3pPr>
            <a:lvl4pPr lvl="3" rtl="0" algn="r">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4pPr>
            <a:lvl5pPr lvl="4" rtl="0" algn="r">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5pPr>
            <a:lvl6pPr lvl="5" rtl="0" algn="r">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6pPr>
            <a:lvl7pPr lvl="6" rtl="0" algn="r">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7pPr>
            <a:lvl8pPr lvl="7" rtl="0" algn="r">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8pPr>
            <a:lvl9pPr lvl="8" rtl="0" algn="r">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9pPr>
          </a:lstStyle>
          <a:p>
            <a:r>
              <a:t>xx%</a:t>
            </a:r>
          </a:p>
        </p:txBody>
      </p:sp>
      <p:sp>
        <p:nvSpPr>
          <p:cNvPr id="558" name="Google Shape;558;p40"/>
          <p:cNvSpPr txBox="1"/>
          <p:nvPr>
            <p:ph idx="7" type="ctrTitle"/>
          </p:nvPr>
        </p:nvSpPr>
        <p:spPr>
          <a:xfrm>
            <a:off x="5010298" y="3682950"/>
            <a:ext cx="3171600" cy="9009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559" name="Google Shape;559;p40"/>
          <p:cNvSpPr txBox="1"/>
          <p:nvPr>
            <p:ph hasCustomPrompt="1" idx="8" type="title"/>
          </p:nvPr>
        </p:nvSpPr>
        <p:spPr>
          <a:xfrm>
            <a:off x="3986628" y="3682950"/>
            <a:ext cx="1123200" cy="9009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Clr>
                <a:schemeClr val="dk1"/>
              </a:buClr>
              <a:buSzPts val="3600"/>
              <a:buNone/>
              <a:defRPr b="0" sz="3000">
                <a:solidFill>
                  <a:schemeClr val="accent1"/>
                </a:solidFill>
                <a:latin typeface="Life Savers ExtraBold"/>
                <a:ea typeface="Life Savers ExtraBold"/>
                <a:cs typeface="Life Savers ExtraBold"/>
                <a:sym typeface="Life Savers ExtraBold"/>
              </a:defRPr>
            </a:lvl1pPr>
            <a:lvl2pPr lvl="1" rtl="0" algn="r">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2pPr>
            <a:lvl3pPr lvl="2" rtl="0" algn="r">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3pPr>
            <a:lvl4pPr lvl="3" rtl="0" algn="r">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4pPr>
            <a:lvl5pPr lvl="4" rtl="0" algn="r">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5pPr>
            <a:lvl6pPr lvl="5" rtl="0" algn="r">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6pPr>
            <a:lvl7pPr lvl="6" rtl="0" algn="r">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7pPr>
            <a:lvl8pPr lvl="7" rtl="0" algn="r">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8pPr>
            <a:lvl9pPr lvl="8" rtl="0" algn="r">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9pPr>
          </a:lstStyle>
          <a:p>
            <a:r>
              <a:t>xx%</a:t>
            </a:r>
          </a:p>
        </p:txBody>
      </p:sp>
      <p:sp>
        <p:nvSpPr>
          <p:cNvPr id="560" name="Google Shape;560;p40"/>
          <p:cNvSpPr txBox="1"/>
          <p:nvPr>
            <p:ph idx="9" type="title"/>
          </p:nvPr>
        </p:nvSpPr>
        <p:spPr>
          <a:xfrm>
            <a:off x="2266950" y="374550"/>
            <a:ext cx="4610100" cy="7347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3000">
                <a:solidFill>
                  <a:schemeClr val="accent1"/>
                </a:solidFill>
              </a:defRPr>
            </a:lvl1pPr>
            <a:lvl2pPr lvl="1" rtl="0" algn="ctr">
              <a:spcBef>
                <a:spcPts val="0"/>
              </a:spcBef>
              <a:spcAft>
                <a:spcPts val="0"/>
              </a:spcAft>
              <a:buNone/>
              <a:defRPr sz="3000">
                <a:solidFill>
                  <a:schemeClr val="accent1"/>
                </a:solidFill>
                <a:latin typeface="Roboto Slab Regular"/>
                <a:ea typeface="Roboto Slab Regular"/>
                <a:cs typeface="Roboto Slab Regular"/>
                <a:sym typeface="Roboto Slab Regular"/>
              </a:defRPr>
            </a:lvl2pPr>
            <a:lvl3pPr lvl="2" rtl="0" algn="ctr">
              <a:spcBef>
                <a:spcPts val="0"/>
              </a:spcBef>
              <a:spcAft>
                <a:spcPts val="0"/>
              </a:spcAft>
              <a:buNone/>
              <a:defRPr sz="3000">
                <a:solidFill>
                  <a:schemeClr val="accent1"/>
                </a:solidFill>
                <a:latin typeface="Roboto Slab Regular"/>
                <a:ea typeface="Roboto Slab Regular"/>
                <a:cs typeface="Roboto Slab Regular"/>
                <a:sym typeface="Roboto Slab Regular"/>
              </a:defRPr>
            </a:lvl3pPr>
            <a:lvl4pPr lvl="3" rtl="0" algn="ctr">
              <a:spcBef>
                <a:spcPts val="0"/>
              </a:spcBef>
              <a:spcAft>
                <a:spcPts val="0"/>
              </a:spcAft>
              <a:buNone/>
              <a:defRPr sz="3000">
                <a:solidFill>
                  <a:schemeClr val="accent1"/>
                </a:solidFill>
                <a:latin typeface="Roboto Slab Regular"/>
                <a:ea typeface="Roboto Slab Regular"/>
                <a:cs typeface="Roboto Slab Regular"/>
                <a:sym typeface="Roboto Slab Regular"/>
              </a:defRPr>
            </a:lvl4pPr>
            <a:lvl5pPr lvl="4" rtl="0" algn="ctr">
              <a:spcBef>
                <a:spcPts val="0"/>
              </a:spcBef>
              <a:spcAft>
                <a:spcPts val="0"/>
              </a:spcAft>
              <a:buNone/>
              <a:defRPr sz="3000">
                <a:solidFill>
                  <a:schemeClr val="accent1"/>
                </a:solidFill>
                <a:latin typeface="Roboto Slab Regular"/>
                <a:ea typeface="Roboto Slab Regular"/>
                <a:cs typeface="Roboto Slab Regular"/>
                <a:sym typeface="Roboto Slab Regular"/>
              </a:defRPr>
            </a:lvl5pPr>
            <a:lvl6pPr lvl="5" rtl="0" algn="ctr">
              <a:spcBef>
                <a:spcPts val="0"/>
              </a:spcBef>
              <a:spcAft>
                <a:spcPts val="0"/>
              </a:spcAft>
              <a:buNone/>
              <a:defRPr sz="3000">
                <a:solidFill>
                  <a:schemeClr val="accent1"/>
                </a:solidFill>
                <a:latin typeface="Roboto Slab Regular"/>
                <a:ea typeface="Roboto Slab Regular"/>
                <a:cs typeface="Roboto Slab Regular"/>
                <a:sym typeface="Roboto Slab Regular"/>
              </a:defRPr>
            </a:lvl6pPr>
            <a:lvl7pPr lvl="6" rtl="0" algn="ctr">
              <a:spcBef>
                <a:spcPts val="0"/>
              </a:spcBef>
              <a:spcAft>
                <a:spcPts val="0"/>
              </a:spcAft>
              <a:buNone/>
              <a:defRPr sz="3000">
                <a:solidFill>
                  <a:schemeClr val="accent1"/>
                </a:solidFill>
                <a:latin typeface="Roboto Slab Regular"/>
                <a:ea typeface="Roboto Slab Regular"/>
                <a:cs typeface="Roboto Slab Regular"/>
                <a:sym typeface="Roboto Slab Regular"/>
              </a:defRPr>
            </a:lvl7pPr>
            <a:lvl8pPr lvl="7" rtl="0" algn="ctr">
              <a:spcBef>
                <a:spcPts val="0"/>
              </a:spcBef>
              <a:spcAft>
                <a:spcPts val="0"/>
              </a:spcAft>
              <a:buNone/>
              <a:defRPr sz="3000">
                <a:solidFill>
                  <a:schemeClr val="accent1"/>
                </a:solidFill>
                <a:latin typeface="Roboto Slab Regular"/>
                <a:ea typeface="Roboto Slab Regular"/>
                <a:cs typeface="Roboto Slab Regular"/>
                <a:sym typeface="Roboto Slab Regular"/>
              </a:defRPr>
            </a:lvl8pPr>
            <a:lvl9pPr lvl="8" rtl="0" algn="ctr">
              <a:spcBef>
                <a:spcPts val="0"/>
              </a:spcBef>
              <a:spcAft>
                <a:spcPts val="0"/>
              </a:spcAft>
              <a:buNone/>
              <a:defRPr sz="3000">
                <a:solidFill>
                  <a:schemeClr val="accent1"/>
                </a:solidFill>
                <a:latin typeface="Roboto Slab Regular"/>
                <a:ea typeface="Roboto Slab Regular"/>
                <a:cs typeface="Roboto Slab Regular"/>
                <a:sym typeface="Roboto Slab Regular"/>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long list">
  <p:cSld name="CUSTOM_8">
    <p:spTree>
      <p:nvGrpSpPr>
        <p:cNvPr id="561" name="Shape 561"/>
        <p:cNvGrpSpPr/>
        <p:nvPr/>
      </p:nvGrpSpPr>
      <p:grpSpPr>
        <a:xfrm>
          <a:off x="0" y="0"/>
          <a:ext cx="0" cy="0"/>
          <a:chOff x="0" y="0"/>
          <a:chExt cx="0" cy="0"/>
        </a:xfrm>
      </p:grpSpPr>
      <p:grpSp>
        <p:nvGrpSpPr>
          <p:cNvPr id="562" name="Google Shape;562;p41"/>
          <p:cNvGrpSpPr/>
          <p:nvPr/>
        </p:nvGrpSpPr>
        <p:grpSpPr>
          <a:xfrm>
            <a:off x="-458667" y="4803277"/>
            <a:ext cx="1700876" cy="563680"/>
            <a:chOff x="456975" y="1603100"/>
            <a:chExt cx="1111175" cy="368250"/>
          </a:xfrm>
        </p:grpSpPr>
        <p:sp>
          <p:nvSpPr>
            <p:cNvPr id="563" name="Google Shape;563;p41"/>
            <p:cNvSpPr/>
            <p:nvPr/>
          </p:nvSpPr>
          <p:spPr>
            <a:xfrm>
              <a:off x="456975" y="1603100"/>
              <a:ext cx="1111175" cy="368250"/>
            </a:xfrm>
            <a:custGeom>
              <a:rect b="b" l="l" r="r" t="t"/>
              <a:pathLst>
                <a:path extrusionOk="0" h="14730" w="44447">
                  <a:moveTo>
                    <a:pt x="25038" y="1"/>
                  </a:moveTo>
                  <a:cubicBezTo>
                    <a:pt x="21628" y="1"/>
                    <a:pt x="18638" y="2548"/>
                    <a:pt x="19090" y="8469"/>
                  </a:cubicBezTo>
                  <a:cubicBezTo>
                    <a:pt x="18015" y="6715"/>
                    <a:pt x="16532" y="5980"/>
                    <a:pt x="15049" y="5980"/>
                  </a:cubicBezTo>
                  <a:cubicBezTo>
                    <a:pt x="12314" y="5980"/>
                    <a:pt x="9581" y="8482"/>
                    <a:pt x="9423" y="11716"/>
                  </a:cubicBezTo>
                  <a:cubicBezTo>
                    <a:pt x="7681" y="10724"/>
                    <a:pt x="6243" y="10341"/>
                    <a:pt x="5062" y="10341"/>
                  </a:cubicBezTo>
                  <a:cubicBezTo>
                    <a:pt x="1063" y="10341"/>
                    <a:pt x="0" y="14729"/>
                    <a:pt x="0" y="14729"/>
                  </a:cubicBezTo>
                  <a:lnTo>
                    <a:pt x="43772" y="14729"/>
                  </a:lnTo>
                  <a:cubicBezTo>
                    <a:pt x="44447" y="11087"/>
                    <a:pt x="41100" y="8101"/>
                    <a:pt x="37951" y="8101"/>
                  </a:cubicBezTo>
                  <a:cubicBezTo>
                    <a:pt x="36347" y="8101"/>
                    <a:pt x="34795" y="8875"/>
                    <a:pt x="33850" y="10729"/>
                  </a:cubicBezTo>
                  <a:cubicBezTo>
                    <a:pt x="34421" y="4149"/>
                    <a:pt x="29389" y="1"/>
                    <a:pt x="2503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41"/>
            <p:cNvSpPr/>
            <p:nvPr/>
          </p:nvSpPr>
          <p:spPr>
            <a:xfrm>
              <a:off x="1190725" y="1668375"/>
              <a:ext cx="36650" cy="41075"/>
            </a:xfrm>
            <a:custGeom>
              <a:rect b="b" l="l" r="r" t="t"/>
              <a:pathLst>
                <a:path extrusionOk="0" h="1643" w="1466">
                  <a:moveTo>
                    <a:pt x="107" y="0"/>
                  </a:moveTo>
                  <a:cubicBezTo>
                    <a:pt x="54" y="64"/>
                    <a:pt x="22" y="138"/>
                    <a:pt x="1" y="223"/>
                  </a:cubicBezTo>
                  <a:lnTo>
                    <a:pt x="86" y="287"/>
                  </a:lnTo>
                  <a:cubicBezTo>
                    <a:pt x="160" y="329"/>
                    <a:pt x="234" y="382"/>
                    <a:pt x="298" y="435"/>
                  </a:cubicBezTo>
                  <a:cubicBezTo>
                    <a:pt x="457" y="563"/>
                    <a:pt x="606" y="701"/>
                    <a:pt x="733" y="849"/>
                  </a:cubicBezTo>
                  <a:cubicBezTo>
                    <a:pt x="871" y="987"/>
                    <a:pt x="988" y="1146"/>
                    <a:pt x="1083" y="1316"/>
                  </a:cubicBezTo>
                  <a:cubicBezTo>
                    <a:pt x="1126" y="1422"/>
                    <a:pt x="1168" y="1518"/>
                    <a:pt x="1189" y="1634"/>
                  </a:cubicBezTo>
                  <a:cubicBezTo>
                    <a:pt x="1232" y="1640"/>
                    <a:pt x="1277" y="1642"/>
                    <a:pt x="1322" y="1642"/>
                  </a:cubicBezTo>
                  <a:cubicBezTo>
                    <a:pt x="1367" y="1642"/>
                    <a:pt x="1412" y="1640"/>
                    <a:pt x="1455" y="1634"/>
                  </a:cubicBezTo>
                  <a:cubicBezTo>
                    <a:pt x="1465" y="1497"/>
                    <a:pt x="1465" y="1348"/>
                    <a:pt x="1444" y="1221"/>
                  </a:cubicBezTo>
                  <a:cubicBezTo>
                    <a:pt x="1391" y="966"/>
                    <a:pt x="1274" y="722"/>
                    <a:pt x="1105" y="531"/>
                  </a:cubicBezTo>
                  <a:cubicBezTo>
                    <a:pt x="924" y="351"/>
                    <a:pt x="712" y="213"/>
                    <a:pt x="478" y="117"/>
                  </a:cubicBezTo>
                  <a:cubicBezTo>
                    <a:pt x="394" y="75"/>
                    <a:pt x="309" y="53"/>
                    <a:pt x="213" y="22"/>
                  </a:cubicBezTo>
                  <a:lnTo>
                    <a:pt x="107" y="0"/>
                  </a:ln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41"/>
            <p:cNvSpPr/>
            <p:nvPr/>
          </p:nvSpPr>
          <p:spPr>
            <a:xfrm>
              <a:off x="1176675" y="1692500"/>
              <a:ext cx="25750" cy="24100"/>
            </a:xfrm>
            <a:custGeom>
              <a:rect b="b" l="l" r="r" t="t"/>
              <a:pathLst>
                <a:path extrusionOk="0" h="964" w="1030">
                  <a:moveTo>
                    <a:pt x="75" y="1"/>
                  </a:moveTo>
                  <a:cubicBezTo>
                    <a:pt x="32" y="75"/>
                    <a:pt x="11" y="160"/>
                    <a:pt x="1" y="245"/>
                  </a:cubicBezTo>
                  <a:cubicBezTo>
                    <a:pt x="1" y="245"/>
                    <a:pt x="75" y="298"/>
                    <a:pt x="170" y="372"/>
                  </a:cubicBezTo>
                  <a:cubicBezTo>
                    <a:pt x="255" y="447"/>
                    <a:pt x="361" y="542"/>
                    <a:pt x="436" y="606"/>
                  </a:cubicBezTo>
                  <a:cubicBezTo>
                    <a:pt x="510" y="659"/>
                    <a:pt x="595" y="733"/>
                    <a:pt x="658" y="807"/>
                  </a:cubicBezTo>
                  <a:cubicBezTo>
                    <a:pt x="701" y="850"/>
                    <a:pt x="722" y="892"/>
                    <a:pt x="754" y="956"/>
                  </a:cubicBezTo>
                  <a:cubicBezTo>
                    <a:pt x="796" y="961"/>
                    <a:pt x="839" y="964"/>
                    <a:pt x="881" y="964"/>
                  </a:cubicBezTo>
                  <a:cubicBezTo>
                    <a:pt x="924" y="964"/>
                    <a:pt x="966" y="961"/>
                    <a:pt x="1009" y="956"/>
                  </a:cubicBezTo>
                  <a:cubicBezTo>
                    <a:pt x="1030" y="860"/>
                    <a:pt x="1030" y="765"/>
                    <a:pt x="1009" y="669"/>
                  </a:cubicBezTo>
                  <a:cubicBezTo>
                    <a:pt x="977" y="500"/>
                    <a:pt x="881" y="351"/>
                    <a:pt x="754" y="234"/>
                  </a:cubicBezTo>
                  <a:cubicBezTo>
                    <a:pt x="627" y="139"/>
                    <a:pt x="478" y="75"/>
                    <a:pt x="319" y="43"/>
                  </a:cubicBezTo>
                  <a:cubicBezTo>
                    <a:pt x="245" y="22"/>
                    <a:pt x="160" y="12"/>
                    <a:pt x="75" y="1"/>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41"/>
            <p:cNvSpPr/>
            <p:nvPr/>
          </p:nvSpPr>
          <p:spPr>
            <a:xfrm>
              <a:off x="816950" y="1932750"/>
              <a:ext cx="61050" cy="12125"/>
            </a:xfrm>
            <a:custGeom>
              <a:rect b="b" l="l" r="r" t="t"/>
              <a:pathLst>
                <a:path extrusionOk="0" h="485" w="2442">
                  <a:moveTo>
                    <a:pt x="1485" y="1"/>
                  </a:moveTo>
                  <a:cubicBezTo>
                    <a:pt x="1390" y="1"/>
                    <a:pt x="1295" y="2"/>
                    <a:pt x="1200" y="5"/>
                  </a:cubicBezTo>
                  <a:cubicBezTo>
                    <a:pt x="807" y="37"/>
                    <a:pt x="415" y="100"/>
                    <a:pt x="22" y="185"/>
                  </a:cubicBezTo>
                  <a:cubicBezTo>
                    <a:pt x="1" y="270"/>
                    <a:pt x="1" y="355"/>
                    <a:pt x="22" y="440"/>
                  </a:cubicBezTo>
                  <a:cubicBezTo>
                    <a:pt x="354" y="466"/>
                    <a:pt x="693" y="485"/>
                    <a:pt x="1027" y="485"/>
                  </a:cubicBezTo>
                  <a:cubicBezTo>
                    <a:pt x="1099" y="485"/>
                    <a:pt x="1171" y="484"/>
                    <a:pt x="1242" y="482"/>
                  </a:cubicBezTo>
                  <a:cubicBezTo>
                    <a:pt x="1635" y="450"/>
                    <a:pt x="2027" y="387"/>
                    <a:pt x="2420" y="302"/>
                  </a:cubicBezTo>
                  <a:cubicBezTo>
                    <a:pt x="2441" y="217"/>
                    <a:pt x="2441" y="132"/>
                    <a:pt x="2420" y="47"/>
                  </a:cubicBezTo>
                  <a:cubicBezTo>
                    <a:pt x="2104" y="15"/>
                    <a:pt x="1794" y="1"/>
                    <a:pt x="1485" y="1"/>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41"/>
            <p:cNvSpPr/>
            <p:nvPr/>
          </p:nvSpPr>
          <p:spPr>
            <a:xfrm>
              <a:off x="831275" y="1905950"/>
              <a:ext cx="40100" cy="12350"/>
            </a:xfrm>
            <a:custGeom>
              <a:rect b="b" l="l" r="r" t="t"/>
              <a:pathLst>
                <a:path extrusionOk="0" h="494" w="1604">
                  <a:moveTo>
                    <a:pt x="938" y="0"/>
                  </a:moveTo>
                  <a:cubicBezTo>
                    <a:pt x="884" y="0"/>
                    <a:pt x="832" y="1"/>
                    <a:pt x="786" y="5"/>
                  </a:cubicBezTo>
                  <a:cubicBezTo>
                    <a:pt x="521" y="37"/>
                    <a:pt x="266" y="79"/>
                    <a:pt x="22" y="143"/>
                  </a:cubicBezTo>
                  <a:cubicBezTo>
                    <a:pt x="1" y="217"/>
                    <a:pt x="1" y="302"/>
                    <a:pt x="22" y="387"/>
                  </a:cubicBezTo>
                  <a:cubicBezTo>
                    <a:pt x="277" y="451"/>
                    <a:pt x="542" y="482"/>
                    <a:pt x="818" y="493"/>
                  </a:cubicBezTo>
                  <a:cubicBezTo>
                    <a:pt x="988" y="472"/>
                    <a:pt x="1168" y="429"/>
                    <a:pt x="1338" y="366"/>
                  </a:cubicBezTo>
                  <a:cubicBezTo>
                    <a:pt x="1497" y="302"/>
                    <a:pt x="1603" y="249"/>
                    <a:pt x="1603" y="249"/>
                  </a:cubicBezTo>
                  <a:cubicBezTo>
                    <a:pt x="1592" y="164"/>
                    <a:pt x="1561" y="79"/>
                    <a:pt x="1529" y="5"/>
                  </a:cubicBezTo>
                  <a:lnTo>
                    <a:pt x="1263" y="5"/>
                  </a:lnTo>
                  <a:cubicBezTo>
                    <a:pt x="1164" y="5"/>
                    <a:pt x="1047" y="0"/>
                    <a:pt x="938"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8" name="Google Shape;568;p41"/>
          <p:cNvGrpSpPr/>
          <p:nvPr/>
        </p:nvGrpSpPr>
        <p:grpSpPr>
          <a:xfrm>
            <a:off x="7965308" y="460065"/>
            <a:ext cx="1700876" cy="563680"/>
            <a:chOff x="456975" y="1603100"/>
            <a:chExt cx="1111175" cy="368250"/>
          </a:xfrm>
        </p:grpSpPr>
        <p:sp>
          <p:nvSpPr>
            <p:cNvPr id="569" name="Google Shape;569;p41"/>
            <p:cNvSpPr/>
            <p:nvPr/>
          </p:nvSpPr>
          <p:spPr>
            <a:xfrm>
              <a:off x="456975" y="1603100"/>
              <a:ext cx="1111175" cy="368250"/>
            </a:xfrm>
            <a:custGeom>
              <a:rect b="b" l="l" r="r" t="t"/>
              <a:pathLst>
                <a:path extrusionOk="0" h="14730" w="44447">
                  <a:moveTo>
                    <a:pt x="25038" y="1"/>
                  </a:moveTo>
                  <a:cubicBezTo>
                    <a:pt x="21628" y="1"/>
                    <a:pt x="18638" y="2548"/>
                    <a:pt x="19090" y="8469"/>
                  </a:cubicBezTo>
                  <a:cubicBezTo>
                    <a:pt x="18015" y="6715"/>
                    <a:pt x="16532" y="5980"/>
                    <a:pt x="15049" y="5980"/>
                  </a:cubicBezTo>
                  <a:cubicBezTo>
                    <a:pt x="12314" y="5980"/>
                    <a:pt x="9581" y="8482"/>
                    <a:pt x="9423" y="11716"/>
                  </a:cubicBezTo>
                  <a:cubicBezTo>
                    <a:pt x="7681" y="10724"/>
                    <a:pt x="6243" y="10341"/>
                    <a:pt x="5062" y="10341"/>
                  </a:cubicBezTo>
                  <a:cubicBezTo>
                    <a:pt x="1063" y="10341"/>
                    <a:pt x="0" y="14729"/>
                    <a:pt x="0" y="14729"/>
                  </a:cubicBezTo>
                  <a:lnTo>
                    <a:pt x="43772" y="14729"/>
                  </a:lnTo>
                  <a:cubicBezTo>
                    <a:pt x="44447" y="11087"/>
                    <a:pt x="41100" y="8101"/>
                    <a:pt x="37951" y="8101"/>
                  </a:cubicBezTo>
                  <a:cubicBezTo>
                    <a:pt x="36347" y="8101"/>
                    <a:pt x="34795" y="8875"/>
                    <a:pt x="33850" y="10729"/>
                  </a:cubicBezTo>
                  <a:cubicBezTo>
                    <a:pt x="34421" y="4149"/>
                    <a:pt x="29389" y="1"/>
                    <a:pt x="2503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41"/>
            <p:cNvSpPr/>
            <p:nvPr/>
          </p:nvSpPr>
          <p:spPr>
            <a:xfrm>
              <a:off x="1190725" y="1668375"/>
              <a:ext cx="36650" cy="41075"/>
            </a:xfrm>
            <a:custGeom>
              <a:rect b="b" l="l" r="r" t="t"/>
              <a:pathLst>
                <a:path extrusionOk="0" h="1643" w="1466">
                  <a:moveTo>
                    <a:pt x="107" y="0"/>
                  </a:moveTo>
                  <a:cubicBezTo>
                    <a:pt x="54" y="64"/>
                    <a:pt x="22" y="138"/>
                    <a:pt x="1" y="223"/>
                  </a:cubicBezTo>
                  <a:lnTo>
                    <a:pt x="86" y="287"/>
                  </a:lnTo>
                  <a:cubicBezTo>
                    <a:pt x="160" y="329"/>
                    <a:pt x="234" y="382"/>
                    <a:pt x="298" y="435"/>
                  </a:cubicBezTo>
                  <a:cubicBezTo>
                    <a:pt x="457" y="563"/>
                    <a:pt x="606" y="701"/>
                    <a:pt x="733" y="849"/>
                  </a:cubicBezTo>
                  <a:cubicBezTo>
                    <a:pt x="871" y="987"/>
                    <a:pt x="988" y="1146"/>
                    <a:pt x="1083" y="1316"/>
                  </a:cubicBezTo>
                  <a:cubicBezTo>
                    <a:pt x="1126" y="1422"/>
                    <a:pt x="1168" y="1518"/>
                    <a:pt x="1189" y="1634"/>
                  </a:cubicBezTo>
                  <a:cubicBezTo>
                    <a:pt x="1232" y="1640"/>
                    <a:pt x="1277" y="1642"/>
                    <a:pt x="1322" y="1642"/>
                  </a:cubicBezTo>
                  <a:cubicBezTo>
                    <a:pt x="1367" y="1642"/>
                    <a:pt x="1412" y="1640"/>
                    <a:pt x="1455" y="1634"/>
                  </a:cubicBezTo>
                  <a:cubicBezTo>
                    <a:pt x="1465" y="1497"/>
                    <a:pt x="1465" y="1348"/>
                    <a:pt x="1444" y="1221"/>
                  </a:cubicBezTo>
                  <a:cubicBezTo>
                    <a:pt x="1391" y="966"/>
                    <a:pt x="1274" y="722"/>
                    <a:pt x="1105" y="531"/>
                  </a:cubicBezTo>
                  <a:cubicBezTo>
                    <a:pt x="924" y="351"/>
                    <a:pt x="712" y="213"/>
                    <a:pt x="478" y="117"/>
                  </a:cubicBezTo>
                  <a:cubicBezTo>
                    <a:pt x="394" y="75"/>
                    <a:pt x="309" y="53"/>
                    <a:pt x="213" y="22"/>
                  </a:cubicBezTo>
                  <a:lnTo>
                    <a:pt x="107" y="0"/>
                  </a:ln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41"/>
            <p:cNvSpPr/>
            <p:nvPr/>
          </p:nvSpPr>
          <p:spPr>
            <a:xfrm>
              <a:off x="1176675" y="1692500"/>
              <a:ext cx="25750" cy="24100"/>
            </a:xfrm>
            <a:custGeom>
              <a:rect b="b" l="l" r="r" t="t"/>
              <a:pathLst>
                <a:path extrusionOk="0" h="964" w="1030">
                  <a:moveTo>
                    <a:pt x="75" y="1"/>
                  </a:moveTo>
                  <a:cubicBezTo>
                    <a:pt x="32" y="75"/>
                    <a:pt x="11" y="160"/>
                    <a:pt x="1" y="245"/>
                  </a:cubicBezTo>
                  <a:cubicBezTo>
                    <a:pt x="1" y="245"/>
                    <a:pt x="75" y="298"/>
                    <a:pt x="170" y="372"/>
                  </a:cubicBezTo>
                  <a:cubicBezTo>
                    <a:pt x="255" y="447"/>
                    <a:pt x="361" y="542"/>
                    <a:pt x="436" y="606"/>
                  </a:cubicBezTo>
                  <a:cubicBezTo>
                    <a:pt x="510" y="659"/>
                    <a:pt x="595" y="733"/>
                    <a:pt x="658" y="807"/>
                  </a:cubicBezTo>
                  <a:cubicBezTo>
                    <a:pt x="701" y="850"/>
                    <a:pt x="722" y="892"/>
                    <a:pt x="754" y="956"/>
                  </a:cubicBezTo>
                  <a:cubicBezTo>
                    <a:pt x="796" y="961"/>
                    <a:pt x="839" y="964"/>
                    <a:pt x="881" y="964"/>
                  </a:cubicBezTo>
                  <a:cubicBezTo>
                    <a:pt x="924" y="964"/>
                    <a:pt x="966" y="961"/>
                    <a:pt x="1009" y="956"/>
                  </a:cubicBezTo>
                  <a:cubicBezTo>
                    <a:pt x="1030" y="860"/>
                    <a:pt x="1030" y="765"/>
                    <a:pt x="1009" y="669"/>
                  </a:cubicBezTo>
                  <a:cubicBezTo>
                    <a:pt x="977" y="500"/>
                    <a:pt x="881" y="351"/>
                    <a:pt x="754" y="234"/>
                  </a:cubicBezTo>
                  <a:cubicBezTo>
                    <a:pt x="627" y="139"/>
                    <a:pt x="478" y="75"/>
                    <a:pt x="319" y="43"/>
                  </a:cubicBezTo>
                  <a:cubicBezTo>
                    <a:pt x="245" y="22"/>
                    <a:pt x="160" y="12"/>
                    <a:pt x="75" y="1"/>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41"/>
            <p:cNvSpPr/>
            <p:nvPr/>
          </p:nvSpPr>
          <p:spPr>
            <a:xfrm>
              <a:off x="816950" y="1932750"/>
              <a:ext cx="61050" cy="12125"/>
            </a:xfrm>
            <a:custGeom>
              <a:rect b="b" l="l" r="r" t="t"/>
              <a:pathLst>
                <a:path extrusionOk="0" h="485" w="2442">
                  <a:moveTo>
                    <a:pt x="1485" y="1"/>
                  </a:moveTo>
                  <a:cubicBezTo>
                    <a:pt x="1390" y="1"/>
                    <a:pt x="1295" y="2"/>
                    <a:pt x="1200" y="5"/>
                  </a:cubicBezTo>
                  <a:cubicBezTo>
                    <a:pt x="807" y="37"/>
                    <a:pt x="415" y="100"/>
                    <a:pt x="22" y="185"/>
                  </a:cubicBezTo>
                  <a:cubicBezTo>
                    <a:pt x="1" y="270"/>
                    <a:pt x="1" y="355"/>
                    <a:pt x="22" y="440"/>
                  </a:cubicBezTo>
                  <a:cubicBezTo>
                    <a:pt x="354" y="466"/>
                    <a:pt x="693" y="485"/>
                    <a:pt x="1027" y="485"/>
                  </a:cubicBezTo>
                  <a:cubicBezTo>
                    <a:pt x="1099" y="485"/>
                    <a:pt x="1171" y="484"/>
                    <a:pt x="1242" y="482"/>
                  </a:cubicBezTo>
                  <a:cubicBezTo>
                    <a:pt x="1635" y="450"/>
                    <a:pt x="2027" y="387"/>
                    <a:pt x="2420" y="302"/>
                  </a:cubicBezTo>
                  <a:cubicBezTo>
                    <a:pt x="2441" y="217"/>
                    <a:pt x="2441" y="132"/>
                    <a:pt x="2420" y="47"/>
                  </a:cubicBezTo>
                  <a:cubicBezTo>
                    <a:pt x="2104" y="15"/>
                    <a:pt x="1794" y="1"/>
                    <a:pt x="1485" y="1"/>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41"/>
            <p:cNvSpPr/>
            <p:nvPr/>
          </p:nvSpPr>
          <p:spPr>
            <a:xfrm>
              <a:off x="831275" y="1905950"/>
              <a:ext cx="40100" cy="12350"/>
            </a:xfrm>
            <a:custGeom>
              <a:rect b="b" l="l" r="r" t="t"/>
              <a:pathLst>
                <a:path extrusionOk="0" h="494" w="1604">
                  <a:moveTo>
                    <a:pt x="938" y="0"/>
                  </a:moveTo>
                  <a:cubicBezTo>
                    <a:pt x="884" y="0"/>
                    <a:pt x="832" y="1"/>
                    <a:pt x="786" y="5"/>
                  </a:cubicBezTo>
                  <a:cubicBezTo>
                    <a:pt x="521" y="37"/>
                    <a:pt x="266" y="79"/>
                    <a:pt x="22" y="143"/>
                  </a:cubicBezTo>
                  <a:cubicBezTo>
                    <a:pt x="1" y="217"/>
                    <a:pt x="1" y="302"/>
                    <a:pt x="22" y="387"/>
                  </a:cubicBezTo>
                  <a:cubicBezTo>
                    <a:pt x="277" y="451"/>
                    <a:pt x="542" y="482"/>
                    <a:pt x="818" y="493"/>
                  </a:cubicBezTo>
                  <a:cubicBezTo>
                    <a:pt x="988" y="472"/>
                    <a:pt x="1168" y="429"/>
                    <a:pt x="1338" y="366"/>
                  </a:cubicBezTo>
                  <a:cubicBezTo>
                    <a:pt x="1497" y="302"/>
                    <a:pt x="1603" y="249"/>
                    <a:pt x="1603" y="249"/>
                  </a:cubicBezTo>
                  <a:cubicBezTo>
                    <a:pt x="1592" y="164"/>
                    <a:pt x="1561" y="79"/>
                    <a:pt x="1529" y="5"/>
                  </a:cubicBezTo>
                  <a:lnTo>
                    <a:pt x="1263" y="5"/>
                  </a:lnTo>
                  <a:cubicBezTo>
                    <a:pt x="1164" y="5"/>
                    <a:pt x="1047" y="0"/>
                    <a:pt x="938"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74" name="Google Shape;574;p41"/>
          <p:cNvSpPr txBox="1"/>
          <p:nvPr>
            <p:ph type="title"/>
          </p:nvPr>
        </p:nvSpPr>
        <p:spPr>
          <a:xfrm>
            <a:off x="1178700" y="374550"/>
            <a:ext cx="6786600" cy="7347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3000">
                <a:solidFill>
                  <a:schemeClr val="accent1"/>
                </a:solidFill>
              </a:defRPr>
            </a:lvl1pPr>
            <a:lvl2pPr lvl="1" rtl="0" algn="ctr">
              <a:spcBef>
                <a:spcPts val="0"/>
              </a:spcBef>
              <a:spcAft>
                <a:spcPts val="0"/>
              </a:spcAft>
              <a:buNone/>
              <a:defRPr sz="3000">
                <a:solidFill>
                  <a:schemeClr val="accent1"/>
                </a:solidFill>
                <a:latin typeface="Roboto Slab Regular"/>
                <a:ea typeface="Roboto Slab Regular"/>
                <a:cs typeface="Roboto Slab Regular"/>
                <a:sym typeface="Roboto Slab Regular"/>
              </a:defRPr>
            </a:lvl2pPr>
            <a:lvl3pPr lvl="2" rtl="0" algn="ctr">
              <a:spcBef>
                <a:spcPts val="0"/>
              </a:spcBef>
              <a:spcAft>
                <a:spcPts val="0"/>
              </a:spcAft>
              <a:buNone/>
              <a:defRPr sz="3000">
                <a:solidFill>
                  <a:schemeClr val="accent1"/>
                </a:solidFill>
                <a:latin typeface="Roboto Slab Regular"/>
                <a:ea typeface="Roboto Slab Regular"/>
                <a:cs typeface="Roboto Slab Regular"/>
                <a:sym typeface="Roboto Slab Regular"/>
              </a:defRPr>
            </a:lvl3pPr>
            <a:lvl4pPr lvl="3" rtl="0" algn="ctr">
              <a:spcBef>
                <a:spcPts val="0"/>
              </a:spcBef>
              <a:spcAft>
                <a:spcPts val="0"/>
              </a:spcAft>
              <a:buNone/>
              <a:defRPr sz="3000">
                <a:solidFill>
                  <a:schemeClr val="accent1"/>
                </a:solidFill>
                <a:latin typeface="Roboto Slab Regular"/>
                <a:ea typeface="Roboto Slab Regular"/>
                <a:cs typeface="Roboto Slab Regular"/>
                <a:sym typeface="Roboto Slab Regular"/>
              </a:defRPr>
            </a:lvl4pPr>
            <a:lvl5pPr lvl="4" rtl="0" algn="ctr">
              <a:spcBef>
                <a:spcPts val="0"/>
              </a:spcBef>
              <a:spcAft>
                <a:spcPts val="0"/>
              </a:spcAft>
              <a:buNone/>
              <a:defRPr sz="3000">
                <a:solidFill>
                  <a:schemeClr val="accent1"/>
                </a:solidFill>
                <a:latin typeface="Roboto Slab Regular"/>
                <a:ea typeface="Roboto Slab Regular"/>
                <a:cs typeface="Roboto Slab Regular"/>
                <a:sym typeface="Roboto Slab Regular"/>
              </a:defRPr>
            </a:lvl5pPr>
            <a:lvl6pPr lvl="5" rtl="0" algn="ctr">
              <a:spcBef>
                <a:spcPts val="0"/>
              </a:spcBef>
              <a:spcAft>
                <a:spcPts val="0"/>
              </a:spcAft>
              <a:buNone/>
              <a:defRPr sz="3000">
                <a:solidFill>
                  <a:schemeClr val="accent1"/>
                </a:solidFill>
                <a:latin typeface="Roboto Slab Regular"/>
                <a:ea typeface="Roboto Slab Regular"/>
                <a:cs typeface="Roboto Slab Regular"/>
                <a:sym typeface="Roboto Slab Regular"/>
              </a:defRPr>
            </a:lvl6pPr>
            <a:lvl7pPr lvl="6" rtl="0" algn="ctr">
              <a:spcBef>
                <a:spcPts val="0"/>
              </a:spcBef>
              <a:spcAft>
                <a:spcPts val="0"/>
              </a:spcAft>
              <a:buNone/>
              <a:defRPr sz="3000">
                <a:solidFill>
                  <a:schemeClr val="accent1"/>
                </a:solidFill>
                <a:latin typeface="Roboto Slab Regular"/>
                <a:ea typeface="Roboto Slab Regular"/>
                <a:cs typeface="Roboto Slab Regular"/>
                <a:sym typeface="Roboto Slab Regular"/>
              </a:defRPr>
            </a:lvl7pPr>
            <a:lvl8pPr lvl="7" rtl="0" algn="ctr">
              <a:spcBef>
                <a:spcPts val="0"/>
              </a:spcBef>
              <a:spcAft>
                <a:spcPts val="0"/>
              </a:spcAft>
              <a:buNone/>
              <a:defRPr sz="3000">
                <a:solidFill>
                  <a:schemeClr val="accent1"/>
                </a:solidFill>
                <a:latin typeface="Roboto Slab Regular"/>
                <a:ea typeface="Roboto Slab Regular"/>
                <a:cs typeface="Roboto Slab Regular"/>
                <a:sym typeface="Roboto Slab Regular"/>
              </a:defRPr>
            </a:lvl8pPr>
            <a:lvl9pPr lvl="8" rtl="0" algn="ctr">
              <a:spcBef>
                <a:spcPts val="0"/>
              </a:spcBef>
              <a:spcAft>
                <a:spcPts val="0"/>
              </a:spcAft>
              <a:buNone/>
              <a:defRPr sz="3000">
                <a:solidFill>
                  <a:schemeClr val="accent1"/>
                </a:solidFill>
                <a:latin typeface="Roboto Slab Regular"/>
                <a:ea typeface="Roboto Slab Regular"/>
                <a:cs typeface="Roboto Slab Regular"/>
                <a:sym typeface="Roboto Slab Regular"/>
              </a:defRPr>
            </a:lvl9pPr>
          </a:lstStyle>
          <a:p/>
        </p:txBody>
      </p:sp>
      <p:sp>
        <p:nvSpPr>
          <p:cNvPr id="575" name="Google Shape;575;p41"/>
          <p:cNvSpPr txBox="1"/>
          <p:nvPr>
            <p:ph idx="1" type="body"/>
          </p:nvPr>
        </p:nvSpPr>
        <p:spPr>
          <a:xfrm>
            <a:off x="676275" y="1092850"/>
            <a:ext cx="7705800" cy="3488700"/>
          </a:xfrm>
          <a:prstGeom prst="rect">
            <a:avLst/>
          </a:prstGeom>
        </p:spPr>
        <p:txBody>
          <a:bodyPr anchorCtr="0" anchor="t" bIns="91425" lIns="91425" spcFirstLastPara="1" rIns="91425" wrap="square" tIns="91425">
            <a:noAutofit/>
          </a:bodyPr>
          <a:lstStyle>
            <a:lvl1pPr indent="-298450" lvl="0" marL="457200" rtl="0">
              <a:lnSpc>
                <a:spcPct val="100000"/>
              </a:lnSpc>
              <a:spcBef>
                <a:spcPts val="0"/>
              </a:spcBef>
              <a:spcAft>
                <a:spcPts val="0"/>
              </a:spcAft>
              <a:buSzPts val="1100"/>
              <a:buAutoNum type="arabicPeriod"/>
              <a:defRPr sz="1300"/>
            </a:lvl1pPr>
            <a:lvl2pPr indent="-298450" lvl="1" marL="914400" rtl="0">
              <a:spcBef>
                <a:spcPts val="1600"/>
              </a:spcBef>
              <a:spcAft>
                <a:spcPts val="0"/>
              </a:spcAft>
              <a:buSzPts val="1100"/>
              <a:buFont typeface="Muli"/>
              <a:buAutoNum type="alphaLcPeriod"/>
              <a:defRPr/>
            </a:lvl2pPr>
            <a:lvl3pPr indent="-298450" lvl="2" marL="1371600" rtl="0">
              <a:spcBef>
                <a:spcPts val="1600"/>
              </a:spcBef>
              <a:spcAft>
                <a:spcPts val="0"/>
              </a:spcAft>
              <a:buSzPts val="1100"/>
              <a:buFont typeface="Muli"/>
              <a:buAutoNum type="romanLcPeriod"/>
              <a:defRPr/>
            </a:lvl3pPr>
            <a:lvl4pPr indent="-298450" lvl="3" marL="1828800" rtl="0">
              <a:spcBef>
                <a:spcPts val="1600"/>
              </a:spcBef>
              <a:spcAft>
                <a:spcPts val="0"/>
              </a:spcAft>
              <a:buSzPts val="1100"/>
              <a:buFont typeface="Muli"/>
              <a:buAutoNum type="arabicPeriod"/>
              <a:defRPr/>
            </a:lvl4pPr>
            <a:lvl5pPr indent="-298450" lvl="4" marL="2286000" rtl="0">
              <a:spcBef>
                <a:spcPts val="1600"/>
              </a:spcBef>
              <a:spcAft>
                <a:spcPts val="0"/>
              </a:spcAft>
              <a:buSzPts val="1100"/>
              <a:buFont typeface="Muli"/>
              <a:buAutoNum type="alphaLcPeriod"/>
              <a:defRPr/>
            </a:lvl5pPr>
            <a:lvl6pPr indent="-298450" lvl="5" marL="2743200" rtl="0">
              <a:spcBef>
                <a:spcPts val="1600"/>
              </a:spcBef>
              <a:spcAft>
                <a:spcPts val="0"/>
              </a:spcAft>
              <a:buSzPts val="1100"/>
              <a:buFont typeface="Muli"/>
              <a:buAutoNum type="romanLcPeriod"/>
              <a:defRPr/>
            </a:lvl6pPr>
            <a:lvl7pPr indent="-298450" lvl="6" marL="3200400" rtl="0">
              <a:spcBef>
                <a:spcPts val="1600"/>
              </a:spcBef>
              <a:spcAft>
                <a:spcPts val="0"/>
              </a:spcAft>
              <a:buSzPts val="1100"/>
              <a:buFont typeface="Muli"/>
              <a:buAutoNum type="arabicPeriod"/>
              <a:defRPr/>
            </a:lvl7pPr>
            <a:lvl8pPr indent="-298450" lvl="7" marL="3657600" rtl="0">
              <a:spcBef>
                <a:spcPts val="1600"/>
              </a:spcBef>
              <a:spcAft>
                <a:spcPts val="0"/>
              </a:spcAft>
              <a:buSzPts val="1100"/>
              <a:buFont typeface="Muli"/>
              <a:buAutoNum type="alphaLcPeriod"/>
              <a:defRPr/>
            </a:lvl8pPr>
            <a:lvl9pPr indent="-298450" lvl="8" marL="4114800" rtl="0">
              <a:spcBef>
                <a:spcPts val="1600"/>
              </a:spcBef>
              <a:spcAft>
                <a:spcPts val="1600"/>
              </a:spcAft>
              <a:buSzPts val="1100"/>
              <a:buFont typeface="Muli"/>
              <a:buAutoNum type="romanLcPeriod"/>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TITLE_1_1_1_2_2_1_1">
    <p:spTree>
      <p:nvGrpSpPr>
        <p:cNvPr id="18" name="Shape 18"/>
        <p:cNvGrpSpPr/>
        <p:nvPr/>
      </p:nvGrpSpPr>
      <p:grpSpPr>
        <a:xfrm>
          <a:off x="0" y="0"/>
          <a:ext cx="0" cy="0"/>
          <a:chOff x="0" y="0"/>
          <a:chExt cx="0" cy="0"/>
        </a:xfrm>
      </p:grpSpPr>
      <p:sp>
        <p:nvSpPr>
          <p:cNvPr id="19" name="Google Shape;19;p5"/>
          <p:cNvSpPr/>
          <p:nvPr/>
        </p:nvSpPr>
        <p:spPr>
          <a:xfrm>
            <a:off x="3681325" y="543450"/>
            <a:ext cx="5803500" cy="4056600"/>
          </a:xfrm>
          <a:prstGeom prst="rect">
            <a:avLst/>
          </a:prstGeom>
          <a:solidFill>
            <a:srgbClr val="48FF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EFFC1"/>
              </a:solidFill>
              <a:latin typeface="Arial"/>
              <a:ea typeface="Arial"/>
              <a:cs typeface="Arial"/>
              <a:sym typeface="Arial"/>
            </a:endParaRPr>
          </a:p>
        </p:txBody>
      </p:sp>
      <p:sp>
        <p:nvSpPr>
          <p:cNvPr id="20" name="Google Shape;20;p5"/>
          <p:cNvSpPr txBox="1"/>
          <p:nvPr>
            <p:ph type="ctrTitle"/>
          </p:nvPr>
        </p:nvSpPr>
        <p:spPr>
          <a:xfrm>
            <a:off x="3986575" y="1429225"/>
            <a:ext cx="3578100" cy="6066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0E2A47"/>
              </a:buClr>
              <a:buSzPts val="3000"/>
              <a:buFont typeface="Roboto Black"/>
              <a:buNone/>
              <a:defRPr b="0" sz="3000">
                <a:solidFill>
                  <a:srgbClr val="0E2A47"/>
                </a:solidFill>
                <a:latin typeface="Roboto Black"/>
                <a:ea typeface="Roboto Black"/>
                <a:cs typeface="Roboto Black"/>
                <a:sym typeface="Roboto Black"/>
              </a:defRPr>
            </a:lvl1pPr>
            <a:lvl2pPr lvl="1" algn="ctr">
              <a:lnSpc>
                <a:spcPct val="100000"/>
              </a:lnSpc>
              <a:spcBef>
                <a:spcPts val="0"/>
              </a:spcBef>
              <a:spcAft>
                <a:spcPts val="0"/>
              </a:spcAft>
              <a:buClr>
                <a:srgbClr val="0E2A47"/>
              </a:buClr>
              <a:buSzPts val="5200"/>
              <a:buNone/>
              <a:defRPr sz="5200">
                <a:solidFill>
                  <a:srgbClr val="0E2A47"/>
                </a:solidFill>
              </a:defRPr>
            </a:lvl2pPr>
            <a:lvl3pPr lvl="2" algn="ctr">
              <a:lnSpc>
                <a:spcPct val="100000"/>
              </a:lnSpc>
              <a:spcBef>
                <a:spcPts val="0"/>
              </a:spcBef>
              <a:spcAft>
                <a:spcPts val="0"/>
              </a:spcAft>
              <a:buClr>
                <a:srgbClr val="0E2A47"/>
              </a:buClr>
              <a:buSzPts val="5200"/>
              <a:buNone/>
              <a:defRPr sz="5200">
                <a:solidFill>
                  <a:srgbClr val="0E2A47"/>
                </a:solidFill>
              </a:defRPr>
            </a:lvl3pPr>
            <a:lvl4pPr lvl="3" algn="ctr">
              <a:lnSpc>
                <a:spcPct val="100000"/>
              </a:lnSpc>
              <a:spcBef>
                <a:spcPts val="0"/>
              </a:spcBef>
              <a:spcAft>
                <a:spcPts val="0"/>
              </a:spcAft>
              <a:buClr>
                <a:srgbClr val="0E2A47"/>
              </a:buClr>
              <a:buSzPts val="5200"/>
              <a:buNone/>
              <a:defRPr sz="5200">
                <a:solidFill>
                  <a:srgbClr val="0E2A47"/>
                </a:solidFill>
              </a:defRPr>
            </a:lvl4pPr>
            <a:lvl5pPr lvl="4" algn="ctr">
              <a:lnSpc>
                <a:spcPct val="100000"/>
              </a:lnSpc>
              <a:spcBef>
                <a:spcPts val="0"/>
              </a:spcBef>
              <a:spcAft>
                <a:spcPts val="0"/>
              </a:spcAft>
              <a:buClr>
                <a:srgbClr val="0E2A47"/>
              </a:buClr>
              <a:buSzPts val="5200"/>
              <a:buNone/>
              <a:defRPr sz="5200">
                <a:solidFill>
                  <a:srgbClr val="0E2A47"/>
                </a:solidFill>
              </a:defRPr>
            </a:lvl5pPr>
            <a:lvl6pPr lvl="5" algn="ctr">
              <a:lnSpc>
                <a:spcPct val="100000"/>
              </a:lnSpc>
              <a:spcBef>
                <a:spcPts val="0"/>
              </a:spcBef>
              <a:spcAft>
                <a:spcPts val="0"/>
              </a:spcAft>
              <a:buClr>
                <a:srgbClr val="0E2A47"/>
              </a:buClr>
              <a:buSzPts val="5200"/>
              <a:buNone/>
              <a:defRPr sz="5200">
                <a:solidFill>
                  <a:srgbClr val="0E2A47"/>
                </a:solidFill>
              </a:defRPr>
            </a:lvl6pPr>
            <a:lvl7pPr lvl="6" algn="ctr">
              <a:lnSpc>
                <a:spcPct val="100000"/>
              </a:lnSpc>
              <a:spcBef>
                <a:spcPts val="0"/>
              </a:spcBef>
              <a:spcAft>
                <a:spcPts val="0"/>
              </a:spcAft>
              <a:buClr>
                <a:srgbClr val="0E2A47"/>
              </a:buClr>
              <a:buSzPts val="5200"/>
              <a:buNone/>
              <a:defRPr sz="5200">
                <a:solidFill>
                  <a:srgbClr val="0E2A47"/>
                </a:solidFill>
              </a:defRPr>
            </a:lvl7pPr>
            <a:lvl8pPr lvl="7" algn="ctr">
              <a:lnSpc>
                <a:spcPct val="100000"/>
              </a:lnSpc>
              <a:spcBef>
                <a:spcPts val="0"/>
              </a:spcBef>
              <a:spcAft>
                <a:spcPts val="0"/>
              </a:spcAft>
              <a:buClr>
                <a:srgbClr val="0E2A47"/>
              </a:buClr>
              <a:buSzPts val="5200"/>
              <a:buNone/>
              <a:defRPr sz="5200">
                <a:solidFill>
                  <a:srgbClr val="0E2A47"/>
                </a:solidFill>
              </a:defRPr>
            </a:lvl8pPr>
            <a:lvl9pPr lvl="8" algn="ctr">
              <a:lnSpc>
                <a:spcPct val="100000"/>
              </a:lnSpc>
              <a:spcBef>
                <a:spcPts val="0"/>
              </a:spcBef>
              <a:spcAft>
                <a:spcPts val="0"/>
              </a:spcAft>
              <a:buClr>
                <a:srgbClr val="0E2A47"/>
              </a:buClr>
              <a:buSzPts val="5200"/>
              <a:buNone/>
              <a:defRPr sz="5200">
                <a:solidFill>
                  <a:srgbClr val="0E2A47"/>
                </a:solidFill>
              </a:defRPr>
            </a:lvl9pPr>
          </a:lstStyle>
          <a:p/>
        </p:txBody>
      </p:sp>
      <p:sp>
        <p:nvSpPr>
          <p:cNvPr id="21" name="Google Shape;21;p5"/>
          <p:cNvSpPr txBox="1"/>
          <p:nvPr>
            <p:ph idx="1" type="subTitle"/>
          </p:nvPr>
        </p:nvSpPr>
        <p:spPr>
          <a:xfrm>
            <a:off x="3986575" y="2421700"/>
            <a:ext cx="4470900" cy="1877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0E2A47"/>
              </a:buClr>
              <a:buSzPts val="1000"/>
              <a:buNone/>
              <a:defRPr sz="1000">
                <a:solidFill>
                  <a:srgbClr val="0E2A47"/>
                </a:solidFill>
              </a:defRPr>
            </a:lvl1pPr>
            <a:lvl2pPr lvl="1" algn="l">
              <a:lnSpc>
                <a:spcPct val="100000"/>
              </a:lnSpc>
              <a:spcBef>
                <a:spcPts val="0"/>
              </a:spcBef>
              <a:spcAft>
                <a:spcPts val="0"/>
              </a:spcAft>
              <a:buClr>
                <a:srgbClr val="0E2A47"/>
              </a:buClr>
              <a:buSzPts val="900"/>
              <a:buFont typeface="Roboto Thin"/>
              <a:buNone/>
              <a:defRPr sz="900">
                <a:solidFill>
                  <a:srgbClr val="0E2A47"/>
                </a:solidFill>
                <a:latin typeface="Roboto Thin"/>
                <a:ea typeface="Roboto Thin"/>
                <a:cs typeface="Roboto Thin"/>
                <a:sym typeface="Roboto Thin"/>
              </a:defRPr>
            </a:lvl2pPr>
            <a:lvl3pPr lvl="2" algn="l">
              <a:lnSpc>
                <a:spcPct val="100000"/>
              </a:lnSpc>
              <a:spcBef>
                <a:spcPts val="0"/>
              </a:spcBef>
              <a:spcAft>
                <a:spcPts val="0"/>
              </a:spcAft>
              <a:buClr>
                <a:srgbClr val="0E2A47"/>
              </a:buClr>
              <a:buSzPts val="900"/>
              <a:buFont typeface="Roboto Thin"/>
              <a:buNone/>
              <a:defRPr sz="900">
                <a:solidFill>
                  <a:srgbClr val="0E2A47"/>
                </a:solidFill>
                <a:latin typeface="Roboto Thin"/>
                <a:ea typeface="Roboto Thin"/>
                <a:cs typeface="Roboto Thin"/>
                <a:sym typeface="Roboto Thin"/>
              </a:defRPr>
            </a:lvl3pPr>
            <a:lvl4pPr lvl="3" algn="l">
              <a:lnSpc>
                <a:spcPct val="100000"/>
              </a:lnSpc>
              <a:spcBef>
                <a:spcPts val="0"/>
              </a:spcBef>
              <a:spcAft>
                <a:spcPts val="0"/>
              </a:spcAft>
              <a:buClr>
                <a:srgbClr val="0E2A47"/>
              </a:buClr>
              <a:buSzPts val="900"/>
              <a:buFont typeface="Roboto Thin"/>
              <a:buNone/>
              <a:defRPr sz="900">
                <a:solidFill>
                  <a:srgbClr val="0E2A47"/>
                </a:solidFill>
                <a:latin typeface="Roboto Thin"/>
                <a:ea typeface="Roboto Thin"/>
                <a:cs typeface="Roboto Thin"/>
                <a:sym typeface="Roboto Thin"/>
              </a:defRPr>
            </a:lvl4pPr>
            <a:lvl5pPr lvl="4" algn="l">
              <a:lnSpc>
                <a:spcPct val="100000"/>
              </a:lnSpc>
              <a:spcBef>
                <a:spcPts val="0"/>
              </a:spcBef>
              <a:spcAft>
                <a:spcPts val="0"/>
              </a:spcAft>
              <a:buClr>
                <a:srgbClr val="0E2A47"/>
              </a:buClr>
              <a:buSzPts val="900"/>
              <a:buFont typeface="Roboto Thin"/>
              <a:buNone/>
              <a:defRPr sz="900">
                <a:solidFill>
                  <a:srgbClr val="0E2A47"/>
                </a:solidFill>
                <a:latin typeface="Roboto Thin"/>
                <a:ea typeface="Roboto Thin"/>
                <a:cs typeface="Roboto Thin"/>
                <a:sym typeface="Roboto Thin"/>
              </a:defRPr>
            </a:lvl5pPr>
            <a:lvl6pPr lvl="5" algn="l">
              <a:lnSpc>
                <a:spcPct val="100000"/>
              </a:lnSpc>
              <a:spcBef>
                <a:spcPts val="0"/>
              </a:spcBef>
              <a:spcAft>
                <a:spcPts val="0"/>
              </a:spcAft>
              <a:buClr>
                <a:srgbClr val="0E2A47"/>
              </a:buClr>
              <a:buSzPts val="900"/>
              <a:buFont typeface="Roboto Thin"/>
              <a:buNone/>
              <a:defRPr sz="900">
                <a:solidFill>
                  <a:srgbClr val="0E2A47"/>
                </a:solidFill>
                <a:latin typeface="Roboto Thin"/>
                <a:ea typeface="Roboto Thin"/>
                <a:cs typeface="Roboto Thin"/>
                <a:sym typeface="Roboto Thin"/>
              </a:defRPr>
            </a:lvl6pPr>
            <a:lvl7pPr lvl="6" algn="l">
              <a:lnSpc>
                <a:spcPct val="100000"/>
              </a:lnSpc>
              <a:spcBef>
                <a:spcPts val="0"/>
              </a:spcBef>
              <a:spcAft>
                <a:spcPts val="0"/>
              </a:spcAft>
              <a:buClr>
                <a:srgbClr val="0E2A47"/>
              </a:buClr>
              <a:buSzPts val="900"/>
              <a:buFont typeface="Roboto Thin"/>
              <a:buNone/>
              <a:defRPr sz="900">
                <a:solidFill>
                  <a:srgbClr val="0E2A47"/>
                </a:solidFill>
                <a:latin typeface="Roboto Thin"/>
                <a:ea typeface="Roboto Thin"/>
                <a:cs typeface="Roboto Thin"/>
                <a:sym typeface="Roboto Thin"/>
              </a:defRPr>
            </a:lvl7pPr>
            <a:lvl8pPr lvl="7" algn="l">
              <a:lnSpc>
                <a:spcPct val="100000"/>
              </a:lnSpc>
              <a:spcBef>
                <a:spcPts val="0"/>
              </a:spcBef>
              <a:spcAft>
                <a:spcPts val="0"/>
              </a:spcAft>
              <a:buClr>
                <a:srgbClr val="0E2A47"/>
              </a:buClr>
              <a:buSzPts val="900"/>
              <a:buFont typeface="Roboto Thin"/>
              <a:buNone/>
              <a:defRPr sz="900">
                <a:solidFill>
                  <a:srgbClr val="0E2A47"/>
                </a:solidFill>
                <a:latin typeface="Roboto Thin"/>
                <a:ea typeface="Roboto Thin"/>
                <a:cs typeface="Roboto Thin"/>
                <a:sym typeface="Roboto Thin"/>
              </a:defRPr>
            </a:lvl8pPr>
            <a:lvl9pPr lvl="8" algn="l">
              <a:lnSpc>
                <a:spcPct val="100000"/>
              </a:lnSpc>
              <a:spcBef>
                <a:spcPts val="0"/>
              </a:spcBef>
              <a:spcAft>
                <a:spcPts val="0"/>
              </a:spcAft>
              <a:buClr>
                <a:srgbClr val="0E2A47"/>
              </a:buClr>
              <a:buSzPts val="900"/>
              <a:buFont typeface="Roboto Thin"/>
              <a:buNone/>
              <a:defRPr sz="900">
                <a:solidFill>
                  <a:srgbClr val="0E2A47"/>
                </a:solidFill>
                <a:latin typeface="Roboto Thin"/>
                <a:ea typeface="Roboto Thin"/>
                <a:cs typeface="Roboto Thin"/>
                <a:sym typeface="Roboto Thin"/>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sources">
  <p:cSld name="CUSTOM_8_1">
    <p:spTree>
      <p:nvGrpSpPr>
        <p:cNvPr id="576" name="Shape 576"/>
        <p:cNvGrpSpPr/>
        <p:nvPr/>
      </p:nvGrpSpPr>
      <p:grpSpPr>
        <a:xfrm>
          <a:off x="0" y="0"/>
          <a:ext cx="0" cy="0"/>
          <a:chOff x="0" y="0"/>
          <a:chExt cx="0" cy="0"/>
        </a:xfrm>
      </p:grpSpPr>
      <p:sp>
        <p:nvSpPr>
          <p:cNvPr id="577" name="Google Shape;577;p42"/>
          <p:cNvSpPr txBox="1"/>
          <p:nvPr>
            <p:ph idx="1" type="body"/>
          </p:nvPr>
        </p:nvSpPr>
        <p:spPr>
          <a:xfrm>
            <a:off x="765725" y="1660825"/>
            <a:ext cx="3435000" cy="3314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578" name="Google Shape;578;p42"/>
          <p:cNvSpPr txBox="1"/>
          <p:nvPr>
            <p:ph idx="2" type="body"/>
          </p:nvPr>
        </p:nvSpPr>
        <p:spPr>
          <a:xfrm>
            <a:off x="4882150" y="1660825"/>
            <a:ext cx="3435000" cy="3314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grpSp>
        <p:nvGrpSpPr>
          <p:cNvPr id="579" name="Google Shape;579;p42"/>
          <p:cNvGrpSpPr/>
          <p:nvPr/>
        </p:nvGrpSpPr>
        <p:grpSpPr>
          <a:xfrm>
            <a:off x="160495" y="4732743"/>
            <a:ext cx="1295601" cy="577830"/>
            <a:chOff x="8042384" y="2038616"/>
            <a:chExt cx="1720815" cy="767473"/>
          </a:xfrm>
        </p:grpSpPr>
        <p:sp>
          <p:nvSpPr>
            <p:cNvPr id="580" name="Google Shape;580;p42"/>
            <p:cNvSpPr/>
            <p:nvPr/>
          </p:nvSpPr>
          <p:spPr>
            <a:xfrm>
              <a:off x="8042384" y="2038616"/>
              <a:ext cx="1720815" cy="767473"/>
            </a:xfrm>
            <a:custGeom>
              <a:rect b="b" l="l" r="r" t="t"/>
              <a:pathLst>
                <a:path extrusionOk="0" h="19316" w="43310">
                  <a:moveTo>
                    <a:pt x="25615" y="0"/>
                  </a:moveTo>
                  <a:cubicBezTo>
                    <a:pt x="20922" y="0"/>
                    <a:pt x="16203" y="3639"/>
                    <a:pt x="16707" y="11601"/>
                  </a:cubicBezTo>
                  <a:cubicBezTo>
                    <a:pt x="14853" y="8904"/>
                    <a:pt x="12411" y="7768"/>
                    <a:pt x="10025" y="7768"/>
                  </a:cubicBezTo>
                  <a:cubicBezTo>
                    <a:pt x="4883" y="7768"/>
                    <a:pt x="0" y="13039"/>
                    <a:pt x="1819" y="19316"/>
                  </a:cubicBezTo>
                  <a:lnTo>
                    <a:pt x="43309" y="19316"/>
                  </a:lnTo>
                  <a:cubicBezTo>
                    <a:pt x="43309" y="15688"/>
                    <a:pt x="40582" y="11557"/>
                    <a:pt x="36902" y="11557"/>
                  </a:cubicBezTo>
                  <a:cubicBezTo>
                    <a:pt x="35985" y="11557"/>
                    <a:pt x="35010" y="11813"/>
                    <a:pt x="34003" y="12397"/>
                  </a:cubicBezTo>
                  <a:cubicBezTo>
                    <a:pt x="35952" y="4439"/>
                    <a:pt x="30799" y="0"/>
                    <a:pt x="2561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42"/>
            <p:cNvSpPr/>
            <p:nvPr/>
          </p:nvSpPr>
          <p:spPr>
            <a:xfrm>
              <a:off x="8825909" y="2181653"/>
              <a:ext cx="49348" cy="69413"/>
            </a:xfrm>
            <a:custGeom>
              <a:rect b="b" l="l" r="r" t="t"/>
              <a:pathLst>
                <a:path extrusionOk="0" h="1747" w="1242">
                  <a:moveTo>
                    <a:pt x="1136" y="0"/>
                  </a:moveTo>
                  <a:lnTo>
                    <a:pt x="1030" y="32"/>
                  </a:lnTo>
                  <a:cubicBezTo>
                    <a:pt x="934" y="64"/>
                    <a:pt x="849" y="107"/>
                    <a:pt x="775" y="149"/>
                  </a:cubicBezTo>
                  <a:cubicBezTo>
                    <a:pt x="552" y="266"/>
                    <a:pt x="372" y="436"/>
                    <a:pt x="234" y="637"/>
                  </a:cubicBezTo>
                  <a:cubicBezTo>
                    <a:pt x="106" y="849"/>
                    <a:pt x="22" y="1093"/>
                    <a:pt x="11" y="1337"/>
                  </a:cubicBezTo>
                  <a:cubicBezTo>
                    <a:pt x="0" y="1433"/>
                    <a:pt x="0" y="1529"/>
                    <a:pt x="11" y="1624"/>
                  </a:cubicBezTo>
                  <a:lnTo>
                    <a:pt x="22" y="1730"/>
                  </a:lnTo>
                  <a:cubicBezTo>
                    <a:pt x="64" y="1741"/>
                    <a:pt x="109" y="1746"/>
                    <a:pt x="154" y="1746"/>
                  </a:cubicBezTo>
                  <a:cubicBezTo>
                    <a:pt x="199" y="1746"/>
                    <a:pt x="244" y="1741"/>
                    <a:pt x="287" y="1730"/>
                  </a:cubicBezTo>
                  <a:cubicBezTo>
                    <a:pt x="287" y="1730"/>
                    <a:pt x="297" y="1698"/>
                    <a:pt x="319" y="1635"/>
                  </a:cubicBezTo>
                  <a:cubicBezTo>
                    <a:pt x="329" y="1560"/>
                    <a:pt x="351" y="1486"/>
                    <a:pt x="382" y="1422"/>
                  </a:cubicBezTo>
                  <a:cubicBezTo>
                    <a:pt x="457" y="1242"/>
                    <a:pt x="542" y="1072"/>
                    <a:pt x="648" y="913"/>
                  </a:cubicBezTo>
                  <a:cubicBezTo>
                    <a:pt x="754" y="754"/>
                    <a:pt x="870" y="605"/>
                    <a:pt x="998" y="457"/>
                  </a:cubicBezTo>
                  <a:cubicBezTo>
                    <a:pt x="1115" y="319"/>
                    <a:pt x="1242" y="234"/>
                    <a:pt x="1242" y="234"/>
                  </a:cubicBezTo>
                  <a:cubicBezTo>
                    <a:pt x="1221" y="149"/>
                    <a:pt x="1178" y="64"/>
                    <a:pt x="1136"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42"/>
            <p:cNvSpPr/>
            <p:nvPr/>
          </p:nvSpPr>
          <p:spPr>
            <a:xfrm>
              <a:off x="8874383" y="2198500"/>
              <a:ext cx="47282" cy="47679"/>
            </a:xfrm>
            <a:custGeom>
              <a:rect b="b" l="l" r="r" t="t"/>
              <a:pathLst>
                <a:path extrusionOk="0" h="1200" w="1190">
                  <a:moveTo>
                    <a:pt x="1125" y="1"/>
                  </a:moveTo>
                  <a:lnTo>
                    <a:pt x="1041" y="12"/>
                  </a:lnTo>
                  <a:cubicBezTo>
                    <a:pt x="966" y="12"/>
                    <a:pt x="892" y="22"/>
                    <a:pt x="818" y="43"/>
                  </a:cubicBezTo>
                  <a:cubicBezTo>
                    <a:pt x="637" y="96"/>
                    <a:pt x="457" y="192"/>
                    <a:pt x="319" y="330"/>
                  </a:cubicBezTo>
                  <a:cubicBezTo>
                    <a:pt x="192" y="468"/>
                    <a:pt x="107" y="638"/>
                    <a:pt x="54" y="829"/>
                  </a:cubicBezTo>
                  <a:cubicBezTo>
                    <a:pt x="32" y="892"/>
                    <a:pt x="22" y="967"/>
                    <a:pt x="11" y="1030"/>
                  </a:cubicBezTo>
                  <a:lnTo>
                    <a:pt x="1" y="1115"/>
                  </a:lnTo>
                  <a:cubicBezTo>
                    <a:pt x="75" y="1158"/>
                    <a:pt x="160" y="1189"/>
                    <a:pt x="255" y="1200"/>
                  </a:cubicBezTo>
                  <a:cubicBezTo>
                    <a:pt x="298" y="1136"/>
                    <a:pt x="351" y="1062"/>
                    <a:pt x="404" y="998"/>
                  </a:cubicBezTo>
                  <a:cubicBezTo>
                    <a:pt x="499" y="892"/>
                    <a:pt x="595" y="786"/>
                    <a:pt x="690" y="691"/>
                  </a:cubicBezTo>
                  <a:cubicBezTo>
                    <a:pt x="786" y="585"/>
                    <a:pt x="881" y="489"/>
                    <a:pt x="987" y="404"/>
                  </a:cubicBezTo>
                  <a:cubicBezTo>
                    <a:pt x="1051" y="351"/>
                    <a:pt x="1115" y="309"/>
                    <a:pt x="1189" y="266"/>
                  </a:cubicBezTo>
                  <a:cubicBezTo>
                    <a:pt x="1178" y="171"/>
                    <a:pt x="1157" y="86"/>
                    <a:pt x="1125" y="1"/>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42"/>
            <p:cNvSpPr/>
            <p:nvPr/>
          </p:nvSpPr>
          <p:spPr>
            <a:xfrm>
              <a:off x="8122644" y="2614658"/>
              <a:ext cx="66671" cy="60314"/>
            </a:xfrm>
            <a:custGeom>
              <a:rect b="b" l="l" r="r" t="t"/>
              <a:pathLst>
                <a:path extrusionOk="0" h="1518" w="1678">
                  <a:moveTo>
                    <a:pt x="202" y="0"/>
                  </a:moveTo>
                  <a:cubicBezTo>
                    <a:pt x="181" y="0"/>
                    <a:pt x="1" y="181"/>
                    <a:pt x="22" y="191"/>
                  </a:cubicBezTo>
                  <a:cubicBezTo>
                    <a:pt x="383" y="754"/>
                    <a:pt x="892" y="1210"/>
                    <a:pt x="1486" y="1518"/>
                  </a:cubicBezTo>
                  <a:cubicBezTo>
                    <a:pt x="1561" y="1475"/>
                    <a:pt x="1624" y="1411"/>
                    <a:pt x="1677" y="1327"/>
                  </a:cubicBezTo>
                  <a:cubicBezTo>
                    <a:pt x="1306" y="775"/>
                    <a:pt x="797" y="319"/>
                    <a:pt x="202"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42"/>
            <p:cNvSpPr/>
            <p:nvPr/>
          </p:nvSpPr>
          <p:spPr>
            <a:xfrm>
              <a:off x="8146284" y="2574170"/>
              <a:ext cx="46805" cy="43030"/>
            </a:xfrm>
            <a:custGeom>
              <a:rect b="b" l="l" r="r" t="t"/>
              <a:pathLst>
                <a:path extrusionOk="0" h="1083" w="1178">
                  <a:moveTo>
                    <a:pt x="223" y="1"/>
                  </a:moveTo>
                  <a:cubicBezTo>
                    <a:pt x="138" y="43"/>
                    <a:pt x="64" y="85"/>
                    <a:pt x="0" y="149"/>
                  </a:cubicBezTo>
                  <a:cubicBezTo>
                    <a:pt x="74" y="393"/>
                    <a:pt x="202" y="605"/>
                    <a:pt x="371" y="796"/>
                  </a:cubicBezTo>
                  <a:cubicBezTo>
                    <a:pt x="509" y="902"/>
                    <a:pt x="658" y="987"/>
                    <a:pt x="828" y="1030"/>
                  </a:cubicBezTo>
                  <a:cubicBezTo>
                    <a:pt x="976" y="1072"/>
                    <a:pt x="1093" y="1083"/>
                    <a:pt x="1093" y="1083"/>
                  </a:cubicBezTo>
                  <a:cubicBezTo>
                    <a:pt x="1135" y="1009"/>
                    <a:pt x="1167" y="913"/>
                    <a:pt x="1178" y="828"/>
                  </a:cubicBezTo>
                  <a:cubicBezTo>
                    <a:pt x="1178" y="828"/>
                    <a:pt x="1104" y="754"/>
                    <a:pt x="1008" y="680"/>
                  </a:cubicBezTo>
                  <a:cubicBezTo>
                    <a:pt x="902" y="616"/>
                    <a:pt x="817" y="489"/>
                    <a:pt x="722" y="414"/>
                  </a:cubicBezTo>
                  <a:cubicBezTo>
                    <a:pt x="552" y="266"/>
                    <a:pt x="223" y="1"/>
                    <a:pt x="223" y="1"/>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85" name="Google Shape;585;p42"/>
          <p:cNvSpPr/>
          <p:nvPr/>
        </p:nvSpPr>
        <p:spPr>
          <a:xfrm>
            <a:off x="8307913" y="4590088"/>
            <a:ext cx="293325" cy="67875"/>
          </a:xfrm>
          <a:custGeom>
            <a:rect b="b" l="l" r="r" t="t"/>
            <a:pathLst>
              <a:path extrusionOk="0" h="2715" w="11733">
                <a:moveTo>
                  <a:pt x="5691" y="0"/>
                </a:moveTo>
                <a:lnTo>
                  <a:pt x="5283" y="409"/>
                </a:lnTo>
                <a:lnTo>
                  <a:pt x="4728" y="934"/>
                </a:lnTo>
                <a:cubicBezTo>
                  <a:pt x="4524" y="1080"/>
                  <a:pt x="4349" y="1255"/>
                  <a:pt x="4144" y="1372"/>
                </a:cubicBezTo>
                <a:cubicBezTo>
                  <a:pt x="3736" y="1634"/>
                  <a:pt x="3298" y="1780"/>
                  <a:pt x="2831" y="1868"/>
                </a:cubicBezTo>
                <a:cubicBezTo>
                  <a:pt x="2739" y="1879"/>
                  <a:pt x="2646" y="1885"/>
                  <a:pt x="2553" y="1885"/>
                </a:cubicBezTo>
                <a:cubicBezTo>
                  <a:pt x="1697" y="1885"/>
                  <a:pt x="789" y="1420"/>
                  <a:pt x="0" y="788"/>
                </a:cubicBezTo>
                <a:lnTo>
                  <a:pt x="0" y="788"/>
                </a:lnTo>
                <a:cubicBezTo>
                  <a:pt x="263" y="1284"/>
                  <a:pt x="642" y="1751"/>
                  <a:pt x="1109" y="2072"/>
                </a:cubicBezTo>
                <a:cubicBezTo>
                  <a:pt x="1605" y="2452"/>
                  <a:pt x="2218" y="2685"/>
                  <a:pt x="2831" y="2714"/>
                </a:cubicBezTo>
                <a:cubicBezTo>
                  <a:pt x="3473" y="2714"/>
                  <a:pt x="4115" y="2568"/>
                  <a:pt x="4670" y="2277"/>
                </a:cubicBezTo>
                <a:cubicBezTo>
                  <a:pt x="4932" y="2131"/>
                  <a:pt x="5195" y="1956"/>
                  <a:pt x="5429" y="1751"/>
                </a:cubicBezTo>
                <a:cubicBezTo>
                  <a:pt x="5521" y="1682"/>
                  <a:pt x="5610" y="1603"/>
                  <a:pt x="5697" y="1522"/>
                </a:cubicBezTo>
                <a:lnTo>
                  <a:pt x="5697" y="1522"/>
                </a:lnTo>
                <a:cubicBezTo>
                  <a:pt x="6054" y="1801"/>
                  <a:pt x="6442" y="2039"/>
                  <a:pt x="6859" y="2247"/>
                </a:cubicBezTo>
                <a:cubicBezTo>
                  <a:pt x="7442" y="2539"/>
                  <a:pt x="8084" y="2685"/>
                  <a:pt x="8726" y="2714"/>
                </a:cubicBezTo>
                <a:cubicBezTo>
                  <a:pt x="8902" y="2714"/>
                  <a:pt x="9048" y="2714"/>
                  <a:pt x="9223" y="2685"/>
                </a:cubicBezTo>
                <a:lnTo>
                  <a:pt x="9719" y="2568"/>
                </a:lnTo>
                <a:cubicBezTo>
                  <a:pt x="10011" y="2481"/>
                  <a:pt x="10302" y="2335"/>
                  <a:pt x="10565" y="2160"/>
                </a:cubicBezTo>
                <a:cubicBezTo>
                  <a:pt x="11061" y="1780"/>
                  <a:pt x="11470" y="1313"/>
                  <a:pt x="11733" y="759"/>
                </a:cubicBezTo>
                <a:lnTo>
                  <a:pt x="11733" y="759"/>
                </a:lnTo>
                <a:cubicBezTo>
                  <a:pt x="11324" y="1138"/>
                  <a:pt x="10828" y="1430"/>
                  <a:pt x="10302" y="1664"/>
                </a:cubicBezTo>
                <a:cubicBezTo>
                  <a:pt x="9980" y="1785"/>
                  <a:pt x="9630" y="1850"/>
                  <a:pt x="9271" y="1850"/>
                </a:cubicBezTo>
                <a:cubicBezTo>
                  <a:pt x="9110" y="1850"/>
                  <a:pt x="8947" y="1837"/>
                  <a:pt x="8785" y="1810"/>
                </a:cubicBezTo>
                <a:cubicBezTo>
                  <a:pt x="8289" y="1722"/>
                  <a:pt x="7793" y="1547"/>
                  <a:pt x="7355" y="1284"/>
                </a:cubicBezTo>
                <a:cubicBezTo>
                  <a:pt x="6888" y="1022"/>
                  <a:pt x="6479" y="730"/>
                  <a:pt x="6100" y="380"/>
                </a:cubicBezTo>
                <a:lnTo>
                  <a:pt x="5691" y="0"/>
                </a:lnTo>
                <a:close/>
              </a:path>
            </a:pathLst>
          </a:custGeom>
          <a:solidFill>
            <a:srgbClr val="7ECC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86" name="Google Shape;586;p42"/>
          <p:cNvGrpSpPr/>
          <p:nvPr/>
        </p:nvGrpSpPr>
        <p:grpSpPr>
          <a:xfrm>
            <a:off x="8188256" y="578366"/>
            <a:ext cx="1483317" cy="577807"/>
            <a:chOff x="651200" y="238075"/>
            <a:chExt cx="880725" cy="343075"/>
          </a:xfrm>
        </p:grpSpPr>
        <p:sp>
          <p:nvSpPr>
            <p:cNvPr id="587" name="Google Shape;587;p42"/>
            <p:cNvSpPr/>
            <p:nvPr/>
          </p:nvSpPr>
          <p:spPr>
            <a:xfrm>
              <a:off x="651200" y="238075"/>
              <a:ext cx="880725" cy="343075"/>
            </a:xfrm>
            <a:custGeom>
              <a:rect b="b" l="l" r="r" t="t"/>
              <a:pathLst>
                <a:path extrusionOk="0" h="13723" w="35229">
                  <a:moveTo>
                    <a:pt x="20065" y="1"/>
                  </a:moveTo>
                  <a:cubicBezTo>
                    <a:pt x="16539" y="1"/>
                    <a:pt x="13074" y="2061"/>
                    <a:pt x="14483" y="5935"/>
                  </a:cubicBezTo>
                  <a:cubicBezTo>
                    <a:pt x="13434" y="5038"/>
                    <a:pt x="12109" y="4625"/>
                    <a:pt x="10792" y="4625"/>
                  </a:cubicBezTo>
                  <a:cubicBezTo>
                    <a:pt x="8616" y="4625"/>
                    <a:pt x="6461" y="5751"/>
                    <a:pt x="5603" y="7679"/>
                  </a:cubicBezTo>
                  <a:cubicBezTo>
                    <a:pt x="5272" y="8432"/>
                    <a:pt x="5144" y="9259"/>
                    <a:pt x="5235" y="10076"/>
                  </a:cubicBezTo>
                  <a:cubicBezTo>
                    <a:pt x="4648" y="9764"/>
                    <a:pt x="3986" y="9590"/>
                    <a:pt x="3316" y="9580"/>
                  </a:cubicBezTo>
                  <a:cubicBezTo>
                    <a:pt x="1351" y="9580"/>
                    <a:pt x="1" y="11298"/>
                    <a:pt x="377" y="13722"/>
                  </a:cubicBezTo>
                  <a:lnTo>
                    <a:pt x="33952" y="13722"/>
                  </a:lnTo>
                  <a:cubicBezTo>
                    <a:pt x="35229" y="11390"/>
                    <a:pt x="34623" y="9305"/>
                    <a:pt x="33126" y="7982"/>
                  </a:cubicBezTo>
                  <a:cubicBezTo>
                    <a:pt x="32081" y="7073"/>
                    <a:pt x="30608" y="6529"/>
                    <a:pt x="29036" y="6529"/>
                  </a:cubicBezTo>
                  <a:cubicBezTo>
                    <a:pt x="27927" y="6529"/>
                    <a:pt x="26768" y="6800"/>
                    <a:pt x="25678" y="7404"/>
                  </a:cubicBezTo>
                  <a:cubicBezTo>
                    <a:pt x="27692" y="2368"/>
                    <a:pt x="23844" y="1"/>
                    <a:pt x="2006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42"/>
            <p:cNvSpPr/>
            <p:nvPr/>
          </p:nvSpPr>
          <p:spPr>
            <a:xfrm>
              <a:off x="1162500" y="272700"/>
              <a:ext cx="47550" cy="32700"/>
            </a:xfrm>
            <a:custGeom>
              <a:rect b="b" l="l" r="r" t="t"/>
              <a:pathLst>
                <a:path extrusionOk="0" h="1308" w="1902">
                  <a:moveTo>
                    <a:pt x="534" y="1"/>
                  </a:moveTo>
                  <a:cubicBezTo>
                    <a:pt x="503" y="1"/>
                    <a:pt x="472" y="2"/>
                    <a:pt x="441" y="4"/>
                  </a:cubicBezTo>
                  <a:cubicBezTo>
                    <a:pt x="294" y="4"/>
                    <a:pt x="157" y="31"/>
                    <a:pt x="10" y="68"/>
                  </a:cubicBezTo>
                  <a:cubicBezTo>
                    <a:pt x="0" y="151"/>
                    <a:pt x="19" y="242"/>
                    <a:pt x="46" y="316"/>
                  </a:cubicBezTo>
                  <a:cubicBezTo>
                    <a:pt x="175" y="316"/>
                    <a:pt x="294" y="334"/>
                    <a:pt x="414" y="353"/>
                  </a:cubicBezTo>
                  <a:cubicBezTo>
                    <a:pt x="616" y="399"/>
                    <a:pt x="818" y="472"/>
                    <a:pt x="992" y="582"/>
                  </a:cubicBezTo>
                  <a:cubicBezTo>
                    <a:pt x="1167" y="692"/>
                    <a:pt x="1323" y="830"/>
                    <a:pt x="1461" y="996"/>
                  </a:cubicBezTo>
                  <a:cubicBezTo>
                    <a:pt x="1534" y="1097"/>
                    <a:pt x="1598" y="1198"/>
                    <a:pt x="1663" y="1308"/>
                  </a:cubicBezTo>
                  <a:cubicBezTo>
                    <a:pt x="1745" y="1299"/>
                    <a:pt x="1828" y="1271"/>
                    <a:pt x="1901" y="1225"/>
                  </a:cubicBezTo>
                  <a:lnTo>
                    <a:pt x="1865" y="1115"/>
                  </a:lnTo>
                  <a:cubicBezTo>
                    <a:pt x="1846" y="1014"/>
                    <a:pt x="1810" y="913"/>
                    <a:pt x="1764" y="821"/>
                  </a:cubicBezTo>
                  <a:cubicBezTo>
                    <a:pt x="1653" y="564"/>
                    <a:pt x="1479" y="344"/>
                    <a:pt x="1240" y="187"/>
                  </a:cubicBezTo>
                  <a:cubicBezTo>
                    <a:pt x="1028" y="65"/>
                    <a:pt x="780" y="1"/>
                    <a:pt x="534" y="1"/>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42"/>
            <p:cNvSpPr/>
            <p:nvPr/>
          </p:nvSpPr>
          <p:spPr>
            <a:xfrm>
              <a:off x="1159050" y="301950"/>
              <a:ext cx="36525" cy="28700"/>
            </a:xfrm>
            <a:custGeom>
              <a:rect b="b" l="l" r="r" t="t"/>
              <a:pathLst>
                <a:path extrusionOk="0" h="1148" w="1461">
                  <a:moveTo>
                    <a:pt x="56" y="0"/>
                  </a:moveTo>
                  <a:cubicBezTo>
                    <a:pt x="19" y="73"/>
                    <a:pt x="1" y="156"/>
                    <a:pt x="1" y="239"/>
                  </a:cubicBezTo>
                  <a:lnTo>
                    <a:pt x="230" y="386"/>
                  </a:lnTo>
                  <a:cubicBezTo>
                    <a:pt x="304" y="422"/>
                    <a:pt x="368" y="478"/>
                    <a:pt x="423" y="533"/>
                  </a:cubicBezTo>
                  <a:cubicBezTo>
                    <a:pt x="487" y="588"/>
                    <a:pt x="552" y="643"/>
                    <a:pt x="616" y="689"/>
                  </a:cubicBezTo>
                  <a:cubicBezTo>
                    <a:pt x="846" y="872"/>
                    <a:pt x="1286" y="1148"/>
                    <a:pt x="1286" y="1148"/>
                  </a:cubicBezTo>
                  <a:cubicBezTo>
                    <a:pt x="1351" y="1102"/>
                    <a:pt x="1415" y="1038"/>
                    <a:pt x="1461" y="973"/>
                  </a:cubicBezTo>
                  <a:cubicBezTo>
                    <a:pt x="1305" y="726"/>
                    <a:pt x="1121" y="505"/>
                    <a:pt x="910" y="312"/>
                  </a:cubicBezTo>
                  <a:cubicBezTo>
                    <a:pt x="745" y="193"/>
                    <a:pt x="570" y="110"/>
                    <a:pt x="377" y="55"/>
                  </a:cubicBezTo>
                  <a:cubicBezTo>
                    <a:pt x="194" y="18"/>
                    <a:pt x="56" y="0"/>
                    <a:pt x="56"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42"/>
            <p:cNvSpPr/>
            <p:nvPr/>
          </p:nvSpPr>
          <p:spPr>
            <a:xfrm>
              <a:off x="1319525" y="547600"/>
              <a:ext cx="54900" cy="11950"/>
            </a:xfrm>
            <a:custGeom>
              <a:rect b="b" l="l" r="r" t="t"/>
              <a:pathLst>
                <a:path extrusionOk="0" h="478" w="2196">
                  <a:moveTo>
                    <a:pt x="1103" y="0"/>
                  </a:moveTo>
                  <a:cubicBezTo>
                    <a:pt x="736" y="19"/>
                    <a:pt x="377" y="56"/>
                    <a:pt x="28" y="120"/>
                  </a:cubicBezTo>
                  <a:cubicBezTo>
                    <a:pt x="1" y="202"/>
                    <a:pt x="1" y="285"/>
                    <a:pt x="28" y="368"/>
                  </a:cubicBezTo>
                  <a:cubicBezTo>
                    <a:pt x="377" y="423"/>
                    <a:pt x="736" y="460"/>
                    <a:pt x="1103" y="478"/>
                  </a:cubicBezTo>
                  <a:cubicBezTo>
                    <a:pt x="1461" y="460"/>
                    <a:pt x="1819" y="423"/>
                    <a:pt x="2177" y="368"/>
                  </a:cubicBezTo>
                  <a:cubicBezTo>
                    <a:pt x="2196" y="285"/>
                    <a:pt x="2196" y="202"/>
                    <a:pt x="2177" y="120"/>
                  </a:cubicBezTo>
                  <a:cubicBezTo>
                    <a:pt x="1819" y="56"/>
                    <a:pt x="1461" y="19"/>
                    <a:pt x="1103"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42"/>
            <p:cNvSpPr/>
            <p:nvPr/>
          </p:nvSpPr>
          <p:spPr>
            <a:xfrm>
              <a:off x="1333300" y="520500"/>
              <a:ext cx="27350" cy="11750"/>
            </a:xfrm>
            <a:custGeom>
              <a:rect b="b" l="l" r="r" t="t"/>
              <a:pathLst>
                <a:path extrusionOk="0" h="470" w="1094">
                  <a:moveTo>
                    <a:pt x="552" y="1"/>
                  </a:moveTo>
                  <a:cubicBezTo>
                    <a:pt x="368" y="10"/>
                    <a:pt x="185" y="56"/>
                    <a:pt x="10" y="111"/>
                  </a:cubicBezTo>
                  <a:cubicBezTo>
                    <a:pt x="1" y="194"/>
                    <a:pt x="1" y="276"/>
                    <a:pt x="10" y="359"/>
                  </a:cubicBezTo>
                  <a:cubicBezTo>
                    <a:pt x="185" y="414"/>
                    <a:pt x="368" y="460"/>
                    <a:pt x="552" y="469"/>
                  </a:cubicBezTo>
                  <a:cubicBezTo>
                    <a:pt x="736" y="460"/>
                    <a:pt x="910" y="414"/>
                    <a:pt x="1085" y="359"/>
                  </a:cubicBezTo>
                  <a:cubicBezTo>
                    <a:pt x="1094" y="276"/>
                    <a:pt x="1094" y="194"/>
                    <a:pt x="1085" y="111"/>
                  </a:cubicBezTo>
                  <a:cubicBezTo>
                    <a:pt x="910" y="56"/>
                    <a:pt x="736" y="10"/>
                    <a:pt x="552" y="1"/>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2" name="Google Shape;592;p42"/>
          <p:cNvSpPr/>
          <p:nvPr/>
        </p:nvSpPr>
        <p:spPr>
          <a:xfrm>
            <a:off x="503200" y="539988"/>
            <a:ext cx="952900" cy="138325"/>
          </a:xfrm>
          <a:custGeom>
            <a:rect b="b" l="l" r="r" t="t"/>
            <a:pathLst>
              <a:path extrusionOk="0" h="5533" w="38116">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rgbClr val="7ECC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42"/>
          <p:cNvSpPr/>
          <p:nvPr/>
        </p:nvSpPr>
        <p:spPr>
          <a:xfrm>
            <a:off x="1254188" y="843988"/>
            <a:ext cx="293325" cy="67875"/>
          </a:xfrm>
          <a:custGeom>
            <a:rect b="b" l="l" r="r" t="t"/>
            <a:pathLst>
              <a:path extrusionOk="0" h="2715" w="11733">
                <a:moveTo>
                  <a:pt x="5691" y="0"/>
                </a:moveTo>
                <a:lnTo>
                  <a:pt x="5283" y="409"/>
                </a:lnTo>
                <a:lnTo>
                  <a:pt x="4728" y="934"/>
                </a:lnTo>
                <a:cubicBezTo>
                  <a:pt x="4524" y="1080"/>
                  <a:pt x="4349" y="1255"/>
                  <a:pt x="4144" y="1372"/>
                </a:cubicBezTo>
                <a:cubicBezTo>
                  <a:pt x="3736" y="1634"/>
                  <a:pt x="3298" y="1780"/>
                  <a:pt x="2831" y="1868"/>
                </a:cubicBezTo>
                <a:cubicBezTo>
                  <a:pt x="2739" y="1879"/>
                  <a:pt x="2646" y="1885"/>
                  <a:pt x="2553" y="1885"/>
                </a:cubicBezTo>
                <a:cubicBezTo>
                  <a:pt x="1697" y="1885"/>
                  <a:pt x="789" y="1420"/>
                  <a:pt x="0" y="788"/>
                </a:cubicBezTo>
                <a:lnTo>
                  <a:pt x="0" y="788"/>
                </a:lnTo>
                <a:cubicBezTo>
                  <a:pt x="263" y="1284"/>
                  <a:pt x="642" y="1751"/>
                  <a:pt x="1109" y="2072"/>
                </a:cubicBezTo>
                <a:cubicBezTo>
                  <a:pt x="1605" y="2452"/>
                  <a:pt x="2218" y="2685"/>
                  <a:pt x="2831" y="2714"/>
                </a:cubicBezTo>
                <a:cubicBezTo>
                  <a:pt x="3473" y="2714"/>
                  <a:pt x="4115" y="2568"/>
                  <a:pt x="4670" y="2277"/>
                </a:cubicBezTo>
                <a:cubicBezTo>
                  <a:pt x="4932" y="2131"/>
                  <a:pt x="5195" y="1956"/>
                  <a:pt x="5429" y="1751"/>
                </a:cubicBezTo>
                <a:cubicBezTo>
                  <a:pt x="5521" y="1682"/>
                  <a:pt x="5610" y="1603"/>
                  <a:pt x="5697" y="1522"/>
                </a:cubicBezTo>
                <a:lnTo>
                  <a:pt x="5697" y="1522"/>
                </a:lnTo>
                <a:cubicBezTo>
                  <a:pt x="6054" y="1801"/>
                  <a:pt x="6442" y="2039"/>
                  <a:pt x="6859" y="2247"/>
                </a:cubicBezTo>
                <a:cubicBezTo>
                  <a:pt x="7442" y="2539"/>
                  <a:pt x="8084" y="2685"/>
                  <a:pt x="8726" y="2714"/>
                </a:cubicBezTo>
                <a:cubicBezTo>
                  <a:pt x="8902" y="2714"/>
                  <a:pt x="9048" y="2714"/>
                  <a:pt x="9223" y="2685"/>
                </a:cubicBezTo>
                <a:lnTo>
                  <a:pt x="9719" y="2568"/>
                </a:lnTo>
                <a:cubicBezTo>
                  <a:pt x="10011" y="2481"/>
                  <a:pt x="10302" y="2335"/>
                  <a:pt x="10565" y="2160"/>
                </a:cubicBezTo>
                <a:cubicBezTo>
                  <a:pt x="11061" y="1780"/>
                  <a:pt x="11470" y="1313"/>
                  <a:pt x="11733" y="759"/>
                </a:cubicBezTo>
                <a:lnTo>
                  <a:pt x="11733" y="759"/>
                </a:lnTo>
                <a:cubicBezTo>
                  <a:pt x="11324" y="1138"/>
                  <a:pt x="10828" y="1430"/>
                  <a:pt x="10302" y="1664"/>
                </a:cubicBezTo>
                <a:cubicBezTo>
                  <a:pt x="9980" y="1785"/>
                  <a:pt x="9630" y="1850"/>
                  <a:pt x="9271" y="1850"/>
                </a:cubicBezTo>
                <a:cubicBezTo>
                  <a:pt x="9110" y="1850"/>
                  <a:pt x="8947" y="1837"/>
                  <a:pt x="8785" y="1810"/>
                </a:cubicBezTo>
                <a:cubicBezTo>
                  <a:pt x="8289" y="1722"/>
                  <a:pt x="7793" y="1547"/>
                  <a:pt x="7355" y="1284"/>
                </a:cubicBezTo>
                <a:cubicBezTo>
                  <a:pt x="6888" y="1022"/>
                  <a:pt x="6479" y="730"/>
                  <a:pt x="6100" y="380"/>
                </a:cubicBezTo>
                <a:lnTo>
                  <a:pt x="5691" y="0"/>
                </a:lnTo>
                <a:close/>
              </a:path>
            </a:pathLst>
          </a:custGeom>
          <a:solidFill>
            <a:srgbClr val="7ECC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42"/>
          <p:cNvSpPr txBox="1"/>
          <p:nvPr>
            <p:ph type="title"/>
          </p:nvPr>
        </p:nvSpPr>
        <p:spPr>
          <a:xfrm>
            <a:off x="1178700" y="374550"/>
            <a:ext cx="6786600" cy="7347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3000">
                <a:solidFill>
                  <a:schemeClr val="accent1"/>
                </a:solidFill>
              </a:defRPr>
            </a:lvl1pPr>
            <a:lvl2pPr lvl="1" rtl="0" algn="ctr">
              <a:spcBef>
                <a:spcPts val="0"/>
              </a:spcBef>
              <a:spcAft>
                <a:spcPts val="0"/>
              </a:spcAft>
              <a:buNone/>
              <a:defRPr sz="3000">
                <a:solidFill>
                  <a:schemeClr val="accent1"/>
                </a:solidFill>
                <a:latin typeface="Roboto Slab Regular"/>
                <a:ea typeface="Roboto Slab Regular"/>
                <a:cs typeface="Roboto Slab Regular"/>
                <a:sym typeface="Roboto Slab Regular"/>
              </a:defRPr>
            </a:lvl2pPr>
            <a:lvl3pPr lvl="2" rtl="0" algn="ctr">
              <a:spcBef>
                <a:spcPts val="0"/>
              </a:spcBef>
              <a:spcAft>
                <a:spcPts val="0"/>
              </a:spcAft>
              <a:buNone/>
              <a:defRPr sz="3000">
                <a:solidFill>
                  <a:schemeClr val="accent1"/>
                </a:solidFill>
                <a:latin typeface="Roboto Slab Regular"/>
                <a:ea typeface="Roboto Slab Regular"/>
                <a:cs typeface="Roboto Slab Regular"/>
                <a:sym typeface="Roboto Slab Regular"/>
              </a:defRPr>
            </a:lvl3pPr>
            <a:lvl4pPr lvl="3" rtl="0" algn="ctr">
              <a:spcBef>
                <a:spcPts val="0"/>
              </a:spcBef>
              <a:spcAft>
                <a:spcPts val="0"/>
              </a:spcAft>
              <a:buNone/>
              <a:defRPr sz="3000">
                <a:solidFill>
                  <a:schemeClr val="accent1"/>
                </a:solidFill>
                <a:latin typeface="Roboto Slab Regular"/>
                <a:ea typeface="Roboto Slab Regular"/>
                <a:cs typeface="Roboto Slab Regular"/>
                <a:sym typeface="Roboto Slab Regular"/>
              </a:defRPr>
            </a:lvl4pPr>
            <a:lvl5pPr lvl="4" rtl="0" algn="ctr">
              <a:spcBef>
                <a:spcPts val="0"/>
              </a:spcBef>
              <a:spcAft>
                <a:spcPts val="0"/>
              </a:spcAft>
              <a:buNone/>
              <a:defRPr sz="3000">
                <a:solidFill>
                  <a:schemeClr val="accent1"/>
                </a:solidFill>
                <a:latin typeface="Roboto Slab Regular"/>
                <a:ea typeface="Roboto Slab Regular"/>
                <a:cs typeface="Roboto Slab Regular"/>
                <a:sym typeface="Roboto Slab Regular"/>
              </a:defRPr>
            </a:lvl5pPr>
            <a:lvl6pPr lvl="5" rtl="0" algn="ctr">
              <a:spcBef>
                <a:spcPts val="0"/>
              </a:spcBef>
              <a:spcAft>
                <a:spcPts val="0"/>
              </a:spcAft>
              <a:buNone/>
              <a:defRPr sz="3000">
                <a:solidFill>
                  <a:schemeClr val="accent1"/>
                </a:solidFill>
                <a:latin typeface="Roboto Slab Regular"/>
                <a:ea typeface="Roboto Slab Regular"/>
                <a:cs typeface="Roboto Slab Regular"/>
                <a:sym typeface="Roboto Slab Regular"/>
              </a:defRPr>
            </a:lvl6pPr>
            <a:lvl7pPr lvl="6" rtl="0" algn="ctr">
              <a:spcBef>
                <a:spcPts val="0"/>
              </a:spcBef>
              <a:spcAft>
                <a:spcPts val="0"/>
              </a:spcAft>
              <a:buNone/>
              <a:defRPr sz="3000">
                <a:solidFill>
                  <a:schemeClr val="accent1"/>
                </a:solidFill>
                <a:latin typeface="Roboto Slab Regular"/>
                <a:ea typeface="Roboto Slab Regular"/>
                <a:cs typeface="Roboto Slab Regular"/>
                <a:sym typeface="Roboto Slab Regular"/>
              </a:defRPr>
            </a:lvl7pPr>
            <a:lvl8pPr lvl="7" rtl="0" algn="ctr">
              <a:spcBef>
                <a:spcPts val="0"/>
              </a:spcBef>
              <a:spcAft>
                <a:spcPts val="0"/>
              </a:spcAft>
              <a:buNone/>
              <a:defRPr sz="3000">
                <a:solidFill>
                  <a:schemeClr val="accent1"/>
                </a:solidFill>
                <a:latin typeface="Roboto Slab Regular"/>
                <a:ea typeface="Roboto Slab Regular"/>
                <a:cs typeface="Roboto Slab Regular"/>
                <a:sym typeface="Roboto Slab Regular"/>
              </a:defRPr>
            </a:lvl8pPr>
            <a:lvl9pPr lvl="8" rtl="0" algn="ctr">
              <a:spcBef>
                <a:spcPts val="0"/>
              </a:spcBef>
              <a:spcAft>
                <a:spcPts val="0"/>
              </a:spcAft>
              <a:buNone/>
              <a:defRPr sz="3000">
                <a:solidFill>
                  <a:schemeClr val="accent1"/>
                </a:solidFill>
                <a:latin typeface="Roboto Slab Regular"/>
                <a:ea typeface="Roboto Slab Regular"/>
                <a:cs typeface="Roboto Slab Regular"/>
                <a:sym typeface="Roboto Slab Regular"/>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1">
    <p:spTree>
      <p:nvGrpSpPr>
        <p:cNvPr id="595" name="Shape 595"/>
        <p:cNvGrpSpPr/>
        <p:nvPr/>
      </p:nvGrpSpPr>
      <p:grpSpPr>
        <a:xfrm>
          <a:off x="0" y="0"/>
          <a:ext cx="0" cy="0"/>
          <a:chOff x="0" y="0"/>
          <a:chExt cx="0" cy="0"/>
        </a:xfrm>
      </p:grpSpPr>
      <p:grpSp>
        <p:nvGrpSpPr>
          <p:cNvPr id="596" name="Google Shape;596;p43"/>
          <p:cNvGrpSpPr/>
          <p:nvPr/>
        </p:nvGrpSpPr>
        <p:grpSpPr>
          <a:xfrm>
            <a:off x="-576369" y="4049829"/>
            <a:ext cx="1483317" cy="577807"/>
            <a:chOff x="651200" y="238075"/>
            <a:chExt cx="880725" cy="343075"/>
          </a:xfrm>
        </p:grpSpPr>
        <p:sp>
          <p:nvSpPr>
            <p:cNvPr id="597" name="Google Shape;597;p43"/>
            <p:cNvSpPr/>
            <p:nvPr/>
          </p:nvSpPr>
          <p:spPr>
            <a:xfrm>
              <a:off x="651200" y="238075"/>
              <a:ext cx="880725" cy="343075"/>
            </a:xfrm>
            <a:custGeom>
              <a:rect b="b" l="l" r="r" t="t"/>
              <a:pathLst>
                <a:path extrusionOk="0" h="13723" w="35229">
                  <a:moveTo>
                    <a:pt x="20065" y="1"/>
                  </a:moveTo>
                  <a:cubicBezTo>
                    <a:pt x="16539" y="1"/>
                    <a:pt x="13074" y="2061"/>
                    <a:pt x="14483" y="5935"/>
                  </a:cubicBezTo>
                  <a:cubicBezTo>
                    <a:pt x="13434" y="5038"/>
                    <a:pt x="12109" y="4625"/>
                    <a:pt x="10792" y="4625"/>
                  </a:cubicBezTo>
                  <a:cubicBezTo>
                    <a:pt x="8616" y="4625"/>
                    <a:pt x="6461" y="5751"/>
                    <a:pt x="5603" y="7679"/>
                  </a:cubicBezTo>
                  <a:cubicBezTo>
                    <a:pt x="5272" y="8432"/>
                    <a:pt x="5144" y="9259"/>
                    <a:pt x="5235" y="10076"/>
                  </a:cubicBezTo>
                  <a:cubicBezTo>
                    <a:pt x="4648" y="9764"/>
                    <a:pt x="3986" y="9590"/>
                    <a:pt x="3316" y="9580"/>
                  </a:cubicBezTo>
                  <a:cubicBezTo>
                    <a:pt x="1351" y="9580"/>
                    <a:pt x="1" y="11298"/>
                    <a:pt x="377" y="13722"/>
                  </a:cubicBezTo>
                  <a:lnTo>
                    <a:pt x="33952" y="13722"/>
                  </a:lnTo>
                  <a:cubicBezTo>
                    <a:pt x="35229" y="11390"/>
                    <a:pt x="34623" y="9305"/>
                    <a:pt x="33126" y="7982"/>
                  </a:cubicBezTo>
                  <a:cubicBezTo>
                    <a:pt x="32081" y="7073"/>
                    <a:pt x="30608" y="6529"/>
                    <a:pt x="29036" y="6529"/>
                  </a:cubicBezTo>
                  <a:cubicBezTo>
                    <a:pt x="27927" y="6529"/>
                    <a:pt x="26768" y="6800"/>
                    <a:pt x="25678" y="7404"/>
                  </a:cubicBezTo>
                  <a:cubicBezTo>
                    <a:pt x="27692" y="2368"/>
                    <a:pt x="23844" y="1"/>
                    <a:pt x="2006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43"/>
            <p:cNvSpPr/>
            <p:nvPr/>
          </p:nvSpPr>
          <p:spPr>
            <a:xfrm>
              <a:off x="1162500" y="272700"/>
              <a:ext cx="47550" cy="32700"/>
            </a:xfrm>
            <a:custGeom>
              <a:rect b="b" l="l" r="r" t="t"/>
              <a:pathLst>
                <a:path extrusionOk="0" h="1308" w="1902">
                  <a:moveTo>
                    <a:pt x="534" y="1"/>
                  </a:moveTo>
                  <a:cubicBezTo>
                    <a:pt x="503" y="1"/>
                    <a:pt x="472" y="2"/>
                    <a:pt x="441" y="4"/>
                  </a:cubicBezTo>
                  <a:cubicBezTo>
                    <a:pt x="294" y="4"/>
                    <a:pt x="157" y="31"/>
                    <a:pt x="10" y="68"/>
                  </a:cubicBezTo>
                  <a:cubicBezTo>
                    <a:pt x="0" y="151"/>
                    <a:pt x="19" y="242"/>
                    <a:pt x="46" y="316"/>
                  </a:cubicBezTo>
                  <a:cubicBezTo>
                    <a:pt x="175" y="316"/>
                    <a:pt x="294" y="334"/>
                    <a:pt x="414" y="353"/>
                  </a:cubicBezTo>
                  <a:cubicBezTo>
                    <a:pt x="616" y="399"/>
                    <a:pt x="818" y="472"/>
                    <a:pt x="992" y="582"/>
                  </a:cubicBezTo>
                  <a:cubicBezTo>
                    <a:pt x="1167" y="692"/>
                    <a:pt x="1323" y="830"/>
                    <a:pt x="1461" y="996"/>
                  </a:cubicBezTo>
                  <a:cubicBezTo>
                    <a:pt x="1534" y="1097"/>
                    <a:pt x="1598" y="1198"/>
                    <a:pt x="1663" y="1308"/>
                  </a:cubicBezTo>
                  <a:cubicBezTo>
                    <a:pt x="1745" y="1299"/>
                    <a:pt x="1828" y="1271"/>
                    <a:pt x="1901" y="1225"/>
                  </a:cubicBezTo>
                  <a:lnTo>
                    <a:pt x="1865" y="1115"/>
                  </a:lnTo>
                  <a:cubicBezTo>
                    <a:pt x="1846" y="1014"/>
                    <a:pt x="1810" y="913"/>
                    <a:pt x="1764" y="821"/>
                  </a:cubicBezTo>
                  <a:cubicBezTo>
                    <a:pt x="1653" y="564"/>
                    <a:pt x="1479" y="344"/>
                    <a:pt x="1240" y="187"/>
                  </a:cubicBezTo>
                  <a:cubicBezTo>
                    <a:pt x="1028" y="65"/>
                    <a:pt x="780" y="1"/>
                    <a:pt x="534" y="1"/>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43"/>
            <p:cNvSpPr/>
            <p:nvPr/>
          </p:nvSpPr>
          <p:spPr>
            <a:xfrm>
              <a:off x="1159050" y="301950"/>
              <a:ext cx="36525" cy="28700"/>
            </a:xfrm>
            <a:custGeom>
              <a:rect b="b" l="l" r="r" t="t"/>
              <a:pathLst>
                <a:path extrusionOk="0" h="1148" w="1461">
                  <a:moveTo>
                    <a:pt x="56" y="0"/>
                  </a:moveTo>
                  <a:cubicBezTo>
                    <a:pt x="19" y="73"/>
                    <a:pt x="1" y="156"/>
                    <a:pt x="1" y="239"/>
                  </a:cubicBezTo>
                  <a:lnTo>
                    <a:pt x="230" y="386"/>
                  </a:lnTo>
                  <a:cubicBezTo>
                    <a:pt x="304" y="422"/>
                    <a:pt x="368" y="478"/>
                    <a:pt x="423" y="533"/>
                  </a:cubicBezTo>
                  <a:cubicBezTo>
                    <a:pt x="487" y="588"/>
                    <a:pt x="552" y="643"/>
                    <a:pt x="616" y="689"/>
                  </a:cubicBezTo>
                  <a:cubicBezTo>
                    <a:pt x="846" y="872"/>
                    <a:pt x="1286" y="1148"/>
                    <a:pt x="1286" y="1148"/>
                  </a:cubicBezTo>
                  <a:cubicBezTo>
                    <a:pt x="1351" y="1102"/>
                    <a:pt x="1415" y="1038"/>
                    <a:pt x="1461" y="973"/>
                  </a:cubicBezTo>
                  <a:cubicBezTo>
                    <a:pt x="1305" y="726"/>
                    <a:pt x="1121" y="505"/>
                    <a:pt x="910" y="312"/>
                  </a:cubicBezTo>
                  <a:cubicBezTo>
                    <a:pt x="745" y="193"/>
                    <a:pt x="570" y="110"/>
                    <a:pt x="377" y="55"/>
                  </a:cubicBezTo>
                  <a:cubicBezTo>
                    <a:pt x="194" y="18"/>
                    <a:pt x="56" y="0"/>
                    <a:pt x="56"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43"/>
            <p:cNvSpPr/>
            <p:nvPr/>
          </p:nvSpPr>
          <p:spPr>
            <a:xfrm>
              <a:off x="1319525" y="547600"/>
              <a:ext cx="54900" cy="11950"/>
            </a:xfrm>
            <a:custGeom>
              <a:rect b="b" l="l" r="r" t="t"/>
              <a:pathLst>
                <a:path extrusionOk="0" h="478" w="2196">
                  <a:moveTo>
                    <a:pt x="1103" y="0"/>
                  </a:moveTo>
                  <a:cubicBezTo>
                    <a:pt x="736" y="19"/>
                    <a:pt x="377" y="56"/>
                    <a:pt x="28" y="120"/>
                  </a:cubicBezTo>
                  <a:cubicBezTo>
                    <a:pt x="1" y="202"/>
                    <a:pt x="1" y="285"/>
                    <a:pt x="28" y="368"/>
                  </a:cubicBezTo>
                  <a:cubicBezTo>
                    <a:pt x="377" y="423"/>
                    <a:pt x="736" y="460"/>
                    <a:pt x="1103" y="478"/>
                  </a:cubicBezTo>
                  <a:cubicBezTo>
                    <a:pt x="1461" y="460"/>
                    <a:pt x="1819" y="423"/>
                    <a:pt x="2177" y="368"/>
                  </a:cubicBezTo>
                  <a:cubicBezTo>
                    <a:pt x="2196" y="285"/>
                    <a:pt x="2196" y="202"/>
                    <a:pt x="2177" y="120"/>
                  </a:cubicBezTo>
                  <a:cubicBezTo>
                    <a:pt x="1819" y="56"/>
                    <a:pt x="1461" y="19"/>
                    <a:pt x="1103"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43"/>
            <p:cNvSpPr/>
            <p:nvPr/>
          </p:nvSpPr>
          <p:spPr>
            <a:xfrm>
              <a:off x="1333300" y="520500"/>
              <a:ext cx="27350" cy="11750"/>
            </a:xfrm>
            <a:custGeom>
              <a:rect b="b" l="l" r="r" t="t"/>
              <a:pathLst>
                <a:path extrusionOk="0" h="470" w="1094">
                  <a:moveTo>
                    <a:pt x="552" y="1"/>
                  </a:moveTo>
                  <a:cubicBezTo>
                    <a:pt x="368" y="10"/>
                    <a:pt x="185" y="56"/>
                    <a:pt x="10" y="111"/>
                  </a:cubicBezTo>
                  <a:cubicBezTo>
                    <a:pt x="1" y="194"/>
                    <a:pt x="1" y="276"/>
                    <a:pt x="10" y="359"/>
                  </a:cubicBezTo>
                  <a:cubicBezTo>
                    <a:pt x="185" y="414"/>
                    <a:pt x="368" y="460"/>
                    <a:pt x="552" y="469"/>
                  </a:cubicBezTo>
                  <a:cubicBezTo>
                    <a:pt x="736" y="460"/>
                    <a:pt x="910" y="414"/>
                    <a:pt x="1085" y="359"/>
                  </a:cubicBezTo>
                  <a:cubicBezTo>
                    <a:pt x="1094" y="276"/>
                    <a:pt x="1094" y="194"/>
                    <a:pt x="1085" y="111"/>
                  </a:cubicBezTo>
                  <a:cubicBezTo>
                    <a:pt x="910" y="56"/>
                    <a:pt x="736" y="10"/>
                    <a:pt x="552" y="1"/>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2" name="Google Shape;602;p43"/>
          <p:cNvSpPr/>
          <p:nvPr/>
        </p:nvSpPr>
        <p:spPr>
          <a:xfrm>
            <a:off x="-45950" y="674563"/>
            <a:ext cx="952900" cy="138325"/>
          </a:xfrm>
          <a:custGeom>
            <a:rect b="b" l="l" r="r" t="t"/>
            <a:pathLst>
              <a:path extrusionOk="0" h="5533" w="38116">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rgbClr val="7ECC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43"/>
          <p:cNvSpPr/>
          <p:nvPr/>
        </p:nvSpPr>
        <p:spPr>
          <a:xfrm>
            <a:off x="695263" y="978550"/>
            <a:ext cx="293325" cy="67875"/>
          </a:xfrm>
          <a:custGeom>
            <a:rect b="b" l="l" r="r" t="t"/>
            <a:pathLst>
              <a:path extrusionOk="0" h="2715" w="11733">
                <a:moveTo>
                  <a:pt x="5691" y="0"/>
                </a:moveTo>
                <a:lnTo>
                  <a:pt x="5283" y="409"/>
                </a:lnTo>
                <a:lnTo>
                  <a:pt x="4728" y="934"/>
                </a:lnTo>
                <a:cubicBezTo>
                  <a:pt x="4524" y="1080"/>
                  <a:pt x="4349" y="1255"/>
                  <a:pt x="4144" y="1372"/>
                </a:cubicBezTo>
                <a:cubicBezTo>
                  <a:pt x="3736" y="1634"/>
                  <a:pt x="3298" y="1780"/>
                  <a:pt x="2831" y="1868"/>
                </a:cubicBezTo>
                <a:cubicBezTo>
                  <a:pt x="2739" y="1879"/>
                  <a:pt x="2646" y="1885"/>
                  <a:pt x="2553" y="1885"/>
                </a:cubicBezTo>
                <a:cubicBezTo>
                  <a:pt x="1697" y="1885"/>
                  <a:pt x="789" y="1420"/>
                  <a:pt x="0" y="788"/>
                </a:cubicBezTo>
                <a:lnTo>
                  <a:pt x="0" y="788"/>
                </a:lnTo>
                <a:cubicBezTo>
                  <a:pt x="263" y="1284"/>
                  <a:pt x="642" y="1751"/>
                  <a:pt x="1109" y="2072"/>
                </a:cubicBezTo>
                <a:cubicBezTo>
                  <a:pt x="1605" y="2452"/>
                  <a:pt x="2218" y="2685"/>
                  <a:pt x="2831" y="2714"/>
                </a:cubicBezTo>
                <a:cubicBezTo>
                  <a:pt x="3473" y="2714"/>
                  <a:pt x="4115" y="2568"/>
                  <a:pt x="4670" y="2277"/>
                </a:cubicBezTo>
                <a:cubicBezTo>
                  <a:pt x="4932" y="2131"/>
                  <a:pt x="5195" y="1956"/>
                  <a:pt x="5429" y="1751"/>
                </a:cubicBezTo>
                <a:cubicBezTo>
                  <a:pt x="5521" y="1682"/>
                  <a:pt x="5610" y="1603"/>
                  <a:pt x="5697" y="1522"/>
                </a:cubicBezTo>
                <a:lnTo>
                  <a:pt x="5697" y="1522"/>
                </a:lnTo>
                <a:cubicBezTo>
                  <a:pt x="6054" y="1801"/>
                  <a:pt x="6442" y="2039"/>
                  <a:pt x="6859" y="2247"/>
                </a:cubicBezTo>
                <a:cubicBezTo>
                  <a:pt x="7442" y="2539"/>
                  <a:pt x="8084" y="2685"/>
                  <a:pt x="8726" y="2714"/>
                </a:cubicBezTo>
                <a:cubicBezTo>
                  <a:pt x="8902" y="2714"/>
                  <a:pt x="9048" y="2714"/>
                  <a:pt x="9223" y="2685"/>
                </a:cubicBezTo>
                <a:lnTo>
                  <a:pt x="9719" y="2568"/>
                </a:lnTo>
                <a:cubicBezTo>
                  <a:pt x="10011" y="2481"/>
                  <a:pt x="10302" y="2335"/>
                  <a:pt x="10565" y="2160"/>
                </a:cubicBezTo>
                <a:cubicBezTo>
                  <a:pt x="11061" y="1780"/>
                  <a:pt x="11470" y="1313"/>
                  <a:pt x="11733" y="759"/>
                </a:cubicBezTo>
                <a:lnTo>
                  <a:pt x="11733" y="759"/>
                </a:lnTo>
                <a:cubicBezTo>
                  <a:pt x="11324" y="1138"/>
                  <a:pt x="10828" y="1430"/>
                  <a:pt x="10302" y="1664"/>
                </a:cubicBezTo>
                <a:cubicBezTo>
                  <a:pt x="9980" y="1785"/>
                  <a:pt x="9630" y="1850"/>
                  <a:pt x="9271" y="1850"/>
                </a:cubicBezTo>
                <a:cubicBezTo>
                  <a:pt x="9110" y="1850"/>
                  <a:pt x="8947" y="1837"/>
                  <a:pt x="8785" y="1810"/>
                </a:cubicBezTo>
                <a:cubicBezTo>
                  <a:pt x="8289" y="1722"/>
                  <a:pt x="7793" y="1547"/>
                  <a:pt x="7355" y="1284"/>
                </a:cubicBezTo>
                <a:cubicBezTo>
                  <a:pt x="6888" y="1022"/>
                  <a:pt x="6479" y="730"/>
                  <a:pt x="6100" y="380"/>
                </a:cubicBezTo>
                <a:lnTo>
                  <a:pt x="5691" y="0"/>
                </a:lnTo>
                <a:close/>
              </a:path>
            </a:pathLst>
          </a:custGeom>
          <a:solidFill>
            <a:srgbClr val="7ECC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43"/>
          <p:cNvSpPr/>
          <p:nvPr/>
        </p:nvSpPr>
        <p:spPr>
          <a:xfrm>
            <a:off x="-693987" y="1232788"/>
            <a:ext cx="952900" cy="138325"/>
          </a:xfrm>
          <a:custGeom>
            <a:rect b="b" l="l" r="r" t="t"/>
            <a:pathLst>
              <a:path extrusionOk="0" h="5533" w="38116">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rgbClr val="7ECC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43"/>
          <p:cNvSpPr/>
          <p:nvPr/>
        </p:nvSpPr>
        <p:spPr>
          <a:xfrm>
            <a:off x="8859925" y="3911488"/>
            <a:ext cx="952900" cy="138325"/>
          </a:xfrm>
          <a:custGeom>
            <a:rect b="b" l="l" r="r" t="t"/>
            <a:pathLst>
              <a:path extrusionOk="0" h="5533" w="38116">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rgbClr val="7ECC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43"/>
          <p:cNvSpPr/>
          <p:nvPr/>
        </p:nvSpPr>
        <p:spPr>
          <a:xfrm>
            <a:off x="9601138" y="4215475"/>
            <a:ext cx="293325" cy="67875"/>
          </a:xfrm>
          <a:custGeom>
            <a:rect b="b" l="l" r="r" t="t"/>
            <a:pathLst>
              <a:path extrusionOk="0" h="2715" w="11733">
                <a:moveTo>
                  <a:pt x="5691" y="0"/>
                </a:moveTo>
                <a:lnTo>
                  <a:pt x="5283" y="409"/>
                </a:lnTo>
                <a:lnTo>
                  <a:pt x="4728" y="934"/>
                </a:lnTo>
                <a:cubicBezTo>
                  <a:pt x="4524" y="1080"/>
                  <a:pt x="4349" y="1255"/>
                  <a:pt x="4144" y="1372"/>
                </a:cubicBezTo>
                <a:cubicBezTo>
                  <a:pt x="3736" y="1634"/>
                  <a:pt x="3298" y="1780"/>
                  <a:pt x="2831" y="1868"/>
                </a:cubicBezTo>
                <a:cubicBezTo>
                  <a:pt x="2739" y="1879"/>
                  <a:pt x="2646" y="1885"/>
                  <a:pt x="2553" y="1885"/>
                </a:cubicBezTo>
                <a:cubicBezTo>
                  <a:pt x="1697" y="1885"/>
                  <a:pt x="789" y="1420"/>
                  <a:pt x="0" y="788"/>
                </a:cubicBezTo>
                <a:lnTo>
                  <a:pt x="0" y="788"/>
                </a:lnTo>
                <a:cubicBezTo>
                  <a:pt x="263" y="1284"/>
                  <a:pt x="642" y="1751"/>
                  <a:pt x="1109" y="2072"/>
                </a:cubicBezTo>
                <a:cubicBezTo>
                  <a:pt x="1605" y="2452"/>
                  <a:pt x="2218" y="2685"/>
                  <a:pt x="2831" y="2714"/>
                </a:cubicBezTo>
                <a:cubicBezTo>
                  <a:pt x="3473" y="2714"/>
                  <a:pt x="4115" y="2568"/>
                  <a:pt x="4670" y="2277"/>
                </a:cubicBezTo>
                <a:cubicBezTo>
                  <a:pt x="4932" y="2131"/>
                  <a:pt x="5195" y="1956"/>
                  <a:pt x="5429" y="1751"/>
                </a:cubicBezTo>
                <a:cubicBezTo>
                  <a:pt x="5521" y="1682"/>
                  <a:pt x="5610" y="1603"/>
                  <a:pt x="5697" y="1522"/>
                </a:cubicBezTo>
                <a:lnTo>
                  <a:pt x="5697" y="1522"/>
                </a:lnTo>
                <a:cubicBezTo>
                  <a:pt x="6054" y="1801"/>
                  <a:pt x="6442" y="2039"/>
                  <a:pt x="6859" y="2247"/>
                </a:cubicBezTo>
                <a:cubicBezTo>
                  <a:pt x="7442" y="2539"/>
                  <a:pt x="8084" y="2685"/>
                  <a:pt x="8726" y="2714"/>
                </a:cubicBezTo>
                <a:cubicBezTo>
                  <a:pt x="8902" y="2714"/>
                  <a:pt x="9048" y="2714"/>
                  <a:pt x="9223" y="2685"/>
                </a:cubicBezTo>
                <a:lnTo>
                  <a:pt x="9719" y="2568"/>
                </a:lnTo>
                <a:cubicBezTo>
                  <a:pt x="10011" y="2481"/>
                  <a:pt x="10302" y="2335"/>
                  <a:pt x="10565" y="2160"/>
                </a:cubicBezTo>
                <a:cubicBezTo>
                  <a:pt x="11061" y="1780"/>
                  <a:pt x="11470" y="1313"/>
                  <a:pt x="11733" y="759"/>
                </a:cubicBezTo>
                <a:lnTo>
                  <a:pt x="11733" y="759"/>
                </a:lnTo>
                <a:cubicBezTo>
                  <a:pt x="11324" y="1138"/>
                  <a:pt x="10828" y="1430"/>
                  <a:pt x="10302" y="1664"/>
                </a:cubicBezTo>
                <a:cubicBezTo>
                  <a:pt x="9980" y="1785"/>
                  <a:pt x="9630" y="1850"/>
                  <a:pt x="9271" y="1850"/>
                </a:cubicBezTo>
                <a:cubicBezTo>
                  <a:pt x="9110" y="1850"/>
                  <a:pt x="8947" y="1837"/>
                  <a:pt x="8785" y="1810"/>
                </a:cubicBezTo>
                <a:cubicBezTo>
                  <a:pt x="8289" y="1722"/>
                  <a:pt x="7793" y="1547"/>
                  <a:pt x="7355" y="1284"/>
                </a:cubicBezTo>
                <a:cubicBezTo>
                  <a:pt x="6888" y="1022"/>
                  <a:pt x="6479" y="730"/>
                  <a:pt x="6100" y="380"/>
                </a:cubicBezTo>
                <a:lnTo>
                  <a:pt x="5691" y="0"/>
                </a:lnTo>
                <a:close/>
              </a:path>
            </a:pathLst>
          </a:custGeom>
          <a:solidFill>
            <a:srgbClr val="7ECC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43"/>
          <p:cNvSpPr/>
          <p:nvPr/>
        </p:nvSpPr>
        <p:spPr>
          <a:xfrm>
            <a:off x="8211888" y="4469713"/>
            <a:ext cx="952900" cy="138325"/>
          </a:xfrm>
          <a:custGeom>
            <a:rect b="b" l="l" r="r" t="t"/>
            <a:pathLst>
              <a:path extrusionOk="0" h="5533" w="38116">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rgbClr val="7ECC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08" name="Google Shape;608;p43"/>
          <p:cNvGrpSpPr/>
          <p:nvPr/>
        </p:nvGrpSpPr>
        <p:grpSpPr>
          <a:xfrm>
            <a:off x="8424006" y="812904"/>
            <a:ext cx="1483317" cy="577807"/>
            <a:chOff x="651200" y="238075"/>
            <a:chExt cx="880725" cy="343075"/>
          </a:xfrm>
        </p:grpSpPr>
        <p:sp>
          <p:nvSpPr>
            <p:cNvPr id="609" name="Google Shape;609;p43"/>
            <p:cNvSpPr/>
            <p:nvPr/>
          </p:nvSpPr>
          <p:spPr>
            <a:xfrm>
              <a:off x="651200" y="238075"/>
              <a:ext cx="880725" cy="343075"/>
            </a:xfrm>
            <a:custGeom>
              <a:rect b="b" l="l" r="r" t="t"/>
              <a:pathLst>
                <a:path extrusionOk="0" h="13723" w="35229">
                  <a:moveTo>
                    <a:pt x="20065" y="1"/>
                  </a:moveTo>
                  <a:cubicBezTo>
                    <a:pt x="16539" y="1"/>
                    <a:pt x="13074" y="2061"/>
                    <a:pt x="14483" y="5935"/>
                  </a:cubicBezTo>
                  <a:cubicBezTo>
                    <a:pt x="13434" y="5038"/>
                    <a:pt x="12109" y="4625"/>
                    <a:pt x="10792" y="4625"/>
                  </a:cubicBezTo>
                  <a:cubicBezTo>
                    <a:pt x="8616" y="4625"/>
                    <a:pt x="6461" y="5751"/>
                    <a:pt x="5603" y="7679"/>
                  </a:cubicBezTo>
                  <a:cubicBezTo>
                    <a:pt x="5272" y="8432"/>
                    <a:pt x="5144" y="9259"/>
                    <a:pt x="5235" y="10076"/>
                  </a:cubicBezTo>
                  <a:cubicBezTo>
                    <a:pt x="4648" y="9764"/>
                    <a:pt x="3986" y="9590"/>
                    <a:pt x="3316" y="9580"/>
                  </a:cubicBezTo>
                  <a:cubicBezTo>
                    <a:pt x="1351" y="9580"/>
                    <a:pt x="1" y="11298"/>
                    <a:pt x="377" y="13722"/>
                  </a:cubicBezTo>
                  <a:lnTo>
                    <a:pt x="33952" y="13722"/>
                  </a:lnTo>
                  <a:cubicBezTo>
                    <a:pt x="35229" y="11390"/>
                    <a:pt x="34623" y="9305"/>
                    <a:pt x="33126" y="7982"/>
                  </a:cubicBezTo>
                  <a:cubicBezTo>
                    <a:pt x="32081" y="7073"/>
                    <a:pt x="30608" y="6529"/>
                    <a:pt x="29036" y="6529"/>
                  </a:cubicBezTo>
                  <a:cubicBezTo>
                    <a:pt x="27927" y="6529"/>
                    <a:pt x="26768" y="6800"/>
                    <a:pt x="25678" y="7404"/>
                  </a:cubicBezTo>
                  <a:cubicBezTo>
                    <a:pt x="27692" y="2368"/>
                    <a:pt x="23844" y="1"/>
                    <a:pt x="2006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43"/>
            <p:cNvSpPr/>
            <p:nvPr/>
          </p:nvSpPr>
          <p:spPr>
            <a:xfrm>
              <a:off x="1162500" y="272700"/>
              <a:ext cx="47550" cy="32700"/>
            </a:xfrm>
            <a:custGeom>
              <a:rect b="b" l="l" r="r" t="t"/>
              <a:pathLst>
                <a:path extrusionOk="0" h="1308" w="1902">
                  <a:moveTo>
                    <a:pt x="534" y="1"/>
                  </a:moveTo>
                  <a:cubicBezTo>
                    <a:pt x="503" y="1"/>
                    <a:pt x="472" y="2"/>
                    <a:pt x="441" y="4"/>
                  </a:cubicBezTo>
                  <a:cubicBezTo>
                    <a:pt x="294" y="4"/>
                    <a:pt x="157" y="31"/>
                    <a:pt x="10" y="68"/>
                  </a:cubicBezTo>
                  <a:cubicBezTo>
                    <a:pt x="0" y="151"/>
                    <a:pt x="19" y="242"/>
                    <a:pt x="46" y="316"/>
                  </a:cubicBezTo>
                  <a:cubicBezTo>
                    <a:pt x="175" y="316"/>
                    <a:pt x="294" y="334"/>
                    <a:pt x="414" y="353"/>
                  </a:cubicBezTo>
                  <a:cubicBezTo>
                    <a:pt x="616" y="399"/>
                    <a:pt x="818" y="472"/>
                    <a:pt x="992" y="582"/>
                  </a:cubicBezTo>
                  <a:cubicBezTo>
                    <a:pt x="1167" y="692"/>
                    <a:pt x="1323" y="830"/>
                    <a:pt x="1461" y="996"/>
                  </a:cubicBezTo>
                  <a:cubicBezTo>
                    <a:pt x="1534" y="1097"/>
                    <a:pt x="1598" y="1198"/>
                    <a:pt x="1663" y="1308"/>
                  </a:cubicBezTo>
                  <a:cubicBezTo>
                    <a:pt x="1745" y="1299"/>
                    <a:pt x="1828" y="1271"/>
                    <a:pt x="1901" y="1225"/>
                  </a:cubicBezTo>
                  <a:lnTo>
                    <a:pt x="1865" y="1115"/>
                  </a:lnTo>
                  <a:cubicBezTo>
                    <a:pt x="1846" y="1014"/>
                    <a:pt x="1810" y="913"/>
                    <a:pt x="1764" y="821"/>
                  </a:cubicBezTo>
                  <a:cubicBezTo>
                    <a:pt x="1653" y="564"/>
                    <a:pt x="1479" y="344"/>
                    <a:pt x="1240" y="187"/>
                  </a:cubicBezTo>
                  <a:cubicBezTo>
                    <a:pt x="1028" y="65"/>
                    <a:pt x="780" y="1"/>
                    <a:pt x="534" y="1"/>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43"/>
            <p:cNvSpPr/>
            <p:nvPr/>
          </p:nvSpPr>
          <p:spPr>
            <a:xfrm>
              <a:off x="1159050" y="301950"/>
              <a:ext cx="36525" cy="28700"/>
            </a:xfrm>
            <a:custGeom>
              <a:rect b="b" l="l" r="r" t="t"/>
              <a:pathLst>
                <a:path extrusionOk="0" h="1148" w="1461">
                  <a:moveTo>
                    <a:pt x="56" y="0"/>
                  </a:moveTo>
                  <a:cubicBezTo>
                    <a:pt x="19" y="73"/>
                    <a:pt x="1" y="156"/>
                    <a:pt x="1" y="239"/>
                  </a:cubicBezTo>
                  <a:lnTo>
                    <a:pt x="230" y="386"/>
                  </a:lnTo>
                  <a:cubicBezTo>
                    <a:pt x="304" y="422"/>
                    <a:pt x="368" y="478"/>
                    <a:pt x="423" y="533"/>
                  </a:cubicBezTo>
                  <a:cubicBezTo>
                    <a:pt x="487" y="588"/>
                    <a:pt x="552" y="643"/>
                    <a:pt x="616" y="689"/>
                  </a:cubicBezTo>
                  <a:cubicBezTo>
                    <a:pt x="846" y="872"/>
                    <a:pt x="1286" y="1148"/>
                    <a:pt x="1286" y="1148"/>
                  </a:cubicBezTo>
                  <a:cubicBezTo>
                    <a:pt x="1351" y="1102"/>
                    <a:pt x="1415" y="1038"/>
                    <a:pt x="1461" y="973"/>
                  </a:cubicBezTo>
                  <a:cubicBezTo>
                    <a:pt x="1305" y="726"/>
                    <a:pt x="1121" y="505"/>
                    <a:pt x="910" y="312"/>
                  </a:cubicBezTo>
                  <a:cubicBezTo>
                    <a:pt x="745" y="193"/>
                    <a:pt x="570" y="110"/>
                    <a:pt x="377" y="55"/>
                  </a:cubicBezTo>
                  <a:cubicBezTo>
                    <a:pt x="194" y="18"/>
                    <a:pt x="56" y="0"/>
                    <a:pt x="56"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43"/>
            <p:cNvSpPr/>
            <p:nvPr/>
          </p:nvSpPr>
          <p:spPr>
            <a:xfrm>
              <a:off x="1319525" y="547600"/>
              <a:ext cx="54900" cy="11950"/>
            </a:xfrm>
            <a:custGeom>
              <a:rect b="b" l="l" r="r" t="t"/>
              <a:pathLst>
                <a:path extrusionOk="0" h="478" w="2196">
                  <a:moveTo>
                    <a:pt x="1103" y="0"/>
                  </a:moveTo>
                  <a:cubicBezTo>
                    <a:pt x="736" y="19"/>
                    <a:pt x="377" y="56"/>
                    <a:pt x="28" y="120"/>
                  </a:cubicBezTo>
                  <a:cubicBezTo>
                    <a:pt x="1" y="202"/>
                    <a:pt x="1" y="285"/>
                    <a:pt x="28" y="368"/>
                  </a:cubicBezTo>
                  <a:cubicBezTo>
                    <a:pt x="377" y="423"/>
                    <a:pt x="736" y="460"/>
                    <a:pt x="1103" y="478"/>
                  </a:cubicBezTo>
                  <a:cubicBezTo>
                    <a:pt x="1461" y="460"/>
                    <a:pt x="1819" y="423"/>
                    <a:pt x="2177" y="368"/>
                  </a:cubicBezTo>
                  <a:cubicBezTo>
                    <a:pt x="2196" y="285"/>
                    <a:pt x="2196" y="202"/>
                    <a:pt x="2177" y="120"/>
                  </a:cubicBezTo>
                  <a:cubicBezTo>
                    <a:pt x="1819" y="56"/>
                    <a:pt x="1461" y="19"/>
                    <a:pt x="1103"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43"/>
            <p:cNvSpPr/>
            <p:nvPr/>
          </p:nvSpPr>
          <p:spPr>
            <a:xfrm>
              <a:off x="1333300" y="520500"/>
              <a:ext cx="27350" cy="11750"/>
            </a:xfrm>
            <a:custGeom>
              <a:rect b="b" l="l" r="r" t="t"/>
              <a:pathLst>
                <a:path extrusionOk="0" h="470" w="1094">
                  <a:moveTo>
                    <a:pt x="552" y="1"/>
                  </a:moveTo>
                  <a:cubicBezTo>
                    <a:pt x="368" y="10"/>
                    <a:pt x="185" y="56"/>
                    <a:pt x="10" y="111"/>
                  </a:cubicBezTo>
                  <a:cubicBezTo>
                    <a:pt x="1" y="194"/>
                    <a:pt x="1" y="276"/>
                    <a:pt x="10" y="359"/>
                  </a:cubicBezTo>
                  <a:cubicBezTo>
                    <a:pt x="185" y="414"/>
                    <a:pt x="368" y="460"/>
                    <a:pt x="552" y="469"/>
                  </a:cubicBezTo>
                  <a:cubicBezTo>
                    <a:pt x="736" y="460"/>
                    <a:pt x="910" y="414"/>
                    <a:pt x="1085" y="359"/>
                  </a:cubicBezTo>
                  <a:cubicBezTo>
                    <a:pt x="1094" y="276"/>
                    <a:pt x="1094" y="194"/>
                    <a:pt x="1085" y="111"/>
                  </a:cubicBezTo>
                  <a:cubicBezTo>
                    <a:pt x="910" y="56"/>
                    <a:pt x="736" y="10"/>
                    <a:pt x="552" y="1"/>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14" name="Google Shape;614;p43"/>
          <p:cNvSpPr txBox="1"/>
          <p:nvPr>
            <p:ph type="ctrTitle"/>
          </p:nvPr>
        </p:nvSpPr>
        <p:spPr>
          <a:xfrm>
            <a:off x="5959362" y="1685802"/>
            <a:ext cx="1225800" cy="4503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accent3"/>
              </a:buClr>
              <a:buSzPts val="1600"/>
              <a:buNone/>
              <a:defRPr sz="1800"/>
            </a:lvl1pPr>
            <a:lvl2pPr lvl="1" rtl="0">
              <a:spcBef>
                <a:spcPts val="0"/>
              </a:spcBef>
              <a:spcAft>
                <a:spcPts val="0"/>
              </a:spcAft>
              <a:buClr>
                <a:schemeClr val="accent3"/>
              </a:buClr>
              <a:buSzPts val="1600"/>
              <a:buNone/>
              <a:defRPr sz="1600">
                <a:solidFill>
                  <a:schemeClr val="accent3"/>
                </a:solidFill>
              </a:defRPr>
            </a:lvl2pPr>
            <a:lvl3pPr lvl="2" rtl="0">
              <a:spcBef>
                <a:spcPts val="0"/>
              </a:spcBef>
              <a:spcAft>
                <a:spcPts val="0"/>
              </a:spcAft>
              <a:buClr>
                <a:schemeClr val="accent3"/>
              </a:buClr>
              <a:buSzPts val="1600"/>
              <a:buNone/>
              <a:defRPr sz="1600">
                <a:solidFill>
                  <a:schemeClr val="accent3"/>
                </a:solidFill>
              </a:defRPr>
            </a:lvl3pPr>
            <a:lvl4pPr lvl="3" rtl="0">
              <a:spcBef>
                <a:spcPts val="0"/>
              </a:spcBef>
              <a:spcAft>
                <a:spcPts val="0"/>
              </a:spcAft>
              <a:buClr>
                <a:schemeClr val="accent3"/>
              </a:buClr>
              <a:buSzPts val="1600"/>
              <a:buNone/>
              <a:defRPr sz="1600">
                <a:solidFill>
                  <a:schemeClr val="accent3"/>
                </a:solidFill>
              </a:defRPr>
            </a:lvl4pPr>
            <a:lvl5pPr lvl="4" rtl="0">
              <a:spcBef>
                <a:spcPts val="0"/>
              </a:spcBef>
              <a:spcAft>
                <a:spcPts val="0"/>
              </a:spcAft>
              <a:buClr>
                <a:schemeClr val="accent3"/>
              </a:buClr>
              <a:buSzPts val="1600"/>
              <a:buNone/>
              <a:defRPr sz="1600">
                <a:solidFill>
                  <a:schemeClr val="accent3"/>
                </a:solidFill>
              </a:defRPr>
            </a:lvl5pPr>
            <a:lvl6pPr lvl="5" rtl="0">
              <a:spcBef>
                <a:spcPts val="0"/>
              </a:spcBef>
              <a:spcAft>
                <a:spcPts val="0"/>
              </a:spcAft>
              <a:buClr>
                <a:schemeClr val="accent3"/>
              </a:buClr>
              <a:buSzPts val="1600"/>
              <a:buNone/>
              <a:defRPr sz="1600">
                <a:solidFill>
                  <a:schemeClr val="accent3"/>
                </a:solidFill>
              </a:defRPr>
            </a:lvl6pPr>
            <a:lvl7pPr lvl="6" rtl="0">
              <a:spcBef>
                <a:spcPts val="0"/>
              </a:spcBef>
              <a:spcAft>
                <a:spcPts val="0"/>
              </a:spcAft>
              <a:buClr>
                <a:schemeClr val="accent3"/>
              </a:buClr>
              <a:buSzPts val="1600"/>
              <a:buNone/>
              <a:defRPr sz="1600">
                <a:solidFill>
                  <a:schemeClr val="accent3"/>
                </a:solidFill>
              </a:defRPr>
            </a:lvl7pPr>
            <a:lvl8pPr lvl="7" rtl="0">
              <a:spcBef>
                <a:spcPts val="0"/>
              </a:spcBef>
              <a:spcAft>
                <a:spcPts val="0"/>
              </a:spcAft>
              <a:buClr>
                <a:schemeClr val="accent3"/>
              </a:buClr>
              <a:buSzPts val="1600"/>
              <a:buNone/>
              <a:defRPr sz="1600">
                <a:solidFill>
                  <a:schemeClr val="accent3"/>
                </a:solidFill>
              </a:defRPr>
            </a:lvl8pPr>
            <a:lvl9pPr lvl="8" rtl="0">
              <a:spcBef>
                <a:spcPts val="0"/>
              </a:spcBef>
              <a:spcAft>
                <a:spcPts val="0"/>
              </a:spcAft>
              <a:buClr>
                <a:schemeClr val="accent3"/>
              </a:buClr>
              <a:buSzPts val="1600"/>
              <a:buNone/>
              <a:defRPr sz="1600">
                <a:solidFill>
                  <a:schemeClr val="accent3"/>
                </a:solidFill>
              </a:defRPr>
            </a:lvl9pPr>
          </a:lstStyle>
          <a:p/>
        </p:txBody>
      </p:sp>
      <p:sp>
        <p:nvSpPr>
          <p:cNvPr id="615" name="Google Shape;615;p43"/>
          <p:cNvSpPr txBox="1"/>
          <p:nvPr>
            <p:ph idx="1" type="subTitle"/>
          </p:nvPr>
        </p:nvSpPr>
        <p:spPr>
          <a:xfrm>
            <a:off x="5959363" y="2005316"/>
            <a:ext cx="1899300" cy="577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1600"/>
              </a:spcBef>
              <a:spcAft>
                <a:spcPts val="0"/>
              </a:spcAft>
              <a:buNone/>
              <a:defRPr sz="1400"/>
            </a:lvl2pPr>
            <a:lvl3pPr lvl="2" rtl="0">
              <a:lnSpc>
                <a:spcPct val="100000"/>
              </a:lnSpc>
              <a:spcBef>
                <a:spcPts val="1600"/>
              </a:spcBef>
              <a:spcAft>
                <a:spcPts val="0"/>
              </a:spcAft>
              <a:buNone/>
              <a:defRPr sz="1400"/>
            </a:lvl3pPr>
            <a:lvl4pPr lvl="3" rtl="0">
              <a:lnSpc>
                <a:spcPct val="100000"/>
              </a:lnSpc>
              <a:spcBef>
                <a:spcPts val="1600"/>
              </a:spcBef>
              <a:spcAft>
                <a:spcPts val="0"/>
              </a:spcAft>
              <a:buNone/>
              <a:defRPr sz="1400"/>
            </a:lvl4pPr>
            <a:lvl5pPr lvl="4" rtl="0">
              <a:lnSpc>
                <a:spcPct val="100000"/>
              </a:lnSpc>
              <a:spcBef>
                <a:spcPts val="1600"/>
              </a:spcBef>
              <a:spcAft>
                <a:spcPts val="0"/>
              </a:spcAft>
              <a:buNone/>
              <a:defRPr sz="1400"/>
            </a:lvl5pPr>
            <a:lvl6pPr lvl="5" rtl="0">
              <a:lnSpc>
                <a:spcPct val="100000"/>
              </a:lnSpc>
              <a:spcBef>
                <a:spcPts val="1600"/>
              </a:spcBef>
              <a:spcAft>
                <a:spcPts val="0"/>
              </a:spcAft>
              <a:buNone/>
              <a:defRPr sz="1400"/>
            </a:lvl6pPr>
            <a:lvl7pPr lvl="6" rtl="0">
              <a:lnSpc>
                <a:spcPct val="100000"/>
              </a:lnSpc>
              <a:spcBef>
                <a:spcPts val="1600"/>
              </a:spcBef>
              <a:spcAft>
                <a:spcPts val="0"/>
              </a:spcAft>
              <a:buNone/>
              <a:defRPr sz="1400"/>
            </a:lvl7pPr>
            <a:lvl8pPr lvl="7" rtl="0">
              <a:lnSpc>
                <a:spcPct val="100000"/>
              </a:lnSpc>
              <a:spcBef>
                <a:spcPts val="1600"/>
              </a:spcBef>
              <a:spcAft>
                <a:spcPts val="0"/>
              </a:spcAft>
              <a:buNone/>
              <a:defRPr sz="1400"/>
            </a:lvl8pPr>
            <a:lvl9pPr lvl="8" rtl="0">
              <a:lnSpc>
                <a:spcPct val="100000"/>
              </a:lnSpc>
              <a:spcBef>
                <a:spcPts val="1600"/>
              </a:spcBef>
              <a:spcAft>
                <a:spcPts val="1600"/>
              </a:spcAft>
              <a:buNone/>
              <a:defRPr sz="1400"/>
            </a:lvl9pPr>
          </a:lstStyle>
          <a:p/>
        </p:txBody>
      </p:sp>
      <p:sp>
        <p:nvSpPr>
          <p:cNvPr id="616" name="Google Shape;616;p43"/>
          <p:cNvSpPr txBox="1"/>
          <p:nvPr>
            <p:ph idx="2" type="ctrTitle"/>
          </p:nvPr>
        </p:nvSpPr>
        <p:spPr>
          <a:xfrm>
            <a:off x="5959362" y="3166440"/>
            <a:ext cx="1225800" cy="4503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accent3"/>
              </a:buClr>
              <a:buSzPts val="1600"/>
              <a:buNone/>
              <a:defRPr sz="1800"/>
            </a:lvl1pPr>
            <a:lvl2pPr lvl="1" rtl="0">
              <a:spcBef>
                <a:spcPts val="0"/>
              </a:spcBef>
              <a:spcAft>
                <a:spcPts val="0"/>
              </a:spcAft>
              <a:buClr>
                <a:schemeClr val="accent3"/>
              </a:buClr>
              <a:buSzPts val="1600"/>
              <a:buNone/>
              <a:defRPr sz="1600">
                <a:solidFill>
                  <a:schemeClr val="accent3"/>
                </a:solidFill>
              </a:defRPr>
            </a:lvl2pPr>
            <a:lvl3pPr lvl="2" rtl="0">
              <a:spcBef>
                <a:spcPts val="0"/>
              </a:spcBef>
              <a:spcAft>
                <a:spcPts val="0"/>
              </a:spcAft>
              <a:buClr>
                <a:schemeClr val="accent3"/>
              </a:buClr>
              <a:buSzPts val="1600"/>
              <a:buNone/>
              <a:defRPr sz="1600">
                <a:solidFill>
                  <a:schemeClr val="accent3"/>
                </a:solidFill>
              </a:defRPr>
            </a:lvl3pPr>
            <a:lvl4pPr lvl="3" rtl="0">
              <a:spcBef>
                <a:spcPts val="0"/>
              </a:spcBef>
              <a:spcAft>
                <a:spcPts val="0"/>
              </a:spcAft>
              <a:buClr>
                <a:schemeClr val="accent3"/>
              </a:buClr>
              <a:buSzPts val="1600"/>
              <a:buNone/>
              <a:defRPr sz="1600">
                <a:solidFill>
                  <a:schemeClr val="accent3"/>
                </a:solidFill>
              </a:defRPr>
            </a:lvl4pPr>
            <a:lvl5pPr lvl="4" rtl="0">
              <a:spcBef>
                <a:spcPts val="0"/>
              </a:spcBef>
              <a:spcAft>
                <a:spcPts val="0"/>
              </a:spcAft>
              <a:buClr>
                <a:schemeClr val="accent3"/>
              </a:buClr>
              <a:buSzPts val="1600"/>
              <a:buNone/>
              <a:defRPr sz="1600">
                <a:solidFill>
                  <a:schemeClr val="accent3"/>
                </a:solidFill>
              </a:defRPr>
            </a:lvl5pPr>
            <a:lvl6pPr lvl="5" rtl="0">
              <a:spcBef>
                <a:spcPts val="0"/>
              </a:spcBef>
              <a:spcAft>
                <a:spcPts val="0"/>
              </a:spcAft>
              <a:buClr>
                <a:schemeClr val="accent3"/>
              </a:buClr>
              <a:buSzPts val="1600"/>
              <a:buNone/>
              <a:defRPr sz="1600">
                <a:solidFill>
                  <a:schemeClr val="accent3"/>
                </a:solidFill>
              </a:defRPr>
            </a:lvl6pPr>
            <a:lvl7pPr lvl="6" rtl="0">
              <a:spcBef>
                <a:spcPts val="0"/>
              </a:spcBef>
              <a:spcAft>
                <a:spcPts val="0"/>
              </a:spcAft>
              <a:buClr>
                <a:schemeClr val="accent3"/>
              </a:buClr>
              <a:buSzPts val="1600"/>
              <a:buNone/>
              <a:defRPr sz="1600">
                <a:solidFill>
                  <a:schemeClr val="accent3"/>
                </a:solidFill>
              </a:defRPr>
            </a:lvl7pPr>
            <a:lvl8pPr lvl="7" rtl="0">
              <a:spcBef>
                <a:spcPts val="0"/>
              </a:spcBef>
              <a:spcAft>
                <a:spcPts val="0"/>
              </a:spcAft>
              <a:buClr>
                <a:schemeClr val="accent3"/>
              </a:buClr>
              <a:buSzPts val="1600"/>
              <a:buNone/>
              <a:defRPr sz="1600">
                <a:solidFill>
                  <a:schemeClr val="accent3"/>
                </a:solidFill>
              </a:defRPr>
            </a:lvl8pPr>
            <a:lvl9pPr lvl="8" rtl="0">
              <a:spcBef>
                <a:spcPts val="0"/>
              </a:spcBef>
              <a:spcAft>
                <a:spcPts val="0"/>
              </a:spcAft>
              <a:buClr>
                <a:schemeClr val="accent3"/>
              </a:buClr>
              <a:buSzPts val="1600"/>
              <a:buNone/>
              <a:defRPr sz="1600">
                <a:solidFill>
                  <a:schemeClr val="accent3"/>
                </a:solidFill>
              </a:defRPr>
            </a:lvl9pPr>
          </a:lstStyle>
          <a:p/>
        </p:txBody>
      </p:sp>
      <p:sp>
        <p:nvSpPr>
          <p:cNvPr id="617" name="Google Shape;617;p43"/>
          <p:cNvSpPr txBox="1"/>
          <p:nvPr>
            <p:ph idx="3" type="subTitle"/>
          </p:nvPr>
        </p:nvSpPr>
        <p:spPr>
          <a:xfrm>
            <a:off x="5959363" y="3457297"/>
            <a:ext cx="1899300" cy="777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1600"/>
              </a:spcBef>
              <a:spcAft>
                <a:spcPts val="0"/>
              </a:spcAft>
              <a:buNone/>
              <a:defRPr sz="1400"/>
            </a:lvl2pPr>
            <a:lvl3pPr lvl="2" rtl="0">
              <a:lnSpc>
                <a:spcPct val="100000"/>
              </a:lnSpc>
              <a:spcBef>
                <a:spcPts val="1600"/>
              </a:spcBef>
              <a:spcAft>
                <a:spcPts val="0"/>
              </a:spcAft>
              <a:buNone/>
              <a:defRPr sz="1400"/>
            </a:lvl3pPr>
            <a:lvl4pPr lvl="3" rtl="0">
              <a:lnSpc>
                <a:spcPct val="100000"/>
              </a:lnSpc>
              <a:spcBef>
                <a:spcPts val="1600"/>
              </a:spcBef>
              <a:spcAft>
                <a:spcPts val="0"/>
              </a:spcAft>
              <a:buNone/>
              <a:defRPr sz="1400"/>
            </a:lvl4pPr>
            <a:lvl5pPr lvl="4" rtl="0">
              <a:lnSpc>
                <a:spcPct val="100000"/>
              </a:lnSpc>
              <a:spcBef>
                <a:spcPts val="1600"/>
              </a:spcBef>
              <a:spcAft>
                <a:spcPts val="0"/>
              </a:spcAft>
              <a:buNone/>
              <a:defRPr sz="1400"/>
            </a:lvl5pPr>
            <a:lvl6pPr lvl="5" rtl="0">
              <a:lnSpc>
                <a:spcPct val="100000"/>
              </a:lnSpc>
              <a:spcBef>
                <a:spcPts val="1600"/>
              </a:spcBef>
              <a:spcAft>
                <a:spcPts val="0"/>
              </a:spcAft>
              <a:buNone/>
              <a:defRPr sz="1400"/>
            </a:lvl6pPr>
            <a:lvl7pPr lvl="6" rtl="0">
              <a:lnSpc>
                <a:spcPct val="100000"/>
              </a:lnSpc>
              <a:spcBef>
                <a:spcPts val="1600"/>
              </a:spcBef>
              <a:spcAft>
                <a:spcPts val="0"/>
              </a:spcAft>
              <a:buNone/>
              <a:defRPr sz="1400"/>
            </a:lvl7pPr>
            <a:lvl8pPr lvl="7" rtl="0">
              <a:lnSpc>
                <a:spcPct val="100000"/>
              </a:lnSpc>
              <a:spcBef>
                <a:spcPts val="1600"/>
              </a:spcBef>
              <a:spcAft>
                <a:spcPts val="0"/>
              </a:spcAft>
              <a:buNone/>
              <a:defRPr sz="1400"/>
            </a:lvl8pPr>
            <a:lvl9pPr lvl="8" rtl="0">
              <a:lnSpc>
                <a:spcPct val="100000"/>
              </a:lnSpc>
              <a:spcBef>
                <a:spcPts val="1600"/>
              </a:spcBef>
              <a:spcAft>
                <a:spcPts val="1600"/>
              </a:spcAft>
              <a:buNone/>
              <a:defRPr sz="1400"/>
            </a:lvl9pPr>
          </a:lstStyle>
          <a:p/>
        </p:txBody>
      </p:sp>
      <p:sp>
        <p:nvSpPr>
          <p:cNvPr id="618" name="Google Shape;618;p43"/>
          <p:cNvSpPr txBox="1"/>
          <p:nvPr>
            <p:ph idx="4" type="ctrTitle"/>
          </p:nvPr>
        </p:nvSpPr>
        <p:spPr>
          <a:xfrm>
            <a:off x="2351937" y="1685812"/>
            <a:ext cx="1475700" cy="4503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accent3"/>
              </a:buClr>
              <a:buSzPts val="1600"/>
              <a:buNone/>
              <a:defRPr sz="1800"/>
            </a:lvl1pPr>
            <a:lvl2pPr lvl="1" rtl="0">
              <a:spcBef>
                <a:spcPts val="0"/>
              </a:spcBef>
              <a:spcAft>
                <a:spcPts val="0"/>
              </a:spcAft>
              <a:buClr>
                <a:schemeClr val="accent3"/>
              </a:buClr>
              <a:buSzPts val="1600"/>
              <a:buNone/>
              <a:defRPr sz="1600">
                <a:solidFill>
                  <a:schemeClr val="accent3"/>
                </a:solidFill>
              </a:defRPr>
            </a:lvl2pPr>
            <a:lvl3pPr lvl="2" rtl="0">
              <a:spcBef>
                <a:spcPts val="0"/>
              </a:spcBef>
              <a:spcAft>
                <a:spcPts val="0"/>
              </a:spcAft>
              <a:buClr>
                <a:schemeClr val="accent3"/>
              </a:buClr>
              <a:buSzPts val="1600"/>
              <a:buNone/>
              <a:defRPr sz="1600">
                <a:solidFill>
                  <a:schemeClr val="accent3"/>
                </a:solidFill>
              </a:defRPr>
            </a:lvl3pPr>
            <a:lvl4pPr lvl="3" rtl="0">
              <a:spcBef>
                <a:spcPts val="0"/>
              </a:spcBef>
              <a:spcAft>
                <a:spcPts val="0"/>
              </a:spcAft>
              <a:buClr>
                <a:schemeClr val="accent3"/>
              </a:buClr>
              <a:buSzPts val="1600"/>
              <a:buNone/>
              <a:defRPr sz="1600">
                <a:solidFill>
                  <a:schemeClr val="accent3"/>
                </a:solidFill>
              </a:defRPr>
            </a:lvl4pPr>
            <a:lvl5pPr lvl="4" rtl="0">
              <a:spcBef>
                <a:spcPts val="0"/>
              </a:spcBef>
              <a:spcAft>
                <a:spcPts val="0"/>
              </a:spcAft>
              <a:buClr>
                <a:schemeClr val="accent3"/>
              </a:buClr>
              <a:buSzPts val="1600"/>
              <a:buNone/>
              <a:defRPr sz="1600">
                <a:solidFill>
                  <a:schemeClr val="accent3"/>
                </a:solidFill>
              </a:defRPr>
            </a:lvl5pPr>
            <a:lvl6pPr lvl="5" rtl="0">
              <a:spcBef>
                <a:spcPts val="0"/>
              </a:spcBef>
              <a:spcAft>
                <a:spcPts val="0"/>
              </a:spcAft>
              <a:buClr>
                <a:schemeClr val="accent3"/>
              </a:buClr>
              <a:buSzPts val="1600"/>
              <a:buNone/>
              <a:defRPr sz="1600">
                <a:solidFill>
                  <a:schemeClr val="accent3"/>
                </a:solidFill>
              </a:defRPr>
            </a:lvl6pPr>
            <a:lvl7pPr lvl="6" rtl="0">
              <a:spcBef>
                <a:spcPts val="0"/>
              </a:spcBef>
              <a:spcAft>
                <a:spcPts val="0"/>
              </a:spcAft>
              <a:buClr>
                <a:schemeClr val="accent3"/>
              </a:buClr>
              <a:buSzPts val="1600"/>
              <a:buNone/>
              <a:defRPr sz="1600">
                <a:solidFill>
                  <a:schemeClr val="accent3"/>
                </a:solidFill>
              </a:defRPr>
            </a:lvl7pPr>
            <a:lvl8pPr lvl="7" rtl="0">
              <a:spcBef>
                <a:spcPts val="0"/>
              </a:spcBef>
              <a:spcAft>
                <a:spcPts val="0"/>
              </a:spcAft>
              <a:buClr>
                <a:schemeClr val="accent3"/>
              </a:buClr>
              <a:buSzPts val="1600"/>
              <a:buNone/>
              <a:defRPr sz="1600">
                <a:solidFill>
                  <a:schemeClr val="accent3"/>
                </a:solidFill>
              </a:defRPr>
            </a:lvl8pPr>
            <a:lvl9pPr lvl="8" rtl="0">
              <a:spcBef>
                <a:spcPts val="0"/>
              </a:spcBef>
              <a:spcAft>
                <a:spcPts val="0"/>
              </a:spcAft>
              <a:buClr>
                <a:schemeClr val="accent3"/>
              </a:buClr>
              <a:buSzPts val="1600"/>
              <a:buNone/>
              <a:defRPr sz="1600">
                <a:solidFill>
                  <a:schemeClr val="accent3"/>
                </a:solidFill>
              </a:defRPr>
            </a:lvl9pPr>
          </a:lstStyle>
          <a:p/>
        </p:txBody>
      </p:sp>
      <p:sp>
        <p:nvSpPr>
          <p:cNvPr id="619" name="Google Shape;619;p43"/>
          <p:cNvSpPr txBox="1"/>
          <p:nvPr>
            <p:ph idx="5" type="subTitle"/>
          </p:nvPr>
        </p:nvSpPr>
        <p:spPr>
          <a:xfrm>
            <a:off x="2351937" y="2005325"/>
            <a:ext cx="2167800" cy="577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1600"/>
              </a:spcBef>
              <a:spcAft>
                <a:spcPts val="0"/>
              </a:spcAft>
              <a:buNone/>
              <a:defRPr sz="1400"/>
            </a:lvl2pPr>
            <a:lvl3pPr lvl="2" rtl="0">
              <a:lnSpc>
                <a:spcPct val="100000"/>
              </a:lnSpc>
              <a:spcBef>
                <a:spcPts val="1600"/>
              </a:spcBef>
              <a:spcAft>
                <a:spcPts val="0"/>
              </a:spcAft>
              <a:buNone/>
              <a:defRPr sz="1400"/>
            </a:lvl3pPr>
            <a:lvl4pPr lvl="3" rtl="0">
              <a:lnSpc>
                <a:spcPct val="100000"/>
              </a:lnSpc>
              <a:spcBef>
                <a:spcPts val="1600"/>
              </a:spcBef>
              <a:spcAft>
                <a:spcPts val="0"/>
              </a:spcAft>
              <a:buNone/>
              <a:defRPr sz="1400"/>
            </a:lvl4pPr>
            <a:lvl5pPr lvl="4" rtl="0">
              <a:lnSpc>
                <a:spcPct val="100000"/>
              </a:lnSpc>
              <a:spcBef>
                <a:spcPts val="1600"/>
              </a:spcBef>
              <a:spcAft>
                <a:spcPts val="0"/>
              </a:spcAft>
              <a:buNone/>
              <a:defRPr sz="1400"/>
            </a:lvl5pPr>
            <a:lvl6pPr lvl="5" rtl="0">
              <a:lnSpc>
                <a:spcPct val="100000"/>
              </a:lnSpc>
              <a:spcBef>
                <a:spcPts val="1600"/>
              </a:spcBef>
              <a:spcAft>
                <a:spcPts val="0"/>
              </a:spcAft>
              <a:buNone/>
              <a:defRPr sz="1400"/>
            </a:lvl6pPr>
            <a:lvl7pPr lvl="6" rtl="0">
              <a:lnSpc>
                <a:spcPct val="100000"/>
              </a:lnSpc>
              <a:spcBef>
                <a:spcPts val="1600"/>
              </a:spcBef>
              <a:spcAft>
                <a:spcPts val="0"/>
              </a:spcAft>
              <a:buNone/>
              <a:defRPr sz="1400"/>
            </a:lvl7pPr>
            <a:lvl8pPr lvl="7" rtl="0">
              <a:lnSpc>
                <a:spcPct val="100000"/>
              </a:lnSpc>
              <a:spcBef>
                <a:spcPts val="1600"/>
              </a:spcBef>
              <a:spcAft>
                <a:spcPts val="0"/>
              </a:spcAft>
              <a:buNone/>
              <a:defRPr sz="1400"/>
            </a:lvl8pPr>
            <a:lvl9pPr lvl="8" rtl="0">
              <a:lnSpc>
                <a:spcPct val="100000"/>
              </a:lnSpc>
              <a:spcBef>
                <a:spcPts val="1600"/>
              </a:spcBef>
              <a:spcAft>
                <a:spcPts val="1600"/>
              </a:spcAft>
              <a:buNone/>
              <a:defRPr sz="1400"/>
            </a:lvl9pPr>
          </a:lstStyle>
          <a:p/>
        </p:txBody>
      </p:sp>
      <p:sp>
        <p:nvSpPr>
          <p:cNvPr id="620" name="Google Shape;620;p43"/>
          <p:cNvSpPr txBox="1"/>
          <p:nvPr>
            <p:ph idx="6" type="ctrTitle"/>
          </p:nvPr>
        </p:nvSpPr>
        <p:spPr>
          <a:xfrm>
            <a:off x="2351937" y="3086087"/>
            <a:ext cx="1475700" cy="5307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accent3"/>
              </a:buClr>
              <a:buSzPts val="1600"/>
              <a:buNone/>
              <a:defRPr sz="1800"/>
            </a:lvl1pPr>
            <a:lvl2pPr lvl="1" rtl="0">
              <a:spcBef>
                <a:spcPts val="0"/>
              </a:spcBef>
              <a:spcAft>
                <a:spcPts val="0"/>
              </a:spcAft>
              <a:buClr>
                <a:schemeClr val="accent3"/>
              </a:buClr>
              <a:buSzPts val="1600"/>
              <a:buNone/>
              <a:defRPr sz="1600">
                <a:solidFill>
                  <a:schemeClr val="accent3"/>
                </a:solidFill>
              </a:defRPr>
            </a:lvl2pPr>
            <a:lvl3pPr lvl="2" rtl="0">
              <a:spcBef>
                <a:spcPts val="0"/>
              </a:spcBef>
              <a:spcAft>
                <a:spcPts val="0"/>
              </a:spcAft>
              <a:buClr>
                <a:schemeClr val="accent3"/>
              </a:buClr>
              <a:buSzPts val="1600"/>
              <a:buNone/>
              <a:defRPr sz="1600">
                <a:solidFill>
                  <a:schemeClr val="accent3"/>
                </a:solidFill>
              </a:defRPr>
            </a:lvl3pPr>
            <a:lvl4pPr lvl="3" rtl="0">
              <a:spcBef>
                <a:spcPts val="0"/>
              </a:spcBef>
              <a:spcAft>
                <a:spcPts val="0"/>
              </a:spcAft>
              <a:buClr>
                <a:schemeClr val="accent3"/>
              </a:buClr>
              <a:buSzPts val="1600"/>
              <a:buNone/>
              <a:defRPr sz="1600">
                <a:solidFill>
                  <a:schemeClr val="accent3"/>
                </a:solidFill>
              </a:defRPr>
            </a:lvl4pPr>
            <a:lvl5pPr lvl="4" rtl="0">
              <a:spcBef>
                <a:spcPts val="0"/>
              </a:spcBef>
              <a:spcAft>
                <a:spcPts val="0"/>
              </a:spcAft>
              <a:buClr>
                <a:schemeClr val="accent3"/>
              </a:buClr>
              <a:buSzPts val="1600"/>
              <a:buNone/>
              <a:defRPr sz="1600">
                <a:solidFill>
                  <a:schemeClr val="accent3"/>
                </a:solidFill>
              </a:defRPr>
            </a:lvl5pPr>
            <a:lvl6pPr lvl="5" rtl="0">
              <a:spcBef>
                <a:spcPts val="0"/>
              </a:spcBef>
              <a:spcAft>
                <a:spcPts val="0"/>
              </a:spcAft>
              <a:buClr>
                <a:schemeClr val="accent3"/>
              </a:buClr>
              <a:buSzPts val="1600"/>
              <a:buNone/>
              <a:defRPr sz="1600">
                <a:solidFill>
                  <a:schemeClr val="accent3"/>
                </a:solidFill>
              </a:defRPr>
            </a:lvl6pPr>
            <a:lvl7pPr lvl="6" rtl="0">
              <a:spcBef>
                <a:spcPts val="0"/>
              </a:spcBef>
              <a:spcAft>
                <a:spcPts val="0"/>
              </a:spcAft>
              <a:buClr>
                <a:schemeClr val="accent3"/>
              </a:buClr>
              <a:buSzPts val="1600"/>
              <a:buNone/>
              <a:defRPr sz="1600">
                <a:solidFill>
                  <a:schemeClr val="accent3"/>
                </a:solidFill>
              </a:defRPr>
            </a:lvl7pPr>
            <a:lvl8pPr lvl="7" rtl="0">
              <a:spcBef>
                <a:spcPts val="0"/>
              </a:spcBef>
              <a:spcAft>
                <a:spcPts val="0"/>
              </a:spcAft>
              <a:buClr>
                <a:schemeClr val="accent3"/>
              </a:buClr>
              <a:buSzPts val="1600"/>
              <a:buNone/>
              <a:defRPr sz="1600">
                <a:solidFill>
                  <a:schemeClr val="accent3"/>
                </a:solidFill>
              </a:defRPr>
            </a:lvl8pPr>
            <a:lvl9pPr lvl="8" rtl="0">
              <a:spcBef>
                <a:spcPts val="0"/>
              </a:spcBef>
              <a:spcAft>
                <a:spcPts val="0"/>
              </a:spcAft>
              <a:buClr>
                <a:schemeClr val="accent3"/>
              </a:buClr>
              <a:buSzPts val="1600"/>
              <a:buNone/>
              <a:defRPr sz="1600">
                <a:solidFill>
                  <a:schemeClr val="accent3"/>
                </a:solidFill>
              </a:defRPr>
            </a:lvl9pPr>
          </a:lstStyle>
          <a:p/>
        </p:txBody>
      </p:sp>
      <p:sp>
        <p:nvSpPr>
          <p:cNvPr id="621" name="Google Shape;621;p43"/>
          <p:cNvSpPr txBox="1"/>
          <p:nvPr>
            <p:ph idx="7" type="subTitle"/>
          </p:nvPr>
        </p:nvSpPr>
        <p:spPr>
          <a:xfrm>
            <a:off x="2351937" y="3457300"/>
            <a:ext cx="2070600" cy="777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1600"/>
              </a:spcBef>
              <a:spcAft>
                <a:spcPts val="0"/>
              </a:spcAft>
              <a:buNone/>
              <a:defRPr sz="1400"/>
            </a:lvl2pPr>
            <a:lvl3pPr lvl="2" rtl="0">
              <a:lnSpc>
                <a:spcPct val="100000"/>
              </a:lnSpc>
              <a:spcBef>
                <a:spcPts val="1600"/>
              </a:spcBef>
              <a:spcAft>
                <a:spcPts val="0"/>
              </a:spcAft>
              <a:buNone/>
              <a:defRPr sz="1400"/>
            </a:lvl3pPr>
            <a:lvl4pPr lvl="3" rtl="0">
              <a:lnSpc>
                <a:spcPct val="100000"/>
              </a:lnSpc>
              <a:spcBef>
                <a:spcPts val="1600"/>
              </a:spcBef>
              <a:spcAft>
                <a:spcPts val="0"/>
              </a:spcAft>
              <a:buNone/>
              <a:defRPr sz="1400"/>
            </a:lvl4pPr>
            <a:lvl5pPr lvl="4" rtl="0">
              <a:lnSpc>
                <a:spcPct val="100000"/>
              </a:lnSpc>
              <a:spcBef>
                <a:spcPts val="1600"/>
              </a:spcBef>
              <a:spcAft>
                <a:spcPts val="0"/>
              </a:spcAft>
              <a:buNone/>
              <a:defRPr sz="1400"/>
            </a:lvl5pPr>
            <a:lvl6pPr lvl="5" rtl="0">
              <a:lnSpc>
                <a:spcPct val="100000"/>
              </a:lnSpc>
              <a:spcBef>
                <a:spcPts val="1600"/>
              </a:spcBef>
              <a:spcAft>
                <a:spcPts val="0"/>
              </a:spcAft>
              <a:buNone/>
              <a:defRPr sz="1400"/>
            </a:lvl6pPr>
            <a:lvl7pPr lvl="6" rtl="0">
              <a:lnSpc>
                <a:spcPct val="100000"/>
              </a:lnSpc>
              <a:spcBef>
                <a:spcPts val="1600"/>
              </a:spcBef>
              <a:spcAft>
                <a:spcPts val="0"/>
              </a:spcAft>
              <a:buNone/>
              <a:defRPr sz="1400"/>
            </a:lvl7pPr>
            <a:lvl8pPr lvl="7" rtl="0">
              <a:lnSpc>
                <a:spcPct val="100000"/>
              </a:lnSpc>
              <a:spcBef>
                <a:spcPts val="1600"/>
              </a:spcBef>
              <a:spcAft>
                <a:spcPts val="0"/>
              </a:spcAft>
              <a:buNone/>
              <a:defRPr sz="1400"/>
            </a:lvl8pPr>
            <a:lvl9pPr lvl="8" rtl="0">
              <a:lnSpc>
                <a:spcPct val="100000"/>
              </a:lnSpc>
              <a:spcBef>
                <a:spcPts val="1600"/>
              </a:spcBef>
              <a:spcAft>
                <a:spcPts val="1600"/>
              </a:spcAft>
              <a:buNone/>
              <a:defRPr sz="1400"/>
            </a:lvl9pPr>
          </a:lstStyle>
          <a:p/>
        </p:txBody>
      </p:sp>
      <p:sp>
        <p:nvSpPr>
          <p:cNvPr id="622" name="Google Shape;622;p43"/>
          <p:cNvSpPr txBox="1"/>
          <p:nvPr>
            <p:ph idx="8" type="title"/>
          </p:nvPr>
        </p:nvSpPr>
        <p:spPr>
          <a:xfrm>
            <a:off x="1178700" y="374550"/>
            <a:ext cx="6786600" cy="7347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3000">
                <a:solidFill>
                  <a:schemeClr val="accent1"/>
                </a:solidFill>
              </a:defRPr>
            </a:lvl1pPr>
            <a:lvl2pPr lvl="1" rtl="0" algn="ctr">
              <a:spcBef>
                <a:spcPts val="0"/>
              </a:spcBef>
              <a:spcAft>
                <a:spcPts val="0"/>
              </a:spcAft>
              <a:buNone/>
              <a:defRPr sz="3000">
                <a:solidFill>
                  <a:schemeClr val="accent1"/>
                </a:solidFill>
                <a:latin typeface="Roboto Slab Regular"/>
                <a:ea typeface="Roboto Slab Regular"/>
                <a:cs typeface="Roboto Slab Regular"/>
                <a:sym typeface="Roboto Slab Regular"/>
              </a:defRPr>
            </a:lvl2pPr>
            <a:lvl3pPr lvl="2" rtl="0" algn="ctr">
              <a:spcBef>
                <a:spcPts val="0"/>
              </a:spcBef>
              <a:spcAft>
                <a:spcPts val="0"/>
              </a:spcAft>
              <a:buNone/>
              <a:defRPr sz="3000">
                <a:solidFill>
                  <a:schemeClr val="accent1"/>
                </a:solidFill>
                <a:latin typeface="Roboto Slab Regular"/>
                <a:ea typeface="Roboto Slab Regular"/>
                <a:cs typeface="Roboto Slab Regular"/>
                <a:sym typeface="Roboto Slab Regular"/>
              </a:defRPr>
            </a:lvl3pPr>
            <a:lvl4pPr lvl="3" rtl="0" algn="ctr">
              <a:spcBef>
                <a:spcPts val="0"/>
              </a:spcBef>
              <a:spcAft>
                <a:spcPts val="0"/>
              </a:spcAft>
              <a:buNone/>
              <a:defRPr sz="3000">
                <a:solidFill>
                  <a:schemeClr val="accent1"/>
                </a:solidFill>
                <a:latin typeface="Roboto Slab Regular"/>
                <a:ea typeface="Roboto Slab Regular"/>
                <a:cs typeface="Roboto Slab Regular"/>
                <a:sym typeface="Roboto Slab Regular"/>
              </a:defRPr>
            </a:lvl4pPr>
            <a:lvl5pPr lvl="4" rtl="0" algn="ctr">
              <a:spcBef>
                <a:spcPts val="0"/>
              </a:spcBef>
              <a:spcAft>
                <a:spcPts val="0"/>
              </a:spcAft>
              <a:buNone/>
              <a:defRPr sz="3000">
                <a:solidFill>
                  <a:schemeClr val="accent1"/>
                </a:solidFill>
                <a:latin typeface="Roboto Slab Regular"/>
                <a:ea typeface="Roboto Slab Regular"/>
                <a:cs typeface="Roboto Slab Regular"/>
                <a:sym typeface="Roboto Slab Regular"/>
              </a:defRPr>
            </a:lvl5pPr>
            <a:lvl6pPr lvl="5" rtl="0" algn="ctr">
              <a:spcBef>
                <a:spcPts val="0"/>
              </a:spcBef>
              <a:spcAft>
                <a:spcPts val="0"/>
              </a:spcAft>
              <a:buNone/>
              <a:defRPr sz="3000">
                <a:solidFill>
                  <a:schemeClr val="accent1"/>
                </a:solidFill>
                <a:latin typeface="Roboto Slab Regular"/>
                <a:ea typeface="Roboto Slab Regular"/>
                <a:cs typeface="Roboto Slab Regular"/>
                <a:sym typeface="Roboto Slab Regular"/>
              </a:defRPr>
            </a:lvl6pPr>
            <a:lvl7pPr lvl="6" rtl="0" algn="ctr">
              <a:spcBef>
                <a:spcPts val="0"/>
              </a:spcBef>
              <a:spcAft>
                <a:spcPts val="0"/>
              </a:spcAft>
              <a:buNone/>
              <a:defRPr sz="3000">
                <a:solidFill>
                  <a:schemeClr val="accent1"/>
                </a:solidFill>
                <a:latin typeface="Roboto Slab Regular"/>
                <a:ea typeface="Roboto Slab Regular"/>
                <a:cs typeface="Roboto Slab Regular"/>
                <a:sym typeface="Roboto Slab Regular"/>
              </a:defRPr>
            </a:lvl7pPr>
            <a:lvl8pPr lvl="7" rtl="0" algn="ctr">
              <a:spcBef>
                <a:spcPts val="0"/>
              </a:spcBef>
              <a:spcAft>
                <a:spcPts val="0"/>
              </a:spcAft>
              <a:buNone/>
              <a:defRPr sz="3000">
                <a:solidFill>
                  <a:schemeClr val="accent1"/>
                </a:solidFill>
                <a:latin typeface="Roboto Slab Regular"/>
                <a:ea typeface="Roboto Slab Regular"/>
                <a:cs typeface="Roboto Slab Regular"/>
                <a:sym typeface="Roboto Slab Regular"/>
              </a:defRPr>
            </a:lvl8pPr>
            <a:lvl9pPr lvl="8" rtl="0" algn="ctr">
              <a:spcBef>
                <a:spcPts val="0"/>
              </a:spcBef>
              <a:spcAft>
                <a:spcPts val="0"/>
              </a:spcAft>
              <a:buNone/>
              <a:defRPr sz="3000">
                <a:solidFill>
                  <a:schemeClr val="accent1"/>
                </a:solidFill>
                <a:latin typeface="Roboto Slab Regular"/>
                <a:ea typeface="Roboto Slab Regular"/>
                <a:cs typeface="Roboto Slab Regular"/>
                <a:sym typeface="Roboto Slab Regular"/>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mall text">
  <p:cSld name="CUSTOM_2">
    <p:spTree>
      <p:nvGrpSpPr>
        <p:cNvPr id="623" name="Shape 623"/>
        <p:cNvGrpSpPr/>
        <p:nvPr/>
      </p:nvGrpSpPr>
      <p:grpSpPr>
        <a:xfrm>
          <a:off x="0" y="0"/>
          <a:ext cx="0" cy="0"/>
          <a:chOff x="0" y="0"/>
          <a:chExt cx="0" cy="0"/>
        </a:xfrm>
      </p:grpSpPr>
      <p:grpSp>
        <p:nvGrpSpPr>
          <p:cNvPr id="624" name="Google Shape;624;p44"/>
          <p:cNvGrpSpPr/>
          <p:nvPr/>
        </p:nvGrpSpPr>
        <p:grpSpPr>
          <a:xfrm>
            <a:off x="294595" y="1046418"/>
            <a:ext cx="1295601" cy="577830"/>
            <a:chOff x="8042384" y="2038616"/>
            <a:chExt cx="1720815" cy="767473"/>
          </a:xfrm>
        </p:grpSpPr>
        <p:sp>
          <p:nvSpPr>
            <p:cNvPr id="625" name="Google Shape;625;p44"/>
            <p:cNvSpPr/>
            <p:nvPr/>
          </p:nvSpPr>
          <p:spPr>
            <a:xfrm>
              <a:off x="8042384" y="2038616"/>
              <a:ext cx="1720815" cy="767473"/>
            </a:xfrm>
            <a:custGeom>
              <a:rect b="b" l="l" r="r" t="t"/>
              <a:pathLst>
                <a:path extrusionOk="0" h="19316" w="43310">
                  <a:moveTo>
                    <a:pt x="25615" y="0"/>
                  </a:moveTo>
                  <a:cubicBezTo>
                    <a:pt x="20922" y="0"/>
                    <a:pt x="16203" y="3639"/>
                    <a:pt x="16707" y="11601"/>
                  </a:cubicBezTo>
                  <a:cubicBezTo>
                    <a:pt x="14853" y="8904"/>
                    <a:pt x="12411" y="7768"/>
                    <a:pt x="10025" y="7768"/>
                  </a:cubicBezTo>
                  <a:cubicBezTo>
                    <a:pt x="4883" y="7768"/>
                    <a:pt x="0" y="13039"/>
                    <a:pt x="1819" y="19316"/>
                  </a:cubicBezTo>
                  <a:lnTo>
                    <a:pt x="43309" y="19316"/>
                  </a:lnTo>
                  <a:cubicBezTo>
                    <a:pt x="43309" y="15688"/>
                    <a:pt x="40582" y="11557"/>
                    <a:pt x="36902" y="11557"/>
                  </a:cubicBezTo>
                  <a:cubicBezTo>
                    <a:pt x="35985" y="11557"/>
                    <a:pt x="35010" y="11813"/>
                    <a:pt x="34003" y="12397"/>
                  </a:cubicBezTo>
                  <a:cubicBezTo>
                    <a:pt x="35952" y="4439"/>
                    <a:pt x="30799" y="0"/>
                    <a:pt x="2561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44"/>
            <p:cNvSpPr/>
            <p:nvPr/>
          </p:nvSpPr>
          <p:spPr>
            <a:xfrm>
              <a:off x="8825909" y="2181653"/>
              <a:ext cx="49348" cy="69413"/>
            </a:xfrm>
            <a:custGeom>
              <a:rect b="b" l="l" r="r" t="t"/>
              <a:pathLst>
                <a:path extrusionOk="0" h="1747" w="1242">
                  <a:moveTo>
                    <a:pt x="1136" y="0"/>
                  </a:moveTo>
                  <a:lnTo>
                    <a:pt x="1030" y="32"/>
                  </a:lnTo>
                  <a:cubicBezTo>
                    <a:pt x="934" y="64"/>
                    <a:pt x="849" y="107"/>
                    <a:pt x="775" y="149"/>
                  </a:cubicBezTo>
                  <a:cubicBezTo>
                    <a:pt x="552" y="266"/>
                    <a:pt x="372" y="436"/>
                    <a:pt x="234" y="637"/>
                  </a:cubicBezTo>
                  <a:cubicBezTo>
                    <a:pt x="106" y="849"/>
                    <a:pt x="22" y="1093"/>
                    <a:pt x="11" y="1337"/>
                  </a:cubicBezTo>
                  <a:cubicBezTo>
                    <a:pt x="0" y="1433"/>
                    <a:pt x="0" y="1529"/>
                    <a:pt x="11" y="1624"/>
                  </a:cubicBezTo>
                  <a:lnTo>
                    <a:pt x="22" y="1730"/>
                  </a:lnTo>
                  <a:cubicBezTo>
                    <a:pt x="64" y="1741"/>
                    <a:pt x="109" y="1746"/>
                    <a:pt x="154" y="1746"/>
                  </a:cubicBezTo>
                  <a:cubicBezTo>
                    <a:pt x="199" y="1746"/>
                    <a:pt x="244" y="1741"/>
                    <a:pt x="287" y="1730"/>
                  </a:cubicBezTo>
                  <a:cubicBezTo>
                    <a:pt x="287" y="1730"/>
                    <a:pt x="297" y="1698"/>
                    <a:pt x="319" y="1635"/>
                  </a:cubicBezTo>
                  <a:cubicBezTo>
                    <a:pt x="329" y="1560"/>
                    <a:pt x="351" y="1486"/>
                    <a:pt x="382" y="1422"/>
                  </a:cubicBezTo>
                  <a:cubicBezTo>
                    <a:pt x="457" y="1242"/>
                    <a:pt x="542" y="1072"/>
                    <a:pt x="648" y="913"/>
                  </a:cubicBezTo>
                  <a:cubicBezTo>
                    <a:pt x="754" y="754"/>
                    <a:pt x="870" y="605"/>
                    <a:pt x="998" y="457"/>
                  </a:cubicBezTo>
                  <a:cubicBezTo>
                    <a:pt x="1115" y="319"/>
                    <a:pt x="1242" y="234"/>
                    <a:pt x="1242" y="234"/>
                  </a:cubicBezTo>
                  <a:cubicBezTo>
                    <a:pt x="1221" y="149"/>
                    <a:pt x="1178" y="64"/>
                    <a:pt x="1136"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44"/>
            <p:cNvSpPr/>
            <p:nvPr/>
          </p:nvSpPr>
          <p:spPr>
            <a:xfrm>
              <a:off x="8874383" y="2198500"/>
              <a:ext cx="47282" cy="47679"/>
            </a:xfrm>
            <a:custGeom>
              <a:rect b="b" l="l" r="r" t="t"/>
              <a:pathLst>
                <a:path extrusionOk="0" h="1200" w="1190">
                  <a:moveTo>
                    <a:pt x="1125" y="1"/>
                  </a:moveTo>
                  <a:lnTo>
                    <a:pt x="1041" y="12"/>
                  </a:lnTo>
                  <a:cubicBezTo>
                    <a:pt x="966" y="12"/>
                    <a:pt x="892" y="22"/>
                    <a:pt x="818" y="43"/>
                  </a:cubicBezTo>
                  <a:cubicBezTo>
                    <a:pt x="637" y="96"/>
                    <a:pt x="457" y="192"/>
                    <a:pt x="319" y="330"/>
                  </a:cubicBezTo>
                  <a:cubicBezTo>
                    <a:pt x="192" y="468"/>
                    <a:pt x="107" y="638"/>
                    <a:pt x="54" y="829"/>
                  </a:cubicBezTo>
                  <a:cubicBezTo>
                    <a:pt x="32" y="892"/>
                    <a:pt x="22" y="967"/>
                    <a:pt x="11" y="1030"/>
                  </a:cubicBezTo>
                  <a:lnTo>
                    <a:pt x="1" y="1115"/>
                  </a:lnTo>
                  <a:cubicBezTo>
                    <a:pt x="75" y="1158"/>
                    <a:pt x="160" y="1189"/>
                    <a:pt x="255" y="1200"/>
                  </a:cubicBezTo>
                  <a:cubicBezTo>
                    <a:pt x="298" y="1136"/>
                    <a:pt x="351" y="1062"/>
                    <a:pt x="404" y="998"/>
                  </a:cubicBezTo>
                  <a:cubicBezTo>
                    <a:pt x="499" y="892"/>
                    <a:pt x="595" y="786"/>
                    <a:pt x="690" y="691"/>
                  </a:cubicBezTo>
                  <a:cubicBezTo>
                    <a:pt x="786" y="585"/>
                    <a:pt x="881" y="489"/>
                    <a:pt x="987" y="404"/>
                  </a:cubicBezTo>
                  <a:cubicBezTo>
                    <a:pt x="1051" y="351"/>
                    <a:pt x="1115" y="309"/>
                    <a:pt x="1189" y="266"/>
                  </a:cubicBezTo>
                  <a:cubicBezTo>
                    <a:pt x="1178" y="171"/>
                    <a:pt x="1157" y="86"/>
                    <a:pt x="1125" y="1"/>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44"/>
            <p:cNvSpPr/>
            <p:nvPr/>
          </p:nvSpPr>
          <p:spPr>
            <a:xfrm>
              <a:off x="8122644" y="2614658"/>
              <a:ext cx="66671" cy="60314"/>
            </a:xfrm>
            <a:custGeom>
              <a:rect b="b" l="l" r="r" t="t"/>
              <a:pathLst>
                <a:path extrusionOk="0" h="1518" w="1678">
                  <a:moveTo>
                    <a:pt x="202" y="0"/>
                  </a:moveTo>
                  <a:cubicBezTo>
                    <a:pt x="181" y="0"/>
                    <a:pt x="1" y="181"/>
                    <a:pt x="22" y="191"/>
                  </a:cubicBezTo>
                  <a:cubicBezTo>
                    <a:pt x="383" y="754"/>
                    <a:pt x="892" y="1210"/>
                    <a:pt x="1486" y="1518"/>
                  </a:cubicBezTo>
                  <a:cubicBezTo>
                    <a:pt x="1561" y="1475"/>
                    <a:pt x="1624" y="1411"/>
                    <a:pt x="1677" y="1327"/>
                  </a:cubicBezTo>
                  <a:cubicBezTo>
                    <a:pt x="1306" y="775"/>
                    <a:pt x="797" y="319"/>
                    <a:pt x="202"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44"/>
            <p:cNvSpPr/>
            <p:nvPr/>
          </p:nvSpPr>
          <p:spPr>
            <a:xfrm>
              <a:off x="8146284" y="2574170"/>
              <a:ext cx="46805" cy="43030"/>
            </a:xfrm>
            <a:custGeom>
              <a:rect b="b" l="l" r="r" t="t"/>
              <a:pathLst>
                <a:path extrusionOk="0" h="1083" w="1178">
                  <a:moveTo>
                    <a:pt x="223" y="1"/>
                  </a:moveTo>
                  <a:cubicBezTo>
                    <a:pt x="138" y="43"/>
                    <a:pt x="64" y="85"/>
                    <a:pt x="0" y="149"/>
                  </a:cubicBezTo>
                  <a:cubicBezTo>
                    <a:pt x="74" y="393"/>
                    <a:pt x="202" y="605"/>
                    <a:pt x="371" y="796"/>
                  </a:cubicBezTo>
                  <a:cubicBezTo>
                    <a:pt x="509" y="902"/>
                    <a:pt x="658" y="987"/>
                    <a:pt x="828" y="1030"/>
                  </a:cubicBezTo>
                  <a:cubicBezTo>
                    <a:pt x="976" y="1072"/>
                    <a:pt x="1093" y="1083"/>
                    <a:pt x="1093" y="1083"/>
                  </a:cubicBezTo>
                  <a:cubicBezTo>
                    <a:pt x="1135" y="1009"/>
                    <a:pt x="1167" y="913"/>
                    <a:pt x="1178" y="828"/>
                  </a:cubicBezTo>
                  <a:cubicBezTo>
                    <a:pt x="1178" y="828"/>
                    <a:pt x="1104" y="754"/>
                    <a:pt x="1008" y="680"/>
                  </a:cubicBezTo>
                  <a:cubicBezTo>
                    <a:pt x="902" y="616"/>
                    <a:pt x="817" y="489"/>
                    <a:pt x="722" y="414"/>
                  </a:cubicBezTo>
                  <a:cubicBezTo>
                    <a:pt x="552" y="266"/>
                    <a:pt x="223" y="1"/>
                    <a:pt x="223" y="1"/>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30" name="Google Shape;630;p44"/>
          <p:cNvSpPr/>
          <p:nvPr/>
        </p:nvSpPr>
        <p:spPr>
          <a:xfrm>
            <a:off x="7580850" y="4286088"/>
            <a:ext cx="952900" cy="138325"/>
          </a:xfrm>
          <a:custGeom>
            <a:rect b="b" l="l" r="r" t="t"/>
            <a:pathLst>
              <a:path extrusionOk="0" h="5533" w="38116">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rgbClr val="7ECC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44"/>
          <p:cNvSpPr/>
          <p:nvPr/>
        </p:nvSpPr>
        <p:spPr>
          <a:xfrm>
            <a:off x="8307913" y="4590088"/>
            <a:ext cx="293325" cy="67875"/>
          </a:xfrm>
          <a:custGeom>
            <a:rect b="b" l="l" r="r" t="t"/>
            <a:pathLst>
              <a:path extrusionOk="0" h="2715" w="11733">
                <a:moveTo>
                  <a:pt x="5691" y="0"/>
                </a:moveTo>
                <a:lnTo>
                  <a:pt x="5283" y="409"/>
                </a:lnTo>
                <a:lnTo>
                  <a:pt x="4728" y="934"/>
                </a:lnTo>
                <a:cubicBezTo>
                  <a:pt x="4524" y="1080"/>
                  <a:pt x="4349" y="1255"/>
                  <a:pt x="4144" y="1372"/>
                </a:cubicBezTo>
                <a:cubicBezTo>
                  <a:pt x="3736" y="1634"/>
                  <a:pt x="3298" y="1780"/>
                  <a:pt x="2831" y="1868"/>
                </a:cubicBezTo>
                <a:cubicBezTo>
                  <a:pt x="2739" y="1879"/>
                  <a:pt x="2646" y="1885"/>
                  <a:pt x="2553" y="1885"/>
                </a:cubicBezTo>
                <a:cubicBezTo>
                  <a:pt x="1697" y="1885"/>
                  <a:pt x="789" y="1420"/>
                  <a:pt x="0" y="788"/>
                </a:cubicBezTo>
                <a:lnTo>
                  <a:pt x="0" y="788"/>
                </a:lnTo>
                <a:cubicBezTo>
                  <a:pt x="263" y="1284"/>
                  <a:pt x="642" y="1751"/>
                  <a:pt x="1109" y="2072"/>
                </a:cubicBezTo>
                <a:cubicBezTo>
                  <a:pt x="1605" y="2452"/>
                  <a:pt x="2218" y="2685"/>
                  <a:pt x="2831" y="2714"/>
                </a:cubicBezTo>
                <a:cubicBezTo>
                  <a:pt x="3473" y="2714"/>
                  <a:pt x="4115" y="2568"/>
                  <a:pt x="4670" y="2277"/>
                </a:cubicBezTo>
                <a:cubicBezTo>
                  <a:pt x="4932" y="2131"/>
                  <a:pt x="5195" y="1956"/>
                  <a:pt x="5429" y="1751"/>
                </a:cubicBezTo>
                <a:cubicBezTo>
                  <a:pt x="5521" y="1682"/>
                  <a:pt x="5610" y="1603"/>
                  <a:pt x="5697" y="1522"/>
                </a:cubicBezTo>
                <a:lnTo>
                  <a:pt x="5697" y="1522"/>
                </a:lnTo>
                <a:cubicBezTo>
                  <a:pt x="6054" y="1801"/>
                  <a:pt x="6442" y="2039"/>
                  <a:pt x="6859" y="2247"/>
                </a:cubicBezTo>
                <a:cubicBezTo>
                  <a:pt x="7442" y="2539"/>
                  <a:pt x="8084" y="2685"/>
                  <a:pt x="8726" y="2714"/>
                </a:cubicBezTo>
                <a:cubicBezTo>
                  <a:pt x="8902" y="2714"/>
                  <a:pt x="9048" y="2714"/>
                  <a:pt x="9223" y="2685"/>
                </a:cubicBezTo>
                <a:lnTo>
                  <a:pt x="9719" y="2568"/>
                </a:lnTo>
                <a:cubicBezTo>
                  <a:pt x="10011" y="2481"/>
                  <a:pt x="10302" y="2335"/>
                  <a:pt x="10565" y="2160"/>
                </a:cubicBezTo>
                <a:cubicBezTo>
                  <a:pt x="11061" y="1780"/>
                  <a:pt x="11470" y="1313"/>
                  <a:pt x="11733" y="759"/>
                </a:cubicBezTo>
                <a:lnTo>
                  <a:pt x="11733" y="759"/>
                </a:lnTo>
                <a:cubicBezTo>
                  <a:pt x="11324" y="1138"/>
                  <a:pt x="10828" y="1430"/>
                  <a:pt x="10302" y="1664"/>
                </a:cubicBezTo>
                <a:cubicBezTo>
                  <a:pt x="9980" y="1785"/>
                  <a:pt x="9630" y="1850"/>
                  <a:pt x="9271" y="1850"/>
                </a:cubicBezTo>
                <a:cubicBezTo>
                  <a:pt x="9110" y="1850"/>
                  <a:pt x="8947" y="1837"/>
                  <a:pt x="8785" y="1810"/>
                </a:cubicBezTo>
                <a:cubicBezTo>
                  <a:pt x="8289" y="1722"/>
                  <a:pt x="7793" y="1547"/>
                  <a:pt x="7355" y="1284"/>
                </a:cubicBezTo>
                <a:cubicBezTo>
                  <a:pt x="6888" y="1022"/>
                  <a:pt x="6479" y="730"/>
                  <a:pt x="6100" y="380"/>
                </a:cubicBezTo>
                <a:lnTo>
                  <a:pt x="5691" y="0"/>
                </a:lnTo>
                <a:close/>
              </a:path>
            </a:pathLst>
          </a:custGeom>
          <a:solidFill>
            <a:srgbClr val="7ECC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2" name="Google Shape;632;p44"/>
          <p:cNvGrpSpPr/>
          <p:nvPr/>
        </p:nvGrpSpPr>
        <p:grpSpPr>
          <a:xfrm>
            <a:off x="8307931" y="1709991"/>
            <a:ext cx="1483317" cy="577807"/>
            <a:chOff x="651200" y="238075"/>
            <a:chExt cx="880725" cy="343075"/>
          </a:xfrm>
        </p:grpSpPr>
        <p:sp>
          <p:nvSpPr>
            <p:cNvPr id="633" name="Google Shape;633;p44"/>
            <p:cNvSpPr/>
            <p:nvPr/>
          </p:nvSpPr>
          <p:spPr>
            <a:xfrm>
              <a:off x="651200" y="238075"/>
              <a:ext cx="880725" cy="343075"/>
            </a:xfrm>
            <a:custGeom>
              <a:rect b="b" l="l" r="r" t="t"/>
              <a:pathLst>
                <a:path extrusionOk="0" h="13723" w="35229">
                  <a:moveTo>
                    <a:pt x="20065" y="1"/>
                  </a:moveTo>
                  <a:cubicBezTo>
                    <a:pt x="16539" y="1"/>
                    <a:pt x="13074" y="2061"/>
                    <a:pt x="14483" y="5935"/>
                  </a:cubicBezTo>
                  <a:cubicBezTo>
                    <a:pt x="13434" y="5038"/>
                    <a:pt x="12109" y="4625"/>
                    <a:pt x="10792" y="4625"/>
                  </a:cubicBezTo>
                  <a:cubicBezTo>
                    <a:pt x="8616" y="4625"/>
                    <a:pt x="6461" y="5751"/>
                    <a:pt x="5603" y="7679"/>
                  </a:cubicBezTo>
                  <a:cubicBezTo>
                    <a:pt x="5272" y="8432"/>
                    <a:pt x="5144" y="9259"/>
                    <a:pt x="5235" y="10076"/>
                  </a:cubicBezTo>
                  <a:cubicBezTo>
                    <a:pt x="4648" y="9764"/>
                    <a:pt x="3986" y="9590"/>
                    <a:pt x="3316" y="9580"/>
                  </a:cubicBezTo>
                  <a:cubicBezTo>
                    <a:pt x="1351" y="9580"/>
                    <a:pt x="1" y="11298"/>
                    <a:pt x="377" y="13722"/>
                  </a:cubicBezTo>
                  <a:lnTo>
                    <a:pt x="33952" y="13722"/>
                  </a:lnTo>
                  <a:cubicBezTo>
                    <a:pt x="35229" y="11390"/>
                    <a:pt x="34623" y="9305"/>
                    <a:pt x="33126" y="7982"/>
                  </a:cubicBezTo>
                  <a:cubicBezTo>
                    <a:pt x="32081" y="7073"/>
                    <a:pt x="30608" y="6529"/>
                    <a:pt x="29036" y="6529"/>
                  </a:cubicBezTo>
                  <a:cubicBezTo>
                    <a:pt x="27927" y="6529"/>
                    <a:pt x="26768" y="6800"/>
                    <a:pt x="25678" y="7404"/>
                  </a:cubicBezTo>
                  <a:cubicBezTo>
                    <a:pt x="27692" y="2368"/>
                    <a:pt x="23844" y="1"/>
                    <a:pt x="2006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44"/>
            <p:cNvSpPr/>
            <p:nvPr/>
          </p:nvSpPr>
          <p:spPr>
            <a:xfrm>
              <a:off x="1162500" y="272700"/>
              <a:ext cx="47550" cy="32700"/>
            </a:xfrm>
            <a:custGeom>
              <a:rect b="b" l="l" r="r" t="t"/>
              <a:pathLst>
                <a:path extrusionOk="0" h="1308" w="1902">
                  <a:moveTo>
                    <a:pt x="534" y="1"/>
                  </a:moveTo>
                  <a:cubicBezTo>
                    <a:pt x="503" y="1"/>
                    <a:pt x="472" y="2"/>
                    <a:pt x="441" y="4"/>
                  </a:cubicBezTo>
                  <a:cubicBezTo>
                    <a:pt x="294" y="4"/>
                    <a:pt x="157" y="31"/>
                    <a:pt x="10" y="68"/>
                  </a:cubicBezTo>
                  <a:cubicBezTo>
                    <a:pt x="0" y="151"/>
                    <a:pt x="19" y="242"/>
                    <a:pt x="46" y="316"/>
                  </a:cubicBezTo>
                  <a:cubicBezTo>
                    <a:pt x="175" y="316"/>
                    <a:pt x="294" y="334"/>
                    <a:pt x="414" y="353"/>
                  </a:cubicBezTo>
                  <a:cubicBezTo>
                    <a:pt x="616" y="399"/>
                    <a:pt x="818" y="472"/>
                    <a:pt x="992" y="582"/>
                  </a:cubicBezTo>
                  <a:cubicBezTo>
                    <a:pt x="1167" y="692"/>
                    <a:pt x="1323" y="830"/>
                    <a:pt x="1461" y="996"/>
                  </a:cubicBezTo>
                  <a:cubicBezTo>
                    <a:pt x="1534" y="1097"/>
                    <a:pt x="1598" y="1198"/>
                    <a:pt x="1663" y="1308"/>
                  </a:cubicBezTo>
                  <a:cubicBezTo>
                    <a:pt x="1745" y="1299"/>
                    <a:pt x="1828" y="1271"/>
                    <a:pt x="1901" y="1225"/>
                  </a:cubicBezTo>
                  <a:lnTo>
                    <a:pt x="1865" y="1115"/>
                  </a:lnTo>
                  <a:cubicBezTo>
                    <a:pt x="1846" y="1014"/>
                    <a:pt x="1810" y="913"/>
                    <a:pt x="1764" y="821"/>
                  </a:cubicBezTo>
                  <a:cubicBezTo>
                    <a:pt x="1653" y="564"/>
                    <a:pt x="1479" y="344"/>
                    <a:pt x="1240" y="187"/>
                  </a:cubicBezTo>
                  <a:cubicBezTo>
                    <a:pt x="1028" y="65"/>
                    <a:pt x="780" y="1"/>
                    <a:pt x="534" y="1"/>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44"/>
            <p:cNvSpPr/>
            <p:nvPr/>
          </p:nvSpPr>
          <p:spPr>
            <a:xfrm>
              <a:off x="1159050" y="301950"/>
              <a:ext cx="36525" cy="28700"/>
            </a:xfrm>
            <a:custGeom>
              <a:rect b="b" l="l" r="r" t="t"/>
              <a:pathLst>
                <a:path extrusionOk="0" h="1148" w="1461">
                  <a:moveTo>
                    <a:pt x="56" y="0"/>
                  </a:moveTo>
                  <a:cubicBezTo>
                    <a:pt x="19" y="73"/>
                    <a:pt x="1" y="156"/>
                    <a:pt x="1" y="239"/>
                  </a:cubicBezTo>
                  <a:lnTo>
                    <a:pt x="230" y="386"/>
                  </a:lnTo>
                  <a:cubicBezTo>
                    <a:pt x="304" y="422"/>
                    <a:pt x="368" y="478"/>
                    <a:pt x="423" y="533"/>
                  </a:cubicBezTo>
                  <a:cubicBezTo>
                    <a:pt x="487" y="588"/>
                    <a:pt x="552" y="643"/>
                    <a:pt x="616" y="689"/>
                  </a:cubicBezTo>
                  <a:cubicBezTo>
                    <a:pt x="846" y="872"/>
                    <a:pt x="1286" y="1148"/>
                    <a:pt x="1286" y="1148"/>
                  </a:cubicBezTo>
                  <a:cubicBezTo>
                    <a:pt x="1351" y="1102"/>
                    <a:pt x="1415" y="1038"/>
                    <a:pt x="1461" y="973"/>
                  </a:cubicBezTo>
                  <a:cubicBezTo>
                    <a:pt x="1305" y="726"/>
                    <a:pt x="1121" y="505"/>
                    <a:pt x="910" y="312"/>
                  </a:cubicBezTo>
                  <a:cubicBezTo>
                    <a:pt x="745" y="193"/>
                    <a:pt x="570" y="110"/>
                    <a:pt x="377" y="55"/>
                  </a:cubicBezTo>
                  <a:cubicBezTo>
                    <a:pt x="194" y="18"/>
                    <a:pt x="56" y="0"/>
                    <a:pt x="56"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44"/>
            <p:cNvSpPr/>
            <p:nvPr/>
          </p:nvSpPr>
          <p:spPr>
            <a:xfrm>
              <a:off x="1319525" y="547600"/>
              <a:ext cx="54900" cy="11950"/>
            </a:xfrm>
            <a:custGeom>
              <a:rect b="b" l="l" r="r" t="t"/>
              <a:pathLst>
                <a:path extrusionOk="0" h="478" w="2196">
                  <a:moveTo>
                    <a:pt x="1103" y="0"/>
                  </a:moveTo>
                  <a:cubicBezTo>
                    <a:pt x="736" y="19"/>
                    <a:pt x="377" y="56"/>
                    <a:pt x="28" y="120"/>
                  </a:cubicBezTo>
                  <a:cubicBezTo>
                    <a:pt x="1" y="202"/>
                    <a:pt x="1" y="285"/>
                    <a:pt x="28" y="368"/>
                  </a:cubicBezTo>
                  <a:cubicBezTo>
                    <a:pt x="377" y="423"/>
                    <a:pt x="736" y="460"/>
                    <a:pt x="1103" y="478"/>
                  </a:cubicBezTo>
                  <a:cubicBezTo>
                    <a:pt x="1461" y="460"/>
                    <a:pt x="1819" y="423"/>
                    <a:pt x="2177" y="368"/>
                  </a:cubicBezTo>
                  <a:cubicBezTo>
                    <a:pt x="2196" y="285"/>
                    <a:pt x="2196" y="202"/>
                    <a:pt x="2177" y="120"/>
                  </a:cubicBezTo>
                  <a:cubicBezTo>
                    <a:pt x="1819" y="56"/>
                    <a:pt x="1461" y="19"/>
                    <a:pt x="1103"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44"/>
            <p:cNvSpPr/>
            <p:nvPr/>
          </p:nvSpPr>
          <p:spPr>
            <a:xfrm>
              <a:off x="1333300" y="520500"/>
              <a:ext cx="27350" cy="11750"/>
            </a:xfrm>
            <a:custGeom>
              <a:rect b="b" l="l" r="r" t="t"/>
              <a:pathLst>
                <a:path extrusionOk="0" h="470" w="1094">
                  <a:moveTo>
                    <a:pt x="552" y="1"/>
                  </a:moveTo>
                  <a:cubicBezTo>
                    <a:pt x="368" y="10"/>
                    <a:pt x="185" y="56"/>
                    <a:pt x="10" y="111"/>
                  </a:cubicBezTo>
                  <a:cubicBezTo>
                    <a:pt x="1" y="194"/>
                    <a:pt x="1" y="276"/>
                    <a:pt x="10" y="359"/>
                  </a:cubicBezTo>
                  <a:cubicBezTo>
                    <a:pt x="185" y="414"/>
                    <a:pt x="368" y="460"/>
                    <a:pt x="552" y="469"/>
                  </a:cubicBezTo>
                  <a:cubicBezTo>
                    <a:pt x="736" y="460"/>
                    <a:pt x="910" y="414"/>
                    <a:pt x="1085" y="359"/>
                  </a:cubicBezTo>
                  <a:cubicBezTo>
                    <a:pt x="1094" y="276"/>
                    <a:pt x="1094" y="194"/>
                    <a:pt x="1085" y="111"/>
                  </a:cubicBezTo>
                  <a:cubicBezTo>
                    <a:pt x="910" y="56"/>
                    <a:pt x="736" y="10"/>
                    <a:pt x="552" y="1"/>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38" name="Google Shape;638;p44"/>
          <p:cNvSpPr/>
          <p:nvPr/>
        </p:nvSpPr>
        <p:spPr>
          <a:xfrm>
            <a:off x="5104625" y="1859388"/>
            <a:ext cx="952900" cy="138325"/>
          </a:xfrm>
          <a:custGeom>
            <a:rect b="b" l="l" r="r" t="t"/>
            <a:pathLst>
              <a:path extrusionOk="0" h="5533" w="38116">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rgbClr val="7ECC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44"/>
          <p:cNvSpPr/>
          <p:nvPr/>
        </p:nvSpPr>
        <p:spPr>
          <a:xfrm>
            <a:off x="503200" y="539988"/>
            <a:ext cx="952900" cy="138325"/>
          </a:xfrm>
          <a:custGeom>
            <a:rect b="b" l="l" r="r" t="t"/>
            <a:pathLst>
              <a:path extrusionOk="0" h="5533" w="38116">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rgbClr val="7ECC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44"/>
          <p:cNvSpPr/>
          <p:nvPr/>
        </p:nvSpPr>
        <p:spPr>
          <a:xfrm>
            <a:off x="1254188" y="843988"/>
            <a:ext cx="293325" cy="67875"/>
          </a:xfrm>
          <a:custGeom>
            <a:rect b="b" l="l" r="r" t="t"/>
            <a:pathLst>
              <a:path extrusionOk="0" h="2715" w="11733">
                <a:moveTo>
                  <a:pt x="5691" y="0"/>
                </a:moveTo>
                <a:lnTo>
                  <a:pt x="5283" y="409"/>
                </a:lnTo>
                <a:lnTo>
                  <a:pt x="4728" y="934"/>
                </a:lnTo>
                <a:cubicBezTo>
                  <a:pt x="4524" y="1080"/>
                  <a:pt x="4349" y="1255"/>
                  <a:pt x="4144" y="1372"/>
                </a:cubicBezTo>
                <a:cubicBezTo>
                  <a:pt x="3736" y="1634"/>
                  <a:pt x="3298" y="1780"/>
                  <a:pt x="2831" y="1868"/>
                </a:cubicBezTo>
                <a:cubicBezTo>
                  <a:pt x="2739" y="1879"/>
                  <a:pt x="2646" y="1885"/>
                  <a:pt x="2553" y="1885"/>
                </a:cubicBezTo>
                <a:cubicBezTo>
                  <a:pt x="1697" y="1885"/>
                  <a:pt x="789" y="1420"/>
                  <a:pt x="0" y="788"/>
                </a:cubicBezTo>
                <a:lnTo>
                  <a:pt x="0" y="788"/>
                </a:lnTo>
                <a:cubicBezTo>
                  <a:pt x="263" y="1284"/>
                  <a:pt x="642" y="1751"/>
                  <a:pt x="1109" y="2072"/>
                </a:cubicBezTo>
                <a:cubicBezTo>
                  <a:pt x="1605" y="2452"/>
                  <a:pt x="2218" y="2685"/>
                  <a:pt x="2831" y="2714"/>
                </a:cubicBezTo>
                <a:cubicBezTo>
                  <a:pt x="3473" y="2714"/>
                  <a:pt x="4115" y="2568"/>
                  <a:pt x="4670" y="2277"/>
                </a:cubicBezTo>
                <a:cubicBezTo>
                  <a:pt x="4932" y="2131"/>
                  <a:pt x="5195" y="1956"/>
                  <a:pt x="5429" y="1751"/>
                </a:cubicBezTo>
                <a:cubicBezTo>
                  <a:pt x="5521" y="1682"/>
                  <a:pt x="5610" y="1603"/>
                  <a:pt x="5697" y="1522"/>
                </a:cubicBezTo>
                <a:lnTo>
                  <a:pt x="5697" y="1522"/>
                </a:lnTo>
                <a:cubicBezTo>
                  <a:pt x="6054" y="1801"/>
                  <a:pt x="6442" y="2039"/>
                  <a:pt x="6859" y="2247"/>
                </a:cubicBezTo>
                <a:cubicBezTo>
                  <a:pt x="7442" y="2539"/>
                  <a:pt x="8084" y="2685"/>
                  <a:pt x="8726" y="2714"/>
                </a:cubicBezTo>
                <a:cubicBezTo>
                  <a:pt x="8902" y="2714"/>
                  <a:pt x="9048" y="2714"/>
                  <a:pt x="9223" y="2685"/>
                </a:cubicBezTo>
                <a:lnTo>
                  <a:pt x="9719" y="2568"/>
                </a:lnTo>
                <a:cubicBezTo>
                  <a:pt x="10011" y="2481"/>
                  <a:pt x="10302" y="2335"/>
                  <a:pt x="10565" y="2160"/>
                </a:cubicBezTo>
                <a:cubicBezTo>
                  <a:pt x="11061" y="1780"/>
                  <a:pt x="11470" y="1313"/>
                  <a:pt x="11733" y="759"/>
                </a:cubicBezTo>
                <a:lnTo>
                  <a:pt x="11733" y="759"/>
                </a:lnTo>
                <a:cubicBezTo>
                  <a:pt x="11324" y="1138"/>
                  <a:pt x="10828" y="1430"/>
                  <a:pt x="10302" y="1664"/>
                </a:cubicBezTo>
                <a:cubicBezTo>
                  <a:pt x="9980" y="1785"/>
                  <a:pt x="9630" y="1850"/>
                  <a:pt x="9271" y="1850"/>
                </a:cubicBezTo>
                <a:cubicBezTo>
                  <a:pt x="9110" y="1850"/>
                  <a:pt x="8947" y="1837"/>
                  <a:pt x="8785" y="1810"/>
                </a:cubicBezTo>
                <a:cubicBezTo>
                  <a:pt x="8289" y="1722"/>
                  <a:pt x="7793" y="1547"/>
                  <a:pt x="7355" y="1284"/>
                </a:cubicBezTo>
                <a:cubicBezTo>
                  <a:pt x="6888" y="1022"/>
                  <a:pt x="6479" y="730"/>
                  <a:pt x="6100" y="380"/>
                </a:cubicBezTo>
                <a:lnTo>
                  <a:pt x="5691" y="0"/>
                </a:lnTo>
                <a:close/>
              </a:path>
            </a:pathLst>
          </a:custGeom>
          <a:solidFill>
            <a:srgbClr val="7ECC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44"/>
          <p:cNvSpPr/>
          <p:nvPr/>
        </p:nvSpPr>
        <p:spPr>
          <a:xfrm>
            <a:off x="233788" y="3887088"/>
            <a:ext cx="293325" cy="67875"/>
          </a:xfrm>
          <a:custGeom>
            <a:rect b="b" l="l" r="r" t="t"/>
            <a:pathLst>
              <a:path extrusionOk="0" h="2715" w="11733">
                <a:moveTo>
                  <a:pt x="5691" y="0"/>
                </a:moveTo>
                <a:lnTo>
                  <a:pt x="5283" y="409"/>
                </a:lnTo>
                <a:lnTo>
                  <a:pt x="4728" y="934"/>
                </a:lnTo>
                <a:cubicBezTo>
                  <a:pt x="4524" y="1080"/>
                  <a:pt x="4349" y="1255"/>
                  <a:pt x="4144" y="1372"/>
                </a:cubicBezTo>
                <a:cubicBezTo>
                  <a:pt x="3736" y="1634"/>
                  <a:pt x="3298" y="1780"/>
                  <a:pt x="2831" y="1868"/>
                </a:cubicBezTo>
                <a:cubicBezTo>
                  <a:pt x="2739" y="1879"/>
                  <a:pt x="2646" y="1885"/>
                  <a:pt x="2553" y="1885"/>
                </a:cubicBezTo>
                <a:cubicBezTo>
                  <a:pt x="1697" y="1885"/>
                  <a:pt x="789" y="1420"/>
                  <a:pt x="0" y="788"/>
                </a:cubicBezTo>
                <a:lnTo>
                  <a:pt x="0" y="788"/>
                </a:lnTo>
                <a:cubicBezTo>
                  <a:pt x="263" y="1284"/>
                  <a:pt x="642" y="1751"/>
                  <a:pt x="1109" y="2072"/>
                </a:cubicBezTo>
                <a:cubicBezTo>
                  <a:pt x="1605" y="2452"/>
                  <a:pt x="2218" y="2685"/>
                  <a:pt x="2831" y="2714"/>
                </a:cubicBezTo>
                <a:cubicBezTo>
                  <a:pt x="3473" y="2714"/>
                  <a:pt x="4115" y="2568"/>
                  <a:pt x="4670" y="2277"/>
                </a:cubicBezTo>
                <a:cubicBezTo>
                  <a:pt x="4932" y="2131"/>
                  <a:pt x="5195" y="1956"/>
                  <a:pt x="5429" y="1751"/>
                </a:cubicBezTo>
                <a:cubicBezTo>
                  <a:pt x="5521" y="1682"/>
                  <a:pt x="5610" y="1603"/>
                  <a:pt x="5697" y="1522"/>
                </a:cubicBezTo>
                <a:lnTo>
                  <a:pt x="5697" y="1522"/>
                </a:lnTo>
                <a:cubicBezTo>
                  <a:pt x="6054" y="1801"/>
                  <a:pt x="6442" y="2039"/>
                  <a:pt x="6859" y="2247"/>
                </a:cubicBezTo>
                <a:cubicBezTo>
                  <a:pt x="7442" y="2539"/>
                  <a:pt x="8084" y="2685"/>
                  <a:pt x="8726" y="2714"/>
                </a:cubicBezTo>
                <a:cubicBezTo>
                  <a:pt x="8902" y="2714"/>
                  <a:pt x="9048" y="2714"/>
                  <a:pt x="9223" y="2685"/>
                </a:cubicBezTo>
                <a:lnTo>
                  <a:pt x="9719" y="2568"/>
                </a:lnTo>
                <a:cubicBezTo>
                  <a:pt x="10011" y="2481"/>
                  <a:pt x="10302" y="2335"/>
                  <a:pt x="10565" y="2160"/>
                </a:cubicBezTo>
                <a:cubicBezTo>
                  <a:pt x="11061" y="1780"/>
                  <a:pt x="11470" y="1313"/>
                  <a:pt x="11733" y="759"/>
                </a:cubicBezTo>
                <a:lnTo>
                  <a:pt x="11733" y="759"/>
                </a:lnTo>
                <a:cubicBezTo>
                  <a:pt x="11324" y="1138"/>
                  <a:pt x="10828" y="1430"/>
                  <a:pt x="10302" y="1664"/>
                </a:cubicBezTo>
                <a:cubicBezTo>
                  <a:pt x="9980" y="1785"/>
                  <a:pt x="9630" y="1850"/>
                  <a:pt x="9271" y="1850"/>
                </a:cubicBezTo>
                <a:cubicBezTo>
                  <a:pt x="9110" y="1850"/>
                  <a:pt x="8947" y="1837"/>
                  <a:pt x="8785" y="1810"/>
                </a:cubicBezTo>
                <a:cubicBezTo>
                  <a:pt x="8289" y="1722"/>
                  <a:pt x="7793" y="1547"/>
                  <a:pt x="7355" y="1284"/>
                </a:cubicBezTo>
                <a:cubicBezTo>
                  <a:pt x="6888" y="1022"/>
                  <a:pt x="6479" y="730"/>
                  <a:pt x="6100" y="380"/>
                </a:cubicBezTo>
                <a:lnTo>
                  <a:pt x="5691" y="0"/>
                </a:lnTo>
                <a:close/>
              </a:path>
            </a:pathLst>
          </a:custGeom>
          <a:solidFill>
            <a:srgbClr val="7ECC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44"/>
          <p:cNvSpPr/>
          <p:nvPr/>
        </p:nvSpPr>
        <p:spPr>
          <a:xfrm>
            <a:off x="2329588" y="4710313"/>
            <a:ext cx="293325" cy="67875"/>
          </a:xfrm>
          <a:custGeom>
            <a:rect b="b" l="l" r="r" t="t"/>
            <a:pathLst>
              <a:path extrusionOk="0" h="2715" w="11733">
                <a:moveTo>
                  <a:pt x="5691" y="0"/>
                </a:moveTo>
                <a:lnTo>
                  <a:pt x="5283" y="409"/>
                </a:lnTo>
                <a:lnTo>
                  <a:pt x="4728" y="934"/>
                </a:lnTo>
                <a:cubicBezTo>
                  <a:pt x="4524" y="1080"/>
                  <a:pt x="4349" y="1255"/>
                  <a:pt x="4144" y="1372"/>
                </a:cubicBezTo>
                <a:cubicBezTo>
                  <a:pt x="3736" y="1634"/>
                  <a:pt x="3298" y="1780"/>
                  <a:pt x="2831" y="1868"/>
                </a:cubicBezTo>
                <a:cubicBezTo>
                  <a:pt x="2739" y="1879"/>
                  <a:pt x="2646" y="1885"/>
                  <a:pt x="2553" y="1885"/>
                </a:cubicBezTo>
                <a:cubicBezTo>
                  <a:pt x="1697" y="1885"/>
                  <a:pt x="789" y="1420"/>
                  <a:pt x="0" y="788"/>
                </a:cubicBezTo>
                <a:lnTo>
                  <a:pt x="0" y="788"/>
                </a:lnTo>
                <a:cubicBezTo>
                  <a:pt x="263" y="1284"/>
                  <a:pt x="642" y="1751"/>
                  <a:pt x="1109" y="2072"/>
                </a:cubicBezTo>
                <a:cubicBezTo>
                  <a:pt x="1605" y="2452"/>
                  <a:pt x="2218" y="2685"/>
                  <a:pt x="2831" y="2714"/>
                </a:cubicBezTo>
                <a:cubicBezTo>
                  <a:pt x="3473" y="2714"/>
                  <a:pt x="4115" y="2568"/>
                  <a:pt x="4670" y="2277"/>
                </a:cubicBezTo>
                <a:cubicBezTo>
                  <a:pt x="4932" y="2131"/>
                  <a:pt x="5195" y="1956"/>
                  <a:pt x="5429" y="1751"/>
                </a:cubicBezTo>
                <a:cubicBezTo>
                  <a:pt x="5521" y="1682"/>
                  <a:pt x="5610" y="1603"/>
                  <a:pt x="5697" y="1522"/>
                </a:cubicBezTo>
                <a:lnTo>
                  <a:pt x="5697" y="1522"/>
                </a:lnTo>
                <a:cubicBezTo>
                  <a:pt x="6054" y="1801"/>
                  <a:pt x="6442" y="2039"/>
                  <a:pt x="6859" y="2247"/>
                </a:cubicBezTo>
                <a:cubicBezTo>
                  <a:pt x="7442" y="2539"/>
                  <a:pt x="8084" y="2685"/>
                  <a:pt x="8726" y="2714"/>
                </a:cubicBezTo>
                <a:cubicBezTo>
                  <a:pt x="8902" y="2714"/>
                  <a:pt x="9048" y="2714"/>
                  <a:pt x="9223" y="2685"/>
                </a:cubicBezTo>
                <a:lnTo>
                  <a:pt x="9719" y="2568"/>
                </a:lnTo>
                <a:cubicBezTo>
                  <a:pt x="10011" y="2481"/>
                  <a:pt x="10302" y="2335"/>
                  <a:pt x="10565" y="2160"/>
                </a:cubicBezTo>
                <a:cubicBezTo>
                  <a:pt x="11061" y="1780"/>
                  <a:pt x="11470" y="1313"/>
                  <a:pt x="11733" y="759"/>
                </a:cubicBezTo>
                <a:lnTo>
                  <a:pt x="11733" y="759"/>
                </a:lnTo>
                <a:cubicBezTo>
                  <a:pt x="11324" y="1138"/>
                  <a:pt x="10828" y="1430"/>
                  <a:pt x="10302" y="1664"/>
                </a:cubicBezTo>
                <a:cubicBezTo>
                  <a:pt x="9980" y="1785"/>
                  <a:pt x="9630" y="1850"/>
                  <a:pt x="9271" y="1850"/>
                </a:cubicBezTo>
                <a:cubicBezTo>
                  <a:pt x="9110" y="1850"/>
                  <a:pt x="8947" y="1837"/>
                  <a:pt x="8785" y="1810"/>
                </a:cubicBezTo>
                <a:cubicBezTo>
                  <a:pt x="8289" y="1722"/>
                  <a:pt x="7793" y="1547"/>
                  <a:pt x="7355" y="1284"/>
                </a:cubicBezTo>
                <a:cubicBezTo>
                  <a:pt x="6888" y="1022"/>
                  <a:pt x="6479" y="730"/>
                  <a:pt x="6100" y="380"/>
                </a:cubicBezTo>
                <a:lnTo>
                  <a:pt x="5691" y="0"/>
                </a:lnTo>
                <a:close/>
              </a:path>
            </a:pathLst>
          </a:custGeom>
          <a:solidFill>
            <a:srgbClr val="7ECC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44"/>
          <p:cNvSpPr txBox="1"/>
          <p:nvPr>
            <p:ph idx="1" type="subTitle"/>
          </p:nvPr>
        </p:nvSpPr>
        <p:spPr>
          <a:xfrm>
            <a:off x="5598375" y="2205388"/>
            <a:ext cx="2123700" cy="1240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sz="1600"/>
            </a:lvl1pPr>
            <a:lvl2pPr lvl="1" rtl="0" algn="ctr">
              <a:lnSpc>
                <a:spcPct val="100000"/>
              </a:lnSpc>
              <a:spcBef>
                <a:spcPts val="1600"/>
              </a:spcBef>
              <a:spcAft>
                <a:spcPts val="0"/>
              </a:spcAft>
              <a:buNone/>
              <a:defRPr sz="1600"/>
            </a:lvl2pPr>
            <a:lvl3pPr lvl="2" rtl="0" algn="ctr">
              <a:lnSpc>
                <a:spcPct val="100000"/>
              </a:lnSpc>
              <a:spcBef>
                <a:spcPts val="1600"/>
              </a:spcBef>
              <a:spcAft>
                <a:spcPts val="0"/>
              </a:spcAft>
              <a:buNone/>
              <a:defRPr sz="1600"/>
            </a:lvl3pPr>
            <a:lvl4pPr lvl="3" rtl="0" algn="ctr">
              <a:lnSpc>
                <a:spcPct val="100000"/>
              </a:lnSpc>
              <a:spcBef>
                <a:spcPts val="1600"/>
              </a:spcBef>
              <a:spcAft>
                <a:spcPts val="0"/>
              </a:spcAft>
              <a:buNone/>
              <a:defRPr sz="1600"/>
            </a:lvl4pPr>
            <a:lvl5pPr lvl="4" rtl="0" algn="ctr">
              <a:lnSpc>
                <a:spcPct val="100000"/>
              </a:lnSpc>
              <a:spcBef>
                <a:spcPts val="1600"/>
              </a:spcBef>
              <a:spcAft>
                <a:spcPts val="0"/>
              </a:spcAft>
              <a:buNone/>
              <a:defRPr sz="1600"/>
            </a:lvl5pPr>
            <a:lvl6pPr lvl="5" rtl="0" algn="ctr">
              <a:lnSpc>
                <a:spcPct val="100000"/>
              </a:lnSpc>
              <a:spcBef>
                <a:spcPts val="1600"/>
              </a:spcBef>
              <a:spcAft>
                <a:spcPts val="0"/>
              </a:spcAft>
              <a:buNone/>
              <a:defRPr sz="1600"/>
            </a:lvl6pPr>
            <a:lvl7pPr lvl="6" rtl="0" algn="ctr">
              <a:lnSpc>
                <a:spcPct val="100000"/>
              </a:lnSpc>
              <a:spcBef>
                <a:spcPts val="1600"/>
              </a:spcBef>
              <a:spcAft>
                <a:spcPts val="0"/>
              </a:spcAft>
              <a:buNone/>
              <a:defRPr sz="1600"/>
            </a:lvl7pPr>
            <a:lvl8pPr lvl="7" rtl="0" algn="ctr">
              <a:lnSpc>
                <a:spcPct val="100000"/>
              </a:lnSpc>
              <a:spcBef>
                <a:spcPts val="1600"/>
              </a:spcBef>
              <a:spcAft>
                <a:spcPts val="0"/>
              </a:spcAft>
              <a:buNone/>
              <a:defRPr sz="1600"/>
            </a:lvl8pPr>
            <a:lvl9pPr lvl="8" rtl="0" algn="ctr">
              <a:lnSpc>
                <a:spcPct val="100000"/>
              </a:lnSpc>
              <a:spcBef>
                <a:spcPts val="1600"/>
              </a:spcBef>
              <a:spcAft>
                <a:spcPts val="1600"/>
              </a:spcAft>
              <a:buNone/>
              <a:defRPr sz="1600"/>
            </a:lvl9pPr>
          </a:lstStyle>
          <a:p/>
        </p:txBody>
      </p:sp>
      <p:sp>
        <p:nvSpPr>
          <p:cNvPr id="644" name="Google Shape;644;p44"/>
          <p:cNvSpPr txBox="1"/>
          <p:nvPr>
            <p:ph type="title"/>
          </p:nvPr>
        </p:nvSpPr>
        <p:spPr>
          <a:xfrm>
            <a:off x="1178700" y="374550"/>
            <a:ext cx="6786600" cy="7347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3000">
                <a:solidFill>
                  <a:schemeClr val="accent1"/>
                </a:solidFill>
              </a:defRPr>
            </a:lvl1pPr>
            <a:lvl2pPr lvl="1" rtl="0" algn="ctr">
              <a:spcBef>
                <a:spcPts val="0"/>
              </a:spcBef>
              <a:spcAft>
                <a:spcPts val="0"/>
              </a:spcAft>
              <a:buNone/>
              <a:defRPr sz="3000">
                <a:solidFill>
                  <a:schemeClr val="accent1"/>
                </a:solidFill>
                <a:latin typeface="Roboto Slab Regular"/>
                <a:ea typeface="Roboto Slab Regular"/>
                <a:cs typeface="Roboto Slab Regular"/>
                <a:sym typeface="Roboto Slab Regular"/>
              </a:defRPr>
            </a:lvl2pPr>
            <a:lvl3pPr lvl="2" rtl="0" algn="ctr">
              <a:spcBef>
                <a:spcPts val="0"/>
              </a:spcBef>
              <a:spcAft>
                <a:spcPts val="0"/>
              </a:spcAft>
              <a:buNone/>
              <a:defRPr sz="3000">
                <a:solidFill>
                  <a:schemeClr val="accent1"/>
                </a:solidFill>
                <a:latin typeface="Roboto Slab Regular"/>
                <a:ea typeface="Roboto Slab Regular"/>
                <a:cs typeface="Roboto Slab Regular"/>
                <a:sym typeface="Roboto Slab Regular"/>
              </a:defRPr>
            </a:lvl3pPr>
            <a:lvl4pPr lvl="3" rtl="0" algn="ctr">
              <a:spcBef>
                <a:spcPts val="0"/>
              </a:spcBef>
              <a:spcAft>
                <a:spcPts val="0"/>
              </a:spcAft>
              <a:buNone/>
              <a:defRPr sz="3000">
                <a:solidFill>
                  <a:schemeClr val="accent1"/>
                </a:solidFill>
                <a:latin typeface="Roboto Slab Regular"/>
                <a:ea typeface="Roboto Slab Regular"/>
                <a:cs typeface="Roboto Slab Regular"/>
                <a:sym typeface="Roboto Slab Regular"/>
              </a:defRPr>
            </a:lvl4pPr>
            <a:lvl5pPr lvl="4" rtl="0" algn="ctr">
              <a:spcBef>
                <a:spcPts val="0"/>
              </a:spcBef>
              <a:spcAft>
                <a:spcPts val="0"/>
              </a:spcAft>
              <a:buNone/>
              <a:defRPr sz="3000">
                <a:solidFill>
                  <a:schemeClr val="accent1"/>
                </a:solidFill>
                <a:latin typeface="Roboto Slab Regular"/>
                <a:ea typeface="Roboto Slab Regular"/>
                <a:cs typeface="Roboto Slab Regular"/>
                <a:sym typeface="Roboto Slab Regular"/>
              </a:defRPr>
            </a:lvl5pPr>
            <a:lvl6pPr lvl="5" rtl="0" algn="ctr">
              <a:spcBef>
                <a:spcPts val="0"/>
              </a:spcBef>
              <a:spcAft>
                <a:spcPts val="0"/>
              </a:spcAft>
              <a:buNone/>
              <a:defRPr sz="3000">
                <a:solidFill>
                  <a:schemeClr val="accent1"/>
                </a:solidFill>
                <a:latin typeface="Roboto Slab Regular"/>
                <a:ea typeface="Roboto Slab Regular"/>
                <a:cs typeface="Roboto Slab Regular"/>
                <a:sym typeface="Roboto Slab Regular"/>
              </a:defRPr>
            </a:lvl6pPr>
            <a:lvl7pPr lvl="6" rtl="0" algn="ctr">
              <a:spcBef>
                <a:spcPts val="0"/>
              </a:spcBef>
              <a:spcAft>
                <a:spcPts val="0"/>
              </a:spcAft>
              <a:buNone/>
              <a:defRPr sz="3000">
                <a:solidFill>
                  <a:schemeClr val="accent1"/>
                </a:solidFill>
                <a:latin typeface="Roboto Slab Regular"/>
                <a:ea typeface="Roboto Slab Regular"/>
                <a:cs typeface="Roboto Slab Regular"/>
                <a:sym typeface="Roboto Slab Regular"/>
              </a:defRPr>
            </a:lvl7pPr>
            <a:lvl8pPr lvl="7" rtl="0" algn="ctr">
              <a:spcBef>
                <a:spcPts val="0"/>
              </a:spcBef>
              <a:spcAft>
                <a:spcPts val="0"/>
              </a:spcAft>
              <a:buNone/>
              <a:defRPr sz="3000">
                <a:solidFill>
                  <a:schemeClr val="accent1"/>
                </a:solidFill>
                <a:latin typeface="Roboto Slab Regular"/>
                <a:ea typeface="Roboto Slab Regular"/>
                <a:cs typeface="Roboto Slab Regular"/>
                <a:sym typeface="Roboto Slab Regular"/>
              </a:defRPr>
            </a:lvl8pPr>
            <a:lvl9pPr lvl="8" rtl="0" algn="ctr">
              <a:spcBef>
                <a:spcPts val="0"/>
              </a:spcBef>
              <a:spcAft>
                <a:spcPts val="0"/>
              </a:spcAft>
              <a:buNone/>
              <a:defRPr sz="3000">
                <a:solidFill>
                  <a:schemeClr val="accent1"/>
                </a:solidFill>
                <a:latin typeface="Roboto Slab Regular"/>
                <a:ea typeface="Roboto Slab Regular"/>
                <a:cs typeface="Roboto Slab Regular"/>
                <a:sym typeface="Roboto Slab Regular"/>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texts">
  <p:cSld name="CUSTOM_2_1">
    <p:spTree>
      <p:nvGrpSpPr>
        <p:cNvPr id="645" name="Shape 645"/>
        <p:cNvGrpSpPr/>
        <p:nvPr/>
      </p:nvGrpSpPr>
      <p:grpSpPr>
        <a:xfrm>
          <a:off x="0" y="0"/>
          <a:ext cx="0" cy="0"/>
          <a:chOff x="0" y="0"/>
          <a:chExt cx="0" cy="0"/>
        </a:xfrm>
      </p:grpSpPr>
      <p:grpSp>
        <p:nvGrpSpPr>
          <p:cNvPr id="646" name="Google Shape;646;p45"/>
          <p:cNvGrpSpPr/>
          <p:nvPr/>
        </p:nvGrpSpPr>
        <p:grpSpPr>
          <a:xfrm>
            <a:off x="-629730" y="843993"/>
            <a:ext cx="1295601" cy="577830"/>
            <a:chOff x="8042384" y="2038616"/>
            <a:chExt cx="1720815" cy="767473"/>
          </a:xfrm>
        </p:grpSpPr>
        <p:sp>
          <p:nvSpPr>
            <p:cNvPr id="647" name="Google Shape;647;p45"/>
            <p:cNvSpPr/>
            <p:nvPr/>
          </p:nvSpPr>
          <p:spPr>
            <a:xfrm>
              <a:off x="8042384" y="2038616"/>
              <a:ext cx="1720815" cy="767473"/>
            </a:xfrm>
            <a:custGeom>
              <a:rect b="b" l="l" r="r" t="t"/>
              <a:pathLst>
                <a:path extrusionOk="0" h="19316" w="43310">
                  <a:moveTo>
                    <a:pt x="25615" y="0"/>
                  </a:moveTo>
                  <a:cubicBezTo>
                    <a:pt x="20922" y="0"/>
                    <a:pt x="16203" y="3639"/>
                    <a:pt x="16707" y="11601"/>
                  </a:cubicBezTo>
                  <a:cubicBezTo>
                    <a:pt x="14853" y="8904"/>
                    <a:pt x="12411" y="7768"/>
                    <a:pt x="10025" y="7768"/>
                  </a:cubicBezTo>
                  <a:cubicBezTo>
                    <a:pt x="4883" y="7768"/>
                    <a:pt x="0" y="13039"/>
                    <a:pt x="1819" y="19316"/>
                  </a:cubicBezTo>
                  <a:lnTo>
                    <a:pt x="43309" y="19316"/>
                  </a:lnTo>
                  <a:cubicBezTo>
                    <a:pt x="43309" y="15688"/>
                    <a:pt x="40582" y="11557"/>
                    <a:pt x="36902" y="11557"/>
                  </a:cubicBezTo>
                  <a:cubicBezTo>
                    <a:pt x="35985" y="11557"/>
                    <a:pt x="35010" y="11813"/>
                    <a:pt x="34003" y="12397"/>
                  </a:cubicBezTo>
                  <a:cubicBezTo>
                    <a:pt x="35952" y="4439"/>
                    <a:pt x="30799" y="0"/>
                    <a:pt x="2561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45"/>
            <p:cNvSpPr/>
            <p:nvPr/>
          </p:nvSpPr>
          <p:spPr>
            <a:xfrm>
              <a:off x="8825909" y="2181653"/>
              <a:ext cx="49348" cy="69413"/>
            </a:xfrm>
            <a:custGeom>
              <a:rect b="b" l="l" r="r" t="t"/>
              <a:pathLst>
                <a:path extrusionOk="0" h="1747" w="1242">
                  <a:moveTo>
                    <a:pt x="1136" y="0"/>
                  </a:moveTo>
                  <a:lnTo>
                    <a:pt x="1030" y="32"/>
                  </a:lnTo>
                  <a:cubicBezTo>
                    <a:pt x="934" y="64"/>
                    <a:pt x="849" y="107"/>
                    <a:pt x="775" y="149"/>
                  </a:cubicBezTo>
                  <a:cubicBezTo>
                    <a:pt x="552" y="266"/>
                    <a:pt x="372" y="436"/>
                    <a:pt x="234" y="637"/>
                  </a:cubicBezTo>
                  <a:cubicBezTo>
                    <a:pt x="106" y="849"/>
                    <a:pt x="22" y="1093"/>
                    <a:pt x="11" y="1337"/>
                  </a:cubicBezTo>
                  <a:cubicBezTo>
                    <a:pt x="0" y="1433"/>
                    <a:pt x="0" y="1529"/>
                    <a:pt x="11" y="1624"/>
                  </a:cubicBezTo>
                  <a:lnTo>
                    <a:pt x="22" y="1730"/>
                  </a:lnTo>
                  <a:cubicBezTo>
                    <a:pt x="64" y="1741"/>
                    <a:pt x="109" y="1746"/>
                    <a:pt x="154" y="1746"/>
                  </a:cubicBezTo>
                  <a:cubicBezTo>
                    <a:pt x="199" y="1746"/>
                    <a:pt x="244" y="1741"/>
                    <a:pt x="287" y="1730"/>
                  </a:cubicBezTo>
                  <a:cubicBezTo>
                    <a:pt x="287" y="1730"/>
                    <a:pt x="297" y="1698"/>
                    <a:pt x="319" y="1635"/>
                  </a:cubicBezTo>
                  <a:cubicBezTo>
                    <a:pt x="329" y="1560"/>
                    <a:pt x="351" y="1486"/>
                    <a:pt x="382" y="1422"/>
                  </a:cubicBezTo>
                  <a:cubicBezTo>
                    <a:pt x="457" y="1242"/>
                    <a:pt x="542" y="1072"/>
                    <a:pt x="648" y="913"/>
                  </a:cubicBezTo>
                  <a:cubicBezTo>
                    <a:pt x="754" y="754"/>
                    <a:pt x="870" y="605"/>
                    <a:pt x="998" y="457"/>
                  </a:cubicBezTo>
                  <a:cubicBezTo>
                    <a:pt x="1115" y="319"/>
                    <a:pt x="1242" y="234"/>
                    <a:pt x="1242" y="234"/>
                  </a:cubicBezTo>
                  <a:cubicBezTo>
                    <a:pt x="1221" y="149"/>
                    <a:pt x="1178" y="64"/>
                    <a:pt x="1136"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45"/>
            <p:cNvSpPr/>
            <p:nvPr/>
          </p:nvSpPr>
          <p:spPr>
            <a:xfrm>
              <a:off x="8874383" y="2198500"/>
              <a:ext cx="47282" cy="47679"/>
            </a:xfrm>
            <a:custGeom>
              <a:rect b="b" l="l" r="r" t="t"/>
              <a:pathLst>
                <a:path extrusionOk="0" h="1200" w="1190">
                  <a:moveTo>
                    <a:pt x="1125" y="1"/>
                  </a:moveTo>
                  <a:lnTo>
                    <a:pt x="1041" y="12"/>
                  </a:lnTo>
                  <a:cubicBezTo>
                    <a:pt x="966" y="12"/>
                    <a:pt x="892" y="22"/>
                    <a:pt x="818" y="43"/>
                  </a:cubicBezTo>
                  <a:cubicBezTo>
                    <a:pt x="637" y="96"/>
                    <a:pt x="457" y="192"/>
                    <a:pt x="319" y="330"/>
                  </a:cubicBezTo>
                  <a:cubicBezTo>
                    <a:pt x="192" y="468"/>
                    <a:pt x="107" y="638"/>
                    <a:pt x="54" y="829"/>
                  </a:cubicBezTo>
                  <a:cubicBezTo>
                    <a:pt x="32" y="892"/>
                    <a:pt x="22" y="967"/>
                    <a:pt x="11" y="1030"/>
                  </a:cubicBezTo>
                  <a:lnTo>
                    <a:pt x="1" y="1115"/>
                  </a:lnTo>
                  <a:cubicBezTo>
                    <a:pt x="75" y="1158"/>
                    <a:pt x="160" y="1189"/>
                    <a:pt x="255" y="1200"/>
                  </a:cubicBezTo>
                  <a:cubicBezTo>
                    <a:pt x="298" y="1136"/>
                    <a:pt x="351" y="1062"/>
                    <a:pt x="404" y="998"/>
                  </a:cubicBezTo>
                  <a:cubicBezTo>
                    <a:pt x="499" y="892"/>
                    <a:pt x="595" y="786"/>
                    <a:pt x="690" y="691"/>
                  </a:cubicBezTo>
                  <a:cubicBezTo>
                    <a:pt x="786" y="585"/>
                    <a:pt x="881" y="489"/>
                    <a:pt x="987" y="404"/>
                  </a:cubicBezTo>
                  <a:cubicBezTo>
                    <a:pt x="1051" y="351"/>
                    <a:pt x="1115" y="309"/>
                    <a:pt x="1189" y="266"/>
                  </a:cubicBezTo>
                  <a:cubicBezTo>
                    <a:pt x="1178" y="171"/>
                    <a:pt x="1157" y="86"/>
                    <a:pt x="1125" y="1"/>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45"/>
            <p:cNvSpPr/>
            <p:nvPr/>
          </p:nvSpPr>
          <p:spPr>
            <a:xfrm>
              <a:off x="8122644" y="2614658"/>
              <a:ext cx="66671" cy="60314"/>
            </a:xfrm>
            <a:custGeom>
              <a:rect b="b" l="l" r="r" t="t"/>
              <a:pathLst>
                <a:path extrusionOk="0" h="1518" w="1678">
                  <a:moveTo>
                    <a:pt x="202" y="0"/>
                  </a:moveTo>
                  <a:cubicBezTo>
                    <a:pt x="181" y="0"/>
                    <a:pt x="1" y="181"/>
                    <a:pt x="22" y="191"/>
                  </a:cubicBezTo>
                  <a:cubicBezTo>
                    <a:pt x="383" y="754"/>
                    <a:pt x="892" y="1210"/>
                    <a:pt x="1486" y="1518"/>
                  </a:cubicBezTo>
                  <a:cubicBezTo>
                    <a:pt x="1561" y="1475"/>
                    <a:pt x="1624" y="1411"/>
                    <a:pt x="1677" y="1327"/>
                  </a:cubicBezTo>
                  <a:cubicBezTo>
                    <a:pt x="1306" y="775"/>
                    <a:pt x="797" y="319"/>
                    <a:pt x="202"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45"/>
            <p:cNvSpPr/>
            <p:nvPr/>
          </p:nvSpPr>
          <p:spPr>
            <a:xfrm>
              <a:off x="8146284" y="2574170"/>
              <a:ext cx="46805" cy="43030"/>
            </a:xfrm>
            <a:custGeom>
              <a:rect b="b" l="l" r="r" t="t"/>
              <a:pathLst>
                <a:path extrusionOk="0" h="1083" w="1178">
                  <a:moveTo>
                    <a:pt x="223" y="1"/>
                  </a:moveTo>
                  <a:cubicBezTo>
                    <a:pt x="138" y="43"/>
                    <a:pt x="64" y="85"/>
                    <a:pt x="0" y="149"/>
                  </a:cubicBezTo>
                  <a:cubicBezTo>
                    <a:pt x="74" y="393"/>
                    <a:pt x="202" y="605"/>
                    <a:pt x="371" y="796"/>
                  </a:cubicBezTo>
                  <a:cubicBezTo>
                    <a:pt x="509" y="902"/>
                    <a:pt x="658" y="987"/>
                    <a:pt x="828" y="1030"/>
                  </a:cubicBezTo>
                  <a:cubicBezTo>
                    <a:pt x="976" y="1072"/>
                    <a:pt x="1093" y="1083"/>
                    <a:pt x="1093" y="1083"/>
                  </a:cubicBezTo>
                  <a:cubicBezTo>
                    <a:pt x="1135" y="1009"/>
                    <a:pt x="1167" y="913"/>
                    <a:pt x="1178" y="828"/>
                  </a:cubicBezTo>
                  <a:cubicBezTo>
                    <a:pt x="1178" y="828"/>
                    <a:pt x="1104" y="754"/>
                    <a:pt x="1008" y="680"/>
                  </a:cubicBezTo>
                  <a:cubicBezTo>
                    <a:pt x="902" y="616"/>
                    <a:pt x="817" y="489"/>
                    <a:pt x="722" y="414"/>
                  </a:cubicBezTo>
                  <a:cubicBezTo>
                    <a:pt x="552" y="266"/>
                    <a:pt x="223" y="1"/>
                    <a:pt x="223" y="1"/>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52" name="Google Shape;652;p45"/>
          <p:cNvSpPr/>
          <p:nvPr/>
        </p:nvSpPr>
        <p:spPr>
          <a:xfrm>
            <a:off x="7501825" y="4710313"/>
            <a:ext cx="952900" cy="138325"/>
          </a:xfrm>
          <a:custGeom>
            <a:rect b="b" l="l" r="r" t="t"/>
            <a:pathLst>
              <a:path extrusionOk="0" h="5533" w="38116">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rgbClr val="7ECC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45"/>
          <p:cNvSpPr/>
          <p:nvPr/>
        </p:nvSpPr>
        <p:spPr>
          <a:xfrm>
            <a:off x="8498913" y="4603488"/>
            <a:ext cx="293325" cy="67875"/>
          </a:xfrm>
          <a:custGeom>
            <a:rect b="b" l="l" r="r" t="t"/>
            <a:pathLst>
              <a:path extrusionOk="0" h="2715" w="11733">
                <a:moveTo>
                  <a:pt x="5691" y="0"/>
                </a:moveTo>
                <a:lnTo>
                  <a:pt x="5283" y="409"/>
                </a:lnTo>
                <a:lnTo>
                  <a:pt x="4728" y="934"/>
                </a:lnTo>
                <a:cubicBezTo>
                  <a:pt x="4524" y="1080"/>
                  <a:pt x="4349" y="1255"/>
                  <a:pt x="4144" y="1372"/>
                </a:cubicBezTo>
                <a:cubicBezTo>
                  <a:pt x="3736" y="1634"/>
                  <a:pt x="3298" y="1780"/>
                  <a:pt x="2831" y="1868"/>
                </a:cubicBezTo>
                <a:cubicBezTo>
                  <a:pt x="2739" y="1879"/>
                  <a:pt x="2646" y="1885"/>
                  <a:pt x="2553" y="1885"/>
                </a:cubicBezTo>
                <a:cubicBezTo>
                  <a:pt x="1697" y="1885"/>
                  <a:pt x="789" y="1420"/>
                  <a:pt x="0" y="788"/>
                </a:cubicBezTo>
                <a:lnTo>
                  <a:pt x="0" y="788"/>
                </a:lnTo>
                <a:cubicBezTo>
                  <a:pt x="263" y="1284"/>
                  <a:pt x="642" y="1751"/>
                  <a:pt x="1109" y="2072"/>
                </a:cubicBezTo>
                <a:cubicBezTo>
                  <a:pt x="1605" y="2452"/>
                  <a:pt x="2218" y="2685"/>
                  <a:pt x="2831" y="2714"/>
                </a:cubicBezTo>
                <a:cubicBezTo>
                  <a:pt x="3473" y="2714"/>
                  <a:pt x="4115" y="2568"/>
                  <a:pt x="4670" y="2277"/>
                </a:cubicBezTo>
                <a:cubicBezTo>
                  <a:pt x="4932" y="2131"/>
                  <a:pt x="5195" y="1956"/>
                  <a:pt x="5429" y="1751"/>
                </a:cubicBezTo>
                <a:cubicBezTo>
                  <a:pt x="5521" y="1682"/>
                  <a:pt x="5610" y="1603"/>
                  <a:pt x="5697" y="1522"/>
                </a:cubicBezTo>
                <a:lnTo>
                  <a:pt x="5697" y="1522"/>
                </a:lnTo>
                <a:cubicBezTo>
                  <a:pt x="6054" y="1801"/>
                  <a:pt x="6442" y="2039"/>
                  <a:pt x="6859" y="2247"/>
                </a:cubicBezTo>
                <a:cubicBezTo>
                  <a:pt x="7442" y="2539"/>
                  <a:pt x="8084" y="2685"/>
                  <a:pt x="8726" y="2714"/>
                </a:cubicBezTo>
                <a:cubicBezTo>
                  <a:pt x="8902" y="2714"/>
                  <a:pt x="9048" y="2714"/>
                  <a:pt x="9223" y="2685"/>
                </a:cubicBezTo>
                <a:lnTo>
                  <a:pt x="9719" y="2568"/>
                </a:lnTo>
                <a:cubicBezTo>
                  <a:pt x="10011" y="2481"/>
                  <a:pt x="10302" y="2335"/>
                  <a:pt x="10565" y="2160"/>
                </a:cubicBezTo>
                <a:cubicBezTo>
                  <a:pt x="11061" y="1780"/>
                  <a:pt x="11470" y="1313"/>
                  <a:pt x="11733" y="759"/>
                </a:cubicBezTo>
                <a:lnTo>
                  <a:pt x="11733" y="759"/>
                </a:lnTo>
                <a:cubicBezTo>
                  <a:pt x="11324" y="1138"/>
                  <a:pt x="10828" y="1430"/>
                  <a:pt x="10302" y="1664"/>
                </a:cubicBezTo>
                <a:cubicBezTo>
                  <a:pt x="9980" y="1785"/>
                  <a:pt x="9630" y="1850"/>
                  <a:pt x="9271" y="1850"/>
                </a:cubicBezTo>
                <a:cubicBezTo>
                  <a:pt x="9110" y="1850"/>
                  <a:pt x="8947" y="1837"/>
                  <a:pt x="8785" y="1810"/>
                </a:cubicBezTo>
                <a:cubicBezTo>
                  <a:pt x="8289" y="1722"/>
                  <a:pt x="7793" y="1547"/>
                  <a:pt x="7355" y="1284"/>
                </a:cubicBezTo>
                <a:cubicBezTo>
                  <a:pt x="6888" y="1022"/>
                  <a:pt x="6479" y="730"/>
                  <a:pt x="6100" y="380"/>
                </a:cubicBezTo>
                <a:lnTo>
                  <a:pt x="5691" y="0"/>
                </a:lnTo>
                <a:close/>
              </a:path>
            </a:pathLst>
          </a:custGeom>
          <a:solidFill>
            <a:srgbClr val="7ECC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54" name="Google Shape;654;p45"/>
          <p:cNvGrpSpPr/>
          <p:nvPr/>
        </p:nvGrpSpPr>
        <p:grpSpPr>
          <a:xfrm>
            <a:off x="8307931" y="1709991"/>
            <a:ext cx="1483317" cy="577807"/>
            <a:chOff x="651200" y="238075"/>
            <a:chExt cx="880725" cy="343075"/>
          </a:xfrm>
        </p:grpSpPr>
        <p:sp>
          <p:nvSpPr>
            <p:cNvPr id="655" name="Google Shape;655;p45"/>
            <p:cNvSpPr/>
            <p:nvPr/>
          </p:nvSpPr>
          <p:spPr>
            <a:xfrm>
              <a:off x="651200" y="238075"/>
              <a:ext cx="880725" cy="343075"/>
            </a:xfrm>
            <a:custGeom>
              <a:rect b="b" l="l" r="r" t="t"/>
              <a:pathLst>
                <a:path extrusionOk="0" h="13723" w="35229">
                  <a:moveTo>
                    <a:pt x="20065" y="1"/>
                  </a:moveTo>
                  <a:cubicBezTo>
                    <a:pt x="16539" y="1"/>
                    <a:pt x="13074" y="2061"/>
                    <a:pt x="14483" y="5935"/>
                  </a:cubicBezTo>
                  <a:cubicBezTo>
                    <a:pt x="13434" y="5038"/>
                    <a:pt x="12109" y="4625"/>
                    <a:pt x="10792" y="4625"/>
                  </a:cubicBezTo>
                  <a:cubicBezTo>
                    <a:pt x="8616" y="4625"/>
                    <a:pt x="6461" y="5751"/>
                    <a:pt x="5603" y="7679"/>
                  </a:cubicBezTo>
                  <a:cubicBezTo>
                    <a:pt x="5272" y="8432"/>
                    <a:pt x="5144" y="9259"/>
                    <a:pt x="5235" y="10076"/>
                  </a:cubicBezTo>
                  <a:cubicBezTo>
                    <a:pt x="4648" y="9764"/>
                    <a:pt x="3986" y="9590"/>
                    <a:pt x="3316" y="9580"/>
                  </a:cubicBezTo>
                  <a:cubicBezTo>
                    <a:pt x="1351" y="9580"/>
                    <a:pt x="1" y="11298"/>
                    <a:pt x="377" y="13722"/>
                  </a:cubicBezTo>
                  <a:lnTo>
                    <a:pt x="33952" y="13722"/>
                  </a:lnTo>
                  <a:cubicBezTo>
                    <a:pt x="35229" y="11390"/>
                    <a:pt x="34623" y="9305"/>
                    <a:pt x="33126" y="7982"/>
                  </a:cubicBezTo>
                  <a:cubicBezTo>
                    <a:pt x="32081" y="7073"/>
                    <a:pt x="30608" y="6529"/>
                    <a:pt x="29036" y="6529"/>
                  </a:cubicBezTo>
                  <a:cubicBezTo>
                    <a:pt x="27927" y="6529"/>
                    <a:pt x="26768" y="6800"/>
                    <a:pt x="25678" y="7404"/>
                  </a:cubicBezTo>
                  <a:cubicBezTo>
                    <a:pt x="27692" y="2368"/>
                    <a:pt x="23844" y="1"/>
                    <a:pt x="2006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45"/>
            <p:cNvSpPr/>
            <p:nvPr/>
          </p:nvSpPr>
          <p:spPr>
            <a:xfrm>
              <a:off x="1162500" y="272700"/>
              <a:ext cx="47550" cy="32700"/>
            </a:xfrm>
            <a:custGeom>
              <a:rect b="b" l="l" r="r" t="t"/>
              <a:pathLst>
                <a:path extrusionOk="0" h="1308" w="1902">
                  <a:moveTo>
                    <a:pt x="534" y="1"/>
                  </a:moveTo>
                  <a:cubicBezTo>
                    <a:pt x="503" y="1"/>
                    <a:pt x="472" y="2"/>
                    <a:pt x="441" y="4"/>
                  </a:cubicBezTo>
                  <a:cubicBezTo>
                    <a:pt x="294" y="4"/>
                    <a:pt x="157" y="31"/>
                    <a:pt x="10" y="68"/>
                  </a:cubicBezTo>
                  <a:cubicBezTo>
                    <a:pt x="0" y="151"/>
                    <a:pt x="19" y="242"/>
                    <a:pt x="46" y="316"/>
                  </a:cubicBezTo>
                  <a:cubicBezTo>
                    <a:pt x="175" y="316"/>
                    <a:pt x="294" y="334"/>
                    <a:pt x="414" y="353"/>
                  </a:cubicBezTo>
                  <a:cubicBezTo>
                    <a:pt x="616" y="399"/>
                    <a:pt x="818" y="472"/>
                    <a:pt x="992" y="582"/>
                  </a:cubicBezTo>
                  <a:cubicBezTo>
                    <a:pt x="1167" y="692"/>
                    <a:pt x="1323" y="830"/>
                    <a:pt x="1461" y="996"/>
                  </a:cubicBezTo>
                  <a:cubicBezTo>
                    <a:pt x="1534" y="1097"/>
                    <a:pt x="1598" y="1198"/>
                    <a:pt x="1663" y="1308"/>
                  </a:cubicBezTo>
                  <a:cubicBezTo>
                    <a:pt x="1745" y="1299"/>
                    <a:pt x="1828" y="1271"/>
                    <a:pt x="1901" y="1225"/>
                  </a:cubicBezTo>
                  <a:lnTo>
                    <a:pt x="1865" y="1115"/>
                  </a:lnTo>
                  <a:cubicBezTo>
                    <a:pt x="1846" y="1014"/>
                    <a:pt x="1810" y="913"/>
                    <a:pt x="1764" y="821"/>
                  </a:cubicBezTo>
                  <a:cubicBezTo>
                    <a:pt x="1653" y="564"/>
                    <a:pt x="1479" y="344"/>
                    <a:pt x="1240" y="187"/>
                  </a:cubicBezTo>
                  <a:cubicBezTo>
                    <a:pt x="1028" y="65"/>
                    <a:pt x="780" y="1"/>
                    <a:pt x="534" y="1"/>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45"/>
            <p:cNvSpPr/>
            <p:nvPr/>
          </p:nvSpPr>
          <p:spPr>
            <a:xfrm>
              <a:off x="1159050" y="301950"/>
              <a:ext cx="36525" cy="28700"/>
            </a:xfrm>
            <a:custGeom>
              <a:rect b="b" l="l" r="r" t="t"/>
              <a:pathLst>
                <a:path extrusionOk="0" h="1148" w="1461">
                  <a:moveTo>
                    <a:pt x="56" y="0"/>
                  </a:moveTo>
                  <a:cubicBezTo>
                    <a:pt x="19" y="73"/>
                    <a:pt x="1" y="156"/>
                    <a:pt x="1" y="239"/>
                  </a:cubicBezTo>
                  <a:lnTo>
                    <a:pt x="230" y="386"/>
                  </a:lnTo>
                  <a:cubicBezTo>
                    <a:pt x="304" y="422"/>
                    <a:pt x="368" y="478"/>
                    <a:pt x="423" y="533"/>
                  </a:cubicBezTo>
                  <a:cubicBezTo>
                    <a:pt x="487" y="588"/>
                    <a:pt x="552" y="643"/>
                    <a:pt x="616" y="689"/>
                  </a:cubicBezTo>
                  <a:cubicBezTo>
                    <a:pt x="846" y="872"/>
                    <a:pt x="1286" y="1148"/>
                    <a:pt x="1286" y="1148"/>
                  </a:cubicBezTo>
                  <a:cubicBezTo>
                    <a:pt x="1351" y="1102"/>
                    <a:pt x="1415" y="1038"/>
                    <a:pt x="1461" y="973"/>
                  </a:cubicBezTo>
                  <a:cubicBezTo>
                    <a:pt x="1305" y="726"/>
                    <a:pt x="1121" y="505"/>
                    <a:pt x="910" y="312"/>
                  </a:cubicBezTo>
                  <a:cubicBezTo>
                    <a:pt x="745" y="193"/>
                    <a:pt x="570" y="110"/>
                    <a:pt x="377" y="55"/>
                  </a:cubicBezTo>
                  <a:cubicBezTo>
                    <a:pt x="194" y="18"/>
                    <a:pt x="56" y="0"/>
                    <a:pt x="56"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45"/>
            <p:cNvSpPr/>
            <p:nvPr/>
          </p:nvSpPr>
          <p:spPr>
            <a:xfrm>
              <a:off x="1319525" y="547600"/>
              <a:ext cx="54900" cy="11950"/>
            </a:xfrm>
            <a:custGeom>
              <a:rect b="b" l="l" r="r" t="t"/>
              <a:pathLst>
                <a:path extrusionOk="0" h="478" w="2196">
                  <a:moveTo>
                    <a:pt x="1103" y="0"/>
                  </a:moveTo>
                  <a:cubicBezTo>
                    <a:pt x="736" y="19"/>
                    <a:pt x="377" y="56"/>
                    <a:pt x="28" y="120"/>
                  </a:cubicBezTo>
                  <a:cubicBezTo>
                    <a:pt x="1" y="202"/>
                    <a:pt x="1" y="285"/>
                    <a:pt x="28" y="368"/>
                  </a:cubicBezTo>
                  <a:cubicBezTo>
                    <a:pt x="377" y="423"/>
                    <a:pt x="736" y="460"/>
                    <a:pt x="1103" y="478"/>
                  </a:cubicBezTo>
                  <a:cubicBezTo>
                    <a:pt x="1461" y="460"/>
                    <a:pt x="1819" y="423"/>
                    <a:pt x="2177" y="368"/>
                  </a:cubicBezTo>
                  <a:cubicBezTo>
                    <a:pt x="2196" y="285"/>
                    <a:pt x="2196" y="202"/>
                    <a:pt x="2177" y="120"/>
                  </a:cubicBezTo>
                  <a:cubicBezTo>
                    <a:pt x="1819" y="56"/>
                    <a:pt x="1461" y="19"/>
                    <a:pt x="1103"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45"/>
            <p:cNvSpPr/>
            <p:nvPr/>
          </p:nvSpPr>
          <p:spPr>
            <a:xfrm>
              <a:off x="1333300" y="520500"/>
              <a:ext cx="27350" cy="11750"/>
            </a:xfrm>
            <a:custGeom>
              <a:rect b="b" l="l" r="r" t="t"/>
              <a:pathLst>
                <a:path extrusionOk="0" h="470" w="1094">
                  <a:moveTo>
                    <a:pt x="552" y="1"/>
                  </a:moveTo>
                  <a:cubicBezTo>
                    <a:pt x="368" y="10"/>
                    <a:pt x="185" y="56"/>
                    <a:pt x="10" y="111"/>
                  </a:cubicBezTo>
                  <a:cubicBezTo>
                    <a:pt x="1" y="194"/>
                    <a:pt x="1" y="276"/>
                    <a:pt x="10" y="359"/>
                  </a:cubicBezTo>
                  <a:cubicBezTo>
                    <a:pt x="185" y="414"/>
                    <a:pt x="368" y="460"/>
                    <a:pt x="552" y="469"/>
                  </a:cubicBezTo>
                  <a:cubicBezTo>
                    <a:pt x="736" y="460"/>
                    <a:pt x="910" y="414"/>
                    <a:pt x="1085" y="359"/>
                  </a:cubicBezTo>
                  <a:cubicBezTo>
                    <a:pt x="1094" y="276"/>
                    <a:pt x="1094" y="194"/>
                    <a:pt x="1085" y="111"/>
                  </a:cubicBezTo>
                  <a:cubicBezTo>
                    <a:pt x="910" y="56"/>
                    <a:pt x="736" y="10"/>
                    <a:pt x="552" y="1"/>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0" name="Google Shape;660;p45"/>
          <p:cNvSpPr/>
          <p:nvPr/>
        </p:nvSpPr>
        <p:spPr>
          <a:xfrm>
            <a:off x="2601650" y="4636363"/>
            <a:ext cx="952900" cy="138325"/>
          </a:xfrm>
          <a:custGeom>
            <a:rect b="b" l="l" r="r" t="t"/>
            <a:pathLst>
              <a:path extrusionOk="0" h="5533" w="38116">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rgbClr val="7ECC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45"/>
          <p:cNvSpPr/>
          <p:nvPr/>
        </p:nvSpPr>
        <p:spPr>
          <a:xfrm>
            <a:off x="108263" y="618100"/>
            <a:ext cx="293325" cy="67875"/>
          </a:xfrm>
          <a:custGeom>
            <a:rect b="b" l="l" r="r" t="t"/>
            <a:pathLst>
              <a:path extrusionOk="0" h="2715" w="11733">
                <a:moveTo>
                  <a:pt x="5691" y="0"/>
                </a:moveTo>
                <a:lnTo>
                  <a:pt x="5283" y="409"/>
                </a:lnTo>
                <a:lnTo>
                  <a:pt x="4728" y="934"/>
                </a:lnTo>
                <a:cubicBezTo>
                  <a:pt x="4524" y="1080"/>
                  <a:pt x="4349" y="1255"/>
                  <a:pt x="4144" y="1372"/>
                </a:cubicBezTo>
                <a:cubicBezTo>
                  <a:pt x="3736" y="1634"/>
                  <a:pt x="3298" y="1780"/>
                  <a:pt x="2831" y="1868"/>
                </a:cubicBezTo>
                <a:cubicBezTo>
                  <a:pt x="2739" y="1879"/>
                  <a:pt x="2646" y="1885"/>
                  <a:pt x="2553" y="1885"/>
                </a:cubicBezTo>
                <a:cubicBezTo>
                  <a:pt x="1697" y="1885"/>
                  <a:pt x="789" y="1420"/>
                  <a:pt x="0" y="788"/>
                </a:cubicBezTo>
                <a:lnTo>
                  <a:pt x="0" y="788"/>
                </a:lnTo>
                <a:cubicBezTo>
                  <a:pt x="263" y="1284"/>
                  <a:pt x="642" y="1751"/>
                  <a:pt x="1109" y="2072"/>
                </a:cubicBezTo>
                <a:cubicBezTo>
                  <a:pt x="1605" y="2452"/>
                  <a:pt x="2218" y="2685"/>
                  <a:pt x="2831" y="2714"/>
                </a:cubicBezTo>
                <a:cubicBezTo>
                  <a:pt x="3473" y="2714"/>
                  <a:pt x="4115" y="2568"/>
                  <a:pt x="4670" y="2277"/>
                </a:cubicBezTo>
                <a:cubicBezTo>
                  <a:pt x="4932" y="2131"/>
                  <a:pt x="5195" y="1956"/>
                  <a:pt x="5429" y="1751"/>
                </a:cubicBezTo>
                <a:cubicBezTo>
                  <a:pt x="5521" y="1682"/>
                  <a:pt x="5610" y="1603"/>
                  <a:pt x="5697" y="1522"/>
                </a:cubicBezTo>
                <a:lnTo>
                  <a:pt x="5697" y="1522"/>
                </a:lnTo>
                <a:cubicBezTo>
                  <a:pt x="6054" y="1801"/>
                  <a:pt x="6442" y="2039"/>
                  <a:pt x="6859" y="2247"/>
                </a:cubicBezTo>
                <a:cubicBezTo>
                  <a:pt x="7442" y="2539"/>
                  <a:pt x="8084" y="2685"/>
                  <a:pt x="8726" y="2714"/>
                </a:cubicBezTo>
                <a:cubicBezTo>
                  <a:pt x="8902" y="2714"/>
                  <a:pt x="9048" y="2714"/>
                  <a:pt x="9223" y="2685"/>
                </a:cubicBezTo>
                <a:lnTo>
                  <a:pt x="9719" y="2568"/>
                </a:lnTo>
                <a:cubicBezTo>
                  <a:pt x="10011" y="2481"/>
                  <a:pt x="10302" y="2335"/>
                  <a:pt x="10565" y="2160"/>
                </a:cubicBezTo>
                <a:cubicBezTo>
                  <a:pt x="11061" y="1780"/>
                  <a:pt x="11470" y="1313"/>
                  <a:pt x="11733" y="759"/>
                </a:cubicBezTo>
                <a:lnTo>
                  <a:pt x="11733" y="759"/>
                </a:lnTo>
                <a:cubicBezTo>
                  <a:pt x="11324" y="1138"/>
                  <a:pt x="10828" y="1430"/>
                  <a:pt x="10302" y="1664"/>
                </a:cubicBezTo>
                <a:cubicBezTo>
                  <a:pt x="9980" y="1785"/>
                  <a:pt x="9630" y="1850"/>
                  <a:pt x="9271" y="1850"/>
                </a:cubicBezTo>
                <a:cubicBezTo>
                  <a:pt x="9110" y="1850"/>
                  <a:pt x="8947" y="1837"/>
                  <a:pt x="8785" y="1810"/>
                </a:cubicBezTo>
                <a:cubicBezTo>
                  <a:pt x="8289" y="1722"/>
                  <a:pt x="7793" y="1547"/>
                  <a:pt x="7355" y="1284"/>
                </a:cubicBezTo>
                <a:cubicBezTo>
                  <a:pt x="6888" y="1022"/>
                  <a:pt x="6479" y="730"/>
                  <a:pt x="6100" y="380"/>
                </a:cubicBezTo>
                <a:lnTo>
                  <a:pt x="5691" y="0"/>
                </a:lnTo>
                <a:close/>
              </a:path>
            </a:pathLst>
          </a:custGeom>
          <a:solidFill>
            <a:srgbClr val="7ECC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45"/>
          <p:cNvSpPr/>
          <p:nvPr/>
        </p:nvSpPr>
        <p:spPr>
          <a:xfrm>
            <a:off x="233788" y="3887088"/>
            <a:ext cx="293325" cy="67875"/>
          </a:xfrm>
          <a:custGeom>
            <a:rect b="b" l="l" r="r" t="t"/>
            <a:pathLst>
              <a:path extrusionOk="0" h="2715" w="11733">
                <a:moveTo>
                  <a:pt x="5691" y="0"/>
                </a:moveTo>
                <a:lnTo>
                  <a:pt x="5283" y="409"/>
                </a:lnTo>
                <a:lnTo>
                  <a:pt x="4728" y="934"/>
                </a:lnTo>
                <a:cubicBezTo>
                  <a:pt x="4524" y="1080"/>
                  <a:pt x="4349" y="1255"/>
                  <a:pt x="4144" y="1372"/>
                </a:cubicBezTo>
                <a:cubicBezTo>
                  <a:pt x="3736" y="1634"/>
                  <a:pt x="3298" y="1780"/>
                  <a:pt x="2831" y="1868"/>
                </a:cubicBezTo>
                <a:cubicBezTo>
                  <a:pt x="2739" y="1879"/>
                  <a:pt x="2646" y="1885"/>
                  <a:pt x="2553" y="1885"/>
                </a:cubicBezTo>
                <a:cubicBezTo>
                  <a:pt x="1697" y="1885"/>
                  <a:pt x="789" y="1420"/>
                  <a:pt x="0" y="788"/>
                </a:cubicBezTo>
                <a:lnTo>
                  <a:pt x="0" y="788"/>
                </a:lnTo>
                <a:cubicBezTo>
                  <a:pt x="263" y="1284"/>
                  <a:pt x="642" y="1751"/>
                  <a:pt x="1109" y="2072"/>
                </a:cubicBezTo>
                <a:cubicBezTo>
                  <a:pt x="1605" y="2452"/>
                  <a:pt x="2218" y="2685"/>
                  <a:pt x="2831" y="2714"/>
                </a:cubicBezTo>
                <a:cubicBezTo>
                  <a:pt x="3473" y="2714"/>
                  <a:pt x="4115" y="2568"/>
                  <a:pt x="4670" y="2277"/>
                </a:cubicBezTo>
                <a:cubicBezTo>
                  <a:pt x="4932" y="2131"/>
                  <a:pt x="5195" y="1956"/>
                  <a:pt x="5429" y="1751"/>
                </a:cubicBezTo>
                <a:cubicBezTo>
                  <a:pt x="5521" y="1682"/>
                  <a:pt x="5610" y="1603"/>
                  <a:pt x="5697" y="1522"/>
                </a:cubicBezTo>
                <a:lnTo>
                  <a:pt x="5697" y="1522"/>
                </a:lnTo>
                <a:cubicBezTo>
                  <a:pt x="6054" y="1801"/>
                  <a:pt x="6442" y="2039"/>
                  <a:pt x="6859" y="2247"/>
                </a:cubicBezTo>
                <a:cubicBezTo>
                  <a:pt x="7442" y="2539"/>
                  <a:pt x="8084" y="2685"/>
                  <a:pt x="8726" y="2714"/>
                </a:cubicBezTo>
                <a:cubicBezTo>
                  <a:pt x="8902" y="2714"/>
                  <a:pt x="9048" y="2714"/>
                  <a:pt x="9223" y="2685"/>
                </a:cubicBezTo>
                <a:lnTo>
                  <a:pt x="9719" y="2568"/>
                </a:lnTo>
                <a:cubicBezTo>
                  <a:pt x="10011" y="2481"/>
                  <a:pt x="10302" y="2335"/>
                  <a:pt x="10565" y="2160"/>
                </a:cubicBezTo>
                <a:cubicBezTo>
                  <a:pt x="11061" y="1780"/>
                  <a:pt x="11470" y="1313"/>
                  <a:pt x="11733" y="759"/>
                </a:cubicBezTo>
                <a:lnTo>
                  <a:pt x="11733" y="759"/>
                </a:lnTo>
                <a:cubicBezTo>
                  <a:pt x="11324" y="1138"/>
                  <a:pt x="10828" y="1430"/>
                  <a:pt x="10302" y="1664"/>
                </a:cubicBezTo>
                <a:cubicBezTo>
                  <a:pt x="9980" y="1785"/>
                  <a:pt x="9630" y="1850"/>
                  <a:pt x="9271" y="1850"/>
                </a:cubicBezTo>
                <a:cubicBezTo>
                  <a:pt x="9110" y="1850"/>
                  <a:pt x="8947" y="1837"/>
                  <a:pt x="8785" y="1810"/>
                </a:cubicBezTo>
                <a:cubicBezTo>
                  <a:pt x="8289" y="1722"/>
                  <a:pt x="7793" y="1547"/>
                  <a:pt x="7355" y="1284"/>
                </a:cubicBezTo>
                <a:cubicBezTo>
                  <a:pt x="6888" y="1022"/>
                  <a:pt x="6479" y="730"/>
                  <a:pt x="6100" y="380"/>
                </a:cubicBezTo>
                <a:lnTo>
                  <a:pt x="5691" y="0"/>
                </a:lnTo>
                <a:close/>
              </a:path>
            </a:pathLst>
          </a:custGeom>
          <a:solidFill>
            <a:srgbClr val="7ECC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45"/>
          <p:cNvSpPr/>
          <p:nvPr/>
        </p:nvSpPr>
        <p:spPr>
          <a:xfrm>
            <a:off x="2652288" y="3439238"/>
            <a:ext cx="293325" cy="67875"/>
          </a:xfrm>
          <a:custGeom>
            <a:rect b="b" l="l" r="r" t="t"/>
            <a:pathLst>
              <a:path extrusionOk="0" h="2715" w="11733">
                <a:moveTo>
                  <a:pt x="5691" y="0"/>
                </a:moveTo>
                <a:lnTo>
                  <a:pt x="5283" y="409"/>
                </a:lnTo>
                <a:lnTo>
                  <a:pt x="4728" y="934"/>
                </a:lnTo>
                <a:cubicBezTo>
                  <a:pt x="4524" y="1080"/>
                  <a:pt x="4349" y="1255"/>
                  <a:pt x="4144" y="1372"/>
                </a:cubicBezTo>
                <a:cubicBezTo>
                  <a:pt x="3736" y="1634"/>
                  <a:pt x="3298" y="1780"/>
                  <a:pt x="2831" y="1868"/>
                </a:cubicBezTo>
                <a:cubicBezTo>
                  <a:pt x="2739" y="1879"/>
                  <a:pt x="2646" y="1885"/>
                  <a:pt x="2553" y="1885"/>
                </a:cubicBezTo>
                <a:cubicBezTo>
                  <a:pt x="1697" y="1885"/>
                  <a:pt x="789" y="1420"/>
                  <a:pt x="0" y="788"/>
                </a:cubicBezTo>
                <a:lnTo>
                  <a:pt x="0" y="788"/>
                </a:lnTo>
                <a:cubicBezTo>
                  <a:pt x="263" y="1284"/>
                  <a:pt x="642" y="1751"/>
                  <a:pt x="1109" y="2072"/>
                </a:cubicBezTo>
                <a:cubicBezTo>
                  <a:pt x="1605" y="2452"/>
                  <a:pt x="2218" y="2685"/>
                  <a:pt x="2831" y="2714"/>
                </a:cubicBezTo>
                <a:cubicBezTo>
                  <a:pt x="3473" y="2714"/>
                  <a:pt x="4115" y="2568"/>
                  <a:pt x="4670" y="2277"/>
                </a:cubicBezTo>
                <a:cubicBezTo>
                  <a:pt x="4932" y="2131"/>
                  <a:pt x="5195" y="1956"/>
                  <a:pt x="5429" y="1751"/>
                </a:cubicBezTo>
                <a:cubicBezTo>
                  <a:pt x="5521" y="1682"/>
                  <a:pt x="5610" y="1603"/>
                  <a:pt x="5697" y="1522"/>
                </a:cubicBezTo>
                <a:lnTo>
                  <a:pt x="5697" y="1522"/>
                </a:lnTo>
                <a:cubicBezTo>
                  <a:pt x="6054" y="1801"/>
                  <a:pt x="6442" y="2039"/>
                  <a:pt x="6859" y="2247"/>
                </a:cubicBezTo>
                <a:cubicBezTo>
                  <a:pt x="7442" y="2539"/>
                  <a:pt x="8084" y="2685"/>
                  <a:pt x="8726" y="2714"/>
                </a:cubicBezTo>
                <a:cubicBezTo>
                  <a:pt x="8902" y="2714"/>
                  <a:pt x="9048" y="2714"/>
                  <a:pt x="9223" y="2685"/>
                </a:cubicBezTo>
                <a:lnTo>
                  <a:pt x="9719" y="2568"/>
                </a:lnTo>
                <a:cubicBezTo>
                  <a:pt x="10011" y="2481"/>
                  <a:pt x="10302" y="2335"/>
                  <a:pt x="10565" y="2160"/>
                </a:cubicBezTo>
                <a:cubicBezTo>
                  <a:pt x="11061" y="1780"/>
                  <a:pt x="11470" y="1313"/>
                  <a:pt x="11733" y="759"/>
                </a:cubicBezTo>
                <a:lnTo>
                  <a:pt x="11733" y="759"/>
                </a:lnTo>
                <a:cubicBezTo>
                  <a:pt x="11324" y="1138"/>
                  <a:pt x="10828" y="1430"/>
                  <a:pt x="10302" y="1664"/>
                </a:cubicBezTo>
                <a:cubicBezTo>
                  <a:pt x="9980" y="1785"/>
                  <a:pt x="9630" y="1850"/>
                  <a:pt x="9271" y="1850"/>
                </a:cubicBezTo>
                <a:cubicBezTo>
                  <a:pt x="9110" y="1850"/>
                  <a:pt x="8947" y="1837"/>
                  <a:pt x="8785" y="1810"/>
                </a:cubicBezTo>
                <a:cubicBezTo>
                  <a:pt x="8289" y="1722"/>
                  <a:pt x="7793" y="1547"/>
                  <a:pt x="7355" y="1284"/>
                </a:cubicBezTo>
                <a:cubicBezTo>
                  <a:pt x="6888" y="1022"/>
                  <a:pt x="6479" y="730"/>
                  <a:pt x="6100" y="380"/>
                </a:cubicBezTo>
                <a:lnTo>
                  <a:pt x="5691" y="0"/>
                </a:lnTo>
                <a:close/>
              </a:path>
            </a:pathLst>
          </a:custGeom>
          <a:solidFill>
            <a:srgbClr val="7ECC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45"/>
          <p:cNvSpPr txBox="1"/>
          <p:nvPr>
            <p:ph idx="1" type="subTitle"/>
          </p:nvPr>
        </p:nvSpPr>
        <p:spPr>
          <a:xfrm>
            <a:off x="5804650" y="1403401"/>
            <a:ext cx="2455500" cy="607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1600"/>
              </a:spcBef>
              <a:spcAft>
                <a:spcPts val="0"/>
              </a:spcAft>
              <a:buNone/>
              <a:defRPr sz="1400"/>
            </a:lvl2pPr>
            <a:lvl3pPr lvl="2" rtl="0">
              <a:lnSpc>
                <a:spcPct val="100000"/>
              </a:lnSpc>
              <a:spcBef>
                <a:spcPts val="1600"/>
              </a:spcBef>
              <a:spcAft>
                <a:spcPts val="0"/>
              </a:spcAft>
              <a:buNone/>
              <a:defRPr sz="1400"/>
            </a:lvl3pPr>
            <a:lvl4pPr lvl="3" rtl="0">
              <a:lnSpc>
                <a:spcPct val="100000"/>
              </a:lnSpc>
              <a:spcBef>
                <a:spcPts val="1600"/>
              </a:spcBef>
              <a:spcAft>
                <a:spcPts val="0"/>
              </a:spcAft>
              <a:buNone/>
              <a:defRPr sz="1400"/>
            </a:lvl4pPr>
            <a:lvl5pPr lvl="4" rtl="0">
              <a:lnSpc>
                <a:spcPct val="100000"/>
              </a:lnSpc>
              <a:spcBef>
                <a:spcPts val="1600"/>
              </a:spcBef>
              <a:spcAft>
                <a:spcPts val="0"/>
              </a:spcAft>
              <a:buNone/>
              <a:defRPr sz="1400"/>
            </a:lvl5pPr>
            <a:lvl6pPr lvl="5" rtl="0">
              <a:lnSpc>
                <a:spcPct val="100000"/>
              </a:lnSpc>
              <a:spcBef>
                <a:spcPts val="1600"/>
              </a:spcBef>
              <a:spcAft>
                <a:spcPts val="0"/>
              </a:spcAft>
              <a:buNone/>
              <a:defRPr sz="1400"/>
            </a:lvl6pPr>
            <a:lvl7pPr lvl="6" rtl="0">
              <a:lnSpc>
                <a:spcPct val="100000"/>
              </a:lnSpc>
              <a:spcBef>
                <a:spcPts val="1600"/>
              </a:spcBef>
              <a:spcAft>
                <a:spcPts val="0"/>
              </a:spcAft>
              <a:buNone/>
              <a:defRPr sz="1400"/>
            </a:lvl7pPr>
            <a:lvl8pPr lvl="7" rtl="0">
              <a:lnSpc>
                <a:spcPct val="100000"/>
              </a:lnSpc>
              <a:spcBef>
                <a:spcPts val="1600"/>
              </a:spcBef>
              <a:spcAft>
                <a:spcPts val="0"/>
              </a:spcAft>
              <a:buNone/>
              <a:defRPr sz="1400"/>
            </a:lvl8pPr>
            <a:lvl9pPr lvl="8" rtl="0">
              <a:lnSpc>
                <a:spcPct val="100000"/>
              </a:lnSpc>
              <a:spcBef>
                <a:spcPts val="1600"/>
              </a:spcBef>
              <a:spcAft>
                <a:spcPts val="1600"/>
              </a:spcAft>
              <a:buNone/>
              <a:defRPr sz="1400"/>
            </a:lvl9pPr>
          </a:lstStyle>
          <a:p/>
        </p:txBody>
      </p:sp>
      <p:sp>
        <p:nvSpPr>
          <p:cNvPr id="665" name="Google Shape;665;p45"/>
          <p:cNvSpPr txBox="1"/>
          <p:nvPr>
            <p:ph idx="2" type="subTitle"/>
          </p:nvPr>
        </p:nvSpPr>
        <p:spPr>
          <a:xfrm>
            <a:off x="5804650" y="2471898"/>
            <a:ext cx="2455500" cy="57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1600"/>
              </a:spcBef>
              <a:spcAft>
                <a:spcPts val="0"/>
              </a:spcAft>
              <a:buNone/>
              <a:defRPr sz="1400"/>
            </a:lvl2pPr>
            <a:lvl3pPr lvl="2" rtl="0">
              <a:lnSpc>
                <a:spcPct val="100000"/>
              </a:lnSpc>
              <a:spcBef>
                <a:spcPts val="1600"/>
              </a:spcBef>
              <a:spcAft>
                <a:spcPts val="0"/>
              </a:spcAft>
              <a:buNone/>
              <a:defRPr sz="1400"/>
            </a:lvl3pPr>
            <a:lvl4pPr lvl="3" rtl="0">
              <a:lnSpc>
                <a:spcPct val="100000"/>
              </a:lnSpc>
              <a:spcBef>
                <a:spcPts val="1600"/>
              </a:spcBef>
              <a:spcAft>
                <a:spcPts val="0"/>
              </a:spcAft>
              <a:buNone/>
              <a:defRPr sz="1400"/>
            </a:lvl4pPr>
            <a:lvl5pPr lvl="4" rtl="0">
              <a:lnSpc>
                <a:spcPct val="100000"/>
              </a:lnSpc>
              <a:spcBef>
                <a:spcPts val="1600"/>
              </a:spcBef>
              <a:spcAft>
                <a:spcPts val="0"/>
              </a:spcAft>
              <a:buNone/>
              <a:defRPr sz="1400"/>
            </a:lvl5pPr>
            <a:lvl6pPr lvl="5" rtl="0">
              <a:lnSpc>
                <a:spcPct val="100000"/>
              </a:lnSpc>
              <a:spcBef>
                <a:spcPts val="1600"/>
              </a:spcBef>
              <a:spcAft>
                <a:spcPts val="0"/>
              </a:spcAft>
              <a:buNone/>
              <a:defRPr sz="1400"/>
            </a:lvl6pPr>
            <a:lvl7pPr lvl="6" rtl="0">
              <a:lnSpc>
                <a:spcPct val="100000"/>
              </a:lnSpc>
              <a:spcBef>
                <a:spcPts val="1600"/>
              </a:spcBef>
              <a:spcAft>
                <a:spcPts val="0"/>
              </a:spcAft>
              <a:buNone/>
              <a:defRPr sz="1400"/>
            </a:lvl7pPr>
            <a:lvl8pPr lvl="7" rtl="0">
              <a:lnSpc>
                <a:spcPct val="100000"/>
              </a:lnSpc>
              <a:spcBef>
                <a:spcPts val="1600"/>
              </a:spcBef>
              <a:spcAft>
                <a:spcPts val="0"/>
              </a:spcAft>
              <a:buNone/>
              <a:defRPr sz="1400"/>
            </a:lvl8pPr>
            <a:lvl9pPr lvl="8" rtl="0">
              <a:lnSpc>
                <a:spcPct val="100000"/>
              </a:lnSpc>
              <a:spcBef>
                <a:spcPts val="1600"/>
              </a:spcBef>
              <a:spcAft>
                <a:spcPts val="1600"/>
              </a:spcAft>
              <a:buNone/>
              <a:defRPr sz="1400"/>
            </a:lvl9pPr>
          </a:lstStyle>
          <a:p/>
        </p:txBody>
      </p:sp>
      <p:sp>
        <p:nvSpPr>
          <p:cNvPr id="666" name="Google Shape;666;p45"/>
          <p:cNvSpPr txBox="1"/>
          <p:nvPr>
            <p:ph idx="3" type="subTitle"/>
          </p:nvPr>
        </p:nvSpPr>
        <p:spPr>
          <a:xfrm>
            <a:off x="5804650" y="3490329"/>
            <a:ext cx="2455500" cy="577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1600"/>
              </a:spcBef>
              <a:spcAft>
                <a:spcPts val="0"/>
              </a:spcAft>
              <a:buNone/>
              <a:defRPr sz="1400"/>
            </a:lvl2pPr>
            <a:lvl3pPr lvl="2" rtl="0">
              <a:lnSpc>
                <a:spcPct val="100000"/>
              </a:lnSpc>
              <a:spcBef>
                <a:spcPts val="1600"/>
              </a:spcBef>
              <a:spcAft>
                <a:spcPts val="0"/>
              </a:spcAft>
              <a:buNone/>
              <a:defRPr sz="1400"/>
            </a:lvl3pPr>
            <a:lvl4pPr lvl="3" rtl="0">
              <a:lnSpc>
                <a:spcPct val="100000"/>
              </a:lnSpc>
              <a:spcBef>
                <a:spcPts val="1600"/>
              </a:spcBef>
              <a:spcAft>
                <a:spcPts val="0"/>
              </a:spcAft>
              <a:buNone/>
              <a:defRPr sz="1400"/>
            </a:lvl4pPr>
            <a:lvl5pPr lvl="4" rtl="0">
              <a:lnSpc>
                <a:spcPct val="100000"/>
              </a:lnSpc>
              <a:spcBef>
                <a:spcPts val="1600"/>
              </a:spcBef>
              <a:spcAft>
                <a:spcPts val="0"/>
              </a:spcAft>
              <a:buNone/>
              <a:defRPr sz="1400"/>
            </a:lvl5pPr>
            <a:lvl6pPr lvl="5" rtl="0">
              <a:lnSpc>
                <a:spcPct val="100000"/>
              </a:lnSpc>
              <a:spcBef>
                <a:spcPts val="1600"/>
              </a:spcBef>
              <a:spcAft>
                <a:spcPts val="0"/>
              </a:spcAft>
              <a:buNone/>
              <a:defRPr sz="1400"/>
            </a:lvl6pPr>
            <a:lvl7pPr lvl="6" rtl="0">
              <a:lnSpc>
                <a:spcPct val="100000"/>
              </a:lnSpc>
              <a:spcBef>
                <a:spcPts val="1600"/>
              </a:spcBef>
              <a:spcAft>
                <a:spcPts val="0"/>
              </a:spcAft>
              <a:buNone/>
              <a:defRPr sz="1400"/>
            </a:lvl7pPr>
            <a:lvl8pPr lvl="7" rtl="0">
              <a:lnSpc>
                <a:spcPct val="100000"/>
              </a:lnSpc>
              <a:spcBef>
                <a:spcPts val="1600"/>
              </a:spcBef>
              <a:spcAft>
                <a:spcPts val="0"/>
              </a:spcAft>
              <a:buNone/>
              <a:defRPr sz="1400"/>
            </a:lvl8pPr>
            <a:lvl9pPr lvl="8" rtl="0">
              <a:lnSpc>
                <a:spcPct val="100000"/>
              </a:lnSpc>
              <a:spcBef>
                <a:spcPts val="1600"/>
              </a:spcBef>
              <a:spcAft>
                <a:spcPts val="1600"/>
              </a:spcAft>
              <a:buNone/>
              <a:defRPr sz="1400"/>
            </a:lvl9pPr>
          </a:lstStyle>
          <a:p/>
        </p:txBody>
      </p:sp>
      <p:sp>
        <p:nvSpPr>
          <p:cNvPr id="667" name="Google Shape;667;p45"/>
          <p:cNvSpPr/>
          <p:nvPr/>
        </p:nvSpPr>
        <p:spPr>
          <a:xfrm>
            <a:off x="2308313" y="4499563"/>
            <a:ext cx="293325" cy="67875"/>
          </a:xfrm>
          <a:custGeom>
            <a:rect b="b" l="l" r="r" t="t"/>
            <a:pathLst>
              <a:path extrusionOk="0" h="2715" w="11733">
                <a:moveTo>
                  <a:pt x="5691" y="0"/>
                </a:moveTo>
                <a:lnTo>
                  <a:pt x="5283" y="409"/>
                </a:lnTo>
                <a:lnTo>
                  <a:pt x="4728" y="934"/>
                </a:lnTo>
                <a:cubicBezTo>
                  <a:pt x="4524" y="1080"/>
                  <a:pt x="4349" y="1255"/>
                  <a:pt x="4144" y="1372"/>
                </a:cubicBezTo>
                <a:cubicBezTo>
                  <a:pt x="3736" y="1634"/>
                  <a:pt x="3298" y="1780"/>
                  <a:pt x="2831" y="1868"/>
                </a:cubicBezTo>
                <a:cubicBezTo>
                  <a:pt x="2739" y="1879"/>
                  <a:pt x="2646" y="1885"/>
                  <a:pt x="2553" y="1885"/>
                </a:cubicBezTo>
                <a:cubicBezTo>
                  <a:pt x="1697" y="1885"/>
                  <a:pt x="789" y="1420"/>
                  <a:pt x="0" y="788"/>
                </a:cubicBezTo>
                <a:lnTo>
                  <a:pt x="0" y="788"/>
                </a:lnTo>
                <a:cubicBezTo>
                  <a:pt x="263" y="1284"/>
                  <a:pt x="642" y="1751"/>
                  <a:pt x="1109" y="2072"/>
                </a:cubicBezTo>
                <a:cubicBezTo>
                  <a:pt x="1605" y="2452"/>
                  <a:pt x="2218" y="2685"/>
                  <a:pt x="2831" y="2714"/>
                </a:cubicBezTo>
                <a:cubicBezTo>
                  <a:pt x="3473" y="2714"/>
                  <a:pt x="4115" y="2568"/>
                  <a:pt x="4670" y="2277"/>
                </a:cubicBezTo>
                <a:cubicBezTo>
                  <a:pt x="4932" y="2131"/>
                  <a:pt x="5195" y="1956"/>
                  <a:pt x="5429" y="1751"/>
                </a:cubicBezTo>
                <a:cubicBezTo>
                  <a:pt x="5521" y="1682"/>
                  <a:pt x="5610" y="1603"/>
                  <a:pt x="5697" y="1522"/>
                </a:cubicBezTo>
                <a:lnTo>
                  <a:pt x="5697" y="1522"/>
                </a:lnTo>
                <a:cubicBezTo>
                  <a:pt x="6054" y="1801"/>
                  <a:pt x="6442" y="2039"/>
                  <a:pt x="6859" y="2247"/>
                </a:cubicBezTo>
                <a:cubicBezTo>
                  <a:pt x="7442" y="2539"/>
                  <a:pt x="8084" y="2685"/>
                  <a:pt x="8726" y="2714"/>
                </a:cubicBezTo>
                <a:cubicBezTo>
                  <a:pt x="8902" y="2714"/>
                  <a:pt x="9048" y="2714"/>
                  <a:pt x="9223" y="2685"/>
                </a:cubicBezTo>
                <a:lnTo>
                  <a:pt x="9719" y="2568"/>
                </a:lnTo>
                <a:cubicBezTo>
                  <a:pt x="10011" y="2481"/>
                  <a:pt x="10302" y="2335"/>
                  <a:pt x="10565" y="2160"/>
                </a:cubicBezTo>
                <a:cubicBezTo>
                  <a:pt x="11061" y="1780"/>
                  <a:pt x="11470" y="1313"/>
                  <a:pt x="11733" y="759"/>
                </a:cubicBezTo>
                <a:lnTo>
                  <a:pt x="11733" y="759"/>
                </a:lnTo>
                <a:cubicBezTo>
                  <a:pt x="11324" y="1138"/>
                  <a:pt x="10828" y="1430"/>
                  <a:pt x="10302" y="1664"/>
                </a:cubicBezTo>
                <a:cubicBezTo>
                  <a:pt x="9980" y="1785"/>
                  <a:pt x="9630" y="1850"/>
                  <a:pt x="9271" y="1850"/>
                </a:cubicBezTo>
                <a:cubicBezTo>
                  <a:pt x="9110" y="1850"/>
                  <a:pt x="8947" y="1837"/>
                  <a:pt x="8785" y="1810"/>
                </a:cubicBezTo>
                <a:cubicBezTo>
                  <a:pt x="8289" y="1722"/>
                  <a:pt x="7793" y="1547"/>
                  <a:pt x="7355" y="1284"/>
                </a:cubicBezTo>
                <a:cubicBezTo>
                  <a:pt x="6888" y="1022"/>
                  <a:pt x="6479" y="730"/>
                  <a:pt x="6100" y="380"/>
                </a:cubicBezTo>
                <a:lnTo>
                  <a:pt x="5691" y="0"/>
                </a:lnTo>
                <a:close/>
              </a:path>
            </a:pathLst>
          </a:custGeom>
          <a:solidFill>
            <a:srgbClr val="7ECC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45"/>
          <p:cNvSpPr txBox="1"/>
          <p:nvPr>
            <p:ph type="title"/>
          </p:nvPr>
        </p:nvSpPr>
        <p:spPr>
          <a:xfrm>
            <a:off x="1178700" y="374550"/>
            <a:ext cx="6786600" cy="7347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3000">
                <a:solidFill>
                  <a:schemeClr val="accent1"/>
                </a:solidFill>
              </a:defRPr>
            </a:lvl1pPr>
            <a:lvl2pPr lvl="1" rtl="0" algn="ctr">
              <a:spcBef>
                <a:spcPts val="0"/>
              </a:spcBef>
              <a:spcAft>
                <a:spcPts val="0"/>
              </a:spcAft>
              <a:buNone/>
              <a:defRPr sz="3000">
                <a:solidFill>
                  <a:schemeClr val="accent1"/>
                </a:solidFill>
                <a:latin typeface="Roboto Slab Regular"/>
                <a:ea typeface="Roboto Slab Regular"/>
                <a:cs typeface="Roboto Slab Regular"/>
                <a:sym typeface="Roboto Slab Regular"/>
              </a:defRPr>
            </a:lvl2pPr>
            <a:lvl3pPr lvl="2" rtl="0" algn="ctr">
              <a:spcBef>
                <a:spcPts val="0"/>
              </a:spcBef>
              <a:spcAft>
                <a:spcPts val="0"/>
              </a:spcAft>
              <a:buNone/>
              <a:defRPr sz="3000">
                <a:solidFill>
                  <a:schemeClr val="accent1"/>
                </a:solidFill>
                <a:latin typeface="Roboto Slab Regular"/>
                <a:ea typeface="Roboto Slab Regular"/>
                <a:cs typeface="Roboto Slab Regular"/>
                <a:sym typeface="Roboto Slab Regular"/>
              </a:defRPr>
            </a:lvl3pPr>
            <a:lvl4pPr lvl="3" rtl="0" algn="ctr">
              <a:spcBef>
                <a:spcPts val="0"/>
              </a:spcBef>
              <a:spcAft>
                <a:spcPts val="0"/>
              </a:spcAft>
              <a:buNone/>
              <a:defRPr sz="3000">
                <a:solidFill>
                  <a:schemeClr val="accent1"/>
                </a:solidFill>
                <a:latin typeface="Roboto Slab Regular"/>
                <a:ea typeface="Roboto Slab Regular"/>
                <a:cs typeface="Roboto Slab Regular"/>
                <a:sym typeface="Roboto Slab Regular"/>
              </a:defRPr>
            </a:lvl4pPr>
            <a:lvl5pPr lvl="4" rtl="0" algn="ctr">
              <a:spcBef>
                <a:spcPts val="0"/>
              </a:spcBef>
              <a:spcAft>
                <a:spcPts val="0"/>
              </a:spcAft>
              <a:buNone/>
              <a:defRPr sz="3000">
                <a:solidFill>
                  <a:schemeClr val="accent1"/>
                </a:solidFill>
                <a:latin typeface="Roboto Slab Regular"/>
                <a:ea typeface="Roboto Slab Regular"/>
                <a:cs typeface="Roboto Slab Regular"/>
                <a:sym typeface="Roboto Slab Regular"/>
              </a:defRPr>
            </a:lvl5pPr>
            <a:lvl6pPr lvl="5" rtl="0" algn="ctr">
              <a:spcBef>
                <a:spcPts val="0"/>
              </a:spcBef>
              <a:spcAft>
                <a:spcPts val="0"/>
              </a:spcAft>
              <a:buNone/>
              <a:defRPr sz="3000">
                <a:solidFill>
                  <a:schemeClr val="accent1"/>
                </a:solidFill>
                <a:latin typeface="Roboto Slab Regular"/>
                <a:ea typeface="Roboto Slab Regular"/>
                <a:cs typeface="Roboto Slab Regular"/>
                <a:sym typeface="Roboto Slab Regular"/>
              </a:defRPr>
            </a:lvl6pPr>
            <a:lvl7pPr lvl="6" rtl="0" algn="ctr">
              <a:spcBef>
                <a:spcPts val="0"/>
              </a:spcBef>
              <a:spcAft>
                <a:spcPts val="0"/>
              </a:spcAft>
              <a:buNone/>
              <a:defRPr sz="3000">
                <a:solidFill>
                  <a:schemeClr val="accent1"/>
                </a:solidFill>
                <a:latin typeface="Roboto Slab Regular"/>
                <a:ea typeface="Roboto Slab Regular"/>
                <a:cs typeface="Roboto Slab Regular"/>
                <a:sym typeface="Roboto Slab Regular"/>
              </a:defRPr>
            </a:lvl7pPr>
            <a:lvl8pPr lvl="7" rtl="0" algn="ctr">
              <a:spcBef>
                <a:spcPts val="0"/>
              </a:spcBef>
              <a:spcAft>
                <a:spcPts val="0"/>
              </a:spcAft>
              <a:buNone/>
              <a:defRPr sz="3000">
                <a:solidFill>
                  <a:schemeClr val="accent1"/>
                </a:solidFill>
                <a:latin typeface="Roboto Slab Regular"/>
                <a:ea typeface="Roboto Slab Regular"/>
                <a:cs typeface="Roboto Slab Regular"/>
                <a:sym typeface="Roboto Slab Regular"/>
              </a:defRPr>
            </a:lvl8pPr>
            <a:lvl9pPr lvl="8" rtl="0" algn="ctr">
              <a:spcBef>
                <a:spcPts val="0"/>
              </a:spcBef>
              <a:spcAft>
                <a:spcPts val="0"/>
              </a:spcAft>
              <a:buNone/>
              <a:defRPr sz="3000">
                <a:solidFill>
                  <a:schemeClr val="accent1"/>
                </a:solidFill>
                <a:latin typeface="Roboto Slab Regular"/>
                <a:ea typeface="Roboto Slab Regular"/>
                <a:cs typeface="Roboto Slab Regular"/>
                <a:sym typeface="Roboto Slab Regular"/>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2">
  <p:cSld name="CUSTOM_3">
    <p:spTree>
      <p:nvGrpSpPr>
        <p:cNvPr id="669" name="Shape 669"/>
        <p:cNvGrpSpPr/>
        <p:nvPr/>
      </p:nvGrpSpPr>
      <p:grpSpPr>
        <a:xfrm>
          <a:off x="0" y="0"/>
          <a:ext cx="0" cy="0"/>
          <a:chOff x="0" y="0"/>
          <a:chExt cx="0" cy="0"/>
        </a:xfrm>
      </p:grpSpPr>
      <p:grpSp>
        <p:nvGrpSpPr>
          <p:cNvPr id="670" name="Google Shape;670;p46"/>
          <p:cNvGrpSpPr/>
          <p:nvPr/>
        </p:nvGrpSpPr>
        <p:grpSpPr>
          <a:xfrm>
            <a:off x="-381976" y="366601"/>
            <a:ext cx="1191651" cy="394928"/>
            <a:chOff x="223350" y="3354150"/>
            <a:chExt cx="1111200" cy="368300"/>
          </a:xfrm>
        </p:grpSpPr>
        <p:sp>
          <p:nvSpPr>
            <p:cNvPr id="671" name="Google Shape;671;p46"/>
            <p:cNvSpPr/>
            <p:nvPr/>
          </p:nvSpPr>
          <p:spPr>
            <a:xfrm>
              <a:off x="223350" y="3354150"/>
              <a:ext cx="1111200" cy="368300"/>
            </a:xfrm>
            <a:custGeom>
              <a:rect b="b" l="l" r="r" t="t"/>
              <a:pathLst>
                <a:path extrusionOk="0" h="14732" w="44448">
                  <a:moveTo>
                    <a:pt x="19404" y="1"/>
                  </a:moveTo>
                  <a:cubicBezTo>
                    <a:pt x="15057" y="1"/>
                    <a:pt x="10037" y="4145"/>
                    <a:pt x="10608" y="10721"/>
                  </a:cubicBezTo>
                  <a:cubicBezTo>
                    <a:pt x="9663" y="8870"/>
                    <a:pt x="8110" y="8098"/>
                    <a:pt x="6505" y="8098"/>
                  </a:cubicBezTo>
                  <a:cubicBezTo>
                    <a:pt x="3352" y="8098"/>
                    <a:pt x="1" y="11079"/>
                    <a:pt x="676" y="14721"/>
                  </a:cubicBezTo>
                  <a:lnTo>
                    <a:pt x="676" y="14732"/>
                  </a:lnTo>
                  <a:lnTo>
                    <a:pt x="44447" y="14732"/>
                  </a:lnTo>
                  <a:cubicBezTo>
                    <a:pt x="44447" y="14732"/>
                    <a:pt x="43386" y="10348"/>
                    <a:pt x="39397" y="10348"/>
                  </a:cubicBezTo>
                  <a:cubicBezTo>
                    <a:pt x="38216" y="10348"/>
                    <a:pt x="36778" y="10732"/>
                    <a:pt x="35035" y="11729"/>
                  </a:cubicBezTo>
                  <a:cubicBezTo>
                    <a:pt x="34870" y="8489"/>
                    <a:pt x="32137" y="5986"/>
                    <a:pt x="29405" y="5986"/>
                  </a:cubicBezTo>
                  <a:cubicBezTo>
                    <a:pt x="27922" y="5986"/>
                    <a:pt x="26440" y="6723"/>
                    <a:pt x="25368" y="8482"/>
                  </a:cubicBezTo>
                  <a:cubicBezTo>
                    <a:pt x="25811" y="2552"/>
                    <a:pt x="22815" y="1"/>
                    <a:pt x="1940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46"/>
            <p:cNvSpPr/>
            <p:nvPr/>
          </p:nvSpPr>
          <p:spPr>
            <a:xfrm>
              <a:off x="563350" y="3419225"/>
              <a:ext cx="37425" cy="41075"/>
            </a:xfrm>
            <a:custGeom>
              <a:rect b="b" l="l" r="r" t="t"/>
              <a:pathLst>
                <a:path extrusionOk="0" h="1643" w="1497">
                  <a:moveTo>
                    <a:pt x="1390" y="0"/>
                  </a:moveTo>
                  <a:lnTo>
                    <a:pt x="1284" y="21"/>
                  </a:lnTo>
                  <a:cubicBezTo>
                    <a:pt x="1189" y="53"/>
                    <a:pt x="1104" y="74"/>
                    <a:pt x="1019" y="117"/>
                  </a:cubicBezTo>
                  <a:cubicBezTo>
                    <a:pt x="786" y="212"/>
                    <a:pt x="573" y="350"/>
                    <a:pt x="393" y="531"/>
                  </a:cubicBezTo>
                  <a:cubicBezTo>
                    <a:pt x="128" y="828"/>
                    <a:pt x="0" y="1231"/>
                    <a:pt x="53" y="1634"/>
                  </a:cubicBezTo>
                  <a:cubicBezTo>
                    <a:pt x="96" y="1640"/>
                    <a:pt x="138" y="1642"/>
                    <a:pt x="181" y="1642"/>
                  </a:cubicBezTo>
                  <a:cubicBezTo>
                    <a:pt x="223" y="1642"/>
                    <a:pt x="266" y="1640"/>
                    <a:pt x="308" y="1634"/>
                  </a:cubicBezTo>
                  <a:cubicBezTo>
                    <a:pt x="329" y="1518"/>
                    <a:pt x="372" y="1422"/>
                    <a:pt x="414" y="1316"/>
                  </a:cubicBezTo>
                  <a:cubicBezTo>
                    <a:pt x="510" y="1146"/>
                    <a:pt x="626" y="987"/>
                    <a:pt x="764" y="849"/>
                  </a:cubicBezTo>
                  <a:cubicBezTo>
                    <a:pt x="902" y="701"/>
                    <a:pt x="1051" y="563"/>
                    <a:pt x="1210" y="435"/>
                  </a:cubicBezTo>
                  <a:cubicBezTo>
                    <a:pt x="1274" y="382"/>
                    <a:pt x="1337" y="329"/>
                    <a:pt x="1412" y="287"/>
                  </a:cubicBezTo>
                  <a:lnTo>
                    <a:pt x="1497" y="223"/>
                  </a:lnTo>
                  <a:cubicBezTo>
                    <a:pt x="1475" y="138"/>
                    <a:pt x="1444" y="64"/>
                    <a:pt x="1390"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46"/>
            <p:cNvSpPr/>
            <p:nvPr/>
          </p:nvSpPr>
          <p:spPr>
            <a:xfrm>
              <a:off x="589075" y="3443625"/>
              <a:ext cx="25750" cy="23825"/>
            </a:xfrm>
            <a:custGeom>
              <a:rect b="b" l="l" r="r" t="t"/>
              <a:pathLst>
                <a:path extrusionOk="0" h="953" w="1030">
                  <a:moveTo>
                    <a:pt x="956" y="0"/>
                  </a:moveTo>
                  <a:cubicBezTo>
                    <a:pt x="871" y="0"/>
                    <a:pt x="786" y="11"/>
                    <a:pt x="701" y="32"/>
                  </a:cubicBezTo>
                  <a:cubicBezTo>
                    <a:pt x="552" y="64"/>
                    <a:pt x="404" y="128"/>
                    <a:pt x="277" y="223"/>
                  </a:cubicBezTo>
                  <a:cubicBezTo>
                    <a:pt x="149" y="340"/>
                    <a:pt x="54" y="489"/>
                    <a:pt x="22" y="658"/>
                  </a:cubicBezTo>
                  <a:cubicBezTo>
                    <a:pt x="1" y="754"/>
                    <a:pt x="1" y="849"/>
                    <a:pt x="22" y="945"/>
                  </a:cubicBezTo>
                  <a:cubicBezTo>
                    <a:pt x="64" y="950"/>
                    <a:pt x="107" y="953"/>
                    <a:pt x="149" y="953"/>
                  </a:cubicBezTo>
                  <a:cubicBezTo>
                    <a:pt x="192" y="953"/>
                    <a:pt x="234" y="950"/>
                    <a:pt x="277" y="945"/>
                  </a:cubicBezTo>
                  <a:cubicBezTo>
                    <a:pt x="298" y="892"/>
                    <a:pt x="330" y="839"/>
                    <a:pt x="372" y="796"/>
                  </a:cubicBezTo>
                  <a:cubicBezTo>
                    <a:pt x="436" y="722"/>
                    <a:pt x="521" y="648"/>
                    <a:pt x="595" y="595"/>
                  </a:cubicBezTo>
                  <a:cubicBezTo>
                    <a:pt x="669" y="531"/>
                    <a:pt x="775" y="446"/>
                    <a:pt x="860" y="361"/>
                  </a:cubicBezTo>
                  <a:cubicBezTo>
                    <a:pt x="956" y="287"/>
                    <a:pt x="1030" y="234"/>
                    <a:pt x="1030" y="234"/>
                  </a:cubicBezTo>
                  <a:cubicBezTo>
                    <a:pt x="1019" y="149"/>
                    <a:pt x="988" y="64"/>
                    <a:pt x="956"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46"/>
            <p:cNvSpPr/>
            <p:nvPr/>
          </p:nvSpPr>
          <p:spPr>
            <a:xfrm>
              <a:off x="913525" y="3683600"/>
              <a:ext cx="61025" cy="12125"/>
            </a:xfrm>
            <a:custGeom>
              <a:rect b="b" l="l" r="r" t="t"/>
              <a:pathLst>
                <a:path extrusionOk="0" h="485" w="2441">
                  <a:moveTo>
                    <a:pt x="956" y="1"/>
                  </a:moveTo>
                  <a:cubicBezTo>
                    <a:pt x="648" y="1"/>
                    <a:pt x="340" y="15"/>
                    <a:pt x="32" y="47"/>
                  </a:cubicBezTo>
                  <a:cubicBezTo>
                    <a:pt x="0" y="132"/>
                    <a:pt x="0" y="217"/>
                    <a:pt x="32" y="302"/>
                  </a:cubicBezTo>
                  <a:cubicBezTo>
                    <a:pt x="414" y="387"/>
                    <a:pt x="807" y="450"/>
                    <a:pt x="1199" y="482"/>
                  </a:cubicBezTo>
                  <a:cubicBezTo>
                    <a:pt x="1271" y="484"/>
                    <a:pt x="1342" y="485"/>
                    <a:pt x="1414" y="485"/>
                  </a:cubicBezTo>
                  <a:cubicBezTo>
                    <a:pt x="1749" y="485"/>
                    <a:pt x="2088" y="466"/>
                    <a:pt x="2420" y="440"/>
                  </a:cubicBezTo>
                  <a:cubicBezTo>
                    <a:pt x="2441" y="355"/>
                    <a:pt x="2441" y="270"/>
                    <a:pt x="2420" y="185"/>
                  </a:cubicBezTo>
                  <a:cubicBezTo>
                    <a:pt x="2027" y="100"/>
                    <a:pt x="1634" y="36"/>
                    <a:pt x="1242" y="5"/>
                  </a:cubicBezTo>
                  <a:cubicBezTo>
                    <a:pt x="1147" y="2"/>
                    <a:pt x="1051" y="1"/>
                    <a:pt x="956" y="1"/>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46"/>
            <p:cNvSpPr/>
            <p:nvPr/>
          </p:nvSpPr>
          <p:spPr>
            <a:xfrm>
              <a:off x="920150" y="3656800"/>
              <a:ext cx="40075" cy="12325"/>
            </a:xfrm>
            <a:custGeom>
              <a:rect b="b" l="l" r="r" t="t"/>
              <a:pathLst>
                <a:path extrusionOk="0" h="493" w="1603">
                  <a:moveTo>
                    <a:pt x="669" y="0"/>
                  </a:moveTo>
                  <a:cubicBezTo>
                    <a:pt x="557" y="0"/>
                    <a:pt x="439" y="5"/>
                    <a:pt x="340" y="5"/>
                  </a:cubicBezTo>
                  <a:lnTo>
                    <a:pt x="75" y="5"/>
                  </a:lnTo>
                  <a:cubicBezTo>
                    <a:pt x="43" y="79"/>
                    <a:pt x="11" y="164"/>
                    <a:pt x="0" y="249"/>
                  </a:cubicBezTo>
                  <a:cubicBezTo>
                    <a:pt x="0" y="249"/>
                    <a:pt x="117" y="302"/>
                    <a:pt x="276" y="366"/>
                  </a:cubicBezTo>
                  <a:cubicBezTo>
                    <a:pt x="436" y="429"/>
                    <a:pt x="616" y="472"/>
                    <a:pt x="796" y="493"/>
                  </a:cubicBezTo>
                  <a:cubicBezTo>
                    <a:pt x="1062" y="482"/>
                    <a:pt x="1327" y="450"/>
                    <a:pt x="1592" y="387"/>
                  </a:cubicBezTo>
                  <a:cubicBezTo>
                    <a:pt x="1603" y="302"/>
                    <a:pt x="1603" y="217"/>
                    <a:pt x="1592" y="143"/>
                  </a:cubicBezTo>
                  <a:cubicBezTo>
                    <a:pt x="1338" y="79"/>
                    <a:pt x="1083" y="37"/>
                    <a:pt x="828" y="5"/>
                  </a:cubicBezTo>
                  <a:cubicBezTo>
                    <a:pt x="779" y="1"/>
                    <a:pt x="724" y="0"/>
                    <a:pt x="669"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6" name="Google Shape;676;p46"/>
          <p:cNvGrpSpPr/>
          <p:nvPr/>
        </p:nvGrpSpPr>
        <p:grpSpPr>
          <a:xfrm flipH="1">
            <a:off x="1017082" y="4655587"/>
            <a:ext cx="1319551" cy="588388"/>
            <a:chOff x="7624716" y="2969549"/>
            <a:chExt cx="1288247" cy="574373"/>
          </a:xfrm>
        </p:grpSpPr>
        <p:sp>
          <p:nvSpPr>
            <p:cNvPr id="677" name="Google Shape;677;p46"/>
            <p:cNvSpPr/>
            <p:nvPr/>
          </p:nvSpPr>
          <p:spPr>
            <a:xfrm>
              <a:off x="7624716" y="2969549"/>
              <a:ext cx="1288247" cy="574373"/>
            </a:xfrm>
            <a:custGeom>
              <a:rect b="b" l="l" r="r" t="t"/>
              <a:pathLst>
                <a:path extrusionOk="0" h="14456" w="32423">
                  <a:moveTo>
                    <a:pt x="13248" y="0"/>
                  </a:moveTo>
                  <a:cubicBezTo>
                    <a:pt x="9366" y="0"/>
                    <a:pt x="5508" y="3323"/>
                    <a:pt x="6973" y="9277"/>
                  </a:cubicBezTo>
                  <a:cubicBezTo>
                    <a:pt x="6217" y="8839"/>
                    <a:pt x="5486" y="8647"/>
                    <a:pt x="4800" y="8647"/>
                  </a:cubicBezTo>
                  <a:cubicBezTo>
                    <a:pt x="2042" y="8647"/>
                    <a:pt x="1" y="11745"/>
                    <a:pt x="1" y="14455"/>
                  </a:cubicBezTo>
                  <a:lnTo>
                    <a:pt x="31060" y="14455"/>
                  </a:lnTo>
                  <a:cubicBezTo>
                    <a:pt x="32423" y="9759"/>
                    <a:pt x="28766" y="5815"/>
                    <a:pt x="24917" y="5815"/>
                  </a:cubicBezTo>
                  <a:cubicBezTo>
                    <a:pt x="23131" y="5815"/>
                    <a:pt x="21304" y="6665"/>
                    <a:pt x="19918" y="8683"/>
                  </a:cubicBezTo>
                  <a:cubicBezTo>
                    <a:pt x="20296" y="2723"/>
                    <a:pt x="16763" y="0"/>
                    <a:pt x="1324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46"/>
            <p:cNvSpPr/>
            <p:nvPr/>
          </p:nvSpPr>
          <p:spPr>
            <a:xfrm>
              <a:off x="8289600" y="3075873"/>
              <a:ext cx="37150" cy="52526"/>
            </a:xfrm>
            <a:custGeom>
              <a:rect b="b" l="l" r="r" t="t"/>
              <a:pathLst>
                <a:path extrusionOk="0" h="1322" w="935">
                  <a:moveTo>
                    <a:pt x="86" y="1"/>
                  </a:moveTo>
                  <a:cubicBezTo>
                    <a:pt x="43" y="54"/>
                    <a:pt x="11" y="118"/>
                    <a:pt x="1" y="192"/>
                  </a:cubicBezTo>
                  <a:cubicBezTo>
                    <a:pt x="1" y="192"/>
                    <a:pt x="86" y="255"/>
                    <a:pt x="181" y="362"/>
                  </a:cubicBezTo>
                  <a:cubicBezTo>
                    <a:pt x="277" y="468"/>
                    <a:pt x="362" y="584"/>
                    <a:pt x="436" y="701"/>
                  </a:cubicBezTo>
                  <a:cubicBezTo>
                    <a:pt x="521" y="818"/>
                    <a:pt x="584" y="945"/>
                    <a:pt x="638" y="1073"/>
                  </a:cubicBezTo>
                  <a:cubicBezTo>
                    <a:pt x="659" y="1126"/>
                    <a:pt x="680" y="1189"/>
                    <a:pt x="691" y="1242"/>
                  </a:cubicBezTo>
                  <a:lnTo>
                    <a:pt x="712" y="1306"/>
                  </a:lnTo>
                  <a:cubicBezTo>
                    <a:pt x="744" y="1317"/>
                    <a:pt x="778" y="1322"/>
                    <a:pt x="813" y="1322"/>
                  </a:cubicBezTo>
                  <a:cubicBezTo>
                    <a:pt x="847" y="1322"/>
                    <a:pt x="882" y="1317"/>
                    <a:pt x="913" y="1306"/>
                  </a:cubicBezTo>
                  <a:cubicBezTo>
                    <a:pt x="913" y="1306"/>
                    <a:pt x="913" y="1274"/>
                    <a:pt x="924" y="1232"/>
                  </a:cubicBezTo>
                  <a:cubicBezTo>
                    <a:pt x="935" y="1157"/>
                    <a:pt x="935" y="1083"/>
                    <a:pt x="924" y="1019"/>
                  </a:cubicBezTo>
                  <a:cubicBezTo>
                    <a:pt x="913" y="828"/>
                    <a:pt x="860" y="648"/>
                    <a:pt x="765" y="489"/>
                  </a:cubicBezTo>
                  <a:cubicBezTo>
                    <a:pt x="659" y="330"/>
                    <a:pt x="510" y="213"/>
                    <a:pt x="351" y="118"/>
                  </a:cubicBezTo>
                  <a:cubicBezTo>
                    <a:pt x="298" y="86"/>
                    <a:pt x="234" y="54"/>
                    <a:pt x="160" y="33"/>
                  </a:cubicBezTo>
                  <a:lnTo>
                    <a:pt x="86" y="1"/>
                  </a:ln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46"/>
            <p:cNvSpPr/>
            <p:nvPr/>
          </p:nvSpPr>
          <p:spPr>
            <a:xfrm>
              <a:off x="8254635" y="3089382"/>
              <a:ext cx="35441" cy="35441"/>
            </a:xfrm>
            <a:custGeom>
              <a:rect b="b" l="l" r="r" t="t"/>
              <a:pathLst>
                <a:path extrusionOk="0" h="892" w="892">
                  <a:moveTo>
                    <a:pt x="53" y="0"/>
                  </a:moveTo>
                  <a:cubicBezTo>
                    <a:pt x="32" y="53"/>
                    <a:pt x="11" y="117"/>
                    <a:pt x="0" y="191"/>
                  </a:cubicBezTo>
                  <a:cubicBezTo>
                    <a:pt x="53" y="223"/>
                    <a:pt x="106" y="255"/>
                    <a:pt x="159" y="297"/>
                  </a:cubicBezTo>
                  <a:cubicBezTo>
                    <a:pt x="234" y="361"/>
                    <a:pt x="308" y="425"/>
                    <a:pt x="372" y="510"/>
                  </a:cubicBezTo>
                  <a:cubicBezTo>
                    <a:pt x="456" y="584"/>
                    <a:pt x="520" y="658"/>
                    <a:pt x="594" y="743"/>
                  </a:cubicBezTo>
                  <a:cubicBezTo>
                    <a:pt x="637" y="786"/>
                    <a:pt x="669" y="839"/>
                    <a:pt x="700" y="892"/>
                  </a:cubicBezTo>
                  <a:cubicBezTo>
                    <a:pt x="775" y="881"/>
                    <a:pt x="838" y="860"/>
                    <a:pt x="891" y="828"/>
                  </a:cubicBezTo>
                  <a:cubicBezTo>
                    <a:pt x="891" y="828"/>
                    <a:pt x="891" y="807"/>
                    <a:pt x="891" y="764"/>
                  </a:cubicBezTo>
                  <a:cubicBezTo>
                    <a:pt x="881" y="711"/>
                    <a:pt x="870" y="658"/>
                    <a:pt x="849" y="616"/>
                  </a:cubicBezTo>
                  <a:cubicBezTo>
                    <a:pt x="817" y="478"/>
                    <a:pt x="754" y="351"/>
                    <a:pt x="658" y="244"/>
                  </a:cubicBezTo>
                  <a:cubicBezTo>
                    <a:pt x="552" y="138"/>
                    <a:pt x="425" y="64"/>
                    <a:pt x="276" y="32"/>
                  </a:cubicBezTo>
                  <a:cubicBezTo>
                    <a:pt x="223" y="11"/>
                    <a:pt x="170" y="0"/>
                    <a:pt x="117"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46"/>
            <p:cNvSpPr/>
            <p:nvPr/>
          </p:nvSpPr>
          <p:spPr>
            <a:xfrm>
              <a:off x="8816214" y="3445226"/>
              <a:ext cx="32064" cy="31667"/>
            </a:xfrm>
            <a:custGeom>
              <a:rect b="b" l="l" r="r" t="t"/>
              <a:pathLst>
                <a:path extrusionOk="0" h="797" w="807">
                  <a:moveTo>
                    <a:pt x="658" y="0"/>
                  </a:moveTo>
                  <a:cubicBezTo>
                    <a:pt x="361" y="117"/>
                    <a:pt x="117" y="361"/>
                    <a:pt x="0" y="658"/>
                  </a:cubicBezTo>
                  <a:cubicBezTo>
                    <a:pt x="43" y="711"/>
                    <a:pt x="85" y="754"/>
                    <a:pt x="138" y="796"/>
                  </a:cubicBezTo>
                  <a:cubicBezTo>
                    <a:pt x="287" y="722"/>
                    <a:pt x="414" y="637"/>
                    <a:pt x="541" y="531"/>
                  </a:cubicBezTo>
                  <a:cubicBezTo>
                    <a:pt x="648" y="414"/>
                    <a:pt x="732" y="276"/>
                    <a:pt x="807" y="138"/>
                  </a:cubicBezTo>
                  <a:cubicBezTo>
                    <a:pt x="764" y="85"/>
                    <a:pt x="711" y="32"/>
                    <a:pt x="658"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46"/>
            <p:cNvSpPr/>
            <p:nvPr/>
          </p:nvSpPr>
          <p:spPr>
            <a:xfrm>
              <a:off x="8803142" y="3400924"/>
              <a:ext cx="49348" cy="44739"/>
            </a:xfrm>
            <a:custGeom>
              <a:rect b="b" l="l" r="r" t="t"/>
              <a:pathLst>
                <a:path extrusionOk="0" h="1126" w="1242">
                  <a:moveTo>
                    <a:pt x="1096" y="0"/>
                  </a:moveTo>
                  <a:cubicBezTo>
                    <a:pt x="1095" y="0"/>
                    <a:pt x="1094" y="1"/>
                    <a:pt x="1093" y="1"/>
                  </a:cubicBezTo>
                  <a:cubicBezTo>
                    <a:pt x="881" y="118"/>
                    <a:pt x="679" y="266"/>
                    <a:pt x="488" y="415"/>
                  </a:cubicBezTo>
                  <a:cubicBezTo>
                    <a:pt x="308" y="595"/>
                    <a:pt x="149" y="786"/>
                    <a:pt x="0" y="988"/>
                  </a:cubicBezTo>
                  <a:cubicBezTo>
                    <a:pt x="32" y="1041"/>
                    <a:pt x="85" y="1094"/>
                    <a:pt x="138" y="1126"/>
                  </a:cubicBezTo>
                  <a:cubicBezTo>
                    <a:pt x="351" y="1009"/>
                    <a:pt x="552" y="861"/>
                    <a:pt x="743" y="712"/>
                  </a:cubicBezTo>
                  <a:cubicBezTo>
                    <a:pt x="924" y="532"/>
                    <a:pt x="1093" y="341"/>
                    <a:pt x="1242" y="139"/>
                  </a:cubicBezTo>
                  <a:cubicBezTo>
                    <a:pt x="1242" y="129"/>
                    <a:pt x="1124" y="0"/>
                    <a:pt x="1096"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46"/>
            <p:cNvSpPr/>
            <p:nvPr/>
          </p:nvSpPr>
          <p:spPr>
            <a:xfrm>
              <a:off x="8800202" y="3370171"/>
              <a:ext cx="35004" cy="32501"/>
            </a:xfrm>
            <a:custGeom>
              <a:rect b="b" l="l" r="r" t="t"/>
              <a:pathLst>
                <a:path extrusionOk="0" h="818" w="881">
                  <a:moveTo>
                    <a:pt x="722" y="0"/>
                  </a:moveTo>
                  <a:cubicBezTo>
                    <a:pt x="722" y="0"/>
                    <a:pt x="467" y="202"/>
                    <a:pt x="340" y="319"/>
                  </a:cubicBezTo>
                  <a:cubicBezTo>
                    <a:pt x="276" y="361"/>
                    <a:pt x="202" y="457"/>
                    <a:pt x="127" y="520"/>
                  </a:cubicBezTo>
                  <a:lnTo>
                    <a:pt x="0" y="626"/>
                  </a:lnTo>
                  <a:cubicBezTo>
                    <a:pt x="11" y="690"/>
                    <a:pt x="32" y="754"/>
                    <a:pt x="64" y="817"/>
                  </a:cubicBezTo>
                  <a:cubicBezTo>
                    <a:pt x="64" y="817"/>
                    <a:pt x="149" y="807"/>
                    <a:pt x="265" y="775"/>
                  </a:cubicBezTo>
                  <a:cubicBezTo>
                    <a:pt x="382" y="743"/>
                    <a:pt x="499" y="680"/>
                    <a:pt x="605" y="605"/>
                  </a:cubicBezTo>
                  <a:cubicBezTo>
                    <a:pt x="722" y="457"/>
                    <a:pt x="817" y="298"/>
                    <a:pt x="881" y="117"/>
                  </a:cubicBezTo>
                  <a:cubicBezTo>
                    <a:pt x="828" y="75"/>
                    <a:pt x="775" y="32"/>
                    <a:pt x="722"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83" name="Google Shape;683;p46"/>
          <p:cNvGrpSpPr/>
          <p:nvPr/>
        </p:nvGrpSpPr>
        <p:grpSpPr>
          <a:xfrm flipH="1">
            <a:off x="8350007" y="4067187"/>
            <a:ext cx="1319551" cy="588388"/>
            <a:chOff x="7624716" y="2969549"/>
            <a:chExt cx="1288247" cy="574373"/>
          </a:xfrm>
        </p:grpSpPr>
        <p:sp>
          <p:nvSpPr>
            <p:cNvPr id="684" name="Google Shape;684;p46"/>
            <p:cNvSpPr/>
            <p:nvPr/>
          </p:nvSpPr>
          <p:spPr>
            <a:xfrm>
              <a:off x="7624716" y="2969549"/>
              <a:ext cx="1288247" cy="574373"/>
            </a:xfrm>
            <a:custGeom>
              <a:rect b="b" l="l" r="r" t="t"/>
              <a:pathLst>
                <a:path extrusionOk="0" h="14456" w="32423">
                  <a:moveTo>
                    <a:pt x="13248" y="0"/>
                  </a:moveTo>
                  <a:cubicBezTo>
                    <a:pt x="9366" y="0"/>
                    <a:pt x="5508" y="3323"/>
                    <a:pt x="6973" y="9277"/>
                  </a:cubicBezTo>
                  <a:cubicBezTo>
                    <a:pt x="6217" y="8839"/>
                    <a:pt x="5486" y="8647"/>
                    <a:pt x="4800" y="8647"/>
                  </a:cubicBezTo>
                  <a:cubicBezTo>
                    <a:pt x="2042" y="8647"/>
                    <a:pt x="1" y="11745"/>
                    <a:pt x="1" y="14455"/>
                  </a:cubicBezTo>
                  <a:lnTo>
                    <a:pt x="31060" y="14455"/>
                  </a:lnTo>
                  <a:cubicBezTo>
                    <a:pt x="32423" y="9759"/>
                    <a:pt x="28766" y="5815"/>
                    <a:pt x="24917" y="5815"/>
                  </a:cubicBezTo>
                  <a:cubicBezTo>
                    <a:pt x="23131" y="5815"/>
                    <a:pt x="21304" y="6665"/>
                    <a:pt x="19918" y="8683"/>
                  </a:cubicBezTo>
                  <a:cubicBezTo>
                    <a:pt x="20296" y="2723"/>
                    <a:pt x="16763" y="0"/>
                    <a:pt x="1324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46"/>
            <p:cNvSpPr/>
            <p:nvPr/>
          </p:nvSpPr>
          <p:spPr>
            <a:xfrm>
              <a:off x="8289600" y="3075873"/>
              <a:ext cx="37150" cy="52526"/>
            </a:xfrm>
            <a:custGeom>
              <a:rect b="b" l="l" r="r" t="t"/>
              <a:pathLst>
                <a:path extrusionOk="0" h="1322" w="935">
                  <a:moveTo>
                    <a:pt x="86" y="1"/>
                  </a:moveTo>
                  <a:cubicBezTo>
                    <a:pt x="43" y="54"/>
                    <a:pt x="11" y="118"/>
                    <a:pt x="1" y="192"/>
                  </a:cubicBezTo>
                  <a:cubicBezTo>
                    <a:pt x="1" y="192"/>
                    <a:pt x="86" y="255"/>
                    <a:pt x="181" y="362"/>
                  </a:cubicBezTo>
                  <a:cubicBezTo>
                    <a:pt x="277" y="468"/>
                    <a:pt x="362" y="584"/>
                    <a:pt x="436" y="701"/>
                  </a:cubicBezTo>
                  <a:cubicBezTo>
                    <a:pt x="521" y="818"/>
                    <a:pt x="584" y="945"/>
                    <a:pt x="638" y="1073"/>
                  </a:cubicBezTo>
                  <a:cubicBezTo>
                    <a:pt x="659" y="1126"/>
                    <a:pt x="680" y="1189"/>
                    <a:pt x="691" y="1242"/>
                  </a:cubicBezTo>
                  <a:lnTo>
                    <a:pt x="712" y="1306"/>
                  </a:lnTo>
                  <a:cubicBezTo>
                    <a:pt x="744" y="1317"/>
                    <a:pt x="778" y="1322"/>
                    <a:pt x="813" y="1322"/>
                  </a:cubicBezTo>
                  <a:cubicBezTo>
                    <a:pt x="847" y="1322"/>
                    <a:pt x="882" y="1317"/>
                    <a:pt x="913" y="1306"/>
                  </a:cubicBezTo>
                  <a:cubicBezTo>
                    <a:pt x="913" y="1306"/>
                    <a:pt x="913" y="1274"/>
                    <a:pt x="924" y="1232"/>
                  </a:cubicBezTo>
                  <a:cubicBezTo>
                    <a:pt x="935" y="1157"/>
                    <a:pt x="935" y="1083"/>
                    <a:pt x="924" y="1019"/>
                  </a:cubicBezTo>
                  <a:cubicBezTo>
                    <a:pt x="913" y="828"/>
                    <a:pt x="860" y="648"/>
                    <a:pt x="765" y="489"/>
                  </a:cubicBezTo>
                  <a:cubicBezTo>
                    <a:pt x="659" y="330"/>
                    <a:pt x="510" y="213"/>
                    <a:pt x="351" y="118"/>
                  </a:cubicBezTo>
                  <a:cubicBezTo>
                    <a:pt x="298" y="86"/>
                    <a:pt x="234" y="54"/>
                    <a:pt x="160" y="33"/>
                  </a:cubicBezTo>
                  <a:lnTo>
                    <a:pt x="86" y="1"/>
                  </a:ln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46"/>
            <p:cNvSpPr/>
            <p:nvPr/>
          </p:nvSpPr>
          <p:spPr>
            <a:xfrm>
              <a:off x="8254635" y="3089382"/>
              <a:ext cx="35441" cy="35441"/>
            </a:xfrm>
            <a:custGeom>
              <a:rect b="b" l="l" r="r" t="t"/>
              <a:pathLst>
                <a:path extrusionOk="0" h="892" w="892">
                  <a:moveTo>
                    <a:pt x="53" y="0"/>
                  </a:moveTo>
                  <a:cubicBezTo>
                    <a:pt x="32" y="53"/>
                    <a:pt x="11" y="117"/>
                    <a:pt x="0" y="191"/>
                  </a:cubicBezTo>
                  <a:cubicBezTo>
                    <a:pt x="53" y="223"/>
                    <a:pt x="106" y="255"/>
                    <a:pt x="159" y="297"/>
                  </a:cubicBezTo>
                  <a:cubicBezTo>
                    <a:pt x="234" y="361"/>
                    <a:pt x="308" y="425"/>
                    <a:pt x="372" y="510"/>
                  </a:cubicBezTo>
                  <a:cubicBezTo>
                    <a:pt x="456" y="584"/>
                    <a:pt x="520" y="658"/>
                    <a:pt x="594" y="743"/>
                  </a:cubicBezTo>
                  <a:cubicBezTo>
                    <a:pt x="637" y="786"/>
                    <a:pt x="669" y="839"/>
                    <a:pt x="700" y="892"/>
                  </a:cubicBezTo>
                  <a:cubicBezTo>
                    <a:pt x="775" y="881"/>
                    <a:pt x="838" y="860"/>
                    <a:pt x="891" y="828"/>
                  </a:cubicBezTo>
                  <a:cubicBezTo>
                    <a:pt x="891" y="828"/>
                    <a:pt x="891" y="807"/>
                    <a:pt x="891" y="764"/>
                  </a:cubicBezTo>
                  <a:cubicBezTo>
                    <a:pt x="881" y="711"/>
                    <a:pt x="870" y="658"/>
                    <a:pt x="849" y="616"/>
                  </a:cubicBezTo>
                  <a:cubicBezTo>
                    <a:pt x="817" y="478"/>
                    <a:pt x="754" y="351"/>
                    <a:pt x="658" y="244"/>
                  </a:cubicBezTo>
                  <a:cubicBezTo>
                    <a:pt x="552" y="138"/>
                    <a:pt x="425" y="64"/>
                    <a:pt x="276" y="32"/>
                  </a:cubicBezTo>
                  <a:cubicBezTo>
                    <a:pt x="223" y="11"/>
                    <a:pt x="170" y="0"/>
                    <a:pt x="117"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46"/>
            <p:cNvSpPr/>
            <p:nvPr/>
          </p:nvSpPr>
          <p:spPr>
            <a:xfrm>
              <a:off x="8816214" y="3445226"/>
              <a:ext cx="32064" cy="31667"/>
            </a:xfrm>
            <a:custGeom>
              <a:rect b="b" l="l" r="r" t="t"/>
              <a:pathLst>
                <a:path extrusionOk="0" h="797" w="807">
                  <a:moveTo>
                    <a:pt x="658" y="0"/>
                  </a:moveTo>
                  <a:cubicBezTo>
                    <a:pt x="361" y="117"/>
                    <a:pt x="117" y="361"/>
                    <a:pt x="0" y="658"/>
                  </a:cubicBezTo>
                  <a:cubicBezTo>
                    <a:pt x="43" y="711"/>
                    <a:pt x="85" y="754"/>
                    <a:pt x="138" y="796"/>
                  </a:cubicBezTo>
                  <a:cubicBezTo>
                    <a:pt x="287" y="722"/>
                    <a:pt x="414" y="637"/>
                    <a:pt x="541" y="531"/>
                  </a:cubicBezTo>
                  <a:cubicBezTo>
                    <a:pt x="648" y="414"/>
                    <a:pt x="732" y="276"/>
                    <a:pt x="807" y="138"/>
                  </a:cubicBezTo>
                  <a:cubicBezTo>
                    <a:pt x="764" y="85"/>
                    <a:pt x="711" y="32"/>
                    <a:pt x="658"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46"/>
            <p:cNvSpPr/>
            <p:nvPr/>
          </p:nvSpPr>
          <p:spPr>
            <a:xfrm>
              <a:off x="8803142" y="3400924"/>
              <a:ext cx="49348" cy="44739"/>
            </a:xfrm>
            <a:custGeom>
              <a:rect b="b" l="l" r="r" t="t"/>
              <a:pathLst>
                <a:path extrusionOk="0" h="1126" w="1242">
                  <a:moveTo>
                    <a:pt x="1096" y="0"/>
                  </a:moveTo>
                  <a:cubicBezTo>
                    <a:pt x="1095" y="0"/>
                    <a:pt x="1094" y="1"/>
                    <a:pt x="1093" y="1"/>
                  </a:cubicBezTo>
                  <a:cubicBezTo>
                    <a:pt x="881" y="118"/>
                    <a:pt x="679" y="266"/>
                    <a:pt x="488" y="415"/>
                  </a:cubicBezTo>
                  <a:cubicBezTo>
                    <a:pt x="308" y="595"/>
                    <a:pt x="149" y="786"/>
                    <a:pt x="0" y="988"/>
                  </a:cubicBezTo>
                  <a:cubicBezTo>
                    <a:pt x="32" y="1041"/>
                    <a:pt x="85" y="1094"/>
                    <a:pt x="138" y="1126"/>
                  </a:cubicBezTo>
                  <a:cubicBezTo>
                    <a:pt x="351" y="1009"/>
                    <a:pt x="552" y="861"/>
                    <a:pt x="743" y="712"/>
                  </a:cubicBezTo>
                  <a:cubicBezTo>
                    <a:pt x="924" y="532"/>
                    <a:pt x="1093" y="341"/>
                    <a:pt x="1242" y="139"/>
                  </a:cubicBezTo>
                  <a:cubicBezTo>
                    <a:pt x="1242" y="129"/>
                    <a:pt x="1124" y="0"/>
                    <a:pt x="1096"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46"/>
            <p:cNvSpPr/>
            <p:nvPr/>
          </p:nvSpPr>
          <p:spPr>
            <a:xfrm>
              <a:off x="8800202" y="3370171"/>
              <a:ext cx="35004" cy="32501"/>
            </a:xfrm>
            <a:custGeom>
              <a:rect b="b" l="l" r="r" t="t"/>
              <a:pathLst>
                <a:path extrusionOk="0" h="818" w="881">
                  <a:moveTo>
                    <a:pt x="722" y="0"/>
                  </a:moveTo>
                  <a:cubicBezTo>
                    <a:pt x="722" y="0"/>
                    <a:pt x="467" y="202"/>
                    <a:pt x="340" y="319"/>
                  </a:cubicBezTo>
                  <a:cubicBezTo>
                    <a:pt x="276" y="361"/>
                    <a:pt x="202" y="457"/>
                    <a:pt x="127" y="520"/>
                  </a:cubicBezTo>
                  <a:lnTo>
                    <a:pt x="0" y="626"/>
                  </a:lnTo>
                  <a:cubicBezTo>
                    <a:pt x="11" y="690"/>
                    <a:pt x="32" y="754"/>
                    <a:pt x="64" y="817"/>
                  </a:cubicBezTo>
                  <a:cubicBezTo>
                    <a:pt x="64" y="817"/>
                    <a:pt x="149" y="807"/>
                    <a:pt x="265" y="775"/>
                  </a:cubicBezTo>
                  <a:cubicBezTo>
                    <a:pt x="382" y="743"/>
                    <a:pt x="499" y="680"/>
                    <a:pt x="605" y="605"/>
                  </a:cubicBezTo>
                  <a:cubicBezTo>
                    <a:pt x="722" y="457"/>
                    <a:pt x="817" y="298"/>
                    <a:pt x="881" y="117"/>
                  </a:cubicBezTo>
                  <a:cubicBezTo>
                    <a:pt x="828" y="75"/>
                    <a:pt x="775" y="32"/>
                    <a:pt x="722"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90" name="Google Shape;690;p46"/>
          <p:cNvSpPr/>
          <p:nvPr/>
        </p:nvSpPr>
        <p:spPr>
          <a:xfrm>
            <a:off x="8167525" y="4977200"/>
            <a:ext cx="294050" cy="67975"/>
          </a:xfrm>
          <a:custGeom>
            <a:rect b="b" l="l" r="r" t="t"/>
            <a:pathLst>
              <a:path extrusionOk="0" h="2719" w="11762">
                <a:moveTo>
                  <a:pt x="5662" y="1"/>
                </a:moveTo>
                <a:lnTo>
                  <a:pt x="5283" y="409"/>
                </a:lnTo>
                <a:lnTo>
                  <a:pt x="4728" y="935"/>
                </a:lnTo>
                <a:cubicBezTo>
                  <a:pt x="4524" y="1081"/>
                  <a:pt x="4349" y="1256"/>
                  <a:pt x="4145" y="1372"/>
                </a:cubicBezTo>
                <a:cubicBezTo>
                  <a:pt x="3736" y="1635"/>
                  <a:pt x="3298" y="1810"/>
                  <a:pt x="2831" y="1869"/>
                </a:cubicBezTo>
                <a:cubicBezTo>
                  <a:pt x="2736" y="1880"/>
                  <a:pt x="2641" y="1886"/>
                  <a:pt x="2545" y="1886"/>
                </a:cubicBezTo>
                <a:cubicBezTo>
                  <a:pt x="1669" y="1886"/>
                  <a:pt x="763" y="1420"/>
                  <a:pt x="0" y="789"/>
                </a:cubicBezTo>
                <a:lnTo>
                  <a:pt x="0" y="789"/>
                </a:lnTo>
                <a:cubicBezTo>
                  <a:pt x="263" y="1314"/>
                  <a:pt x="642" y="1752"/>
                  <a:pt x="1139" y="2102"/>
                </a:cubicBezTo>
                <a:cubicBezTo>
                  <a:pt x="1635" y="2481"/>
                  <a:pt x="2218" y="2686"/>
                  <a:pt x="2860" y="2715"/>
                </a:cubicBezTo>
                <a:cubicBezTo>
                  <a:pt x="2905" y="2717"/>
                  <a:pt x="2950" y="2718"/>
                  <a:pt x="2994" y="2718"/>
                </a:cubicBezTo>
                <a:cubicBezTo>
                  <a:pt x="3566" y="2718"/>
                  <a:pt x="4156" y="2548"/>
                  <a:pt x="4670" y="2277"/>
                </a:cubicBezTo>
                <a:cubicBezTo>
                  <a:pt x="4933" y="2131"/>
                  <a:pt x="5195" y="1956"/>
                  <a:pt x="5458" y="1781"/>
                </a:cubicBezTo>
                <a:cubicBezTo>
                  <a:pt x="5540" y="1699"/>
                  <a:pt x="5627" y="1616"/>
                  <a:pt x="5716" y="1534"/>
                </a:cubicBezTo>
                <a:lnTo>
                  <a:pt x="5716" y="1534"/>
                </a:lnTo>
                <a:cubicBezTo>
                  <a:pt x="6060" y="1817"/>
                  <a:pt x="6445" y="2062"/>
                  <a:pt x="6859" y="2248"/>
                </a:cubicBezTo>
                <a:cubicBezTo>
                  <a:pt x="7443" y="2540"/>
                  <a:pt x="8085" y="2715"/>
                  <a:pt x="8756" y="2715"/>
                </a:cubicBezTo>
                <a:cubicBezTo>
                  <a:pt x="8902" y="2715"/>
                  <a:pt x="9077" y="2715"/>
                  <a:pt x="9223" y="2686"/>
                </a:cubicBezTo>
                <a:cubicBezTo>
                  <a:pt x="9398" y="2657"/>
                  <a:pt x="9573" y="2627"/>
                  <a:pt x="9719" y="2598"/>
                </a:cubicBezTo>
                <a:cubicBezTo>
                  <a:pt x="10011" y="2481"/>
                  <a:pt x="10303" y="2336"/>
                  <a:pt x="10595" y="2160"/>
                </a:cubicBezTo>
                <a:cubicBezTo>
                  <a:pt x="11091" y="1810"/>
                  <a:pt x="11470" y="1314"/>
                  <a:pt x="11762" y="789"/>
                </a:cubicBezTo>
                <a:lnTo>
                  <a:pt x="11762" y="789"/>
                </a:lnTo>
                <a:cubicBezTo>
                  <a:pt x="11324" y="1139"/>
                  <a:pt x="10828" y="1460"/>
                  <a:pt x="10303" y="1664"/>
                </a:cubicBezTo>
                <a:cubicBezTo>
                  <a:pt x="9976" y="1807"/>
                  <a:pt x="9620" y="1879"/>
                  <a:pt x="9266" y="1879"/>
                </a:cubicBezTo>
                <a:cubicBezTo>
                  <a:pt x="9115" y="1879"/>
                  <a:pt x="8963" y="1866"/>
                  <a:pt x="8814" y="1839"/>
                </a:cubicBezTo>
                <a:cubicBezTo>
                  <a:pt x="8289" y="1752"/>
                  <a:pt x="7793" y="1548"/>
                  <a:pt x="7355" y="1285"/>
                </a:cubicBezTo>
                <a:cubicBezTo>
                  <a:pt x="6888" y="1051"/>
                  <a:pt x="6450" y="730"/>
                  <a:pt x="6071" y="380"/>
                </a:cubicBezTo>
                <a:lnTo>
                  <a:pt x="5662" y="1"/>
                </a:lnTo>
                <a:close/>
              </a:path>
            </a:pathLst>
          </a:custGeom>
          <a:solidFill>
            <a:srgbClr val="7ECC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46"/>
          <p:cNvSpPr/>
          <p:nvPr/>
        </p:nvSpPr>
        <p:spPr>
          <a:xfrm>
            <a:off x="7136800" y="4682438"/>
            <a:ext cx="952900" cy="138325"/>
          </a:xfrm>
          <a:custGeom>
            <a:rect b="b" l="l" r="r" t="t"/>
            <a:pathLst>
              <a:path extrusionOk="0" h="5533" w="38116">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rgbClr val="7ECC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46"/>
          <p:cNvSpPr/>
          <p:nvPr/>
        </p:nvSpPr>
        <p:spPr>
          <a:xfrm>
            <a:off x="8385075" y="761513"/>
            <a:ext cx="952900" cy="138325"/>
          </a:xfrm>
          <a:custGeom>
            <a:rect b="b" l="l" r="r" t="t"/>
            <a:pathLst>
              <a:path extrusionOk="0" h="5533" w="38116">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rgbClr val="7ECC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46"/>
          <p:cNvSpPr/>
          <p:nvPr/>
        </p:nvSpPr>
        <p:spPr>
          <a:xfrm>
            <a:off x="939175" y="3999200"/>
            <a:ext cx="294050" cy="67975"/>
          </a:xfrm>
          <a:custGeom>
            <a:rect b="b" l="l" r="r" t="t"/>
            <a:pathLst>
              <a:path extrusionOk="0" h="2719" w="11762">
                <a:moveTo>
                  <a:pt x="5662" y="1"/>
                </a:moveTo>
                <a:lnTo>
                  <a:pt x="5283" y="409"/>
                </a:lnTo>
                <a:lnTo>
                  <a:pt x="4728" y="935"/>
                </a:lnTo>
                <a:cubicBezTo>
                  <a:pt x="4524" y="1081"/>
                  <a:pt x="4349" y="1256"/>
                  <a:pt x="4145" y="1372"/>
                </a:cubicBezTo>
                <a:cubicBezTo>
                  <a:pt x="3736" y="1635"/>
                  <a:pt x="3298" y="1810"/>
                  <a:pt x="2831" y="1869"/>
                </a:cubicBezTo>
                <a:cubicBezTo>
                  <a:pt x="2736" y="1880"/>
                  <a:pt x="2641" y="1886"/>
                  <a:pt x="2545" y="1886"/>
                </a:cubicBezTo>
                <a:cubicBezTo>
                  <a:pt x="1669" y="1886"/>
                  <a:pt x="763" y="1420"/>
                  <a:pt x="0" y="789"/>
                </a:cubicBezTo>
                <a:lnTo>
                  <a:pt x="0" y="789"/>
                </a:lnTo>
                <a:cubicBezTo>
                  <a:pt x="263" y="1314"/>
                  <a:pt x="642" y="1752"/>
                  <a:pt x="1139" y="2102"/>
                </a:cubicBezTo>
                <a:cubicBezTo>
                  <a:pt x="1635" y="2481"/>
                  <a:pt x="2218" y="2686"/>
                  <a:pt x="2860" y="2715"/>
                </a:cubicBezTo>
                <a:cubicBezTo>
                  <a:pt x="2905" y="2717"/>
                  <a:pt x="2950" y="2718"/>
                  <a:pt x="2994" y="2718"/>
                </a:cubicBezTo>
                <a:cubicBezTo>
                  <a:pt x="3566" y="2718"/>
                  <a:pt x="4156" y="2548"/>
                  <a:pt x="4670" y="2277"/>
                </a:cubicBezTo>
                <a:cubicBezTo>
                  <a:pt x="4933" y="2131"/>
                  <a:pt x="5195" y="1956"/>
                  <a:pt x="5458" y="1781"/>
                </a:cubicBezTo>
                <a:cubicBezTo>
                  <a:pt x="5540" y="1699"/>
                  <a:pt x="5627" y="1616"/>
                  <a:pt x="5716" y="1534"/>
                </a:cubicBezTo>
                <a:lnTo>
                  <a:pt x="5716" y="1534"/>
                </a:lnTo>
                <a:cubicBezTo>
                  <a:pt x="6060" y="1817"/>
                  <a:pt x="6445" y="2062"/>
                  <a:pt x="6859" y="2248"/>
                </a:cubicBezTo>
                <a:cubicBezTo>
                  <a:pt x="7443" y="2540"/>
                  <a:pt x="8085" y="2715"/>
                  <a:pt x="8756" y="2715"/>
                </a:cubicBezTo>
                <a:cubicBezTo>
                  <a:pt x="8902" y="2715"/>
                  <a:pt x="9077" y="2715"/>
                  <a:pt x="9223" y="2686"/>
                </a:cubicBezTo>
                <a:cubicBezTo>
                  <a:pt x="9398" y="2657"/>
                  <a:pt x="9573" y="2627"/>
                  <a:pt x="9719" y="2598"/>
                </a:cubicBezTo>
                <a:cubicBezTo>
                  <a:pt x="10011" y="2481"/>
                  <a:pt x="10303" y="2336"/>
                  <a:pt x="10595" y="2160"/>
                </a:cubicBezTo>
                <a:cubicBezTo>
                  <a:pt x="11091" y="1810"/>
                  <a:pt x="11470" y="1314"/>
                  <a:pt x="11762" y="789"/>
                </a:cubicBezTo>
                <a:lnTo>
                  <a:pt x="11762" y="789"/>
                </a:lnTo>
                <a:cubicBezTo>
                  <a:pt x="11324" y="1139"/>
                  <a:pt x="10828" y="1460"/>
                  <a:pt x="10303" y="1664"/>
                </a:cubicBezTo>
                <a:cubicBezTo>
                  <a:pt x="9976" y="1807"/>
                  <a:pt x="9620" y="1879"/>
                  <a:pt x="9266" y="1879"/>
                </a:cubicBezTo>
                <a:cubicBezTo>
                  <a:pt x="9115" y="1879"/>
                  <a:pt x="8963" y="1866"/>
                  <a:pt x="8814" y="1839"/>
                </a:cubicBezTo>
                <a:cubicBezTo>
                  <a:pt x="8289" y="1752"/>
                  <a:pt x="7793" y="1548"/>
                  <a:pt x="7355" y="1285"/>
                </a:cubicBezTo>
                <a:cubicBezTo>
                  <a:pt x="6888" y="1051"/>
                  <a:pt x="6450" y="730"/>
                  <a:pt x="6071" y="380"/>
                </a:cubicBezTo>
                <a:lnTo>
                  <a:pt x="5662" y="1"/>
                </a:lnTo>
                <a:close/>
              </a:path>
            </a:pathLst>
          </a:custGeom>
          <a:solidFill>
            <a:srgbClr val="7ECC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46"/>
          <p:cNvSpPr/>
          <p:nvPr/>
        </p:nvSpPr>
        <p:spPr>
          <a:xfrm>
            <a:off x="1233225" y="4162575"/>
            <a:ext cx="294050" cy="67975"/>
          </a:xfrm>
          <a:custGeom>
            <a:rect b="b" l="l" r="r" t="t"/>
            <a:pathLst>
              <a:path extrusionOk="0" h="2719" w="11762">
                <a:moveTo>
                  <a:pt x="5662" y="1"/>
                </a:moveTo>
                <a:lnTo>
                  <a:pt x="5283" y="409"/>
                </a:lnTo>
                <a:lnTo>
                  <a:pt x="4728" y="935"/>
                </a:lnTo>
                <a:cubicBezTo>
                  <a:pt x="4524" y="1081"/>
                  <a:pt x="4349" y="1256"/>
                  <a:pt x="4145" y="1372"/>
                </a:cubicBezTo>
                <a:cubicBezTo>
                  <a:pt x="3736" y="1635"/>
                  <a:pt x="3298" y="1810"/>
                  <a:pt x="2831" y="1869"/>
                </a:cubicBezTo>
                <a:cubicBezTo>
                  <a:pt x="2736" y="1880"/>
                  <a:pt x="2641" y="1886"/>
                  <a:pt x="2545" y="1886"/>
                </a:cubicBezTo>
                <a:cubicBezTo>
                  <a:pt x="1669" y="1886"/>
                  <a:pt x="763" y="1420"/>
                  <a:pt x="0" y="789"/>
                </a:cubicBezTo>
                <a:lnTo>
                  <a:pt x="0" y="789"/>
                </a:lnTo>
                <a:cubicBezTo>
                  <a:pt x="263" y="1314"/>
                  <a:pt x="642" y="1752"/>
                  <a:pt x="1139" y="2102"/>
                </a:cubicBezTo>
                <a:cubicBezTo>
                  <a:pt x="1635" y="2481"/>
                  <a:pt x="2218" y="2686"/>
                  <a:pt x="2860" y="2715"/>
                </a:cubicBezTo>
                <a:cubicBezTo>
                  <a:pt x="2905" y="2717"/>
                  <a:pt x="2950" y="2718"/>
                  <a:pt x="2994" y="2718"/>
                </a:cubicBezTo>
                <a:cubicBezTo>
                  <a:pt x="3566" y="2718"/>
                  <a:pt x="4156" y="2548"/>
                  <a:pt x="4670" y="2277"/>
                </a:cubicBezTo>
                <a:cubicBezTo>
                  <a:pt x="4933" y="2131"/>
                  <a:pt x="5195" y="1956"/>
                  <a:pt x="5458" y="1781"/>
                </a:cubicBezTo>
                <a:cubicBezTo>
                  <a:pt x="5540" y="1699"/>
                  <a:pt x="5627" y="1616"/>
                  <a:pt x="5716" y="1534"/>
                </a:cubicBezTo>
                <a:lnTo>
                  <a:pt x="5716" y="1534"/>
                </a:lnTo>
                <a:cubicBezTo>
                  <a:pt x="6060" y="1817"/>
                  <a:pt x="6445" y="2062"/>
                  <a:pt x="6859" y="2248"/>
                </a:cubicBezTo>
                <a:cubicBezTo>
                  <a:pt x="7443" y="2540"/>
                  <a:pt x="8085" y="2715"/>
                  <a:pt x="8756" y="2715"/>
                </a:cubicBezTo>
                <a:cubicBezTo>
                  <a:pt x="8902" y="2715"/>
                  <a:pt x="9077" y="2715"/>
                  <a:pt x="9223" y="2686"/>
                </a:cubicBezTo>
                <a:cubicBezTo>
                  <a:pt x="9398" y="2657"/>
                  <a:pt x="9573" y="2627"/>
                  <a:pt x="9719" y="2598"/>
                </a:cubicBezTo>
                <a:cubicBezTo>
                  <a:pt x="10011" y="2481"/>
                  <a:pt x="10303" y="2336"/>
                  <a:pt x="10595" y="2160"/>
                </a:cubicBezTo>
                <a:cubicBezTo>
                  <a:pt x="11091" y="1810"/>
                  <a:pt x="11470" y="1314"/>
                  <a:pt x="11762" y="789"/>
                </a:cubicBezTo>
                <a:lnTo>
                  <a:pt x="11762" y="789"/>
                </a:lnTo>
                <a:cubicBezTo>
                  <a:pt x="11324" y="1139"/>
                  <a:pt x="10828" y="1460"/>
                  <a:pt x="10303" y="1664"/>
                </a:cubicBezTo>
                <a:cubicBezTo>
                  <a:pt x="9976" y="1807"/>
                  <a:pt x="9620" y="1879"/>
                  <a:pt x="9266" y="1879"/>
                </a:cubicBezTo>
                <a:cubicBezTo>
                  <a:pt x="9115" y="1879"/>
                  <a:pt x="8963" y="1866"/>
                  <a:pt x="8814" y="1839"/>
                </a:cubicBezTo>
                <a:cubicBezTo>
                  <a:pt x="8289" y="1752"/>
                  <a:pt x="7793" y="1548"/>
                  <a:pt x="7355" y="1285"/>
                </a:cubicBezTo>
                <a:cubicBezTo>
                  <a:pt x="6888" y="1051"/>
                  <a:pt x="6450" y="730"/>
                  <a:pt x="6071" y="380"/>
                </a:cubicBezTo>
                <a:lnTo>
                  <a:pt x="5662" y="1"/>
                </a:lnTo>
                <a:close/>
              </a:path>
            </a:pathLst>
          </a:custGeom>
          <a:solidFill>
            <a:srgbClr val="7ECC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46"/>
          <p:cNvSpPr/>
          <p:nvPr/>
        </p:nvSpPr>
        <p:spPr>
          <a:xfrm>
            <a:off x="-307225" y="3039032"/>
            <a:ext cx="764416" cy="110964"/>
          </a:xfrm>
          <a:custGeom>
            <a:rect b="b" l="l" r="r" t="t"/>
            <a:pathLst>
              <a:path extrusionOk="0" h="5533" w="38116">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rgbClr val="7ECC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46"/>
          <p:cNvSpPr txBox="1"/>
          <p:nvPr>
            <p:ph type="ctrTitle"/>
          </p:nvPr>
        </p:nvSpPr>
        <p:spPr>
          <a:xfrm>
            <a:off x="5208397" y="3093050"/>
            <a:ext cx="1160400" cy="577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800"/>
              <a:buNone/>
              <a:defRPr sz="2000"/>
            </a:lvl1pPr>
            <a:lvl2pPr lvl="1" rtl="0" algn="ctr">
              <a:spcBef>
                <a:spcPts val="0"/>
              </a:spcBef>
              <a:spcAft>
                <a:spcPts val="0"/>
              </a:spcAft>
              <a:buSzPts val="1800"/>
              <a:buNone/>
              <a:defRPr b="0" sz="1800"/>
            </a:lvl2pPr>
            <a:lvl3pPr lvl="2" rtl="0" algn="ctr">
              <a:spcBef>
                <a:spcPts val="0"/>
              </a:spcBef>
              <a:spcAft>
                <a:spcPts val="0"/>
              </a:spcAft>
              <a:buSzPts val="1800"/>
              <a:buNone/>
              <a:defRPr b="0" sz="1800"/>
            </a:lvl3pPr>
            <a:lvl4pPr lvl="3" rtl="0" algn="ctr">
              <a:spcBef>
                <a:spcPts val="0"/>
              </a:spcBef>
              <a:spcAft>
                <a:spcPts val="0"/>
              </a:spcAft>
              <a:buSzPts val="1800"/>
              <a:buNone/>
              <a:defRPr b="0" sz="1800"/>
            </a:lvl4pPr>
            <a:lvl5pPr lvl="4" rtl="0" algn="ctr">
              <a:spcBef>
                <a:spcPts val="0"/>
              </a:spcBef>
              <a:spcAft>
                <a:spcPts val="0"/>
              </a:spcAft>
              <a:buSzPts val="1800"/>
              <a:buNone/>
              <a:defRPr b="0" sz="1800"/>
            </a:lvl5pPr>
            <a:lvl6pPr lvl="5" rtl="0" algn="ctr">
              <a:spcBef>
                <a:spcPts val="0"/>
              </a:spcBef>
              <a:spcAft>
                <a:spcPts val="0"/>
              </a:spcAft>
              <a:buSzPts val="1800"/>
              <a:buNone/>
              <a:defRPr b="0" sz="1800"/>
            </a:lvl6pPr>
            <a:lvl7pPr lvl="6" rtl="0" algn="ctr">
              <a:spcBef>
                <a:spcPts val="0"/>
              </a:spcBef>
              <a:spcAft>
                <a:spcPts val="0"/>
              </a:spcAft>
              <a:buSzPts val="1800"/>
              <a:buNone/>
              <a:defRPr b="0" sz="1800"/>
            </a:lvl7pPr>
            <a:lvl8pPr lvl="7" rtl="0" algn="ctr">
              <a:spcBef>
                <a:spcPts val="0"/>
              </a:spcBef>
              <a:spcAft>
                <a:spcPts val="0"/>
              </a:spcAft>
              <a:buSzPts val="1800"/>
              <a:buNone/>
              <a:defRPr b="0" sz="1800"/>
            </a:lvl8pPr>
            <a:lvl9pPr lvl="8" rtl="0" algn="ctr">
              <a:spcBef>
                <a:spcPts val="0"/>
              </a:spcBef>
              <a:spcAft>
                <a:spcPts val="0"/>
              </a:spcAft>
              <a:buSzPts val="1800"/>
              <a:buNone/>
              <a:defRPr b="0" sz="1800"/>
            </a:lvl9pPr>
          </a:lstStyle>
          <a:p/>
        </p:txBody>
      </p:sp>
      <p:sp>
        <p:nvSpPr>
          <p:cNvPr id="697" name="Google Shape;697;p46"/>
          <p:cNvSpPr txBox="1"/>
          <p:nvPr>
            <p:ph idx="1" type="subTitle"/>
          </p:nvPr>
        </p:nvSpPr>
        <p:spPr>
          <a:xfrm>
            <a:off x="4727839" y="3554180"/>
            <a:ext cx="2121600" cy="810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sz="1400"/>
            </a:lvl1pPr>
            <a:lvl2pPr lvl="1" rtl="0" algn="ctr">
              <a:lnSpc>
                <a:spcPct val="100000"/>
              </a:lnSpc>
              <a:spcBef>
                <a:spcPts val="0"/>
              </a:spcBef>
              <a:spcAft>
                <a:spcPts val="0"/>
              </a:spcAft>
              <a:buNone/>
              <a:defRPr sz="1400"/>
            </a:lvl2pPr>
            <a:lvl3pPr lvl="2" rtl="0" algn="ctr">
              <a:lnSpc>
                <a:spcPct val="100000"/>
              </a:lnSpc>
              <a:spcBef>
                <a:spcPts val="0"/>
              </a:spcBef>
              <a:spcAft>
                <a:spcPts val="0"/>
              </a:spcAft>
              <a:buNone/>
              <a:defRPr sz="1400"/>
            </a:lvl3pPr>
            <a:lvl4pPr lvl="3" rtl="0" algn="ctr">
              <a:lnSpc>
                <a:spcPct val="100000"/>
              </a:lnSpc>
              <a:spcBef>
                <a:spcPts val="0"/>
              </a:spcBef>
              <a:spcAft>
                <a:spcPts val="0"/>
              </a:spcAft>
              <a:buNone/>
              <a:defRPr sz="1400"/>
            </a:lvl4pPr>
            <a:lvl5pPr lvl="4" rtl="0" algn="ctr">
              <a:lnSpc>
                <a:spcPct val="100000"/>
              </a:lnSpc>
              <a:spcBef>
                <a:spcPts val="0"/>
              </a:spcBef>
              <a:spcAft>
                <a:spcPts val="0"/>
              </a:spcAft>
              <a:buNone/>
              <a:defRPr sz="1400"/>
            </a:lvl5pPr>
            <a:lvl6pPr lvl="5" rtl="0" algn="ctr">
              <a:lnSpc>
                <a:spcPct val="100000"/>
              </a:lnSpc>
              <a:spcBef>
                <a:spcPts val="0"/>
              </a:spcBef>
              <a:spcAft>
                <a:spcPts val="0"/>
              </a:spcAft>
              <a:buNone/>
              <a:defRPr sz="1400"/>
            </a:lvl6pPr>
            <a:lvl7pPr lvl="6" rtl="0" algn="ctr">
              <a:lnSpc>
                <a:spcPct val="100000"/>
              </a:lnSpc>
              <a:spcBef>
                <a:spcPts val="0"/>
              </a:spcBef>
              <a:spcAft>
                <a:spcPts val="0"/>
              </a:spcAft>
              <a:buNone/>
              <a:defRPr sz="1400"/>
            </a:lvl7pPr>
            <a:lvl8pPr lvl="7" rtl="0" algn="ctr">
              <a:lnSpc>
                <a:spcPct val="100000"/>
              </a:lnSpc>
              <a:spcBef>
                <a:spcPts val="0"/>
              </a:spcBef>
              <a:spcAft>
                <a:spcPts val="0"/>
              </a:spcAft>
              <a:buNone/>
              <a:defRPr sz="1400"/>
            </a:lvl8pPr>
            <a:lvl9pPr lvl="8" rtl="0" algn="ctr">
              <a:lnSpc>
                <a:spcPct val="100000"/>
              </a:lnSpc>
              <a:spcBef>
                <a:spcPts val="0"/>
              </a:spcBef>
              <a:spcAft>
                <a:spcPts val="0"/>
              </a:spcAft>
              <a:buNone/>
              <a:defRPr sz="1400"/>
            </a:lvl9pPr>
          </a:lstStyle>
          <a:p/>
        </p:txBody>
      </p:sp>
      <p:sp>
        <p:nvSpPr>
          <p:cNvPr id="698" name="Google Shape;698;p46"/>
          <p:cNvSpPr txBox="1"/>
          <p:nvPr>
            <p:ph idx="2" type="ctrTitle"/>
          </p:nvPr>
        </p:nvSpPr>
        <p:spPr>
          <a:xfrm>
            <a:off x="3787275" y="2247102"/>
            <a:ext cx="1585200" cy="416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sz="2000"/>
            </a:lvl1pPr>
            <a:lvl2pPr lvl="1" rtl="0" algn="ctr">
              <a:spcBef>
                <a:spcPts val="0"/>
              </a:spcBef>
              <a:spcAft>
                <a:spcPts val="0"/>
              </a:spcAft>
              <a:buSzPts val="1800"/>
              <a:buNone/>
              <a:defRPr b="0" sz="1800"/>
            </a:lvl2pPr>
            <a:lvl3pPr lvl="2" rtl="0" algn="ctr">
              <a:spcBef>
                <a:spcPts val="0"/>
              </a:spcBef>
              <a:spcAft>
                <a:spcPts val="0"/>
              </a:spcAft>
              <a:buSzPts val="1800"/>
              <a:buNone/>
              <a:defRPr b="0" sz="1800"/>
            </a:lvl3pPr>
            <a:lvl4pPr lvl="3" rtl="0" algn="ctr">
              <a:spcBef>
                <a:spcPts val="0"/>
              </a:spcBef>
              <a:spcAft>
                <a:spcPts val="0"/>
              </a:spcAft>
              <a:buSzPts val="1800"/>
              <a:buNone/>
              <a:defRPr b="0" sz="1800"/>
            </a:lvl4pPr>
            <a:lvl5pPr lvl="4" rtl="0" algn="ctr">
              <a:spcBef>
                <a:spcPts val="0"/>
              </a:spcBef>
              <a:spcAft>
                <a:spcPts val="0"/>
              </a:spcAft>
              <a:buSzPts val="1800"/>
              <a:buNone/>
              <a:defRPr b="0" sz="1800"/>
            </a:lvl5pPr>
            <a:lvl6pPr lvl="5" rtl="0" algn="ctr">
              <a:spcBef>
                <a:spcPts val="0"/>
              </a:spcBef>
              <a:spcAft>
                <a:spcPts val="0"/>
              </a:spcAft>
              <a:buSzPts val="1800"/>
              <a:buNone/>
              <a:defRPr b="0" sz="1800"/>
            </a:lvl6pPr>
            <a:lvl7pPr lvl="6" rtl="0" algn="ctr">
              <a:spcBef>
                <a:spcPts val="0"/>
              </a:spcBef>
              <a:spcAft>
                <a:spcPts val="0"/>
              </a:spcAft>
              <a:buSzPts val="1800"/>
              <a:buNone/>
              <a:defRPr b="0" sz="1800"/>
            </a:lvl7pPr>
            <a:lvl8pPr lvl="7" rtl="0" algn="ctr">
              <a:spcBef>
                <a:spcPts val="0"/>
              </a:spcBef>
              <a:spcAft>
                <a:spcPts val="0"/>
              </a:spcAft>
              <a:buSzPts val="1800"/>
              <a:buNone/>
              <a:defRPr b="0" sz="1800"/>
            </a:lvl8pPr>
            <a:lvl9pPr lvl="8" rtl="0" algn="ctr">
              <a:spcBef>
                <a:spcPts val="0"/>
              </a:spcBef>
              <a:spcAft>
                <a:spcPts val="0"/>
              </a:spcAft>
              <a:buSzPts val="1800"/>
              <a:buNone/>
              <a:defRPr b="0" sz="1800"/>
            </a:lvl9pPr>
          </a:lstStyle>
          <a:p/>
        </p:txBody>
      </p:sp>
      <p:sp>
        <p:nvSpPr>
          <p:cNvPr id="699" name="Google Shape;699;p46"/>
          <p:cNvSpPr txBox="1"/>
          <p:nvPr>
            <p:ph idx="3" type="subTitle"/>
          </p:nvPr>
        </p:nvSpPr>
        <p:spPr>
          <a:xfrm>
            <a:off x="3519100" y="1748674"/>
            <a:ext cx="2121600" cy="6309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None/>
              <a:defRPr sz="1400"/>
            </a:lvl1pPr>
            <a:lvl2pPr lvl="1" rtl="0" algn="ctr">
              <a:lnSpc>
                <a:spcPct val="100000"/>
              </a:lnSpc>
              <a:spcBef>
                <a:spcPts val="0"/>
              </a:spcBef>
              <a:spcAft>
                <a:spcPts val="0"/>
              </a:spcAft>
              <a:buNone/>
              <a:defRPr sz="1400"/>
            </a:lvl2pPr>
            <a:lvl3pPr lvl="2" rtl="0" algn="ctr">
              <a:lnSpc>
                <a:spcPct val="100000"/>
              </a:lnSpc>
              <a:spcBef>
                <a:spcPts val="0"/>
              </a:spcBef>
              <a:spcAft>
                <a:spcPts val="0"/>
              </a:spcAft>
              <a:buNone/>
              <a:defRPr sz="1400"/>
            </a:lvl3pPr>
            <a:lvl4pPr lvl="3" rtl="0" algn="ctr">
              <a:lnSpc>
                <a:spcPct val="100000"/>
              </a:lnSpc>
              <a:spcBef>
                <a:spcPts val="0"/>
              </a:spcBef>
              <a:spcAft>
                <a:spcPts val="0"/>
              </a:spcAft>
              <a:buNone/>
              <a:defRPr sz="1400"/>
            </a:lvl4pPr>
            <a:lvl5pPr lvl="4" rtl="0" algn="ctr">
              <a:lnSpc>
                <a:spcPct val="100000"/>
              </a:lnSpc>
              <a:spcBef>
                <a:spcPts val="0"/>
              </a:spcBef>
              <a:spcAft>
                <a:spcPts val="0"/>
              </a:spcAft>
              <a:buNone/>
              <a:defRPr sz="1400"/>
            </a:lvl5pPr>
            <a:lvl6pPr lvl="5" rtl="0" algn="ctr">
              <a:lnSpc>
                <a:spcPct val="100000"/>
              </a:lnSpc>
              <a:spcBef>
                <a:spcPts val="0"/>
              </a:spcBef>
              <a:spcAft>
                <a:spcPts val="0"/>
              </a:spcAft>
              <a:buNone/>
              <a:defRPr sz="1400"/>
            </a:lvl6pPr>
            <a:lvl7pPr lvl="6" rtl="0" algn="ctr">
              <a:lnSpc>
                <a:spcPct val="100000"/>
              </a:lnSpc>
              <a:spcBef>
                <a:spcPts val="0"/>
              </a:spcBef>
              <a:spcAft>
                <a:spcPts val="0"/>
              </a:spcAft>
              <a:buNone/>
              <a:defRPr sz="1400"/>
            </a:lvl7pPr>
            <a:lvl8pPr lvl="7" rtl="0" algn="ctr">
              <a:lnSpc>
                <a:spcPct val="100000"/>
              </a:lnSpc>
              <a:spcBef>
                <a:spcPts val="0"/>
              </a:spcBef>
              <a:spcAft>
                <a:spcPts val="0"/>
              </a:spcAft>
              <a:buNone/>
              <a:defRPr sz="1400"/>
            </a:lvl8pPr>
            <a:lvl9pPr lvl="8" rtl="0" algn="ctr">
              <a:lnSpc>
                <a:spcPct val="100000"/>
              </a:lnSpc>
              <a:spcBef>
                <a:spcPts val="0"/>
              </a:spcBef>
              <a:spcAft>
                <a:spcPts val="0"/>
              </a:spcAft>
              <a:buNone/>
              <a:defRPr sz="1400"/>
            </a:lvl9pPr>
          </a:lstStyle>
          <a:p/>
        </p:txBody>
      </p:sp>
      <p:sp>
        <p:nvSpPr>
          <p:cNvPr id="700" name="Google Shape;700;p46"/>
          <p:cNvSpPr txBox="1"/>
          <p:nvPr>
            <p:ph idx="4" type="ctrTitle"/>
          </p:nvPr>
        </p:nvSpPr>
        <p:spPr>
          <a:xfrm>
            <a:off x="6204783" y="2244748"/>
            <a:ext cx="1585200" cy="5778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sz="2000"/>
            </a:lvl1pPr>
            <a:lvl2pPr lvl="1" rtl="0" algn="ctr">
              <a:spcBef>
                <a:spcPts val="0"/>
              </a:spcBef>
              <a:spcAft>
                <a:spcPts val="0"/>
              </a:spcAft>
              <a:buSzPts val="1800"/>
              <a:buNone/>
              <a:defRPr b="0" sz="1800"/>
            </a:lvl2pPr>
            <a:lvl3pPr lvl="2" rtl="0" algn="ctr">
              <a:spcBef>
                <a:spcPts val="0"/>
              </a:spcBef>
              <a:spcAft>
                <a:spcPts val="0"/>
              </a:spcAft>
              <a:buSzPts val="1800"/>
              <a:buNone/>
              <a:defRPr b="0" sz="1800"/>
            </a:lvl3pPr>
            <a:lvl4pPr lvl="3" rtl="0" algn="ctr">
              <a:spcBef>
                <a:spcPts val="0"/>
              </a:spcBef>
              <a:spcAft>
                <a:spcPts val="0"/>
              </a:spcAft>
              <a:buSzPts val="1800"/>
              <a:buNone/>
              <a:defRPr b="0" sz="1800"/>
            </a:lvl4pPr>
            <a:lvl5pPr lvl="4" rtl="0" algn="ctr">
              <a:spcBef>
                <a:spcPts val="0"/>
              </a:spcBef>
              <a:spcAft>
                <a:spcPts val="0"/>
              </a:spcAft>
              <a:buSzPts val="1800"/>
              <a:buNone/>
              <a:defRPr b="0" sz="1800"/>
            </a:lvl5pPr>
            <a:lvl6pPr lvl="5" rtl="0" algn="ctr">
              <a:spcBef>
                <a:spcPts val="0"/>
              </a:spcBef>
              <a:spcAft>
                <a:spcPts val="0"/>
              </a:spcAft>
              <a:buSzPts val="1800"/>
              <a:buNone/>
              <a:defRPr b="0" sz="1800"/>
            </a:lvl6pPr>
            <a:lvl7pPr lvl="6" rtl="0" algn="ctr">
              <a:spcBef>
                <a:spcPts val="0"/>
              </a:spcBef>
              <a:spcAft>
                <a:spcPts val="0"/>
              </a:spcAft>
              <a:buSzPts val="1800"/>
              <a:buNone/>
              <a:defRPr b="0" sz="1800"/>
            </a:lvl7pPr>
            <a:lvl8pPr lvl="7" rtl="0" algn="ctr">
              <a:spcBef>
                <a:spcPts val="0"/>
              </a:spcBef>
              <a:spcAft>
                <a:spcPts val="0"/>
              </a:spcAft>
              <a:buSzPts val="1800"/>
              <a:buNone/>
              <a:defRPr b="0" sz="1800"/>
            </a:lvl8pPr>
            <a:lvl9pPr lvl="8" rtl="0" algn="ctr">
              <a:spcBef>
                <a:spcPts val="0"/>
              </a:spcBef>
              <a:spcAft>
                <a:spcPts val="0"/>
              </a:spcAft>
              <a:buSzPts val="1800"/>
              <a:buNone/>
              <a:defRPr b="0" sz="1800"/>
            </a:lvl9pPr>
          </a:lstStyle>
          <a:p/>
        </p:txBody>
      </p:sp>
      <p:sp>
        <p:nvSpPr>
          <p:cNvPr id="701" name="Google Shape;701;p46"/>
          <p:cNvSpPr txBox="1"/>
          <p:nvPr>
            <p:ph idx="5" type="subTitle"/>
          </p:nvPr>
        </p:nvSpPr>
        <p:spPr>
          <a:xfrm>
            <a:off x="5994475" y="1568851"/>
            <a:ext cx="2005800" cy="8100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None/>
              <a:defRPr sz="1400"/>
            </a:lvl1pPr>
            <a:lvl2pPr lvl="1" rtl="0" algn="ctr">
              <a:lnSpc>
                <a:spcPct val="100000"/>
              </a:lnSpc>
              <a:spcBef>
                <a:spcPts val="0"/>
              </a:spcBef>
              <a:spcAft>
                <a:spcPts val="0"/>
              </a:spcAft>
              <a:buNone/>
              <a:defRPr sz="1400"/>
            </a:lvl2pPr>
            <a:lvl3pPr lvl="2" rtl="0" algn="ctr">
              <a:lnSpc>
                <a:spcPct val="100000"/>
              </a:lnSpc>
              <a:spcBef>
                <a:spcPts val="0"/>
              </a:spcBef>
              <a:spcAft>
                <a:spcPts val="0"/>
              </a:spcAft>
              <a:buNone/>
              <a:defRPr sz="1400"/>
            </a:lvl3pPr>
            <a:lvl4pPr lvl="3" rtl="0" algn="ctr">
              <a:lnSpc>
                <a:spcPct val="100000"/>
              </a:lnSpc>
              <a:spcBef>
                <a:spcPts val="0"/>
              </a:spcBef>
              <a:spcAft>
                <a:spcPts val="0"/>
              </a:spcAft>
              <a:buNone/>
              <a:defRPr sz="1400"/>
            </a:lvl4pPr>
            <a:lvl5pPr lvl="4" rtl="0" algn="ctr">
              <a:lnSpc>
                <a:spcPct val="100000"/>
              </a:lnSpc>
              <a:spcBef>
                <a:spcPts val="0"/>
              </a:spcBef>
              <a:spcAft>
                <a:spcPts val="0"/>
              </a:spcAft>
              <a:buNone/>
              <a:defRPr sz="1400"/>
            </a:lvl5pPr>
            <a:lvl6pPr lvl="5" rtl="0" algn="ctr">
              <a:lnSpc>
                <a:spcPct val="100000"/>
              </a:lnSpc>
              <a:spcBef>
                <a:spcPts val="0"/>
              </a:spcBef>
              <a:spcAft>
                <a:spcPts val="0"/>
              </a:spcAft>
              <a:buNone/>
              <a:defRPr sz="1400"/>
            </a:lvl6pPr>
            <a:lvl7pPr lvl="6" rtl="0" algn="ctr">
              <a:lnSpc>
                <a:spcPct val="100000"/>
              </a:lnSpc>
              <a:spcBef>
                <a:spcPts val="0"/>
              </a:spcBef>
              <a:spcAft>
                <a:spcPts val="0"/>
              </a:spcAft>
              <a:buNone/>
              <a:defRPr sz="1400"/>
            </a:lvl7pPr>
            <a:lvl8pPr lvl="7" rtl="0" algn="ctr">
              <a:lnSpc>
                <a:spcPct val="100000"/>
              </a:lnSpc>
              <a:spcBef>
                <a:spcPts val="0"/>
              </a:spcBef>
              <a:spcAft>
                <a:spcPts val="0"/>
              </a:spcAft>
              <a:buNone/>
              <a:defRPr sz="1400"/>
            </a:lvl8pPr>
            <a:lvl9pPr lvl="8" rtl="0" algn="ctr">
              <a:lnSpc>
                <a:spcPct val="100000"/>
              </a:lnSpc>
              <a:spcBef>
                <a:spcPts val="0"/>
              </a:spcBef>
              <a:spcAft>
                <a:spcPts val="0"/>
              </a:spcAft>
              <a:buNone/>
              <a:defRPr sz="1400"/>
            </a:lvl9pPr>
          </a:lstStyle>
          <a:p/>
        </p:txBody>
      </p:sp>
      <p:sp>
        <p:nvSpPr>
          <p:cNvPr id="702" name="Google Shape;702;p46"/>
          <p:cNvSpPr txBox="1"/>
          <p:nvPr>
            <p:ph idx="6" type="title"/>
          </p:nvPr>
        </p:nvSpPr>
        <p:spPr>
          <a:xfrm>
            <a:off x="1178700" y="374550"/>
            <a:ext cx="6786600" cy="7347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3000">
                <a:solidFill>
                  <a:schemeClr val="accent1"/>
                </a:solidFill>
              </a:defRPr>
            </a:lvl1pPr>
            <a:lvl2pPr lvl="1" rtl="0" algn="ctr">
              <a:spcBef>
                <a:spcPts val="0"/>
              </a:spcBef>
              <a:spcAft>
                <a:spcPts val="0"/>
              </a:spcAft>
              <a:buNone/>
              <a:defRPr sz="3000">
                <a:solidFill>
                  <a:schemeClr val="accent1"/>
                </a:solidFill>
                <a:latin typeface="Roboto Slab Regular"/>
                <a:ea typeface="Roboto Slab Regular"/>
                <a:cs typeface="Roboto Slab Regular"/>
                <a:sym typeface="Roboto Slab Regular"/>
              </a:defRPr>
            </a:lvl2pPr>
            <a:lvl3pPr lvl="2" rtl="0" algn="ctr">
              <a:spcBef>
                <a:spcPts val="0"/>
              </a:spcBef>
              <a:spcAft>
                <a:spcPts val="0"/>
              </a:spcAft>
              <a:buNone/>
              <a:defRPr sz="3000">
                <a:solidFill>
                  <a:schemeClr val="accent1"/>
                </a:solidFill>
                <a:latin typeface="Roboto Slab Regular"/>
                <a:ea typeface="Roboto Slab Regular"/>
                <a:cs typeface="Roboto Slab Regular"/>
                <a:sym typeface="Roboto Slab Regular"/>
              </a:defRPr>
            </a:lvl3pPr>
            <a:lvl4pPr lvl="3" rtl="0" algn="ctr">
              <a:spcBef>
                <a:spcPts val="0"/>
              </a:spcBef>
              <a:spcAft>
                <a:spcPts val="0"/>
              </a:spcAft>
              <a:buNone/>
              <a:defRPr sz="3000">
                <a:solidFill>
                  <a:schemeClr val="accent1"/>
                </a:solidFill>
                <a:latin typeface="Roboto Slab Regular"/>
                <a:ea typeface="Roboto Slab Regular"/>
                <a:cs typeface="Roboto Slab Regular"/>
                <a:sym typeface="Roboto Slab Regular"/>
              </a:defRPr>
            </a:lvl4pPr>
            <a:lvl5pPr lvl="4" rtl="0" algn="ctr">
              <a:spcBef>
                <a:spcPts val="0"/>
              </a:spcBef>
              <a:spcAft>
                <a:spcPts val="0"/>
              </a:spcAft>
              <a:buNone/>
              <a:defRPr sz="3000">
                <a:solidFill>
                  <a:schemeClr val="accent1"/>
                </a:solidFill>
                <a:latin typeface="Roboto Slab Regular"/>
                <a:ea typeface="Roboto Slab Regular"/>
                <a:cs typeface="Roboto Slab Regular"/>
                <a:sym typeface="Roboto Slab Regular"/>
              </a:defRPr>
            </a:lvl5pPr>
            <a:lvl6pPr lvl="5" rtl="0" algn="ctr">
              <a:spcBef>
                <a:spcPts val="0"/>
              </a:spcBef>
              <a:spcAft>
                <a:spcPts val="0"/>
              </a:spcAft>
              <a:buNone/>
              <a:defRPr sz="3000">
                <a:solidFill>
                  <a:schemeClr val="accent1"/>
                </a:solidFill>
                <a:latin typeface="Roboto Slab Regular"/>
                <a:ea typeface="Roboto Slab Regular"/>
                <a:cs typeface="Roboto Slab Regular"/>
                <a:sym typeface="Roboto Slab Regular"/>
              </a:defRPr>
            </a:lvl6pPr>
            <a:lvl7pPr lvl="6" rtl="0" algn="ctr">
              <a:spcBef>
                <a:spcPts val="0"/>
              </a:spcBef>
              <a:spcAft>
                <a:spcPts val="0"/>
              </a:spcAft>
              <a:buNone/>
              <a:defRPr sz="3000">
                <a:solidFill>
                  <a:schemeClr val="accent1"/>
                </a:solidFill>
                <a:latin typeface="Roboto Slab Regular"/>
                <a:ea typeface="Roboto Slab Regular"/>
                <a:cs typeface="Roboto Slab Regular"/>
                <a:sym typeface="Roboto Slab Regular"/>
              </a:defRPr>
            </a:lvl7pPr>
            <a:lvl8pPr lvl="7" rtl="0" algn="ctr">
              <a:spcBef>
                <a:spcPts val="0"/>
              </a:spcBef>
              <a:spcAft>
                <a:spcPts val="0"/>
              </a:spcAft>
              <a:buNone/>
              <a:defRPr sz="3000">
                <a:solidFill>
                  <a:schemeClr val="accent1"/>
                </a:solidFill>
                <a:latin typeface="Roboto Slab Regular"/>
                <a:ea typeface="Roboto Slab Regular"/>
                <a:cs typeface="Roboto Slab Regular"/>
                <a:sym typeface="Roboto Slab Regular"/>
              </a:defRPr>
            </a:lvl8pPr>
            <a:lvl9pPr lvl="8" rtl="0" algn="ctr">
              <a:spcBef>
                <a:spcPts val="0"/>
              </a:spcBef>
              <a:spcAft>
                <a:spcPts val="0"/>
              </a:spcAft>
              <a:buNone/>
              <a:defRPr sz="3000">
                <a:solidFill>
                  <a:schemeClr val="accent1"/>
                </a:solidFill>
                <a:latin typeface="Roboto Slab Regular"/>
                <a:ea typeface="Roboto Slab Regular"/>
                <a:cs typeface="Roboto Slab Regular"/>
                <a:sym typeface="Roboto Slab Regular"/>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6">
    <p:spTree>
      <p:nvGrpSpPr>
        <p:cNvPr id="703" name="Shape 703"/>
        <p:cNvGrpSpPr/>
        <p:nvPr/>
      </p:nvGrpSpPr>
      <p:grpSpPr>
        <a:xfrm>
          <a:off x="0" y="0"/>
          <a:ext cx="0" cy="0"/>
          <a:chOff x="0" y="0"/>
          <a:chExt cx="0" cy="0"/>
        </a:xfrm>
      </p:grpSpPr>
      <p:grpSp>
        <p:nvGrpSpPr>
          <p:cNvPr id="704" name="Google Shape;704;p47"/>
          <p:cNvGrpSpPr/>
          <p:nvPr/>
        </p:nvGrpSpPr>
        <p:grpSpPr>
          <a:xfrm>
            <a:off x="8218056" y="693504"/>
            <a:ext cx="1483317" cy="577807"/>
            <a:chOff x="651200" y="238075"/>
            <a:chExt cx="880725" cy="343075"/>
          </a:xfrm>
        </p:grpSpPr>
        <p:sp>
          <p:nvSpPr>
            <p:cNvPr id="705" name="Google Shape;705;p47"/>
            <p:cNvSpPr/>
            <p:nvPr/>
          </p:nvSpPr>
          <p:spPr>
            <a:xfrm>
              <a:off x="651200" y="238075"/>
              <a:ext cx="880725" cy="343075"/>
            </a:xfrm>
            <a:custGeom>
              <a:rect b="b" l="l" r="r" t="t"/>
              <a:pathLst>
                <a:path extrusionOk="0" h="13723" w="35229">
                  <a:moveTo>
                    <a:pt x="20065" y="1"/>
                  </a:moveTo>
                  <a:cubicBezTo>
                    <a:pt x="16539" y="1"/>
                    <a:pt x="13074" y="2061"/>
                    <a:pt x="14483" y="5935"/>
                  </a:cubicBezTo>
                  <a:cubicBezTo>
                    <a:pt x="13434" y="5038"/>
                    <a:pt x="12109" y="4625"/>
                    <a:pt x="10792" y="4625"/>
                  </a:cubicBezTo>
                  <a:cubicBezTo>
                    <a:pt x="8616" y="4625"/>
                    <a:pt x="6461" y="5751"/>
                    <a:pt x="5603" y="7679"/>
                  </a:cubicBezTo>
                  <a:cubicBezTo>
                    <a:pt x="5272" y="8432"/>
                    <a:pt x="5144" y="9259"/>
                    <a:pt x="5235" y="10076"/>
                  </a:cubicBezTo>
                  <a:cubicBezTo>
                    <a:pt x="4648" y="9764"/>
                    <a:pt x="3986" y="9590"/>
                    <a:pt x="3316" y="9580"/>
                  </a:cubicBezTo>
                  <a:cubicBezTo>
                    <a:pt x="1351" y="9580"/>
                    <a:pt x="1" y="11298"/>
                    <a:pt x="377" y="13722"/>
                  </a:cubicBezTo>
                  <a:lnTo>
                    <a:pt x="33952" y="13722"/>
                  </a:lnTo>
                  <a:cubicBezTo>
                    <a:pt x="35229" y="11390"/>
                    <a:pt x="34623" y="9305"/>
                    <a:pt x="33126" y="7982"/>
                  </a:cubicBezTo>
                  <a:cubicBezTo>
                    <a:pt x="32081" y="7073"/>
                    <a:pt x="30608" y="6529"/>
                    <a:pt x="29036" y="6529"/>
                  </a:cubicBezTo>
                  <a:cubicBezTo>
                    <a:pt x="27927" y="6529"/>
                    <a:pt x="26768" y="6800"/>
                    <a:pt x="25678" y="7404"/>
                  </a:cubicBezTo>
                  <a:cubicBezTo>
                    <a:pt x="27692" y="2368"/>
                    <a:pt x="23844" y="1"/>
                    <a:pt x="2006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47"/>
            <p:cNvSpPr/>
            <p:nvPr/>
          </p:nvSpPr>
          <p:spPr>
            <a:xfrm>
              <a:off x="1162500" y="272700"/>
              <a:ext cx="47550" cy="32700"/>
            </a:xfrm>
            <a:custGeom>
              <a:rect b="b" l="l" r="r" t="t"/>
              <a:pathLst>
                <a:path extrusionOk="0" h="1308" w="1902">
                  <a:moveTo>
                    <a:pt x="534" y="1"/>
                  </a:moveTo>
                  <a:cubicBezTo>
                    <a:pt x="503" y="1"/>
                    <a:pt x="472" y="2"/>
                    <a:pt x="441" y="4"/>
                  </a:cubicBezTo>
                  <a:cubicBezTo>
                    <a:pt x="294" y="4"/>
                    <a:pt x="157" y="31"/>
                    <a:pt x="10" y="68"/>
                  </a:cubicBezTo>
                  <a:cubicBezTo>
                    <a:pt x="0" y="151"/>
                    <a:pt x="19" y="242"/>
                    <a:pt x="46" y="316"/>
                  </a:cubicBezTo>
                  <a:cubicBezTo>
                    <a:pt x="175" y="316"/>
                    <a:pt x="294" y="334"/>
                    <a:pt x="414" y="353"/>
                  </a:cubicBezTo>
                  <a:cubicBezTo>
                    <a:pt x="616" y="399"/>
                    <a:pt x="818" y="472"/>
                    <a:pt x="992" y="582"/>
                  </a:cubicBezTo>
                  <a:cubicBezTo>
                    <a:pt x="1167" y="692"/>
                    <a:pt x="1323" y="830"/>
                    <a:pt x="1461" y="996"/>
                  </a:cubicBezTo>
                  <a:cubicBezTo>
                    <a:pt x="1534" y="1097"/>
                    <a:pt x="1598" y="1198"/>
                    <a:pt x="1663" y="1308"/>
                  </a:cubicBezTo>
                  <a:cubicBezTo>
                    <a:pt x="1745" y="1299"/>
                    <a:pt x="1828" y="1271"/>
                    <a:pt x="1901" y="1225"/>
                  </a:cubicBezTo>
                  <a:lnTo>
                    <a:pt x="1865" y="1115"/>
                  </a:lnTo>
                  <a:cubicBezTo>
                    <a:pt x="1846" y="1014"/>
                    <a:pt x="1810" y="913"/>
                    <a:pt x="1764" y="821"/>
                  </a:cubicBezTo>
                  <a:cubicBezTo>
                    <a:pt x="1653" y="564"/>
                    <a:pt x="1479" y="344"/>
                    <a:pt x="1240" y="187"/>
                  </a:cubicBezTo>
                  <a:cubicBezTo>
                    <a:pt x="1028" y="65"/>
                    <a:pt x="780" y="1"/>
                    <a:pt x="534" y="1"/>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47"/>
            <p:cNvSpPr/>
            <p:nvPr/>
          </p:nvSpPr>
          <p:spPr>
            <a:xfrm>
              <a:off x="1159050" y="301950"/>
              <a:ext cx="36525" cy="28700"/>
            </a:xfrm>
            <a:custGeom>
              <a:rect b="b" l="l" r="r" t="t"/>
              <a:pathLst>
                <a:path extrusionOk="0" h="1148" w="1461">
                  <a:moveTo>
                    <a:pt x="56" y="0"/>
                  </a:moveTo>
                  <a:cubicBezTo>
                    <a:pt x="19" y="73"/>
                    <a:pt x="1" y="156"/>
                    <a:pt x="1" y="239"/>
                  </a:cubicBezTo>
                  <a:lnTo>
                    <a:pt x="230" y="386"/>
                  </a:lnTo>
                  <a:cubicBezTo>
                    <a:pt x="304" y="422"/>
                    <a:pt x="368" y="478"/>
                    <a:pt x="423" y="533"/>
                  </a:cubicBezTo>
                  <a:cubicBezTo>
                    <a:pt x="487" y="588"/>
                    <a:pt x="552" y="643"/>
                    <a:pt x="616" y="689"/>
                  </a:cubicBezTo>
                  <a:cubicBezTo>
                    <a:pt x="846" y="872"/>
                    <a:pt x="1286" y="1148"/>
                    <a:pt x="1286" y="1148"/>
                  </a:cubicBezTo>
                  <a:cubicBezTo>
                    <a:pt x="1351" y="1102"/>
                    <a:pt x="1415" y="1038"/>
                    <a:pt x="1461" y="973"/>
                  </a:cubicBezTo>
                  <a:cubicBezTo>
                    <a:pt x="1305" y="726"/>
                    <a:pt x="1121" y="505"/>
                    <a:pt x="910" y="312"/>
                  </a:cubicBezTo>
                  <a:cubicBezTo>
                    <a:pt x="745" y="193"/>
                    <a:pt x="570" y="110"/>
                    <a:pt x="377" y="55"/>
                  </a:cubicBezTo>
                  <a:cubicBezTo>
                    <a:pt x="194" y="18"/>
                    <a:pt x="56" y="0"/>
                    <a:pt x="56"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47"/>
            <p:cNvSpPr/>
            <p:nvPr/>
          </p:nvSpPr>
          <p:spPr>
            <a:xfrm>
              <a:off x="1319525" y="547600"/>
              <a:ext cx="54900" cy="11950"/>
            </a:xfrm>
            <a:custGeom>
              <a:rect b="b" l="l" r="r" t="t"/>
              <a:pathLst>
                <a:path extrusionOk="0" h="478" w="2196">
                  <a:moveTo>
                    <a:pt x="1103" y="0"/>
                  </a:moveTo>
                  <a:cubicBezTo>
                    <a:pt x="736" y="19"/>
                    <a:pt x="377" y="56"/>
                    <a:pt x="28" y="120"/>
                  </a:cubicBezTo>
                  <a:cubicBezTo>
                    <a:pt x="1" y="202"/>
                    <a:pt x="1" y="285"/>
                    <a:pt x="28" y="368"/>
                  </a:cubicBezTo>
                  <a:cubicBezTo>
                    <a:pt x="377" y="423"/>
                    <a:pt x="736" y="460"/>
                    <a:pt x="1103" y="478"/>
                  </a:cubicBezTo>
                  <a:cubicBezTo>
                    <a:pt x="1461" y="460"/>
                    <a:pt x="1819" y="423"/>
                    <a:pt x="2177" y="368"/>
                  </a:cubicBezTo>
                  <a:cubicBezTo>
                    <a:pt x="2196" y="285"/>
                    <a:pt x="2196" y="202"/>
                    <a:pt x="2177" y="120"/>
                  </a:cubicBezTo>
                  <a:cubicBezTo>
                    <a:pt x="1819" y="56"/>
                    <a:pt x="1461" y="19"/>
                    <a:pt x="1103"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47"/>
            <p:cNvSpPr/>
            <p:nvPr/>
          </p:nvSpPr>
          <p:spPr>
            <a:xfrm>
              <a:off x="1333300" y="520500"/>
              <a:ext cx="27350" cy="11750"/>
            </a:xfrm>
            <a:custGeom>
              <a:rect b="b" l="l" r="r" t="t"/>
              <a:pathLst>
                <a:path extrusionOk="0" h="470" w="1094">
                  <a:moveTo>
                    <a:pt x="552" y="1"/>
                  </a:moveTo>
                  <a:cubicBezTo>
                    <a:pt x="368" y="10"/>
                    <a:pt x="185" y="56"/>
                    <a:pt x="10" y="111"/>
                  </a:cubicBezTo>
                  <a:cubicBezTo>
                    <a:pt x="1" y="194"/>
                    <a:pt x="1" y="276"/>
                    <a:pt x="10" y="359"/>
                  </a:cubicBezTo>
                  <a:cubicBezTo>
                    <a:pt x="185" y="414"/>
                    <a:pt x="368" y="460"/>
                    <a:pt x="552" y="469"/>
                  </a:cubicBezTo>
                  <a:cubicBezTo>
                    <a:pt x="736" y="460"/>
                    <a:pt x="910" y="414"/>
                    <a:pt x="1085" y="359"/>
                  </a:cubicBezTo>
                  <a:cubicBezTo>
                    <a:pt x="1094" y="276"/>
                    <a:pt x="1094" y="194"/>
                    <a:pt x="1085" y="111"/>
                  </a:cubicBezTo>
                  <a:cubicBezTo>
                    <a:pt x="910" y="56"/>
                    <a:pt x="736" y="10"/>
                    <a:pt x="552" y="1"/>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0" name="Google Shape;710;p47"/>
          <p:cNvGrpSpPr/>
          <p:nvPr/>
        </p:nvGrpSpPr>
        <p:grpSpPr>
          <a:xfrm>
            <a:off x="-614969" y="1047066"/>
            <a:ext cx="1483317" cy="577807"/>
            <a:chOff x="651200" y="238075"/>
            <a:chExt cx="880725" cy="343075"/>
          </a:xfrm>
        </p:grpSpPr>
        <p:sp>
          <p:nvSpPr>
            <p:cNvPr id="711" name="Google Shape;711;p47"/>
            <p:cNvSpPr/>
            <p:nvPr/>
          </p:nvSpPr>
          <p:spPr>
            <a:xfrm>
              <a:off x="651200" y="238075"/>
              <a:ext cx="880725" cy="343075"/>
            </a:xfrm>
            <a:custGeom>
              <a:rect b="b" l="l" r="r" t="t"/>
              <a:pathLst>
                <a:path extrusionOk="0" h="13723" w="35229">
                  <a:moveTo>
                    <a:pt x="20065" y="1"/>
                  </a:moveTo>
                  <a:cubicBezTo>
                    <a:pt x="16539" y="1"/>
                    <a:pt x="13074" y="2061"/>
                    <a:pt x="14483" y="5935"/>
                  </a:cubicBezTo>
                  <a:cubicBezTo>
                    <a:pt x="13434" y="5038"/>
                    <a:pt x="12109" y="4625"/>
                    <a:pt x="10792" y="4625"/>
                  </a:cubicBezTo>
                  <a:cubicBezTo>
                    <a:pt x="8616" y="4625"/>
                    <a:pt x="6461" y="5751"/>
                    <a:pt x="5603" y="7679"/>
                  </a:cubicBezTo>
                  <a:cubicBezTo>
                    <a:pt x="5272" y="8432"/>
                    <a:pt x="5144" y="9259"/>
                    <a:pt x="5235" y="10076"/>
                  </a:cubicBezTo>
                  <a:cubicBezTo>
                    <a:pt x="4648" y="9764"/>
                    <a:pt x="3986" y="9590"/>
                    <a:pt x="3316" y="9580"/>
                  </a:cubicBezTo>
                  <a:cubicBezTo>
                    <a:pt x="1351" y="9580"/>
                    <a:pt x="1" y="11298"/>
                    <a:pt x="377" y="13722"/>
                  </a:cubicBezTo>
                  <a:lnTo>
                    <a:pt x="33952" y="13722"/>
                  </a:lnTo>
                  <a:cubicBezTo>
                    <a:pt x="35229" y="11390"/>
                    <a:pt x="34623" y="9305"/>
                    <a:pt x="33126" y="7982"/>
                  </a:cubicBezTo>
                  <a:cubicBezTo>
                    <a:pt x="32081" y="7073"/>
                    <a:pt x="30608" y="6529"/>
                    <a:pt x="29036" y="6529"/>
                  </a:cubicBezTo>
                  <a:cubicBezTo>
                    <a:pt x="27927" y="6529"/>
                    <a:pt x="26768" y="6800"/>
                    <a:pt x="25678" y="7404"/>
                  </a:cubicBezTo>
                  <a:cubicBezTo>
                    <a:pt x="27692" y="2368"/>
                    <a:pt x="23844" y="1"/>
                    <a:pt x="2006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47"/>
            <p:cNvSpPr/>
            <p:nvPr/>
          </p:nvSpPr>
          <p:spPr>
            <a:xfrm>
              <a:off x="1162500" y="272700"/>
              <a:ext cx="47550" cy="32700"/>
            </a:xfrm>
            <a:custGeom>
              <a:rect b="b" l="l" r="r" t="t"/>
              <a:pathLst>
                <a:path extrusionOk="0" h="1308" w="1902">
                  <a:moveTo>
                    <a:pt x="534" y="1"/>
                  </a:moveTo>
                  <a:cubicBezTo>
                    <a:pt x="503" y="1"/>
                    <a:pt x="472" y="2"/>
                    <a:pt x="441" y="4"/>
                  </a:cubicBezTo>
                  <a:cubicBezTo>
                    <a:pt x="294" y="4"/>
                    <a:pt x="157" y="31"/>
                    <a:pt x="10" y="68"/>
                  </a:cubicBezTo>
                  <a:cubicBezTo>
                    <a:pt x="0" y="151"/>
                    <a:pt x="19" y="242"/>
                    <a:pt x="46" y="316"/>
                  </a:cubicBezTo>
                  <a:cubicBezTo>
                    <a:pt x="175" y="316"/>
                    <a:pt x="294" y="334"/>
                    <a:pt x="414" y="353"/>
                  </a:cubicBezTo>
                  <a:cubicBezTo>
                    <a:pt x="616" y="399"/>
                    <a:pt x="818" y="472"/>
                    <a:pt x="992" y="582"/>
                  </a:cubicBezTo>
                  <a:cubicBezTo>
                    <a:pt x="1167" y="692"/>
                    <a:pt x="1323" y="830"/>
                    <a:pt x="1461" y="996"/>
                  </a:cubicBezTo>
                  <a:cubicBezTo>
                    <a:pt x="1534" y="1097"/>
                    <a:pt x="1598" y="1198"/>
                    <a:pt x="1663" y="1308"/>
                  </a:cubicBezTo>
                  <a:cubicBezTo>
                    <a:pt x="1745" y="1299"/>
                    <a:pt x="1828" y="1271"/>
                    <a:pt x="1901" y="1225"/>
                  </a:cubicBezTo>
                  <a:lnTo>
                    <a:pt x="1865" y="1115"/>
                  </a:lnTo>
                  <a:cubicBezTo>
                    <a:pt x="1846" y="1014"/>
                    <a:pt x="1810" y="913"/>
                    <a:pt x="1764" y="821"/>
                  </a:cubicBezTo>
                  <a:cubicBezTo>
                    <a:pt x="1653" y="564"/>
                    <a:pt x="1479" y="344"/>
                    <a:pt x="1240" y="187"/>
                  </a:cubicBezTo>
                  <a:cubicBezTo>
                    <a:pt x="1028" y="65"/>
                    <a:pt x="780" y="1"/>
                    <a:pt x="534" y="1"/>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47"/>
            <p:cNvSpPr/>
            <p:nvPr/>
          </p:nvSpPr>
          <p:spPr>
            <a:xfrm>
              <a:off x="1159050" y="301950"/>
              <a:ext cx="36525" cy="28700"/>
            </a:xfrm>
            <a:custGeom>
              <a:rect b="b" l="l" r="r" t="t"/>
              <a:pathLst>
                <a:path extrusionOk="0" h="1148" w="1461">
                  <a:moveTo>
                    <a:pt x="56" y="0"/>
                  </a:moveTo>
                  <a:cubicBezTo>
                    <a:pt x="19" y="73"/>
                    <a:pt x="1" y="156"/>
                    <a:pt x="1" y="239"/>
                  </a:cubicBezTo>
                  <a:lnTo>
                    <a:pt x="230" y="386"/>
                  </a:lnTo>
                  <a:cubicBezTo>
                    <a:pt x="304" y="422"/>
                    <a:pt x="368" y="478"/>
                    <a:pt x="423" y="533"/>
                  </a:cubicBezTo>
                  <a:cubicBezTo>
                    <a:pt x="487" y="588"/>
                    <a:pt x="552" y="643"/>
                    <a:pt x="616" y="689"/>
                  </a:cubicBezTo>
                  <a:cubicBezTo>
                    <a:pt x="846" y="872"/>
                    <a:pt x="1286" y="1148"/>
                    <a:pt x="1286" y="1148"/>
                  </a:cubicBezTo>
                  <a:cubicBezTo>
                    <a:pt x="1351" y="1102"/>
                    <a:pt x="1415" y="1038"/>
                    <a:pt x="1461" y="973"/>
                  </a:cubicBezTo>
                  <a:cubicBezTo>
                    <a:pt x="1305" y="726"/>
                    <a:pt x="1121" y="505"/>
                    <a:pt x="910" y="312"/>
                  </a:cubicBezTo>
                  <a:cubicBezTo>
                    <a:pt x="745" y="193"/>
                    <a:pt x="570" y="110"/>
                    <a:pt x="377" y="55"/>
                  </a:cubicBezTo>
                  <a:cubicBezTo>
                    <a:pt x="194" y="18"/>
                    <a:pt x="56" y="0"/>
                    <a:pt x="56"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47"/>
            <p:cNvSpPr/>
            <p:nvPr/>
          </p:nvSpPr>
          <p:spPr>
            <a:xfrm>
              <a:off x="1319525" y="547600"/>
              <a:ext cx="54900" cy="11950"/>
            </a:xfrm>
            <a:custGeom>
              <a:rect b="b" l="l" r="r" t="t"/>
              <a:pathLst>
                <a:path extrusionOk="0" h="478" w="2196">
                  <a:moveTo>
                    <a:pt x="1103" y="0"/>
                  </a:moveTo>
                  <a:cubicBezTo>
                    <a:pt x="736" y="19"/>
                    <a:pt x="377" y="56"/>
                    <a:pt x="28" y="120"/>
                  </a:cubicBezTo>
                  <a:cubicBezTo>
                    <a:pt x="1" y="202"/>
                    <a:pt x="1" y="285"/>
                    <a:pt x="28" y="368"/>
                  </a:cubicBezTo>
                  <a:cubicBezTo>
                    <a:pt x="377" y="423"/>
                    <a:pt x="736" y="460"/>
                    <a:pt x="1103" y="478"/>
                  </a:cubicBezTo>
                  <a:cubicBezTo>
                    <a:pt x="1461" y="460"/>
                    <a:pt x="1819" y="423"/>
                    <a:pt x="2177" y="368"/>
                  </a:cubicBezTo>
                  <a:cubicBezTo>
                    <a:pt x="2196" y="285"/>
                    <a:pt x="2196" y="202"/>
                    <a:pt x="2177" y="120"/>
                  </a:cubicBezTo>
                  <a:cubicBezTo>
                    <a:pt x="1819" y="56"/>
                    <a:pt x="1461" y="19"/>
                    <a:pt x="1103"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47"/>
            <p:cNvSpPr/>
            <p:nvPr/>
          </p:nvSpPr>
          <p:spPr>
            <a:xfrm>
              <a:off x="1333300" y="520500"/>
              <a:ext cx="27350" cy="11750"/>
            </a:xfrm>
            <a:custGeom>
              <a:rect b="b" l="l" r="r" t="t"/>
              <a:pathLst>
                <a:path extrusionOk="0" h="470" w="1094">
                  <a:moveTo>
                    <a:pt x="552" y="1"/>
                  </a:moveTo>
                  <a:cubicBezTo>
                    <a:pt x="368" y="10"/>
                    <a:pt x="185" y="56"/>
                    <a:pt x="10" y="111"/>
                  </a:cubicBezTo>
                  <a:cubicBezTo>
                    <a:pt x="1" y="194"/>
                    <a:pt x="1" y="276"/>
                    <a:pt x="10" y="359"/>
                  </a:cubicBezTo>
                  <a:cubicBezTo>
                    <a:pt x="185" y="414"/>
                    <a:pt x="368" y="460"/>
                    <a:pt x="552" y="469"/>
                  </a:cubicBezTo>
                  <a:cubicBezTo>
                    <a:pt x="736" y="460"/>
                    <a:pt x="910" y="414"/>
                    <a:pt x="1085" y="359"/>
                  </a:cubicBezTo>
                  <a:cubicBezTo>
                    <a:pt x="1094" y="276"/>
                    <a:pt x="1094" y="194"/>
                    <a:pt x="1085" y="111"/>
                  </a:cubicBezTo>
                  <a:cubicBezTo>
                    <a:pt x="910" y="56"/>
                    <a:pt x="736" y="10"/>
                    <a:pt x="552" y="1"/>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16" name="Google Shape;716;p47"/>
          <p:cNvSpPr/>
          <p:nvPr/>
        </p:nvSpPr>
        <p:spPr>
          <a:xfrm>
            <a:off x="7845188" y="4664913"/>
            <a:ext cx="952900" cy="138325"/>
          </a:xfrm>
          <a:custGeom>
            <a:rect b="b" l="l" r="r" t="t"/>
            <a:pathLst>
              <a:path extrusionOk="0" h="5533" w="38116">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rgbClr val="7ECC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47"/>
          <p:cNvSpPr/>
          <p:nvPr/>
        </p:nvSpPr>
        <p:spPr>
          <a:xfrm>
            <a:off x="612838" y="4735363"/>
            <a:ext cx="293325" cy="67875"/>
          </a:xfrm>
          <a:custGeom>
            <a:rect b="b" l="l" r="r" t="t"/>
            <a:pathLst>
              <a:path extrusionOk="0" h="2715" w="11733">
                <a:moveTo>
                  <a:pt x="5691" y="0"/>
                </a:moveTo>
                <a:lnTo>
                  <a:pt x="5283" y="409"/>
                </a:lnTo>
                <a:lnTo>
                  <a:pt x="4728" y="934"/>
                </a:lnTo>
                <a:cubicBezTo>
                  <a:pt x="4524" y="1080"/>
                  <a:pt x="4349" y="1255"/>
                  <a:pt x="4144" y="1372"/>
                </a:cubicBezTo>
                <a:cubicBezTo>
                  <a:pt x="3736" y="1634"/>
                  <a:pt x="3298" y="1780"/>
                  <a:pt x="2831" y="1868"/>
                </a:cubicBezTo>
                <a:cubicBezTo>
                  <a:pt x="2739" y="1879"/>
                  <a:pt x="2646" y="1885"/>
                  <a:pt x="2553" y="1885"/>
                </a:cubicBezTo>
                <a:cubicBezTo>
                  <a:pt x="1697" y="1885"/>
                  <a:pt x="789" y="1420"/>
                  <a:pt x="0" y="788"/>
                </a:cubicBezTo>
                <a:lnTo>
                  <a:pt x="0" y="788"/>
                </a:lnTo>
                <a:cubicBezTo>
                  <a:pt x="263" y="1284"/>
                  <a:pt x="642" y="1751"/>
                  <a:pt x="1109" y="2072"/>
                </a:cubicBezTo>
                <a:cubicBezTo>
                  <a:pt x="1605" y="2452"/>
                  <a:pt x="2218" y="2685"/>
                  <a:pt x="2831" y="2714"/>
                </a:cubicBezTo>
                <a:cubicBezTo>
                  <a:pt x="3473" y="2714"/>
                  <a:pt x="4115" y="2568"/>
                  <a:pt x="4670" y="2277"/>
                </a:cubicBezTo>
                <a:cubicBezTo>
                  <a:pt x="4932" y="2131"/>
                  <a:pt x="5195" y="1956"/>
                  <a:pt x="5429" y="1751"/>
                </a:cubicBezTo>
                <a:cubicBezTo>
                  <a:pt x="5521" y="1682"/>
                  <a:pt x="5610" y="1603"/>
                  <a:pt x="5697" y="1522"/>
                </a:cubicBezTo>
                <a:lnTo>
                  <a:pt x="5697" y="1522"/>
                </a:lnTo>
                <a:cubicBezTo>
                  <a:pt x="6054" y="1801"/>
                  <a:pt x="6442" y="2039"/>
                  <a:pt x="6859" y="2247"/>
                </a:cubicBezTo>
                <a:cubicBezTo>
                  <a:pt x="7442" y="2539"/>
                  <a:pt x="8084" y="2685"/>
                  <a:pt x="8726" y="2714"/>
                </a:cubicBezTo>
                <a:cubicBezTo>
                  <a:pt x="8902" y="2714"/>
                  <a:pt x="9048" y="2714"/>
                  <a:pt x="9223" y="2685"/>
                </a:cubicBezTo>
                <a:lnTo>
                  <a:pt x="9719" y="2568"/>
                </a:lnTo>
                <a:cubicBezTo>
                  <a:pt x="10011" y="2481"/>
                  <a:pt x="10302" y="2335"/>
                  <a:pt x="10565" y="2160"/>
                </a:cubicBezTo>
                <a:cubicBezTo>
                  <a:pt x="11061" y="1780"/>
                  <a:pt x="11470" y="1313"/>
                  <a:pt x="11733" y="759"/>
                </a:cubicBezTo>
                <a:lnTo>
                  <a:pt x="11733" y="759"/>
                </a:lnTo>
                <a:cubicBezTo>
                  <a:pt x="11324" y="1138"/>
                  <a:pt x="10828" y="1430"/>
                  <a:pt x="10302" y="1664"/>
                </a:cubicBezTo>
                <a:cubicBezTo>
                  <a:pt x="9980" y="1785"/>
                  <a:pt x="9630" y="1850"/>
                  <a:pt x="9271" y="1850"/>
                </a:cubicBezTo>
                <a:cubicBezTo>
                  <a:pt x="9110" y="1850"/>
                  <a:pt x="8947" y="1837"/>
                  <a:pt x="8785" y="1810"/>
                </a:cubicBezTo>
                <a:cubicBezTo>
                  <a:pt x="8289" y="1722"/>
                  <a:pt x="7793" y="1547"/>
                  <a:pt x="7355" y="1284"/>
                </a:cubicBezTo>
                <a:cubicBezTo>
                  <a:pt x="6888" y="1022"/>
                  <a:pt x="6479" y="730"/>
                  <a:pt x="6100" y="380"/>
                </a:cubicBezTo>
                <a:lnTo>
                  <a:pt x="5691" y="0"/>
                </a:lnTo>
                <a:close/>
              </a:path>
            </a:pathLst>
          </a:custGeom>
          <a:solidFill>
            <a:srgbClr val="7ECC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47"/>
          <p:cNvSpPr txBox="1"/>
          <p:nvPr>
            <p:ph type="ctrTitle"/>
          </p:nvPr>
        </p:nvSpPr>
        <p:spPr>
          <a:xfrm>
            <a:off x="792330" y="1807288"/>
            <a:ext cx="2056200" cy="4212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dk1"/>
              </a:buClr>
              <a:buSzPts val="1800"/>
              <a:buNone/>
              <a:defRPr sz="2000"/>
            </a:lvl1pPr>
            <a:lvl2pPr lvl="1" rtl="0" algn="ctr">
              <a:spcBef>
                <a:spcPts val="0"/>
              </a:spcBef>
              <a:spcAft>
                <a:spcPts val="0"/>
              </a:spcAft>
              <a:buClr>
                <a:schemeClr val="dk1"/>
              </a:buClr>
              <a:buSzPts val="2400"/>
              <a:buNone/>
              <a:defRPr sz="2400">
                <a:solidFill>
                  <a:schemeClr val="dk1"/>
                </a:solidFill>
              </a:defRPr>
            </a:lvl2pPr>
            <a:lvl3pPr lvl="2" rtl="0" algn="ctr">
              <a:spcBef>
                <a:spcPts val="0"/>
              </a:spcBef>
              <a:spcAft>
                <a:spcPts val="0"/>
              </a:spcAft>
              <a:buClr>
                <a:schemeClr val="dk1"/>
              </a:buClr>
              <a:buSzPts val="2400"/>
              <a:buNone/>
              <a:defRPr sz="2400">
                <a:solidFill>
                  <a:schemeClr val="dk1"/>
                </a:solidFill>
              </a:defRPr>
            </a:lvl3pPr>
            <a:lvl4pPr lvl="3" rtl="0" algn="ctr">
              <a:spcBef>
                <a:spcPts val="0"/>
              </a:spcBef>
              <a:spcAft>
                <a:spcPts val="0"/>
              </a:spcAft>
              <a:buClr>
                <a:schemeClr val="dk1"/>
              </a:buClr>
              <a:buSzPts val="2400"/>
              <a:buNone/>
              <a:defRPr sz="2400">
                <a:solidFill>
                  <a:schemeClr val="dk1"/>
                </a:solidFill>
              </a:defRPr>
            </a:lvl4pPr>
            <a:lvl5pPr lvl="4" rtl="0" algn="ctr">
              <a:spcBef>
                <a:spcPts val="0"/>
              </a:spcBef>
              <a:spcAft>
                <a:spcPts val="0"/>
              </a:spcAft>
              <a:buClr>
                <a:schemeClr val="dk1"/>
              </a:buClr>
              <a:buSzPts val="2400"/>
              <a:buNone/>
              <a:defRPr sz="2400">
                <a:solidFill>
                  <a:schemeClr val="dk1"/>
                </a:solidFill>
              </a:defRPr>
            </a:lvl5pPr>
            <a:lvl6pPr lvl="5" rtl="0" algn="ctr">
              <a:spcBef>
                <a:spcPts val="0"/>
              </a:spcBef>
              <a:spcAft>
                <a:spcPts val="0"/>
              </a:spcAft>
              <a:buClr>
                <a:schemeClr val="dk1"/>
              </a:buClr>
              <a:buSzPts val="2400"/>
              <a:buNone/>
              <a:defRPr sz="2400">
                <a:solidFill>
                  <a:schemeClr val="dk1"/>
                </a:solidFill>
              </a:defRPr>
            </a:lvl6pPr>
            <a:lvl7pPr lvl="6" rtl="0" algn="ctr">
              <a:spcBef>
                <a:spcPts val="0"/>
              </a:spcBef>
              <a:spcAft>
                <a:spcPts val="0"/>
              </a:spcAft>
              <a:buClr>
                <a:schemeClr val="dk1"/>
              </a:buClr>
              <a:buSzPts val="2400"/>
              <a:buNone/>
              <a:defRPr sz="2400">
                <a:solidFill>
                  <a:schemeClr val="dk1"/>
                </a:solidFill>
              </a:defRPr>
            </a:lvl7pPr>
            <a:lvl8pPr lvl="7" rtl="0" algn="ctr">
              <a:spcBef>
                <a:spcPts val="0"/>
              </a:spcBef>
              <a:spcAft>
                <a:spcPts val="0"/>
              </a:spcAft>
              <a:buClr>
                <a:schemeClr val="dk1"/>
              </a:buClr>
              <a:buSzPts val="2400"/>
              <a:buNone/>
              <a:defRPr sz="2400">
                <a:solidFill>
                  <a:schemeClr val="dk1"/>
                </a:solidFill>
              </a:defRPr>
            </a:lvl8pPr>
            <a:lvl9pPr lvl="8" rtl="0" algn="ctr">
              <a:spcBef>
                <a:spcPts val="0"/>
              </a:spcBef>
              <a:spcAft>
                <a:spcPts val="0"/>
              </a:spcAft>
              <a:buClr>
                <a:schemeClr val="dk1"/>
              </a:buClr>
              <a:buSzPts val="2400"/>
              <a:buNone/>
              <a:defRPr sz="2400">
                <a:solidFill>
                  <a:schemeClr val="dk1"/>
                </a:solidFill>
              </a:defRPr>
            </a:lvl9pPr>
          </a:lstStyle>
          <a:p/>
        </p:txBody>
      </p:sp>
      <p:sp>
        <p:nvSpPr>
          <p:cNvPr id="719" name="Google Shape;719;p47"/>
          <p:cNvSpPr txBox="1"/>
          <p:nvPr>
            <p:ph idx="1" type="subTitle"/>
          </p:nvPr>
        </p:nvSpPr>
        <p:spPr>
          <a:xfrm>
            <a:off x="742530" y="2114205"/>
            <a:ext cx="2155800" cy="577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sz="1400"/>
            </a:lvl1pPr>
            <a:lvl2pPr lvl="1" rtl="0" algn="ctr">
              <a:lnSpc>
                <a:spcPct val="100000"/>
              </a:lnSpc>
              <a:spcBef>
                <a:spcPts val="1600"/>
              </a:spcBef>
              <a:spcAft>
                <a:spcPts val="0"/>
              </a:spcAft>
              <a:buNone/>
              <a:defRPr sz="1400"/>
            </a:lvl2pPr>
            <a:lvl3pPr lvl="2" rtl="0" algn="ctr">
              <a:lnSpc>
                <a:spcPct val="100000"/>
              </a:lnSpc>
              <a:spcBef>
                <a:spcPts val="1600"/>
              </a:spcBef>
              <a:spcAft>
                <a:spcPts val="0"/>
              </a:spcAft>
              <a:buNone/>
              <a:defRPr sz="1400"/>
            </a:lvl3pPr>
            <a:lvl4pPr lvl="3" rtl="0" algn="ctr">
              <a:lnSpc>
                <a:spcPct val="100000"/>
              </a:lnSpc>
              <a:spcBef>
                <a:spcPts val="1600"/>
              </a:spcBef>
              <a:spcAft>
                <a:spcPts val="0"/>
              </a:spcAft>
              <a:buNone/>
              <a:defRPr sz="1400"/>
            </a:lvl4pPr>
            <a:lvl5pPr lvl="4" rtl="0" algn="ctr">
              <a:lnSpc>
                <a:spcPct val="100000"/>
              </a:lnSpc>
              <a:spcBef>
                <a:spcPts val="1600"/>
              </a:spcBef>
              <a:spcAft>
                <a:spcPts val="0"/>
              </a:spcAft>
              <a:buNone/>
              <a:defRPr sz="1400"/>
            </a:lvl5pPr>
            <a:lvl6pPr lvl="5" rtl="0" algn="ctr">
              <a:lnSpc>
                <a:spcPct val="100000"/>
              </a:lnSpc>
              <a:spcBef>
                <a:spcPts val="1600"/>
              </a:spcBef>
              <a:spcAft>
                <a:spcPts val="0"/>
              </a:spcAft>
              <a:buNone/>
              <a:defRPr sz="1400"/>
            </a:lvl6pPr>
            <a:lvl7pPr lvl="6" rtl="0" algn="ctr">
              <a:lnSpc>
                <a:spcPct val="100000"/>
              </a:lnSpc>
              <a:spcBef>
                <a:spcPts val="1600"/>
              </a:spcBef>
              <a:spcAft>
                <a:spcPts val="0"/>
              </a:spcAft>
              <a:buNone/>
              <a:defRPr sz="1400"/>
            </a:lvl7pPr>
            <a:lvl8pPr lvl="7" rtl="0" algn="ctr">
              <a:lnSpc>
                <a:spcPct val="100000"/>
              </a:lnSpc>
              <a:spcBef>
                <a:spcPts val="1600"/>
              </a:spcBef>
              <a:spcAft>
                <a:spcPts val="0"/>
              </a:spcAft>
              <a:buNone/>
              <a:defRPr sz="1400"/>
            </a:lvl8pPr>
            <a:lvl9pPr lvl="8" rtl="0" algn="ctr">
              <a:lnSpc>
                <a:spcPct val="100000"/>
              </a:lnSpc>
              <a:spcBef>
                <a:spcPts val="1600"/>
              </a:spcBef>
              <a:spcAft>
                <a:spcPts val="1600"/>
              </a:spcAft>
              <a:buNone/>
              <a:defRPr sz="1400"/>
            </a:lvl9pPr>
          </a:lstStyle>
          <a:p/>
        </p:txBody>
      </p:sp>
      <p:sp>
        <p:nvSpPr>
          <p:cNvPr id="720" name="Google Shape;720;p47"/>
          <p:cNvSpPr txBox="1"/>
          <p:nvPr>
            <p:ph idx="2" type="ctrTitle"/>
          </p:nvPr>
        </p:nvSpPr>
        <p:spPr>
          <a:xfrm>
            <a:off x="3549233" y="1807288"/>
            <a:ext cx="2056200" cy="4212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dk1"/>
              </a:buClr>
              <a:buSzPts val="1800"/>
              <a:buNone/>
              <a:defRPr sz="2000"/>
            </a:lvl1pPr>
            <a:lvl2pPr lvl="1" rtl="0" algn="ctr">
              <a:spcBef>
                <a:spcPts val="0"/>
              </a:spcBef>
              <a:spcAft>
                <a:spcPts val="0"/>
              </a:spcAft>
              <a:buClr>
                <a:schemeClr val="dk1"/>
              </a:buClr>
              <a:buSzPts val="2400"/>
              <a:buNone/>
              <a:defRPr sz="2400">
                <a:solidFill>
                  <a:schemeClr val="dk1"/>
                </a:solidFill>
              </a:defRPr>
            </a:lvl2pPr>
            <a:lvl3pPr lvl="2" rtl="0" algn="ctr">
              <a:spcBef>
                <a:spcPts val="0"/>
              </a:spcBef>
              <a:spcAft>
                <a:spcPts val="0"/>
              </a:spcAft>
              <a:buClr>
                <a:schemeClr val="dk1"/>
              </a:buClr>
              <a:buSzPts val="2400"/>
              <a:buNone/>
              <a:defRPr sz="2400">
                <a:solidFill>
                  <a:schemeClr val="dk1"/>
                </a:solidFill>
              </a:defRPr>
            </a:lvl3pPr>
            <a:lvl4pPr lvl="3" rtl="0" algn="ctr">
              <a:spcBef>
                <a:spcPts val="0"/>
              </a:spcBef>
              <a:spcAft>
                <a:spcPts val="0"/>
              </a:spcAft>
              <a:buClr>
                <a:schemeClr val="dk1"/>
              </a:buClr>
              <a:buSzPts val="2400"/>
              <a:buNone/>
              <a:defRPr sz="2400">
                <a:solidFill>
                  <a:schemeClr val="dk1"/>
                </a:solidFill>
              </a:defRPr>
            </a:lvl4pPr>
            <a:lvl5pPr lvl="4" rtl="0" algn="ctr">
              <a:spcBef>
                <a:spcPts val="0"/>
              </a:spcBef>
              <a:spcAft>
                <a:spcPts val="0"/>
              </a:spcAft>
              <a:buClr>
                <a:schemeClr val="dk1"/>
              </a:buClr>
              <a:buSzPts val="2400"/>
              <a:buNone/>
              <a:defRPr sz="2400">
                <a:solidFill>
                  <a:schemeClr val="dk1"/>
                </a:solidFill>
              </a:defRPr>
            </a:lvl5pPr>
            <a:lvl6pPr lvl="5" rtl="0" algn="ctr">
              <a:spcBef>
                <a:spcPts val="0"/>
              </a:spcBef>
              <a:spcAft>
                <a:spcPts val="0"/>
              </a:spcAft>
              <a:buClr>
                <a:schemeClr val="dk1"/>
              </a:buClr>
              <a:buSzPts val="2400"/>
              <a:buNone/>
              <a:defRPr sz="2400">
                <a:solidFill>
                  <a:schemeClr val="dk1"/>
                </a:solidFill>
              </a:defRPr>
            </a:lvl6pPr>
            <a:lvl7pPr lvl="6" rtl="0" algn="ctr">
              <a:spcBef>
                <a:spcPts val="0"/>
              </a:spcBef>
              <a:spcAft>
                <a:spcPts val="0"/>
              </a:spcAft>
              <a:buClr>
                <a:schemeClr val="dk1"/>
              </a:buClr>
              <a:buSzPts val="2400"/>
              <a:buNone/>
              <a:defRPr sz="2400">
                <a:solidFill>
                  <a:schemeClr val="dk1"/>
                </a:solidFill>
              </a:defRPr>
            </a:lvl7pPr>
            <a:lvl8pPr lvl="7" rtl="0" algn="ctr">
              <a:spcBef>
                <a:spcPts val="0"/>
              </a:spcBef>
              <a:spcAft>
                <a:spcPts val="0"/>
              </a:spcAft>
              <a:buClr>
                <a:schemeClr val="dk1"/>
              </a:buClr>
              <a:buSzPts val="2400"/>
              <a:buNone/>
              <a:defRPr sz="2400">
                <a:solidFill>
                  <a:schemeClr val="dk1"/>
                </a:solidFill>
              </a:defRPr>
            </a:lvl8pPr>
            <a:lvl9pPr lvl="8" rtl="0" algn="ctr">
              <a:spcBef>
                <a:spcPts val="0"/>
              </a:spcBef>
              <a:spcAft>
                <a:spcPts val="0"/>
              </a:spcAft>
              <a:buClr>
                <a:schemeClr val="dk1"/>
              </a:buClr>
              <a:buSzPts val="2400"/>
              <a:buNone/>
              <a:defRPr sz="2400">
                <a:solidFill>
                  <a:schemeClr val="dk1"/>
                </a:solidFill>
              </a:defRPr>
            </a:lvl9pPr>
          </a:lstStyle>
          <a:p/>
        </p:txBody>
      </p:sp>
      <p:sp>
        <p:nvSpPr>
          <p:cNvPr id="721" name="Google Shape;721;p47"/>
          <p:cNvSpPr txBox="1"/>
          <p:nvPr>
            <p:ph idx="3" type="subTitle"/>
          </p:nvPr>
        </p:nvSpPr>
        <p:spPr>
          <a:xfrm>
            <a:off x="3499433" y="2114205"/>
            <a:ext cx="2155800" cy="577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sz="1400"/>
            </a:lvl1pPr>
            <a:lvl2pPr lvl="1" rtl="0" algn="ctr">
              <a:lnSpc>
                <a:spcPct val="100000"/>
              </a:lnSpc>
              <a:spcBef>
                <a:spcPts val="1600"/>
              </a:spcBef>
              <a:spcAft>
                <a:spcPts val="0"/>
              </a:spcAft>
              <a:buNone/>
              <a:defRPr sz="1400"/>
            </a:lvl2pPr>
            <a:lvl3pPr lvl="2" rtl="0" algn="ctr">
              <a:lnSpc>
                <a:spcPct val="100000"/>
              </a:lnSpc>
              <a:spcBef>
                <a:spcPts val="1600"/>
              </a:spcBef>
              <a:spcAft>
                <a:spcPts val="0"/>
              </a:spcAft>
              <a:buNone/>
              <a:defRPr sz="1400"/>
            </a:lvl3pPr>
            <a:lvl4pPr lvl="3" rtl="0" algn="ctr">
              <a:lnSpc>
                <a:spcPct val="100000"/>
              </a:lnSpc>
              <a:spcBef>
                <a:spcPts val="1600"/>
              </a:spcBef>
              <a:spcAft>
                <a:spcPts val="0"/>
              </a:spcAft>
              <a:buNone/>
              <a:defRPr sz="1400"/>
            </a:lvl4pPr>
            <a:lvl5pPr lvl="4" rtl="0" algn="ctr">
              <a:lnSpc>
                <a:spcPct val="100000"/>
              </a:lnSpc>
              <a:spcBef>
                <a:spcPts val="1600"/>
              </a:spcBef>
              <a:spcAft>
                <a:spcPts val="0"/>
              </a:spcAft>
              <a:buNone/>
              <a:defRPr sz="1400"/>
            </a:lvl5pPr>
            <a:lvl6pPr lvl="5" rtl="0" algn="ctr">
              <a:lnSpc>
                <a:spcPct val="100000"/>
              </a:lnSpc>
              <a:spcBef>
                <a:spcPts val="1600"/>
              </a:spcBef>
              <a:spcAft>
                <a:spcPts val="0"/>
              </a:spcAft>
              <a:buNone/>
              <a:defRPr sz="1400"/>
            </a:lvl6pPr>
            <a:lvl7pPr lvl="6" rtl="0" algn="ctr">
              <a:lnSpc>
                <a:spcPct val="100000"/>
              </a:lnSpc>
              <a:spcBef>
                <a:spcPts val="1600"/>
              </a:spcBef>
              <a:spcAft>
                <a:spcPts val="0"/>
              </a:spcAft>
              <a:buNone/>
              <a:defRPr sz="1400"/>
            </a:lvl7pPr>
            <a:lvl8pPr lvl="7" rtl="0" algn="ctr">
              <a:lnSpc>
                <a:spcPct val="100000"/>
              </a:lnSpc>
              <a:spcBef>
                <a:spcPts val="1600"/>
              </a:spcBef>
              <a:spcAft>
                <a:spcPts val="0"/>
              </a:spcAft>
              <a:buNone/>
              <a:defRPr sz="1400"/>
            </a:lvl8pPr>
            <a:lvl9pPr lvl="8" rtl="0" algn="ctr">
              <a:lnSpc>
                <a:spcPct val="100000"/>
              </a:lnSpc>
              <a:spcBef>
                <a:spcPts val="1600"/>
              </a:spcBef>
              <a:spcAft>
                <a:spcPts val="1600"/>
              </a:spcAft>
              <a:buNone/>
              <a:defRPr sz="1400"/>
            </a:lvl9pPr>
          </a:lstStyle>
          <a:p/>
        </p:txBody>
      </p:sp>
      <p:sp>
        <p:nvSpPr>
          <p:cNvPr id="722" name="Google Shape;722;p47"/>
          <p:cNvSpPr txBox="1"/>
          <p:nvPr>
            <p:ph idx="4" type="ctrTitle"/>
          </p:nvPr>
        </p:nvSpPr>
        <p:spPr>
          <a:xfrm>
            <a:off x="6299344" y="1807288"/>
            <a:ext cx="2056200" cy="4212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dk1"/>
              </a:buClr>
              <a:buSzPts val="1800"/>
              <a:buNone/>
              <a:defRPr sz="2000"/>
            </a:lvl1pPr>
            <a:lvl2pPr lvl="1" rtl="0" algn="ctr">
              <a:spcBef>
                <a:spcPts val="0"/>
              </a:spcBef>
              <a:spcAft>
                <a:spcPts val="0"/>
              </a:spcAft>
              <a:buClr>
                <a:schemeClr val="dk1"/>
              </a:buClr>
              <a:buSzPts val="2400"/>
              <a:buNone/>
              <a:defRPr sz="2400">
                <a:solidFill>
                  <a:schemeClr val="dk1"/>
                </a:solidFill>
              </a:defRPr>
            </a:lvl2pPr>
            <a:lvl3pPr lvl="2" rtl="0" algn="ctr">
              <a:spcBef>
                <a:spcPts val="0"/>
              </a:spcBef>
              <a:spcAft>
                <a:spcPts val="0"/>
              </a:spcAft>
              <a:buClr>
                <a:schemeClr val="dk1"/>
              </a:buClr>
              <a:buSzPts val="2400"/>
              <a:buNone/>
              <a:defRPr sz="2400">
                <a:solidFill>
                  <a:schemeClr val="dk1"/>
                </a:solidFill>
              </a:defRPr>
            </a:lvl3pPr>
            <a:lvl4pPr lvl="3" rtl="0" algn="ctr">
              <a:spcBef>
                <a:spcPts val="0"/>
              </a:spcBef>
              <a:spcAft>
                <a:spcPts val="0"/>
              </a:spcAft>
              <a:buClr>
                <a:schemeClr val="dk1"/>
              </a:buClr>
              <a:buSzPts val="2400"/>
              <a:buNone/>
              <a:defRPr sz="2400">
                <a:solidFill>
                  <a:schemeClr val="dk1"/>
                </a:solidFill>
              </a:defRPr>
            </a:lvl4pPr>
            <a:lvl5pPr lvl="4" rtl="0" algn="ctr">
              <a:spcBef>
                <a:spcPts val="0"/>
              </a:spcBef>
              <a:spcAft>
                <a:spcPts val="0"/>
              </a:spcAft>
              <a:buClr>
                <a:schemeClr val="dk1"/>
              </a:buClr>
              <a:buSzPts val="2400"/>
              <a:buNone/>
              <a:defRPr sz="2400">
                <a:solidFill>
                  <a:schemeClr val="dk1"/>
                </a:solidFill>
              </a:defRPr>
            </a:lvl5pPr>
            <a:lvl6pPr lvl="5" rtl="0" algn="ctr">
              <a:spcBef>
                <a:spcPts val="0"/>
              </a:spcBef>
              <a:spcAft>
                <a:spcPts val="0"/>
              </a:spcAft>
              <a:buClr>
                <a:schemeClr val="dk1"/>
              </a:buClr>
              <a:buSzPts val="2400"/>
              <a:buNone/>
              <a:defRPr sz="2400">
                <a:solidFill>
                  <a:schemeClr val="dk1"/>
                </a:solidFill>
              </a:defRPr>
            </a:lvl6pPr>
            <a:lvl7pPr lvl="6" rtl="0" algn="ctr">
              <a:spcBef>
                <a:spcPts val="0"/>
              </a:spcBef>
              <a:spcAft>
                <a:spcPts val="0"/>
              </a:spcAft>
              <a:buClr>
                <a:schemeClr val="dk1"/>
              </a:buClr>
              <a:buSzPts val="2400"/>
              <a:buNone/>
              <a:defRPr sz="2400">
                <a:solidFill>
                  <a:schemeClr val="dk1"/>
                </a:solidFill>
              </a:defRPr>
            </a:lvl7pPr>
            <a:lvl8pPr lvl="7" rtl="0" algn="ctr">
              <a:spcBef>
                <a:spcPts val="0"/>
              </a:spcBef>
              <a:spcAft>
                <a:spcPts val="0"/>
              </a:spcAft>
              <a:buClr>
                <a:schemeClr val="dk1"/>
              </a:buClr>
              <a:buSzPts val="2400"/>
              <a:buNone/>
              <a:defRPr sz="2400">
                <a:solidFill>
                  <a:schemeClr val="dk1"/>
                </a:solidFill>
              </a:defRPr>
            </a:lvl8pPr>
            <a:lvl9pPr lvl="8" rtl="0" algn="ctr">
              <a:spcBef>
                <a:spcPts val="0"/>
              </a:spcBef>
              <a:spcAft>
                <a:spcPts val="0"/>
              </a:spcAft>
              <a:buClr>
                <a:schemeClr val="dk1"/>
              </a:buClr>
              <a:buSzPts val="2400"/>
              <a:buNone/>
              <a:defRPr sz="2400">
                <a:solidFill>
                  <a:schemeClr val="dk1"/>
                </a:solidFill>
              </a:defRPr>
            </a:lvl9pPr>
          </a:lstStyle>
          <a:p/>
        </p:txBody>
      </p:sp>
      <p:sp>
        <p:nvSpPr>
          <p:cNvPr id="723" name="Google Shape;723;p47"/>
          <p:cNvSpPr txBox="1"/>
          <p:nvPr>
            <p:ph idx="5" type="subTitle"/>
          </p:nvPr>
        </p:nvSpPr>
        <p:spPr>
          <a:xfrm>
            <a:off x="6249544" y="2114205"/>
            <a:ext cx="2155800" cy="577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sz="1400"/>
            </a:lvl1pPr>
            <a:lvl2pPr lvl="1" rtl="0" algn="ctr">
              <a:lnSpc>
                <a:spcPct val="100000"/>
              </a:lnSpc>
              <a:spcBef>
                <a:spcPts val="1600"/>
              </a:spcBef>
              <a:spcAft>
                <a:spcPts val="0"/>
              </a:spcAft>
              <a:buNone/>
              <a:defRPr sz="1400"/>
            </a:lvl2pPr>
            <a:lvl3pPr lvl="2" rtl="0" algn="ctr">
              <a:lnSpc>
                <a:spcPct val="100000"/>
              </a:lnSpc>
              <a:spcBef>
                <a:spcPts val="1600"/>
              </a:spcBef>
              <a:spcAft>
                <a:spcPts val="0"/>
              </a:spcAft>
              <a:buNone/>
              <a:defRPr sz="1400"/>
            </a:lvl3pPr>
            <a:lvl4pPr lvl="3" rtl="0" algn="ctr">
              <a:lnSpc>
                <a:spcPct val="100000"/>
              </a:lnSpc>
              <a:spcBef>
                <a:spcPts val="1600"/>
              </a:spcBef>
              <a:spcAft>
                <a:spcPts val="0"/>
              </a:spcAft>
              <a:buNone/>
              <a:defRPr sz="1400"/>
            </a:lvl4pPr>
            <a:lvl5pPr lvl="4" rtl="0" algn="ctr">
              <a:lnSpc>
                <a:spcPct val="100000"/>
              </a:lnSpc>
              <a:spcBef>
                <a:spcPts val="1600"/>
              </a:spcBef>
              <a:spcAft>
                <a:spcPts val="0"/>
              </a:spcAft>
              <a:buNone/>
              <a:defRPr sz="1400"/>
            </a:lvl5pPr>
            <a:lvl6pPr lvl="5" rtl="0" algn="ctr">
              <a:lnSpc>
                <a:spcPct val="100000"/>
              </a:lnSpc>
              <a:spcBef>
                <a:spcPts val="1600"/>
              </a:spcBef>
              <a:spcAft>
                <a:spcPts val="0"/>
              </a:spcAft>
              <a:buNone/>
              <a:defRPr sz="1400"/>
            </a:lvl6pPr>
            <a:lvl7pPr lvl="6" rtl="0" algn="ctr">
              <a:lnSpc>
                <a:spcPct val="100000"/>
              </a:lnSpc>
              <a:spcBef>
                <a:spcPts val="1600"/>
              </a:spcBef>
              <a:spcAft>
                <a:spcPts val="0"/>
              </a:spcAft>
              <a:buNone/>
              <a:defRPr sz="1400"/>
            </a:lvl7pPr>
            <a:lvl8pPr lvl="7" rtl="0" algn="ctr">
              <a:lnSpc>
                <a:spcPct val="100000"/>
              </a:lnSpc>
              <a:spcBef>
                <a:spcPts val="1600"/>
              </a:spcBef>
              <a:spcAft>
                <a:spcPts val="0"/>
              </a:spcAft>
              <a:buNone/>
              <a:defRPr sz="1400"/>
            </a:lvl8pPr>
            <a:lvl9pPr lvl="8" rtl="0" algn="ctr">
              <a:lnSpc>
                <a:spcPct val="100000"/>
              </a:lnSpc>
              <a:spcBef>
                <a:spcPts val="1600"/>
              </a:spcBef>
              <a:spcAft>
                <a:spcPts val="1600"/>
              </a:spcAft>
              <a:buNone/>
              <a:defRPr sz="1400"/>
            </a:lvl9pPr>
          </a:lstStyle>
          <a:p/>
        </p:txBody>
      </p:sp>
      <p:sp>
        <p:nvSpPr>
          <p:cNvPr id="724" name="Google Shape;724;p47"/>
          <p:cNvSpPr txBox="1"/>
          <p:nvPr>
            <p:ph idx="6" type="ctrTitle"/>
          </p:nvPr>
        </p:nvSpPr>
        <p:spPr>
          <a:xfrm>
            <a:off x="792330" y="3534900"/>
            <a:ext cx="2056200" cy="4212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dk1"/>
              </a:buClr>
              <a:buSzPts val="1800"/>
              <a:buNone/>
              <a:defRPr sz="2000"/>
            </a:lvl1pPr>
            <a:lvl2pPr lvl="1" rtl="0" algn="ctr">
              <a:spcBef>
                <a:spcPts val="0"/>
              </a:spcBef>
              <a:spcAft>
                <a:spcPts val="0"/>
              </a:spcAft>
              <a:buClr>
                <a:schemeClr val="dk1"/>
              </a:buClr>
              <a:buSzPts val="2400"/>
              <a:buNone/>
              <a:defRPr sz="2400">
                <a:solidFill>
                  <a:schemeClr val="dk1"/>
                </a:solidFill>
              </a:defRPr>
            </a:lvl2pPr>
            <a:lvl3pPr lvl="2" rtl="0" algn="ctr">
              <a:spcBef>
                <a:spcPts val="0"/>
              </a:spcBef>
              <a:spcAft>
                <a:spcPts val="0"/>
              </a:spcAft>
              <a:buClr>
                <a:schemeClr val="dk1"/>
              </a:buClr>
              <a:buSzPts val="2400"/>
              <a:buNone/>
              <a:defRPr sz="2400">
                <a:solidFill>
                  <a:schemeClr val="dk1"/>
                </a:solidFill>
              </a:defRPr>
            </a:lvl3pPr>
            <a:lvl4pPr lvl="3" rtl="0" algn="ctr">
              <a:spcBef>
                <a:spcPts val="0"/>
              </a:spcBef>
              <a:spcAft>
                <a:spcPts val="0"/>
              </a:spcAft>
              <a:buClr>
                <a:schemeClr val="dk1"/>
              </a:buClr>
              <a:buSzPts val="2400"/>
              <a:buNone/>
              <a:defRPr sz="2400">
                <a:solidFill>
                  <a:schemeClr val="dk1"/>
                </a:solidFill>
              </a:defRPr>
            </a:lvl4pPr>
            <a:lvl5pPr lvl="4" rtl="0" algn="ctr">
              <a:spcBef>
                <a:spcPts val="0"/>
              </a:spcBef>
              <a:spcAft>
                <a:spcPts val="0"/>
              </a:spcAft>
              <a:buClr>
                <a:schemeClr val="dk1"/>
              </a:buClr>
              <a:buSzPts val="2400"/>
              <a:buNone/>
              <a:defRPr sz="2400">
                <a:solidFill>
                  <a:schemeClr val="dk1"/>
                </a:solidFill>
              </a:defRPr>
            </a:lvl5pPr>
            <a:lvl6pPr lvl="5" rtl="0" algn="ctr">
              <a:spcBef>
                <a:spcPts val="0"/>
              </a:spcBef>
              <a:spcAft>
                <a:spcPts val="0"/>
              </a:spcAft>
              <a:buClr>
                <a:schemeClr val="dk1"/>
              </a:buClr>
              <a:buSzPts val="2400"/>
              <a:buNone/>
              <a:defRPr sz="2400">
                <a:solidFill>
                  <a:schemeClr val="dk1"/>
                </a:solidFill>
              </a:defRPr>
            </a:lvl6pPr>
            <a:lvl7pPr lvl="6" rtl="0" algn="ctr">
              <a:spcBef>
                <a:spcPts val="0"/>
              </a:spcBef>
              <a:spcAft>
                <a:spcPts val="0"/>
              </a:spcAft>
              <a:buClr>
                <a:schemeClr val="dk1"/>
              </a:buClr>
              <a:buSzPts val="2400"/>
              <a:buNone/>
              <a:defRPr sz="2400">
                <a:solidFill>
                  <a:schemeClr val="dk1"/>
                </a:solidFill>
              </a:defRPr>
            </a:lvl7pPr>
            <a:lvl8pPr lvl="7" rtl="0" algn="ctr">
              <a:spcBef>
                <a:spcPts val="0"/>
              </a:spcBef>
              <a:spcAft>
                <a:spcPts val="0"/>
              </a:spcAft>
              <a:buClr>
                <a:schemeClr val="dk1"/>
              </a:buClr>
              <a:buSzPts val="2400"/>
              <a:buNone/>
              <a:defRPr sz="2400">
                <a:solidFill>
                  <a:schemeClr val="dk1"/>
                </a:solidFill>
              </a:defRPr>
            </a:lvl8pPr>
            <a:lvl9pPr lvl="8" rtl="0" algn="ctr">
              <a:spcBef>
                <a:spcPts val="0"/>
              </a:spcBef>
              <a:spcAft>
                <a:spcPts val="0"/>
              </a:spcAft>
              <a:buClr>
                <a:schemeClr val="dk1"/>
              </a:buClr>
              <a:buSzPts val="2400"/>
              <a:buNone/>
              <a:defRPr sz="2400">
                <a:solidFill>
                  <a:schemeClr val="dk1"/>
                </a:solidFill>
              </a:defRPr>
            </a:lvl9pPr>
          </a:lstStyle>
          <a:p/>
        </p:txBody>
      </p:sp>
      <p:sp>
        <p:nvSpPr>
          <p:cNvPr id="725" name="Google Shape;725;p47"/>
          <p:cNvSpPr txBox="1"/>
          <p:nvPr>
            <p:ph idx="7" type="subTitle"/>
          </p:nvPr>
        </p:nvSpPr>
        <p:spPr>
          <a:xfrm>
            <a:off x="742530" y="3842897"/>
            <a:ext cx="2155800" cy="577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sz="1400"/>
            </a:lvl1pPr>
            <a:lvl2pPr lvl="1" rtl="0" algn="ctr">
              <a:lnSpc>
                <a:spcPct val="100000"/>
              </a:lnSpc>
              <a:spcBef>
                <a:spcPts val="1600"/>
              </a:spcBef>
              <a:spcAft>
                <a:spcPts val="0"/>
              </a:spcAft>
              <a:buNone/>
              <a:defRPr sz="1400"/>
            </a:lvl2pPr>
            <a:lvl3pPr lvl="2" rtl="0" algn="ctr">
              <a:lnSpc>
                <a:spcPct val="100000"/>
              </a:lnSpc>
              <a:spcBef>
                <a:spcPts val="1600"/>
              </a:spcBef>
              <a:spcAft>
                <a:spcPts val="0"/>
              </a:spcAft>
              <a:buNone/>
              <a:defRPr sz="1400"/>
            </a:lvl3pPr>
            <a:lvl4pPr lvl="3" rtl="0" algn="ctr">
              <a:lnSpc>
                <a:spcPct val="100000"/>
              </a:lnSpc>
              <a:spcBef>
                <a:spcPts val="1600"/>
              </a:spcBef>
              <a:spcAft>
                <a:spcPts val="0"/>
              </a:spcAft>
              <a:buNone/>
              <a:defRPr sz="1400"/>
            </a:lvl4pPr>
            <a:lvl5pPr lvl="4" rtl="0" algn="ctr">
              <a:lnSpc>
                <a:spcPct val="100000"/>
              </a:lnSpc>
              <a:spcBef>
                <a:spcPts val="1600"/>
              </a:spcBef>
              <a:spcAft>
                <a:spcPts val="0"/>
              </a:spcAft>
              <a:buNone/>
              <a:defRPr sz="1400"/>
            </a:lvl5pPr>
            <a:lvl6pPr lvl="5" rtl="0" algn="ctr">
              <a:lnSpc>
                <a:spcPct val="100000"/>
              </a:lnSpc>
              <a:spcBef>
                <a:spcPts val="1600"/>
              </a:spcBef>
              <a:spcAft>
                <a:spcPts val="0"/>
              </a:spcAft>
              <a:buNone/>
              <a:defRPr sz="1400"/>
            </a:lvl6pPr>
            <a:lvl7pPr lvl="6" rtl="0" algn="ctr">
              <a:lnSpc>
                <a:spcPct val="100000"/>
              </a:lnSpc>
              <a:spcBef>
                <a:spcPts val="1600"/>
              </a:spcBef>
              <a:spcAft>
                <a:spcPts val="0"/>
              </a:spcAft>
              <a:buNone/>
              <a:defRPr sz="1400"/>
            </a:lvl7pPr>
            <a:lvl8pPr lvl="7" rtl="0" algn="ctr">
              <a:lnSpc>
                <a:spcPct val="100000"/>
              </a:lnSpc>
              <a:spcBef>
                <a:spcPts val="1600"/>
              </a:spcBef>
              <a:spcAft>
                <a:spcPts val="0"/>
              </a:spcAft>
              <a:buNone/>
              <a:defRPr sz="1400"/>
            </a:lvl8pPr>
            <a:lvl9pPr lvl="8" rtl="0" algn="ctr">
              <a:lnSpc>
                <a:spcPct val="100000"/>
              </a:lnSpc>
              <a:spcBef>
                <a:spcPts val="1600"/>
              </a:spcBef>
              <a:spcAft>
                <a:spcPts val="1600"/>
              </a:spcAft>
              <a:buNone/>
              <a:defRPr sz="1400"/>
            </a:lvl9pPr>
          </a:lstStyle>
          <a:p/>
        </p:txBody>
      </p:sp>
      <p:sp>
        <p:nvSpPr>
          <p:cNvPr id="726" name="Google Shape;726;p47"/>
          <p:cNvSpPr txBox="1"/>
          <p:nvPr>
            <p:ph idx="8" type="ctrTitle"/>
          </p:nvPr>
        </p:nvSpPr>
        <p:spPr>
          <a:xfrm>
            <a:off x="3549233" y="3534900"/>
            <a:ext cx="2056200" cy="4212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dk1"/>
              </a:buClr>
              <a:buSzPts val="1800"/>
              <a:buNone/>
              <a:defRPr sz="2000"/>
            </a:lvl1pPr>
            <a:lvl2pPr lvl="1" rtl="0" algn="ctr">
              <a:spcBef>
                <a:spcPts val="0"/>
              </a:spcBef>
              <a:spcAft>
                <a:spcPts val="0"/>
              </a:spcAft>
              <a:buClr>
                <a:schemeClr val="dk1"/>
              </a:buClr>
              <a:buSzPts val="2400"/>
              <a:buNone/>
              <a:defRPr sz="2400">
                <a:solidFill>
                  <a:schemeClr val="dk1"/>
                </a:solidFill>
              </a:defRPr>
            </a:lvl2pPr>
            <a:lvl3pPr lvl="2" rtl="0" algn="ctr">
              <a:spcBef>
                <a:spcPts val="0"/>
              </a:spcBef>
              <a:spcAft>
                <a:spcPts val="0"/>
              </a:spcAft>
              <a:buClr>
                <a:schemeClr val="dk1"/>
              </a:buClr>
              <a:buSzPts val="2400"/>
              <a:buNone/>
              <a:defRPr sz="2400">
                <a:solidFill>
                  <a:schemeClr val="dk1"/>
                </a:solidFill>
              </a:defRPr>
            </a:lvl3pPr>
            <a:lvl4pPr lvl="3" rtl="0" algn="ctr">
              <a:spcBef>
                <a:spcPts val="0"/>
              </a:spcBef>
              <a:spcAft>
                <a:spcPts val="0"/>
              </a:spcAft>
              <a:buClr>
                <a:schemeClr val="dk1"/>
              </a:buClr>
              <a:buSzPts val="2400"/>
              <a:buNone/>
              <a:defRPr sz="2400">
                <a:solidFill>
                  <a:schemeClr val="dk1"/>
                </a:solidFill>
              </a:defRPr>
            </a:lvl4pPr>
            <a:lvl5pPr lvl="4" rtl="0" algn="ctr">
              <a:spcBef>
                <a:spcPts val="0"/>
              </a:spcBef>
              <a:spcAft>
                <a:spcPts val="0"/>
              </a:spcAft>
              <a:buClr>
                <a:schemeClr val="dk1"/>
              </a:buClr>
              <a:buSzPts val="2400"/>
              <a:buNone/>
              <a:defRPr sz="2400">
                <a:solidFill>
                  <a:schemeClr val="dk1"/>
                </a:solidFill>
              </a:defRPr>
            </a:lvl5pPr>
            <a:lvl6pPr lvl="5" rtl="0" algn="ctr">
              <a:spcBef>
                <a:spcPts val="0"/>
              </a:spcBef>
              <a:spcAft>
                <a:spcPts val="0"/>
              </a:spcAft>
              <a:buClr>
                <a:schemeClr val="dk1"/>
              </a:buClr>
              <a:buSzPts val="2400"/>
              <a:buNone/>
              <a:defRPr sz="2400">
                <a:solidFill>
                  <a:schemeClr val="dk1"/>
                </a:solidFill>
              </a:defRPr>
            </a:lvl6pPr>
            <a:lvl7pPr lvl="6" rtl="0" algn="ctr">
              <a:spcBef>
                <a:spcPts val="0"/>
              </a:spcBef>
              <a:spcAft>
                <a:spcPts val="0"/>
              </a:spcAft>
              <a:buClr>
                <a:schemeClr val="dk1"/>
              </a:buClr>
              <a:buSzPts val="2400"/>
              <a:buNone/>
              <a:defRPr sz="2400">
                <a:solidFill>
                  <a:schemeClr val="dk1"/>
                </a:solidFill>
              </a:defRPr>
            </a:lvl7pPr>
            <a:lvl8pPr lvl="7" rtl="0" algn="ctr">
              <a:spcBef>
                <a:spcPts val="0"/>
              </a:spcBef>
              <a:spcAft>
                <a:spcPts val="0"/>
              </a:spcAft>
              <a:buClr>
                <a:schemeClr val="dk1"/>
              </a:buClr>
              <a:buSzPts val="2400"/>
              <a:buNone/>
              <a:defRPr sz="2400">
                <a:solidFill>
                  <a:schemeClr val="dk1"/>
                </a:solidFill>
              </a:defRPr>
            </a:lvl8pPr>
            <a:lvl9pPr lvl="8" rtl="0" algn="ctr">
              <a:spcBef>
                <a:spcPts val="0"/>
              </a:spcBef>
              <a:spcAft>
                <a:spcPts val="0"/>
              </a:spcAft>
              <a:buClr>
                <a:schemeClr val="dk1"/>
              </a:buClr>
              <a:buSzPts val="2400"/>
              <a:buNone/>
              <a:defRPr sz="2400">
                <a:solidFill>
                  <a:schemeClr val="dk1"/>
                </a:solidFill>
              </a:defRPr>
            </a:lvl9pPr>
          </a:lstStyle>
          <a:p/>
        </p:txBody>
      </p:sp>
      <p:sp>
        <p:nvSpPr>
          <p:cNvPr id="727" name="Google Shape;727;p47"/>
          <p:cNvSpPr txBox="1"/>
          <p:nvPr>
            <p:ph idx="9" type="subTitle"/>
          </p:nvPr>
        </p:nvSpPr>
        <p:spPr>
          <a:xfrm>
            <a:off x="3499433" y="3842897"/>
            <a:ext cx="2155800" cy="577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sz="1400"/>
            </a:lvl1pPr>
            <a:lvl2pPr lvl="1" rtl="0" algn="ctr">
              <a:lnSpc>
                <a:spcPct val="100000"/>
              </a:lnSpc>
              <a:spcBef>
                <a:spcPts val="1600"/>
              </a:spcBef>
              <a:spcAft>
                <a:spcPts val="0"/>
              </a:spcAft>
              <a:buNone/>
              <a:defRPr sz="1400"/>
            </a:lvl2pPr>
            <a:lvl3pPr lvl="2" rtl="0" algn="ctr">
              <a:lnSpc>
                <a:spcPct val="100000"/>
              </a:lnSpc>
              <a:spcBef>
                <a:spcPts val="1600"/>
              </a:spcBef>
              <a:spcAft>
                <a:spcPts val="0"/>
              </a:spcAft>
              <a:buNone/>
              <a:defRPr sz="1400"/>
            </a:lvl3pPr>
            <a:lvl4pPr lvl="3" rtl="0" algn="ctr">
              <a:lnSpc>
                <a:spcPct val="100000"/>
              </a:lnSpc>
              <a:spcBef>
                <a:spcPts val="1600"/>
              </a:spcBef>
              <a:spcAft>
                <a:spcPts val="0"/>
              </a:spcAft>
              <a:buNone/>
              <a:defRPr sz="1400"/>
            </a:lvl4pPr>
            <a:lvl5pPr lvl="4" rtl="0" algn="ctr">
              <a:lnSpc>
                <a:spcPct val="100000"/>
              </a:lnSpc>
              <a:spcBef>
                <a:spcPts val="1600"/>
              </a:spcBef>
              <a:spcAft>
                <a:spcPts val="0"/>
              </a:spcAft>
              <a:buNone/>
              <a:defRPr sz="1400"/>
            </a:lvl5pPr>
            <a:lvl6pPr lvl="5" rtl="0" algn="ctr">
              <a:lnSpc>
                <a:spcPct val="100000"/>
              </a:lnSpc>
              <a:spcBef>
                <a:spcPts val="1600"/>
              </a:spcBef>
              <a:spcAft>
                <a:spcPts val="0"/>
              </a:spcAft>
              <a:buNone/>
              <a:defRPr sz="1400"/>
            </a:lvl6pPr>
            <a:lvl7pPr lvl="6" rtl="0" algn="ctr">
              <a:lnSpc>
                <a:spcPct val="100000"/>
              </a:lnSpc>
              <a:spcBef>
                <a:spcPts val="1600"/>
              </a:spcBef>
              <a:spcAft>
                <a:spcPts val="0"/>
              </a:spcAft>
              <a:buNone/>
              <a:defRPr sz="1400"/>
            </a:lvl7pPr>
            <a:lvl8pPr lvl="7" rtl="0" algn="ctr">
              <a:lnSpc>
                <a:spcPct val="100000"/>
              </a:lnSpc>
              <a:spcBef>
                <a:spcPts val="1600"/>
              </a:spcBef>
              <a:spcAft>
                <a:spcPts val="0"/>
              </a:spcAft>
              <a:buNone/>
              <a:defRPr sz="1400"/>
            </a:lvl8pPr>
            <a:lvl9pPr lvl="8" rtl="0" algn="ctr">
              <a:lnSpc>
                <a:spcPct val="100000"/>
              </a:lnSpc>
              <a:spcBef>
                <a:spcPts val="1600"/>
              </a:spcBef>
              <a:spcAft>
                <a:spcPts val="1600"/>
              </a:spcAft>
              <a:buNone/>
              <a:defRPr sz="1400"/>
            </a:lvl9pPr>
          </a:lstStyle>
          <a:p/>
        </p:txBody>
      </p:sp>
      <p:sp>
        <p:nvSpPr>
          <p:cNvPr id="728" name="Google Shape;728;p47"/>
          <p:cNvSpPr txBox="1"/>
          <p:nvPr>
            <p:ph idx="13" type="ctrTitle"/>
          </p:nvPr>
        </p:nvSpPr>
        <p:spPr>
          <a:xfrm>
            <a:off x="6299344" y="3534900"/>
            <a:ext cx="2056200" cy="4212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dk1"/>
              </a:buClr>
              <a:buSzPts val="1800"/>
              <a:buNone/>
              <a:defRPr sz="2000"/>
            </a:lvl1pPr>
            <a:lvl2pPr lvl="1" rtl="0" algn="ctr">
              <a:spcBef>
                <a:spcPts val="0"/>
              </a:spcBef>
              <a:spcAft>
                <a:spcPts val="0"/>
              </a:spcAft>
              <a:buClr>
                <a:schemeClr val="dk1"/>
              </a:buClr>
              <a:buSzPts val="2400"/>
              <a:buNone/>
              <a:defRPr sz="2400">
                <a:solidFill>
                  <a:schemeClr val="dk1"/>
                </a:solidFill>
              </a:defRPr>
            </a:lvl2pPr>
            <a:lvl3pPr lvl="2" rtl="0" algn="ctr">
              <a:spcBef>
                <a:spcPts val="0"/>
              </a:spcBef>
              <a:spcAft>
                <a:spcPts val="0"/>
              </a:spcAft>
              <a:buClr>
                <a:schemeClr val="dk1"/>
              </a:buClr>
              <a:buSzPts val="2400"/>
              <a:buNone/>
              <a:defRPr sz="2400">
                <a:solidFill>
                  <a:schemeClr val="dk1"/>
                </a:solidFill>
              </a:defRPr>
            </a:lvl3pPr>
            <a:lvl4pPr lvl="3" rtl="0" algn="ctr">
              <a:spcBef>
                <a:spcPts val="0"/>
              </a:spcBef>
              <a:spcAft>
                <a:spcPts val="0"/>
              </a:spcAft>
              <a:buClr>
                <a:schemeClr val="dk1"/>
              </a:buClr>
              <a:buSzPts val="2400"/>
              <a:buNone/>
              <a:defRPr sz="2400">
                <a:solidFill>
                  <a:schemeClr val="dk1"/>
                </a:solidFill>
              </a:defRPr>
            </a:lvl4pPr>
            <a:lvl5pPr lvl="4" rtl="0" algn="ctr">
              <a:spcBef>
                <a:spcPts val="0"/>
              </a:spcBef>
              <a:spcAft>
                <a:spcPts val="0"/>
              </a:spcAft>
              <a:buClr>
                <a:schemeClr val="dk1"/>
              </a:buClr>
              <a:buSzPts val="2400"/>
              <a:buNone/>
              <a:defRPr sz="2400">
                <a:solidFill>
                  <a:schemeClr val="dk1"/>
                </a:solidFill>
              </a:defRPr>
            </a:lvl5pPr>
            <a:lvl6pPr lvl="5" rtl="0" algn="ctr">
              <a:spcBef>
                <a:spcPts val="0"/>
              </a:spcBef>
              <a:spcAft>
                <a:spcPts val="0"/>
              </a:spcAft>
              <a:buClr>
                <a:schemeClr val="dk1"/>
              </a:buClr>
              <a:buSzPts val="2400"/>
              <a:buNone/>
              <a:defRPr sz="2400">
                <a:solidFill>
                  <a:schemeClr val="dk1"/>
                </a:solidFill>
              </a:defRPr>
            </a:lvl6pPr>
            <a:lvl7pPr lvl="6" rtl="0" algn="ctr">
              <a:spcBef>
                <a:spcPts val="0"/>
              </a:spcBef>
              <a:spcAft>
                <a:spcPts val="0"/>
              </a:spcAft>
              <a:buClr>
                <a:schemeClr val="dk1"/>
              </a:buClr>
              <a:buSzPts val="2400"/>
              <a:buNone/>
              <a:defRPr sz="2400">
                <a:solidFill>
                  <a:schemeClr val="dk1"/>
                </a:solidFill>
              </a:defRPr>
            </a:lvl7pPr>
            <a:lvl8pPr lvl="7" rtl="0" algn="ctr">
              <a:spcBef>
                <a:spcPts val="0"/>
              </a:spcBef>
              <a:spcAft>
                <a:spcPts val="0"/>
              </a:spcAft>
              <a:buClr>
                <a:schemeClr val="dk1"/>
              </a:buClr>
              <a:buSzPts val="2400"/>
              <a:buNone/>
              <a:defRPr sz="2400">
                <a:solidFill>
                  <a:schemeClr val="dk1"/>
                </a:solidFill>
              </a:defRPr>
            </a:lvl8pPr>
            <a:lvl9pPr lvl="8" rtl="0" algn="ctr">
              <a:spcBef>
                <a:spcPts val="0"/>
              </a:spcBef>
              <a:spcAft>
                <a:spcPts val="0"/>
              </a:spcAft>
              <a:buClr>
                <a:schemeClr val="dk1"/>
              </a:buClr>
              <a:buSzPts val="2400"/>
              <a:buNone/>
              <a:defRPr sz="2400">
                <a:solidFill>
                  <a:schemeClr val="dk1"/>
                </a:solidFill>
              </a:defRPr>
            </a:lvl9pPr>
          </a:lstStyle>
          <a:p/>
        </p:txBody>
      </p:sp>
      <p:sp>
        <p:nvSpPr>
          <p:cNvPr id="729" name="Google Shape;729;p47"/>
          <p:cNvSpPr txBox="1"/>
          <p:nvPr>
            <p:ph idx="14" type="subTitle"/>
          </p:nvPr>
        </p:nvSpPr>
        <p:spPr>
          <a:xfrm>
            <a:off x="6249544" y="3842897"/>
            <a:ext cx="2155800" cy="577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sz="1400"/>
            </a:lvl1pPr>
            <a:lvl2pPr lvl="1" rtl="0" algn="ctr">
              <a:lnSpc>
                <a:spcPct val="100000"/>
              </a:lnSpc>
              <a:spcBef>
                <a:spcPts val="1600"/>
              </a:spcBef>
              <a:spcAft>
                <a:spcPts val="0"/>
              </a:spcAft>
              <a:buNone/>
              <a:defRPr sz="1400"/>
            </a:lvl2pPr>
            <a:lvl3pPr lvl="2" rtl="0" algn="ctr">
              <a:lnSpc>
                <a:spcPct val="100000"/>
              </a:lnSpc>
              <a:spcBef>
                <a:spcPts val="1600"/>
              </a:spcBef>
              <a:spcAft>
                <a:spcPts val="0"/>
              </a:spcAft>
              <a:buNone/>
              <a:defRPr sz="1400"/>
            </a:lvl3pPr>
            <a:lvl4pPr lvl="3" rtl="0" algn="ctr">
              <a:lnSpc>
                <a:spcPct val="100000"/>
              </a:lnSpc>
              <a:spcBef>
                <a:spcPts val="1600"/>
              </a:spcBef>
              <a:spcAft>
                <a:spcPts val="0"/>
              </a:spcAft>
              <a:buNone/>
              <a:defRPr sz="1400"/>
            </a:lvl4pPr>
            <a:lvl5pPr lvl="4" rtl="0" algn="ctr">
              <a:lnSpc>
                <a:spcPct val="100000"/>
              </a:lnSpc>
              <a:spcBef>
                <a:spcPts val="1600"/>
              </a:spcBef>
              <a:spcAft>
                <a:spcPts val="0"/>
              </a:spcAft>
              <a:buNone/>
              <a:defRPr sz="1400"/>
            </a:lvl5pPr>
            <a:lvl6pPr lvl="5" rtl="0" algn="ctr">
              <a:lnSpc>
                <a:spcPct val="100000"/>
              </a:lnSpc>
              <a:spcBef>
                <a:spcPts val="1600"/>
              </a:spcBef>
              <a:spcAft>
                <a:spcPts val="0"/>
              </a:spcAft>
              <a:buNone/>
              <a:defRPr sz="1400"/>
            </a:lvl6pPr>
            <a:lvl7pPr lvl="6" rtl="0" algn="ctr">
              <a:lnSpc>
                <a:spcPct val="100000"/>
              </a:lnSpc>
              <a:spcBef>
                <a:spcPts val="1600"/>
              </a:spcBef>
              <a:spcAft>
                <a:spcPts val="0"/>
              </a:spcAft>
              <a:buNone/>
              <a:defRPr sz="1400"/>
            </a:lvl7pPr>
            <a:lvl8pPr lvl="7" rtl="0" algn="ctr">
              <a:lnSpc>
                <a:spcPct val="100000"/>
              </a:lnSpc>
              <a:spcBef>
                <a:spcPts val="1600"/>
              </a:spcBef>
              <a:spcAft>
                <a:spcPts val="0"/>
              </a:spcAft>
              <a:buNone/>
              <a:defRPr sz="1400"/>
            </a:lvl8pPr>
            <a:lvl9pPr lvl="8" rtl="0" algn="ctr">
              <a:lnSpc>
                <a:spcPct val="100000"/>
              </a:lnSpc>
              <a:spcBef>
                <a:spcPts val="1600"/>
              </a:spcBef>
              <a:spcAft>
                <a:spcPts val="1600"/>
              </a:spcAft>
              <a:buNone/>
              <a:defRPr sz="1400"/>
            </a:lvl9pPr>
          </a:lstStyle>
          <a:p/>
        </p:txBody>
      </p:sp>
      <p:sp>
        <p:nvSpPr>
          <p:cNvPr id="730" name="Google Shape;730;p47"/>
          <p:cNvSpPr txBox="1"/>
          <p:nvPr>
            <p:ph idx="15" type="title"/>
          </p:nvPr>
        </p:nvSpPr>
        <p:spPr>
          <a:xfrm>
            <a:off x="1178700" y="374550"/>
            <a:ext cx="6786600" cy="7347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3000">
                <a:solidFill>
                  <a:schemeClr val="accent1"/>
                </a:solidFill>
              </a:defRPr>
            </a:lvl1pPr>
            <a:lvl2pPr lvl="1" rtl="0" algn="ctr">
              <a:spcBef>
                <a:spcPts val="0"/>
              </a:spcBef>
              <a:spcAft>
                <a:spcPts val="0"/>
              </a:spcAft>
              <a:buNone/>
              <a:defRPr sz="3000">
                <a:solidFill>
                  <a:schemeClr val="accent1"/>
                </a:solidFill>
                <a:latin typeface="Roboto Slab Regular"/>
                <a:ea typeface="Roboto Slab Regular"/>
                <a:cs typeface="Roboto Slab Regular"/>
                <a:sym typeface="Roboto Slab Regular"/>
              </a:defRPr>
            </a:lvl2pPr>
            <a:lvl3pPr lvl="2" rtl="0" algn="ctr">
              <a:spcBef>
                <a:spcPts val="0"/>
              </a:spcBef>
              <a:spcAft>
                <a:spcPts val="0"/>
              </a:spcAft>
              <a:buNone/>
              <a:defRPr sz="3000">
                <a:solidFill>
                  <a:schemeClr val="accent1"/>
                </a:solidFill>
                <a:latin typeface="Roboto Slab Regular"/>
                <a:ea typeface="Roboto Slab Regular"/>
                <a:cs typeface="Roboto Slab Regular"/>
                <a:sym typeface="Roboto Slab Regular"/>
              </a:defRPr>
            </a:lvl3pPr>
            <a:lvl4pPr lvl="3" rtl="0" algn="ctr">
              <a:spcBef>
                <a:spcPts val="0"/>
              </a:spcBef>
              <a:spcAft>
                <a:spcPts val="0"/>
              </a:spcAft>
              <a:buNone/>
              <a:defRPr sz="3000">
                <a:solidFill>
                  <a:schemeClr val="accent1"/>
                </a:solidFill>
                <a:latin typeface="Roboto Slab Regular"/>
                <a:ea typeface="Roboto Slab Regular"/>
                <a:cs typeface="Roboto Slab Regular"/>
                <a:sym typeface="Roboto Slab Regular"/>
              </a:defRPr>
            </a:lvl4pPr>
            <a:lvl5pPr lvl="4" rtl="0" algn="ctr">
              <a:spcBef>
                <a:spcPts val="0"/>
              </a:spcBef>
              <a:spcAft>
                <a:spcPts val="0"/>
              </a:spcAft>
              <a:buNone/>
              <a:defRPr sz="3000">
                <a:solidFill>
                  <a:schemeClr val="accent1"/>
                </a:solidFill>
                <a:latin typeface="Roboto Slab Regular"/>
                <a:ea typeface="Roboto Slab Regular"/>
                <a:cs typeface="Roboto Slab Regular"/>
                <a:sym typeface="Roboto Slab Regular"/>
              </a:defRPr>
            </a:lvl5pPr>
            <a:lvl6pPr lvl="5" rtl="0" algn="ctr">
              <a:spcBef>
                <a:spcPts val="0"/>
              </a:spcBef>
              <a:spcAft>
                <a:spcPts val="0"/>
              </a:spcAft>
              <a:buNone/>
              <a:defRPr sz="3000">
                <a:solidFill>
                  <a:schemeClr val="accent1"/>
                </a:solidFill>
                <a:latin typeface="Roboto Slab Regular"/>
                <a:ea typeface="Roboto Slab Regular"/>
                <a:cs typeface="Roboto Slab Regular"/>
                <a:sym typeface="Roboto Slab Regular"/>
              </a:defRPr>
            </a:lvl6pPr>
            <a:lvl7pPr lvl="6" rtl="0" algn="ctr">
              <a:spcBef>
                <a:spcPts val="0"/>
              </a:spcBef>
              <a:spcAft>
                <a:spcPts val="0"/>
              </a:spcAft>
              <a:buNone/>
              <a:defRPr sz="3000">
                <a:solidFill>
                  <a:schemeClr val="accent1"/>
                </a:solidFill>
                <a:latin typeface="Roboto Slab Regular"/>
                <a:ea typeface="Roboto Slab Regular"/>
                <a:cs typeface="Roboto Slab Regular"/>
                <a:sym typeface="Roboto Slab Regular"/>
              </a:defRPr>
            </a:lvl7pPr>
            <a:lvl8pPr lvl="7" rtl="0" algn="ctr">
              <a:spcBef>
                <a:spcPts val="0"/>
              </a:spcBef>
              <a:spcAft>
                <a:spcPts val="0"/>
              </a:spcAft>
              <a:buNone/>
              <a:defRPr sz="3000">
                <a:solidFill>
                  <a:schemeClr val="accent1"/>
                </a:solidFill>
                <a:latin typeface="Roboto Slab Regular"/>
                <a:ea typeface="Roboto Slab Regular"/>
                <a:cs typeface="Roboto Slab Regular"/>
                <a:sym typeface="Roboto Slab Regular"/>
              </a:defRPr>
            </a:lvl8pPr>
            <a:lvl9pPr lvl="8" rtl="0" algn="ctr">
              <a:spcBef>
                <a:spcPts val="0"/>
              </a:spcBef>
              <a:spcAft>
                <a:spcPts val="0"/>
              </a:spcAft>
              <a:buNone/>
              <a:defRPr sz="3000">
                <a:solidFill>
                  <a:schemeClr val="accent1"/>
                </a:solidFill>
                <a:latin typeface="Roboto Slab Regular"/>
                <a:ea typeface="Roboto Slab Regular"/>
                <a:cs typeface="Roboto Slab Regular"/>
                <a:sym typeface="Roboto Slab Regular"/>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7">
    <p:spTree>
      <p:nvGrpSpPr>
        <p:cNvPr id="731" name="Shape 731"/>
        <p:cNvGrpSpPr/>
        <p:nvPr/>
      </p:nvGrpSpPr>
      <p:grpSpPr>
        <a:xfrm>
          <a:off x="0" y="0"/>
          <a:ext cx="0" cy="0"/>
          <a:chOff x="0" y="0"/>
          <a:chExt cx="0" cy="0"/>
        </a:xfrm>
      </p:grpSpPr>
      <p:sp>
        <p:nvSpPr>
          <p:cNvPr id="732" name="Google Shape;732;p48"/>
          <p:cNvSpPr txBox="1"/>
          <p:nvPr>
            <p:ph idx="1" type="subTitle"/>
          </p:nvPr>
        </p:nvSpPr>
        <p:spPr>
          <a:xfrm flipH="1">
            <a:off x="3036850" y="1777625"/>
            <a:ext cx="3070200" cy="1370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sz="1600"/>
            </a:lvl1pPr>
            <a:lvl2pPr lvl="1" rtl="0" algn="ctr">
              <a:lnSpc>
                <a:spcPct val="100000"/>
              </a:lnSpc>
              <a:spcBef>
                <a:spcPts val="0"/>
              </a:spcBef>
              <a:spcAft>
                <a:spcPts val="0"/>
              </a:spcAft>
              <a:buNone/>
              <a:defRPr sz="1600"/>
            </a:lvl2pPr>
            <a:lvl3pPr lvl="2" rtl="0" algn="ctr">
              <a:lnSpc>
                <a:spcPct val="100000"/>
              </a:lnSpc>
              <a:spcBef>
                <a:spcPts val="0"/>
              </a:spcBef>
              <a:spcAft>
                <a:spcPts val="0"/>
              </a:spcAft>
              <a:buNone/>
              <a:defRPr sz="1600"/>
            </a:lvl3pPr>
            <a:lvl4pPr lvl="3" rtl="0" algn="ctr">
              <a:lnSpc>
                <a:spcPct val="100000"/>
              </a:lnSpc>
              <a:spcBef>
                <a:spcPts val="0"/>
              </a:spcBef>
              <a:spcAft>
                <a:spcPts val="0"/>
              </a:spcAft>
              <a:buNone/>
              <a:defRPr sz="1600"/>
            </a:lvl4pPr>
            <a:lvl5pPr lvl="4" rtl="0" algn="ctr">
              <a:lnSpc>
                <a:spcPct val="100000"/>
              </a:lnSpc>
              <a:spcBef>
                <a:spcPts val="0"/>
              </a:spcBef>
              <a:spcAft>
                <a:spcPts val="0"/>
              </a:spcAft>
              <a:buNone/>
              <a:defRPr sz="1600"/>
            </a:lvl5pPr>
            <a:lvl6pPr lvl="5" rtl="0" algn="ctr">
              <a:lnSpc>
                <a:spcPct val="100000"/>
              </a:lnSpc>
              <a:spcBef>
                <a:spcPts val="0"/>
              </a:spcBef>
              <a:spcAft>
                <a:spcPts val="0"/>
              </a:spcAft>
              <a:buNone/>
              <a:defRPr sz="1600"/>
            </a:lvl6pPr>
            <a:lvl7pPr lvl="6" rtl="0" algn="ctr">
              <a:lnSpc>
                <a:spcPct val="100000"/>
              </a:lnSpc>
              <a:spcBef>
                <a:spcPts val="0"/>
              </a:spcBef>
              <a:spcAft>
                <a:spcPts val="0"/>
              </a:spcAft>
              <a:buNone/>
              <a:defRPr sz="1600"/>
            </a:lvl7pPr>
            <a:lvl8pPr lvl="7" rtl="0" algn="ctr">
              <a:lnSpc>
                <a:spcPct val="100000"/>
              </a:lnSpc>
              <a:spcBef>
                <a:spcPts val="0"/>
              </a:spcBef>
              <a:spcAft>
                <a:spcPts val="0"/>
              </a:spcAft>
              <a:buNone/>
              <a:defRPr sz="1600"/>
            </a:lvl8pPr>
            <a:lvl9pPr lvl="8" rtl="0" algn="ctr">
              <a:lnSpc>
                <a:spcPct val="100000"/>
              </a:lnSpc>
              <a:spcBef>
                <a:spcPts val="0"/>
              </a:spcBef>
              <a:spcAft>
                <a:spcPts val="0"/>
              </a:spcAft>
              <a:buNone/>
              <a:defRPr sz="1600"/>
            </a:lvl9pPr>
          </a:lstStyle>
          <a:p/>
        </p:txBody>
      </p:sp>
      <p:sp>
        <p:nvSpPr>
          <p:cNvPr id="733" name="Google Shape;733;p48"/>
          <p:cNvSpPr txBox="1"/>
          <p:nvPr>
            <p:ph type="title"/>
          </p:nvPr>
        </p:nvSpPr>
        <p:spPr>
          <a:xfrm>
            <a:off x="2841900" y="1306175"/>
            <a:ext cx="3460200" cy="5286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a:lvl1pPr>
            <a:lvl2pPr lvl="1" rtl="0" algn="ctr">
              <a:spcBef>
                <a:spcPts val="0"/>
              </a:spcBef>
              <a:spcAft>
                <a:spcPts val="0"/>
              </a:spcAft>
              <a:buNone/>
              <a:defRPr>
                <a:latin typeface="Roboto Slab Regular"/>
                <a:ea typeface="Roboto Slab Regular"/>
                <a:cs typeface="Roboto Slab Regular"/>
                <a:sym typeface="Roboto Slab Regular"/>
              </a:defRPr>
            </a:lvl2pPr>
            <a:lvl3pPr lvl="2" rtl="0" algn="ctr">
              <a:spcBef>
                <a:spcPts val="0"/>
              </a:spcBef>
              <a:spcAft>
                <a:spcPts val="0"/>
              </a:spcAft>
              <a:buNone/>
              <a:defRPr>
                <a:latin typeface="Roboto Slab Regular"/>
                <a:ea typeface="Roboto Slab Regular"/>
                <a:cs typeface="Roboto Slab Regular"/>
                <a:sym typeface="Roboto Slab Regular"/>
              </a:defRPr>
            </a:lvl3pPr>
            <a:lvl4pPr lvl="3" rtl="0" algn="ctr">
              <a:spcBef>
                <a:spcPts val="0"/>
              </a:spcBef>
              <a:spcAft>
                <a:spcPts val="0"/>
              </a:spcAft>
              <a:buNone/>
              <a:defRPr>
                <a:latin typeface="Roboto Slab Regular"/>
                <a:ea typeface="Roboto Slab Regular"/>
                <a:cs typeface="Roboto Slab Regular"/>
                <a:sym typeface="Roboto Slab Regular"/>
              </a:defRPr>
            </a:lvl4pPr>
            <a:lvl5pPr lvl="4" rtl="0" algn="ctr">
              <a:spcBef>
                <a:spcPts val="0"/>
              </a:spcBef>
              <a:spcAft>
                <a:spcPts val="0"/>
              </a:spcAft>
              <a:buNone/>
              <a:defRPr>
                <a:latin typeface="Roboto Slab Regular"/>
                <a:ea typeface="Roboto Slab Regular"/>
                <a:cs typeface="Roboto Slab Regular"/>
                <a:sym typeface="Roboto Slab Regular"/>
              </a:defRPr>
            </a:lvl5pPr>
            <a:lvl6pPr lvl="5" rtl="0" algn="ctr">
              <a:spcBef>
                <a:spcPts val="0"/>
              </a:spcBef>
              <a:spcAft>
                <a:spcPts val="0"/>
              </a:spcAft>
              <a:buNone/>
              <a:defRPr>
                <a:latin typeface="Roboto Slab Regular"/>
                <a:ea typeface="Roboto Slab Regular"/>
                <a:cs typeface="Roboto Slab Regular"/>
                <a:sym typeface="Roboto Slab Regular"/>
              </a:defRPr>
            </a:lvl6pPr>
            <a:lvl7pPr lvl="6" rtl="0" algn="ctr">
              <a:spcBef>
                <a:spcPts val="0"/>
              </a:spcBef>
              <a:spcAft>
                <a:spcPts val="0"/>
              </a:spcAft>
              <a:buNone/>
              <a:defRPr>
                <a:latin typeface="Roboto Slab Regular"/>
                <a:ea typeface="Roboto Slab Regular"/>
                <a:cs typeface="Roboto Slab Regular"/>
                <a:sym typeface="Roboto Slab Regular"/>
              </a:defRPr>
            </a:lvl7pPr>
            <a:lvl8pPr lvl="7" rtl="0" algn="ctr">
              <a:spcBef>
                <a:spcPts val="0"/>
              </a:spcBef>
              <a:spcAft>
                <a:spcPts val="0"/>
              </a:spcAft>
              <a:buNone/>
              <a:defRPr>
                <a:latin typeface="Roboto Slab Regular"/>
                <a:ea typeface="Roboto Slab Regular"/>
                <a:cs typeface="Roboto Slab Regular"/>
                <a:sym typeface="Roboto Slab Regular"/>
              </a:defRPr>
            </a:lvl8pPr>
            <a:lvl9pPr lvl="8" rtl="0" algn="ctr">
              <a:spcBef>
                <a:spcPts val="0"/>
              </a:spcBef>
              <a:spcAft>
                <a:spcPts val="0"/>
              </a:spcAft>
              <a:buNone/>
              <a:defRPr>
                <a:latin typeface="Roboto Slab Regular"/>
                <a:ea typeface="Roboto Slab Regular"/>
                <a:cs typeface="Roboto Slab Regular"/>
                <a:sym typeface="Roboto Slab Regular"/>
              </a:defRPr>
            </a:lvl9pPr>
          </a:lstStyle>
          <a:p/>
        </p:txBody>
      </p:sp>
      <p:grpSp>
        <p:nvGrpSpPr>
          <p:cNvPr id="734" name="Google Shape;734;p48"/>
          <p:cNvGrpSpPr/>
          <p:nvPr/>
        </p:nvGrpSpPr>
        <p:grpSpPr>
          <a:xfrm>
            <a:off x="-576369" y="4049829"/>
            <a:ext cx="1483317" cy="577807"/>
            <a:chOff x="651200" y="238075"/>
            <a:chExt cx="880725" cy="343075"/>
          </a:xfrm>
        </p:grpSpPr>
        <p:sp>
          <p:nvSpPr>
            <p:cNvPr id="735" name="Google Shape;735;p48"/>
            <p:cNvSpPr/>
            <p:nvPr/>
          </p:nvSpPr>
          <p:spPr>
            <a:xfrm>
              <a:off x="651200" y="238075"/>
              <a:ext cx="880725" cy="343075"/>
            </a:xfrm>
            <a:custGeom>
              <a:rect b="b" l="l" r="r" t="t"/>
              <a:pathLst>
                <a:path extrusionOk="0" h="13723" w="35229">
                  <a:moveTo>
                    <a:pt x="20065" y="1"/>
                  </a:moveTo>
                  <a:cubicBezTo>
                    <a:pt x="16539" y="1"/>
                    <a:pt x="13074" y="2061"/>
                    <a:pt x="14483" y="5935"/>
                  </a:cubicBezTo>
                  <a:cubicBezTo>
                    <a:pt x="13434" y="5038"/>
                    <a:pt x="12109" y="4625"/>
                    <a:pt x="10792" y="4625"/>
                  </a:cubicBezTo>
                  <a:cubicBezTo>
                    <a:pt x="8616" y="4625"/>
                    <a:pt x="6461" y="5751"/>
                    <a:pt x="5603" y="7679"/>
                  </a:cubicBezTo>
                  <a:cubicBezTo>
                    <a:pt x="5272" y="8432"/>
                    <a:pt x="5144" y="9259"/>
                    <a:pt x="5235" y="10076"/>
                  </a:cubicBezTo>
                  <a:cubicBezTo>
                    <a:pt x="4648" y="9764"/>
                    <a:pt x="3986" y="9590"/>
                    <a:pt x="3316" y="9580"/>
                  </a:cubicBezTo>
                  <a:cubicBezTo>
                    <a:pt x="1351" y="9580"/>
                    <a:pt x="1" y="11298"/>
                    <a:pt x="377" y="13722"/>
                  </a:cubicBezTo>
                  <a:lnTo>
                    <a:pt x="33952" y="13722"/>
                  </a:lnTo>
                  <a:cubicBezTo>
                    <a:pt x="35229" y="11390"/>
                    <a:pt x="34623" y="9305"/>
                    <a:pt x="33126" y="7982"/>
                  </a:cubicBezTo>
                  <a:cubicBezTo>
                    <a:pt x="32081" y="7073"/>
                    <a:pt x="30608" y="6529"/>
                    <a:pt x="29036" y="6529"/>
                  </a:cubicBezTo>
                  <a:cubicBezTo>
                    <a:pt x="27927" y="6529"/>
                    <a:pt x="26768" y="6800"/>
                    <a:pt x="25678" y="7404"/>
                  </a:cubicBezTo>
                  <a:cubicBezTo>
                    <a:pt x="27692" y="2368"/>
                    <a:pt x="23844" y="1"/>
                    <a:pt x="2006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48"/>
            <p:cNvSpPr/>
            <p:nvPr/>
          </p:nvSpPr>
          <p:spPr>
            <a:xfrm>
              <a:off x="1162500" y="272700"/>
              <a:ext cx="47550" cy="32700"/>
            </a:xfrm>
            <a:custGeom>
              <a:rect b="b" l="l" r="r" t="t"/>
              <a:pathLst>
                <a:path extrusionOk="0" h="1308" w="1902">
                  <a:moveTo>
                    <a:pt x="534" y="1"/>
                  </a:moveTo>
                  <a:cubicBezTo>
                    <a:pt x="503" y="1"/>
                    <a:pt x="472" y="2"/>
                    <a:pt x="441" y="4"/>
                  </a:cubicBezTo>
                  <a:cubicBezTo>
                    <a:pt x="294" y="4"/>
                    <a:pt x="157" y="31"/>
                    <a:pt x="10" y="68"/>
                  </a:cubicBezTo>
                  <a:cubicBezTo>
                    <a:pt x="0" y="151"/>
                    <a:pt x="19" y="242"/>
                    <a:pt x="46" y="316"/>
                  </a:cubicBezTo>
                  <a:cubicBezTo>
                    <a:pt x="175" y="316"/>
                    <a:pt x="294" y="334"/>
                    <a:pt x="414" y="353"/>
                  </a:cubicBezTo>
                  <a:cubicBezTo>
                    <a:pt x="616" y="399"/>
                    <a:pt x="818" y="472"/>
                    <a:pt x="992" y="582"/>
                  </a:cubicBezTo>
                  <a:cubicBezTo>
                    <a:pt x="1167" y="692"/>
                    <a:pt x="1323" y="830"/>
                    <a:pt x="1461" y="996"/>
                  </a:cubicBezTo>
                  <a:cubicBezTo>
                    <a:pt x="1534" y="1097"/>
                    <a:pt x="1598" y="1198"/>
                    <a:pt x="1663" y="1308"/>
                  </a:cubicBezTo>
                  <a:cubicBezTo>
                    <a:pt x="1745" y="1299"/>
                    <a:pt x="1828" y="1271"/>
                    <a:pt x="1901" y="1225"/>
                  </a:cubicBezTo>
                  <a:lnTo>
                    <a:pt x="1865" y="1115"/>
                  </a:lnTo>
                  <a:cubicBezTo>
                    <a:pt x="1846" y="1014"/>
                    <a:pt x="1810" y="913"/>
                    <a:pt x="1764" y="821"/>
                  </a:cubicBezTo>
                  <a:cubicBezTo>
                    <a:pt x="1653" y="564"/>
                    <a:pt x="1479" y="344"/>
                    <a:pt x="1240" y="187"/>
                  </a:cubicBezTo>
                  <a:cubicBezTo>
                    <a:pt x="1028" y="65"/>
                    <a:pt x="780" y="1"/>
                    <a:pt x="534" y="1"/>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48"/>
            <p:cNvSpPr/>
            <p:nvPr/>
          </p:nvSpPr>
          <p:spPr>
            <a:xfrm>
              <a:off x="1159050" y="301950"/>
              <a:ext cx="36525" cy="28700"/>
            </a:xfrm>
            <a:custGeom>
              <a:rect b="b" l="l" r="r" t="t"/>
              <a:pathLst>
                <a:path extrusionOk="0" h="1148" w="1461">
                  <a:moveTo>
                    <a:pt x="56" y="0"/>
                  </a:moveTo>
                  <a:cubicBezTo>
                    <a:pt x="19" y="73"/>
                    <a:pt x="1" y="156"/>
                    <a:pt x="1" y="239"/>
                  </a:cubicBezTo>
                  <a:lnTo>
                    <a:pt x="230" y="386"/>
                  </a:lnTo>
                  <a:cubicBezTo>
                    <a:pt x="304" y="422"/>
                    <a:pt x="368" y="478"/>
                    <a:pt x="423" y="533"/>
                  </a:cubicBezTo>
                  <a:cubicBezTo>
                    <a:pt x="487" y="588"/>
                    <a:pt x="552" y="643"/>
                    <a:pt x="616" y="689"/>
                  </a:cubicBezTo>
                  <a:cubicBezTo>
                    <a:pt x="846" y="872"/>
                    <a:pt x="1286" y="1148"/>
                    <a:pt x="1286" y="1148"/>
                  </a:cubicBezTo>
                  <a:cubicBezTo>
                    <a:pt x="1351" y="1102"/>
                    <a:pt x="1415" y="1038"/>
                    <a:pt x="1461" y="973"/>
                  </a:cubicBezTo>
                  <a:cubicBezTo>
                    <a:pt x="1305" y="726"/>
                    <a:pt x="1121" y="505"/>
                    <a:pt x="910" y="312"/>
                  </a:cubicBezTo>
                  <a:cubicBezTo>
                    <a:pt x="745" y="193"/>
                    <a:pt x="570" y="110"/>
                    <a:pt x="377" y="55"/>
                  </a:cubicBezTo>
                  <a:cubicBezTo>
                    <a:pt x="194" y="18"/>
                    <a:pt x="56" y="0"/>
                    <a:pt x="56"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48"/>
            <p:cNvSpPr/>
            <p:nvPr/>
          </p:nvSpPr>
          <p:spPr>
            <a:xfrm>
              <a:off x="1319525" y="547600"/>
              <a:ext cx="54900" cy="11950"/>
            </a:xfrm>
            <a:custGeom>
              <a:rect b="b" l="l" r="r" t="t"/>
              <a:pathLst>
                <a:path extrusionOk="0" h="478" w="2196">
                  <a:moveTo>
                    <a:pt x="1103" y="0"/>
                  </a:moveTo>
                  <a:cubicBezTo>
                    <a:pt x="736" y="19"/>
                    <a:pt x="377" y="56"/>
                    <a:pt x="28" y="120"/>
                  </a:cubicBezTo>
                  <a:cubicBezTo>
                    <a:pt x="1" y="202"/>
                    <a:pt x="1" y="285"/>
                    <a:pt x="28" y="368"/>
                  </a:cubicBezTo>
                  <a:cubicBezTo>
                    <a:pt x="377" y="423"/>
                    <a:pt x="736" y="460"/>
                    <a:pt x="1103" y="478"/>
                  </a:cubicBezTo>
                  <a:cubicBezTo>
                    <a:pt x="1461" y="460"/>
                    <a:pt x="1819" y="423"/>
                    <a:pt x="2177" y="368"/>
                  </a:cubicBezTo>
                  <a:cubicBezTo>
                    <a:pt x="2196" y="285"/>
                    <a:pt x="2196" y="202"/>
                    <a:pt x="2177" y="120"/>
                  </a:cubicBezTo>
                  <a:cubicBezTo>
                    <a:pt x="1819" y="56"/>
                    <a:pt x="1461" y="19"/>
                    <a:pt x="1103"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48"/>
            <p:cNvSpPr/>
            <p:nvPr/>
          </p:nvSpPr>
          <p:spPr>
            <a:xfrm>
              <a:off x="1333300" y="520500"/>
              <a:ext cx="27350" cy="11750"/>
            </a:xfrm>
            <a:custGeom>
              <a:rect b="b" l="l" r="r" t="t"/>
              <a:pathLst>
                <a:path extrusionOk="0" h="470" w="1094">
                  <a:moveTo>
                    <a:pt x="552" y="1"/>
                  </a:moveTo>
                  <a:cubicBezTo>
                    <a:pt x="368" y="10"/>
                    <a:pt x="185" y="56"/>
                    <a:pt x="10" y="111"/>
                  </a:cubicBezTo>
                  <a:cubicBezTo>
                    <a:pt x="1" y="194"/>
                    <a:pt x="1" y="276"/>
                    <a:pt x="10" y="359"/>
                  </a:cubicBezTo>
                  <a:cubicBezTo>
                    <a:pt x="185" y="414"/>
                    <a:pt x="368" y="460"/>
                    <a:pt x="552" y="469"/>
                  </a:cubicBezTo>
                  <a:cubicBezTo>
                    <a:pt x="736" y="460"/>
                    <a:pt x="910" y="414"/>
                    <a:pt x="1085" y="359"/>
                  </a:cubicBezTo>
                  <a:cubicBezTo>
                    <a:pt x="1094" y="276"/>
                    <a:pt x="1094" y="194"/>
                    <a:pt x="1085" y="111"/>
                  </a:cubicBezTo>
                  <a:cubicBezTo>
                    <a:pt x="910" y="56"/>
                    <a:pt x="736" y="10"/>
                    <a:pt x="552" y="1"/>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40" name="Google Shape;740;p48"/>
          <p:cNvSpPr/>
          <p:nvPr/>
        </p:nvSpPr>
        <p:spPr>
          <a:xfrm>
            <a:off x="-45950" y="674563"/>
            <a:ext cx="952900" cy="138325"/>
          </a:xfrm>
          <a:custGeom>
            <a:rect b="b" l="l" r="r" t="t"/>
            <a:pathLst>
              <a:path extrusionOk="0" h="5533" w="38116">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rgbClr val="7ECC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48"/>
          <p:cNvSpPr/>
          <p:nvPr/>
        </p:nvSpPr>
        <p:spPr>
          <a:xfrm>
            <a:off x="-693987" y="1232788"/>
            <a:ext cx="952900" cy="138325"/>
          </a:xfrm>
          <a:custGeom>
            <a:rect b="b" l="l" r="r" t="t"/>
            <a:pathLst>
              <a:path extrusionOk="0" h="5533" w="38116">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rgbClr val="7ECC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48"/>
          <p:cNvSpPr/>
          <p:nvPr/>
        </p:nvSpPr>
        <p:spPr>
          <a:xfrm>
            <a:off x="8859925" y="3911488"/>
            <a:ext cx="952900" cy="138325"/>
          </a:xfrm>
          <a:custGeom>
            <a:rect b="b" l="l" r="r" t="t"/>
            <a:pathLst>
              <a:path extrusionOk="0" h="5533" w="38116">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rgbClr val="7ECC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43" name="Google Shape;743;p48"/>
          <p:cNvGrpSpPr/>
          <p:nvPr/>
        </p:nvGrpSpPr>
        <p:grpSpPr>
          <a:xfrm>
            <a:off x="8424006" y="812904"/>
            <a:ext cx="1483317" cy="577807"/>
            <a:chOff x="651200" y="238075"/>
            <a:chExt cx="880725" cy="343075"/>
          </a:xfrm>
        </p:grpSpPr>
        <p:sp>
          <p:nvSpPr>
            <p:cNvPr id="744" name="Google Shape;744;p48"/>
            <p:cNvSpPr/>
            <p:nvPr/>
          </p:nvSpPr>
          <p:spPr>
            <a:xfrm>
              <a:off x="651200" y="238075"/>
              <a:ext cx="880725" cy="343075"/>
            </a:xfrm>
            <a:custGeom>
              <a:rect b="b" l="l" r="r" t="t"/>
              <a:pathLst>
                <a:path extrusionOk="0" h="13723" w="35229">
                  <a:moveTo>
                    <a:pt x="20065" y="1"/>
                  </a:moveTo>
                  <a:cubicBezTo>
                    <a:pt x="16539" y="1"/>
                    <a:pt x="13074" y="2061"/>
                    <a:pt x="14483" y="5935"/>
                  </a:cubicBezTo>
                  <a:cubicBezTo>
                    <a:pt x="13434" y="5038"/>
                    <a:pt x="12109" y="4625"/>
                    <a:pt x="10792" y="4625"/>
                  </a:cubicBezTo>
                  <a:cubicBezTo>
                    <a:pt x="8616" y="4625"/>
                    <a:pt x="6461" y="5751"/>
                    <a:pt x="5603" y="7679"/>
                  </a:cubicBezTo>
                  <a:cubicBezTo>
                    <a:pt x="5272" y="8432"/>
                    <a:pt x="5144" y="9259"/>
                    <a:pt x="5235" y="10076"/>
                  </a:cubicBezTo>
                  <a:cubicBezTo>
                    <a:pt x="4648" y="9764"/>
                    <a:pt x="3986" y="9590"/>
                    <a:pt x="3316" y="9580"/>
                  </a:cubicBezTo>
                  <a:cubicBezTo>
                    <a:pt x="1351" y="9580"/>
                    <a:pt x="1" y="11298"/>
                    <a:pt x="377" y="13722"/>
                  </a:cubicBezTo>
                  <a:lnTo>
                    <a:pt x="33952" y="13722"/>
                  </a:lnTo>
                  <a:cubicBezTo>
                    <a:pt x="35229" y="11390"/>
                    <a:pt x="34623" y="9305"/>
                    <a:pt x="33126" y="7982"/>
                  </a:cubicBezTo>
                  <a:cubicBezTo>
                    <a:pt x="32081" y="7073"/>
                    <a:pt x="30608" y="6529"/>
                    <a:pt x="29036" y="6529"/>
                  </a:cubicBezTo>
                  <a:cubicBezTo>
                    <a:pt x="27927" y="6529"/>
                    <a:pt x="26768" y="6800"/>
                    <a:pt x="25678" y="7404"/>
                  </a:cubicBezTo>
                  <a:cubicBezTo>
                    <a:pt x="27692" y="2368"/>
                    <a:pt x="23844" y="1"/>
                    <a:pt x="2006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48"/>
            <p:cNvSpPr/>
            <p:nvPr/>
          </p:nvSpPr>
          <p:spPr>
            <a:xfrm>
              <a:off x="1162500" y="272700"/>
              <a:ext cx="47550" cy="32700"/>
            </a:xfrm>
            <a:custGeom>
              <a:rect b="b" l="l" r="r" t="t"/>
              <a:pathLst>
                <a:path extrusionOk="0" h="1308" w="1902">
                  <a:moveTo>
                    <a:pt x="534" y="1"/>
                  </a:moveTo>
                  <a:cubicBezTo>
                    <a:pt x="503" y="1"/>
                    <a:pt x="472" y="2"/>
                    <a:pt x="441" y="4"/>
                  </a:cubicBezTo>
                  <a:cubicBezTo>
                    <a:pt x="294" y="4"/>
                    <a:pt x="157" y="31"/>
                    <a:pt x="10" y="68"/>
                  </a:cubicBezTo>
                  <a:cubicBezTo>
                    <a:pt x="0" y="151"/>
                    <a:pt x="19" y="242"/>
                    <a:pt x="46" y="316"/>
                  </a:cubicBezTo>
                  <a:cubicBezTo>
                    <a:pt x="175" y="316"/>
                    <a:pt x="294" y="334"/>
                    <a:pt x="414" y="353"/>
                  </a:cubicBezTo>
                  <a:cubicBezTo>
                    <a:pt x="616" y="399"/>
                    <a:pt x="818" y="472"/>
                    <a:pt x="992" y="582"/>
                  </a:cubicBezTo>
                  <a:cubicBezTo>
                    <a:pt x="1167" y="692"/>
                    <a:pt x="1323" y="830"/>
                    <a:pt x="1461" y="996"/>
                  </a:cubicBezTo>
                  <a:cubicBezTo>
                    <a:pt x="1534" y="1097"/>
                    <a:pt x="1598" y="1198"/>
                    <a:pt x="1663" y="1308"/>
                  </a:cubicBezTo>
                  <a:cubicBezTo>
                    <a:pt x="1745" y="1299"/>
                    <a:pt x="1828" y="1271"/>
                    <a:pt x="1901" y="1225"/>
                  </a:cubicBezTo>
                  <a:lnTo>
                    <a:pt x="1865" y="1115"/>
                  </a:lnTo>
                  <a:cubicBezTo>
                    <a:pt x="1846" y="1014"/>
                    <a:pt x="1810" y="913"/>
                    <a:pt x="1764" y="821"/>
                  </a:cubicBezTo>
                  <a:cubicBezTo>
                    <a:pt x="1653" y="564"/>
                    <a:pt x="1479" y="344"/>
                    <a:pt x="1240" y="187"/>
                  </a:cubicBezTo>
                  <a:cubicBezTo>
                    <a:pt x="1028" y="65"/>
                    <a:pt x="780" y="1"/>
                    <a:pt x="534" y="1"/>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48"/>
            <p:cNvSpPr/>
            <p:nvPr/>
          </p:nvSpPr>
          <p:spPr>
            <a:xfrm>
              <a:off x="1159050" y="301950"/>
              <a:ext cx="36525" cy="28700"/>
            </a:xfrm>
            <a:custGeom>
              <a:rect b="b" l="l" r="r" t="t"/>
              <a:pathLst>
                <a:path extrusionOk="0" h="1148" w="1461">
                  <a:moveTo>
                    <a:pt x="56" y="0"/>
                  </a:moveTo>
                  <a:cubicBezTo>
                    <a:pt x="19" y="73"/>
                    <a:pt x="1" y="156"/>
                    <a:pt x="1" y="239"/>
                  </a:cubicBezTo>
                  <a:lnTo>
                    <a:pt x="230" y="386"/>
                  </a:lnTo>
                  <a:cubicBezTo>
                    <a:pt x="304" y="422"/>
                    <a:pt x="368" y="478"/>
                    <a:pt x="423" y="533"/>
                  </a:cubicBezTo>
                  <a:cubicBezTo>
                    <a:pt x="487" y="588"/>
                    <a:pt x="552" y="643"/>
                    <a:pt x="616" y="689"/>
                  </a:cubicBezTo>
                  <a:cubicBezTo>
                    <a:pt x="846" y="872"/>
                    <a:pt x="1286" y="1148"/>
                    <a:pt x="1286" y="1148"/>
                  </a:cubicBezTo>
                  <a:cubicBezTo>
                    <a:pt x="1351" y="1102"/>
                    <a:pt x="1415" y="1038"/>
                    <a:pt x="1461" y="973"/>
                  </a:cubicBezTo>
                  <a:cubicBezTo>
                    <a:pt x="1305" y="726"/>
                    <a:pt x="1121" y="505"/>
                    <a:pt x="910" y="312"/>
                  </a:cubicBezTo>
                  <a:cubicBezTo>
                    <a:pt x="745" y="193"/>
                    <a:pt x="570" y="110"/>
                    <a:pt x="377" y="55"/>
                  </a:cubicBezTo>
                  <a:cubicBezTo>
                    <a:pt x="194" y="18"/>
                    <a:pt x="56" y="0"/>
                    <a:pt x="56"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48"/>
            <p:cNvSpPr/>
            <p:nvPr/>
          </p:nvSpPr>
          <p:spPr>
            <a:xfrm>
              <a:off x="1319525" y="547600"/>
              <a:ext cx="54900" cy="11950"/>
            </a:xfrm>
            <a:custGeom>
              <a:rect b="b" l="l" r="r" t="t"/>
              <a:pathLst>
                <a:path extrusionOk="0" h="478" w="2196">
                  <a:moveTo>
                    <a:pt x="1103" y="0"/>
                  </a:moveTo>
                  <a:cubicBezTo>
                    <a:pt x="736" y="19"/>
                    <a:pt x="377" y="56"/>
                    <a:pt x="28" y="120"/>
                  </a:cubicBezTo>
                  <a:cubicBezTo>
                    <a:pt x="1" y="202"/>
                    <a:pt x="1" y="285"/>
                    <a:pt x="28" y="368"/>
                  </a:cubicBezTo>
                  <a:cubicBezTo>
                    <a:pt x="377" y="423"/>
                    <a:pt x="736" y="460"/>
                    <a:pt x="1103" y="478"/>
                  </a:cubicBezTo>
                  <a:cubicBezTo>
                    <a:pt x="1461" y="460"/>
                    <a:pt x="1819" y="423"/>
                    <a:pt x="2177" y="368"/>
                  </a:cubicBezTo>
                  <a:cubicBezTo>
                    <a:pt x="2196" y="285"/>
                    <a:pt x="2196" y="202"/>
                    <a:pt x="2177" y="120"/>
                  </a:cubicBezTo>
                  <a:cubicBezTo>
                    <a:pt x="1819" y="56"/>
                    <a:pt x="1461" y="19"/>
                    <a:pt x="1103"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48"/>
            <p:cNvSpPr/>
            <p:nvPr/>
          </p:nvSpPr>
          <p:spPr>
            <a:xfrm>
              <a:off x="1333300" y="520500"/>
              <a:ext cx="27350" cy="11750"/>
            </a:xfrm>
            <a:custGeom>
              <a:rect b="b" l="l" r="r" t="t"/>
              <a:pathLst>
                <a:path extrusionOk="0" h="470" w="1094">
                  <a:moveTo>
                    <a:pt x="552" y="1"/>
                  </a:moveTo>
                  <a:cubicBezTo>
                    <a:pt x="368" y="10"/>
                    <a:pt x="185" y="56"/>
                    <a:pt x="10" y="111"/>
                  </a:cubicBezTo>
                  <a:cubicBezTo>
                    <a:pt x="1" y="194"/>
                    <a:pt x="1" y="276"/>
                    <a:pt x="10" y="359"/>
                  </a:cubicBezTo>
                  <a:cubicBezTo>
                    <a:pt x="185" y="414"/>
                    <a:pt x="368" y="460"/>
                    <a:pt x="552" y="469"/>
                  </a:cubicBezTo>
                  <a:cubicBezTo>
                    <a:pt x="736" y="460"/>
                    <a:pt x="910" y="414"/>
                    <a:pt x="1085" y="359"/>
                  </a:cubicBezTo>
                  <a:cubicBezTo>
                    <a:pt x="1094" y="276"/>
                    <a:pt x="1094" y="194"/>
                    <a:pt x="1085" y="111"/>
                  </a:cubicBezTo>
                  <a:cubicBezTo>
                    <a:pt x="910" y="56"/>
                    <a:pt x="736" y="10"/>
                    <a:pt x="552" y="1"/>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49" name="Google Shape;749;p48"/>
          <p:cNvGrpSpPr/>
          <p:nvPr/>
        </p:nvGrpSpPr>
        <p:grpSpPr>
          <a:xfrm flipH="1">
            <a:off x="648606" y="1909454"/>
            <a:ext cx="1483317" cy="577807"/>
            <a:chOff x="651200" y="238075"/>
            <a:chExt cx="880725" cy="343075"/>
          </a:xfrm>
        </p:grpSpPr>
        <p:sp>
          <p:nvSpPr>
            <p:cNvPr id="750" name="Google Shape;750;p48"/>
            <p:cNvSpPr/>
            <p:nvPr/>
          </p:nvSpPr>
          <p:spPr>
            <a:xfrm>
              <a:off x="651200" y="238075"/>
              <a:ext cx="880725" cy="343075"/>
            </a:xfrm>
            <a:custGeom>
              <a:rect b="b" l="l" r="r" t="t"/>
              <a:pathLst>
                <a:path extrusionOk="0" h="13723" w="35229">
                  <a:moveTo>
                    <a:pt x="20065" y="1"/>
                  </a:moveTo>
                  <a:cubicBezTo>
                    <a:pt x="16539" y="1"/>
                    <a:pt x="13074" y="2061"/>
                    <a:pt x="14483" y="5935"/>
                  </a:cubicBezTo>
                  <a:cubicBezTo>
                    <a:pt x="13434" y="5038"/>
                    <a:pt x="12109" y="4625"/>
                    <a:pt x="10792" y="4625"/>
                  </a:cubicBezTo>
                  <a:cubicBezTo>
                    <a:pt x="8616" y="4625"/>
                    <a:pt x="6461" y="5751"/>
                    <a:pt x="5603" y="7679"/>
                  </a:cubicBezTo>
                  <a:cubicBezTo>
                    <a:pt x="5272" y="8432"/>
                    <a:pt x="5144" y="9259"/>
                    <a:pt x="5235" y="10076"/>
                  </a:cubicBezTo>
                  <a:cubicBezTo>
                    <a:pt x="4648" y="9764"/>
                    <a:pt x="3986" y="9590"/>
                    <a:pt x="3316" y="9580"/>
                  </a:cubicBezTo>
                  <a:cubicBezTo>
                    <a:pt x="1351" y="9580"/>
                    <a:pt x="1" y="11298"/>
                    <a:pt x="377" y="13722"/>
                  </a:cubicBezTo>
                  <a:lnTo>
                    <a:pt x="33952" y="13722"/>
                  </a:lnTo>
                  <a:cubicBezTo>
                    <a:pt x="35229" y="11390"/>
                    <a:pt x="34623" y="9305"/>
                    <a:pt x="33126" y="7982"/>
                  </a:cubicBezTo>
                  <a:cubicBezTo>
                    <a:pt x="32081" y="7073"/>
                    <a:pt x="30608" y="6529"/>
                    <a:pt x="29036" y="6529"/>
                  </a:cubicBezTo>
                  <a:cubicBezTo>
                    <a:pt x="27927" y="6529"/>
                    <a:pt x="26768" y="6800"/>
                    <a:pt x="25678" y="7404"/>
                  </a:cubicBezTo>
                  <a:cubicBezTo>
                    <a:pt x="27692" y="2368"/>
                    <a:pt x="23844" y="1"/>
                    <a:pt x="2006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48"/>
            <p:cNvSpPr/>
            <p:nvPr/>
          </p:nvSpPr>
          <p:spPr>
            <a:xfrm>
              <a:off x="1162500" y="272700"/>
              <a:ext cx="47550" cy="32700"/>
            </a:xfrm>
            <a:custGeom>
              <a:rect b="b" l="l" r="r" t="t"/>
              <a:pathLst>
                <a:path extrusionOk="0" h="1308" w="1902">
                  <a:moveTo>
                    <a:pt x="534" y="1"/>
                  </a:moveTo>
                  <a:cubicBezTo>
                    <a:pt x="503" y="1"/>
                    <a:pt x="472" y="2"/>
                    <a:pt x="441" y="4"/>
                  </a:cubicBezTo>
                  <a:cubicBezTo>
                    <a:pt x="294" y="4"/>
                    <a:pt x="157" y="31"/>
                    <a:pt x="10" y="68"/>
                  </a:cubicBezTo>
                  <a:cubicBezTo>
                    <a:pt x="0" y="151"/>
                    <a:pt x="19" y="242"/>
                    <a:pt x="46" y="316"/>
                  </a:cubicBezTo>
                  <a:cubicBezTo>
                    <a:pt x="175" y="316"/>
                    <a:pt x="294" y="334"/>
                    <a:pt x="414" y="353"/>
                  </a:cubicBezTo>
                  <a:cubicBezTo>
                    <a:pt x="616" y="399"/>
                    <a:pt x="818" y="472"/>
                    <a:pt x="992" y="582"/>
                  </a:cubicBezTo>
                  <a:cubicBezTo>
                    <a:pt x="1167" y="692"/>
                    <a:pt x="1323" y="830"/>
                    <a:pt x="1461" y="996"/>
                  </a:cubicBezTo>
                  <a:cubicBezTo>
                    <a:pt x="1534" y="1097"/>
                    <a:pt x="1598" y="1198"/>
                    <a:pt x="1663" y="1308"/>
                  </a:cubicBezTo>
                  <a:cubicBezTo>
                    <a:pt x="1745" y="1299"/>
                    <a:pt x="1828" y="1271"/>
                    <a:pt x="1901" y="1225"/>
                  </a:cubicBezTo>
                  <a:lnTo>
                    <a:pt x="1865" y="1115"/>
                  </a:lnTo>
                  <a:cubicBezTo>
                    <a:pt x="1846" y="1014"/>
                    <a:pt x="1810" y="913"/>
                    <a:pt x="1764" y="821"/>
                  </a:cubicBezTo>
                  <a:cubicBezTo>
                    <a:pt x="1653" y="564"/>
                    <a:pt x="1479" y="344"/>
                    <a:pt x="1240" y="187"/>
                  </a:cubicBezTo>
                  <a:cubicBezTo>
                    <a:pt x="1028" y="65"/>
                    <a:pt x="780" y="1"/>
                    <a:pt x="534" y="1"/>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48"/>
            <p:cNvSpPr/>
            <p:nvPr/>
          </p:nvSpPr>
          <p:spPr>
            <a:xfrm>
              <a:off x="1159050" y="301950"/>
              <a:ext cx="36525" cy="28700"/>
            </a:xfrm>
            <a:custGeom>
              <a:rect b="b" l="l" r="r" t="t"/>
              <a:pathLst>
                <a:path extrusionOk="0" h="1148" w="1461">
                  <a:moveTo>
                    <a:pt x="56" y="0"/>
                  </a:moveTo>
                  <a:cubicBezTo>
                    <a:pt x="19" y="73"/>
                    <a:pt x="1" y="156"/>
                    <a:pt x="1" y="239"/>
                  </a:cubicBezTo>
                  <a:lnTo>
                    <a:pt x="230" y="386"/>
                  </a:lnTo>
                  <a:cubicBezTo>
                    <a:pt x="304" y="422"/>
                    <a:pt x="368" y="478"/>
                    <a:pt x="423" y="533"/>
                  </a:cubicBezTo>
                  <a:cubicBezTo>
                    <a:pt x="487" y="588"/>
                    <a:pt x="552" y="643"/>
                    <a:pt x="616" y="689"/>
                  </a:cubicBezTo>
                  <a:cubicBezTo>
                    <a:pt x="846" y="872"/>
                    <a:pt x="1286" y="1148"/>
                    <a:pt x="1286" y="1148"/>
                  </a:cubicBezTo>
                  <a:cubicBezTo>
                    <a:pt x="1351" y="1102"/>
                    <a:pt x="1415" y="1038"/>
                    <a:pt x="1461" y="973"/>
                  </a:cubicBezTo>
                  <a:cubicBezTo>
                    <a:pt x="1305" y="726"/>
                    <a:pt x="1121" y="505"/>
                    <a:pt x="910" y="312"/>
                  </a:cubicBezTo>
                  <a:cubicBezTo>
                    <a:pt x="745" y="193"/>
                    <a:pt x="570" y="110"/>
                    <a:pt x="377" y="55"/>
                  </a:cubicBezTo>
                  <a:cubicBezTo>
                    <a:pt x="194" y="18"/>
                    <a:pt x="56" y="0"/>
                    <a:pt x="56"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48"/>
            <p:cNvSpPr/>
            <p:nvPr/>
          </p:nvSpPr>
          <p:spPr>
            <a:xfrm>
              <a:off x="1319525" y="547600"/>
              <a:ext cx="54900" cy="11950"/>
            </a:xfrm>
            <a:custGeom>
              <a:rect b="b" l="l" r="r" t="t"/>
              <a:pathLst>
                <a:path extrusionOk="0" h="478" w="2196">
                  <a:moveTo>
                    <a:pt x="1103" y="0"/>
                  </a:moveTo>
                  <a:cubicBezTo>
                    <a:pt x="736" y="19"/>
                    <a:pt x="377" y="56"/>
                    <a:pt x="28" y="120"/>
                  </a:cubicBezTo>
                  <a:cubicBezTo>
                    <a:pt x="1" y="202"/>
                    <a:pt x="1" y="285"/>
                    <a:pt x="28" y="368"/>
                  </a:cubicBezTo>
                  <a:cubicBezTo>
                    <a:pt x="377" y="423"/>
                    <a:pt x="736" y="460"/>
                    <a:pt x="1103" y="478"/>
                  </a:cubicBezTo>
                  <a:cubicBezTo>
                    <a:pt x="1461" y="460"/>
                    <a:pt x="1819" y="423"/>
                    <a:pt x="2177" y="368"/>
                  </a:cubicBezTo>
                  <a:cubicBezTo>
                    <a:pt x="2196" y="285"/>
                    <a:pt x="2196" y="202"/>
                    <a:pt x="2177" y="120"/>
                  </a:cubicBezTo>
                  <a:cubicBezTo>
                    <a:pt x="1819" y="56"/>
                    <a:pt x="1461" y="19"/>
                    <a:pt x="1103"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48"/>
            <p:cNvSpPr/>
            <p:nvPr/>
          </p:nvSpPr>
          <p:spPr>
            <a:xfrm>
              <a:off x="1333300" y="520500"/>
              <a:ext cx="27350" cy="11750"/>
            </a:xfrm>
            <a:custGeom>
              <a:rect b="b" l="l" r="r" t="t"/>
              <a:pathLst>
                <a:path extrusionOk="0" h="470" w="1094">
                  <a:moveTo>
                    <a:pt x="552" y="1"/>
                  </a:moveTo>
                  <a:cubicBezTo>
                    <a:pt x="368" y="10"/>
                    <a:pt x="185" y="56"/>
                    <a:pt x="10" y="111"/>
                  </a:cubicBezTo>
                  <a:cubicBezTo>
                    <a:pt x="1" y="194"/>
                    <a:pt x="1" y="276"/>
                    <a:pt x="10" y="359"/>
                  </a:cubicBezTo>
                  <a:cubicBezTo>
                    <a:pt x="185" y="414"/>
                    <a:pt x="368" y="460"/>
                    <a:pt x="552" y="469"/>
                  </a:cubicBezTo>
                  <a:cubicBezTo>
                    <a:pt x="736" y="460"/>
                    <a:pt x="910" y="414"/>
                    <a:pt x="1085" y="359"/>
                  </a:cubicBezTo>
                  <a:cubicBezTo>
                    <a:pt x="1094" y="276"/>
                    <a:pt x="1094" y="194"/>
                    <a:pt x="1085" y="111"/>
                  </a:cubicBezTo>
                  <a:cubicBezTo>
                    <a:pt x="910" y="56"/>
                    <a:pt x="736" y="10"/>
                    <a:pt x="552" y="1"/>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55" name="Google Shape;755;p48"/>
          <p:cNvGrpSpPr/>
          <p:nvPr/>
        </p:nvGrpSpPr>
        <p:grpSpPr>
          <a:xfrm>
            <a:off x="6963570" y="2422843"/>
            <a:ext cx="1295601" cy="577830"/>
            <a:chOff x="8042384" y="2038616"/>
            <a:chExt cx="1720815" cy="767473"/>
          </a:xfrm>
        </p:grpSpPr>
        <p:sp>
          <p:nvSpPr>
            <p:cNvPr id="756" name="Google Shape;756;p48"/>
            <p:cNvSpPr/>
            <p:nvPr/>
          </p:nvSpPr>
          <p:spPr>
            <a:xfrm>
              <a:off x="8042384" y="2038616"/>
              <a:ext cx="1720815" cy="767473"/>
            </a:xfrm>
            <a:custGeom>
              <a:rect b="b" l="l" r="r" t="t"/>
              <a:pathLst>
                <a:path extrusionOk="0" h="19316" w="43310">
                  <a:moveTo>
                    <a:pt x="25615" y="0"/>
                  </a:moveTo>
                  <a:cubicBezTo>
                    <a:pt x="20922" y="0"/>
                    <a:pt x="16203" y="3639"/>
                    <a:pt x="16707" y="11601"/>
                  </a:cubicBezTo>
                  <a:cubicBezTo>
                    <a:pt x="14853" y="8904"/>
                    <a:pt x="12411" y="7768"/>
                    <a:pt x="10025" y="7768"/>
                  </a:cubicBezTo>
                  <a:cubicBezTo>
                    <a:pt x="4883" y="7768"/>
                    <a:pt x="0" y="13039"/>
                    <a:pt x="1819" y="19316"/>
                  </a:cubicBezTo>
                  <a:lnTo>
                    <a:pt x="43309" y="19316"/>
                  </a:lnTo>
                  <a:cubicBezTo>
                    <a:pt x="43309" y="15688"/>
                    <a:pt x="40582" y="11557"/>
                    <a:pt x="36902" y="11557"/>
                  </a:cubicBezTo>
                  <a:cubicBezTo>
                    <a:pt x="35985" y="11557"/>
                    <a:pt x="35010" y="11813"/>
                    <a:pt x="34003" y="12397"/>
                  </a:cubicBezTo>
                  <a:cubicBezTo>
                    <a:pt x="35952" y="4439"/>
                    <a:pt x="30799" y="0"/>
                    <a:pt x="2561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48"/>
            <p:cNvSpPr/>
            <p:nvPr/>
          </p:nvSpPr>
          <p:spPr>
            <a:xfrm>
              <a:off x="8825909" y="2181653"/>
              <a:ext cx="49348" cy="69413"/>
            </a:xfrm>
            <a:custGeom>
              <a:rect b="b" l="l" r="r" t="t"/>
              <a:pathLst>
                <a:path extrusionOk="0" h="1747" w="1242">
                  <a:moveTo>
                    <a:pt x="1136" y="0"/>
                  </a:moveTo>
                  <a:lnTo>
                    <a:pt x="1030" y="32"/>
                  </a:lnTo>
                  <a:cubicBezTo>
                    <a:pt x="934" y="64"/>
                    <a:pt x="849" y="107"/>
                    <a:pt x="775" y="149"/>
                  </a:cubicBezTo>
                  <a:cubicBezTo>
                    <a:pt x="552" y="266"/>
                    <a:pt x="372" y="436"/>
                    <a:pt x="234" y="637"/>
                  </a:cubicBezTo>
                  <a:cubicBezTo>
                    <a:pt x="106" y="849"/>
                    <a:pt x="22" y="1093"/>
                    <a:pt x="11" y="1337"/>
                  </a:cubicBezTo>
                  <a:cubicBezTo>
                    <a:pt x="0" y="1433"/>
                    <a:pt x="0" y="1529"/>
                    <a:pt x="11" y="1624"/>
                  </a:cubicBezTo>
                  <a:lnTo>
                    <a:pt x="22" y="1730"/>
                  </a:lnTo>
                  <a:cubicBezTo>
                    <a:pt x="64" y="1741"/>
                    <a:pt x="109" y="1746"/>
                    <a:pt x="154" y="1746"/>
                  </a:cubicBezTo>
                  <a:cubicBezTo>
                    <a:pt x="199" y="1746"/>
                    <a:pt x="244" y="1741"/>
                    <a:pt x="287" y="1730"/>
                  </a:cubicBezTo>
                  <a:cubicBezTo>
                    <a:pt x="287" y="1730"/>
                    <a:pt x="297" y="1698"/>
                    <a:pt x="319" y="1635"/>
                  </a:cubicBezTo>
                  <a:cubicBezTo>
                    <a:pt x="329" y="1560"/>
                    <a:pt x="351" y="1486"/>
                    <a:pt x="382" y="1422"/>
                  </a:cubicBezTo>
                  <a:cubicBezTo>
                    <a:pt x="457" y="1242"/>
                    <a:pt x="542" y="1072"/>
                    <a:pt x="648" y="913"/>
                  </a:cubicBezTo>
                  <a:cubicBezTo>
                    <a:pt x="754" y="754"/>
                    <a:pt x="870" y="605"/>
                    <a:pt x="998" y="457"/>
                  </a:cubicBezTo>
                  <a:cubicBezTo>
                    <a:pt x="1115" y="319"/>
                    <a:pt x="1242" y="234"/>
                    <a:pt x="1242" y="234"/>
                  </a:cubicBezTo>
                  <a:cubicBezTo>
                    <a:pt x="1221" y="149"/>
                    <a:pt x="1178" y="64"/>
                    <a:pt x="1136"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48"/>
            <p:cNvSpPr/>
            <p:nvPr/>
          </p:nvSpPr>
          <p:spPr>
            <a:xfrm>
              <a:off x="8874383" y="2198500"/>
              <a:ext cx="47282" cy="47679"/>
            </a:xfrm>
            <a:custGeom>
              <a:rect b="b" l="l" r="r" t="t"/>
              <a:pathLst>
                <a:path extrusionOk="0" h="1200" w="1190">
                  <a:moveTo>
                    <a:pt x="1125" y="1"/>
                  </a:moveTo>
                  <a:lnTo>
                    <a:pt x="1041" y="12"/>
                  </a:lnTo>
                  <a:cubicBezTo>
                    <a:pt x="966" y="12"/>
                    <a:pt x="892" y="22"/>
                    <a:pt x="818" y="43"/>
                  </a:cubicBezTo>
                  <a:cubicBezTo>
                    <a:pt x="637" y="96"/>
                    <a:pt x="457" y="192"/>
                    <a:pt x="319" y="330"/>
                  </a:cubicBezTo>
                  <a:cubicBezTo>
                    <a:pt x="192" y="468"/>
                    <a:pt x="107" y="638"/>
                    <a:pt x="54" y="829"/>
                  </a:cubicBezTo>
                  <a:cubicBezTo>
                    <a:pt x="32" y="892"/>
                    <a:pt x="22" y="967"/>
                    <a:pt x="11" y="1030"/>
                  </a:cubicBezTo>
                  <a:lnTo>
                    <a:pt x="1" y="1115"/>
                  </a:lnTo>
                  <a:cubicBezTo>
                    <a:pt x="75" y="1158"/>
                    <a:pt x="160" y="1189"/>
                    <a:pt x="255" y="1200"/>
                  </a:cubicBezTo>
                  <a:cubicBezTo>
                    <a:pt x="298" y="1136"/>
                    <a:pt x="351" y="1062"/>
                    <a:pt x="404" y="998"/>
                  </a:cubicBezTo>
                  <a:cubicBezTo>
                    <a:pt x="499" y="892"/>
                    <a:pt x="595" y="786"/>
                    <a:pt x="690" y="691"/>
                  </a:cubicBezTo>
                  <a:cubicBezTo>
                    <a:pt x="786" y="585"/>
                    <a:pt x="881" y="489"/>
                    <a:pt x="987" y="404"/>
                  </a:cubicBezTo>
                  <a:cubicBezTo>
                    <a:pt x="1051" y="351"/>
                    <a:pt x="1115" y="309"/>
                    <a:pt x="1189" y="266"/>
                  </a:cubicBezTo>
                  <a:cubicBezTo>
                    <a:pt x="1178" y="171"/>
                    <a:pt x="1157" y="86"/>
                    <a:pt x="1125" y="1"/>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48"/>
            <p:cNvSpPr/>
            <p:nvPr/>
          </p:nvSpPr>
          <p:spPr>
            <a:xfrm>
              <a:off x="8122644" y="2614658"/>
              <a:ext cx="66671" cy="60314"/>
            </a:xfrm>
            <a:custGeom>
              <a:rect b="b" l="l" r="r" t="t"/>
              <a:pathLst>
                <a:path extrusionOk="0" h="1518" w="1678">
                  <a:moveTo>
                    <a:pt x="202" y="0"/>
                  </a:moveTo>
                  <a:cubicBezTo>
                    <a:pt x="181" y="0"/>
                    <a:pt x="1" y="181"/>
                    <a:pt x="22" y="191"/>
                  </a:cubicBezTo>
                  <a:cubicBezTo>
                    <a:pt x="383" y="754"/>
                    <a:pt x="892" y="1210"/>
                    <a:pt x="1486" y="1518"/>
                  </a:cubicBezTo>
                  <a:cubicBezTo>
                    <a:pt x="1561" y="1475"/>
                    <a:pt x="1624" y="1411"/>
                    <a:pt x="1677" y="1327"/>
                  </a:cubicBezTo>
                  <a:cubicBezTo>
                    <a:pt x="1306" y="775"/>
                    <a:pt x="797" y="319"/>
                    <a:pt x="202"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48"/>
            <p:cNvSpPr/>
            <p:nvPr/>
          </p:nvSpPr>
          <p:spPr>
            <a:xfrm>
              <a:off x="8146284" y="2574170"/>
              <a:ext cx="46805" cy="43030"/>
            </a:xfrm>
            <a:custGeom>
              <a:rect b="b" l="l" r="r" t="t"/>
              <a:pathLst>
                <a:path extrusionOk="0" h="1083" w="1178">
                  <a:moveTo>
                    <a:pt x="223" y="1"/>
                  </a:moveTo>
                  <a:cubicBezTo>
                    <a:pt x="138" y="43"/>
                    <a:pt x="64" y="85"/>
                    <a:pt x="0" y="149"/>
                  </a:cubicBezTo>
                  <a:cubicBezTo>
                    <a:pt x="74" y="393"/>
                    <a:pt x="202" y="605"/>
                    <a:pt x="371" y="796"/>
                  </a:cubicBezTo>
                  <a:cubicBezTo>
                    <a:pt x="509" y="902"/>
                    <a:pt x="658" y="987"/>
                    <a:pt x="828" y="1030"/>
                  </a:cubicBezTo>
                  <a:cubicBezTo>
                    <a:pt x="976" y="1072"/>
                    <a:pt x="1093" y="1083"/>
                    <a:pt x="1093" y="1083"/>
                  </a:cubicBezTo>
                  <a:cubicBezTo>
                    <a:pt x="1135" y="1009"/>
                    <a:pt x="1167" y="913"/>
                    <a:pt x="1178" y="828"/>
                  </a:cubicBezTo>
                  <a:cubicBezTo>
                    <a:pt x="1178" y="828"/>
                    <a:pt x="1104" y="754"/>
                    <a:pt x="1008" y="680"/>
                  </a:cubicBezTo>
                  <a:cubicBezTo>
                    <a:pt x="902" y="616"/>
                    <a:pt x="817" y="489"/>
                    <a:pt x="722" y="414"/>
                  </a:cubicBezTo>
                  <a:cubicBezTo>
                    <a:pt x="552" y="266"/>
                    <a:pt x="223" y="1"/>
                    <a:pt x="223" y="1"/>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61" name="Google Shape;761;p48"/>
          <p:cNvSpPr/>
          <p:nvPr/>
        </p:nvSpPr>
        <p:spPr>
          <a:xfrm>
            <a:off x="1550938" y="1674263"/>
            <a:ext cx="293325" cy="67875"/>
          </a:xfrm>
          <a:custGeom>
            <a:rect b="b" l="l" r="r" t="t"/>
            <a:pathLst>
              <a:path extrusionOk="0" h="2715" w="11733">
                <a:moveTo>
                  <a:pt x="5691" y="0"/>
                </a:moveTo>
                <a:lnTo>
                  <a:pt x="5283" y="409"/>
                </a:lnTo>
                <a:lnTo>
                  <a:pt x="4728" y="934"/>
                </a:lnTo>
                <a:cubicBezTo>
                  <a:pt x="4524" y="1080"/>
                  <a:pt x="4349" y="1255"/>
                  <a:pt x="4144" y="1372"/>
                </a:cubicBezTo>
                <a:cubicBezTo>
                  <a:pt x="3736" y="1634"/>
                  <a:pt x="3298" y="1780"/>
                  <a:pt x="2831" y="1868"/>
                </a:cubicBezTo>
                <a:cubicBezTo>
                  <a:pt x="2739" y="1879"/>
                  <a:pt x="2646" y="1885"/>
                  <a:pt x="2553" y="1885"/>
                </a:cubicBezTo>
                <a:cubicBezTo>
                  <a:pt x="1697" y="1885"/>
                  <a:pt x="789" y="1420"/>
                  <a:pt x="0" y="788"/>
                </a:cubicBezTo>
                <a:lnTo>
                  <a:pt x="0" y="788"/>
                </a:lnTo>
                <a:cubicBezTo>
                  <a:pt x="263" y="1284"/>
                  <a:pt x="642" y="1751"/>
                  <a:pt x="1109" y="2072"/>
                </a:cubicBezTo>
                <a:cubicBezTo>
                  <a:pt x="1605" y="2452"/>
                  <a:pt x="2218" y="2685"/>
                  <a:pt x="2831" y="2714"/>
                </a:cubicBezTo>
                <a:cubicBezTo>
                  <a:pt x="3473" y="2714"/>
                  <a:pt x="4115" y="2568"/>
                  <a:pt x="4670" y="2277"/>
                </a:cubicBezTo>
                <a:cubicBezTo>
                  <a:pt x="4932" y="2131"/>
                  <a:pt x="5195" y="1956"/>
                  <a:pt x="5429" y="1751"/>
                </a:cubicBezTo>
                <a:cubicBezTo>
                  <a:pt x="5521" y="1682"/>
                  <a:pt x="5610" y="1603"/>
                  <a:pt x="5697" y="1522"/>
                </a:cubicBezTo>
                <a:lnTo>
                  <a:pt x="5697" y="1522"/>
                </a:lnTo>
                <a:cubicBezTo>
                  <a:pt x="6054" y="1801"/>
                  <a:pt x="6442" y="2039"/>
                  <a:pt x="6859" y="2247"/>
                </a:cubicBezTo>
                <a:cubicBezTo>
                  <a:pt x="7442" y="2539"/>
                  <a:pt x="8084" y="2685"/>
                  <a:pt x="8726" y="2714"/>
                </a:cubicBezTo>
                <a:cubicBezTo>
                  <a:pt x="8902" y="2714"/>
                  <a:pt x="9048" y="2714"/>
                  <a:pt x="9223" y="2685"/>
                </a:cubicBezTo>
                <a:lnTo>
                  <a:pt x="9719" y="2568"/>
                </a:lnTo>
                <a:cubicBezTo>
                  <a:pt x="10011" y="2481"/>
                  <a:pt x="10302" y="2335"/>
                  <a:pt x="10565" y="2160"/>
                </a:cubicBezTo>
                <a:cubicBezTo>
                  <a:pt x="11061" y="1780"/>
                  <a:pt x="11470" y="1313"/>
                  <a:pt x="11733" y="759"/>
                </a:cubicBezTo>
                <a:lnTo>
                  <a:pt x="11733" y="759"/>
                </a:lnTo>
                <a:cubicBezTo>
                  <a:pt x="11324" y="1138"/>
                  <a:pt x="10828" y="1430"/>
                  <a:pt x="10302" y="1664"/>
                </a:cubicBezTo>
                <a:cubicBezTo>
                  <a:pt x="9980" y="1785"/>
                  <a:pt x="9630" y="1850"/>
                  <a:pt x="9271" y="1850"/>
                </a:cubicBezTo>
                <a:cubicBezTo>
                  <a:pt x="9110" y="1850"/>
                  <a:pt x="8947" y="1837"/>
                  <a:pt x="8785" y="1810"/>
                </a:cubicBezTo>
                <a:cubicBezTo>
                  <a:pt x="8289" y="1722"/>
                  <a:pt x="7793" y="1547"/>
                  <a:pt x="7355" y="1284"/>
                </a:cubicBezTo>
                <a:cubicBezTo>
                  <a:pt x="6888" y="1022"/>
                  <a:pt x="6479" y="730"/>
                  <a:pt x="6100" y="380"/>
                </a:cubicBezTo>
                <a:lnTo>
                  <a:pt x="5691" y="0"/>
                </a:lnTo>
                <a:close/>
              </a:path>
            </a:pathLst>
          </a:custGeom>
          <a:solidFill>
            <a:srgbClr val="7ECC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48"/>
          <p:cNvSpPr/>
          <p:nvPr/>
        </p:nvSpPr>
        <p:spPr>
          <a:xfrm>
            <a:off x="6562713" y="3080138"/>
            <a:ext cx="293325" cy="67875"/>
          </a:xfrm>
          <a:custGeom>
            <a:rect b="b" l="l" r="r" t="t"/>
            <a:pathLst>
              <a:path extrusionOk="0" h="2715" w="11733">
                <a:moveTo>
                  <a:pt x="5691" y="0"/>
                </a:moveTo>
                <a:lnTo>
                  <a:pt x="5283" y="409"/>
                </a:lnTo>
                <a:lnTo>
                  <a:pt x="4728" y="934"/>
                </a:lnTo>
                <a:cubicBezTo>
                  <a:pt x="4524" y="1080"/>
                  <a:pt x="4349" y="1255"/>
                  <a:pt x="4144" y="1372"/>
                </a:cubicBezTo>
                <a:cubicBezTo>
                  <a:pt x="3736" y="1634"/>
                  <a:pt x="3298" y="1780"/>
                  <a:pt x="2831" y="1868"/>
                </a:cubicBezTo>
                <a:cubicBezTo>
                  <a:pt x="2739" y="1879"/>
                  <a:pt x="2646" y="1885"/>
                  <a:pt x="2553" y="1885"/>
                </a:cubicBezTo>
                <a:cubicBezTo>
                  <a:pt x="1697" y="1885"/>
                  <a:pt x="789" y="1420"/>
                  <a:pt x="0" y="788"/>
                </a:cubicBezTo>
                <a:lnTo>
                  <a:pt x="0" y="788"/>
                </a:lnTo>
                <a:cubicBezTo>
                  <a:pt x="263" y="1284"/>
                  <a:pt x="642" y="1751"/>
                  <a:pt x="1109" y="2072"/>
                </a:cubicBezTo>
                <a:cubicBezTo>
                  <a:pt x="1605" y="2452"/>
                  <a:pt x="2218" y="2685"/>
                  <a:pt x="2831" y="2714"/>
                </a:cubicBezTo>
                <a:cubicBezTo>
                  <a:pt x="3473" y="2714"/>
                  <a:pt x="4115" y="2568"/>
                  <a:pt x="4670" y="2277"/>
                </a:cubicBezTo>
                <a:cubicBezTo>
                  <a:pt x="4932" y="2131"/>
                  <a:pt x="5195" y="1956"/>
                  <a:pt x="5429" y="1751"/>
                </a:cubicBezTo>
                <a:cubicBezTo>
                  <a:pt x="5521" y="1682"/>
                  <a:pt x="5610" y="1603"/>
                  <a:pt x="5697" y="1522"/>
                </a:cubicBezTo>
                <a:lnTo>
                  <a:pt x="5697" y="1522"/>
                </a:lnTo>
                <a:cubicBezTo>
                  <a:pt x="6054" y="1801"/>
                  <a:pt x="6442" y="2039"/>
                  <a:pt x="6859" y="2247"/>
                </a:cubicBezTo>
                <a:cubicBezTo>
                  <a:pt x="7442" y="2539"/>
                  <a:pt x="8084" y="2685"/>
                  <a:pt x="8726" y="2714"/>
                </a:cubicBezTo>
                <a:cubicBezTo>
                  <a:pt x="8902" y="2714"/>
                  <a:pt x="9048" y="2714"/>
                  <a:pt x="9223" y="2685"/>
                </a:cubicBezTo>
                <a:lnTo>
                  <a:pt x="9719" y="2568"/>
                </a:lnTo>
                <a:cubicBezTo>
                  <a:pt x="10011" y="2481"/>
                  <a:pt x="10302" y="2335"/>
                  <a:pt x="10565" y="2160"/>
                </a:cubicBezTo>
                <a:cubicBezTo>
                  <a:pt x="11061" y="1780"/>
                  <a:pt x="11470" y="1313"/>
                  <a:pt x="11733" y="759"/>
                </a:cubicBezTo>
                <a:lnTo>
                  <a:pt x="11733" y="759"/>
                </a:lnTo>
                <a:cubicBezTo>
                  <a:pt x="11324" y="1138"/>
                  <a:pt x="10828" y="1430"/>
                  <a:pt x="10302" y="1664"/>
                </a:cubicBezTo>
                <a:cubicBezTo>
                  <a:pt x="9980" y="1785"/>
                  <a:pt x="9630" y="1850"/>
                  <a:pt x="9271" y="1850"/>
                </a:cubicBezTo>
                <a:cubicBezTo>
                  <a:pt x="9110" y="1850"/>
                  <a:pt x="8947" y="1837"/>
                  <a:pt x="8785" y="1810"/>
                </a:cubicBezTo>
                <a:cubicBezTo>
                  <a:pt x="8289" y="1722"/>
                  <a:pt x="7793" y="1547"/>
                  <a:pt x="7355" y="1284"/>
                </a:cubicBezTo>
                <a:cubicBezTo>
                  <a:pt x="6888" y="1022"/>
                  <a:pt x="6479" y="730"/>
                  <a:pt x="6100" y="380"/>
                </a:cubicBezTo>
                <a:lnTo>
                  <a:pt x="5691" y="0"/>
                </a:lnTo>
                <a:close/>
              </a:path>
            </a:pathLst>
          </a:custGeom>
          <a:solidFill>
            <a:srgbClr val="7ECC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48"/>
          <p:cNvSpPr/>
          <p:nvPr/>
        </p:nvSpPr>
        <p:spPr>
          <a:xfrm>
            <a:off x="8176238" y="1674263"/>
            <a:ext cx="293325" cy="67875"/>
          </a:xfrm>
          <a:custGeom>
            <a:rect b="b" l="l" r="r" t="t"/>
            <a:pathLst>
              <a:path extrusionOk="0" h="2715" w="11733">
                <a:moveTo>
                  <a:pt x="5691" y="0"/>
                </a:moveTo>
                <a:lnTo>
                  <a:pt x="5283" y="409"/>
                </a:lnTo>
                <a:lnTo>
                  <a:pt x="4728" y="934"/>
                </a:lnTo>
                <a:cubicBezTo>
                  <a:pt x="4524" y="1080"/>
                  <a:pt x="4349" y="1255"/>
                  <a:pt x="4144" y="1372"/>
                </a:cubicBezTo>
                <a:cubicBezTo>
                  <a:pt x="3736" y="1634"/>
                  <a:pt x="3298" y="1780"/>
                  <a:pt x="2831" y="1868"/>
                </a:cubicBezTo>
                <a:cubicBezTo>
                  <a:pt x="2739" y="1879"/>
                  <a:pt x="2646" y="1885"/>
                  <a:pt x="2553" y="1885"/>
                </a:cubicBezTo>
                <a:cubicBezTo>
                  <a:pt x="1697" y="1885"/>
                  <a:pt x="789" y="1420"/>
                  <a:pt x="0" y="788"/>
                </a:cubicBezTo>
                <a:lnTo>
                  <a:pt x="0" y="788"/>
                </a:lnTo>
                <a:cubicBezTo>
                  <a:pt x="263" y="1284"/>
                  <a:pt x="642" y="1751"/>
                  <a:pt x="1109" y="2072"/>
                </a:cubicBezTo>
                <a:cubicBezTo>
                  <a:pt x="1605" y="2452"/>
                  <a:pt x="2218" y="2685"/>
                  <a:pt x="2831" y="2714"/>
                </a:cubicBezTo>
                <a:cubicBezTo>
                  <a:pt x="3473" y="2714"/>
                  <a:pt x="4115" y="2568"/>
                  <a:pt x="4670" y="2277"/>
                </a:cubicBezTo>
                <a:cubicBezTo>
                  <a:pt x="4932" y="2131"/>
                  <a:pt x="5195" y="1956"/>
                  <a:pt x="5429" y="1751"/>
                </a:cubicBezTo>
                <a:cubicBezTo>
                  <a:pt x="5521" y="1682"/>
                  <a:pt x="5610" y="1603"/>
                  <a:pt x="5697" y="1522"/>
                </a:cubicBezTo>
                <a:lnTo>
                  <a:pt x="5697" y="1522"/>
                </a:lnTo>
                <a:cubicBezTo>
                  <a:pt x="6054" y="1801"/>
                  <a:pt x="6442" y="2039"/>
                  <a:pt x="6859" y="2247"/>
                </a:cubicBezTo>
                <a:cubicBezTo>
                  <a:pt x="7442" y="2539"/>
                  <a:pt x="8084" y="2685"/>
                  <a:pt x="8726" y="2714"/>
                </a:cubicBezTo>
                <a:cubicBezTo>
                  <a:pt x="8902" y="2714"/>
                  <a:pt x="9048" y="2714"/>
                  <a:pt x="9223" y="2685"/>
                </a:cubicBezTo>
                <a:lnTo>
                  <a:pt x="9719" y="2568"/>
                </a:lnTo>
                <a:cubicBezTo>
                  <a:pt x="10011" y="2481"/>
                  <a:pt x="10302" y="2335"/>
                  <a:pt x="10565" y="2160"/>
                </a:cubicBezTo>
                <a:cubicBezTo>
                  <a:pt x="11061" y="1780"/>
                  <a:pt x="11470" y="1313"/>
                  <a:pt x="11733" y="759"/>
                </a:cubicBezTo>
                <a:lnTo>
                  <a:pt x="11733" y="759"/>
                </a:lnTo>
                <a:cubicBezTo>
                  <a:pt x="11324" y="1138"/>
                  <a:pt x="10828" y="1430"/>
                  <a:pt x="10302" y="1664"/>
                </a:cubicBezTo>
                <a:cubicBezTo>
                  <a:pt x="9980" y="1785"/>
                  <a:pt x="9630" y="1850"/>
                  <a:pt x="9271" y="1850"/>
                </a:cubicBezTo>
                <a:cubicBezTo>
                  <a:pt x="9110" y="1850"/>
                  <a:pt x="8947" y="1837"/>
                  <a:pt x="8785" y="1810"/>
                </a:cubicBezTo>
                <a:cubicBezTo>
                  <a:pt x="8289" y="1722"/>
                  <a:pt x="7793" y="1547"/>
                  <a:pt x="7355" y="1284"/>
                </a:cubicBezTo>
                <a:cubicBezTo>
                  <a:pt x="6888" y="1022"/>
                  <a:pt x="6479" y="730"/>
                  <a:pt x="6100" y="380"/>
                </a:cubicBezTo>
                <a:lnTo>
                  <a:pt x="5691" y="0"/>
                </a:lnTo>
                <a:close/>
              </a:path>
            </a:pathLst>
          </a:custGeom>
          <a:solidFill>
            <a:srgbClr val="7ECC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48"/>
          <p:cNvSpPr txBox="1"/>
          <p:nvPr>
            <p:ph idx="2" type="title"/>
          </p:nvPr>
        </p:nvSpPr>
        <p:spPr>
          <a:xfrm>
            <a:off x="1178700" y="374550"/>
            <a:ext cx="6786600" cy="7347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3000">
                <a:solidFill>
                  <a:schemeClr val="accent1"/>
                </a:solidFill>
              </a:defRPr>
            </a:lvl1pPr>
            <a:lvl2pPr lvl="1" rtl="0" algn="ctr">
              <a:spcBef>
                <a:spcPts val="0"/>
              </a:spcBef>
              <a:spcAft>
                <a:spcPts val="0"/>
              </a:spcAft>
              <a:buNone/>
              <a:defRPr sz="3000">
                <a:solidFill>
                  <a:schemeClr val="accent1"/>
                </a:solidFill>
                <a:latin typeface="Roboto Slab Regular"/>
                <a:ea typeface="Roboto Slab Regular"/>
                <a:cs typeface="Roboto Slab Regular"/>
                <a:sym typeface="Roboto Slab Regular"/>
              </a:defRPr>
            </a:lvl2pPr>
            <a:lvl3pPr lvl="2" rtl="0" algn="ctr">
              <a:spcBef>
                <a:spcPts val="0"/>
              </a:spcBef>
              <a:spcAft>
                <a:spcPts val="0"/>
              </a:spcAft>
              <a:buNone/>
              <a:defRPr sz="3000">
                <a:solidFill>
                  <a:schemeClr val="accent1"/>
                </a:solidFill>
                <a:latin typeface="Roboto Slab Regular"/>
                <a:ea typeface="Roboto Slab Regular"/>
                <a:cs typeface="Roboto Slab Regular"/>
                <a:sym typeface="Roboto Slab Regular"/>
              </a:defRPr>
            </a:lvl3pPr>
            <a:lvl4pPr lvl="3" rtl="0" algn="ctr">
              <a:spcBef>
                <a:spcPts val="0"/>
              </a:spcBef>
              <a:spcAft>
                <a:spcPts val="0"/>
              </a:spcAft>
              <a:buNone/>
              <a:defRPr sz="3000">
                <a:solidFill>
                  <a:schemeClr val="accent1"/>
                </a:solidFill>
                <a:latin typeface="Roboto Slab Regular"/>
                <a:ea typeface="Roboto Slab Regular"/>
                <a:cs typeface="Roboto Slab Regular"/>
                <a:sym typeface="Roboto Slab Regular"/>
              </a:defRPr>
            </a:lvl4pPr>
            <a:lvl5pPr lvl="4" rtl="0" algn="ctr">
              <a:spcBef>
                <a:spcPts val="0"/>
              </a:spcBef>
              <a:spcAft>
                <a:spcPts val="0"/>
              </a:spcAft>
              <a:buNone/>
              <a:defRPr sz="3000">
                <a:solidFill>
                  <a:schemeClr val="accent1"/>
                </a:solidFill>
                <a:latin typeface="Roboto Slab Regular"/>
                <a:ea typeface="Roboto Slab Regular"/>
                <a:cs typeface="Roboto Slab Regular"/>
                <a:sym typeface="Roboto Slab Regular"/>
              </a:defRPr>
            </a:lvl5pPr>
            <a:lvl6pPr lvl="5" rtl="0" algn="ctr">
              <a:spcBef>
                <a:spcPts val="0"/>
              </a:spcBef>
              <a:spcAft>
                <a:spcPts val="0"/>
              </a:spcAft>
              <a:buNone/>
              <a:defRPr sz="3000">
                <a:solidFill>
                  <a:schemeClr val="accent1"/>
                </a:solidFill>
                <a:latin typeface="Roboto Slab Regular"/>
                <a:ea typeface="Roboto Slab Regular"/>
                <a:cs typeface="Roboto Slab Regular"/>
                <a:sym typeface="Roboto Slab Regular"/>
              </a:defRPr>
            </a:lvl6pPr>
            <a:lvl7pPr lvl="6" rtl="0" algn="ctr">
              <a:spcBef>
                <a:spcPts val="0"/>
              </a:spcBef>
              <a:spcAft>
                <a:spcPts val="0"/>
              </a:spcAft>
              <a:buNone/>
              <a:defRPr sz="3000">
                <a:solidFill>
                  <a:schemeClr val="accent1"/>
                </a:solidFill>
                <a:latin typeface="Roboto Slab Regular"/>
                <a:ea typeface="Roboto Slab Regular"/>
                <a:cs typeface="Roboto Slab Regular"/>
                <a:sym typeface="Roboto Slab Regular"/>
              </a:defRPr>
            </a:lvl7pPr>
            <a:lvl8pPr lvl="7" rtl="0" algn="ctr">
              <a:spcBef>
                <a:spcPts val="0"/>
              </a:spcBef>
              <a:spcAft>
                <a:spcPts val="0"/>
              </a:spcAft>
              <a:buNone/>
              <a:defRPr sz="3000">
                <a:solidFill>
                  <a:schemeClr val="accent1"/>
                </a:solidFill>
                <a:latin typeface="Roboto Slab Regular"/>
                <a:ea typeface="Roboto Slab Regular"/>
                <a:cs typeface="Roboto Slab Regular"/>
                <a:sym typeface="Roboto Slab Regular"/>
              </a:defRPr>
            </a:lvl8pPr>
            <a:lvl9pPr lvl="8" rtl="0" algn="ctr">
              <a:spcBef>
                <a:spcPts val="0"/>
              </a:spcBef>
              <a:spcAft>
                <a:spcPts val="0"/>
              </a:spcAft>
              <a:buNone/>
              <a:defRPr sz="3000">
                <a:solidFill>
                  <a:schemeClr val="accent1"/>
                </a:solidFill>
                <a:latin typeface="Roboto Slab Regular"/>
                <a:ea typeface="Roboto Slab Regular"/>
                <a:cs typeface="Roboto Slab Regular"/>
                <a:sym typeface="Roboto Slab Regular"/>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words">
  <p:cSld name="MAIN_POINT_1">
    <p:spTree>
      <p:nvGrpSpPr>
        <p:cNvPr id="765" name="Shape 765"/>
        <p:cNvGrpSpPr/>
        <p:nvPr/>
      </p:nvGrpSpPr>
      <p:grpSpPr>
        <a:xfrm>
          <a:off x="0" y="0"/>
          <a:ext cx="0" cy="0"/>
          <a:chOff x="0" y="0"/>
          <a:chExt cx="0" cy="0"/>
        </a:xfrm>
      </p:grpSpPr>
      <p:sp>
        <p:nvSpPr>
          <p:cNvPr id="766" name="Google Shape;766;p49"/>
          <p:cNvSpPr/>
          <p:nvPr/>
        </p:nvSpPr>
        <p:spPr>
          <a:xfrm>
            <a:off x="-486326" y="2389276"/>
            <a:ext cx="6260350" cy="2809564"/>
          </a:xfrm>
          <a:custGeom>
            <a:rect b="b" l="l" r="r" t="t"/>
            <a:pathLst>
              <a:path extrusionOk="0" h="14893" w="33185">
                <a:moveTo>
                  <a:pt x="17914" y="0"/>
                </a:moveTo>
                <a:cubicBezTo>
                  <a:pt x="13508" y="0"/>
                  <a:pt x="9446" y="2824"/>
                  <a:pt x="10410" y="8850"/>
                </a:cubicBezTo>
                <a:cubicBezTo>
                  <a:pt x="9248" y="7251"/>
                  <a:pt x="7906" y="6596"/>
                  <a:pt x="6600" y="6596"/>
                </a:cubicBezTo>
                <a:cubicBezTo>
                  <a:pt x="3177" y="6596"/>
                  <a:pt x="1" y="11091"/>
                  <a:pt x="951" y="14893"/>
                </a:cubicBezTo>
                <a:lnTo>
                  <a:pt x="32763" y="14893"/>
                </a:lnTo>
                <a:cubicBezTo>
                  <a:pt x="33185" y="12398"/>
                  <a:pt x="31458" y="10888"/>
                  <a:pt x="29152" y="10888"/>
                </a:cubicBezTo>
                <a:cubicBezTo>
                  <a:pt x="28546" y="10888"/>
                  <a:pt x="27901" y="10992"/>
                  <a:pt x="27244" y="11210"/>
                </a:cubicBezTo>
                <a:cubicBezTo>
                  <a:pt x="28811" y="3946"/>
                  <a:pt x="23122" y="0"/>
                  <a:pt x="1791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49"/>
          <p:cNvSpPr/>
          <p:nvPr/>
        </p:nvSpPr>
        <p:spPr>
          <a:xfrm>
            <a:off x="7635375" y="418813"/>
            <a:ext cx="952900" cy="138325"/>
          </a:xfrm>
          <a:custGeom>
            <a:rect b="b" l="l" r="r" t="t"/>
            <a:pathLst>
              <a:path extrusionOk="0" h="5533" w="38116">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rgbClr val="7ECC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49"/>
          <p:cNvSpPr/>
          <p:nvPr/>
        </p:nvSpPr>
        <p:spPr>
          <a:xfrm>
            <a:off x="8376588" y="722800"/>
            <a:ext cx="293325" cy="67875"/>
          </a:xfrm>
          <a:custGeom>
            <a:rect b="b" l="l" r="r" t="t"/>
            <a:pathLst>
              <a:path extrusionOk="0" h="2715" w="11733">
                <a:moveTo>
                  <a:pt x="5691" y="0"/>
                </a:moveTo>
                <a:lnTo>
                  <a:pt x="5283" y="409"/>
                </a:lnTo>
                <a:lnTo>
                  <a:pt x="4728" y="934"/>
                </a:lnTo>
                <a:cubicBezTo>
                  <a:pt x="4524" y="1080"/>
                  <a:pt x="4349" y="1255"/>
                  <a:pt x="4144" y="1372"/>
                </a:cubicBezTo>
                <a:cubicBezTo>
                  <a:pt x="3736" y="1634"/>
                  <a:pt x="3298" y="1780"/>
                  <a:pt x="2831" y="1868"/>
                </a:cubicBezTo>
                <a:cubicBezTo>
                  <a:pt x="2739" y="1879"/>
                  <a:pt x="2646" y="1885"/>
                  <a:pt x="2553" y="1885"/>
                </a:cubicBezTo>
                <a:cubicBezTo>
                  <a:pt x="1697" y="1885"/>
                  <a:pt x="789" y="1420"/>
                  <a:pt x="0" y="788"/>
                </a:cubicBezTo>
                <a:lnTo>
                  <a:pt x="0" y="788"/>
                </a:lnTo>
                <a:cubicBezTo>
                  <a:pt x="263" y="1284"/>
                  <a:pt x="642" y="1751"/>
                  <a:pt x="1109" y="2072"/>
                </a:cubicBezTo>
                <a:cubicBezTo>
                  <a:pt x="1605" y="2452"/>
                  <a:pt x="2218" y="2685"/>
                  <a:pt x="2831" y="2714"/>
                </a:cubicBezTo>
                <a:cubicBezTo>
                  <a:pt x="3473" y="2714"/>
                  <a:pt x="4115" y="2568"/>
                  <a:pt x="4670" y="2277"/>
                </a:cubicBezTo>
                <a:cubicBezTo>
                  <a:pt x="4932" y="2131"/>
                  <a:pt x="5195" y="1956"/>
                  <a:pt x="5429" y="1751"/>
                </a:cubicBezTo>
                <a:cubicBezTo>
                  <a:pt x="5521" y="1682"/>
                  <a:pt x="5610" y="1603"/>
                  <a:pt x="5697" y="1522"/>
                </a:cubicBezTo>
                <a:lnTo>
                  <a:pt x="5697" y="1522"/>
                </a:lnTo>
                <a:cubicBezTo>
                  <a:pt x="6054" y="1801"/>
                  <a:pt x="6442" y="2039"/>
                  <a:pt x="6859" y="2247"/>
                </a:cubicBezTo>
                <a:cubicBezTo>
                  <a:pt x="7442" y="2539"/>
                  <a:pt x="8084" y="2685"/>
                  <a:pt x="8726" y="2714"/>
                </a:cubicBezTo>
                <a:cubicBezTo>
                  <a:pt x="8902" y="2714"/>
                  <a:pt x="9048" y="2714"/>
                  <a:pt x="9223" y="2685"/>
                </a:cubicBezTo>
                <a:lnTo>
                  <a:pt x="9719" y="2568"/>
                </a:lnTo>
                <a:cubicBezTo>
                  <a:pt x="10011" y="2481"/>
                  <a:pt x="10302" y="2335"/>
                  <a:pt x="10565" y="2160"/>
                </a:cubicBezTo>
                <a:cubicBezTo>
                  <a:pt x="11061" y="1780"/>
                  <a:pt x="11470" y="1313"/>
                  <a:pt x="11733" y="759"/>
                </a:cubicBezTo>
                <a:lnTo>
                  <a:pt x="11733" y="759"/>
                </a:lnTo>
                <a:cubicBezTo>
                  <a:pt x="11324" y="1138"/>
                  <a:pt x="10828" y="1430"/>
                  <a:pt x="10302" y="1664"/>
                </a:cubicBezTo>
                <a:cubicBezTo>
                  <a:pt x="9980" y="1785"/>
                  <a:pt x="9630" y="1850"/>
                  <a:pt x="9271" y="1850"/>
                </a:cubicBezTo>
                <a:cubicBezTo>
                  <a:pt x="9110" y="1850"/>
                  <a:pt x="8947" y="1837"/>
                  <a:pt x="8785" y="1810"/>
                </a:cubicBezTo>
                <a:cubicBezTo>
                  <a:pt x="8289" y="1722"/>
                  <a:pt x="7793" y="1547"/>
                  <a:pt x="7355" y="1284"/>
                </a:cubicBezTo>
                <a:cubicBezTo>
                  <a:pt x="6888" y="1022"/>
                  <a:pt x="6479" y="730"/>
                  <a:pt x="6100" y="380"/>
                </a:cubicBezTo>
                <a:lnTo>
                  <a:pt x="5691" y="0"/>
                </a:lnTo>
                <a:close/>
              </a:path>
            </a:pathLst>
          </a:custGeom>
          <a:solidFill>
            <a:srgbClr val="7ECC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49"/>
          <p:cNvSpPr/>
          <p:nvPr/>
        </p:nvSpPr>
        <p:spPr>
          <a:xfrm>
            <a:off x="6987338" y="977038"/>
            <a:ext cx="952900" cy="138325"/>
          </a:xfrm>
          <a:custGeom>
            <a:rect b="b" l="l" r="r" t="t"/>
            <a:pathLst>
              <a:path extrusionOk="0" h="5533" w="38116">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rgbClr val="7ECC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49"/>
          <p:cNvSpPr/>
          <p:nvPr/>
        </p:nvSpPr>
        <p:spPr>
          <a:xfrm>
            <a:off x="6383438" y="4702338"/>
            <a:ext cx="952900" cy="138325"/>
          </a:xfrm>
          <a:custGeom>
            <a:rect b="b" l="l" r="r" t="t"/>
            <a:pathLst>
              <a:path extrusionOk="0" h="5533" w="38116">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rgbClr val="7ECC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49"/>
          <p:cNvSpPr/>
          <p:nvPr/>
        </p:nvSpPr>
        <p:spPr>
          <a:xfrm>
            <a:off x="412088" y="687563"/>
            <a:ext cx="952900" cy="138325"/>
          </a:xfrm>
          <a:custGeom>
            <a:rect b="b" l="l" r="r" t="t"/>
            <a:pathLst>
              <a:path extrusionOk="0" h="5533" w="38116">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rgbClr val="7ECC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49"/>
          <p:cNvSpPr txBox="1"/>
          <p:nvPr>
            <p:ph type="title"/>
          </p:nvPr>
        </p:nvSpPr>
        <p:spPr>
          <a:xfrm>
            <a:off x="1041600" y="1115375"/>
            <a:ext cx="6540300" cy="2912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accent3"/>
              </a:buClr>
              <a:buSzPts val="4800"/>
              <a:buNone/>
              <a:defRPr sz="9600">
                <a:solidFill>
                  <a:schemeClr val="accent1"/>
                </a:solidFill>
              </a:defRPr>
            </a:lvl1pPr>
            <a:lvl2pPr lvl="1" rtl="0">
              <a:spcBef>
                <a:spcPts val="0"/>
              </a:spcBef>
              <a:spcAft>
                <a:spcPts val="0"/>
              </a:spcAft>
              <a:buClr>
                <a:schemeClr val="accent3"/>
              </a:buClr>
              <a:buSzPts val="4800"/>
              <a:buNone/>
              <a:defRPr sz="4800">
                <a:solidFill>
                  <a:schemeClr val="accent3"/>
                </a:solidFill>
              </a:defRPr>
            </a:lvl2pPr>
            <a:lvl3pPr lvl="2" rtl="0">
              <a:spcBef>
                <a:spcPts val="0"/>
              </a:spcBef>
              <a:spcAft>
                <a:spcPts val="0"/>
              </a:spcAft>
              <a:buClr>
                <a:schemeClr val="accent3"/>
              </a:buClr>
              <a:buSzPts val="4800"/>
              <a:buNone/>
              <a:defRPr sz="4800">
                <a:solidFill>
                  <a:schemeClr val="accent3"/>
                </a:solidFill>
              </a:defRPr>
            </a:lvl3pPr>
            <a:lvl4pPr lvl="3" rtl="0">
              <a:spcBef>
                <a:spcPts val="0"/>
              </a:spcBef>
              <a:spcAft>
                <a:spcPts val="0"/>
              </a:spcAft>
              <a:buClr>
                <a:schemeClr val="accent3"/>
              </a:buClr>
              <a:buSzPts val="4800"/>
              <a:buNone/>
              <a:defRPr sz="4800">
                <a:solidFill>
                  <a:schemeClr val="accent3"/>
                </a:solidFill>
              </a:defRPr>
            </a:lvl4pPr>
            <a:lvl5pPr lvl="4" rtl="0">
              <a:spcBef>
                <a:spcPts val="0"/>
              </a:spcBef>
              <a:spcAft>
                <a:spcPts val="0"/>
              </a:spcAft>
              <a:buClr>
                <a:schemeClr val="accent3"/>
              </a:buClr>
              <a:buSzPts val="4800"/>
              <a:buNone/>
              <a:defRPr sz="4800">
                <a:solidFill>
                  <a:schemeClr val="accent3"/>
                </a:solidFill>
              </a:defRPr>
            </a:lvl5pPr>
            <a:lvl6pPr lvl="5" rtl="0">
              <a:spcBef>
                <a:spcPts val="0"/>
              </a:spcBef>
              <a:spcAft>
                <a:spcPts val="0"/>
              </a:spcAft>
              <a:buClr>
                <a:schemeClr val="accent3"/>
              </a:buClr>
              <a:buSzPts val="4800"/>
              <a:buNone/>
              <a:defRPr sz="4800">
                <a:solidFill>
                  <a:schemeClr val="accent3"/>
                </a:solidFill>
              </a:defRPr>
            </a:lvl6pPr>
            <a:lvl7pPr lvl="6" rtl="0">
              <a:spcBef>
                <a:spcPts val="0"/>
              </a:spcBef>
              <a:spcAft>
                <a:spcPts val="0"/>
              </a:spcAft>
              <a:buClr>
                <a:schemeClr val="accent3"/>
              </a:buClr>
              <a:buSzPts val="4800"/>
              <a:buNone/>
              <a:defRPr sz="4800">
                <a:solidFill>
                  <a:schemeClr val="accent3"/>
                </a:solidFill>
              </a:defRPr>
            </a:lvl7pPr>
            <a:lvl8pPr lvl="7" rtl="0">
              <a:spcBef>
                <a:spcPts val="0"/>
              </a:spcBef>
              <a:spcAft>
                <a:spcPts val="0"/>
              </a:spcAft>
              <a:buClr>
                <a:schemeClr val="accent3"/>
              </a:buClr>
              <a:buSzPts val="4800"/>
              <a:buNone/>
              <a:defRPr sz="4800">
                <a:solidFill>
                  <a:schemeClr val="accent3"/>
                </a:solidFill>
              </a:defRPr>
            </a:lvl8pPr>
            <a:lvl9pPr lvl="8" rtl="0">
              <a:spcBef>
                <a:spcPts val="0"/>
              </a:spcBef>
              <a:spcAft>
                <a:spcPts val="0"/>
              </a:spcAft>
              <a:buClr>
                <a:schemeClr val="accent3"/>
              </a:buClr>
              <a:buSzPts val="4800"/>
              <a:buNone/>
              <a:defRPr sz="4800">
                <a:solidFill>
                  <a:schemeClr val="accent3"/>
                </a:solidFill>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5">
    <p:spTree>
      <p:nvGrpSpPr>
        <p:cNvPr id="773" name="Shape 773"/>
        <p:cNvGrpSpPr/>
        <p:nvPr/>
      </p:nvGrpSpPr>
      <p:grpSpPr>
        <a:xfrm>
          <a:off x="0" y="0"/>
          <a:ext cx="0" cy="0"/>
          <a:chOff x="0" y="0"/>
          <a:chExt cx="0" cy="0"/>
        </a:xfrm>
      </p:grpSpPr>
      <p:sp>
        <p:nvSpPr>
          <p:cNvPr id="774" name="Google Shape;774;p50"/>
          <p:cNvSpPr txBox="1"/>
          <p:nvPr>
            <p:ph type="title"/>
          </p:nvPr>
        </p:nvSpPr>
        <p:spPr>
          <a:xfrm>
            <a:off x="2803650" y="1931225"/>
            <a:ext cx="3629700" cy="1416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6000">
                <a:solidFill>
                  <a:schemeClr val="accent1"/>
                </a:solidFill>
              </a:defRPr>
            </a:lvl1pPr>
            <a:lvl2pPr lvl="1" rtl="0" algn="ctr">
              <a:spcBef>
                <a:spcPts val="0"/>
              </a:spcBef>
              <a:spcAft>
                <a:spcPts val="0"/>
              </a:spcAft>
              <a:buSzPts val="4200"/>
              <a:buNone/>
              <a:defRPr b="0" sz="4200"/>
            </a:lvl2pPr>
            <a:lvl3pPr lvl="2" rtl="0" algn="ctr">
              <a:spcBef>
                <a:spcPts val="0"/>
              </a:spcBef>
              <a:spcAft>
                <a:spcPts val="0"/>
              </a:spcAft>
              <a:buSzPts val="4200"/>
              <a:buNone/>
              <a:defRPr b="0" sz="4200"/>
            </a:lvl3pPr>
            <a:lvl4pPr lvl="3" rtl="0" algn="ctr">
              <a:spcBef>
                <a:spcPts val="0"/>
              </a:spcBef>
              <a:spcAft>
                <a:spcPts val="0"/>
              </a:spcAft>
              <a:buSzPts val="4200"/>
              <a:buNone/>
              <a:defRPr b="0" sz="4200"/>
            </a:lvl4pPr>
            <a:lvl5pPr lvl="4" rtl="0" algn="ctr">
              <a:spcBef>
                <a:spcPts val="0"/>
              </a:spcBef>
              <a:spcAft>
                <a:spcPts val="0"/>
              </a:spcAft>
              <a:buSzPts val="4200"/>
              <a:buNone/>
              <a:defRPr b="0" sz="4200"/>
            </a:lvl5pPr>
            <a:lvl6pPr lvl="5" rtl="0" algn="ctr">
              <a:spcBef>
                <a:spcPts val="0"/>
              </a:spcBef>
              <a:spcAft>
                <a:spcPts val="0"/>
              </a:spcAft>
              <a:buSzPts val="4200"/>
              <a:buNone/>
              <a:defRPr b="0" sz="4200"/>
            </a:lvl6pPr>
            <a:lvl7pPr lvl="6" rtl="0" algn="ctr">
              <a:spcBef>
                <a:spcPts val="0"/>
              </a:spcBef>
              <a:spcAft>
                <a:spcPts val="0"/>
              </a:spcAft>
              <a:buSzPts val="4200"/>
              <a:buNone/>
              <a:defRPr b="0" sz="4200"/>
            </a:lvl7pPr>
            <a:lvl8pPr lvl="7" rtl="0" algn="ctr">
              <a:spcBef>
                <a:spcPts val="0"/>
              </a:spcBef>
              <a:spcAft>
                <a:spcPts val="0"/>
              </a:spcAft>
              <a:buSzPts val="4200"/>
              <a:buNone/>
              <a:defRPr b="0" sz="4200"/>
            </a:lvl8pPr>
            <a:lvl9pPr lvl="8" rtl="0" algn="ctr">
              <a:spcBef>
                <a:spcPts val="0"/>
              </a:spcBef>
              <a:spcAft>
                <a:spcPts val="0"/>
              </a:spcAft>
              <a:buSzPts val="4200"/>
              <a:buNone/>
              <a:defRPr b="0" sz="4200"/>
            </a:lvl9pPr>
          </a:lstStyle>
          <a:p/>
        </p:txBody>
      </p:sp>
      <p:sp>
        <p:nvSpPr>
          <p:cNvPr id="775" name="Google Shape;775;p50"/>
          <p:cNvSpPr txBox="1"/>
          <p:nvPr>
            <p:ph idx="1" type="subTitle"/>
          </p:nvPr>
        </p:nvSpPr>
        <p:spPr>
          <a:xfrm>
            <a:off x="2532700" y="3135850"/>
            <a:ext cx="4171500" cy="1617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14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776" name="Google Shape;776;p50"/>
          <p:cNvSpPr txBox="1"/>
          <p:nvPr/>
        </p:nvSpPr>
        <p:spPr>
          <a:xfrm>
            <a:off x="640351" y="3545865"/>
            <a:ext cx="2020200" cy="931500"/>
          </a:xfrm>
          <a:prstGeom prst="rect">
            <a:avLst/>
          </a:prstGeom>
          <a:noFill/>
          <a:ln>
            <a:noFill/>
          </a:ln>
        </p:spPr>
        <p:txBody>
          <a:bodyPr anchorCtr="0" anchor="b" bIns="91425" lIns="91425" spcFirstLastPara="1" rIns="91425" wrap="square" tIns="91425">
            <a:noAutofit/>
          </a:bodyPr>
          <a:lstStyle/>
          <a:p>
            <a:pPr indent="0" lvl="0" marL="0" rtl="0" algn="l">
              <a:lnSpc>
                <a:spcPct val="115000"/>
              </a:lnSpc>
              <a:spcBef>
                <a:spcPts val="300"/>
              </a:spcBef>
              <a:spcAft>
                <a:spcPts val="0"/>
              </a:spcAft>
              <a:buNone/>
            </a:pPr>
            <a:r>
              <a:rPr lang="es" sz="1000">
                <a:solidFill>
                  <a:schemeClr val="lt1"/>
                </a:solidFill>
                <a:latin typeface="Lato"/>
                <a:ea typeface="Lato"/>
                <a:cs typeface="Lato"/>
                <a:sym typeface="Lato"/>
              </a:rPr>
              <a:t>CREDITS: This presentation template was created by </a:t>
            </a:r>
            <a:r>
              <a:rPr b="1" lang="es" sz="1000">
                <a:solidFill>
                  <a:schemeClr val="lt1"/>
                </a:solidFill>
                <a:uFill>
                  <a:noFill/>
                </a:uFill>
                <a:latin typeface="Lato"/>
                <a:ea typeface="Lato"/>
                <a:cs typeface="Lato"/>
                <a:sym typeface="Lato"/>
                <a:hlinkClick r:id="rId2">
                  <a:extLst>
                    <a:ext uri="{A12FA001-AC4F-418D-AE19-62706E023703}">
                      <ahyp:hlinkClr val="tx"/>
                    </a:ext>
                  </a:extLst>
                </a:hlinkClick>
              </a:rPr>
              <a:t>Slidesgo</a:t>
            </a:r>
            <a:r>
              <a:rPr lang="es" sz="1000">
                <a:solidFill>
                  <a:schemeClr val="lt1"/>
                </a:solidFill>
                <a:latin typeface="Lato"/>
                <a:ea typeface="Lato"/>
                <a:cs typeface="Lato"/>
                <a:sym typeface="Lato"/>
              </a:rPr>
              <a:t>, including icons by </a:t>
            </a:r>
            <a:r>
              <a:rPr b="1" lang="es" sz="1000">
                <a:solidFill>
                  <a:schemeClr val="lt1"/>
                </a:solidFill>
                <a:uFill>
                  <a:noFill/>
                </a:uFill>
                <a:latin typeface="Lato"/>
                <a:ea typeface="Lato"/>
                <a:cs typeface="Lato"/>
                <a:sym typeface="Lato"/>
                <a:hlinkClick r:id="rId3">
                  <a:extLst>
                    <a:ext uri="{A12FA001-AC4F-418D-AE19-62706E023703}">
                      <ahyp:hlinkClr val="tx"/>
                    </a:ext>
                  </a:extLst>
                </a:hlinkClick>
              </a:rPr>
              <a:t>Flaticon</a:t>
            </a:r>
            <a:r>
              <a:rPr lang="es" sz="1000">
                <a:solidFill>
                  <a:schemeClr val="lt1"/>
                </a:solidFill>
                <a:latin typeface="Lato"/>
                <a:ea typeface="Lato"/>
                <a:cs typeface="Lato"/>
                <a:sym typeface="Lato"/>
              </a:rPr>
              <a:t>, and infographics &amp; images by </a:t>
            </a:r>
            <a:r>
              <a:rPr b="1" lang="es" sz="1000">
                <a:solidFill>
                  <a:schemeClr val="lt1"/>
                </a:solidFill>
                <a:uFill>
                  <a:noFill/>
                </a:uFill>
                <a:latin typeface="Lato"/>
                <a:ea typeface="Lato"/>
                <a:cs typeface="Lato"/>
                <a:sym typeface="Lato"/>
                <a:hlinkClick r:id="rId4">
                  <a:extLst>
                    <a:ext uri="{A12FA001-AC4F-418D-AE19-62706E023703}">
                      <ahyp:hlinkClr val="tx"/>
                    </a:ext>
                  </a:extLst>
                </a:hlinkClick>
              </a:rPr>
              <a:t>Freepik</a:t>
            </a:r>
            <a:endParaRPr sz="1000">
              <a:solidFill>
                <a:schemeClr val="lt1"/>
              </a:solidFill>
              <a:latin typeface="Lato"/>
              <a:ea typeface="Lato"/>
              <a:cs typeface="Lato"/>
              <a:sym typeface="Lato"/>
            </a:endParaRPr>
          </a:p>
        </p:txBody>
      </p:sp>
      <p:sp>
        <p:nvSpPr>
          <p:cNvPr id="777" name="Google Shape;777;p50"/>
          <p:cNvSpPr/>
          <p:nvPr/>
        </p:nvSpPr>
        <p:spPr>
          <a:xfrm>
            <a:off x="862500" y="401663"/>
            <a:ext cx="952900" cy="138325"/>
          </a:xfrm>
          <a:custGeom>
            <a:rect b="b" l="l" r="r" t="t"/>
            <a:pathLst>
              <a:path extrusionOk="0" h="5533" w="38116">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rgbClr val="7ECC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78" name="Google Shape;778;p50"/>
          <p:cNvGrpSpPr/>
          <p:nvPr/>
        </p:nvGrpSpPr>
        <p:grpSpPr>
          <a:xfrm flipH="1">
            <a:off x="6197306" y="4395854"/>
            <a:ext cx="1483317" cy="577807"/>
            <a:chOff x="651200" y="238075"/>
            <a:chExt cx="880725" cy="343075"/>
          </a:xfrm>
        </p:grpSpPr>
        <p:sp>
          <p:nvSpPr>
            <p:cNvPr id="779" name="Google Shape;779;p50"/>
            <p:cNvSpPr/>
            <p:nvPr/>
          </p:nvSpPr>
          <p:spPr>
            <a:xfrm>
              <a:off x="651200" y="238075"/>
              <a:ext cx="880725" cy="343075"/>
            </a:xfrm>
            <a:custGeom>
              <a:rect b="b" l="l" r="r" t="t"/>
              <a:pathLst>
                <a:path extrusionOk="0" h="13723" w="35229">
                  <a:moveTo>
                    <a:pt x="20065" y="1"/>
                  </a:moveTo>
                  <a:cubicBezTo>
                    <a:pt x="16539" y="1"/>
                    <a:pt x="13074" y="2061"/>
                    <a:pt x="14483" y="5935"/>
                  </a:cubicBezTo>
                  <a:cubicBezTo>
                    <a:pt x="13434" y="5038"/>
                    <a:pt x="12109" y="4625"/>
                    <a:pt x="10792" y="4625"/>
                  </a:cubicBezTo>
                  <a:cubicBezTo>
                    <a:pt x="8616" y="4625"/>
                    <a:pt x="6461" y="5751"/>
                    <a:pt x="5603" y="7679"/>
                  </a:cubicBezTo>
                  <a:cubicBezTo>
                    <a:pt x="5272" y="8432"/>
                    <a:pt x="5144" y="9259"/>
                    <a:pt x="5235" y="10076"/>
                  </a:cubicBezTo>
                  <a:cubicBezTo>
                    <a:pt x="4648" y="9764"/>
                    <a:pt x="3986" y="9590"/>
                    <a:pt x="3316" y="9580"/>
                  </a:cubicBezTo>
                  <a:cubicBezTo>
                    <a:pt x="1351" y="9580"/>
                    <a:pt x="1" y="11298"/>
                    <a:pt x="377" y="13722"/>
                  </a:cubicBezTo>
                  <a:lnTo>
                    <a:pt x="33952" y="13722"/>
                  </a:lnTo>
                  <a:cubicBezTo>
                    <a:pt x="35229" y="11390"/>
                    <a:pt x="34623" y="9305"/>
                    <a:pt x="33126" y="7982"/>
                  </a:cubicBezTo>
                  <a:cubicBezTo>
                    <a:pt x="32081" y="7073"/>
                    <a:pt x="30608" y="6529"/>
                    <a:pt x="29036" y="6529"/>
                  </a:cubicBezTo>
                  <a:cubicBezTo>
                    <a:pt x="27927" y="6529"/>
                    <a:pt x="26768" y="6800"/>
                    <a:pt x="25678" y="7404"/>
                  </a:cubicBezTo>
                  <a:cubicBezTo>
                    <a:pt x="27692" y="2368"/>
                    <a:pt x="23844" y="1"/>
                    <a:pt x="2006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50"/>
            <p:cNvSpPr/>
            <p:nvPr/>
          </p:nvSpPr>
          <p:spPr>
            <a:xfrm>
              <a:off x="1162500" y="272700"/>
              <a:ext cx="47550" cy="32700"/>
            </a:xfrm>
            <a:custGeom>
              <a:rect b="b" l="l" r="r" t="t"/>
              <a:pathLst>
                <a:path extrusionOk="0" h="1308" w="1902">
                  <a:moveTo>
                    <a:pt x="534" y="1"/>
                  </a:moveTo>
                  <a:cubicBezTo>
                    <a:pt x="503" y="1"/>
                    <a:pt x="472" y="2"/>
                    <a:pt x="441" y="4"/>
                  </a:cubicBezTo>
                  <a:cubicBezTo>
                    <a:pt x="294" y="4"/>
                    <a:pt x="157" y="31"/>
                    <a:pt x="10" y="68"/>
                  </a:cubicBezTo>
                  <a:cubicBezTo>
                    <a:pt x="0" y="151"/>
                    <a:pt x="19" y="242"/>
                    <a:pt x="46" y="316"/>
                  </a:cubicBezTo>
                  <a:cubicBezTo>
                    <a:pt x="175" y="316"/>
                    <a:pt x="294" y="334"/>
                    <a:pt x="414" y="353"/>
                  </a:cubicBezTo>
                  <a:cubicBezTo>
                    <a:pt x="616" y="399"/>
                    <a:pt x="818" y="472"/>
                    <a:pt x="992" y="582"/>
                  </a:cubicBezTo>
                  <a:cubicBezTo>
                    <a:pt x="1167" y="692"/>
                    <a:pt x="1323" y="830"/>
                    <a:pt x="1461" y="996"/>
                  </a:cubicBezTo>
                  <a:cubicBezTo>
                    <a:pt x="1534" y="1097"/>
                    <a:pt x="1598" y="1198"/>
                    <a:pt x="1663" y="1308"/>
                  </a:cubicBezTo>
                  <a:cubicBezTo>
                    <a:pt x="1745" y="1299"/>
                    <a:pt x="1828" y="1271"/>
                    <a:pt x="1901" y="1225"/>
                  </a:cubicBezTo>
                  <a:lnTo>
                    <a:pt x="1865" y="1115"/>
                  </a:lnTo>
                  <a:cubicBezTo>
                    <a:pt x="1846" y="1014"/>
                    <a:pt x="1810" y="913"/>
                    <a:pt x="1764" y="821"/>
                  </a:cubicBezTo>
                  <a:cubicBezTo>
                    <a:pt x="1653" y="564"/>
                    <a:pt x="1479" y="344"/>
                    <a:pt x="1240" y="187"/>
                  </a:cubicBezTo>
                  <a:cubicBezTo>
                    <a:pt x="1028" y="65"/>
                    <a:pt x="780" y="1"/>
                    <a:pt x="534" y="1"/>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50"/>
            <p:cNvSpPr/>
            <p:nvPr/>
          </p:nvSpPr>
          <p:spPr>
            <a:xfrm>
              <a:off x="1159050" y="301950"/>
              <a:ext cx="36525" cy="28700"/>
            </a:xfrm>
            <a:custGeom>
              <a:rect b="b" l="l" r="r" t="t"/>
              <a:pathLst>
                <a:path extrusionOk="0" h="1148" w="1461">
                  <a:moveTo>
                    <a:pt x="56" y="0"/>
                  </a:moveTo>
                  <a:cubicBezTo>
                    <a:pt x="19" y="73"/>
                    <a:pt x="1" y="156"/>
                    <a:pt x="1" y="239"/>
                  </a:cubicBezTo>
                  <a:lnTo>
                    <a:pt x="230" y="386"/>
                  </a:lnTo>
                  <a:cubicBezTo>
                    <a:pt x="304" y="422"/>
                    <a:pt x="368" y="478"/>
                    <a:pt x="423" y="533"/>
                  </a:cubicBezTo>
                  <a:cubicBezTo>
                    <a:pt x="487" y="588"/>
                    <a:pt x="552" y="643"/>
                    <a:pt x="616" y="689"/>
                  </a:cubicBezTo>
                  <a:cubicBezTo>
                    <a:pt x="846" y="872"/>
                    <a:pt x="1286" y="1148"/>
                    <a:pt x="1286" y="1148"/>
                  </a:cubicBezTo>
                  <a:cubicBezTo>
                    <a:pt x="1351" y="1102"/>
                    <a:pt x="1415" y="1038"/>
                    <a:pt x="1461" y="973"/>
                  </a:cubicBezTo>
                  <a:cubicBezTo>
                    <a:pt x="1305" y="726"/>
                    <a:pt x="1121" y="505"/>
                    <a:pt x="910" y="312"/>
                  </a:cubicBezTo>
                  <a:cubicBezTo>
                    <a:pt x="745" y="193"/>
                    <a:pt x="570" y="110"/>
                    <a:pt x="377" y="55"/>
                  </a:cubicBezTo>
                  <a:cubicBezTo>
                    <a:pt x="194" y="18"/>
                    <a:pt x="56" y="0"/>
                    <a:pt x="56"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50"/>
            <p:cNvSpPr/>
            <p:nvPr/>
          </p:nvSpPr>
          <p:spPr>
            <a:xfrm>
              <a:off x="1319525" y="547600"/>
              <a:ext cx="54900" cy="11950"/>
            </a:xfrm>
            <a:custGeom>
              <a:rect b="b" l="l" r="r" t="t"/>
              <a:pathLst>
                <a:path extrusionOk="0" h="478" w="2196">
                  <a:moveTo>
                    <a:pt x="1103" y="0"/>
                  </a:moveTo>
                  <a:cubicBezTo>
                    <a:pt x="736" y="19"/>
                    <a:pt x="377" y="56"/>
                    <a:pt x="28" y="120"/>
                  </a:cubicBezTo>
                  <a:cubicBezTo>
                    <a:pt x="1" y="202"/>
                    <a:pt x="1" y="285"/>
                    <a:pt x="28" y="368"/>
                  </a:cubicBezTo>
                  <a:cubicBezTo>
                    <a:pt x="377" y="423"/>
                    <a:pt x="736" y="460"/>
                    <a:pt x="1103" y="478"/>
                  </a:cubicBezTo>
                  <a:cubicBezTo>
                    <a:pt x="1461" y="460"/>
                    <a:pt x="1819" y="423"/>
                    <a:pt x="2177" y="368"/>
                  </a:cubicBezTo>
                  <a:cubicBezTo>
                    <a:pt x="2196" y="285"/>
                    <a:pt x="2196" y="202"/>
                    <a:pt x="2177" y="120"/>
                  </a:cubicBezTo>
                  <a:cubicBezTo>
                    <a:pt x="1819" y="56"/>
                    <a:pt x="1461" y="19"/>
                    <a:pt x="1103"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50"/>
            <p:cNvSpPr/>
            <p:nvPr/>
          </p:nvSpPr>
          <p:spPr>
            <a:xfrm>
              <a:off x="1333300" y="520500"/>
              <a:ext cx="27350" cy="11750"/>
            </a:xfrm>
            <a:custGeom>
              <a:rect b="b" l="l" r="r" t="t"/>
              <a:pathLst>
                <a:path extrusionOk="0" h="470" w="1094">
                  <a:moveTo>
                    <a:pt x="552" y="1"/>
                  </a:moveTo>
                  <a:cubicBezTo>
                    <a:pt x="368" y="10"/>
                    <a:pt x="185" y="56"/>
                    <a:pt x="10" y="111"/>
                  </a:cubicBezTo>
                  <a:cubicBezTo>
                    <a:pt x="1" y="194"/>
                    <a:pt x="1" y="276"/>
                    <a:pt x="10" y="359"/>
                  </a:cubicBezTo>
                  <a:cubicBezTo>
                    <a:pt x="185" y="414"/>
                    <a:pt x="368" y="460"/>
                    <a:pt x="552" y="469"/>
                  </a:cubicBezTo>
                  <a:cubicBezTo>
                    <a:pt x="736" y="460"/>
                    <a:pt x="910" y="414"/>
                    <a:pt x="1085" y="359"/>
                  </a:cubicBezTo>
                  <a:cubicBezTo>
                    <a:pt x="1094" y="276"/>
                    <a:pt x="1094" y="194"/>
                    <a:pt x="1085" y="111"/>
                  </a:cubicBezTo>
                  <a:cubicBezTo>
                    <a:pt x="910" y="56"/>
                    <a:pt x="736" y="10"/>
                    <a:pt x="552" y="1"/>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84" name="Google Shape;784;p50"/>
          <p:cNvGrpSpPr/>
          <p:nvPr/>
        </p:nvGrpSpPr>
        <p:grpSpPr>
          <a:xfrm>
            <a:off x="8159570" y="1353393"/>
            <a:ext cx="1295601" cy="577830"/>
            <a:chOff x="8042384" y="2038616"/>
            <a:chExt cx="1720815" cy="767473"/>
          </a:xfrm>
        </p:grpSpPr>
        <p:sp>
          <p:nvSpPr>
            <p:cNvPr id="785" name="Google Shape;785;p50"/>
            <p:cNvSpPr/>
            <p:nvPr/>
          </p:nvSpPr>
          <p:spPr>
            <a:xfrm>
              <a:off x="8042384" y="2038616"/>
              <a:ext cx="1720815" cy="767473"/>
            </a:xfrm>
            <a:custGeom>
              <a:rect b="b" l="l" r="r" t="t"/>
              <a:pathLst>
                <a:path extrusionOk="0" h="19316" w="43310">
                  <a:moveTo>
                    <a:pt x="25615" y="0"/>
                  </a:moveTo>
                  <a:cubicBezTo>
                    <a:pt x="20922" y="0"/>
                    <a:pt x="16203" y="3639"/>
                    <a:pt x="16707" y="11601"/>
                  </a:cubicBezTo>
                  <a:cubicBezTo>
                    <a:pt x="14853" y="8904"/>
                    <a:pt x="12411" y="7768"/>
                    <a:pt x="10025" y="7768"/>
                  </a:cubicBezTo>
                  <a:cubicBezTo>
                    <a:pt x="4883" y="7768"/>
                    <a:pt x="0" y="13039"/>
                    <a:pt x="1819" y="19316"/>
                  </a:cubicBezTo>
                  <a:lnTo>
                    <a:pt x="43309" y="19316"/>
                  </a:lnTo>
                  <a:cubicBezTo>
                    <a:pt x="43309" y="15688"/>
                    <a:pt x="40582" y="11557"/>
                    <a:pt x="36902" y="11557"/>
                  </a:cubicBezTo>
                  <a:cubicBezTo>
                    <a:pt x="35985" y="11557"/>
                    <a:pt x="35010" y="11813"/>
                    <a:pt x="34003" y="12397"/>
                  </a:cubicBezTo>
                  <a:cubicBezTo>
                    <a:pt x="35952" y="4439"/>
                    <a:pt x="30799" y="0"/>
                    <a:pt x="2561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50"/>
            <p:cNvSpPr/>
            <p:nvPr/>
          </p:nvSpPr>
          <p:spPr>
            <a:xfrm>
              <a:off x="8825909" y="2181653"/>
              <a:ext cx="49348" cy="69413"/>
            </a:xfrm>
            <a:custGeom>
              <a:rect b="b" l="l" r="r" t="t"/>
              <a:pathLst>
                <a:path extrusionOk="0" h="1747" w="1242">
                  <a:moveTo>
                    <a:pt x="1136" y="0"/>
                  </a:moveTo>
                  <a:lnTo>
                    <a:pt x="1030" y="32"/>
                  </a:lnTo>
                  <a:cubicBezTo>
                    <a:pt x="934" y="64"/>
                    <a:pt x="849" y="107"/>
                    <a:pt x="775" y="149"/>
                  </a:cubicBezTo>
                  <a:cubicBezTo>
                    <a:pt x="552" y="266"/>
                    <a:pt x="372" y="436"/>
                    <a:pt x="234" y="637"/>
                  </a:cubicBezTo>
                  <a:cubicBezTo>
                    <a:pt x="106" y="849"/>
                    <a:pt x="22" y="1093"/>
                    <a:pt x="11" y="1337"/>
                  </a:cubicBezTo>
                  <a:cubicBezTo>
                    <a:pt x="0" y="1433"/>
                    <a:pt x="0" y="1529"/>
                    <a:pt x="11" y="1624"/>
                  </a:cubicBezTo>
                  <a:lnTo>
                    <a:pt x="22" y="1730"/>
                  </a:lnTo>
                  <a:cubicBezTo>
                    <a:pt x="64" y="1741"/>
                    <a:pt x="109" y="1746"/>
                    <a:pt x="154" y="1746"/>
                  </a:cubicBezTo>
                  <a:cubicBezTo>
                    <a:pt x="199" y="1746"/>
                    <a:pt x="244" y="1741"/>
                    <a:pt x="287" y="1730"/>
                  </a:cubicBezTo>
                  <a:cubicBezTo>
                    <a:pt x="287" y="1730"/>
                    <a:pt x="297" y="1698"/>
                    <a:pt x="319" y="1635"/>
                  </a:cubicBezTo>
                  <a:cubicBezTo>
                    <a:pt x="329" y="1560"/>
                    <a:pt x="351" y="1486"/>
                    <a:pt x="382" y="1422"/>
                  </a:cubicBezTo>
                  <a:cubicBezTo>
                    <a:pt x="457" y="1242"/>
                    <a:pt x="542" y="1072"/>
                    <a:pt x="648" y="913"/>
                  </a:cubicBezTo>
                  <a:cubicBezTo>
                    <a:pt x="754" y="754"/>
                    <a:pt x="870" y="605"/>
                    <a:pt x="998" y="457"/>
                  </a:cubicBezTo>
                  <a:cubicBezTo>
                    <a:pt x="1115" y="319"/>
                    <a:pt x="1242" y="234"/>
                    <a:pt x="1242" y="234"/>
                  </a:cubicBezTo>
                  <a:cubicBezTo>
                    <a:pt x="1221" y="149"/>
                    <a:pt x="1178" y="64"/>
                    <a:pt x="1136"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50"/>
            <p:cNvSpPr/>
            <p:nvPr/>
          </p:nvSpPr>
          <p:spPr>
            <a:xfrm>
              <a:off x="8874383" y="2198500"/>
              <a:ext cx="47282" cy="47679"/>
            </a:xfrm>
            <a:custGeom>
              <a:rect b="b" l="l" r="r" t="t"/>
              <a:pathLst>
                <a:path extrusionOk="0" h="1200" w="1190">
                  <a:moveTo>
                    <a:pt x="1125" y="1"/>
                  </a:moveTo>
                  <a:lnTo>
                    <a:pt x="1041" y="12"/>
                  </a:lnTo>
                  <a:cubicBezTo>
                    <a:pt x="966" y="12"/>
                    <a:pt x="892" y="22"/>
                    <a:pt x="818" y="43"/>
                  </a:cubicBezTo>
                  <a:cubicBezTo>
                    <a:pt x="637" y="96"/>
                    <a:pt x="457" y="192"/>
                    <a:pt x="319" y="330"/>
                  </a:cubicBezTo>
                  <a:cubicBezTo>
                    <a:pt x="192" y="468"/>
                    <a:pt x="107" y="638"/>
                    <a:pt x="54" y="829"/>
                  </a:cubicBezTo>
                  <a:cubicBezTo>
                    <a:pt x="32" y="892"/>
                    <a:pt x="22" y="967"/>
                    <a:pt x="11" y="1030"/>
                  </a:cubicBezTo>
                  <a:lnTo>
                    <a:pt x="1" y="1115"/>
                  </a:lnTo>
                  <a:cubicBezTo>
                    <a:pt x="75" y="1158"/>
                    <a:pt x="160" y="1189"/>
                    <a:pt x="255" y="1200"/>
                  </a:cubicBezTo>
                  <a:cubicBezTo>
                    <a:pt x="298" y="1136"/>
                    <a:pt x="351" y="1062"/>
                    <a:pt x="404" y="998"/>
                  </a:cubicBezTo>
                  <a:cubicBezTo>
                    <a:pt x="499" y="892"/>
                    <a:pt x="595" y="786"/>
                    <a:pt x="690" y="691"/>
                  </a:cubicBezTo>
                  <a:cubicBezTo>
                    <a:pt x="786" y="585"/>
                    <a:pt x="881" y="489"/>
                    <a:pt x="987" y="404"/>
                  </a:cubicBezTo>
                  <a:cubicBezTo>
                    <a:pt x="1051" y="351"/>
                    <a:pt x="1115" y="309"/>
                    <a:pt x="1189" y="266"/>
                  </a:cubicBezTo>
                  <a:cubicBezTo>
                    <a:pt x="1178" y="171"/>
                    <a:pt x="1157" y="86"/>
                    <a:pt x="1125" y="1"/>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50"/>
            <p:cNvSpPr/>
            <p:nvPr/>
          </p:nvSpPr>
          <p:spPr>
            <a:xfrm>
              <a:off x="8122644" y="2614658"/>
              <a:ext cx="66671" cy="60314"/>
            </a:xfrm>
            <a:custGeom>
              <a:rect b="b" l="l" r="r" t="t"/>
              <a:pathLst>
                <a:path extrusionOk="0" h="1518" w="1678">
                  <a:moveTo>
                    <a:pt x="202" y="0"/>
                  </a:moveTo>
                  <a:cubicBezTo>
                    <a:pt x="181" y="0"/>
                    <a:pt x="1" y="181"/>
                    <a:pt x="22" y="191"/>
                  </a:cubicBezTo>
                  <a:cubicBezTo>
                    <a:pt x="383" y="754"/>
                    <a:pt x="892" y="1210"/>
                    <a:pt x="1486" y="1518"/>
                  </a:cubicBezTo>
                  <a:cubicBezTo>
                    <a:pt x="1561" y="1475"/>
                    <a:pt x="1624" y="1411"/>
                    <a:pt x="1677" y="1327"/>
                  </a:cubicBezTo>
                  <a:cubicBezTo>
                    <a:pt x="1306" y="775"/>
                    <a:pt x="797" y="319"/>
                    <a:pt x="202"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50"/>
            <p:cNvSpPr/>
            <p:nvPr/>
          </p:nvSpPr>
          <p:spPr>
            <a:xfrm>
              <a:off x="8146284" y="2574170"/>
              <a:ext cx="46805" cy="43030"/>
            </a:xfrm>
            <a:custGeom>
              <a:rect b="b" l="l" r="r" t="t"/>
              <a:pathLst>
                <a:path extrusionOk="0" h="1083" w="1178">
                  <a:moveTo>
                    <a:pt x="223" y="1"/>
                  </a:moveTo>
                  <a:cubicBezTo>
                    <a:pt x="138" y="43"/>
                    <a:pt x="64" y="85"/>
                    <a:pt x="0" y="149"/>
                  </a:cubicBezTo>
                  <a:cubicBezTo>
                    <a:pt x="74" y="393"/>
                    <a:pt x="202" y="605"/>
                    <a:pt x="371" y="796"/>
                  </a:cubicBezTo>
                  <a:cubicBezTo>
                    <a:pt x="509" y="902"/>
                    <a:pt x="658" y="987"/>
                    <a:pt x="828" y="1030"/>
                  </a:cubicBezTo>
                  <a:cubicBezTo>
                    <a:pt x="976" y="1072"/>
                    <a:pt x="1093" y="1083"/>
                    <a:pt x="1093" y="1083"/>
                  </a:cubicBezTo>
                  <a:cubicBezTo>
                    <a:pt x="1135" y="1009"/>
                    <a:pt x="1167" y="913"/>
                    <a:pt x="1178" y="828"/>
                  </a:cubicBezTo>
                  <a:cubicBezTo>
                    <a:pt x="1178" y="828"/>
                    <a:pt x="1104" y="754"/>
                    <a:pt x="1008" y="680"/>
                  </a:cubicBezTo>
                  <a:cubicBezTo>
                    <a:pt x="902" y="616"/>
                    <a:pt x="817" y="489"/>
                    <a:pt x="722" y="414"/>
                  </a:cubicBezTo>
                  <a:cubicBezTo>
                    <a:pt x="552" y="266"/>
                    <a:pt x="223" y="1"/>
                    <a:pt x="223" y="1"/>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90" name="Google Shape;790;p50"/>
          <p:cNvSpPr/>
          <p:nvPr/>
        </p:nvSpPr>
        <p:spPr>
          <a:xfrm>
            <a:off x="7922113" y="2204363"/>
            <a:ext cx="293325" cy="67875"/>
          </a:xfrm>
          <a:custGeom>
            <a:rect b="b" l="l" r="r" t="t"/>
            <a:pathLst>
              <a:path extrusionOk="0" h="2715" w="11733">
                <a:moveTo>
                  <a:pt x="5691" y="0"/>
                </a:moveTo>
                <a:lnTo>
                  <a:pt x="5283" y="409"/>
                </a:lnTo>
                <a:lnTo>
                  <a:pt x="4728" y="934"/>
                </a:lnTo>
                <a:cubicBezTo>
                  <a:pt x="4524" y="1080"/>
                  <a:pt x="4349" y="1255"/>
                  <a:pt x="4144" y="1372"/>
                </a:cubicBezTo>
                <a:cubicBezTo>
                  <a:pt x="3736" y="1634"/>
                  <a:pt x="3298" y="1780"/>
                  <a:pt x="2831" y="1868"/>
                </a:cubicBezTo>
                <a:cubicBezTo>
                  <a:pt x="2739" y="1879"/>
                  <a:pt x="2646" y="1885"/>
                  <a:pt x="2553" y="1885"/>
                </a:cubicBezTo>
                <a:cubicBezTo>
                  <a:pt x="1697" y="1885"/>
                  <a:pt x="789" y="1420"/>
                  <a:pt x="0" y="788"/>
                </a:cubicBezTo>
                <a:lnTo>
                  <a:pt x="0" y="788"/>
                </a:lnTo>
                <a:cubicBezTo>
                  <a:pt x="263" y="1284"/>
                  <a:pt x="642" y="1751"/>
                  <a:pt x="1109" y="2072"/>
                </a:cubicBezTo>
                <a:cubicBezTo>
                  <a:pt x="1605" y="2452"/>
                  <a:pt x="2218" y="2685"/>
                  <a:pt x="2831" y="2714"/>
                </a:cubicBezTo>
                <a:cubicBezTo>
                  <a:pt x="3473" y="2714"/>
                  <a:pt x="4115" y="2568"/>
                  <a:pt x="4670" y="2277"/>
                </a:cubicBezTo>
                <a:cubicBezTo>
                  <a:pt x="4932" y="2131"/>
                  <a:pt x="5195" y="1956"/>
                  <a:pt x="5429" y="1751"/>
                </a:cubicBezTo>
                <a:cubicBezTo>
                  <a:pt x="5521" y="1682"/>
                  <a:pt x="5610" y="1603"/>
                  <a:pt x="5697" y="1522"/>
                </a:cubicBezTo>
                <a:lnTo>
                  <a:pt x="5697" y="1522"/>
                </a:lnTo>
                <a:cubicBezTo>
                  <a:pt x="6054" y="1801"/>
                  <a:pt x="6442" y="2039"/>
                  <a:pt x="6859" y="2247"/>
                </a:cubicBezTo>
                <a:cubicBezTo>
                  <a:pt x="7442" y="2539"/>
                  <a:pt x="8084" y="2685"/>
                  <a:pt x="8726" y="2714"/>
                </a:cubicBezTo>
                <a:cubicBezTo>
                  <a:pt x="8902" y="2714"/>
                  <a:pt x="9048" y="2714"/>
                  <a:pt x="9223" y="2685"/>
                </a:cubicBezTo>
                <a:lnTo>
                  <a:pt x="9719" y="2568"/>
                </a:lnTo>
                <a:cubicBezTo>
                  <a:pt x="10011" y="2481"/>
                  <a:pt x="10302" y="2335"/>
                  <a:pt x="10565" y="2160"/>
                </a:cubicBezTo>
                <a:cubicBezTo>
                  <a:pt x="11061" y="1780"/>
                  <a:pt x="11470" y="1313"/>
                  <a:pt x="11733" y="759"/>
                </a:cubicBezTo>
                <a:lnTo>
                  <a:pt x="11733" y="759"/>
                </a:lnTo>
                <a:cubicBezTo>
                  <a:pt x="11324" y="1138"/>
                  <a:pt x="10828" y="1430"/>
                  <a:pt x="10302" y="1664"/>
                </a:cubicBezTo>
                <a:cubicBezTo>
                  <a:pt x="9980" y="1785"/>
                  <a:pt x="9630" y="1850"/>
                  <a:pt x="9271" y="1850"/>
                </a:cubicBezTo>
                <a:cubicBezTo>
                  <a:pt x="9110" y="1850"/>
                  <a:pt x="8947" y="1837"/>
                  <a:pt x="8785" y="1810"/>
                </a:cubicBezTo>
                <a:cubicBezTo>
                  <a:pt x="8289" y="1722"/>
                  <a:pt x="7793" y="1547"/>
                  <a:pt x="7355" y="1284"/>
                </a:cubicBezTo>
                <a:cubicBezTo>
                  <a:pt x="6888" y="1022"/>
                  <a:pt x="6479" y="730"/>
                  <a:pt x="6100" y="380"/>
                </a:cubicBezTo>
                <a:lnTo>
                  <a:pt x="5691" y="0"/>
                </a:lnTo>
                <a:close/>
              </a:path>
            </a:pathLst>
          </a:custGeom>
          <a:solidFill>
            <a:srgbClr val="7ECC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91" name="Google Shape;791;p50"/>
          <p:cNvGrpSpPr/>
          <p:nvPr/>
        </p:nvGrpSpPr>
        <p:grpSpPr>
          <a:xfrm flipH="1">
            <a:off x="-652219" y="1582654"/>
            <a:ext cx="1483317" cy="577807"/>
            <a:chOff x="651200" y="238075"/>
            <a:chExt cx="880725" cy="343075"/>
          </a:xfrm>
        </p:grpSpPr>
        <p:sp>
          <p:nvSpPr>
            <p:cNvPr id="792" name="Google Shape;792;p50"/>
            <p:cNvSpPr/>
            <p:nvPr/>
          </p:nvSpPr>
          <p:spPr>
            <a:xfrm>
              <a:off x="651200" y="238075"/>
              <a:ext cx="880725" cy="343075"/>
            </a:xfrm>
            <a:custGeom>
              <a:rect b="b" l="l" r="r" t="t"/>
              <a:pathLst>
                <a:path extrusionOk="0" h="13723" w="35229">
                  <a:moveTo>
                    <a:pt x="20065" y="1"/>
                  </a:moveTo>
                  <a:cubicBezTo>
                    <a:pt x="16539" y="1"/>
                    <a:pt x="13074" y="2061"/>
                    <a:pt x="14483" y="5935"/>
                  </a:cubicBezTo>
                  <a:cubicBezTo>
                    <a:pt x="13434" y="5038"/>
                    <a:pt x="12109" y="4625"/>
                    <a:pt x="10792" y="4625"/>
                  </a:cubicBezTo>
                  <a:cubicBezTo>
                    <a:pt x="8616" y="4625"/>
                    <a:pt x="6461" y="5751"/>
                    <a:pt x="5603" y="7679"/>
                  </a:cubicBezTo>
                  <a:cubicBezTo>
                    <a:pt x="5272" y="8432"/>
                    <a:pt x="5144" y="9259"/>
                    <a:pt x="5235" y="10076"/>
                  </a:cubicBezTo>
                  <a:cubicBezTo>
                    <a:pt x="4648" y="9764"/>
                    <a:pt x="3986" y="9590"/>
                    <a:pt x="3316" y="9580"/>
                  </a:cubicBezTo>
                  <a:cubicBezTo>
                    <a:pt x="1351" y="9580"/>
                    <a:pt x="1" y="11298"/>
                    <a:pt x="377" y="13722"/>
                  </a:cubicBezTo>
                  <a:lnTo>
                    <a:pt x="33952" y="13722"/>
                  </a:lnTo>
                  <a:cubicBezTo>
                    <a:pt x="35229" y="11390"/>
                    <a:pt x="34623" y="9305"/>
                    <a:pt x="33126" y="7982"/>
                  </a:cubicBezTo>
                  <a:cubicBezTo>
                    <a:pt x="32081" y="7073"/>
                    <a:pt x="30608" y="6529"/>
                    <a:pt x="29036" y="6529"/>
                  </a:cubicBezTo>
                  <a:cubicBezTo>
                    <a:pt x="27927" y="6529"/>
                    <a:pt x="26768" y="6800"/>
                    <a:pt x="25678" y="7404"/>
                  </a:cubicBezTo>
                  <a:cubicBezTo>
                    <a:pt x="27692" y="2368"/>
                    <a:pt x="23844" y="1"/>
                    <a:pt x="2006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50"/>
            <p:cNvSpPr/>
            <p:nvPr/>
          </p:nvSpPr>
          <p:spPr>
            <a:xfrm>
              <a:off x="1162500" y="272700"/>
              <a:ext cx="47550" cy="32700"/>
            </a:xfrm>
            <a:custGeom>
              <a:rect b="b" l="l" r="r" t="t"/>
              <a:pathLst>
                <a:path extrusionOk="0" h="1308" w="1902">
                  <a:moveTo>
                    <a:pt x="534" y="1"/>
                  </a:moveTo>
                  <a:cubicBezTo>
                    <a:pt x="503" y="1"/>
                    <a:pt x="472" y="2"/>
                    <a:pt x="441" y="4"/>
                  </a:cubicBezTo>
                  <a:cubicBezTo>
                    <a:pt x="294" y="4"/>
                    <a:pt x="157" y="31"/>
                    <a:pt x="10" y="68"/>
                  </a:cubicBezTo>
                  <a:cubicBezTo>
                    <a:pt x="0" y="151"/>
                    <a:pt x="19" y="242"/>
                    <a:pt x="46" y="316"/>
                  </a:cubicBezTo>
                  <a:cubicBezTo>
                    <a:pt x="175" y="316"/>
                    <a:pt x="294" y="334"/>
                    <a:pt x="414" y="353"/>
                  </a:cubicBezTo>
                  <a:cubicBezTo>
                    <a:pt x="616" y="399"/>
                    <a:pt x="818" y="472"/>
                    <a:pt x="992" y="582"/>
                  </a:cubicBezTo>
                  <a:cubicBezTo>
                    <a:pt x="1167" y="692"/>
                    <a:pt x="1323" y="830"/>
                    <a:pt x="1461" y="996"/>
                  </a:cubicBezTo>
                  <a:cubicBezTo>
                    <a:pt x="1534" y="1097"/>
                    <a:pt x="1598" y="1198"/>
                    <a:pt x="1663" y="1308"/>
                  </a:cubicBezTo>
                  <a:cubicBezTo>
                    <a:pt x="1745" y="1299"/>
                    <a:pt x="1828" y="1271"/>
                    <a:pt x="1901" y="1225"/>
                  </a:cubicBezTo>
                  <a:lnTo>
                    <a:pt x="1865" y="1115"/>
                  </a:lnTo>
                  <a:cubicBezTo>
                    <a:pt x="1846" y="1014"/>
                    <a:pt x="1810" y="913"/>
                    <a:pt x="1764" y="821"/>
                  </a:cubicBezTo>
                  <a:cubicBezTo>
                    <a:pt x="1653" y="564"/>
                    <a:pt x="1479" y="344"/>
                    <a:pt x="1240" y="187"/>
                  </a:cubicBezTo>
                  <a:cubicBezTo>
                    <a:pt x="1028" y="65"/>
                    <a:pt x="780" y="1"/>
                    <a:pt x="534" y="1"/>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50"/>
            <p:cNvSpPr/>
            <p:nvPr/>
          </p:nvSpPr>
          <p:spPr>
            <a:xfrm>
              <a:off x="1159050" y="301950"/>
              <a:ext cx="36525" cy="28700"/>
            </a:xfrm>
            <a:custGeom>
              <a:rect b="b" l="l" r="r" t="t"/>
              <a:pathLst>
                <a:path extrusionOk="0" h="1148" w="1461">
                  <a:moveTo>
                    <a:pt x="56" y="0"/>
                  </a:moveTo>
                  <a:cubicBezTo>
                    <a:pt x="19" y="73"/>
                    <a:pt x="1" y="156"/>
                    <a:pt x="1" y="239"/>
                  </a:cubicBezTo>
                  <a:lnTo>
                    <a:pt x="230" y="386"/>
                  </a:lnTo>
                  <a:cubicBezTo>
                    <a:pt x="304" y="422"/>
                    <a:pt x="368" y="478"/>
                    <a:pt x="423" y="533"/>
                  </a:cubicBezTo>
                  <a:cubicBezTo>
                    <a:pt x="487" y="588"/>
                    <a:pt x="552" y="643"/>
                    <a:pt x="616" y="689"/>
                  </a:cubicBezTo>
                  <a:cubicBezTo>
                    <a:pt x="846" y="872"/>
                    <a:pt x="1286" y="1148"/>
                    <a:pt x="1286" y="1148"/>
                  </a:cubicBezTo>
                  <a:cubicBezTo>
                    <a:pt x="1351" y="1102"/>
                    <a:pt x="1415" y="1038"/>
                    <a:pt x="1461" y="973"/>
                  </a:cubicBezTo>
                  <a:cubicBezTo>
                    <a:pt x="1305" y="726"/>
                    <a:pt x="1121" y="505"/>
                    <a:pt x="910" y="312"/>
                  </a:cubicBezTo>
                  <a:cubicBezTo>
                    <a:pt x="745" y="193"/>
                    <a:pt x="570" y="110"/>
                    <a:pt x="377" y="55"/>
                  </a:cubicBezTo>
                  <a:cubicBezTo>
                    <a:pt x="194" y="18"/>
                    <a:pt x="56" y="0"/>
                    <a:pt x="56"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50"/>
            <p:cNvSpPr/>
            <p:nvPr/>
          </p:nvSpPr>
          <p:spPr>
            <a:xfrm>
              <a:off x="1319525" y="547600"/>
              <a:ext cx="54900" cy="11950"/>
            </a:xfrm>
            <a:custGeom>
              <a:rect b="b" l="l" r="r" t="t"/>
              <a:pathLst>
                <a:path extrusionOk="0" h="478" w="2196">
                  <a:moveTo>
                    <a:pt x="1103" y="0"/>
                  </a:moveTo>
                  <a:cubicBezTo>
                    <a:pt x="736" y="19"/>
                    <a:pt x="377" y="56"/>
                    <a:pt x="28" y="120"/>
                  </a:cubicBezTo>
                  <a:cubicBezTo>
                    <a:pt x="1" y="202"/>
                    <a:pt x="1" y="285"/>
                    <a:pt x="28" y="368"/>
                  </a:cubicBezTo>
                  <a:cubicBezTo>
                    <a:pt x="377" y="423"/>
                    <a:pt x="736" y="460"/>
                    <a:pt x="1103" y="478"/>
                  </a:cubicBezTo>
                  <a:cubicBezTo>
                    <a:pt x="1461" y="460"/>
                    <a:pt x="1819" y="423"/>
                    <a:pt x="2177" y="368"/>
                  </a:cubicBezTo>
                  <a:cubicBezTo>
                    <a:pt x="2196" y="285"/>
                    <a:pt x="2196" y="202"/>
                    <a:pt x="2177" y="120"/>
                  </a:cubicBezTo>
                  <a:cubicBezTo>
                    <a:pt x="1819" y="56"/>
                    <a:pt x="1461" y="19"/>
                    <a:pt x="1103"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50"/>
            <p:cNvSpPr/>
            <p:nvPr/>
          </p:nvSpPr>
          <p:spPr>
            <a:xfrm>
              <a:off x="1333300" y="520500"/>
              <a:ext cx="27350" cy="11750"/>
            </a:xfrm>
            <a:custGeom>
              <a:rect b="b" l="l" r="r" t="t"/>
              <a:pathLst>
                <a:path extrusionOk="0" h="470" w="1094">
                  <a:moveTo>
                    <a:pt x="552" y="1"/>
                  </a:moveTo>
                  <a:cubicBezTo>
                    <a:pt x="368" y="10"/>
                    <a:pt x="185" y="56"/>
                    <a:pt x="10" y="111"/>
                  </a:cubicBezTo>
                  <a:cubicBezTo>
                    <a:pt x="1" y="194"/>
                    <a:pt x="1" y="276"/>
                    <a:pt x="10" y="359"/>
                  </a:cubicBezTo>
                  <a:cubicBezTo>
                    <a:pt x="185" y="414"/>
                    <a:pt x="368" y="460"/>
                    <a:pt x="552" y="469"/>
                  </a:cubicBezTo>
                  <a:cubicBezTo>
                    <a:pt x="736" y="460"/>
                    <a:pt x="910" y="414"/>
                    <a:pt x="1085" y="359"/>
                  </a:cubicBezTo>
                  <a:cubicBezTo>
                    <a:pt x="1094" y="276"/>
                    <a:pt x="1094" y="194"/>
                    <a:pt x="1085" y="111"/>
                  </a:cubicBezTo>
                  <a:cubicBezTo>
                    <a:pt x="910" y="56"/>
                    <a:pt x="736" y="10"/>
                    <a:pt x="552" y="1"/>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97" name="Google Shape;797;p50"/>
          <p:cNvSpPr/>
          <p:nvPr/>
        </p:nvSpPr>
        <p:spPr>
          <a:xfrm>
            <a:off x="4095550" y="4395838"/>
            <a:ext cx="952900" cy="138325"/>
          </a:xfrm>
          <a:custGeom>
            <a:rect b="b" l="l" r="r" t="t"/>
            <a:pathLst>
              <a:path extrusionOk="0" h="5533" w="38116">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rgbClr val="7ECC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50"/>
          <p:cNvSpPr/>
          <p:nvPr/>
        </p:nvSpPr>
        <p:spPr>
          <a:xfrm>
            <a:off x="609563" y="4852438"/>
            <a:ext cx="293325" cy="67875"/>
          </a:xfrm>
          <a:custGeom>
            <a:rect b="b" l="l" r="r" t="t"/>
            <a:pathLst>
              <a:path extrusionOk="0" h="2715" w="11733">
                <a:moveTo>
                  <a:pt x="5691" y="0"/>
                </a:moveTo>
                <a:lnTo>
                  <a:pt x="5283" y="409"/>
                </a:lnTo>
                <a:lnTo>
                  <a:pt x="4728" y="934"/>
                </a:lnTo>
                <a:cubicBezTo>
                  <a:pt x="4524" y="1080"/>
                  <a:pt x="4349" y="1255"/>
                  <a:pt x="4144" y="1372"/>
                </a:cubicBezTo>
                <a:cubicBezTo>
                  <a:pt x="3736" y="1634"/>
                  <a:pt x="3298" y="1780"/>
                  <a:pt x="2831" y="1868"/>
                </a:cubicBezTo>
                <a:cubicBezTo>
                  <a:pt x="2739" y="1879"/>
                  <a:pt x="2646" y="1885"/>
                  <a:pt x="2553" y="1885"/>
                </a:cubicBezTo>
                <a:cubicBezTo>
                  <a:pt x="1697" y="1885"/>
                  <a:pt x="789" y="1420"/>
                  <a:pt x="0" y="788"/>
                </a:cubicBezTo>
                <a:lnTo>
                  <a:pt x="0" y="788"/>
                </a:lnTo>
                <a:cubicBezTo>
                  <a:pt x="263" y="1284"/>
                  <a:pt x="642" y="1751"/>
                  <a:pt x="1109" y="2072"/>
                </a:cubicBezTo>
                <a:cubicBezTo>
                  <a:pt x="1605" y="2452"/>
                  <a:pt x="2218" y="2685"/>
                  <a:pt x="2831" y="2714"/>
                </a:cubicBezTo>
                <a:cubicBezTo>
                  <a:pt x="3473" y="2714"/>
                  <a:pt x="4115" y="2568"/>
                  <a:pt x="4670" y="2277"/>
                </a:cubicBezTo>
                <a:cubicBezTo>
                  <a:pt x="4932" y="2131"/>
                  <a:pt x="5195" y="1956"/>
                  <a:pt x="5429" y="1751"/>
                </a:cubicBezTo>
                <a:cubicBezTo>
                  <a:pt x="5521" y="1682"/>
                  <a:pt x="5610" y="1603"/>
                  <a:pt x="5697" y="1522"/>
                </a:cubicBezTo>
                <a:lnTo>
                  <a:pt x="5697" y="1522"/>
                </a:lnTo>
                <a:cubicBezTo>
                  <a:pt x="6054" y="1801"/>
                  <a:pt x="6442" y="2039"/>
                  <a:pt x="6859" y="2247"/>
                </a:cubicBezTo>
                <a:cubicBezTo>
                  <a:pt x="7442" y="2539"/>
                  <a:pt x="8084" y="2685"/>
                  <a:pt x="8726" y="2714"/>
                </a:cubicBezTo>
                <a:cubicBezTo>
                  <a:pt x="8902" y="2714"/>
                  <a:pt x="9048" y="2714"/>
                  <a:pt x="9223" y="2685"/>
                </a:cubicBezTo>
                <a:lnTo>
                  <a:pt x="9719" y="2568"/>
                </a:lnTo>
                <a:cubicBezTo>
                  <a:pt x="10011" y="2481"/>
                  <a:pt x="10302" y="2335"/>
                  <a:pt x="10565" y="2160"/>
                </a:cubicBezTo>
                <a:cubicBezTo>
                  <a:pt x="11061" y="1780"/>
                  <a:pt x="11470" y="1313"/>
                  <a:pt x="11733" y="759"/>
                </a:cubicBezTo>
                <a:lnTo>
                  <a:pt x="11733" y="759"/>
                </a:lnTo>
                <a:cubicBezTo>
                  <a:pt x="11324" y="1138"/>
                  <a:pt x="10828" y="1430"/>
                  <a:pt x="10302" y="1664"/>
                </a:cubicBezTo>
                <a:cubicBezTo>
                  <a:pt x="9980" y="1785"/>
                  <a:pt x="9630" y="1850"/>
                  <a:pt x="9271" y="1850"/>
                </a:cubicBezTo>
                <a:cubicBezTo>
                  <a:pt x="9110" y="1850"/>
                  <a:pt x="8947" y="1837"/>
                  <a:pt x="8785" y="1810"/>
                </a:cubicBezTo>
                <a:cubicBezTo>
                  <a:pt x="8289" y="1722"/>
                  <a:pt x="7793" y="1547"/>
                  <a:pt x="7355" y="1284"/>
                </a:cubicBezTo>
                <a:cubicBezTo>
                  <a:pt x="6888" y="1022"/>
                  <a:pt x="6479" y="730"/>
                  <a:pt x="6100" y="380"/>
                </a:cubicBezTo>
                <a:lnTo>
                  <a:pt x="5691" y="0"/>
                </a:lnTo>
                <a:close/>
              </a:path>
            </a:pathLst>
          </a:custGeom>
          <a:solidFill>
            <a:srgbClr val="7ECC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9">
    <p:spTree>
      <p:nvGrpSpPr>
        <p:cNvPr id="799" name="Shape 799"/>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
  <p:cSld name="TITLE_1">
    <p:spTree>
      <p:nvGrpSpPr>
        <p:cNvPr id="22" name="Shape 22"/>
        <p:cNvGrpSpPr/>
        <p:nvPr/>
      </p:nvGrpSpPr>
      <p:grpSpPr>
        <a:xfrm>
          <a:off x="0" y="0"/>
          <a:ext cx="0" cy="0"/>
          <a:chOff x="0" y="0"/>
          <a:chExt cx="0" cy="0"/>
        </a:xfrm>
      </p:grpSpPr>
      <p:sp>
        <p:nvSpPr>
          <p:cNvPr id="23" name="Google Shape;23;p6"/>
          <p:cNvSpPr txBox="1"/>
          <p:nvPr>
            <p:ph type="ctrTitle"/>
          </p:nvPr>
        </p:nvSpPr>
        <p:spPr>
          <a:xfrm>
            <a:off x="311700" y="644550"/>
            <a:ext cx="8520600" cy="606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rgbClr val="FFFFFF"/>
              </a:buClr>
              <a:buSzPts val="3000"/>
              <a:buFont typeface="Roboto Black"/>
              <a:buNone/>
              <a:defRPr b="0" sz="3000">
                <a:solidFill>
                  <a:srgbClr val="FFFFFF"/>
                </a:solidFill>
                <a:latin typeface="Roboto Black"/>
                <a:ea typeface="Roboto Black"/>
                <a:cs typeface="Roboto Black"/>
                <a:sym typeface="Roboto Black"/>
              </a:defRPr>
            </a:lvl1pPr>
            <a:lvl2pPr lvl="1" algn="ctr">
              <a:lnSpc>
                <a:spcPct val="100000"/>
              </a:lnSpc>
              <a:spcBef>
                <a:spcPts val="0"/>
              </a:spcBef>
              <a:spcAft>
                <a:spcPts val="0"/>
              </a:spcAft>
              <a:buClr>
                <a:srgbClr val="FFFFFF"/>
              </a:buClr>
              <a:buSzPts val="5200"/>
              <a:buNone/>
              <a:defRPr sz="5200">
                <a:solidFill>
                  <a:srgbClr val="FFFFFF"/>
                </a:solidFill>
              </a:defRPr>
            </a:lvl2pPr>
            <a:lvl3pPr lvl="2" algn="ctr">
              <a:lnSpc>
                <a:spcPct val="100000"/>
              </a:lnSpc>
              <a:spcBef>
                <a:spcPts val="0"/>
              </a:spcBef>
              <a:spcAft>
                <a:spcPts val="0"/>
              </a:spcAft>
              <a:buClr>
                <a:srgbClr val="FFFFFF"/>
              </a:buClr>
              <a:buSzPts val="5200"/>
              <a:buNone/>
              <a:defRPr sz="5200">
                <a:solidFill>
                  <a:srgbClr val="FFFFFF"/>
                </a:solidFill>
              </a:defRPr>
            </a:lvl3pPr>
            <a:lvl4pPr lvl="3" algn="ctr">
              <a:lnSpc>
                <a:spcPct val="100000"/>
              </a:lnSpc>
              <a:spcBef>
                <a:spcPts val="0"/>
              </a:spcBef>
              <a:spcAft>
                <a:spcPts val="0"/>
              </a:spcAft>
              <a:buClr>
                <a:srgbClr val="FFFFFF"/>
              </a:buClr>
              <a:buSzPts val="5200"/>
              <a:buNone/>
              <a:defRPr sz="5200">
                <a:solidFill>
                  <a:srgbClr val="FFFFFF"/>
                </a:solidFill>
              </a:defRPr>
            </a:lvl4pPr>
            <a:lvl5pPr lvl="4" algn="ctr">
              <a:lnSpc>
                <a:spcPct val="100000"/>
              </a:lnSpc>
              <a:spcBef>
                <a:spcPts val="0"/>
              </a:spcBef>
              <a:spcAft>
                <a:spcPts val="0"/>
              </a:spcAft>
              <a:buClr>
                <a:srgbClr val="FFFFFF"/>
              </a:buClr>
              <a:buSzPts val="5200"/>
              <a:buNone/>
              <a:defRPr sz="5200">
                <a:solidFill>
                  <a:srgbClr val="FFFFFF"/>
                </a:solidFill>
              </a:defRPr>
            </a:lvl5pPr>
            <a:lvl6pPr lvl="5" algn="ctr">
              <a:lnSpc>
                <a:spcPct val="100000"/>
              </a:lnSpc>
              <a:spcBef>
                <a:spcPts val="0"/>
              </a:spcBef>
              <a:spcAft>
                <a:spcPts val="0"/>
              </a:spcAft>
              <a:buClr>
                <a:srgbClr val="FFFFFF"/>
              </a:buClr>
              <a:buSzPts val="5200"/>
              <a:buNone/>
              <a:defRPr sz="5200">
                <a:solidFill>
                  <a:srgbClr val="FFFFFF"/>
                </a:solidFill>
              </a:defRPr>
            </a:lvl6pPr>
            <a:lvl7pPr lvl="6" algn="ctr">
              <a:lnSpc>
                <a:spcPct val="100000"/>
              </a:lnSpc>
              <a:spcBef>
                <a:spcPts val="0"/>
              </a:spcBef>
              <a:spcAft>
                <a:spcPts val="0"/>
              </a:spcAft>
              <a:buClr>
                <a:srgbClr val="FFFFFF"/>
              </a:buClr>
              <a:buSzPts val="5200"/>
              <a:buNone/>
              <a:defRPr sz="5200">
                <a:solidFill>
                  <a:srgbClr val="FFFFFF"/>
                </a:solidFill>
              </a:defRPr>
            </a:lvl7pPr>
            <a:lvl8pPr lvl="7" algn="ctr">
              <a:lnSpc>
                <a:spcPct val="100000"/>
              </a:lnSpc>
              <a:spcBef>
                <a:spcPts val="0"/>
              </a:spcBef>
              <a:spcAft>
                <a:spcPts val="0"/>
              </a:spcAft>
              <a:buClr>
                <a:srgbClr val="FFFFFF"/>
              </a:buClr>
              <a:buSzPts val="5200"/>
              <a:buNone/>
              <a:defRPr sz="5200">
                <a:solidFill>
                  <a:srgbClr val="FFFFFF"/>
                </a:solidFill>
              </a:defRPr>
            </a:lvl8pPr>
            <a:lvl9pPr lvl="8" algn="ctr">
              <a:lnSpc>
                <a:spcPct val="100000"/>
              </a:lnSpc>
              <a:spcBef>
                <a:spcPts val="0"/>
              </a:spcBef>
              <a:spcAft>
                <a:spcPts val="0"/>
              </a:spcAft>
              <a:buClr>
                <a:srgbClr val="FFFFFF"/>
              </a:buClr>
              <a:buSzPts val="5200"/>
              <a:buNone/>
              <a:defRPr sz="5200">
                <a:solidFill>
                  <a:srgbClr val="FFFFFF"/>
                </a:solidFill>
              </a:defRPr>
            </a:lvl9pPr>
          </a:lstStyle>
          <a:p/>
        </p:txBody>
      </p:sp>
      <p:sp>
        <p:nvSpPr>
          <p:cNvPr id="24" name="Google Shape;24;p6"/>
          <p:cNvSpPr txBox="1"/>
          <p:nvPr>
            <p:ph idx="1" type="subTitle"/>
          </p:nvPr>
        </p:nvSpPr>
        <p:spPr>
          <a:xfrm>
            <a:off x="6411225" y="2121900"/>
            <a:ext cx="1889400" cy="502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48FFD5"/>
              </a:buClr>
              <a:buSzPts val="900"/>
              <a:buNone/>
              <a:defRPr sz="900">
                <a:solidFill>
                  <a:srgbClr val="48FFD5"/>
                </a:solidFill>
              </a:defRPr>
            </a:lvl1pPr>
            <a:lvl2pPr lvl="1" algn="ctr">
              <a:lnSpc>
                <a:spcPct val="100000"/>
              </a:lnSpc>
              <a:spcBef>
                <a:spcPts val="0"/>
              </a:spcBef>
              <a:spcAft>
                <a:spcPts val="0"/>
              </a:spcAft>
              <a:buClr>
                <a:srgbClr val="48FFD5"/>
              </a:buClr>
              <a:buSzPts val="900"/>
              <a:buNone/>
              <a:defRPr sz="900">
                <a:solidFill>
                  <a:srgbClr val="48FFD5"/>
                </a:solidFill>
              </a:defRPr>
            </a:lvl2pPr>
            <a:lvl3pPr lvl="2" algn="ctr">
              <a:lnSpc>
                <a:spcPct val="100000"/>
              </a:lnSpc>
              <a:spcBef>
                <a:spcPts val="0"/>
              </a:spcBef>
              <a:spcAft>
                <a:spcPts val="0"/>
              </a:spcAft>
              <a:buClr>
                <a:srgbClr val="48FFD5"/>
              </a:buClr>
              <a:buSzPts val="900"/>
              <a:buNone/>
              <a:defRPr sz="900">
                <a:solidFill>
                  <a:srgbClr val="48FFD5"/>
                </a:solidFill>
              </a:defRPr>
            </a:lvl3pPr>
            <a:lvl4pPr lvl="3" algn="ctr">
              <a:lnSpc>
                <a:spcPct val="100000"/>
              </a:lnSpc>
              <a:spcBef>
                <a:spcPts val="0"/>
              </a:spcBef>
              <a:spcAft>
                <a:spcPts val="0"/>
              </a:spcAft>
              <a:buClr>
                <a:srgbClr val="48FFD5"/>
              </a:buClr>
              <a:buSzPts val="900"/>
              <a:buNone/>
              <a:defRPr sz="900">
                <a:solidFill>
                  <a:srgbClr val="48FFD5"/>
                </a:solidFill>
              </a:defRPr>
            </a:lvl4pPr>
            <a:lvl5pPr lvl="4" algn="ctr">
              <a:lnSpc>
                <a:spcPct val="100000"/>
              </a:lnSpc>
              <a:spcBef>
                <a:spcPts val="0"/>
              </a:spcBef>
              <a:spcAft>
                <a:spcPts val="0"/>
              </a:spcAft>
              <a:buClr>
                <a:srgbClr val="48FFD5"/>
              </a:buClr>
              <a:buSzPts val="900"/>
              <a:buNone/>
              <a:defRPr sz="900">
                <a:solidFill>
                  <a:srgbClr val="48FFD5"/>
                </a:solidFill>
              </a:defRPr>
            </a:lvl5pPr>
            <a:lvl6pPr lvl="5" algn="ctr">
              <a:lnSpc>
                <a:spcPct val="100000"/>
              </a:lnSpc>
              <a:spcBef>
                <a:spcPts val="0"/>
              </a:spcBef>
              <a:spcAft>
                <a:spcPts val="0"/>
              </a:spcAft>
              <a:buClr>
                <a:srgbClr val="48FFD5"/>
              </a:buClr>
              <a:buSzPts val="900"/>
              <a:buNone/>
              <a:defRPr sz="900">
                <a:solidFill>
                  <a:srgbClr val="48FFD5"/>
                </a:solidFill>
              </a:defRPr>
            </a:lvl6pPr>
            <a:lvl7pPr lvl="6" algn="ctr">
              <a:lnSpc>
                <a:spcPct val="100000"/>
              </a:lnSpc>
              <a:spcBef>
                <a:spcPts val="0"/>
              </a:spcBef>
              <a:spcAft>
                <a:spcPts val="0"/>
              </a:spcAft>
              <a:buClr>
                <a:srgbClr val="48FFD5"/>
              </a:buClr>
              <a:buSzPts val="900"/>
              <a:buNone/>
              <a:defRPr sz="900">
                <a:solidFill>
                  <a:srgbClr val="48FFD5"/>
                </a:solidFill>
              </a:defRPr>
            </a:lvl7pPr>
            <a:lvl8pPr lvl="7" algn="ctr">
              <a:lnSpc>
                <a:spcPct val="100000"/>
              </a:lnSpc>
              <a:spcBef>
                <a:spcPts val="0"/>
              </a:spcBef>
              <a:spcAft>
                <a:spcPts val="0"/>
              </a:spcAft>
              <a:buClr>
                <a:srgbClr val="48FFD5"/>
              </a:buClr>
              <a:buSzPts val="900"/>
              <a:buNone/>
              <a:defRPr sz="900">
                <a:solidFill>
                  <a:srgbClr val="48FFD5"/>
                </a:solidFill>
              </a:defRPr>
            </a:lvl8pPr>
            <a:lvl9pPr lvl="8" algn="ctr">
              <a:lnSpc>
                <a:spcPct val="100000"/>
              </a:lnSpc>
              <a:spcBef>
                <a:spcPts val="0"/>
              </a:spcBef>
              <a:spcAft>
                <a:spcPts val="0"/>
              </a:spcAft>
              <a:buClr>
                <a:srgbClr val="48FFD5"/>
              </a:buClr>
              <a:buSzPts val="900"/>
              <a:buNone/>
              <a:defRPr sz="900">
                <a:solidFill>
                  <a:srgbClr val="48FFD5"/>
                </a:solidFill>
              </a:defRPr>
            </a:lvl9pPr>
          </a:lstStyle>
          <a:p/>
        </p:txBody>
      </p:sp>
      <p:sp>
        <p:nvSpPr>
          <p:cNvPr id="25" name="Google Shape;25;p6"/>
          <p:cNvSpPr txBox="1"/>
          <p:nvPr>
            <p:ph idx="2" type="title"/>
          </p:nvPr>
        </p:nvSpPr>
        <p:spPr>
          <a:xfrm>
            <a:off x="5167125" y="1901250"/>
            <a:ext cx="1176900" cy="606600"/>
          </a:xfrm>
          <a:prstGeom prst="rect">
            <a:avLst/>
          </a:prstGeom>
          <a:noFill/>
          <a:ln>
            <a:noFill/>
          </a:ln>
        </p:spPr>
        <p:txBody>
          <a:bodyPr anchorCtr="0" anchor="b" bIns="91425" lIns="91425" spcFirstLastPara="1" rIns="91425" wrap="square" tIns="91425">
            <a:noAutofit/>
          </a:bodyPr>
          <a:lstStyle>
            <a:lvl1pPr lvl="0" algn="r">
              <a:lnSpc>
                <a:spcPct val="100000"/>
              </a:lnSpc>
              <a:spcBef>
                <a:spcPts val="0"/>
              </a:spcBef>
              <a:spcAft>
                <a:spcPts val="0"/>
              </a:spcAft>
              <a:buClr>
                <a:srgbClr val="48FFD5"/>
              </a:buClr>
              <a:buSzPts val="2400"/>
              <a:buFont typeface="Roboto Black"/>
              <a:buNone/>
              <a:defRPr b="0" sz="2400">
                <a:solidFill>
                  <a:srgbClr val="48FFD5"/>
                </a:solidFill>
                <a:latin typeface="Roboto Black"/>
                <a:ea typeface="Roboto Black"/>
                <a:cs typeface="Roboto Black"/>
                <a:sym typeface="Roboto Black"/>
              </a:defRPr>
            </a:lvl1pPr>
            <a:lvl2pPr lvl="1" algn="r">
              <a:lnSpc>
                <a:spcPct val="100000"/>
              </a:lnSpc>
              <a:spcBef>
                <a:spcPts val="0"/>
              </a:spcBef>
              <a:spcAft>
                <a:spcPts val="0"/>
              </a:spcAft>
              <a:buClr>
                <a:srgbClr val="48FFD5"/>
              </a:buClr>
              <a:buSzPts val="2400"/>
              <a:buFont typeface="Roboto Black"/>
              <a:buNone/>
              <a:defRPr b="0" sz="2400">
                <a:solidFill>
                  <a:srgbClr val="48FFD5"/>
                </a:solidFill>
                <a:latin typeface="Roboto Black"/>
                <a:ea typeface="Roboto Black"/>
                <a:cs typeface="Roboto Black"/>
                <a:sym typeface="Roboto Black"/>
              </a:defRPr>
            </a:lvl2pPr>
            <a:lvl3pPr lvl="2" algn="r">
              <a:lnSpc>
                <a:spcPct val="100000"/>
              </a:lnSpc>
              <a:spcBef>
                <a:spcPts val="0"/>
              </a:spcBef>
              <a:spcAft>
                <a:spcPts val="0"/>
              </a:spcAft>
              <a:buClr>
                <a:srgbClr val="48FFD5"/>
              </a:buClr>
              <a:buSzPts val="2400"/>
              <a:buFont typeface="Roboto Black"/>
              <a:buNone/>
              <a:defRPr b="0" sz="2400">
                <a:solidFill>
                  <a:srgbClr val="48FFD5"/>
                </a:solidFill>
                <a:latin typeface="Roboto Black"/>
                <a:ea typeface="Roboto Black"/>
                <a:cs typeface="Roboto Black"/>
                <a:sym typeface="Roboto Black"/>
              </a:defRPr>
            </a:lvl3pPr>
            <a:lvl4pPr lvl="3" algn="r">
              <a:lnSpc>
                <a:spcPct val="100000"/>
              </a:lnSpc>
              <a:spcBef>
                <a:spcPts val="0"/>
              </a:spcBef>
              <a:spcAft>
                <a:spcPts val="0"/>
              </a:spcAft>
              <a:buClr>
                <a:srgbClr val="48FFD5"/>
              </a:buClr>
              <a:buSzPts val="2400"/>
              <a:buFont typeface="Roboto Black"/>
              <a:buNone/>
              <a:defRPr b="0" sz="2400">
                <a:solidFill>
                  <a:srgbClr val="48FFD5"/>
                </a:solidFill>
                <a:latin typeface="Roboto Black"/>
                <a:ea typeface="Roboto Black"/>
                <a:cs typeface="Roboto Black"/>
                <a:sym typeface="Roboto Black"/>
              </a:defRPr>
            </a:lvl4pPr>
            <a:lvl5pPr lvl="4" algn="r">
              <a:lnSpc>
                <a:spcPct val="100000"/>
              </a:lnSpc>
              <a:spcBef>
                <a:spcPts val="0"/>
              </a:spcBef>
              <a:spcAft>
                <a:spcPts val="0"/>
              </a:spcAft>
              <a:buClr>
                <a:srgbClr val="48FFD5"/>
              </a:buClr>
              <a:buSzPts val="2400"/>
              <a:buFont typeface="Roboto Black"/>
              <a:buNone/>
              <a:defRPr b="0" sz="2400">
                <a:solidFill>
                  <a:srgbClr val="48FFD5"/>
                </a:solidFill>
                <a:latin typeface="Roboto Black"/>
                <a:ea typeface="Roboto Black"/>
                <a:cs typeface="Roboto Black"/>
                <a:sym typeface="Roboto Black"/>
              </a:defRPr>
            </a:lvl5pPr>
            <a:lvl6pPr lvl="5" algn="r">
              <a:lnSpc>
                <a:spcPct val="100000"/>
              </a:lnSpc>
              <a:spcBef>
                <a:spcPts val="0"/>
              </a:spcBef>
              <a:spcAft>
                <a:spcPts val="0"/>
              </a:spcAft>
              <a:buClr>
                <a:srgbClr val="48FFD5"/>
              </a:buClr>
              <a:buSzPts val="2400"/>
              <a:buFont typeface="Roboto Black"/>
              <a:buNone/>
              <a:defRPr b="0" sz="2400">
                <a:solidFill>
                  <a:srgbClr val="48FFD5"/>
                </a:solidFill>
                <a:latin typeface="Roboto Black"/>
                <a:ea typeface="Roboto Black"/>
                <a:cs typeface="Roboto Black"/>
                <a:sym typeface="Roboto Black"/>
              </a:defRPr>
            </a:lvl6pPr>
            <a:lvl7pPr lvl="6" algn="r">
              <a:lnSpc>
                <a:spcPct val="100000"/>
              </a:lnSpc>
              <a:spcBef>
                <a:spcPts val="0"/>
              </a:spcBef>
              <a:spcAft>
                <a:spcPts val="0"/>
              </a:spcAft>
              <a:buClr>
                <a:srgbClr val="48FFD5"/>
              </a:buClr>
              <a:buSzPts val="2400"/>
              <a:buFont typeface="Roboto Black"/>
              <a:buNone/>
              <a:defRPr b="0" sz="2400">
                <a:solidFill>
                  <a:srgbClr val="48FFD5"/>
                </a:solidFill>
                <a:latin typeface="Roboto Black"/>
                <a:ea typeface="Roboto Black"/>
                <a:cs typeface="Roboto Black"/>
                <a:sym typeface="Roboto Black"/>
              </a:defRPr>
            </a:lvl7pPr>
            <a:lvl8pPr lvl="7" algn="r">
              <a:lnSpc>
                <a:spcPct val="100000"/>
              </a:lnSpc>
              <a:spcBef>
                <a:spcPts val="0"/>
              </a:spcBef>
              <a:spcAft>
                <a:spcPts val="0"/>
              </a:spcAft>
              <a:buClr>
                <a:srgbClr val="48FFD5"/>
              </a:buClr>
              <a:buSzPts val="2400"/>
              <a:buFont typeface="Roboto Black"/>
              <a:buNone/>
              <a:defRPr b="0" sz="2400">
                <a:solidFill>
                  <a:srgbClr val="48FFD5"/>
                </a:solidFill>
                <a:latin typeface="Roboto Black"/>
                <a:ea typeface="Roboto Black"/>
                <a:cs typeface="Roboto Black"/>
                <a:sym typeface="Roboto Black"/>
              </a:defRPr>
            </a:lvl8pPr>
            <a:lvl9pPr lvl="8" algn="r">
              <a:lnSpc>
                <a:spcPct val="100000"/>
              </a:lnSpc>
              <a:spcBef>
                <a:spcPts val="0"/>
              </a:spcBef>
              <a:spcAft>
                <a:spcPts val="0"/>
              </a:spcAft>
              <a:buClr>
                <a:srgbClr val="48FFD5"/>
              </a:buClr>
              <a:buSzPts val="2400"/>
              <a:buFont typeface="Roboto Black"/>
              <a:buNone/>
              <a:defRPr b="0" sz="2400">
                <a:solidFill>
                  <a:srgbClr val="48FFD5"/>
                </a:solidFill>
                <a:latin typeface="Roboto Black"/>
                <a:ea typeface="Roboto Black"/>
                <a:cs typeface="Roboto Black"/>
                <a:sym typeface="Roboto Black"/>
              </a:defRPr>
            </a:lvl9pPr>
          </a:lstStyle>
          <a:p/>
        </p:txBody>
      </p:sp>
      <p:sp>
        <p:nvSpPr>
          <p:cNvPr id="26" name="Google Shape;26;p6"/>
          <p:cNvSpPr txBox="1"/>
          <p:nvPr>
            <p:ph idx="3" type="subTitle"/>
          </p:nvPr>
        </p:nvSpPr>
        <p:spPr>
          <a:xfrm>
            <a:off x="6411225" y="3046600"/>
            <a:ext cx="1889400" cy="502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48FFD5"/>
              </a:buClr>
              <a:buSzPts val="900"/>
              <a:buNone/>
              <a:defRPr sz="900">
                <a:solidFill>
                  <a:srgbClr val="48FFD5"/>
                </a:solidFill>
              </a:defRPr>
            </a:lvl1pPr>
            <a:lvl2pPr lvl="1" algn="ctr">
              <a:lnSpc>
                <a:spcPct val="100000"/>
              </a:lnSpc>
              <a:spcBef>
                <a:spcPts val="0"/>
              </a:spcBef>
              <a:spcAft>
                <a:spcPts val="0"/>
              </a:spcAft>
              <a:buClr>
                <a:srgbClr val="48FFD5"/>
              </a:buClr>
              <a:buSzPts val="900"/>
              <a:buNone/>
              <a:defRPr sz="900">
                <a:solidFill>
                  <a:srgbClr val="48FFD5"/>
                </a:solidFill>
              </a:defRPr>
            </a:lvl2pPr>
            <a:lvl3pPr lvl="2" algn="ctr">
              <a:lnSpc>
                <a:spcPct val="100000"/>
              </a:lnSpc>
              <a:spcBef>
                <a:spcPts val="0"/>
              </a:spcBef>
              <a:spcAft>
                <a:spcPts val="0"/>
              </a:spcAft>
              <a:buClr>
                <a:srgbClr val="48FFD5"/>
              </a:buClr>
              <a:buSzPts val="900"/>
              <a:buNone/>
              <a:defRPr sz="900">
                <a:solidFill>
                  <a:srgbClr val="48FFD5"/>
                </a:solidFill>
              </a:defRPr>
            </a:lvl3pPr>
            <a:lvl4pPr lvl="3" algn="ctr">
              <a:lnSpc>
                <a:spcPct val="100000"/>
              </a:lnSpc>
              <a:spcBef>
                <a:spcPts val="0"/>
              </a:spcBef>
              <a:spcAft>
                <a:spcPts val="0"/>
              </a:spcAft>
              <a:buClr>
                <a:srgbClr val="48FFD5"/>
              </a:buClr>
              <a:buSzPts val="900"/>
              <a:buNone/>
              <a:defRPr sz="900">
                <a:solidFill>
                  <a:srgbClr val="48FFD5"/>
                </a:solidFill>
              </a:defRPr>
            </a:lvl4pPr>
            <a:lvl5pPr lvl="4" algn="ctr">
              <a:lnSpc>
                <a:spcPct val="100000"/>
              </a:lnSpc>
              <a:spcBef>
                <a:spcPts val="0"/>
              </a:spcBef>
              <a:spcAft>
                <a:spcPts val="0"/>
              </a:spcAft>
              <a:buClr>
                <a:srgbClr val="48FFD5"/>
              </a:buClr>
              <a:buSzPts val="900"/>
              <a:buNone/>
              <a:defRPr sz="900">
                <a:solidFill>
                  <a:srgbClr val="48FFD5"/>
                </a:solidFill>
              </a:defRPr>
            </a:lvl5pPr>
            <a:lvl6pPr lvl="5" algn="ctr">
              <a:lnSpc>
                <a:spcPct val="100000"/>
              </a:lnSpc>
              <a:spcBef>
                <a:spcPts val="0"/>
              </a:spcBef>
              <a:spcAft>
                <a:spcPts val="0"/>
              </a:spcAft>
              <a:buClr>
                <a:srgbClr val="48FFD5"/>
              </a:buClr>
              <a:buSzPts val="900"/>
              <a:buNone/>
              <a:defRPr sz="900">
                <a:solidFill>
                  <a:srgbClr val="48FFD5"/>
                </a:solidFill>
              </a:defRPr>
            </a:lvl6pPr>
            <a:lvl7pPr lvl="6" algn="ctr">
              <a:lnSpc>
                <a:spcPct val="100000"/>
              </a:lnSpc>
              <a:spcBef>
                <a:spcPts val="0"/>
              </a:spcBef>
              <a:spcAft>
                <a:spcPts val="0"/>
              </a:spcAft>
              <a:buClr>
                <a:srgbClr val="48FFD5"/>
              </a:buClr>
              <a:buSzPts val="900"/>
              <a:buNone/>
              <a:defRPr sz="900">
                <a:solidFill>
                  <a:srgbClr val="48FFD5"/>
                </a:solidFill>
              </a:defRPr>
            </a:lvl7pPr>
            <a:lvl8pPr lvl="7" algn="ctr">
              <a:lnSpc>
                <a:spcPct val="100000"/>
              </a:lnSpc>
              <a:spcBef>
                <a:spcPts val="0"/>
              </a:spcBef>
              <a:spcAft>
                <a:spcPts val="0"/>
              </a:spcAft>
              <a:buClr>
                <a:srgbClr val="48FFD5"/>
              </a:buClr>
              <a:buSzPts val="900"/>
              <a:buNone/>
              <a:defRPr sz="900">
                <a:solidFill>
                  <a:srgbClr val="48FFD5"/>
                </a:solidFill>
              </a:defRPr>
            </a:lvl8pPr>
            <a:lvl9pPr lvl="8" algn="ctr">
              <a:lnSpc>
                <a:spcPct val="100000"/>
              </a:lnSpc>
              <a:spcBef>
                <a:spcPts val="0"/>
              </a:spcBef>
              <a:spcAft>
                <a:spcPts val="0"/>
              </a:spcAft>
              <a:buClr>
                <a:srgbClr val="48FFD5"/>
              </a:buClr>
              <a:buSzPts val="900"/>
              <a:buNone/>
              <a:defRPr sz="900">
                <a:solidFill>
                  <a:srgbClr val="48FFD5"/>
                </a:solidFill>
              </a:defRPr>
            </a:lvl9pPr>
          </a:lstStyle>
          <a:p/>
        </p:txBody>
      </p:sp>
      <p:sp>
        <p:nvSpPr>
          <p:cNvPr id="27" name="Google Shape;27;p6"/>
          <p:cNvSpPr txBox="1"/>
          <p:nvPr>
            <p:ph idx="4" type="title"/>
          </p:nvPr>
        </p:nvSpPr>
        <p:spPr>
          <a:xfrm>
            <a:off x="5167125" y="2797975"/>
            <a:ext cx="1176900" cy="606600"/>
          </a:xfrm>
          <a:prstGeom prst="rect">
            <a:avLst/>
          </a:prstGeom>
          <a:noFill/>
          <a:ln>
            <a:noFill/>
          </a:ln>
        </p:spPr>
        <p:txBody>
          <a:bodyPr anchorCtr="0" anchor="b" bIns="91425" lIns="91425" spcFirstLastPara="1" rIns="91425" wrap="square" tIns="91425">
            <a:noAutofit/>
          </a:bodyPr>
          <a:lstStyle>
            <a:lvl1pPr lvl="0" algn="r">
              <a:lnSpc>
                <a:spcPct val="100000"/>
              </a:lnSpc>
              <a:spcBef>
                <a:spcPts val="0"/>
              </a:spcBef>
              <a:spcAft>
                <a:spcPts val="0"/>
              </a:spcAft>
              <a:buClr>
                <a:srgbClr val="48FFD5"/>
              </a:buClr>
              <a:buSzPts val="2400"/>
              <a:buFont typeface="Roboto Black"/>
              <a:buNone/>
              <a:defRPr b="0" sz="2400">
                <a:solidFill>
                  <a:srgbClr val="48FFD5"/>
                </a:solidFill>
                <a:latin typeface="Roboto Black"/>
                <a:ea typeface="Roboto Black"/>
                <a:cs typeface="Roboto Black"/>
                <a:sym typeface="Roboto Black"/>
              </a:defRPr>
            </a:lvl1pPr>
            <a:lvl2pPr lvl="1" algn="r">
              <a:lnSpc>
                <a:spcPct val="100000"/>
              </a:lnSpc>
              <a:spcBef>
                <a:spcPts val="0"/>
              </a:spcBef>
              <a:spcAft>
                <a:spcPts val="0"/>
              </a:spcAft>
              <a:buClr>
                <a:srgbClr val="48FFD5"/>
              </a:buClr>
              <a:buSzPts val="2400"/>
              <a:buFont typeface="Roboto Black"/>
              <a:buNone/>
              <a:defRPr b="0" sz="2400">
                <a:solidFill>
                  <a:srgbClr val="48FFD5"/>
                </a:solidFill>
                <a:latin typeface="Roboto Black"/>
                <a:ea typeface="Roboto Black"/>
                <a:cs typeface="Roboto Black"/>
                <a:sym typeface="Roboto Black"/>
              </a:defRPr>
            </a:lvl2pPr>
            <a:lvl3pPr lvl="2" algn="r">
              <a:lnSpc>
                <a:spcPct val="100000"/>
              </a:lnSpc>
              <a:spcBef>
                <a:spcPts val="0"/>
              </a:spcBef>
              <a:spcAft>
                <a:spcPts val="0"/>
              </a:spcAft>
              <a:buClr>
                <a:srgbClr val="48FFD5"/>
              </a:buClr>
              <a:buSzPts val="2400"/>
              <a:buFont typeface="Roboto Black"/>
              <a:buNone/>
              <a:defRPr b="0" sz="2400">
                <a:solidFill>
                  <a:srgbClr val="48FFD5"/>
                </a:solidFill>
                <a:latin typeface="Roboto Black"/>
                <a:ea typeface="Roboto Black"/>
                <a:cs typeface="Roboto Black"/>
                <a:sym typeface="Roboto Black"/>
              </a:defRPr>
            </a:lvl3pPr>
            <a:lvl4pPr lvl="3" algn="r">
              <a:lnSpc>
                <a:spcPct val="100000"/>
              </a:lnSpc>
              <a:spcBef>
                <a:spcPts val="0"/>
              </a:spcBef>
              <a:spcAft>
                <a:spcPts val="0"/>
              </a:spcAft>
              <a:buClr>
                <a:srgbClr val="48FFD5"/>
              </a:buClr>
              <a:buSzPts val="2400"/>
              <a:buFont typeface="Roboto Black"/>
              <a:buNone/>
              <a:defRPr b="0" sz="2400">
                <a:solidFill>
                  <a:srgbClr val="48FFD5"/>
                </a:solidFill>
                <a:latin typeface="Roboto Black"/>
                <a:ea typeface="Roboto Black"/>
                <a:cs typeface="Roboto Black"/>
                <a:sym typeface="Roboto Black"/>
              </a:defRPr>
            </a:lvl4pPr>
            <a:lvl5pPr lvl="4" algn="r">
              <a:lnSpc>
                <a:spcPct val="100000"/>
              </a:lnSpc>
              <a:spcBef>
                <a:spcPts val="0"/>
              </a:spcBef>
              <a:spcAft>
                <a:spcPts val="0"/>
              </a:spcAft>
              <a:buClr>
                <a:srgbClr val="48FFD5"/>
              </a:buClr>
              <a:buSzPts val="2400"/>
              <a:buFont typeface="Roboto Black"/>
              <a:buNone/>
              <a:defRPr b="0" sz="2400">
                <a:solidFill>
                  <a:srgbClr val="48FFD5"/>
                </a:solidFill>
                <a:latin typeface="Roboto Black"/>
                <a:ea typeface="Roboto Black"/>
                <a:cs typeface="Roboto Black"/>
                <a:sym typeface="Roboto Black"/>
              </a:defRPr>
            </a:lvl5pPr>
            <a:lvl6pPr lvl="5" algn="r">
              <a:lnSpc>
                <a:spcPct val="100000"/>
              </a:lnSpc>
              <a:spcBef>
                <a:spcPts val="0"/>
              </a:spcBef>
              <a:spcAft>
                <a:spcPts val="0"/>
              </a:spcAft>
              <a:buClr>
                <a:srgbClr val="48FFD5"/>
              </a:buClr>
              <a:buSzPts val="2400"/>
              <a:buFont typeface="Roboto Black"/>
              <a:buNone/>
              <a:defRPr b="0" sz="2400">
                <a:solidFill>
                  <a:srgbClr val="48FFD5"/>
                </a:solidFill>
                <a:latin typeface="Roboto Black"/>
                <a:ea typeface="Roboto Black"/>
                <a:cs typeface="Roboto Black"/>
                <a:sym typeface="Roboto Black"/>
              </a:defRPr>
            </a:lvl6pPr>
            <a:lvl7pPr lvl="6" algn="r">
              <a:lnSpc>
                <a:spcPct val="100000"/>
              </a:lnSpc>
              <a:spcBef>
                <a:spcPts val="0"/>
              </a:spcBef>
              <a:spcAft>
                <a:spcPts val="0"/>
              </a:spcAft>
              <a:buClr>
                <a:srgbClr val="48FFD5"/>
              </a:buClr>
              <a:buSzPts val="2400"/>
              <a:buFont typeface="Roboto Black"/>
              <a:buNone/>
              <a:defRPr b="0" sz="2400">
                <a:solidFill>
                  <a:srgbClr val="48FFD5"/>
                </a:solidFill>
                <a:latin typeface="Roboto Black"/>
                <a:ea typeface="Roboto Black"/>
                <a:cs typeface="Roboto Black"/>
                <a:sym typeface="Roboto Black"/>
              </a:defRPr>
            </a:lvl7pPr>
            <a:lvl8pPr lvl="7" algn="r">
              <a:lnSpc>
                <a:spcPct val="100000"/>
              </a:lnSpc>
              <a:spcBef>
                <a:spcPts val="0"/>
              </a:spcBef>
              <a:spcAft>
                <a:spcPts val="0"/>
              </a:spcAft>
              <a:buClr>
                <a:srgbClr val="48FFD5"/>
              </a:buClr>
              <a:buSzPts val="2400"/>
              <a:buFont typeface="Roboto Black"/>
              <a:buNone/>
              <a:defRPr b="0" sz="2400">
                <a:solidFill>
                  <a:srgbClr val="48FFD5"/>
                </a:solidFill>
                <a:latin typeface="Roboto Black"/>
                <a:ea typeface="Roboto Black"/>
                <a:cs typeface="Roboto Black"/>
                <a:sym typeface="Roboto Black"/>
              </a:defRPr>
            </a:lvl8pPr>
            <a:lvl9pPr lvl="8" algn="r">
              <a:lnSpc>
                <a:spcPct val="100000"/>
              </a:lnSpc>
              <a:spcBef>
                <a:spcPts val="0"/>
              </a:spcBef>
              <a:spcAft>
                <a:spcPts val="0"/>
              </a:spcAft>
              <a:buClr>
                <a:srgbClr val="48FFD5"/>
              </a:buClr>
              <a:buSzPts val="2400"/>
              <a:buFont typeface="Roboto Black"/>
              <a:buNone/>
              <a:defRPr b="0" sz="2400">
                <a:solidFill>
                  <a:srgbClr val="48FFD5"/>
                </a:solidFill>
                <a:latin typeface="Roboto Black"/>
                <a:ea typeface="Roboto Black"/>
                <a:cs typeface="Roboto Black"/>
                <a:sym typeface="Roboto Black"/>
              </a:defRPr>
            </a:lvl9pPr>
          </a:lstStyle>
          <a:p/>
        </p:txBody>
      </p:sp>
      <p:sp>
        <p:nvSpPr>
          <p:cNvPr id="28" name="Google Shape;28;p6"/>
          <p:cNvSpPr txBox="1"/>
          <p:nvPr>
            <p:ph idx="5" type="subTitle"/>
          </p:nvPr>
        </p:nvSpPr>
        <p:spPr>
          <a:xfrm>
            <a:off x="6411225" y="3935450"/>
            <a:ext cx="1889400" cy="502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48FFD5"/>
              </a:buClr>
              <a:buSzPts val="900"/>
              <a:buNone/>
              <a:defRPr sz="900">
                <a:solidFill>
                  <a:srgbClr val="48FFD5"/>
                </a:solidFill>
              </a:defRPr>
            </a:lvl1pPr>
            <a:lvl2pPr lvl="1" algn="ctr">
              <a:lnSpc>
                <a:spcPct val="100000"/>
              </a:lnSpc>
              <a:spcBef>
                <a:spcPts val="0"/>
              </a:spcBef>
              <a:spcAft>
                <a:spcPts val="0"/>
              </a:spcAft>
              <a:buClr>
                <a:srgbClr val="48FFD5"/>
              </a:buClr>
              <a:buSzPts val="900"/>
              <a:buNone/>
              <a:defRPr sz="900">
                <a:solidFill>
                  <a:srgbClr val="48FFD5"/>
                </a:solidFill>
              </a:defRPr>
            </a:lvl2pPr>
            <a:lvl3pPr lvl="2" algn="ctr">
              <a:lnSpc>
                <a:spcPct val="100000"/>
              </a:lnSpc>
              <a:spcBef>
                <a:spcPts val="0"/>
              </a:spcBef>
              <a:spcAft>
                <a:spcPts val="0"/>
              </a:spcAft>
              <a:buClr>
                <a:srgbClr val="48FFD5"/>
              </a:buClr>
              <a:buSzPts val="900"/>
              <a:buNone/>
              <a:defRPr sz="900">
                <a:solidFill>
                  <a:srgbClr val="48FFD5"/>
                </a:solidFill>
              </a:defRPr>
            </a:lvl3pPr>
            <a:lvl4pPr lvl="3" algn="ctr">
              <a:lnSpc>
                <a:spcPct val="100000"/>
              </a:lnSpc>
              <a:spcBef>
                <a:spcPts val="0"/>
              </a:spcBef>
              <a:spcAft>
                <a:spcPts val="0"/>
              </a:spcAft>
              <a:buClr>
                <a:srgbClr val="48FFD5"/>
              </a:buClr>
              <a:buSzPts val="900"/>
              <a:buNone/>
              <a:defRPr sz="900">
                <a:solidFill>
                  <a:srgbClr val="48FFD5"/>
                </a:solidFill>
              </a:defRPr>
            </a:lvl4pPr>
            <a:lvl5pPr lvl="4" algn="ctr">
              <a:lnSpc>
                <a:spcPct val="100000"/>
              </a:lnSpc>
              <a:spcBef>
                <a:spcPts val="0"/>
              </a:spcBef>
              <a:spcAft>
                <a:spcPts val="0"/>
              </a:spcAft>
              <a:buClr>
                <a:srgbClr val="48FFD5"/>
              </a:buClr>
              <a:buSzPts val="900"/>
              <a:buNone/>
              <a:defRPr sz="900">
                <a:solidFill>
                  <a:srgbClr val="48FFD5"/>
                </a:solidFill>
              </a:defRPr>
            </a:lvl5pPr>
            <a:lvl6pPr lvl="5" algn="ctr">
              <a:lnSpc>
                <a:spcPct val="100000"/>
              </a:lnSpc>
              <a:spcBef>
                <a:spcPts val="0"/>
              </a:spcBef>
              <a:spcAft>
                <a:spcPts val="0"/>
              </a:spcAft>
              <a:buClr>
                <a:srgbClr val="48FFD5"/>
              </a:buClr>
              <a:buSzPts val="900"/>
              <a:buNone/>
              <a:defRPr sz="900">
                <a:solidFill>
                  <a:srgbClr val="48FFD5"/>
                </a:solidFill>
              </a:defRPr>
            </a:lvl6pPr>
            <a:lvl7pPr lvl="6" algn="ctr">
              <a:lnSpc>
                <a:spcPct val="100000"/>
              </a:lnSpc>
              <a:spcBef>
                <a:spcPts val="0"/>
              </a:spcBef>
              <a:spcAft>
                <a:spcPts val="0"/>
              </a:spcAft>
              <a:buClr>
                <a:srgbClr val="48FFD5"/>
              </a:buClr>
              <a:buSzPts val="900"/>
              <a:buNone/>
              <a:defRPr sz="900">
                <a:solidFill>
                  <a:srgbClr val="48FFD5"/>
                </a:solidFill>
              </a:defRPr>
            </a:lvl7pPr>
            <a:lvl8pPr lvl="7" algn="ctr">
              <a:lnSpc>
                <a:spcPct val="100000"/>
              </a:lnSpc>
              <a:spcBef>
                <a:spcPts val="0"/>
              </a:spcBef>
              <a:spcAft>
                <a:spcPts val="0"/>
              </a:spcAft>
              <a:buClr>
                <a:srgbClr val="48FFD5"/>
              </a:buClr>
              <a:buSzPts val="900"/>
              <a:buNone/>
              <a:defRPr sz="900">
                <a:solidFill>
                  <a:srgbClr val="48FFD5"/>
                </a:solidFill>
              </a:defRPr>
            </a:lvl8pPr>
            <a:lvl9pPr lvl="8" algn="ctr">
              <a:lnSpc>
                <a:spcPct val="100000"/>
              </a:lnSpc>
              <a:spcBef>
                <a:spcPts val="0"/>
              </a:spcBef>
              <a:spcAft>
                <a:spcPts val="0"/>
              </a:spcAft>
              <a:buClr>
                <a:srgbClr val="48FFD5"/>
              </a:buClr>
              <a:buSzPts val="900"/>
              <a:buNone/>
              <a:defRPr sz="900">
                <a:solidFill>
                  <a:srgbClr val="48FFD5"/>
                </a:solidFill>
              </a:defRPr>
            </a:lvl9pPr>
          </a:lstStyle>
          <a:p/>
        </p:txBody>
      </p:sp>
      <p:sp>
        <p:nvSpPr>
          <p:cNvPr id="29" name="Google Shape;29;p6"/>
          <p:cNvSpPr txBox="1"/>
          <p:nvPr>
            <p:ph idx="6" type="title"/>
          </p:nvPr>
        </p:nvSpPr>
        <p:spPr>
          <a:xfrm>
            <a:off x="5167125" y="3694700"/>
            <a:ext cx="1176900" cy="606600"/>
          </a:xfrm>
          <a:prstGeom prst="rect">
            <a:avLst/>
          </a:prstGeom>
          <a:noFill/>
          <a:ln>
            <a:noFill/>
          </a:ln>
        </p:spPr>
        <p:txBody>
          <a:bodyPr anchorCtr="0" anchor="b" bIns="91425" lIns="91425" spcFirstLastPara="1" rIns="91425" wrap="square" tIns="91425">
            <a:noAutofit/>
          </a:bodyPr>
          <a:lstStyle>
            <a:lvl1pPr lvl="0" algn="r">
              <a:lnSpc>
                <a:spcPct val="100000"/>
              </a:lnSpc>
              <a:spcBef>
                <a:spcPts val="0"/>
              </a:spcBef>
              <a:spcAft>
                <a:spcPts val="0"/>
              </a:spcAft>
              <a:buClr>
                <a:srgbClr val="48FFD5"/>
              </a:buClr>
              <a:buSzPts val="2400"/>
              <a:buFont typeface="Roboto Black"/>
              <a:buNone/>
              <a:defRPr b="0" sz="2400">
                <a:solidFill>
                  <a:srgbClr val="48FFD5"/>
                </a:solidFill>
                <a:latin typeface="Roboto Black"/>
                <a:ea typeface="Roboto Black"/>
                <a:cs typeface="Roboto Black"/>
                <a:sym typeface="Roboto Black"/>
              </a:defRPr>
            </a:lvl1pPr>
            <a:lvl2pPr lvl="1" algn="r">
              <a:lnSpc>
                <a:spcPct val="100000"/>
              </a:lnSpc>
              <a:spcBef>
                <a:spcPts val="0"/>
              </a:spcBef>
              <a:spcAft>
                <a:spcPts val="0"/>
              </a:spcAft>
              <a:buClr>
                <a:srgbClr val="48FFD5"/>
              </a:buClr>
              <a:buSzPts val="2400"/>
              <a:buFont typeface="Roboto Black"/>
              <a:buNone/>
              <a:defRPr b="0" sz="2400">
                <a:solidFill>
                  <a:srgbClr val="48FFD5"/>
                </a:solidFill>
                <a:latin typeface="Roboto Black"/>
                <a:ea typeface="Roboto Black"/>
                <a:cs typeface="Roboto Black"/>
                <a:sym typeface="Roboto Black"/>
              </a:defRPr>
            </a:lvl2pPr>
            <a:lvl3pPr lvl="2" algn="r">
              <a:lnSpc>
                <a:spcPct val="100000"/>
              </a:lnSpc>
              <a:spcBef>
                <a:spcPts val="0"/>
              </a:spcBef>
              <a:spcAft>
                <a:spcPts val="0"/>
              </a:spcAft>
              <a:buClr>
                <a:srgbClr val="48FFD5"/>
              </a:buClr>
              <a:buSzPts val="2400"/>
              <a:buFont typeface="Roboto Black"/>
              <a:buNone/>
              <a:defRPr b="0" sz="2400">
                <a:solidFill>
                  <a:srgbClr val="48FFD5"/>
                </a:solidFill>
                <a:latin typeface="Roboto Black"/>
                <a:ea typeface="Roboto Black"/>
                <a:cs typeface="Roboto Black"/>
                <a:sym typeface="Roboto Black"/>
              </a:defRPr>
            </a:lvl3pPr>
            <a:lvl4pPr lvl="3" algn="r">
              <a:lnSpc>
                <a:spcPct val="100000"/>
              </a:lnSpc>
              <a:spcBef>
                <a:spcPts val="0"/>
              </a:spcBef>
              <a:spcAft>
                <a:spcPts val="0"/>
              </a:spcAft>
              <a:buClr>
                <a:srgbClr val="48FFD5"/>
              </a:buClr>
              <a:buSzPts val="2400"/>
              <a:buFont typeface="Roboto Black"/>
              <a:buNone/>
              <a:defRPr b="0" sz="2400">
                <a:solidFill>
                  <a:srgbClr val="48FFD5"/>
                </a:solidFill>
                <a:latin typeface="Roboto Black"/>
                <a:ea typeface="Roboto Black"/>
                <a:cs typeface="Roboto Black"/>
                <a:sym typeface="Roboto Black"/>
              </a:defRPr>
            </a:lvl4pPr>
            <a:lvl5pPr lvl="4" algn="r">
              <a:lnSpc>
                <a:spcPct val="100000"/>
              </a:lnSpc>
              <a:spcBef>
                <a:spcPts val="0"/>
              </a:spcBef>
              <a:spcAft>
                <a:spcPts val="0"/>
              </a:spcAft>
              <a:buClr>
                <a:srgbClr val="48FFD5"/>
              </a:buClr>
              <a:buSzPts val="2400"/>
              <a:buFont typeface="Roboto Black"/>
              <a:buNone/>
              <a:defRPr b="0" sz="2400">
                <a:solidFill>
                  <a:srgbClr val="48FFD5"/>
                </a:solidFill>
                <a:latin typeface="Roboto Black"/>
                <a:ea typeface="Roboto Black"/>
                <a:cs typeface="Roboto Black"/>
                <a:sym typeface="Roboto Black"/>
              </a:defRPr>
            </a:lvl5pPr>
            <a:lvl6pPr lvl="5" algn="r">
              <a:lnSpc>
                <a:spcPct val="100000"/>
              </a:lnSpc>
              <a:spcBef>
                <a:spcPts val="0"/>
              </a:spcBef>
              <a:spcAft>
                <a:spcPts val="0"/>
              </a:spcAft>
              <a:buClr>
                <a:srgbClr val="48FFD5"/>
              </a:buClr>
              <a:buSzPts val="2400"/>
              <a:buFont typeface="Roboto Black"/>
              <a:buNone/>
              <a:defRPr b="0" sz="2400">
                <a:solidFill>
                  <a:srgbClr val="48FFD5"/>
                </a:solidFill>
                <a:latin typeface="Roboto Black"/>
                <a:ea typeface="Roboto Black"/>
                <a:cs typeface="Roboto Black"/>
                <a:sym typeface="Roboto Black"/>
              </a:defRPr>
            </a:lvl6pPr>
            <a:lvl7pPr lvl="6" algn="r">
              <a:lnSpc>
                <a:spcPct val="100000"/>
              </a:lnSpc>
              <a:spcBef>
                <a:spcPts val="0"/>
              </a:spcBef>
              <a:spcAft>
                <a:spcPts val="0"/>
              </a:spcAft>
              <a:buClr>
                <a:srgbClr val="48FFD5"/>
              </a:buClr>
              <a:buSzPts val="2400"/>
              <a:buFont typeface="Roboto Black"/>
              <a:buNone/>
              <a:defRPr b="0" sz="2400">
                <a:solidFill>
                  <a:srgbClr val="48FFD5"/>
                </a:solidFill>
                <a:latin typeface="Roboto Black"/>
                <a:ea typeface="Roboto Black"/>
                <a:cs typeface="Roboto Black"/>
                <a:sym typeface="Roboto Black"/>
              </a:defRPr>
            </a:lvl7pPr>
            <a:lvl8pPr lvl="7" algn="r">
              <a:lnSpc>
                <a:spcPct val="100000"/>
              </a:lnSpc>
              <a:spcBef>
                <a:spcPts val="0"/>
              </a:spcBef>
              <a:spcAft>
                <a:spcPts val="0"/>
              </a:spcAft>
              <a:buClr>
                <a:srgbClr val="48FFD5"/>
              </a:buClr>
              <a:buSzPts val="2400"/>
              <a:buFont typeface="Roboto Black"/>
              <a:buNone/>
              <a:defRPr b="0" sz="2400">
                <a:solidFill>
                  <a:srgbClr val="48FFD5"/>
                </a:solidFill>
                <a:latin typeface="Roboto Black"/>
                <a:ea typeface="Roboto Black"/>
                <a:cs typeface="Roboto Black"/>
                <a:sym typeface="Roboto Black"/>
              </a:defRPr>
            </a:lvl8pPr>
            <a:lvl9pPr lvl="8" algn="r">
              <a:lnSpc>
                <a:spcPct val="100000"/>
              </a:lnSpc>
              <a:spcBef>
                <a:spcPts val="0"/>
              </a:spcBef>
              <a:spcAft>
                <a:spcPts val="0"/>
              </a:spcAft>
              <a:buClr>
                <a:srgbClr val="48FFD5"/>
              </a:buClr>
              <a:buSzPts val="2400"/>
              <a:buFont typeface="Roboto Black"/>
              <a:buNone/>
              <a:defRPr b="0" sz="2400">
                <a:solidFill>
                  <a:srgbClr val="48FFD5"/>
                </a:solidFill>
                <a:latin typeface="Roboto Black"/>
                <a:ea typeface="Roboto Black"/>
                <a:cs typeface="Roboto Black"/>
                <a:sym typeface="Roboto Black"/>
              </a:defRPr>
            </a:lvl9pPr>
          </a:lstStyle>
          <a:p/>
        </p:txBody>
      </p:sp>
      <p:sp>
        <p:nvSpPr>
          <p:cNvPr id="30" name="Google Shape;30;p6"/>
          <p:cNvSpPr txBox="1"/>
          <p:nvPr>
            <p:ph idx="7" type="subTitle"/>
          </p:nvPr>
        </p:nvSpPr>
        <p:spPr>
          <a:xfrm>
            <a:off x="725750" y="2121900"/>
            <a:ext cx="2010000" cy="5025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Clr>
                <a:srgbClr val="48FFD5"/>
              </a:buClr>
              <a:buSzPts val="900"/>
              <a:buNone/>
              <a:defRPr sz="900">
                <a:solidFill>
                  <a:srgbClr val="48FFD5"/>
                </a:solidFill>
              </a:defRPr>
            </a:lvl1pPr>
            <a:lvl2pPr lvl="1" algn="r">
              <a:lnSpc>
                <a:spcPct val="100000"/>
              </a:lnSpc>
              <a:spcBef>
                <a:spcPts val="0"/>
              </a:spcBef>
              <a:spcAft>
                <a:spcPts val="0"/>
              </a:spcAft>
              <a:buClr>
                <a:srgbClr val="48FFD5"/>
              </a:buClr>
              <a:buSzPts val="900"/>
              <a:buNone/>
              <a:defRPr sz="900">
                <a:solidFill>
                  <a:srgbClr val="48FFD5"/>
                </a:solidFill>
              </a:defRPr>
            </a:lvl2pPr>
            <a:lvl3pPr lvl="2" algn="r">
              <a:lnSpc>
                <a:spcPct val="100000"/>
              </a:lnSpc>
              <a:spcBef>
                <a:spcPts val="0"/>
              </a:spcBef>
              <a:spcAft>
                <a:spcPts val="0"/>
              </a:spcAft>
              <a:buClr>
                <a:srgbClr val="48FFD5"/>
              </a:buClr>
              <a:buSzPts val="900"/>
              <a:buNone/>
              <a:defRPr sz="900">
                <a:solidFill>
                  <a:srgbClr val="48FFD5"/>
                </a:solidFill>
              </a:defRPr>
            </a:lvl3pPr>
            <a:lvl4pPr lvl="3" algn="r">
              <a:lnSpc>
                <a:spcPct val="100000"/>
              </a:lnSpc>
              <a:spcBef>
                <a:spcPts val="0"/>
              </a:spcBef>
              <a:spcAft>
                <a:spcPts val="0"/>
              </a:spcAft>
              <a:buClr>
                <a:srgbClr val="48FFD5"/>
              </a:buClr>
              <a:buSzPts val="900"/>
              <a:buNone/>
              <a:defRPr sz="900">
                <a:solidFill>
                  <a:srgbClr val="48FFD5"/>
                </a:solidFill>
              </a:defRPr>
            </a:lvl4pPr>
            <a:lvl5pPr lvl="4" algn="r">
              <a:lnSpc>
                <a:spcPct val="100000"/>
              </a:lnSpc>
              <a:spcBef>
                <a:spcPts val="0"/>
              </a:spcBef>
              <a:spcAft>
                <a:spcPts val="0"/>
              </a:spcAft>
              <a:buClr>
                <a:srgbClr val="48FFD5"/>
              </a:buClr>
              <a:buSzPts val="900"/>
              <a:buNone/>
              <a:defRPr sz="900">
                <a:solidFill>
                  <a:srgbClr val="48FFD5"/>
                </a:solidFill>
              </a:defRPr>
            </a:lvl5pPr>
            <a:lvl6pPr lvl="5" algn="r">
              <a:lnSpc>
                <a:spcPct val="100000"/>
              </a:lnSpc>
              <a:spcBef>
                <a:spcPts val="0"/>
              </a:spcBef>
              <a:spcAft>
                <a:spcPts val="0"/>
              </a:spcAft>
              <a:buClr>
                <a:srgbClr val="48FFD5"/>
              </a:buClr>
              <a:buSzPts val="900"/>
              <a:buNone/>
              <a:defRPr sz="900">
                <a:solidFill>
                  <a:srgbClr val="48FFD5"/>
                </a:solidFill>
              </a:defRPr>
            </a:lvl6pPr>
            <a:lvl7pPr lvl="6" algn="r">
              <a:lnSpc>
                <a:spcPct val="100000"/>
              </a:lnSpc>
              <a:spcBef>
                <a:spcPts val="0"/>
              </a:spcBef>
              <a:spcAft>
                <a:spcPts val="0"/>
              </a:spcAft>
              <a:buClr>
                <a:srgbClr val="48FFD5"/>
              </a:buClr>
              <a:buSzPts val="900"/>
              <a:buNone/>
              <a:defRPr sz="900">
                <a:solidFill>
                  <a:srgbClr val="48FFD5"/>
                </a:solidFill>
              </a:defRPr>
            </a:lvl7pPr>
            <a:lvl8pPr lvl="7" algn="r">
              <a:lnSpc>
                <a:spcPct val="100000"/>
              </a:lnSpc>
              <a:spcBef>
                <a:spcPts val="0"/>
              </a:spcBef>
              <a:spcAft>
                <a:spcPts val="0"/>
              </a:spcAft>
              <a:buClr>
                <a:srgbClr val="48FFD5"/>
              </a:buClr>
              <a:buSzPts val="900"/>
              <a:buNone/>
              <a:defRPr sz="900">
                <a:solidFill>
                  <a:srgbClr val="48FFD5"/>
                </a:solidFill>
              </a:defRPr>
            </a:lvl8pPr>
            <a:lvl9pPr lvl="8" algn="r">
              <a:lnSpc>
                <a:spcPct val="100000"/>
              </a:lnSpc>
              <a:spcBef>
                <a:spcPts val="0"/>
              </a:spcBef>
              <a:spcAft>
                <a:spcPts val="0"/>
              </a:spcAft>
              <a:buClr>
                <a:srgbClr val="48FFD5"/>
              </a:buClr>
              <a:buSzPts val="900"/>
              <a:buNone/>
              <a:defRPr sz="900">
                <a:solidFill>
                  <a:srgbClr val="48FFD5"/>
                </a:solidFill>
              </a:defRPr>
            </a:lvl9pPr>
          </a:lstStyle>
          <a:p/>
        </p:txBody>
      </p:sp>
      <p:sp>
        <p:nvSpPr>
          <p:cNvPr id="31" name="Google Shape;31;p6"/>
          <p:cNvSpPr txBox="1"/>
          <p:nvPr>
            <p:ph idx="8" type="title"/>
          </p:nvPr>
        </p:nvSpPr>
        <p:spPr>
          <a:xfrm>
            <a:off x="2827575" y="1901250"/>
            <a:ext cx="1176900" cy="6066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48FFD5"/>
              </a:buClr>
              <a:buSzPts val="2400"/>
              <a:buFont typeface="Roboto Black"/>
              <a:buNone/>
              <a:defRPr b="0" sz="2400">
                <a:solidFill>
                  <a:srgbClr val="48FFD5"/>
                </a:solidFill>
                <a:latin typeface="Roboto Black"/>
                <a:ea typeface="Roboto Black"/>
                <a:cs typeface="Roboto Black"/>
                <a:sym typeface="Roboto Black"/>
              </a:defRPr>
            </a:lvl1pPr>
            <a:lvl2pPr lvl="1" algn="l">
              <a:lnSpc>
                <a:spcPct val="100000"/>
              </a:lnSpc>
              <a:spcBef>
                <a:spcPts val="0"/>
              </a:spcBef>
              <a:spcAft>
                <a:spcPts val="0"/>
              </a:spcAft>
              <a:buClr>
                <a:srgbClr val="48FFD5"/>
              </a:buClr>
              <a:buSzPts val="2400"/>
              <a:buFont typeface="Roboto Black"/>
              <a:buNone/>
              <a:defRPr b="0" sz="2400">
                <a:solidFill>
                  <a:srgbClr val="48FFD5"/>
                </a:solidFill>
                <a:latin typeface="Roboto Black"/>
                <a:ea typeface="Roboto Black"/>
                <a:cs typeface="Roboto Black"/>
                <a:sym typeface="Roboto Black"/>
              </a:defRPr>
            </a:lvl2pPr>
            <a:lvl3pPr lvl="2" algn="l">
              <a:lnSpc>
                <a:spcPct val="100000"/>
              </a:lnSpc>
              <a:spcBef>
                <a:spcPts val="0"/>
              </a:spcBef>
              <a:spcAft>
                <a:spcPts val="0"/>
              </a:spcAft>
              <a:buClr>
                <a:srgbClr val="48FFD5"/>
              </a:buClr>
              <a:buSzPts val="2400"/>
              <a:buFont typeface="Roboto Black"/>
              <a:buNone/>
              <a:defRPr b="0" sz="2400">
                <a:solidFill>
                  <a:srgbClr val="48FFD5"/>
                </a:solidFill>
                <a:latin typeface="Roboto Black"/>
                <a:ea typeface="Roboto Black"/>
                <a:cs typeface="Roboto Black"/>
                <a:sym typeface="Roboto Black"/>
              </a:defRPr>
            </a:lvl3pPr>
            <a:lvl4pPr lvl="3" algn="l">
              <a:lnSpc>
                <a:spcPct val="100000"/>
              </a:lnSpc>
              <a:spcBef>
                <a:spcPts val="0"/>
              </a:spcBef>
              <a:spcAft>
                <a:spcPts val="0"/>
              </a:spcAft>
              <a:buClr>
                <a:srgbClr val="48FFD5"/>
              </a:buClr>
              <a:buSzPts val="2400"/>
              <a:buFont typeface="Roboto Black"/>
              <a:buNone/>
              <a:defRPr b="0" sz="2400">
                <a:solidFill>
                  <a:srgbClr val="48FFD5"/>
                </a:solidFill>
                <a:latin typeface="Roboto Black"/>
                <a:ea typeface="Roboto Black"/>
                <a:cs typeface="Roboto Black"/>
                <a:sym typeface="Roboto Black"/>
              </a:defRPr>
            </a:lvl4pPr>
            <a:lvl5pPr lvl="4" algn="l">
              <a:lnSpc>
                <a:spcPct val="100000"/>
              </a:lnSpc>
              <a:spcBef>
                <a:spcPts val="0"/>
              </a:spcBef>
              <a:spcAft>
                <a:spcPts val="0"/>
              </a:spcAft>
              <a:buClr>
                <a:srgbClr val="48FFD5"/>
              </a:buClr>
              <a:buSzPts val="2400"/>
              <a:buFont typeface="Roboto Black"/>
              <a:buNone/>
              <a:defRPr b="0" sz="2400">
                <a:solidFill>
                  <a:srgbClr val="48FFD5"/>
                </a:solidFill>
                <a:latin typeface="Roboto Black"/>
                <a:ea typeface="Roboto Black"/>
                <a:cs typeface="Roboto Black"/>
                <a:sym typeface="Roboto Black"/>
              </a:defRPr>
            </a:lvl5pPr>
            <a:lvl6pPr lvl="5" algn="l">
              <a:lnSpc>
                <a:spcPct val="100000"/>
              </a:lnSpc>
              <a:spcBef>
                <a:spcPts val="0"/>
              </a:spcBef>
              <a:spcAft>
                <a:spcPts val="0"/>
              </a:spcAft>
              <a:buClr>
                <a:srgbClr val="48FFD5"/>
              </a:buClr>
              <a:buSzPts val="2400"/>
              <a:buFont typeface="Roboto Black"/>
              <a:buNone/>
              <a:defRPr b="0" sz="2400">
                <a:solidFill>
                  <a:srgbClr val="48FFD5"/>
                </a:solidFill>
                <a:latin typeface="Roboto Black"/>
                <a:ea typeface="Roboto Black"/>
                <a:cs typeface="Roboto Black"/>
                <a:sym typeface="Roboto Black"/>
              </a:defRPr>
            </a:lvl6pPr>
            <a:lvl7pPr lvl="6" algn="l">
              <a:lnSpc>
                <a:spcPct val="100000"/>
              </a:lnSpc>
              <a:spcBef>
                <a:spcPts val="0"/>
              </a:spcBef>
              <a:spcAft>
                <a:spcPts val="0"/>
              </a:spcAft>
              <a:buClr>
                <a:srgbClr val="48FFD5"/>
              </a:buClr>
              <a:buSzPts val="2400"/>
              <a:buFont typeface="Roboto Black"/>
              <a:buNone/>
              <a:defRPr b="0" sz="2400">
                <a:solidFill>
                  <a:srgbClr val="48FFD5"/>
                </a:solidFill>
                <a:latin typeface="Roboto Black"/>
                <a:ea typeface="Roboto Black"/>
                <a:cs typeface="Roboto Black"/>
                <a:sym typeface="Roboto Black"/>
              </a:defRPr>
            </a:lvl7pPr>
            <a:lvl8pPr lvl="7" algn="l">
              <a:lnSpc>
                <a:spcPct val="100000"/>
              </a:lnSpc>
              <a:spcBef>
                <a:spcPts val="0"/>
              </a:spcBef>
              <a:spcAft>
                <a:spcPts val="0"/>
              </a:spcAft>
              <a:buClr>
                <a:srgbClr val="48FFD5"/>
              </a:buClr>
              <a:buSzPts val="2400"/>
              <a:buFont typeface="Roboto Black"/>
              <a:buNone/>
              <a:defRPr b="0" sz="2400">
                <a:solidFill>
                  <a:srgbClr val="48FFD5"/>
                </a:solidFill>
                <a:latin typeface="Roboto Black"/>
                <a:ea typeface="Roboto Black"/>
                <a:cs typeface="Roboto Black"/>
                <a:sym typeface="Roboto Black"/>
              </a:defRPr>
            </a:lvl8pPr>
            <a:lvl9pPr lvl="8" algn="l">
              <a:lnSpc>
                <a:spcPct val="100000"/>
              </a:lnSpc>
              <a:spcBef>
                <a:spcPts val="0"/>
              </a:spcBef>
              <a:spcAft>
                <a:spcPts val="0"/>
              </a:spcAft>
              <a:buClr>
                <a:srgbClr val="48FFD5"/>
              </a:buClr>
              <a:buSzPts val="2400"/>
              <a:buFont typeface="Roboto Black"/>
              <a:buNone/>
              <a:defRPr b="0" sz="2400">
                <a:solidFill>
                  <a:srgbClr val="48FFD5"/>
                </a:solidFill>
                <a:latin typeface="Roboto Black"/>
                <a:ea typeface="Roboto Black"/>
                <a:cs typeface="Roboto Black"/>
                <a:sym typeface="Roboto Black"/>
              </a:defRPr>
            </a:lvl9pPr>
          </a:lstStyle>
          <a:p/>
        </p:txBody>
      </p:sp>
      <p:sp>
        <p:nvSpPr>
          <p:cNvPr id="32" name="Google Shape;32;p6"/>
          <p:cNvSpPr txBox="1"/>
          <p:nvPr>
            <p:ph idx="9" type="subTitle"/>
          </p:nvPr>
        </p:nvSpPr>
        <p:spPr>
          <a:xfrm>
            <a:off x="725750" y="3046600"/>
            <a:ext cx="2010000" cy="5025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Clr>
                <a:srgbClr val="48FFD5"/>
              </a:buClr>
              <a:buSzPts val="900"/>
              <a:buNone/>
              <a:defRPr sz="900">
                <a:solidFill>
                  <a:srgbClr val="48FFD5"/>
                </a:solidFill>
              </a:defRPr>
            </a:lvl1pPr>
            <a:lvl2pPr lvl="1" algn="r">
              <a:lnSpc>
                <a:spcPct val="100000"/>
              </a:lnSpc>
              <a:spcBef>
                <a:spcPts val="0"/>
              </a:spcBef>
              <a:spcAft>
                <a:spcPts val="0"/>
              </a:spcAft>
              <a:buClr>
                <a:srgbClr val="48FFD5"/>
              </a:buClr>
              <a:buSzPts val="900"/>
              <a:buNone/>
              <a:defRPr sz="900">
                <a:solidFill>
                  <a:srgbClr val="48FFD5"/>
                </a:solidFill>
              </a:defRPr>
            </a:lvl2pPr>
            <a:lvl3pPr lvl="2" algn="r">
              <a:lnSpc>
                <a:spcPct val="100000"/>
              </a:lnSpc>
              <a:spcBef>
                <a:spcPts val="0"/>
              </a:spcBef>
              <a:spcAft>
                <a:spcPts val="0"/>
              </a:spcAft>
              <a:buClr>
                <a:srgbClr val="48FFD5"/>
              </a:buClr>
              <a:buSzPts val="900"/>
              <a:buNone/>
              <a:defRPr sz="900">
                <a:solidFill>
                  <a:srgbClr val="48FFD5"/>
                </a:solidFill>
              </a:defRPr>
            </a:lvl3pPr>
            <a:lvl4pPr lvl="3" algn="r">
              <a:lnSpc>
                <a:spcPct val="100000"/>
              </a:lnSpc>
              <a:spcBef>
                <a:spcPts val="0"/>
              </a:spcBef>
              <a:spcAft>
                <a:spcPts val="0"/>
              </a:spcAft>
              <a:buClr>
                <a:srgbClr val="48FFD5"/>
              </a:buClr>
              <a:buSzPts val="900"/>
              <a:buNone/>
              <a:defRPr sz="900">
                <a:solidFill>
                  <a:srgbClr val="48FFD5"/>
                </a:solidFill>
              </a:defRPr>
            </a:lvl4pPr>
            <a:lvl5pPr lvl="4" algn="r">
              <a:lnSpc>
                <a:spcPct val="100000"/>
              </a:lnSpc>
              <a:spcBef>
                <a:spcPts val="0"/>
              </a:spcBef>
              <a:spcAft>
                <a:spcPts val="0"/>
              </a:spcAft>
              <a:buClr>
                <a:srgbClr val="48FFD5"/>
              </a:buClr>
              <a:buSzPts val="900"/>
              <a:buNone/>
              <a:defRPr sz="900">
                <a:solidFill>
                  <a:srgbClr val="48FFD5"/>
                </a:solidFill>
              </a:defRPr>
            </a:lvl5pPr>
            <a:lvl6pPr lvl="5" algn="r">
              <a:lnSpc>
                <a:spcPct val="100000"/>
              </a:lnSpc>
              <a:spcBef>
                <a:spcPts val="0"/>
              </a:spcBef>
              <a:spcAft>
                <a:spcPts val="0"/>
              </a:spcAft>
              <a:buClr>
                <a:srgbClr val="48FFD5"/>
              </a:buClr>
              <a:buSzPts val="900"/>
              <a:buNone/>
              <a:defRPr sz="900">
                <a:solidFill>
                  <a:srgbClr val="48FFD5"/>
                </a:solidFill>
              </a:defRPr>
            </a:lvl6pPr>
            <a:lvl7pPr lvl="6" algn="r">
              <a:lnSpc>
                <a:spcPct val="100000"/>
              </a:lnSpc>
              <a:spcBef>
                <a:spcPts val="0"/>
              </a:spcBef>
              <a:spcAft>
                <a:spcPts val="0"/>
              </a:spcAft>
              <a:buClr>
                <a:srgbClr val="48FFD5"/>
              </a:buClr>
              <a:buSzPts val="900"/>
              <a:buNone/>
              <a:defRPr sz="900">
                <a:solidFill>
                  <a:srgbClr val="48FFD5"/>
                </a:solidFill>
              </a:defRPr>
            </a:lvl7pPr>
            <a:lvl8pPr lvl="7" algn="r">
              <a:lnSpc>
                <a:spcPct val="100000"/>
              </a:lnSpc>
              <a:spcBef>
                <a:spcPts val="0"/>
              </a:spcBef>
              <a:spcAft>
                <a:spcPts val="0"/>
              </a:spcAft>
              <a:buClr>
                <a:srgbClr val="48FFD5"/>
              </a:buClr>
              <a:buSzPts val="900"/>
              <a:buNone/>
              <a:defRPr sz="900">
                <a:solidFill>
                  <a:srgbClr val="48FFD5"/>
                </a:solidFill>
              </a:defRPr>
            </a:lvl8pPr>
            <a:lvl9pPr lvl="8" algn="r">
              <a:lnSpc>
                <a:spcPct val="100000"/>
              </a:lnSpc>
              <a:spcBef>
                <a:spcPts val="0"/>
              </a:spcBef>
              <a:spcAft>
                <a:spcPts val="0"/>
              </a:spcAft>
              <a:buClr>
                <a:srgbClr val="48FFD5"/>
              </a:buClr>
              <a:buSzPts val="900"/>
              <a:buNone/>
              <a:defRPr sz="900">
                <a:solidFill>
                  <a:srgbClr val="48FFD5"/>
                </a:solidFill>
              </a:defRPr>
            </a:lvl9pPr>
          </a:lstStyle>
          <a:p/>
        </p:txBody>
      </p:sp>
      <p:sp>
        <p:nvSpPr>
          <p:cNvPr id="33" name="Google Shape;33;p6"/>
          <p:cNvSpPr txBox="1"/>
          <p:nvPr>
            <p:ph idx="13" type="title"/>
          </p:nvPr>
        </p:nvSpPr>
        <p:spPr>
          <a:xfrm>
            <a:off x="2827575" y="2797975"/>
            <a:ext cx="1176900" cy="6066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48FFD5"/>
              </a:buClr>
              <a:buSzPts val="2400"/>
              <a:buFont typeface="Roboto Black"/>
              <a:buNone/>
              <a:defRPr b="0" sz="2400">
                <a:solidFill>
                  <a:srgbClr val="48FFD5"/>
                </a:solidFill>
                <a:latin typeface="Roboto Black"/>
                <a:ea typeface="Roboto Black"/>
                <a:cs typeface="Roboto Black"/>
                <a:sym typeface="Roboto Black"/>
              </a:defRPr>
            </a:lvl1pPr>
            <a:lvl2pPr lvl="1" algn="l">
              <a:lnSpc>
                <a:spcPct val="100000"/>
              </a:lnSpc>
              <a:spcBef>
                <a:spcPts val="0"/>
              </a:spcBef>
              <a:spcAft>
                <a:spcPts val="0"/>
              </a:spcAft>
              <a:buClr>
                <a:srgbClr val="48FFD5"/>
              </a:buClr>
              <a:buSzPts val="2400"/>
              <a:buFont typeface="Roboto Black"/>
              <a:buNone/>
              <a:defRPr b="0" sz="2400">
                <a:solidFill>
                  <a:srgbClr val="48FFD5"/>
                </a:solidFill>
                <a:latin typeface="Roboto Black"/>
                <a:ea typeface="Roboto Black"/>
                <a:cs typeface="Roboto Black"/>
                <a:sym typeface="Roboto Black"/>
              </a:defRPr>
            </a:lvl2pPr>
            <a:lvl3pPr lvl="2" algn="l">
              <a:lnSpc>
                <a:spcPct val="100000"/>
              </a:lnSpc>
              <a:spcBef>
                <a:spcPts val="0"/>
              </a:spcBef>
              <a:spcAft>
                <a:spcPts val="0"/>
              </a:spcAft>
              <a:buClr>
                <a:srgbClr val="48FFD5"/>
              </a:buClr>
              <a:buSzPts val="2400"/>
              <a:buFont typeface="Roboto Black"/>
              <a:buNone/>
              <a:defRPr b="0" sz="2400">
                <a:solidFill>
                  <a:srgbClr val="48FFD5"/>
                </a:solidFill>
                <a:latin typeface="Roboto Black"/>
                <a:ea typeface="Roboto Black"/>
                <a:cs typeface="Roboto Black"/>
                <a:sym typeface="Roboto Black"/>
              </a:defRPr>
            </a:lvl3pPr>
            <a:lvl4pPr lvl="3" algn="l">
              <a:lnSpc>
                <a:spcPct val="100000"/>
              </a:lnSpc>
              <a:spcBef>
                <a:spcPts val="0"/>
              </a:spcBef>
              <a:spcAft>
                <a:spcPts val="0"/>
              </a:spcAft>
              <a:buClr>
                <a:srgbClr val="48FFD5"/>
              </a:buClr>
              <a:buSzPts val="2400"/>
              <a:buFont typeface="Roboto Black"/>
              <a:buNone/>
              <a:defRPr b="0" sz="2400">
                <a:solidFill>
                  <a:srgbClr val="48FFD5"/>
                </a:solidFill>
                <a:latin typeface="Roboto Black"/>
                <a:ea typeface="Roboto Black"/>
                <a:cs typeface="Roboto Black"/>
                <a:sym typeface="Roboto Black"/>
              </a:defRPr>
            </a:lvl4pPr>
            <a:lvl5pPr lvl="4" algn="l">
              <a:lnSpc>
                <a:spcPct val="100000"/>
              </a:lnSpc>
              <a:spcBef>
                <a:spcPts val="0"/>
              </a:spcBef>
              <a:spcAft>
                <a:spcPts val="0"/>
              </a:spcAft>
              <a:buClr>
                <a:srgbClr val="48FFD5"/>
              </a:buClr>
              <a:buSzPts val="2400"/>
              <a:buFont typeface="Roboto Black"/>
              <a:buNone/>
              <a:defRPr b="0" sz="2400">
                <a:solidFill>
                  <a:srgbClr val="48FFD5"/>
                </a:solidFill>
                <a:latin typeface="Roboto Black"/>
                <a:ea typeface="Roboto Black"/>
                <a:cs typeface="Roboto Black"/>
                <a:sym typeface="Roboto Black"/>
              </a:defRPr>
            </a:lvl5pPr>
            <a:lvl6pPr lvl="5" algn="l">
              <a:lnSpc>
                <a:spcPct val="100000"/>
              </a:lnSpc>
              <a:spcBef>
                <a:spcPts val="0"/>
              </a:spcBef>
              <a:spcAft>
                <a:spcPts val="0"/>
              </a:spcAft>
              <a:buClr>
                <a:srgbClr val="48FFD5"/>
              </a:buClr>
              <a:buSzPts val="2400"/>
              <a:buFont typeface="Roboto Black"/>
              <a:buNone/>
              <a:defRPr b="0" sz="2400">
                <a:solidFill>
                  <a:srgbClr val="48FFD5"/>
                </a:solidFill>
                <a:latin typeface="Roboto Black"/>
                <a:ea typeface="Roboto Black"/>
                <a:cs typeface="Roboto Black"/>
                <a:sym typeface="Roboto Black"/>
              </a:defRPr>
            </a:lvl6pPr>
            <a:lvl7pPr lvl="6" algn="l">
              <a:lnSpc>
                <a:spcPct val="100000"/>
              </a:lnSpc>
              <a:spcBef>
                <a:spcPts val="0"/>
              </a:spcBef>
              <a:spcAft>
                <a:spcPts val="0"/>
              </a:spcAft>
              <a:buClr>
                <a:srgbClr val="48FFD5"/>
              </a:buClr>
              <a:buSzPts val="2400"/>
              <a:buFont typeface="Roboto Black"/>
              <a:buNone/>
              <a:defRPr b="0" sz="2400">
                <a:solidFill>
                  <a:srgbClr val="48FFD5"/>
                </a:solidFill>
                <a:latin typeface="Roboto Black"/>
                <a:ea typeface="Roboto Black"/>
                <a:cs typeface="Roboto Black"/>
                <a:sym typeface="Roboto Black"/>
              </a:defRPr>
            </a:lvl7pPr>
            <a:lvl8pPr lvl="7" algn="l">
              <a:lnSpc>
                <a:spcPct val="100000"/>
              </a:lnSpc>
              <a:spcBef>
                <a:spcPts val="0"/>
              </a:spcBef>
              <a:spcAft>
                <a:spcPts val="0"/>
              </a:spcAft>
              <a:buClr>
                <a:srgbClr val="48FFD5"/>
              </a:buClr>
              <a:buSzPts val="2400"/>
              <a:buFont typeface="Roboto Black"/>
              <a:buNone/>
              <a:defRPr b="0" sz="2400">
                <a:solidFill>
                  <a:srgbClr val="48FFD5"/>
                </a:solidFill>
                <a:latin typeface="Roboto Black"/>
                <a:ea typeface="Roboto Black"/>
                <a:cs typeface="Roboto Black"/>
                <a:sym typeface="Roboto Black"/>
              </a:defRPr>
            </a:lvl8pPr>
            <a:lvl9pPr lvl="8" algn="l">
              <a:lnSpc>
                <a:spcPct val="100000"/>
              </a:lnSpc>
              <a:spcBef>
                <a:spcPts val="0"/>
              </a:spcBef>
              <a:spcAft>
                <a:spcPts val="0"/>
              </a:spcAft>
              <a:buClr>
                <a:srgbClr val="48FFD5"/>
              </a:buClr>
              <a:buSzPts val="2400"/>
              <a:buFont typeface="Roboto Black"/>
              <a:buNone/>
              <a:defRPr b="0" sz="2400">
                <a:solidFill>
                  <a:srgbClr val="48FFD5"/>
                </a:solidFill>
                <a:latin typeface="Roboto Black"/>
                <a:ea typeface="Roboto Black"/>
                <a:cs typeface="Roboto Black"/>
                <a:sym typeface="Roboto Black"/>
              </a:defRPr>
            </a:lvl9pPr>
          </a:lstStyle>
          <a:p/>
        </p:txBody>
      </p:sp>
      <p:sp>
        <p:nvSpPr>
          <p:cNvPr id="34" name="Google Shape;34;p6"/>
          <p:cNvSpPr txBox="1"/>
          <p:nvPr>
            <p:ph idx="14" type="subTitle"/>
          </p:nvPr>
        </p:nvSpPr>
        <p:spPr>
          <a:xfrm>
            <a:off x="725750" y="3935450"/>
            <a:ext cx="2010000" cy="5025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Clr>
                <a:srgbClr val="48FFD5"/>
              </a:buClr>
              <a:buSzPts val="900"/>
              <a:buNone/>
              <a:defRPr sz="900">
                <a:solidFill>
                  <a:srgbClr val="48FFD5"/>
                </a:solidFill>
              </a:defRPr>
            </a:lvl1pPr>
            <a:lvl2pPr lvl="1" algn="r">
              <a:lnSpc>
                <a:spcPct val="100000"/>
              </a:lnSpc>
              <a:spcBef>
                <a:spcPts val="0"/>
              </a:spcBef>
              <a:spcAft>
                <a:spcPts val="0"/>
              </a:spcAft>
              <a:buClr>
                <a:srgbClr val="48FFD5"/>
              </a:buClr>
              <a:buSzPts val="900"/>
              <a:buNone/>
              <a:defRPr sz="900">
                <a:solidFill>
                  <a:srgbClr val="48FFD5"/>
                </a:solidFill>
              </a:defRPr>
            </a:lvl2pPr>
            <a:lvl3pPr lvl="2" algn="r">
              <a:lnSpc>
                <a:spcPct val="100000"/>
              </a:lnSpc>
              <a:spcBef>
                <a:spcPts val="0"/>
              </a:spcBef>
              <a:spcAft>
                <a:spcPts val="0"/>
              </a:spcAft>
              <a:buClr>
                <a:srgbClr val="48FFD5"/>
              </a:buClr>
              <a:buSzPts val="900"/>
              <a:buNone/>
              <a:defRPr sz="900">
                <a:solidFill>
                  <a:srgbClr val="48FFD5"/>
                </a:solidFill>
              </a:defRPr>
            </a:lvl3pPr>
            <a:lvl4pPr lvl="3" algn="r">
              <a:lnSpc>
                <a:spcPct val="100000"/>
              </a:lnSpc>
              <a:spcBef>
                <a:spcPts val="0"/>
              </a:spcBef>
              <a:spcAft>
                <a:spcPts val="0"/>
              </a:spcAft>
              <a:buClr>
                <a:srgbClr val="48FFD5"/>
              </a:buClr>
              <a:buSzPts val="900"/>
              <a:buNone/>
              <a:defRPr sz="900">
                <a:solidFill>
                  <a:srgbClr val="48FFD5"/>
                </a:solidFill>
              </a:defRPr>
            </a:lvl4pPr>
            <a:lvl5pPr lvl="4" algn="r">
              <a:lnSpc>
                <a:spcPct val="100000"/>
              </a:lnSpc>
              <a:spcBef>
                <a:spcPts val="0"/>
              </a:spcBef>
              <a:spcAft>
                <a:spcPts val="0"/>
              </a:spcAft>
              <a:buClr>
                <a:srgbClr val="48FFD5"/>
              </a:buClr>
              <a:buSzPts val="900"/>
              <a:buNone/>
              <a:defRPr sz="900">
                <a:solidFill>
                  <a:srgbClr val="48FFD5"/>
                </a:solidFill>
              </a:defRPr>
            </a:lvl5pPr>
            <a:lvl6pPr lvl="5" algn="r">
              <a:lnSpc>
                <a:spcPct val="100000"/>
              </a:lnSpc>
              <a:spcBef>
                <a:spcPts val="0"/>
              </a:spcBef>
              <a:spcAft>
                <a:spcPts val="0"/>
              </a:spcAft>
              <a:buClr>
                <a:srgbClr val="48FFD5"/>
              </a:buClr>
              <a:buSzPts val="900"/>
              <a:buNone/>
              <a:defRPr sz="900">
                <a:solidFill>
                  <a:srgbClr val="48FFD5"/>
                </a:solidFill>
              </a:defRPr>
            </a:lvl6pPr>
            <a:lvl7pPr lvl="6" algn="r">
              <a:lnSpc>
                <a:spcPct val="100000"/>
              </a:lnSpc>
              <a:spcBef>
                <a:spcPts val="0"/>
              </a:spcBef>
              <a:spcAft>
                <a:spcPts val="0"/>
              </a:spcAft>
              <a:buClr>
                <a:srgbClr val="48FFD5"/>
              </a:buClr>
              <a:buSzPts val="900"/>
              <a:buNone/>
              <a:defRPr sz="900">
                <a:solidFill>
                  <a:srgbClr val="48FFD5"/>
                </a:solidFill>
              </a:defRPr>
            </a:lvl7pPr>
            <a:lvl8pPr lvl="7" algn="r">
              <a:lnSpc>
                <a:spcPct val="100000"/>
              </a:lnSpc>
              <a:spcBef>
                <a:spcPts val="0"/>
              </a:spcBef>
              <a:spcAft>
                <a:spcPts val="0"/>
              </a:spcAft>
              <a:buClr>
                <a:srgbClr val="48FFD5"/>
              </a:buClr>
              <a:buSzPts val="900"/>
              <a:buNone/>
              <a:defRPr sz="900">
                <a:solidFill>
                  <a:srgbClr val="48FFD5"/>
                </a:solidFill>
              </a:defRPr>
            </a:lvl8pPr>
            <a:lvl9pPr lvl="8" algn="r">
              <a:lnSpc>
                <a:spcPct val="100000"/>
              </a:lnSpc>
              <a:spcBef>
                <a:spcPts val="0"/>
              </a:spcBef>
              <a:spcAft>
                <a:spcPts val="0"/>
              </a:spcAft>
              <a:buClr>
                <a:srgbClr val="48FFD5"/>
              </a:buClr>
              <a:buSzPts val="900"/>
              <a:buNone/>
              <a:defRPr sz="900">
                <a:solidFill>
                  <a:srgbClr val="48FFD5"/>
                </a:solidFill>
              </a:defRPr>
            </a:lvl9pPr>
          </a:lstStyle>
          <a:p/>
        </p:txBody>
      </p:sp>
      <p:sp>
        <p:nvSpPr>
          <p:cNvPr id="35" name="Google Shape;35;p6"/>
          <p:cNvSpPr txBox="1"/>
          <p:nvPr>
            <p:ph idx="15" type="title"/>
          </p:nvPr>
        </p:nvSpPr>
        <p:spPr>
          <a:xfrm>
            <a:off x="2827575" y="3694700"/>
            <a:ext cx="1176900" cy="6066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48FFD5"/>
              </a:buClr>
              <a:buSzPts val="2400"/>
              <a:buFont typeface="Roboto Black"/>
              <a:buNone/>
              <a:defRPr b="0" sz="2400">
                <a:solidFill>
                  <a:srgbClr val="48FFD5"/>
                </a:solidFill>
                <a:latin typeface="Roboto Black"/>
                <a:ea typeface="Roboto Black"/>
                <a:cs typeface="Roboto Black"/>
                <a:sym typeface="Roboto Black"/>
              </a:defRPr>
            </a:lvl1pPr>
            <a:lvl2pPr lvl="1" algn="l">
              <a:lnSpc>
                <a:spcPct val="100000"/>
              </a:lnSpc>
              <a:spcBef>
                <a:spcPts val="0"/>
              </a:spcBef>
              <a:spcAft>
                <a:spcPts val="0"/>
              </a:spcAft>
              <a:buClr>
                <a:srgbClr val="48FFD5"/>
              </a:buClr>
              <a:buSzPts val="2400"/>
              <a:buFont typeface="Roboto Black"/>
              <a:buNone/>
              <a:defRPr b="0" sz="2400">
                <a:solidFill>
                  <a:srgbClr val="48FFD5"/>
                </a:solidFill>
                <a:latin typeface="Roboto Black"/>
                <a:ea typeface="Roboto Black"/>
                <a:cs typeface="Roboto Black"/>
                <a:sym typeface="Roboto Black"/>
              </a:defRPr>
            </a:lvl2pPr>
            <a:lvl3pPr lvl="2" algn="l">
              <a:lnSpc>
                <a:spcPct val="100000"/>
              </a:lnSpc>
              <a:spcBef>
                <a:spcPts val="0"/>
              </a:spcBef>
              <a:spcAft>
                <a:spcPts val="0"/>
              </a:spcAft>
              <a:buClr>
                <a:srgbClr val="48FFD5"/>
              </a:buClr>
              <a:buSzPts val="2400"/>
              <a:buFont typeface="Roboto Black"/>
              <a:buNone/>
              <a:defRPr b="0" sz="2400">
                <a:solidFill>
                  <a:srgbClr val="48FFD5"/>
                </a:solidFill>
                <a:latin typeface="Roboto Black"/>
                <a:ea typeface="Roboto Black"/>
                <a:cs typeface="Roboto Black"/>
                <a:sym typeface="Roboto Black"/>
              </a:defRPr>
            </a:lvl3pPr>
            <a:lvl4pPr lvl="3" algn="l">
              <a:lnSpc>
                <a:spcPct val="100000"/>
              </a:lnSpc>
              <a:spcBef>
                <a:spcPts val="0"/>
              </a:spcBef>
              <a:spcAft>
                <a:spcPts val="0"/>
              </a:spcAft>
              <a:buClr>
                <a:srgbClr val="48FFD5"/>
              </a:buClr>
              <a:buSzPts val="2400"/>
              <a:buFont typeface="Roboto Black"/>
              <a:buNone/>
              <a:defRPr b="0" sz="2400">
                <a:solidFill>
                  <a:srgbClr val="48FFD5"/>
                </a:solidFill>
                <a:latin typeface="Roboto Black"/>
                <a:ea typeface="Roboto Black"/>
                <a:cs typeface="Roboto Black"/>
                <a:sym typeface="Roboto Black"/>
              </a:defRPr>
            </a:lvl4pPr>
            <a:lvl5pPr lvl="4" algn="l">
              <a:lnSpc>
                <a:spcPct val="100000"/>
              </a:lnSpc>
              <a:spcBef>
                <a:spcPts val="0"/>
              </a:spcBef>
              <a:spcAft>
                <a:spcPts val="0"/>
              </a:spcAft>
              <a:buClr>
                <a:srgbClr val="48FFD5"/>
              </a:buClr>
              <a:buSzPts val="2400"/>
              <a:buFont typeface="Roboto Black"/>
              <a:buNone/>
              <a:defRPr b="0" sz="2400">
                <a:solidFill>
                  <a:srgbClr val="48FFD5"/>
                </a:solidFill>
                <a:latin typeface="Roboto Black"/>
                <a:ea typeface="Roboto Black"/>
                <a:cs typeface="Roboto Black"/>
                <a:sym typeface="Roboto Black"/>
              </a:defRPr>
            </a:lvl5pPr>
            <a:lvl6pPr lvl="5" algn="l">
              <a:lnSpc>
                <a:spcPct val="100000"/>
              </a:lnSpc>
              <a:spcBef>
                <a:spcPts val="0"/>
              </a:spcBef>
              <a:spcAft>
                <a:spcPts val="0"/>
              </a:spcAft>
              <a:buClr>
                <a:srgbClr val="48FFD5"/>
              </a:buClr>
              <a:buSzPts val="2400"/>
              <a:buFont typeface="Roboto Black"/>
              <a:buNone/>
              <a:defRPr b="0" sz="2400">
                <a:solidFill>
                  <a:srgbClr val="48FFD5"/>
                </a:solidFill>
                <a:latin typeface="Roboto Black"/>
                <a:ea typeface="Roboto Black"/>
                <a:cs typeface="Roboto Black"/>
                <a:sym typeface="Roboto Black"/>
              </a:defRPr>
            </a:lvl6pPr>
            <a:lvl7pPr lvl="6" algn="l">
              <a:lnSpc>
                <a:spcPct val="100000"/>
              </a:lnSpc>
              <a:spcBef>
                <a:spcPts val="0"/>
              </a:spcBef>
              <a:spcAft>
                <a:spcPts val="0"/>
              </a:spcAft>
              <a:buClr>
                <a:srgbClr val="48FFD5"/>
              </a:buClr>
              <a:buSzPts val="2400"/>
              <a:buFont typeface="Roboto Black"/>
              <a:buNone/>
              <a:defRPr b="0" sz="2400">
                <a:solidFill>
                  <a:srgbClr val="48FFD5"/>
                </a:solidFill>
                <a:latin typeface="Roboto Black"/>
                <a:ea typeface="Roboto Black"/>
                <a:cs typeface="Roboto Black"/>
                <a:sym typeface="Roboto Black"/>
              </a:defRPr>
            </a:lvl7pPr>
            <a:lvl8pPr lvl="7" algn="l">
              <a:lnSpc>
                <a:spcPct val="100000"/>
              </a:lnSpc>
              <a:spcBef>
                <a:spcPts val="0"/>
              </a:spcBef>
              <a:spcAft>
                <a:spcPts val="0"/>
              </a:spcAft>
              <a:buClr>
                <a:srgbClr val="48FFD5"/>
              </a:buClr>
              <a:buSzPts val="2400"/>
              <a:buFont typeface="Roboto Black"/>
              <a:buNone/>
              <a:defRPr b="0" sz="2400">
                <a:solidFill>
                  <a:srgbClr val="48FFD5"/>
                </a:solidFill>
                <a:latin typeface="Roboto Black"/>
                <a:ea typeface="Roboto Black"/>
                <a:cs typeface="Roboto Black"/>
                <a:sym typeface="Roboto Black"/>
              </a:defRPr>
            </a:lvl8pPr>
            <a:lvl9pPr lvl="8" algn="l">
              <a:lnSpc>
                <a:spcPct val="100000"/>
              </a:lnSpc>
              <a:spcBef>
                <a:spcPts val="0"/>
              </a:spcBef>
              <a:spcAft>
                <a:spcPts val="0"/>
              </a:spcAft>
              <a:buClr>
                <a:srgbClr val="48FFD5"/>
              </a:buClr>
              <a:buSzPts val="2400"/>
              <a:buFont typeface="Roboto Black"/>
              <a:buNone/>
              <a:defRPr b="0" sz="2400">
                <a:solidFill>
                  <a:srgbClr val="48FFD5"/>
                </a:solidFill>
                <a:latin typeface="Roboto Black"/>
                <a:ea typeface="Roboto Black"/>
                <a:cs typeface="Roboto Black"/>
                <a:sym typeface="Roboto Black"/>
              </a:defRPr>
            </a:lvl9pPr>
          </a:lstStyle>
          <a:p/>
        </p:txBody>
      </p:sp>
      <p:sp>
        <p:nvSpPr>
          <p:cNvPr id="36" name="Google Shape;36;p6"/>
          <p:cNvSpPr txBox="1"/>
          <p:nvPr>
            <p:ph idx="16" type="ctrTitle"/>
          </p:nvPr>
        </p:nvSpPr>
        <p:spPr>
          <a:xfrm>
            <a:off x="643488" y="2050763"/>
            <a:ext cx="2076000" cy="196200"/>
          </a:xfrm>
          <a:prstGeom prst="rect">
            <a:avLst/>
          </a:prstGeom>
          <a:noFill/>
          <a:ln>
            <a:noFill/>
          </a:ln>
        </p:spPr>
        <p:txBody>
          <a:bodyPr anchorCtr="0" anchor="b" bIns="91425" lIns="91425" spcFirstLastPara="1" rIns="91425" wrap="square" tIns="91425">
            <a:noAutofit/>
          </a:bodyPr>
          <a:lstStyle>
            <a:lvl1pPr lvl="0" algn="r">
              <a:lnSpc>
                <a:spcPct val="100000"/>
              </a:lnSpc>
              <a:spcBef>
                <a:spcPts val="0"/>
              </a:spcBef>
              <a:spcAft>
                <a:spcPts val="0"/>
              </a:spcAft>
              <a:buClr>
                <a:srgbClr val="FFFFFF"/>
              </a:buClr>
              <a:buSzPts val="1200"/>
              <a:buFont typeface="Roboto Black"/>
              <a:buNone/>
              <a:defRPr b="0" sz="1200">
                <a:solidFill>
                  <a:srgbClr val="FFFFFF"/>
                </a:solidFill>
                <a:latin typeface="Roboto Black"/>
                <a:ea typeface="Roboto Black"/>
                <a:cs typeface="Roboto Black"/>
                <a:sym typeface="Roboto Black"/>
              </a:defRPr>
            </a:lvl1pPr>
            <a:lvl2pPr lvl="1" algn="r">
              <a:lnSpc>
                <a:spcPct val="100000"/>
              </a:lnSpc>
              <a:spcBef>
                <a:spcPts val="0"/>
              </a:spcBef>
              <a:spcAft>
                <a:spcPts val="0"/>
              </a:spcAft>
              <a:buClr>
                <a:srgbClr val="FFFFFF"/>
              </a:buClr>
              <a:buSzPts val="1200"/>
              <a:buFont typeface="Roboto Black"/>
              <a:buNone/>
              <a:defRPr b="0" sz="1200">
                <a:solidFill>
                  <a:srgbClr val="FFFFFF"/>
                </a:solidFill>
                <a:latin typeface="Roboto Black"/>
                <a:ea typeface="Roboto Black"/>
                <a:cs typeface="Roboto Black"/>
                <a:sym typeface="Roboto Black"/>
              </a:defRPr>
            </a:lvl2pPr>
            <a:lvl3pPr lvl="2" algn="r">
              <a:lnSpc>
                <a:spcPct val="100000"/>
              </a:lnSpc>
              <a:spcBef>
                <a:spcPts val="0"/>
              </a:spcBef>
              <a:spcAft>
                <a:spcPts val="0"/>
              </a:spcAft>
              <a:buClr>
                <a:srgbClr val="FFFFFF"/>
              </a:buClr>
              <a:buSzPts val="1200"/>
              <a:buFont typeface="Roboto Black"/>
              <a:buNone/>
              <a:defRPr b="0" sz="1200">
                <a:solidFill>
                  <a:srgbClr val="FFFFFF"/>
                </a:solidFill>
                <a:latin typeface="Roboto Black"/>
                <a:ea typeface="Roboto Black"/>
                <a:cs typeface="Roboto Black"/>
                <a:sym typeface="Roboto Black"/>
              </a:defRPr>
            </a:lvl3pPr>
            <a:lvl4pPr lvl="3" algn="r">
              <a:lnSpc>
                <a:spcPct val="100000"/>
              </a:lnSpc>
              <a:spcBef>
                <a:spcPts val="0"/>
              </a:spcBef>
              <a:spcAft>
                <a:spcPts val="0"/>
              </a:spcAft>
              <a:buClr>
                <a:srgbClr val="FFFFFF"/>
              </a:buClr>
              <a:buSzPts val="1200"/>
              <a:buFont typeface="Roboto Black"/>
              <a:buNone/>
              <a:defRPr b="0" sz="1200">
                <a:solidFill>
                  <a:srgbClr val="FFFFFF"/>
                </a:solidFill>
                <a:latin typeface="Roboto Black"/>
                <a:ea typeface="Roboto Black"/>
                <a:cs typeface="Roboto Black"/>
                <a:sym typeface="Roboto Black"/>
              </a:defRPr>
            </a:lvl4pPr>
            <a:lvl5pPr lvl="4" algn="r">
              <a:lnSpc>
                <a:spcPct val="100000"/>
              </a:lnSpc>
              <a:spcBef>
                <a:spcPts val="0"/>
              </a:spcBef>
              <a:spcAft>
                <a:spcPts val="0"/>
              </a:spcAft>
              <a:buClr>
                <a:srgbClr val="FFFFFF"/>
              </a:buClr>
              <a:buSzPts val="1200"/>
              <a:buFont typeface="Roboto Black"/>
              <a:buNone/>
              <a:defRPr b="0" sz="1200">
                <a:solidFill>
                  <a:srgbClr val="FFFFFF"/>
                </a:solidFill>
                <a:latin typeface="Roboto Black"/>
                <a:ea typeface="Roboto Black"/>
                <a:cs typeface="Roboto Black"/>
                <a:sym typeface="Roboto Black"/>
              </a:defRPr>
            </a:lvl5pPr>
            <a:lvl6pPr lvl="5" algn="r">
              <a:lnSpc>
                <a:spcPct val="100000"/>
              </a:lnSpc>
              <a:spcBef>
                <a:spcPts val="0"/>
              </a:spcBef>
              <a:spcAft>
                <a:spcPts val="0"/>
              </a:spcAft>
              <a:buClr>
                <a:srgbClr val="FFFFFF"/>
              </a:buClr>
              <a:buSzPts val="1200"/>
              <a:buFont typeface="Roboto Black"/>
              <a:buNone/>
              <a:defRPr b="0" sz="1200">
                <a:solidFill>
                  <a:srgbClr val="FFFFFF"/>
                </a:solidFill>
                <a:latin typeface="Roboto Black"/>
                <a:ea typeface="Roboto Black"/>
                <a:cs typeface="Roboto Black"/>
                <a:sym typeface="Roboto Black"/>
              </a:defRPr>
            </a:lvl6pPr>
            <a:lvl7pPr lvl="6" algn="r">
              <a:lnSpc>
                <a:spcPct val="100000"/>
              </a:lnSpc>
              <a:spcBef>
                <a:spcPts val="0"/>
              </a:spcBef>
              <a:spcAft>
                <a:spcPts val="0"/>
              </a:spcAft>
              <a:buClr>
                <a:srgbClr val="FFFFFF"/>
              </a:buClr>
              <a:buSzPts val="1200"/>
              <a:buFont typeface="Roboto Black"/>
              <a:buNone/>
              <a:defRPr b="0" sz="1200">
                <a:solidFill>
                  <a:srgbClr val="FFFFFF"/>
                </a:solidFill>
                <a:latin typeface="Roboto Black"/>
                <a:ea typeface="Roboto Black"/>
                <a:cs typeface="Roboto Black"/>
                <a:sym typeface="Roboto Black"/>
              </a:defRPr>
            </a:lvl7pPr>
            <a:lvl8pPr lvl="7" algn="r">
              <a:lnSpc>
                <a:spcPct val="100000"/>
              </a:lnSpc>
              <a:spcBef>
                <a:spcPts val="0"/>
              </a:spcBef>
              <a:spcAft>
                <a:spcPts val="0"/>
              </a:spcAft>
              <a:buClr>
                <a:srgbClr val="FFFFFF"/>
              </a:buClr>
              <a:buSzPts val="1200"/>
              <a:buFont typeface="Roboto Black"/>
              <a:buNone/>
              <a:defRPr b="0" sz="1200">
                <a:solidFill>
                  <a:srgbClr val="FFFFFF"/>
                </a:solidFill>
                <a:latin typeface="Roboto Black"/>
                <a:ea typeface="Roboto Black"/>
                <a:cs typeface="Roboto Black"/>
                <a:sym typeface="Roboto Black"/>
              </a:defRPr>
            </a:lvl8pPr>
            <a:lvl9pPr lvl="8" algn="r">
              <a:lnSpc>
                <a:spcPct val="100000"/>
              </a:lnSpc>
              <a:spcBef>
                <a:spcPts val="0"/>
              </a:spcBef>
              <a:spcAft>
                <a:spcPts val="0"/>
              </a:spcAft>
              <a:buClr>
                <a:srgbClr val="FFFFFF"/>
              </a:buClr>
              <a:buSzPts val="1200"/>
              <a:buFont typeface="Roboto Black"/>
              <a:buNone/>
              <a:defRPr b="0" sz="1200">
                <a:solidFill>
                  <a:srgbClr val="FFFFFF"/>
                </a:solidFill>
                <a:latin typeface="Roboto Black"/>
                <a:ea typeface="Roboto Black"/>
                <a:cs typeface="Roboto Black"/>
                <a:sym typeface="Roboto Black"/>
              </a:defRPr>
            </a:lvl9pPr>
          </a:lstStyle>
          <a:p/>
        </p:txBody>
      </p:sp>
      <p:sp>
        <p:nvSpPr>
          <p:cNvPr id="37" name="Google Shape;37;p6"/>
          <p:cNvSpPr txBox="1"/>
          <p:nvPr>
            <p:ph idx="17" type="ctrTitle"/>
          </p:nvPr>
        </p:nvSpPr>
        <p:spPr>
          <a:xfrm>
            <a:off x="643488" y="2974963"/>
            <a:ext cx="2076000" cy="196200"/>
          </a:xfrm>
          <a:prstGeom prst="rect">
            <a:avLst/>
          </a:prstGeom>
          <a:noFill/>
          <a:ln>
            <a:noFill/>
          </a:ln>
        </p:spPr>
        <p:txBody>
          <a:bodyPr anchorCtr="0" anchor="b" bIns="91425" lIns="91425" spcFirstLastPara="1" rIns="91425" wrap="square" tIns="91425">
            <a:noAutofit/>
          </a:bodyPr>
          <a:lstStyle>
            <a:lvl1pPr lvl="0" algn="r">
              <a:lnSpc>
                <a:spcPct val="100000"/>
              </a:lnSpc>
              <a:spcBef>
                <a:spcPts val="0"/>
              </a:spcBef>
              <a:spcAft>
                <a:spcPts val="0"/>
              </a:spcAft>
              <a:buClr>
                <a:srgbClr val="FFFFFF"/>
              </a:buClr>
              <a:buSzPts val="1200"/>
              <a:buFont typeface="Roboto Black"/>
              <a:buNone/>
              <a:defRPr b="0" sz="1200">
                <a:solidFill>
                  <a:srgbClr val="FFFFFF"/>
                </a:solidFill>
                <a:latin typeface="Roboto Black"/>
                <a:ea typeface="Roboto Black"/>
                <a:cs typeface="Roboto Black"/>
                <a:sym typeface="Roboto Black"/>
              </a:defRPr>
            </a:lvl1pPr>
            <a:lvl2pPr lvl="1" algn="r">
              <a:lnSpc>
                <a:spcPct val="100000"/>
              </a:lnSpc>
              <a:spcBef>
                <a:spcPts val="0"/>
              </a:spcBef>
              <a:spcAft>
                <a:spcPts val="0"/>
              </a:spcAft>
              <a:buClr>
                <a:srgbClr val="FFFFFF"/>
              </a:buClr>
              <a:buSzPts val="1200"/>
              <a:buFont typeface="Roboto Black"/>
              <a:buNone/>
              <a:defRPr b="0" sz="1200">
                <a:solidFill>
                  <a:srgbClr val="FFFFFF"/>
                </a:solidFill>
                <a:latin typeface="Roboto Black"/>
                <a:ea typeface="Roboto Black"/>
                <a:cs typeface="Roboto Black"/>
                <a:sym typeface="Roboto Black"/>
              </a:defRPr>
            </a:lvl2pPr>
            <a:lvl3pPr lvl="2" algn="r">
              <a:lnSpc>
                <a:spcPct val="100000"/>
              </a:lnSpc>
              <a:spcBef>
                <a:spcPts val="0"/>
              </a:spcBef>
              <a:spcAft>
                <a:spcPts val="0"/>
              </a:spcAft>
              <a:buClr>
                <a:srgbClr val="FFFFFF"/>
              </a:buClr>
              <a:buSzPts val="1200"/>
              <a:buFont typeface="Roboto Black"/>
              <a:buNone/>
              <a:defRPr b="0" sz="1200">
                <a:solidFill>
                  <a:srgbClr val="FFFFFF"/>
                </a:solidFill>
                <a:latin typeface="Roboto Black"/>
                <a:ea typeface="Roboto Black"/>
                <a:cs typeface="Roboto Black"/>
                <a:sym typeface="Roboto Black"/>
              </a:defRPr>
            </a:lvl3pPr>
            <a:lvl4pPr lvl="3" algn="r">
              <a:lnSpc>
                <a:spcPct val="100000"/>
              </a:lnSpc>
              <a:spcBef>
                <a:spcPts val="0"/>
              </a:spcBef>
              <a:spcAft>
                <a:spcPts val="0"/>
              </a:spcAft>
              <a:buClr>
                <a:srgbClr val="FFFFFF"/>
              </a:buClr>
              <a:buSzPts val="1200"/>
              <a:buFont typeface="Roboto Black"/>
              <a:buNone/>
              <a:defRPr b="0" sz="1200">
                <a:solidFill>
                  <a:srgbClr val="FFFFFF"/>
                </a:solidFill>
                <a:latin typeface="Roboto Black"/>
                <a:ea typeface="Roboto Black"/>
                <a:cs typeface="Roboto Black"/>
                <a:sym typeface="Roboto Black"/>
              </a:defRPr>
            </a:lvl4pPr>
            <a:lvl5pPr lvl="4" algn="r">
              <a:lnSpc>
                <a:spcPct val="100000"/>
              </a:lnSpc>
              <a:spcBef>
                <a:spcPts val="0"/>
              </a:spcBef>
              <a:spcAft>
                <a:spcPts val="0"/>
              </a:spcAft>
              <a:buClr>
                <a:srgbClr val="FFFFFF"/>
              </a:buClr>
              <a:buSzPts val="1200"/>
              <a:buFont typeface="Roboto Black"/>
              <a:buNone/>
              <a:defRPr b="0" sz="1200">
                <a:solidFill>
                  <a:srgbClr val="FFFFFF"/>
                </a:solidFill>
                <a:latin typeface="Roboto Black"/>
                <a:ea typeface="Roboto Black"/>
                <a:cs typeface="Roboto Black"/>
                <a:sym typeface="Roboto Black"/>
              </a:defRPr>
            </a:lvl5pPr>
            <a:lvl6pPr lvl="5" algn="r">
              <a:lnSpc>
                <a:spcPct val="100000"/>
              </a:lnSpc>
              <a:spcBef>
                <a:spcPts val="0"/>
              </a:spcBef>
              <a:spcAft>
                <a:spcPts val="0"/>
              </a:spcAft>
              <a:buClr>
                <a:srgbClr val="FFFFFF"/>
              </a:buClr>
              <a:buSzPts val="1200"/>
              <a:buFont typeface="Roboto Black"/>
              <a:buNone/>
              <a:defRPr b="0" sz="1200">
                <a:solidFill>
                  <a:srgbClr val="FFFFFF"/>
                </a:solidFill>
                <a:latin typeface="Roboto Black"/>
                <a:ea typeface="Roboto Black"/>
                <a:cs typeface="Roboto Black"/>
                <a:sym typeface="Roboto Black"/>
              </a:defRPr>
            </a:lvl6pPr>
            <a:lvl7pPr lvl="6" algn="r">
              <a:lnSpc>
                <a:spcPct val="100000"/>
              </a:lnSpc>
              <a:spcBef>
                <a:spcPts val="0"/>
              </a:spcBef>
              <a:spcAft>
                <a:spcPts val="0"/>
              </a:spcAft>
              <a:buClr>
                <a:srgbClr val="FFFFFF"/>
              </a:buClr>
              <a:buSzPts val="1200"/>
              <a:buFont typeface="Roboto Black"/>
              <a:buNone/>
              <a:defRPr b="0" sz="1200">
                <a:solidFill>
                  <a:srgbClr val="FFFFFF"/>
                </a:solidFill>
                <a:latin typeface="Roboto Black"/>
                <a:ea typeface="Roboto Black"/>
                <a:cs typeface="Roboto Black"/>
                <a:sym typeface="Roboto Black"/>
              </a:defRPr>
            </a:lvl7pPr>
            <a:lvl8pPr lvl="7" algn="r">
              <a:lnSpc>
                <a:spcPct val="100000"/>
              </a:lnSpc>
              <a:spcBef>
                <a:spcPts val="0"/>
              </a:spcBef>
              <a:spcAft>
                <a:spcPts val="0"/>
              </a:spcAft>
              <a:buClr>
                <a:srgbClr val="FFFFFF"/>
              </a:buClr>
              <a:buSzPts val="1200"/>
              <a:buFont typeface="Roboto Black"/>
              <a:buNone/>
              <a:defRPr b="0" sz="1200">
                <a:solidFill>
                  <a:srgbClr val="FFFFFF"/>
                </a:solidFill>
                <a:latin typeface="Roboto Black"/>
                <a:ea typeface="Roboto Black"/>
                <a:cs typeface="Roboto Black"/>
                <a:sym typeface="Roboto Black"/>
              </a:defRPr>
            </a:lvl8pPr>
            <a:lvl9pPr lvl="8" algn="r">
              <a:lnSpc>
                <a:spcPct val="100000"/>
              </a:lnSpc>
              <a:spcBef>
                <a:spcPts val="0"/>
              </a:spcBef>
              <a:spcAft>
                <a:spcPts val="0"/>
              </a:spcAft>
              <a:buClr>
                <a:srgbClr val="FFFFFF"/>
              </a:buClr>
              <a:buSzPts val="1200"/>
              <a:buFont typeface="Roboto Black"/>
              <a:buNone/>
              <a:defRPr b="0" sz="1200">
                <a:solidFill>
                  <a:srgbClr val="FFFFFF"/>
                </a:solidFill>
                <a:latin typeface="Roboto Black"/>
                <a:ea typeface="Roboto Black"/>
                <a:cs typeface="Roboto Black"/>
                <a:sym typeface="Roboto Black"/>
              </a:defRPr>
            </a:lvl9pPr>
          </a:lstStyle>
          <a:p/>
        </p:txBody>
      </p:sp>
      <p:sp>
        <p:nvSpPr>
          <p:cNvPr id="38" name="Google Shape;38;p6"/>
          <p:cNvSpPr txBox="1"/>
          <p:nvPr>
            <p:ph idx="18" type="ctrTitle"/>
          </p:nvPr>
        </p:nvSpPr>
        <p:spPr>
          <a:xfrm>
            <a:off x="643488" y="3863900"/>
            <a:ext cx="2076000" cy="196200"/>
          </a:xfrm>
          <a:prstGeom prst="rect">
            <a:avLst/>
          </a:prstGeom>
          <a:noFill/>
          <a:ln>
            <a:noFill/>
          </a:ln>
        </p:spPr>
        <p:txBody>
          <a:bodyPr anchorCtr="0" anchor="b" bIns="91425" lIns="91425" spcFirstLastPara="1" rIns="91425" wrap="square" tIns="91425">
            <a:noAutofit/>
          </a:bodyPr>
          <a:lstStyle>
            <a:lvl1pPr lvl="0" algn="r">
              <a:lnSpc>
                <a:spcPct val="100000"/>
              </a:lnSpc>
              <a:spcBef>
                <a:spcPts val="0"/>
              </a:spcBef>
              <a:spcAft>
                <a:spcPts val="0"/>
              </a:spcAft>
              <a:buClr>
                <a:srgbClr val="FFFFFF"/>
              </a:buClr>
              <a:buSzPts val="1200"/>
              <a:buFont typeface="Roboto Black"/>
              <a:buNone/>
              <a:defRPr b="0" sz="1200">
                <a:solidFill>
                  <a:srgbClr val="FFFFFF"/>
                </a:solidFill>
                <a:latin typeface="Roboto Black"/>
                <a:ea typeface="Roboto Black"/>
                <a:cs typeface="Roboto Black"/>
                <a:sym typeface="Roboto Black"/>
              </a:defRPr>
            </a:lvl1pPr>
            <a:lvl2pPr lvl="1" algn="r">
              <a:lnSpc>
                <a:spcPct val="100000"/>
              </a:lnSpc>
              <a:spcBef>
                <a:spcPts val="0"/>
              </a:spcBef>
              <a:spcAft>
                <a:spcPts val="0"/>
              </a:spcAft>
              <a:buClr>
                <a:srgbClr val="FFFFFF"/>
              </a:buClr>
              <a:buSzPts val="1200"/>
              <a:buFont typeface="Roboto Black"/>
              <a:buNone/>
              <a:defRPr b="0" sz="1200">
                <a:solidFill>
                  <a:srgbClr val="FFFFFF"/>
                </a:solidFill>
                <a:latin typeface="Roboto Black"/>
                <a:ea typeface="Roboto Black"/>
                <a:cs typeface="Roboto Black"/>
                <a:sym typeface="Roboto Black"/>
              </a:defRPr>
            </a:lvl2pPr>
            <a:lvl3pPr lvl="2" algn="r">
              <a:lnSpc>
                <a:spcPct val="100000"/>
              </a:lnSpc>
              <a:spcBef>
                <a:spcPts val="0"/>
              </a:spcBef>
              <a:spcAft>
                <a:spcPts val="0"/>
              </a:spcAft>
              <a:buClr>
                <a:srgbClr val="FFFFFF"/>
              </a:buClr>
              <a:buSzPts val="1200"/>
              <a:buFont typeface="Roboto Black"/>
              <a:buNone/>
              <a:defRPr b="0" sz="1200">
                <a:solidFill>
                  <a:srgbClr val="FFFFFF"/>
                </a:solidFill>
                <a:latin typeface="Roboto Black"/>
                <a:ea typeface="Roboto Black"/>
                <a:cs typeface="Roboto Black"/>
                <a:sym typeface="Roboto Black"/>
              </a:defRPr>
            </a:lvl3pPr>
            <a:lvl4pPr lvl="3" algn="r">
              <a:lnSpc>
                <a:spcPct val="100000"/>
              </a:lnSpc>
              <a:spcBef>
                <a:spcPts val="0"/>
              </a:spcBef>
              <a:spcAft>
                <a:spcPts val="0"/>
              </a:spcAft>
              <a:buClr>
                <a:srgbClr val="FFFFFF"/>
              </a:buClr>
              <a:buSzPts val="1200"/>
              <a:buFont typeface="Roboto Black"/>
              <a:buNone/>
              <a:defRPr b="0" sz="1200">
                <a:solidFill>
                  <a:srgbClr val="FFFFFF"/>
                </a:solidFill>
                <a:latin typeface="Roboto Black"/>
                <a:ea typeface="Roboto Black"/>
                <a:cs typeface="Roboto Black"/>
                <a:sym typeface="Roboto Black"/>
              </a:defRPr>
            </a:lvl4pPr>
            <a:lvl5pPr lvl="4" algn="r">
              <a:lnSpc>
                <a:spcPct val="100000"/>
              </a:lnSpc>
              <a:spcBef>
                <a:spcPts val="0"/>
              </a:spcBef>
              <a:spcAft>
                <a:spcPts val="0"/>
              </a:spcAft>
              <a:buClr>
                <a:srgbClr val="FFFFFF"/>
              </a:buClr>
              <a:buSzPts val="1200"/>
              <a:buFont typeface="Roboto Black"/>
              <a:buNone/>
              <a:defRPr b="0" sz="1200">
                <a:solidFill>
                  <a:srgbClr val="FFFFFF"/>
                </a:solidFill>
                <a:latin typeface="Roboto Black"/>
                <a:ea typeface="Roboto Black"/>
                <a:cs typeface="Roboto Black"/>
                <a:sym typeface="Roboto Black"/>
              </a:defRPr>
            </a:lvl5pPr>
            <a:lvl6pPr lvl="5" algn="r">
              <a:lnSpc>
                <a:spcPct val="100000"/>
              </a:lnSpc>
              <a:spcBef>
                <a:spcPts val="0"/>
              </a:spcBef>
              <a:spcAft>
                <a:spcPts val="0"/>
              </a:spcAft>
              <a:buClr>
                <a:srgbClr val="FFFFFF"/>
              </a:buClr>
              <a:buSzPts val="1200"/>
              <a:buFont typeface="Roboto Black"/>
              <a:buNone/>
              <a:defRPr b="0" sz="1200">
                <a:solidFill>
                  <a:srgbClr val="FFFFFF"/>
                </a:solidFill>
                <a:latin typeface="Roboto Black"/>
                <a:ea typeface="Roboto Black"/>
                <a:cs typeface="Roboto Black"/>
                <a:sym typeface="Roboto Black"/>
              </a:defRPr>
            </a:lvl6pPr>
            <a:lvl7pPr lvl="6" algn="r">
              <a:lnSpc>
                <a:spcPct val="100000"/>
              </a:lnSpc>
              <a:spcBef>
                <a:spcPts val="0"/>
              </a:spcBef>
              <a:spcAft>
                <a:spcPts val="0"/>
              </a:spcAft>
              <a:buClr>
                <a:srgbClr val="FFFFFF"/>
              </a:buClr>
              <a:buSzPts val="1200"/>
              <a:buFont typeface="Roboto Black"/>
              <a:buNone/>
              <a:defRPr b="0" sz="1200">
                <a:solidFill>
                  <a:srgbClr val="FFFFFF"/>
                </a:solidFill>
                <a:latin typeface="Roboto Black"/>
                <a:ea typeface="Roboto Black"/>
                <a:cs typeface="Roboto Black"/>
                <a:sym typeface="Roboto Black"/>
              </a:defRPr>
            </a:lvl7pPr>
            <a:lvl8pPr lvl="7" algn="r">
              <a:lnSpc>
                <a:spcPct val="100000"/>
              </a:lnSpc>
              <a:spcBef>
                <a:spcPts val="0"/>
              </a:spcBef>
              <a:spcAft>
                <a:spcPts val="0"/>
              </a:spcAft>
              <a:buClr>
                <a:srgbClr val="FFFFFF"/>
              </a:buClr>
              <a:buSzPts val="1200"/>
              <a:buFont typeface="Roboto Black"/>
              <a:buNone/>
              <a:defRPr b="0" sz="1200">
                <a:solidFill>
                  <a:srgbClr val="FFFFFF"/>
                </a:solidFill>
                <a:latin typeface="Roboto Black"/>
                <a:ea typeface="Roboto Black"/>
                <a:cs typeface="Roboto Black"/>
                <a:sym typeface="Roboto Black"/>
              </a:defRPr>
            </a:lvl8pPr>
            <a:lvl9pPr lvl="8" algn="r">
              <a:lnSpc>
                <a:spcPct val="100000"/>
              </a:lnSpc>
              <a:spcBef>
                <a:spcPts val="0"/>
              </a:spcBef>
              <a:spcAft>
                <a:spcPts val="0"/>
              </a:spcAft>
              <a:buClr>
                <a:srgbClr val="FFFFFF"/>
              </a:buClr>
              <a:buSzPts val="1200"/>
              <a:buFont typeface="Roboto Black"/>
              <a:buNone/>
              <a:defRPr b="0" sz="1200">
                <a:solidFill>
                  <a:srgbClr val="FFFFFF"/>
                </a:solidFill>
                <a:latin typeface="Roboto Black"/>
                <a:ea typeface="Roboto Black"/>
                <a:cs typeface="Roboto Black"/>
                <a:sym typeface="Roboto Black"/>
              </a:defRPr>
            </a:lvl9pPr>
          </a:lstStyle>
          <a:p/>
        </p:txBody>
      </p:sp>
      <p:sp>
        <p:nvSpPr>
          <p:cNvPr id="39" name="Google Shape;39;p6"/>
          <p:cNvSpPr txBox="1"/>
          <p:nvPr>
            <p:ph idx="19" type="ctrTitle"/>
          </p:nvPr>
        </p:nvSpPr>
        <p:spPr>
          <a:xfrm>
            <a:off x="6424513" y="2050763"/>
            <a:ext cx="2076000" cy="196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FFFFFF"/>
              </a:buClr>
              <a:buSzPts val="1200"/>
              <a:buFont typeface="Roboto Black"/>
              <a:buNone/>
              <a:defRPr b="0" sz="1200">
                <a:solidFill>
                  <a:srgbClr val="FFFFFF"/>
                </a:solidFill>
                <a:latin typeface="Roboto Black"/>
                <a:ea typeface="Roboto Black"/>
                <a:cs typeface="Roboto Black"/>
                <a:sym typeface="Roboto Black"/>
              </a:defRPr>
            </a:lvl1pPr>
            <a:lvl2pPr lvl="1" algn="l">
              <a:lnSpc>
                <a:spcPct val="100000"/>
              </a:lnSpc>
              <a:spcBef>
                <a:spcPts val="0"/>
              </a:spcBef>
              <a:spcAft>
                <a:spcPts val="0"/>
              </a:spcAft>
              <a:buClr>
                <a:srgbClr val="FFFFFF"/>
              </a:buClr>
              <a:buSzPts val="1200"/>
              <a:buFont typeface="Roboto Black"/>
              <a:buNone/>
              <a:defRPr b="0" sz="1200">
                <a:solidFill>
                  <a:srgbClr val="FFFFFF"/>
                </a:solidFill>
                <a:latin typeface="Roboto Black"/>
                <a:ea typeface="Roboto Black"/>
                <a:cs typeface="Roboto Black"/>
                <a:sym typeface="Roboto Black"/>
              </a:defRPr>
            </a:lvl2pPr>
            <a:lvl3pPr lvl="2" algn="l">
              <a:lnSpc>
                <a:spcPct val="100000"/>
              </a:lnSpc>
              <a:spcBef>
                <a:spcPts val="0"/>
              </a:spcBef>
              <a:spcAft>
                <a:spcPts val="0"/>
              </a:spcAft>
              <a:buClr>
                <a:srgbClr val="FFFFFF"/>
              </a:buClr>
              <a:buSzPts val="1200"/>
              <a:buFont typeface="Roboto Black"/>
              <a:buNone/>
              <a:defRPr b="0" sz="1200">
                <a:solidFill>
                  <a:srgbClr val="FFFFFF"/>
                </a:solidFill>
                <a:latin typeface="Roboto Black"/>
                <a:ea typeface="Roboto Black"/>
                <a:cs typeface="Roboto Black"/>
                <a:sym typeface="Roboto Black"/>
              </a:defRPr>
            </a:lvl3pPr>
            <a:lvl4pPr lvl="3" algn="l">
              <a:lnSpc>
                <a:spcPct val="100000"/>
              </a:lnSpc>
              <a:spcBef>
                <a:spcPts val="0"/>
              </a:spcBef>
              <a:spcAft>
                <a:spcPts val="0"/>
              </a:spcAft>
              <a:buClr>
                <a:srgbClr val="FFFFFF"/>
              </a:buClr>
              <a:buSzPts val="1200"/>
              <a:buFont typeface="Roboto Black"/>
              <a:buNone/>
              <a:defRPr b="0" sz="1200">
                <a:solidFill>
                  <a:srgbClr val="FFFFFF"/>
                </a:solidFill>
                <a:latin typeface="Roboto Black"/>
                <a:ea typeface="Roboto Black"/>
                <a:cs typeface="Roboto Black"/>
                <a:sym typeface="Roboto Black"/>
              </a:defRPr>
            </a:lvl4pPr>
            <a:lvl5pPr lvl="4" algn="l">
              <a:lnSpc>
                <a:spcPct val="100000"/>
              </a:lnSpc>
              <a:spcBef>
                <a:spcPts val="0"/>
              </a:spcBef>
              <a:spcAft>
                <a:spcPts val="0"/>
              </a:spcAft>
              <a:buClr>
                <a:srgbClr val="FFFFFF"/>
              </a:buClr>
              <a:buSzPts val="1200"/>
              <a:buFont typeface="Roboto Black"/>
              <a:buNone/>
              <a:defRPr b="0" sz="1200">
                <a:solidFill>
                  <a:srgbClr val="FFFFFF"/>
                </a:solidFill>
                <a:latin typeface="Roboto Black"/>
                <a:ea typeface="Roboto Black"/>
                <a:cs typeface="Roboto Black"/>
                <a:sym typeface="Roboto Black"/>
              </a:defRPr>
            </a:lvl5pPr>
            <a:lvl6pPr lvl="5" algn="l">
              <a:lnSpc>
                <a:spcPct val="100000"/>
              </a:lnSpc>
              <a:spcBef>
                <a:spcPts val="0"/>
              </a:spcBef>
              <a:spcAft>
                <a:spcPts val="0"/>
              </a:spcAft>
              <a:buClr>
                <a:srgbClr val="FFFFFF"/>
              </a:buClr>
              <a:buSzPts val="1200"/>
              <a:buFont typeface="Roboto Black"/>
              <a:buNone/>
              <a:defRPr b="0" sz="1200">
                <a:solidFill>
                  <a:srgbClr val="FFFFFF"/>
                </a:solidFill>
                <a:latin typeface="Roboto Black"/>
                <a:ea typeface="Roboto Black"/>
                <a:cs typeface="Roboto Black"/>
                <a:sym typeface="Roboto Black"/>
              </a:defRPr>
            </a:lvl6pPr>
            <a:lvl7pPr lvl="6" algn="l">
              <a:lnSpc>
                <a:spcPct val="100000"/>
              </a:lnSpc>
              <a:spcBef>
                <a:spcPts val="0"/>
              </a:spcBef>
              <a:spcAft>
                <a:spcPts val="0"/>
              </a:spcAft>
              <a:buClr>
                <a:srgbClr val="FFFFFF"/>
              </a:buClr>
              <a:buSzPts val="1200"/>
              <a:buFont typeface="Roboto Black"/>
              <a:buNone/>
              <a:defRPr b="0" sz="1200">
                <a:solidFill>
                  <a:srgbClr val="FFFFFF"/>
                </a:solidFill>
                <a:latin typeface="Roboto Black"/>
                <a:ea typeface="Roboto Black"/>
                <a:cs typeface="Roboto Black"/>
                <a:sym typeface="Roboto Black"/>
              </a:defRPr>
            </a:lvl7pPr>
            <a:lvl8pPr lvl="7" algn="l">
              <a:lnSpc>
                <a:spcPct val="100000"/>
              </a:lnSpc>
              <a:spcBef>
                <a:spcPts val="0"/>
              </a:spcBef>
              <a:spcAft>
                <a:spcPts val="0"/>
              </a:spcAft>
              <a:buClr>
                <a:srgbClr val="FFFFFF"/>
              </a:buClr>
              <a:buSzPts val="1200"/>
              <a:buFont typeface="Roboto Black"/>
              <a:buNone/>
              <a:defRPr b="0" sz="1200">
                <a:solidFill>
                  <a:srgbClr val="FFFFFF"/>
                </a:solidFill>
                <a:latin typeface="Roboto Black"/>
                <a:ea typeface="Roboto Black"/>
                <a:cs typeface="Roboto Black"/>
                <a:sym typeface="Roboto Black"/>
              </a:defRPr>
            </a:lvl8pPr>
            <a:lvl9pPr lvl="8" algn="l">
              <a:lnSpc>
                <a:spcPct val="100000"/>
              </a:lnSpc>
              <a:spcBef>
                <a:spcPts val="0"/>
              </a:spcBef>
              <a:spcAft>
                <a:spcPts val="0"/>
              </a:spcAft>
              <a:buClr>
                <a:srgbClr val="FFFFFF"/>
              </a:buClr>
              <a:buSzPts val="1200"/>
              <a:buFont typeface="Roboto Black"/>
              <a:buNone/>
              <a:defRPr b="0" sz="1200">
                <a:solidFill>
                  <a:srgbClr val="FFFFFF"/>
                </a:solidFill>
                <a:latin typeface="Roboto Black"/>
                <a:ea typeface="Roboto Black"/>
                <a:cs typeface="Roboto Black"/>
                <a:sym typeface="Roboto Black"/>
              </a:defRPr>
            </a:lvl9pPr>
          </a:lstStyle>
          <a:p/>
        </p:txBody>
      </p:sp>
      <p:sp>
        <p:nvSpPr>
          <p:cNvPr id="40" name="Google Shape;40;p6"/>
          <p:cNvSpPr txBox="1"/>
          <p:nvPr>
            <p:ph idx="20" type="ctrTitle"/>
          </p:nvPr>
        </p:nvSpPr>
        <p:spPr>
          <a:xfrm>
            <a:off x="6424513" y="2974963"/>
            <a:ext cx="2076000" cy="196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FFFFFF"/>
              </a:buClr>
              <a:buSzPts val="1200"/>
              <a:buFont typeface="Roboto Black"/>
              <a:buNone/>
              <a:defRPr b="0" sz="1200">
                <a:solidFill>
                  <a:srgbClr val="FFFFFF"/>
                </a:solidFill>
                <a:latin typeface="Roboto Black"/>
                <a:ea typeface="Roboto Black"/>
                <a:cs typeface="Roboto Black"/>
                <a:sym typeface="Roboto Black"/>
              </a:defRPr>
            </a:lvl1pPr>
            <a:lvl2pPr lvl="1" algn="l">
              <a:lnSpc>
                <a:spcPct val="100000"/>
              </a:lnSpc>
              <a:spcBef>
                <a:spcPts val="0"/>
              </a:spcBef>
              <a:spcAft>
                <a:spcPts val="0"/>
              </a:spcAft>
              <a:buClr>
                <a:srgbClr val="FFFFFF"/>
              </a:buClr>
              <a:buSzPts val="1200"/>
              <a:buFont typeface="Roboto Black"/>
              <a:buNone/>
              <a:defRPr b="0" sz="1200">
                <a:solidFill>
                  <a:srgbClr val="FFFFFF"/>
                </a:solidFill>
                <a:latin typeface="Roboto Black"/>
                <a:ea typeface="Roboto Black"/>
                <a:cs typeface="Roboto Black"/>
                <a:sym typeface="Roboto Black"/>
              </a:defRPr>
            </a:lvl2pPr>
            <a:lvl3pPr lvl="2" algn="l">
              <a:lnSpc>
                <a:spcPct val="100000"/>
              </a:lnSpc>
              <a:spcBef>
                <a:spcPts val="0"/>
              </a:spcBef>
              <a:spcAft>
                <a:spcPts val="0"/>
              </a:spcAft>
              <a:buClr>
                <a:srgbClr val="FFFFFF"/>
              </a:buClr>
              <a:buSzPts val="1200"/>
              <a:buFont typeface="Roboto Black"/>
              <a:buNone/>
              <a:defRPr b="0" sz="1200">
                <a:solidFill>
                  <a:srgbClr val="FFFFFF"/>
                </a:solidFill>
                <a:latin typeface="Roboto Black"/>
                <a:ea typeface="Roboto Black"/>
                <a:cs typeface="Roboto Black"/>
                <a:sym typeface="Roboto Black"/>
              </a:defRPr>
            </a:lvl3pPr>
            <a:lvl4pPr lvl="3" algn="l">
              <a:lnSpc>
                <a:spcPct val="100000"/>
              </a:lnSpc>
              <a:spcBef>
                <a:spcPts val="0"/>
              </a:spcBef>
              <a:spcAft>
                <a:spcPts val="0"/>
              </a:spcAft>
              <a:buClr>
                <a:srgbClr val="FFFFFF"/>
              </a:buClr>
              <a:buSzPts val="1200"/>
              <a:buFont typeface="Roboto Black"/>
              <a:buNone/>
              <a:defRPr b="0" sz="1200">
                <a:solidFill>
                  <a:srgbClr val="FFFFFF"/>
                </a:solidFill>
                <a:latin typeface="Roboto Black"/>
                <a:ea typeface="Roboto Black"/>
                <a:cs typeface="Roboto Black"/>
                <a:sym typeface="Roboto Black"/>
              </a:defRPr>
            </a:lvl4pPr>
            <a:lvl5pPr lvl="4" algn="l">
              <a:lnSpc>
                <a:spcPct val="100000"/>
              </a:lnSpc>
              <a:spcBef>
                <a:spcPts val="0"/>
              </a:spcBef>
              <a:spcAft>
                <a:spcPts val="0"/>
              </a:spcAft>
              <a:buClr>
                <a:srgbClr val="FFFFFF"/>
              </a:buClr>
              <a:buSzPts val="1200"/>
              <a:buFont typeface="Roboto Black"/>
              <a:buNone/>
              <a:defRPr b="0" sz="1200">
                <a:solidFill>
                  <a:srgbClr val="FFFFFF"/>
                </a:solidFill>
                <a:latin typeface="Roboto Black"/>
                <a:ea typeface="Roboto Black"/>
                <a:cs typeface="Roboto Black"/>
                <a:sym typeface="Roboto Black"/>
              </a:defRPr>
            </a:lvl5pPr>
            <a:lvl6pPr lvl="5" algn="l">
              <a:lnSpc>
                <a:spcPct val="100000"/>
              </a:lnSpc>
              <a:spcBef>
                <a:spcPts val="0"/>
              </a:spcBef>
              <a:spcAft>
                <a:spcPts val="0"/>
              </a:spcAft>
              <a:buClr>
                <a:srgbClr val="FFFFFF"/>
              </a:buClr>
              <a:buSzPts val="1200"/>
              <a:buFont typeface="Roboto Black"/>
              <a:buNone/>
              <a:defRPr b="0" sz="1200">
                <a:solidFill>
                  <a:srgbClr val="FFFFFF"/>
                </a:solidFill>
                <a:latin typeface="Roboto Black"/>
                <a:ea typeface="Roboto Black"/>
                <a:cs typeface="Roboto Black"/>
                <a:sym typeface="Roboto Black"/>
              </a:defRPr>
            </a:lvl6pPr>
            <a:lvl7pPr lvl="6" algn="l">
              <a:lnSpc>
                <a:spcPct val="100000"/>
              </a:lnSpc>
              <a:spcBef>
                <a:spcPts val="0"/>
              </a:spcBef>
              <a:spcAft>
                <a:spcPts val="0"/>
              </a:spcAft>
              <a:buClr>
                <a:srgbClr val="FFFFFF"/>
              </a:buClr>
              <a:buSzPts val="1200"/>
              <a:buFont typeface="Roboto Black"/>
              <a:buNone/>
              <a:defRPr b="0" sz="1200">
                <a:solidFill>
                  <a:srgbClr val="FFFFFF"/>
                </a:solidFill>
                <a:latin typeface="Roboto Black"/>
                <a:ea typeface="Roboto Black"/>
                <a:cs typeface="Roboto Black"/>
                <a:sym typeface="Roboto Black"/>
              </a:defRPr>
            </a:lvl7pPr>
            <a:lvl8pPr lvl="7" algn="l">
              <a:lnSpc>
                <a:spcPct val="100000"/>
              </a:lnSpc>
              <a:spcBef>
                <a:spcPts val="0"/>
              </a:spcBef>
              <a:spcAft>
                <a:spcPts val="0"/>
              </a:spcAft>
              <a:buClr>
                <a:srgbClr val="FFFFFF"/>
              </a:buClr>
              <a:buSzPts val="1200"/>
              <a:buFont typeface="Roboto Black"/>
              <a:buNone/>
              <a:defRPr b="0" sz="1200">
                <a:solidFill>
                  <a:srgbClr val="FFFFFF"/>
                </a:solidFill>
                <a:latin typeface="Roboto Black"/>
                <a:ea typeface="Roboto Black"/>
                <a:cs typeface="Roboto Black"/>
                <a:sym typeface="Roboto Black"/>
              </a:defRPr>
            </a:lvl8pPr>
            <a:lvl9pPr lvl="8" algn="l">
              <a:lnSpc>
                <a:spcPct val="100000"/>
              </a:lnSpc>
              <a:spcBef>
                <a:spcPts val="0"/>
              </a:spcBef>
              <a:spcAft>
                <a:spcPts val="0"/>
              </a:spcAft>
              <a:buClr>
                <a:srgbClr val="FFFFFF"/>
              </a:buClr>
              <a:buSzPts val="1200"/>
              <a:buFont typeface="Roboto Black"/>
              <a:buNone/>
              <a:defRPr b="0" sz="1200">
                <a:solidFill>
                  <a:srgbClr val="FFFFFF"/>
                </a:solidFill>
                <a:latin typeface="Roboto Black"/>
                <a:ea typeface="Roboto Black"/>
                <a:cs typeface="Roboto Black"/>
                <a:sym typeface="Roboto Black"/>
              </a:defRPr>
            </a:lvl9pPr>
          </a:lstStyle>
          <a:p/>
        </p:txBody>
      </p:sp>
      <p:sp>
        <p:nvSpPr>
          <p:cNvPr id="41" name="Google Shape;41;p6"/>
          <p:cNvSpPr txBox="1"/>
          <p:nvPr>
            <p:ph idx="21" type="ctrTitle"/>
          </p:nvPr>
        </p:nvSpPr>
        <p:spPr>
          <a:xfrm>
            <a:off x="6424513" y="3863900"/>
            <a:ext cx="2076000" cy="196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FFFFFF"/>
              </a:buClr>
              <a:buSzPts val="1200"/>
              <a:buFont typeface="Roboto Black"/>
              <a:buNone/>
              <a:defRPr b="0" sz="1200">
                <a:solidFill>
                  <a:srgbClr val="FFFFFF"/>
                </a:solidFill>
                <a:latin typeface="Roboto Black"/>
                <a:ea typeface="Roboto Black"/>
                <a:cs typeface="Roboto Black"/>
                <a:sym typeface="Roboto Black"/>
              </a:defRPr>
            </a:lvl1pPr>
            <a:lvl2pPr lvl="1" algn="l">
              <a:lnSpc>
                <a:spcPct val="100000"/>
              </a:lnSpc>
              <a:spcBef>
                <a:spcPts val="0"/>
              </a:spcBef>
              <a:spcAft>
                <a:spcPts val="0"/>
              </a:spcAft>
              <a:buClr>
                <a:srgbClr val="FFFFFF"/>
              </a:buClr>
              <a:buSzPts val="1200"/>
              <a:buFont typeface="Roboto Black"/>
              <a:buNone/>
              <a:defRPr b="0" sz="1200">
                <a:solidFill>
                  <a:srgbClr val="FFFFFF"/>
                </a:solidFill>
                <a:latin typeface="Roboto Black"/>
                <a:ea typeface="Roboto Black"/>
                <a:cs typeface="Roboto Black"/>
                <a:sym typeface="Roboto Black"/>
              </a:defRPr>
            </a:lvl2pPr>
            <a:lvl3pPr lvl="2" algn="l">
              <a:lnSpc>
                <a:spcPct val="100000"/>
              </a:lnSpc>
              <a:spcBef>
                <a:spcPts val="0"/>
              </a:spcBef>
              <a:spcAft>
                <a:spcPts val="0"/>
              </a:spcAft>
              <a:buClr>
                <a:srgbClr val="FFFFFF"/>
              </a:buClr>
              <a:buSzPts val="1200"/>
              <a:buFont typeface="Roboto Black"/>
              <a:buNone/>
              <a:defRPr b="0" sz="1200">
                <a:solidFill>
                  <a:srgbClr val="FFFFFF"/>
                </a:solidFill>
                <a:latin typeface="Roboto Black"/>
                <a:ea typeface="Roboto Black"/>
                <a:cs typeface="Roboto Black"/>
                <a:sym typeface="Roboto Black"/>
              </a:defRPr>
            </a:lvl3pPr>
            <a:lvl4pPr lvl="3" algn="l">
              <a:lnSpc>
                <a:spcPct val="100000"/>
              </a:lnSpc>
              <a:spcBef>
                <a:spcPts val="0"/>
              </a:spcBef>
              <a:spcAft>
                <a:spcPts val="0"/>
              </a:spcAft>
              <a:buClr>
                <a:srgbClr val="FFFFFF"/>
              </a:buClr>
              <a:buSzPts val="1200"/>
              <a:buFont typeface="Roboto Black"/>
              <a:buNone/>
              <a:defRPr b="0" sz="1200">
                <a:solidFill>
                  <a:srgbClr val="FFFFFF"/>
                </a:solidFill>
                <a:latin typeface="Roboto Black"/>
                <a:ea typeface="Roboto Black"/>
                <a:cs typeface="Roboto Black"/>
                <a:sym typeface="Roboto Black"/>
              </a:defRPr>
            </a:lvl4pPr>
            <a:lvl5pPr lvl="4" algn="l">
              <a:lnSpc>
                <a:spcPct val="100000"/>
              </a:lnSpc>
              <a:spcBef>
                <a:spcPts val="0"/>
              </a:spcBef>
              <a:spcAft>
                <a:spcPts val="0"/>
              </a:spcAft>
              <a:buClr>
                <a:srgbClr val="FFFFFF"/>
              </a:buClr>
              <a:buSzPts val="1200"/>
              <a:buFont typeface="Roboto Black"/>
              <a:buNone/>
              <a:defRPr b="0" sz="1200">
                <a:solidFill>
                  <a:srgbClr val="FFFFFF"/>
                </a:solidFill>
                <a:latin typeface="Roboto Black"/>
                <a:ea typeface="Roboto Black"/>
                <a:cs typeface="Roboto Black"/>
                <a:sym typeface="Roboto Black"/>
              </a:defRPr>
            </a:lvl5pPr>
            <a:lvl6pPr lvl="5" algn="l">
              <a:lnSpc>
                <a:spcPct val="100000"/>
              </a:lnSpc>
              <a:spcBef>
                <a:spcPts val="0"/>
              </a:spcBef>
              <a:spcAft>
                <a:spcPts val="0"/>
              </a:spcAft>
              <a:buClr>
                <a:srgbClr val="FFFFFF"/>
              </a:buClr>
              <a:buSzPts val="1200"/>
              <a:buFont typeface="Roboto Black"/>
              <a:buNone/>
              <a:defRPr b="0" sz="1200">
                <a:solidFill>
                  <a:srgbClr val="FFFFFF"/>
                </a:solidFill>
                <a:latin typeface="Roboto Black"/>
                <a:ea typeface="Roboto Black"/>
                <a:cs typeface="Roboto Black"/>
                <a:sym typeface="Roboto Black"/>
              </a:defRPr>
            </a:lvl6pPr>
            <a:lvl7pPr lvl="6" algn="l">
              <a:lnSpc>
                <a:spcPct val="100000"/>
              </a:lnSpc>
              <a:spcBef>
                <a:spcPts val="0"/>
              </a:spcBef>
              <a:spcAft>
                <a:spcPts val="0"/>
              </a:spcAft>
              <a:buClr>
                <a:srgbClr val="FFFFFF"/>
              </a:buClr>
              <a:buSzPts val="1200"/>
              <a:buFont typeface="Roboto Black"/>
              <a:buNone/>
              <a:defRPr b="0" sz="1200">
                <a:solidFill>
                  <a:srgbClr val="FFFFFF"/>
                </a:solidFill>
                <a:latin typeface="Roboto Black"/>
                <a:ea typeface="Roboto Black"/>
                <a:cs typeface="Roboto Black"/>
                <a:sym typeface="Roboto Black"/>
              </a:defRPr>
            </a:lvl7pPr>
            <a:lvl8pPr lvl="7" algn="l">
              <a:lnSpc>
                <a:spcPct val="100000"/>
              </a:lnSpc>
              <a:spcBef>
                <a:spcPts val="0"/>
              </a:spcBef>
              <a:spcAft>
                <a:spcPts val="0"/>
              </a:spcAft>
              <a:buClr>
                <a:srgbClr val="FFFFFF"/>
              </a:buClr>
              <a:buSzPts val="1200"/>
              <a:buFont typeface="Roboto Black"/>
              <a:buNone/>
              <a:defRPr b="0" sz="1200">
                <a:solidFill>
                  <a:srgbClr val="FFFFFF"/>
                </a:solidFill>
                <a:latin typeface="Roboto Black"/>
                <a:ea typeface="Roboto Black"/>
                <a:cs typeface="Roboto Black"/>
                <a:sym typeface="Roboto Black"/>
              </a:defRPr>
            </a:lvl8pPr>
            <a:lvl9pPr lvl="8" algn="l">
              <a:lnSpc>
                <a:spcPct val="100000"/>
              </a:lnSpc>
              <a:spcBef>
                <a:spcPts val="0"/>
              </a:spcBef>
              <a:spcAft>
                <a:spcPts val="0"/>
              </a:spcAft>
              <a:buClr>
                <a:srgbClr val="FFFFFF"/>
              </a:buClr>
              <a:buSzPts val="1200"/>
              <a:buFont typeface="Roboto Black"/>
              <a:buNone/>
              <a:defRPr b="0" sz="1200">
                <a:solidFill>
                  <a:srgbClr val="FFFFFF"/>
                </a:solidFill>
                <a:latin typeface="Roboto Black"/>
                <a:ea typeface="Roboto Black"/>
                <a:cs typeface="Roboto Black"/>
                <a:sym typeface="Roboto Black"/>
              </a:defRPr>
            </a:lvl9pPr>
          </a:lstStyle>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800" name="Shape 800"/>
        <p:cNvGrpSpPr/>
        <p:nvPr/>
      </p:nvGrpSpPr>
      <p:grpSpPr>
        <a:xfrm>
          <a:off x="0" y="0"/>
          <a:ext cx="0" cy="0"/>
          <a:chOff x="0" y="0"/>
          <a:chExt cx="0" cy="0"/>
        </a:xfrm>
      </p:grpSpPr>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Διαφάνεια τίτλου 1">
  <p:cSld name="TITLE_1">
    <p:spTree>
      <p:nvGrpSpPr>
        <p:cNvPr id="801" name="Shape 801"/>
        <p:cNvGrpSpPr/>
        <p:nvPr/>
      </p:nvGrpSpPr>
      <p:grpSpPr>
        <a:xfrm>
          <a:off x="0" y="0"/>
          <a:ext cx="0" cy="0"/>
          <a:chOff x="0" y="0"/>
          <a:chExt cx="0" cy="0"/>
        </a:xfrm>
      </p:grpSpPr>
      <p:sp>
        <p:nvSpPr>
          <p:cNvPr id="802" name="Google Shape;802;p53"/>
          <p:cNvSpPr txBox="1"/>
          <p:nvPr>
            <p:ph type="ctrTitle"/>
          </p:nvPr>
        </p:nvSpPr>
        <p:spPr>
          <a:xfrm rot="954">
            <a:off x="2409775" y="540590"/>
            <a:ext cx="4324500" cy="17592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solidFill>
                  <a:schemeClr val="accent2"/>
                </a:solidFill>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803" name="Google Shape;803;p53"/>
          <p:cNvSpPr txBox="1"/>
          <p:nvPr>
            <p:ph idx="1" type="subTitle"/>
          </p:nvPr>
        </p:nvSpPr>
        <p:spPr>
          <a:xfrm rot="1312">
            <a:off x="3000275" y="2125475"/>
            <a:ext cx="3143400" cy="637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Font typeface="PT Serif"/>
              <a:buNone/>
              <a:defRPr sz="1600"/>
            </a:lvl1pPr>
            <a:lvl2pPr lvl="1" rtl="0" algn="ctr">
              <a:lnSpc>
                <a:spcPct val="100000"/>
              </a:lnSpc>
              <a:spcBef>
                <a:spcPts val="0"/>
              </a:spcBef>
              <a:spcAft>
                <a:spcPts val="0"/>
              </a:spcAft>
              <a:buSzPts val="2800"/>
              <a:buFont typeface="PT Serif"/>
              <a:buNone/>
              <a:defRPr sz="2800">
                <a:latin typeface="PT Serif"/>
                <a:ea typeface="PT Serif"/>
                <a:cs typeface="PT Serif"/>
                <a:sym typeface="PT Serif"/>
              </a:defRPr>
            </a:lvl2pPr>
            <a:lvl3pPr lvl="2" rtl="0" algn="ctr">
              <a:lnSpc>
                <a:spcPct val="100000"/>
              </a:lnSpc>
              <a:spcBef>
                <a:spcPts val="0"/>
              </a:spcBef>
              <a:spcAft>
                <a:spcPts val="0"/>
              </a:spcAft>
              <a:buSzPts val="2800"/>
              <a:buFont typeface="PT Serif"/>
              <a:buNone/>
              <a:defRPr sz="2800">
                <a:latin typeface="PT Serif"/>
                <a:ea typeface="PT Serif"/>
                <a:cs typeface="PT Serif"/>
                <a:sym typeface="PT Serif"/>
              </a:defRPr>
            </a:lvl3pPr>
            <a:lvl4pPr lvl="3" rtl="0" algn="ctr">
              <a:lnSpc>
                <a:spcPct val="100000"/>
              </a:lnSpc>
              <a:spcBef>
                <a:spcPts val="0"/>
              </a:spcBef>
              <a:spcAft>
                <a:spcPts val="0"/>
              </a:spcAft>
              <a:buSzPts val="2800"/>
              <a:buFont typeface="PT Serif"/>
              <a:buNone/>
              <a:defRPr sz="2800">
                <a:latin typeface="PT Serif"/>
                <a:ea typeface="PT Serif"/>
                <a:cs typeface="PT Serif"/>
                <a:sym typeface="PT Serif"/>
              </a:defRPr>
            </a:lvl4pPr>
            <a:lvl5pPr lvl="4" rtl="0" algn="ctr">
              <a:lnSpc>
                <a:spcPct val="100000"/>
              </a:lnSpc>
              <a:spcBef>
                <a:spcPts val="0"/>
              </a:spcBef>
              <a:spcAft>
                <a:spcPts val="0"/>
              </a:spcAft>
              <a:buSzPts val="2800"/>
              <a:buFont typeface="PT Serif"/>
              <a:buNone/>
              <a:defRPr sz="2800">
                <a:latin typeface="PT Serif"/>
                <a:ea typeface="PT Serif"/>
                <a:cs typeface="PT Serif"/>
                <a:sym typeface="PT Serif"/>
              </a:defRPr>
            </a:lvl5pPr>
            <a:lvl6pPr lvl="5" rtl="0" algn="ctr">
              <a:lnSpc>
                <a:spcPct val="100000"/>
              </a:lnSpc>
              <a:spcBef>
                <a:spcPts val="0"/>
              </a:spcBef>
              <a:spcAft>
                <a:spcPts val="0"/>
              </a:spcAft>
              <a:buSzPts val="2800"/>
              <a:buFont typeface="PT Serif"/>
              <a:buNone/>
              <a:defRPr sz="2800">
                <a:latin typeface="PT Serif"/>
                <a:ea typeface="PT Serif"/>
                <a:cs typeface="PT Serif"/>
                <a:sym typeface="PT Serif"/>
              </a:defRPr>
            </a:lvl6pPr>
            <a:lvl7pPr lvl="6" rtl="0" algn="ctr">
              <a:lnSpc>
                <a:spcPct val="100000"/>
              </a:lnSpc>
              <a:spcBef>
                <a:spcPts val="0"/>
              </a:spcBef>
              <a:spcAft>
                <a:spcPts val="0"/>
              </a:spcAft>
              <a:buSzPts val="2800"/>
              <a:buFont typeface="PT Serif"/>
              <a:buNone/>
              <a:defRPr sz="2800">
                <a:latin typeface="PT Serif"/>
                <a:ea typeface="PT Serif"/>
                <a:cs typeface="PT Serif"/>
                <a:sym typeface="PT Serif"/>
              </a:defRPr>
            </a:lvl7pPr>
            <a:lvl8pPr lvl="7" rtl="0" algn="ctr">
              <a:lnSpc>
                <a:spcPct val="100000"/>
              </a:lnSpc>
              <a:spcBef>
                <a:spcPts val="0"/>
              </a:spcBef>
              <a:spcAft>
                <a:spcPts val="0"/>
              </a:spcAft>
              <a:buSzPts val="2800"/>
              <a:buFont typeface="PT Serif"/>
              <a:buNone/>
              <a:defRPr sz="2800">
                <a:latin typeface="PT Serif"/>
                <a:ea typeface="PT Serif"/>
                <a:cs typeface="PT Serif"/>
                <a:sym typeface="PT Serif"/>
              </a:defRPr>
            </a:lvl8pPr>
            <a:lvl9pPr lvl="8" rtl="0" algn="ctr">
              <a:lnSpc>
                <a:spcPct val="100000"/>
              </a:lnSpc>
              <a:spcBef>
                <a:spcPts val="0"/>
              </a:spcBef>
              <a:spcAft>
                <a:spcPts val="0"/>
              </a:spcAft>
              <a:buSzPts val="2800"/>
              <a:buFont typeface="PT Serif"/>
              <a:buNone/>
              <a:defRPr sz="2800">
                <a:latin typeface="PT Serif"/>
                <a:ea typeface="PT Serif"/>
                <a:cs typeface="PT Serif"/>
                <a:sym typeface="PT Serif"/>
              </a:defRPr>
            </a:lvl9pPr>
          </a:lstStyle>
          <a:p/>
        </p:txBody>
      </p:sp>
      <p:grpSp>
        <p:nvGrpSpPr>
          <p:cNvPr id="804" name="Google Shape;804;p53"/>
          <p:cNvGrpSpPr/>
          <p:nvPr/>
        </p:nvGrpSpPr>
        <p:grpSpPr>
          <a:xfrm>
            <a:off x="426675" y="285328"/>
            <a:ext cx="8228996" cy="3143055"/>
            <a:chOff x="426675" y="285328"/>
            <a:chExt cx="8228996" cy="3143055"/>
          </a:xfrm>
        </p:grpSpPr>
        <p:sp>
          <p:nvSpPr>
            <p:cNvPr id="805" name="Google Shape;805;p53"/>
            <p:cNvSpPr/>
            <p:nvPr/>
          </p:nvSpPr>
          <p:spPr>
            <a:xfrm>
              <a:off x="6140963" y="2850162"/>
              <a:ext cx="571018" cy="511572"/>
            </a:xfrm>
            <a:custGeom>
              <a:rect b="b" l="l" r="r" t="t"/>
              <a:pathLst>
                <a:path extrusionOk="0" h="16669" w="18606">
                  <a:moveTo>
                    <a:pt x="5756" y="1"/>
                  </a:moveTo>
                  <a:cubicBezTo>
                    <a:pt x="5578" y="1"/>
                    <a:pt x="5398" y="21"/>
                    <a:pt x="5221" y="64"/>
                  </a:cubicBezTo>
                  <a:lnTo>
                    <a:pt x="8636" y="6193"/>
                  </a:lnTo>
                  <a:lnTo>
                    <a:pt x="8521" y="6227"/>
                  </a:lnTo>
                  <a:cubicBezTo>
                    <a:pt x="6555" y="6802"/>
                    <a:pt x="3197" y="8585"/>
                    <a:pt x="3197" y="8585"/>
                  </a:cubicBezTo>
                  <a:lnTo>
                    <a:pt x="1484" y="7251"/>
                  </a:lnTo>
                  <a:lnTo>
                    <a:pt x="1" y="7688"/>
                  </a:lnTo>
                  <a:lnTo>
                    <a:pt x="1357" y="9999"/>
                  </a:lnTo>
                  <a:lnTo>
                    <a:pt x="1461" y="12678"/>
                  </a:lnTo>
                  <a:lnTo>
                    <a:pt x="2944" y="12253"/>
                  </a:lnTo>
                  <a:lnTo>
                    <a:pt x="3669" y="10206"/>
                  </a:lnTo>
                  <a:cubicBezTo>
                    <a:pt x="3669" y="10206"/>
                    <a:pt x="7452" y="9907"/>
                    <a:pt x="9418" y="9332"/>
                  </a:cubicBezTo>
                  <a:lnTo>
                    <a:pt x="9533" y="9286"/>
                  </a:lnTo>
                  <a:lnTo>
                    <a:pt x="9533" y="9286"/>
                  </a:lnTo>
                  <a:lnTo>
                    <a:pt x="8717" y="16668"/>
                  </a:lnTo>
                  <a:lnTo>
                    <a:pt x="9959" y="16300"/>
                  </a:lnTo>
                  <a:cubicBezTo>
                    <a:pt x="10752" y="16024"/>
                    <a:pt x="11339" y="15335"/>
                    <a:pt x="11477" y="14507"/>
                  </a:cubicBezTo>
                  <a:cubicBezTo>
                    <a:pt x="11660" y="13460"/>
                    <a:pt x="12603" y="10022"/>
                    <a:pt x="13098" y="8251"/>
                  </a:cubicBezTo>
                  <a:lnTo>
                    <a:pt x="15927" y="7423"/>
                  </a:lnTo>
                  <a:cubicBezTo>
                    <a:pt x="15927" y="7423"/>
                    <a:pt x="18606" y="6411"/>
                    <a:pt x="18215" y="5077"/>
                  </a:cubicBezTo>
                  <a:cubicBezTo>
                    <a:pt x="18007" y="4368"/>
                    <a:pt x="17118" y="4202"/>
                    <a:pt x="16332" y="4202"/>
                  </a:cubicBezTo>
                  <a:cubicBezTo>
                    <a:pt x="15641" y="4202"/>
                    <a:pt x="15030" y="4330"/>
                    <a:pt x="15030" y="4330"/>
                  </a:cubicBezTo>
                  <a:lnTo>
                    <a:pt x="12189" y="5158"/>
                  </a:lnTo>
                  <a:cubicBezTo>
                    <a:pt x="10821" y="3928"/>
                    <a:pt x="8176" y="1536"/>
                    <a:pt x="7463" y="765"/>
                  </a:cubicBezTo>
                  <a:cubicBezTo>
                    <a:pt x="7022" y="270"/>
                    <a:pt x="6398" y="1"/>
                    <a:pt x="5756" y="1"/>
                  </a:cubicBezTo>
                  <a:close/>
                </a:path>
              </a:pathLst>
            </a:custGeom>
            <a:solidFill>
              <a:srgbClr val="E87C8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53"/>
            <p:cNvSpPr/>
            <p:nvPr/>
          </p:nvSpPr>
          <p:spPr>
            <a:xfrm>
              <a:off x="779624" y="1588745"/>
              <a:ext cx="608874" cy="586051"/>
            </a:xfrm>
            <a:custGeom>
              <a:rect b="b" l="l" r="r" t="t"/>
              <a:pathLst>
                <a:path extrusionOk="0" h="35230" w="36602">
                  <a:moveTo>
                    <a:pt x="27175" y="20664"/>
                  </a:moveTo>
                  <a:cubicBezTo>
                    <a:pt x="27182" y="20664"/>
                    <a:pt x="27189" y="20664"/>
                    <a:pt x="27195" y="20664"/>
                  </a:cubicBezTo>
                  <a:cubicBezTo>
                    <a:pt x="27977" y="20664"/>
                    <a:pt x="28380" y="21619"/>
                    <a:pt x="27816" y="22171"/>
                  </a:cubicBezTo>
                  <a:cubicBezTo>
                    <a:pt x="27638" y="22349"/>
                    <a:pt x="27418" y="22429"/>
                    <a:pt x="27201" y="22429"/>
                  </a:cubicBezTo>
                  <a:cubicBezTo>
                    <a:pt x="26747" y="22429"/>
                    <a:pt x="26310" y="22079"/>
                    <a:pt x="26310" y="21550"/>
                  </a:cubicBezTo>
                  <a:cubicBezTo>
                    <a:pt x="26310" y="21062"/>
                    <a:pt x="26690" y="20664"/>
                    <a:pt x="27175" y="20664"/>
                  </a:cubicBezTo>
                  <a:close/>
                  <a:moveTo>
                    <a:pt x="22416" y="22074"/>
                  </a:moveTo>
                  <a:cubicBezTo>
                    <a:pt x="23188" y="22074"/>
                    <a:pt x="23930" y="22671"/>
                    <a:pt x="23930" y="23574"/>
                  </a:cubicBezTo>
                  <a:cubicBezTo>
                    <a:pt x="23930" y="24413"/>
                    <a:pt x="23251" y="25080"/>
                    <a:pt x="22423" y="25080"/>
                  </a:cubicBezTo>
                  <a:cubicBezTo>
                    <a:pt x="21090" y="25080"/>
                    <a:pt x="20411" y="23459"/>
                    <a:pt x="21366" y="22516"/>
                  </a:cubicBezTo>
                  <a:cubicBezTo>
                    <a:pt x="21671" y="22211"/>
                    <a:pt x="22047" y="22074"/>
                    <a:pt x="22416" y="22074"/>
                  </a:cubicBezTo>
                  <a:close/>
                  <a:moveTo>
                    <a:pt x="28727" y="24723"/>
                  </a:moveTo>
                  <a:cubicBezTo>
                    <a:pt x="29931" y="24723"/>
                    <a:pt x="31082" y="25654"/>
                    <a:pt x="31082" y="27069"/>
                  </a:cubicBezTo>
                  <a:cubicBezTo>
                    <a:pt x="31082" y="28357"/>
                    <a:pt x="30036" y="29404"/>
                    <a:pt x="28748" y="29415"/>
                  </a:cubicBezTo>
                  <a:cubicBezTo>
                    <a:pt x="26655" y="29415"/>
                    <a:pt x="25609" y="26885"/>
                    <a:pt x="27081" y="25414"/>
                  </a:cubicBezTo>
                  <a:cubicBezTo>
                    <a:pt x="27561" y="24937"/>
                    <a:pt x="28150" y="24723"/>
                    <a:pt x="28727" y="24723"/>
                  </a:cubicBezTo>
                  <a:close/>
                  <a:moveTo>
                    <a:pt x="18985" y="1"/>
                  </a:moveTo>
                  <a:cubicBezTo>
                    <a:pt x="11856" y="12"/>
                    <a:pt x="5439" y="4301"/>
                    <a:pt x="2714" y="10879"/>
                  </a:cubicBezTo>
                  <a:cubicBezTo>
                    <a:pt x="0" y="17456"/>
                    <a:pt x="1507" y="25034"/>
                    <a:pt x="6543" y="30071"/>
                  </a:cubicBezTo>
                  <a:cubicBezTo>
                    <a:pt x="9912" y="33440"/>
                    <a:pt x="14418" y="35229"/>
                    <a:pt x="19001" y="35229"/>
                  </a:cubicBezTo>
                  <a:cubicBezTo>
                    <a:pt x="21270" y="35229"/>
                    <a:pt x="23557" y="34791"/>
                    <a:pt x="25735" y="33888"/>
                  </a:cubicBezTo>
                  <a:cubicBezTo>
                    <a:pt x="32313" y="31163"/>
                    <a:pt x="36602" y="24735"/>
                    <a:pt x="36602" y="17617"/>
                  </a:cubicBezTo>
                  <a:cubicBezTo>
                    <a:pt x="36602" y="7889"/>
                    <a:pt x="28713" y="1"/>
                    <a:pt x="18985" y="1"/>
                  </a:cubicBezTo>
                  <a:close/>
                </a:path>
              </a:pathLst>
            </a:custGeom>
            <a:solidFill>
              <a:srgbClr val="FFD9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53"/>
            <p:cNvSpPr/>
            <p:nvPr/>
          </p:nvSpPr>
          <p:spPr>
            <a:xfrm>
              <a:off x="2019536" y="1049211"/>
              <a:ext cx="191321" cy="191321"/>
            </a:xfrm>
            <a:custGeom>
              <a:rect b="b" l="l" r="r" t="t"/>
              <a:pathLst>
                <a:path extrusionOk="0" h="6234" w="6234">
                  <a:moveTo>
                    <a:pt x="3117" y="1"/>
                  </a:moveTo>
                  <a:cubicBezTo>
                    <a:pt x="3117" y="3117"/>
                    <a:pt x="1" y="3117"/>
                    <a:pt x="1" y="3117"/>
                  </a:cubicBezTo>
                  <a:cubicBezTo>
                    <a:pt x="3117" y="3117"/>
                    <a:pt x="3117" y="6233"/>
                    <a:pt x="3117" y="6233"/>
                  </a:cubicBezTo>
                  <a:cubicBezTo>
                    <a:pt x="3117" y="3117"/>
                    <a:pt x="6233" y="3117"/>
                    <a:pt x="6233" y="3117"/>
                  </a:cubicBezTo>
                  <a:cubicBezTo>
                    <a:pt x="3117" y="3117"/>
                    <a:pt x="3117" y="1"/>
                    <a:pt x="3117" y="1"/>
                  </a:cubicBezTo>
                  <a:close/>
                </a:path>
              </a:pathLst>
            </a:custGeom>
            <a:solidFill>
              <a:srgbClr val="FFD9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53"/>
            <p:cNvSpPr/>
            <p:nvPr/>
          </p:nvSpPr>
          <p:spPr>
            <a:xfrm>
              <a:off x="7977796" y="2788865"/>
              <a:ext cx="94955" cy="94587"/>
            </a:xfrm>
            <a:custGeom>
              <a:rect b="b" l="l" r="r" t="t"/>
              <a:pathLst>
                <a:path extrusionOk="0" h="3082" w="3094">
                  <a:moveTo>
                    <a:pt x="1553" y="0"/>
                  </a:moveTo>
                  <a:cubicBezTo>
                    <a:pt x="1553" y="1541"/>
                    <a:pt x="1" y="1541"/>
                    <a:pt x="1" y="1541"/>
                  </a:cubicBezTo>
                  <a:cubicBezTo>
                    <a:pt x="1553" y="1541"/>
                    <a:pt x="1553" y="3082"/>
                    <a:pt x="1553" y="3082"/>
                  </a:cubicBezTo>
                  <a:cubicBezTo>
                    <a:pt x="1553" y="1541"/>
                    <a:pt x="3094" y="1541"/>
                    <a:pt x="3094" y="1541"/>
                  </a:cubicBezTo>
                  <a:cubicBezTo>
                    <a:pt x="1553" y="1541"/>
                    <a:pt x="1553" y="0"/>
                    <a:pt x="1553" y="0"/>
                  </a:cubicBezTo>
                  <a:close/>
                </a:path>
              </a:pathLst>
            </a:custGeom>
            <a:solidFill>
              <a:srgbClr val="E87C8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53"/>
            <p:cNvSpPr/>
            <p:nvPr/>
          </p:nvSpPr>
          <p:spPr>
            <a:xfrm>
              <a:off x="5524453" y="285337"/>
              <a:ext cx="94617" cy="94955"/>
            </a:xfrm>
            <a:custGeom>
              <a:rect b="b" l="l" r="r" t="t"/>
              <a:pathLst>
                <a:path extrusionOk="0" h="3094" w="3083">
                  <a:moveTo>
                    <a:pt x="1553" y="0"/>
                  </a:moveTo>
                  <a:lnTo>
                    <a:pt x="1553" y="0"/>
                  </a:lnTo>
                  <a:cubicBezTo>
                    <a:pt x="1542" y="1518"/>
                    <a:pt x="46" y="1529"/>
                    <a:pt x="2" y="1529"/>
                  </a:cubicBezTo>
                  <a:cubicBezTo>
                    <a:pt x="1" y="1529"/>
                    <a:pt x="1" y="1529"/>
                    <a:pt x="1" y="1529"/>
                  </a:cubicBezTo>
                  <a:lnTo>
                    <a:pt x="1" y="1529"/>
                  </a:lnTo>
                  <a:cubicBezTo>
                    <a:pt x="1542" y="1541"/>
                    <a:pt x="1530" y="3093"/>
                    <a:pt x="1530" y="3093"/>
                  </a:cubicBezTo>
                  <a:cubicBezTo>
                    <a:pt x="1542" y="1564"/>
                    <a:pt x="3038" y="1552"/>
                    <a:pt x="3082" y="1552"/>
                  </a:cubicBezTo>
                  <a:cubicBezTo>
                    <a:pt x="3082" y="1552"/>
                    <a:pt x="3083" y="1552"/>
                    <a:pt x="3083" y="1552"/>
                  </a:cubicBezTo>
                  <a:cubicBezTo>
                    <a:pt x="1545" y="1541"/>
                    <a:pt x="1553" y="7"/>
                    <a:pt x="1553" y="0"/>
                  </a:cubicBez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53"/>
            <p:cNvSpPr/>
            <p:nvPr/>
          </p:nvSpPr>
          <p:spPr>
            <a:xfrm>
              <a:off x="2656825" y="3130445"/>
              <a:ext cx="94587" cy="94617"/>
            </a:xfrm>
            <a:custGeom>
              <a:rect b="b" l="l" r="r" t="t"/>
              <a:pathLst>
                <a:path extrusionOk="0" h="3083" w="3082">
                  <a:moveTo>
                    <a:pt x="1552" y="1"/>
                  </a:moveTo>
                  <a:lnTo>
                    <a:pt x="1552" y="1"/>
                  </a:lnTo>
                  <a:cubicBezTo>
                    <a:pt x="1541" y="1519"/>
                    <a:pt x="45" y="1530"/>
                    <a:pt x="1" y="1530"/>
                  </a:cubicBezTo>
                  <a:cubicBezTo>
                    <a:pt x="0" y="1530"/>
                    <a:pt x="0" y="1530"/>
                    <a:pt x="0" y="1530"/>
                  </a:cubicBezTo>
                  <a:lnTo>
                    <a:pt x="0" y="1530"/>
                  </a:lnTo>
                  <a:cubicBezTo>
                    <a:pt x="1362" y="1540"/>
                    <a:pt x="1520" y="2746"/>
                    <a:pt x="1531" y="3025"/>
                  </a:cubicBezTo>
                  <a:lnTo>
                    <a:pt x="1531" y="3025"/>
                  </a:lnTo>
                  <a:cubicBezTo>
                    <a:pt x="1579" y="1564"/>
                    <a:pt x="3037" y="1553"/>
                    <a:pt x="3081" y="1553"/>
                  </a:cubicBezTo>
                  <a:cubicBezTo>
                    <a:pt x="3082" y="1553"/>
                    <a:pt x="3082" y="1553"/>
                    <a:pt x="3082" y="1553"/>
                  </a:cubicBezTo>
                  <a:cubicBezTo>
                    <a:pt x="1544" y="1542"/>
                    <a:pt x="1552" y="7"/>
                    <a:pt x="1552" y="1"/>
                  </a:cubicBezTo>
                  <a:close/>
                  <a:moveTo>
                    <a:pt x="1531" y="3025"/>
                  </a:moveTo>
                  <a:cubicBezTo>
                    <a:pt x="1530" y="3044"/>
                    <a:pt x="1530" y="3063"/>
                    <a:pt x="1529" y="3083"/>
                  </a:cubicBezTo>
                  <a:cubicBezTo>
                    <a:pt x="1531" y="3083"/>
                    <a:pt x="1532" y="3062"/>
                    <a:pt x="1531" y="3025"/>
                  </a:cubicBez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53"/>
            <p:cNvSpPr/>
            <p:nvPr/>
          </p:nvSpPr>
          <p:spPr>
            <a:xfrm>
              <a:off x="957428" y="2693910"/>
              <a:ext cx="94986" cy="94955"/>
            </a:xfrm>
            <a:custGeom>
              <a:rect b="b" l="l" r="r" t="t"/>
              <a:pathLst>
                <a:path extrusionOk="0" h="3094" w="3095">
                  <a:moveTo>
                    <a:pt x="1553" y="0"/>
                  </a:moveTo>
                  <a:cubicBezTo>
                    <a:pt x="1553" y="1553"/>
                    <a:pt x="1" y="1553"/>
                    <a:pt x="1" y="1553"/>
                  </a:cubicBezTo>
                  <a:cubicBezTo>
                    <a:pt x="1553" y="1553"/>
                    <a:pt x="1553" y="3094"/>
                    <a:pt x="1553" y="3094"/>
                  </a:cubicBezTo>
                  <a:cubicBezTo>
                    <a:pt x="1553" y="1553"/>
                    <a:pt x="3094" y="1553"/>
                    <a:pt x="3094" y="1553"/>
                  </a:cubicBezTo>
                  <a:cubicBezTo>
                    <a:pt x="1553" y="1553"/>
                    <a:pt x="1553" y="0"/>
                    <a:pt x="1553" y="0"/>
                  </a:cubicBezTo>
                  <a:close/>
                </a:path>
              </a:pathLst>
            </a:custGeom>
            <a:solidFill>
              <a:srgbClr val="E87C8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53"/>
            <p:cNvSpPr/>
            <p:nvPr/>
          </p:nvSpPr>
          <p:spPr>
            <a:xfrm>
              <a:off x="911387" y="427962"/>
              <a:ext cx="94955" cy="94955"/>
            </a:xfrm>
            <a:custGeom>
              <a:rect b="b" l="l" r="r" t="t"/>
              <a:pathLst>
                <a:path extrusionOk="0" h="3094" w="3094">
                  <a:moveTo>
                    <a:pt x="1552" y="0"/>
                  </a:moveTo>
                  <a:lnTo>
                    <a:pt x="1552" y="0"/>
                  </a:lnTo>
                  <a:cubicBezTo>
                    <a:pt x="1541" y="1518"/>
                    <a:pt x="45" y="1529"/>
                    <a:pt x="1" y="1529"/>
                  </a:cubicBezTo>
                  <a:cubicBezTo>
                    <a:pt x="0" y="1529"/>
                    <a:pt x="0" y="1529"/>
                    <a:pt x="0" y="1529"/>
                  </a:cubicBezTo>
                  <a:lnTo>
                    <a:pt x="0" y="1529"/>
                  </a:lnTo>
                  <a:cubicBezTo>
                    <a:pt x="1541" y="1541"/>
                    <a:pt x="1529" y="3093"/>
                    <a:pt x="1529" y="3093"/>
                  </a:cubicBezTo>
                  <a:cubicBezTo>
                    <a:pt x="1541" y="1564"/>
                    <a:pt x="3048" y="1552"/>
                    <a:pt x="3092" y="1552"/>
                  </a:cubicBezTo>
                  <a:cubicBezTo>
                    <a:pt x="3093" y="1552"/>
                    <a:pt x="3093" y="1552"/>
                    <a:pt x="3093" y="1552"/>
                  </a:cubicBezTo>
                  <a:cubicBezTo>
                    <a:pt x="1542" y="1541"/>
                    <a:pt x="1552" y="3"/>
                    <a:pt x="1552" y="0"/>
                  </a:cubicBez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53"/>
            <p:cNvSpPr/>
            <p:nvPr/>
          </p:nvSpPr>
          <p:spPr>
            <a:xfrm>
              <a:off x="6749306" y="2129981"/>
              <a:ext cx="94955" cy="94955"/>
            </a:xfrm>
            <a:custGeom>
              <a:rect b="b" l="l" r="r" t="t"/>
              <a:pathLst>
                <a:path extrusionOk="0" h="3094" w="3094">
                  <a:moveTo>
                    <a:pt x="1553" y="0"/>
                  </a:moveTo>
                  <a:lnTo>
                    <a:pt x="1553" y="0"/>
                  </a:lnTo>
                  <a:cubicBezTo>
                    <a:pt x="1541" y="1541"/>
                    <a:pt x="0" y="1541"/>
                    <a:pt x="0" y="1541"/>
                  </a:cubicBezTo>
                  <a:cubicBezTo>
                    <a:pt x="1363" y="1541"/>
                    <a:pt x="1521" y="2737"/>
                    <a:pt x="1531" y="3029"/>
                  </a:cubicBezTo>
                  <a:lnTo>
                    <a:pt x="1531" y="3029"/>
                  </a:lnTo>
                  <a:cubicBezTo>
                    <a:pt x="1583" y="1563"/>
                    <a:pt x="3049" y="1552"/>
                    <a:pt x="3093" y="1552"/>
                  </a:cubicBezTo>
                  <a:cubicBezTo>
                    <a:pt x="3093" y="1552"/>
                    <a:pt x="3094" y="1552"/>
                    <a:pt x="3094" y="1552"/>
                  </a:cubicBezTo>
                  <a:cubicBezTo>
                    <a:pt x="1545" y="1541"/>
                    <a:pt x="1553" y="8"/>
                    <a:pt x="1553" y="0"/>
                  </a:cubicBezTo>
                  <a:close/>
                  <a:moveTo>
                    <a:pt x="1531" y="3029"/>
                  </a:moveTo>
                  <a:lnTo>
                    <a:pt x="1531" y="3029"/>
                  </a:lnTo>
                  <a:cubicBezTo>
                    <a:pt x="1530" y="3050"/>
                    <a:pt x="1530" y="3072"/>
                    <a:pt x="1530" y="3093"/>
                  </a:cubicBezTo>
                  <a:cubicBezTo>
                    <a:pt x="1531" y="3093"/>
                    <a:pt x="1533" y="3070"/>
                    <a:pt x="1531" y="3029"/>
                  </a:cubicBez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53"/>
            <p:cNvSpPr/>
            <p:nvPr/>
          </p:nvSpPr>
          <p:spPr>
            <a:xfrm>
              <a:off x="3736899" y="332990"/>
              <a:ext cx="94617" cy="94955"/>
            </a:xfrm>
            <a:custGeom>
              <a:rect b="b" l="l" r="r" t="t"/>
              <a:pathLst>
                <a:path extrusionOk="0" h="3094" w="3083">
                  <a:moveTo>
                    <a:pt x="1542" y="0"/>
                  </a:moveTo>
                  <a:cubicBezTo>
                    <a:pt x="1542" y="1553"/>
                    <a:pt x="1" y="1553"/>
                    <a:pt x="1" y="1553"/>
                  </a:cubicBezTo>
                  <a:cubicBezTo>
                    <a:pt x="1542" y="1553"/>
                    <a:pt x="1542" y="3082"/>
                    <a:pt x="1542" y="3093"/>
                  </a:cubicBezTo>
                  <a:cubicBezTo>
                    <a:pt x="1542" y="1553"/>
                    <a:pt x="3083" y="1553"/>
                    <a:pt x="3083" y="1553"/>
                  </a:cubicBezTo>
                  <a:cubicBezTo>
                    <a:pt x="1542" y="1553"/>
                    <a:pt x="1542" y="0"/>
                    <a:pt x="1542" y="0"/>
                  </a:cubicBezTo>
                  <a:close/>
                </a:path>
              </a:pathLst>
            </a:custGeom>
            <a:solidFill>
              <a:srgbClr val="E87C8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53"/>
            <p:cNvSpPr/>
            <p:nvPr/>
          </p:nvSpPr>
          <p:spPr>
            <a:xfrm>
              <a:off x="1951435" y="1391527"/>
              <a:ext cx="94617" cy="94955"/>
            </a:xfrm>
            <a:custGeom>
              <a:rect b="b" l="l" r="r" t="t"/>
              <a:pathLst>
                <a:path extrusionOk="0" h="3094" w="3083">
                  <a:moveTo>
                    <a:pt x="1541" y="1"/>
                  </a:moveTo>
                  <a:cubicBezTo>
                    <a:pt x="1541" y="1542"/>
                    <a:pt x="0" y="1542"/>
                    <a:pt x="0" y="1542"/>
                  </a:cubicBezTo>
                  <a:cubicBezTo>
                    <a:pt x="1541" y="1542"/>
                    <a:pt x="1541" y="3094"/>
                    <a:pt x="1541" y="3094"/>
                  </a:cubicBezTo>
                  <a:cubicBezTo>
                    <a:pt x="1541" y="1542"/>
                    <a:pt x="3082" y="1542"/>
                    <a:pt x="3082" y="1542"/>
                  </a:cubicBezTo>
                  <a:cubicBezTo>
                    <a:pt x="1541" y="1542"/>
                    <a:pt x="1541" y="1"/>
                    <a:pt x="1541" y="1"/>
                  </a:cubicBezTo>
                  <a:close/>
                </a:path>
              </a:pathLst>
            </a:custGeom>
            <a:solidFill>
              <a:srgbClr val="E87C8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53"/>
            <p:cNvSpPr/>
            <p:nvPr/>
          </p:nvSpPr>
          <p:spPr>
            <a:xfrm>
              <a:off x="426675" y="2437587"/>
              <a:ext cx="94617" cy="94617"/>
            </a:xfrm>
            <a:custGeom>
              <a:rect b="b" l="l" r="r" t="t"/>
              <a:pathLst>
                <a:path extrusionOk="0" h="3083" w="3083">
                  <a:moveTo>
                    <a:pt x="1541" y="0"/>
                  </a:moveTo>
                  <a:cubicBezTo>
                    <a:pt x="1541" y="1541"/>
                    <a:pt x="0" y="1541"/>
                    <a:pt x="0" y="1541"/>
                  </a:cubicBezTo>
                  <a:cubicBezTo>
                    <a:pt x="1541" y="1541"/>
                    <a:pt x="1541" y="3082"/>
                    <a:pt x="1541" y="3082"/>
                  </a:cubicBezTo>
                  <a:cubicBezTo>
                    <a:pt x="1541" y="1541"/>
                    <a:pt x="3082" y="1541"/>
                    <a:pt x="3082" y="1541"/>
                  </a:cubicBezTo>
                  <a:cubicBezTo>
                    <a:pt x="1541" y="1541"/>
                    <a:pt x="1541" y="0"/>
                    <a:pt x="1541" y="0"/>
                  </a:cubicBezTo>
                  <a:close/>
                </a:path>
              </a:pathLst>
            </a:custGeom>
            <a:solidFill>
              <a:srgbClr val="E87C8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53"/>
            <p:cNvSpPr/>
            <p:nvPr/>
          </p:nvSpPr>
          <p:spPr>
            <a:xfrm>
              <a:off x="521291" y="1240524"/>
              <a:ext cx="94617" cy="94955"/>
            </a:xfrm>
            <a:custGeom>
              <a:rect b="b" l="l" r="r" t="t"/>
              <a:pathLst>
                <a:path extrusionOk="0" h="3094" w="3083">
                  <a:moveTo>
                    <a:pt x="1541" y="0"/>
                  </a:moveTo>
                  <a:cubicBezTo>
                    <a:pt x="1541" y="1541"/>
                    <a:pt x="0" y="1541"/>
                    <a:pt x="0" y="1541"/>
                  </a:cubicBezTo>
                  <a:cubicBezTo>
                    <a:pt x="1541" y="1541"/>
                    <a:pt x="1541" y="3093"/>
                    <a:pt x="1541" y="3093"/>
                  </a:cubicBezTo>
                  <a:cubicBezTo>
                    <a:pt x="1541" y="1541"/>
                    <a:pt x="3082" y="1541"/>
                    <a:pt x="3082" y="1541"/>
                  </a:cubicBezTo>
                  <a:cubicBezTo>
                    <a:pt x="1541" y="1541"/>
                    <a:pt x="1541" y="0"/>
                    <a:pt x="1541" y="0"/>
                  </a:cubicBezTo>
                  <a:close/>
                </a:path>
              </a:pathLst>
            </a:custGeom>
            <a:solidFill>
              <a:srgbClr val="FFD9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53"/>
            <p:cNvSpPr/>
            <p:nvPr/>
          </p:nvSpPr>
          <p:spPr>
            <a:xfrm>
              <a:off x="6378979" y="641057"/>
              <a:ext cx="94986" cy="94617"/>
            </a:xfrm>
            <a:custGeom>
              <a:rect b="b" l="l" r="r" t="t"/>
              <a:pathLst>
                <a:path extrusionOk="0" h="3083" w="3095">
                  <a:moveTo>
                    <a:pt x="1553" y="1"/>
                  </a:moveTo>
                  <a:cubicBezTo>
                    <a:pt x="1553" y="1542"/>
                    <a:pt x="1" y="1542"/>
                    <a:pt x="1" y="1542"/>
                  </a:cubicBezTo>
                  <a:cubicBezTo>
                    <a:pt x="1553" y="1542"/>
                    <a:pt x="1553" y="3082"/>
                    <a:pt x="1553" y="3082"/>
                  </a:cubicBezTo>
                  <a:cubicBezTo>
                    <a:pt x="1553" y="1542"/>
                    <a:pt x="3094" y="1542"/>
                    <a:pt x="3094" y="1542"/>
                  </a:cubicBezTo>
                  <a:cubicBezTo>
                    <a:pt x="1553" y="1542"/>
                    <a:pt x="1553" y="1"/>
                    <a:pt x="1553" y="1"/>
                  </a:cubicBezTo>
                  <a:close/>
                </a:path>
              </a:pathLst>
            </a:custGeom>
            <a:solidFill>
              <a:srgbClr val="E87C8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53"/>
            <p:cNvSpPr/>
            <p:nvPr/>
          </p:nvSpPr>
          <p:spPr>
            <a:xfrm>
              <a:off x="6134073" y="719040"/>
              <a:ext cx="191291" cy="191321"/>
            </a:xfrm>
            <a:custGeom>
              <a:rect b="b" l="l" r="r" t="t"/>
              <a:pathLst>
                <a:path extrusionOk="0" h="6234" w="6233">
                  <a:moveTo>
                    <a:pt x="3117" y="1"/>
                  </a:moveTo>
                  <a:cubicBezTo>
                    <a:pt x="3117" y="3117"/>
                    <a:pt x="1" y="3117"/>
                    <a:pt x="1" y="3117"/>
                  </a:cubicBezTo>
                  <a:cubicBezTo>
                    <a:pt x="3117" y="3117"/>
                    <a:pt x="3117" y="6233"/>
                    <a:pt x="3117" y="6233"/>
                  </a:cubicBezTo>
                  <a:cubicBezTo>
                    <a:pt x="3117" y="3117"/>
                    <a:pt x="6233" y="3117"/>
                    <a:pt x="6233" y="3117"/>
                  </a:cubicBezTo>
                  <a:cubicBezTo>
                    <a:pt x="3117" y="3117"/>
                    <a:pt x="3117" y="1"/>
                    <a:pt x="3117" y="1"/>
                  </a:cubicBezTo>
                  <a:close/>
                </a:path>
              </a:pathLst>
            </a:custGeom>
            <a:solidFill>
              <a:srgbClr val="005B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53"/>
            <p:cNvSpPr/>
            <p:nvPr/>
          </p:nvSpPr>
          <p:spPr>
            <a:xfrm>
              <a:off x="8273059" y="1786100"/>
              <a:ext cx="191291" cy="191291"/>
            </a:xfrm>
            <a:custGeom>
              <a:rect b="b" l="l" r="r" t="t"/>
              <a:pathLst>
                <a:path extrusionOk="0" h="6233" w="6233">
                  <a:moveTo>
                    <a:pt x="3117" y="0"/>
                  </a:moveTo>
                  <a:cubicBezTo>
                    <a:pt x="3117" y="3117"/>
                    <a:pt x="1" y="3117"/>
                    <a:pt x="1" y="3117"/>
                  </a:cubicBezTo>
                  <a:cubicBezTo>
                    <a:pt x="3117" y="3117"/>
                    <a:pt x="3117" y="6233"/>
                    <a:pt x="3117" y="6233"/>
                  </a:cubicBezTo>
                  <a:cubicBezTo>
                    <a:pt x="3117" y="3117"/>
                    <a:pt x="6233" y="3117"/>
                    <a:pt x="6233" y="3117"/>
                  </a:cubicBezTo>
                  <a:cubicBezTo>
                    <a:pt x="3117" y="3117"/>
                    <a:pt x="3117" y="0"/>
                    <a:pt x="3117" y="0"/>
                  </a:cubicBezTo>
                  <a:close/>
                </a:path>
              </a:pathLst>
            </a:custGeom>
            <a:solidFill>
              <a:srgbClr val="FFD9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53"/>
            <p:cNvSpPr/>
            <p:nvPr/>
          </p:nvSpPr>
          <p:spPr>
            <a:xfrm>
              <a:off x="1388438" y="2169878"/>
              <a:ext cx="191291" cy="191321"/>
            </a:xfrm>
            <a:custGeom>
              <a:rect b="b" l="l" r="r" t="t"/>
              <a:pathLst>
                <a:path extrusionOk="0" h="6234" w="6233">
                  <a:moveTo>
                    <a:pt x="3139" y="1"/>
                  </a:moveTo>
                  <a:cubicBezTo>
                    <a:pt x="3117" y="3094"/>
                    <a:pt x="46" y="3106"/>
                    <a:pt x="1" y="3106"/>
                  </a:cubicBezTo>
                  <a:cubicBezTo>
                    <a:pt x="0" y="3106"/>
                    <a:pt x="0" y="3106"/>
                    <a:pt x="0" y="3106"/>
                  </a:cubicBezTo>
                  <a:lnTo>
                    <a:pt x="0" y="3106"/>
                  </a:lnTo>
                  <a:cubicBezTo>
                    <a:pt x="3116" y="3117"/>
                    <a:pt x="3093" y="6233"/>
                    <a:pt x="3093" y="6233"/>
                  </a:cubicBezTo>
                  <a:cubicBezTo>
                    <a:pt x="3116" y="3162"/>
                    <a:pt x="6143" y="3140"/>
                    <a:pt x="6231" y="3140"/>
                  </a:cubicBezTo>
                  <a:cubicBezTo>
                    <a:pt x="6232" y="3140"/>
                    <a:pt x="6233" y="3140"/>
                    <a:pt x="6233" y="3140"/>
                  </a:cubicBezTo>
                  <a:cubicBezTo>
                    <a:pt x="3120" y="3117"/>
                    <a:pt x="3139" y="8"/>
                    <a:pt x="3139" y="1"/>
                  </a:cubicBez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53"/>
            <p:cNvSpPr/>
            <p:nvPr/>
          </p:nvSpPr>
          <p:spPr>
            <a:xfrm>
              <a:off x="995355" y="593104"/>
              <a:ext cx="191321" cy="191291"/>
            </a:xfrm>
            <a:custGeom>
              <a:rect b="b" l="l" r="r" t="t"/>
              <a:pathLst>
                <a:path extrusionOk="0" h="6233" w="6234">
                  <a:moveTo>
                    <a:pt x="3117" y="1"/>
                  </a:moveTo>
                  <a:cubicBezTo>
                    <a:pt x="3117" y="3117"/>
                    <a:pt x="1" y="3117"/>
                    <a:pt x="1" y="3117"/>
                  </a:cubicBezTo>
                  <a:cubicBezTo>
                    <a:pt x="3117" y="3117"/>
                    <a:pt x="3117" y="6233"/>
                    <a:pt x="3117" y="6233"/>
                  </a:cubicBezTo>
                  <a:cubicBezTo>
                    <a:pt x="3117" y="3117"/>
                    <a:pt x="6233" y="3117"/>
                    <a:pt x="6233" y="3117"/>
                  </a:cubicBezTo>
                  <a:cubicBezTo>
                    <a:pt x="3117" y="3117"/>
                    <a:pt x="3117" y="1"/>
                    <a:pt x="3117" y="1"/>
                  </a:cubicBezTo>
                  <a:close/>
                </a:path>
              </a:pathLst>
            </a:custGeom>
            <a:solidFill>
              <a:srgbClr val="E87C8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53"/>
            <p:cNvSpPr/>
            <p:nvPr/>
          </p:nvSpPr>
          <p:spPr>
            <a:xfrm>
              <a:off x="1680761" y="3237062"/>
              <a:ext cx="191291" cy="191321"/>
            </a:xfrm>
            <a:custGeom>
              <a:rect b="b" l="l" r="r" t="t"/>
              <a:pathLst>
                <a:path extrusionOk="0" h="6234" w="6233">
                  <a:moveTo>
                    <a:pt x="3116" y="1"/>
                  </a:moveTo>
                  <a:cubicBezTo>
                    <a:pt x="3116" y="3117"/>
                    <a:pt x="0" y="3117"/>
                    <a:pt x="0" y="3117"/>
                  </a:cubicBezTo>
                  <a:cubicBezTo>
                    <a:pt x="3116" y="3117"/>
                    <a:pt x="3116" y="6233"/>
                    <a:pt x="3116" y="6233"/>
                  </a:cubicBezTo>
                  <a:cubicBezTo>
                    <a:pt x="3116" y="3117"/>
                    <a:pt x="6233" y="3117"/>
                    <a:pt x="6233" y="3117"/>
                  </a:cubicBezTo>
                  <a:cubicBezTo>
                    <a:pt x="3116" y="3117"/>
                    <a:pt x="3116" y="1"/>
                    <a:pt x="3116" y="1"/>
                  </a:cubicBezTo>
                  <a:close/>
                </a:path>
              </a:pathLst>
            </a:custGeom>
            <a:solidFill>
              <a:srgbClr val="005B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53"/>
            <p:cNvSpPr/>
            <p:nvPr/>
          </p:nvSpPr>
          <p:spPr>
            <a:xfrm>
              <a:off x="7172000" y="964410"/>
              <a:ext cx="191321" cy="191291"/>
            </a:xfrm>
            <a:custGeom>
              <a:rect b="b" l="l" r="r" t="t"/>
              <a:pathLst>
                <a:path extrusionOk="0" h="6233" w="6234">
                  <a:moveTo>
                    <a:pt x="3117" y="0"/>
                  </a:moveTo>
                  <a:cubicBezTo>
                    <a:pt x="3117" y="3116"/>
                    <a:pt x="1" y="3116"/>
                    <a:pt x="1" y="3116"/>
                  </a:cubicBezTo>
                  <a:cubicBezTo>
                    <a:pt x="3117" y="3116"/>
                    <a:pt x="3117" y="6232"/>
                    <a:pt x="3117" y="6232"/>
                  </a:cubicBezTo>
                  <a:cubicBezTo>
                    <a:pt x="3117" y="3116"/>
                    <a:pt x="6233" y="3116"/>
                    <a:pt x="6233" y="3116"/>
                  </a:cubicBezTo>
                  <a:cubicBezTo>
                    <a:pt x="3117" y="3116"/>
                    <a:pt x="3117" y="0"/>
                    <a:pt x="3117" y="0"/>
                  </a:cubicBezTo>
                  <a:close/>
                </a:path>
              </a:pathLst>
            </a:custGeom>
            <a:solidFill>
              <a:srgbClr val="FFD9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53"/>
            <p:cNvSpPr/>
            <p:nvPr/>
          </p:nvSpPr>
          <p:spPr>
            <a:xfrm>
              <a:off x="8336403" y="285328"/>
              <a:ext cx="191291" cy="190953"/>
            </a:xfrm>
            <a:custGeom>
              <a:rect b="b" l="l" r="r" t="t"/>
              <a:pathLst>
                <a:path extrusionOk="0" h="6222" w="6233">
                  <a:moveTo>
                    <a:pt x="3116" y="0"/>
                  </a:moveTo>
                  <a:cubicBezTo>
                    <a:pt x="3116" y="3117"/>
                    <a:pt x="0" y="3117"/>
                    <a:pt x="0" y="3117"/>
                  </a:cubicBezTo>
                  <a:cubicBezTo>
                    <a:pt x="3116" y="3117"/>
                    <a:pt x="3116" y="6221"/>
                    <a:pt x="3116" y="6221"/>
                  </a:cubicBezTo>
                  <a:cubicBezTo>
                    <a:pt x="3116" y="3117"/>
                    <a:pt x="6233" y="3117"/>
                    <a:pt x="6233" y="3117"/>
                  </a:cubicBezTo>
                  <a:cubicBezTo>
                    <a:pt x="3116" y="3117"/>
                    <a:pt x="3116" y="0"/>
                    <a:pt x="3116" y="0"/>
                  </a:cubicBezTo>
                  <a:close/>
                </a:path>
              </a:pathLst>
            </a:custGeom>
            <a:solidFill>
              <a:srgbClr val="E87C8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53"/>
            <p:cNvSpPr/>
            <p:nvPr/>
          </p:nvSpPr>
          <p:spPr>
            <a:xfrm>
              <a:off x="8464349" y="910361"/>
              <a:ext cx="191321" cy="190953"/>
            </a:xfrm>
            <a:custGeom>
              <a:rect b="b" l="l" r="r" t="t"/>
              <a:pathLst>
                <a:path extrusionOk="0" h="6222" w="6234">
                  <a:moveTo>
                    <a:pt x="3117" y="0"/>
                  </a:moveTo>
                  <a:cubicBezTo>
                    <a:pt x="3117" y="3117"/>
                    <a:pt x="1" y="3117"/>
                    <a:pt x="1" y="3117"/>
                  </a:cubicBezTo>
                  <a:cubicBezTo>
                    <a:pt x="3117" y="3117"/>
                    <a:pt x="3117" y="6221"/>
                    <a:pt x="3117" y="6221"/>
                  </a:cubicBezTo>
                  <a:cubicBezTo>
                    <a:pt x="3117" y="3117"/>
                    <a:pt x="6233" y="3117"/>
                    <a:pt x="6233" y="3117"/>
                  </a:cubicBezTo>
                  <a:cubicBezTo>
                    <a:pt x="3117" y="3117"/>
                    <a:pt x="3117" y="0"/>
                    <a:pt x="3117" y="0"/>
                  </a:cubicBezTo>
                  <a:close/>
                </a:path>
              </a:pathLst>
            </a:custGeom>
            <a:solidFill>
              <a:srgbClr val="E87C8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30" name="Shape 830"/>
        <p:cNvGrpSpPr/>
        <p:nvPr/>
      </p:nvGrpSpPr>
      <p:grpSpPr>
        <a:xfrm>
          <a:off x="0" y="0"/>
          <a:ext cx="0" cy="0"/>
          <a:chOff x="0" y="0"/>
          <a:chExt cx="0" cy="0"/>
        </a:xfrm>
      </p:grpSpPr>
      <p:sp>
        <p:nvSpPr>
          <p:cNvPr id="831" name="Google Shape;831;p55"/>
          <p:cNvSpPr txBox="1"/>
          <p:nvPr>
            <p:ph type="ctrTitle"/>
          </p:nvPr>
        </p:nvSpPr>
        <p:spPr>
          <a:xfrm>
            <a:off x="5405576" y="1263788"/>
            <a:ext cx="3417600" cy="2052600"/>
          </a:xfrm>
          <a:prstGeom prst="rect">
            <a:avLst/>
          </a:prstGeom>
        </p:spPr>
        <p:txBody>
          <a:bodyPr anchorCtr="0" anchor="t" bIns="91425" lIns="91425" spcFirstLastPara="1" rIns="91425" wrap="square" tIns="91425">
            <a:noAutofit/>
          </a:bodyPr>
          <a:lstStyle>
            <a:lvl1pPr lvl="0" rtl="0">
              <a:lnSpc>
                <a:spcPct val="80000"/>
              </a:lnSpc>
              <a:spcBef>
                <a:spcPts val="0"/>
              </a:spcBef>
              <a:spcAft>
                <a:spcPts val="0"/>
              </a:spcAft>
              <a:buClr>
                <a:schemeClr val="dk2"/>
              </a:buClr>
              <a:buSzPts val="6000"/>
              <a:buNone/>
              <a:defRPr sz="6000">
                <a:solidFill>
                  <a:schemeClr val="dk2"/>
                </a:solidFill>
              </a:defRPr>
            </a:lvl1pPr>
            <a:lvl2pPr lvl="1" rtl="0" algn="ctr">
              <a:lnSpc>
                <a:spcPct val="80000"/>
              </a:lnSpc>
              <a:spcBef>
                <a:spcPts val="0"/>
              </a:spcBef>
              <a:spcAft>
                <a:spcPts val="0"/>
              </a:spcAft>
              <a:buClr>
                <a:schemeClr val="dk2"/>
              </a:buClr>
              <a:buSzPts val="7200"/>
              <a:buNone/>
              <a:defRPr sz="7200">
                <a:solidFill>
                  <a:schemeClr val="dk2"/>
                </a:solidFill>
              </a:defRPr>
            </a:lvl2pPr>
            <a:lvl3pPr lvl="2" rtl="0" algn="ctr">
              <a:lnSpc>
                <a:spcPct val="80000"/>
              </a:lnSpc>
              <a:spcBef>
                <a:spcPts val="0"/>
              </a:spcBef>
              <a:spcAft>
                <a:spcPts val="0"/>
              </a:spcAft>
              <a:buClr>
                <a:schemeClr val="dk2"/>
              </a:buClr>
              <a:buSzPts val="7200"/>
              <a:buNone/>
              <a:defRPr sz="7200">
                <a:solidFill>
                  <a:schemeClr val="dk2"/>
                </a:solidFill>
              </a:defRPr>
            </a:lvl3pPr>
            <a:lvl4pPr lvl="3" rtl="0" algn="ctr">
              <a:lnSpc>
                <a:spcPct val="80000"/>
              </a:lnSpc>
              <a:spcBef>
                <a:spcPts val="0"/>
              </a:spcBef>
              <a:spcAft>
                <a:spcPts val="0"/>
              </a:spcAft>
              <a:buClr>
                <a:schemeClr val="dk2"/>
              </a:buClr>
              <a:buSzPts val="7200"/>
              <a:buNone/>
              <a:defRPr sz="7200">
                <a:solidFill>
                  <a:schemeClr val="dk2"/>
                </a:solidFill>
              </a:defRPr>
            </a:lvl4pPr>
            <a:lvl5pPr lvl="4" rtl="0" algn="ctr">
              <a:lnSpc>
                <a:spcPct val="80000"/>
              </a:lnSpc>
              <a:spcBef>
                <a:spcPts val="0"/>
              </a:spcBef>
              <a:spcAft>
                <a:spcPts val="0"/>
              </a:spcAft>
              <a:buClr>
                <a:schemeClr val="dk2"/>
              </a:buClr>
              <a:buSzPts val="7200"/>
              <a:buNone/>
              <a:defRPr sz="7200">
                <a:solidFill>
                  <a:schemeClr val="dk2"/>
                </a:solidFill>
              </a:defRPr>
            </a:lvl5pPr>
            <a:lvl6pPr lvl="5" rtl="0" algn="ctr">
              <a:lnSpc>
                <a:spcPct val="80000"/>
              </a:lnSpc>
              <a:spcBef>
                <a:spcPts val="0"/>
              </a:spcBef>
              <a:spcAft>
                <a:spcPts val="0"/>
              </a:spcAft>
              <a:buClr>
                <a:schemeClr val="dk2"/>
              </a:buClr>
              <a:buSzPts val="7200"/>
              <a:buNone/>
              <a:defRPr sz="7200">
                <a:solidFill>
                  <a:schemeClr val="dk2"/>
                </a:solidFill>
              </a:defRPr>
            </a:lvl6pPr>
            <a:lvl7pPr lvl="6" rtl="0" algn="ctr">
              <a:lnSpc>
                <a:spcPct val="80000"/>
              </a:lnSpc>
              <a:spcBef>
                <a:spcPts val="0"/>
              </a:spcBef>
              <a:spcAft>
                <a:spcPts val="0"/>
              </a:spcAft>
              <a:buClr>
                <a:schemeClr val="dk2"/>
              </a:buClr>
              <a:buSzPts val="7200"/>
              <a:buNone/>
              <a:defRPr sz="7200">
                <a:solidFill>
                  <a:schemeClr val="dk2"/>
                </a:solidFill>
              </a:defRPr>
            </a:lvl7pPr>
            <a:lvl8pPr lvl="7" rtl="0" algn="ctr">
              <a:lnSpc>
                <a:spcPct val="80000"/>
              </a:lnSpc>
              <a:spcBef>
                <a:spcPts val="0"/>
              </a:spcBef>
              <a:spcAft>
                <a:spcPts val="0"/>
              </a:spcAft>
              <a:buClr>
                <a:schemeClr val="dk2"/>
              </a:buClr>
              <a:buSzPts val="7200"/>
              <a:buNone/>
              <a:defRPr sz="7200">
                <a:solidFill>
                  <a:schemeClr val="dk2"/>
                </a:solidFill>
              </a:defRPr>
            </a:lvl8pPr>
            <a:lvl9pPr lvl="8" rtl="0" algn="ctr">
              <a:lnSpc>
                <a:spcPct val="80000"/>
              </a:lnSpc>
              <a:spcBef>
                <a:spcPts val="0"/>
              </a:spcBef>
              <a:spcAft>
                <a:spcPts val="0"/>
              </a:spcAft>
              <a:buClr>
                <a:schemeClr val="dk2"/>
              </a:buClr>
              <a:buSzPts val="7200"/>
              <a:buNone/>
              <a:defRPr sz="7200">
                <a:solidFill>
                  <a:schemeClr val="dk2"/>
                </a:solidFill>
              </a:defRPr>
            </a:lvl9pPr>
          </a:lstStyle>
          <a:p/>
        </p:txBody>
      </p:sp>
      <p:sp>
        <p:nvSpPr>
          <p:cNvPr id="832" name="Google Shape;832;p55"/>
          <p:cNvSpPr txBox="1"/>
          <p:nvPr>
            <p:ph idx="1" type="subTitle"/>
          </p:nvPr>
        </p:nvSpPr>
        <p:spPr>
          <a:xfrm>
            <a:off x="5405575" y="3087113"/>
            <a:ext cx="2736900" cy="792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accent1"/>
              </a:buClr>
              <a:buSzPts val="1800"/>
              <a:buNone/>
              <a:defRPr>
                <a:solidFill>
                  <a:schemeClr val="accent1"/>
                </a:solidFill>
              </a:defRPr>
            </a:lvl1pPr>
            <a:lvl2pPr lvl="1" rtl="0">
              <a:lnSpc>
                <a:spcPct val="100000"/>
              </a:lnSpc>
              <a:spcBef>
                <a:spcPts val="0"/>
              </a:spcBef>
              <a:spcAft>
                <a:spcPts val="0"/>
              </a:spcAft>
              <a:buClr>
                <a:schemeClr val="accent1"/>
              </a:buClr>
              <a:buSzPts val="2400"/>
              <a:buNone/>
              <a:defRPr sz="2400">
                <a:solidFill>
                  <a:schemeClr val="accent1"/>
                </a:solidFill>
              </a:defRPr>
            </a:lvl2pPr>
            <a:lvl3pPr lvl="2" rtl="0">
              <a:lnSpc>
                <a:spcPct val="100000"/>
              </a:lnSpc>
              <a:spcBef>
                <a:spcPts val="0"/>
              </a:spcBef>
              <a:spcAft>
                <a:spcPts val="0"/>
              </a:spcAft>
              <a:buClr>
                <a:schemeClr val="accent1"/>
              </a:buClr>
              <a:buSzPts val="2400"/>
              <a:buNone/>
              <a:defRPr sz="2400">
                <a:solidFill>
                  <a:schemeClr val="accent1"/>
                </a:solidFill>
              </a:defRPr>
            </a:lvl3pPr>
            <a:lvl4pPr lvl="3" rtl="0">
              <a:lnSpc>
                <a:spcPct val="100000"/>
              </a:lnSpc>
              <a:spcBef>
                <a:spcPts val="0"/>
              </a:spcBef>
              <a:spcAft>
                <a:spcPts val="0"/>
              </a:spcAft>
              <a:buClr>
                <a:schemeClr val="accent1"/>
              </a:buClr>
              <a:buSzPts val="2400"/>
              <a:buNone/>
              <a:defRPr sz="2400">
                <a:solidFill>
                  <a:schemeClr val="accent1"/>
                </a:solidFill>
              </a:defRPr>
            </a:lvl4pPr>
            <a:lvl5pPr lvl="4" rtl="0">
              <a:lnSpc>
                <a:spcPct val="100000"/>
              </a:lnSpc>
              <a:spcBef>
                <a:spcPts val="0"/>
              </a:spcBef>
              <a:spcAft>
                <a:spcPts val="0"/>
              </a:spcAft>
              <a:buClr>
                <a:schemeClr val="accent1"/>
              </a:buClr>
              <a:buSzPts val="2400"/>
              <a:buNone/>
              <a:defRPr sz="2400">
                <a:solidFill>
                  <a:schemeClr val="accent1"/>
                </a:solidFill>
              </a:defRPr>
            </a:lvl5pPr>
            <a:lvl6pPr lvl="5" rtl="0">
              <a:lnSpc>
                <a:spcPct val="100000"/>
              </a:lnSpc>
              <a:spcBef>
                <a:spcPts val="0"/>
              </a:spcBef>
              <a:spcAft>
                <a:spcPts val="0"/>
              </a:spcAft>
              <a:buClr>
                <a:schemeClr val="accent1"/>
              </a:buClr>
              <a:buSzPts val="2400"/>
              <a:buNone/>
              <a:defRPr sz="2400">
                <a:solidFill>
                  <a:schemeClr val="accent1"/>
                </a:solidFill>
              </a:defRPr>
            </a:lvl6pPr>
            <a:lvl7pPr lvl="6" rtl="0">
              <a:lnSpc>
                <a:spcPct val="100000"/>
              </a:lnSpc>
              <a:spcBef>
                <a:spcPts val="0"/>
              </a:spcBef>
              <a:spcAft>
                <a:spcPts val="0"/>
              </a:spcAft>
              <a:buClr>
                <a:schemeClr val="accent1"/>
              </a:buClr>
              <a:buSzPts val="2400"/>
              <a:buNone/>
              <a:defRPr sz="2400">
                <a:solidFill>
                  <a:schemeClr val="accent1"/>
                </a:solidFill>
              </a:defRPr>
            </a:lvl7pPr>
            <a:lvl8pPr lvl="7" rtl="0">
              <a:lnSpc>
                <a:spcPct val="100000"/>
              </a:lnSpc>
              <a:spcBef>
                <a:spcPts val="0"/>
              </a:spcBef>
              <a:spcAft>
                <a:spcPts val="0"/>
              </a:spcAft>
              <a:buClr>
                <a:schemeClr val="accent1"/>
              </a:buClr>
              <a:buSzPts val="2400"/>
              <a:buNone/>
              <a:defRPr sz="2400">
                <a:solidFill>
                  <a:schemeClr val="accent1"/>
                </a:solidFill>
              </a:defRPr>
            </a:lvl8pPr>
            <a:lvl9pPr lvl="8" rtl="0">
              <a:lnSpc>
                <a:spcPct val="100000"/>
              </a:lnSpc>
              <a:spcBef>
                <a:spcPts val="0"/>
              </a:spcBef>
              <a:spcAft>
                <a:spcPts val="0"/>
              </a:spcAft>
              <a:buClr>
                <a:schemeClr val="accent1"/>
              </a:buClr>
              <a:buSzPts val="2400"/>
              <a:buNone/>
              <a:defRPr sz="2400">
                <a:solidFill>
                  <a:schemeClr val="accent1"/>
                </a:solidFill>
              </a:defRPr>
            </a:lvl9pPr>
          </a:lstStyle>
          <a:p/>
        </p:txBody>
      </p:sp>
      <p:sp>
        <p:nvSpPr>
          <p:cNvPr id="833" name="Google Shape;833;p55"/>
          <p:cNvSpPr/>
          <p:nvPr/>
        </p:nvSpPr>
        <p:spPr>
          <a:xfrm>
            <a:off x="1415500" y="125"/>
            <a:ext cx="33411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55"/>
          <p:cNvSpPr/>
          <p:nvPr/>
        </p:nvSpPr>
        <p:spPr>
          <a:xfrm>
            <a:off x="255000" y="358163"/>
            <a:ext cx="4201800" cy="4427400"/>
          </a:xfrm>
          <a:prstGeom prst="rect">
            <a:avLst/>
          </a:prstGeom>
          <a:noFill/>
          <a:ln cap="flat" cmpd="sng" w="1905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35" name="Shape 835"/>
        <p:cNvGrpSpPr/>
        <p:nvPr/>
      </p:nvGrpSpPr>
      <p:grpSpPr>
        <a:xfrm>
          <a:off x="0" y="0"/>
          <a:ext cx="0" cy="0"/>
          <a:chOff x="0" y="0"/>
          <a:chExt cx="0" cy="0"/>
        </a:xfrm>
      </p:grpSpPr>
      <p:sp>
        <p:nvSpPr>
          <p:cNvPr id="836" name="Google Shape;836;p56"/>
          <p:cNvSpPr/>
          <p:nvPr/>
        </p:nvSpPr>
        <p:spPr>
          <a:xfrm>
            <a:off x="0" y="4625"/>
            <a:ext cx="4106700" cy="28509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56"/>
          <p:cNvSpPr txBox="1"/>
          <p:nvPr>
            <p:ph type="title"/>
          </p:nvPr>
        </p:nvSpPr>
        <p:spPr>
          <a:xfrm>
            <a:off x="704875" y="1458475"/>
            <a:ext cx="3930300" cy="1758300"/>
          </a:xfrm>
          <a:prstGeom prst="rect">
            <a:avLst/>
          </a:prstGeom>
          <a:noFill/>
        </p:spPr>
        <p:txBody>
          <a:bodyPr anchorCtr="0" anchor="t" bIns="91425" lIns="91425" spcFirstLastPara="1" rIns="91425" wrap="square" tIns="91425">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
        <p:nvSpPr>
          <p:cNvPr id="838" name="Google Shape;838;p56"/>
          <p:cNvSpPr txBox="1"/>
          <p:nvPr>
            <p:ph idx="1" type="subTitle"/>
          </p:nvPr>
        </p:nvSpPr>
        <p:spPr>
          <a:xfrm>
            <a:off x="704875" y="3039300"/>
            <a:ext cx="3099000" cy="7176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SzPts val="1800"/>
              <a:buNone/>
              <a:defRPr/>
            </a:lvl1pPr>
            <a:lvl2pPr lvl="1" rtl="0" algn="r">
              <a:lnSpc>
                <a:spcPct val="100000"/>
              </a:lnSpc>
              <a:spcBef>
                <a:spcPts val="0"/>
              </a:spcBef>
              <a:spcAft>
                <a:spcPts val="0"/>
              </a:spcAft>
              <a:buSzPts val="1800"/>
              <a:buNone/>
              <a:defRPr sz="1800"/>
            </a:lvl2pPr>
            <a:lvl3pPr lvl="2" rtl="0" algn="r">
              <a:lnSpc>
                <a:spcPct val="100000"/>
              </a:lnSpc>
              <a:spcBef>
                <a:spcPts val="0"/>
              </a:spcBef>
              <a:spcAft>
                <a:spcPts val="0"/>
              </a:spcAft>
              <a:buSzPts val="1800"/>
              <a:buNone/>
              <a:defRPr sz="1800"/>
            </a:lvl3pPr>
            <a:lvl4pPr lvl="3" rtl="0" algn="r">
              <a:lnSpc>
                <a:spcPct val="100000"/>
              </a:lnSpc>
              <a:spcBef>
                <a:spcPts val="0"/>
              </a:spcBef>
              <a:spcAft>
                <a:spcPts val="0"/>
              </a:spcAft>
              <a:buSzPts val="1800"/>
              <a:buNone/>
              <a:defRPr sz="1800"/>
            </a:lvl4pPr>
            <a:lvl5pPr lvl="4" rtl="0" algn="r">
              <a:lnSpc>
                <a:spcPct val="100000"/>
              </a:lnSpc>
              <a:spcBef>
                <a:spcPts val="0"/>
              </a:spcBef>
              <a:spcAft>
                <a:spcPts val="0"/>
              </a:spcAft>
              <a:buSzPts val="1800"/>
              <a:buNone/>
              <a:defRPr sz="1800"/>
            </a:lvl5pPr>
            <a:lvl6pPr lvl="5" rtl="0" algn="r">
              <a:lnSpc>
                <a:spcPct val="100000"/>
              </a:lnSpc>
              <a:spcBef>
                <a:spcPts val="0"/>
              </a:spcBef>
              <a:spcAft>
                <a:spcPts val="0"/>
              </a:spcAft>
              <a:buSzPts val="1800"/>
              <a:buNone/>
              <a:defRPr sz="1800"/>
            </a:lvl6pPr>
            <a:lvl7pPr lvl="6" rtl="0" algn="r">
              <a:lnSpc>
                <a:spcPct val="100000"/>
              </a:lnSpc>
              <a:spcBef>
                <a:spcPts val="0"/>
              </a:spcBef>
              <a:spcAft>
                <a:spcPts val="0"/>
              </a:spcAft>
              <a:buSzPts val="1800"/>
              <a:buNone/>
              <a:defRPr sz="1800"/>
            </a:lvl7pPr>
            <a:lvl8pPr lvl="7" rtl="0" algn="r">
              <a:lnSpc>
                <a:spcPct val="100000"/>
              </a:lnSpc>
              <a:spcBef>
                <a:spcPts val="0"/>
              </a:spcBef>
              <a:spcAft>
                <a:spcPts val="0"/>
              </a:spcAft>
              <a:buSzPts val="1800"/>
              <a:buNone/>
              <a:defRPr sz="1800"/>
            </a:lvl8pPr>
            <a:lvl9pPr lvl="8" rtl="0" algn="r">
              <a:lnSpc>
                <a:spcPct val="100000"/>
              </a:lnSpc>
              <a:spcBef>
                <a:spcPts val="0"/>
              </a:spcBef>
              <a:spcAft>
                <a:spcPts val="0"/>
              </a:spcAft>
              <a:buSzPts val="1800"/>
              <a:buNone/>
              <a:defRPr sz="1800"/>
            </a:lvl9pPr>
          </a:lstStyle>
          <a:p/>
        </p:txBody>
      </p:sp>
      <p:sp>
        <p:nvSpPr>
          <p:cNvPr id="839" name="Google Shape;839;p56"/>
          <p:cNvSpPr txBox="1"/>
          <p:nvPr>
            <p:ph hasCustomPrompt="1" idx="2" type="title"/>
          </p:nvPr>
        </p:nvSpPr>
        <p:spPr>
          <a:xfrm>
            <a:off x="704875" y="950575"/>
            <a:ext cx="1554600" cy="812700"/>
          </a:xfrm>
          <a:prstGeom prst="rect">
            <a:avLst/>
          </a:prstGeom>
        </p:spPr>
        <p:txBody>
          <a:bodyPr anchorCtr="0" anchor="b" bIns="91425" lIns="91425" spcFirstLastPara="1" rIns="91425" wrap="square" tIns="91425">
            <a:noAutofit/>
          </a:bodyPr>
          <a:lstStyle>
            <a:lvl1pPr lvl="0" rtl="0">
              <a:spcBef>
                <a:spcPts val="0"/>
              </a:spcBef>
              <a:spcAft>
                <a:spcPts val="0"/>
              </a:spcAft>
              <a:buSzPts val="6000"/>
              <a:buNone/>
              <a:defRPr sz="6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r>
              <a:t>xx%</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40" name="Shape 840"/>
        <p:cNvGrpSpPr/>
        <p:nvPr/>
      </p:nvGrpSpPr>
      <p:grpSpPr>
        <a:xfrm>
          <a:off x="0" y="0"/>
          <a:ext cx="0" cy="0"/>
          <a:chOff x="0" y="0"/>
          <a:chExt cx="0" cy="0"/>
        </a:xfrm>
      </p:grpSpPr>
      <p:sp>
        <p:nvSpPr>
          <p:cNvPr id="841" name="Google Shape;841;p57"/>
          <p:cNvSpPr/>
          <p:nvPr/>
        </p:nvSpPr>
        <p:spPr>
          <a:xfrm>
            <a:off x="-18300" y="-40625"/>
            <a:ext cx="768900" cy="3972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57"/>
          <p:cNvSpPr txBox="1"/>
          <p:nvPr>
            <p:ph idx="1" type="body"/>
          </p:nvPr>
        </p:nvSpPr>
        <p:spPr>
          <a:xfrm>
            <a:off x="5385250" y="1015950"/>
            <a:ext cx="2965500" cy="3416400"/>
          </a:xfrm>
          <a:prstGeom prst="rect">
            <a:avLst/>
          </a:prstGeom>
        </p:spPr>
        <p:txBody>
          <a:bodyPr anchorCtr="0" anchor="ctr" bIns="91425" lIns="91425" spcFirstLastPara="1" rIns="91425" wrap="square" tIns="91425">
            <a:noAutofit/>
          </a:bodyPr>
          <a:lstStyle>
            <a:lvl1pPr indent="-317500" lvl="0" marL="457200" rtl="0">
              <a:spcBef>
                <a:spcPts val="0"/>
              </a:spcBef>
              <a:spcAft>
                <a:spcPts val="0"/>
              </a:spcAft>
              <a:buSzPts val="1400"/>
              <a:buChar char="●"/>
              <a:defRPr sz="1400"/>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843" name="Google Shape;843;p57"/>
          <p:cNvSpPr txBox="1"/>
          <p:nvPr>
            <p:ph type="title"/>
          </p:nvPr>
        </p:nvSpPr>
        <p:spPr>
          <a:xfrm rot="-5400000">
            <a:off x="-639250" y="1601225"/>
            <a:ext cx="2788800" cy="572700"/>
          </a:xfrm>
          <a:prstGeom prst="rect">
            <a:avLst/>
          </a:prstGeom>
        </p:spPr>
        <p:txBody>
          <a:bodyPr anchorCtr="0" anchor="b" bIns="91425" lIns="91425" spcFirstLastPara="1" rIns="91425" wrap="square" tIns="91425">
            <a:noAutofit/>
          </a:bodyPr>
          <a:lstStyle>
            <a:lvl1pPr lvl="0" rtl="0" algn="r">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844" name="Shape 844"/>
        <p:cNvGrpSpPr/>
        <p:nvPr/>
      </p:nvGrpSpPr>
      <p:grpSpPr>
        <a:xfrm>
          <a:off x="0" y="0"/>
          <a:ext cx="0" cy="0"/>
          <a:chOff x="0" y="0"/>
          <a:chExt cx="0" cy="0"/>
        </a:xfrm>
      </p:grpSpPr>
      <p:sp>
        <p:nvSpPr>
          <p:cNvPr id="845" name="Google Shape;845;p58"/>
          <p:cNvSpPr txBox="1"/>
          <p:nvPr>
            <p:ph idx="1" type="body"/>
          </p:nvPr>
        </p:nvSpPr>
        <p:spPr>
          <a:xfrm>
            <a:off x="1704150" y="883050"/>
            <a:ext cx="3160800" cy="3377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846" name="Google Shape;846;p58"/>
          <p:cNvSpPr txBox="1"/>
          <p:nvPr>
            <p:ph idx="2" type="body"/>
          </p:nvPr>
        </p:nvSpPr>
        <p:spPr>
          <a:xfrm>
            <a:off x="5276647" y="883050"/>
            <a:ext cx="3160800" cy="3377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847" name="Google Shape;847;p58"/>
          <p:cNvSpPr/>
          <p:nvPr/>
        </p:nvSpPr>
        <p:spPr>
          <a:xfrm>
            <a:off x="-18300" y="-40625"/>
            <a:ext cx="768900" cy="5184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58"/>
          <p:cNvSpPr txBox="1"/>
          <p:nvPr>
            <p:ph type="title"/>
          </p:nvPr>
        </p:nvSpPr>
        <p:spPr>
          <a:xfrm rot="-5400000">
            <a:off x="-1228750" y="2190600"/>
            <a:ext cx="3967800" cy="572700"/>
          </a:xfrm>
          <a:prstGeom prst="rect">
            <a:avLst/>
          </a:prstGeom>
        </p:spPr>
        <p:txBody>
          <a:bodyPr anchorCtr="0" anchor="b" bIns="91425" lIns="91425" spcFirstLastPara="1" rIns="91425" wrap="square" tIns="91425">
            <a:noAutofit/>
          </a:bodyPr>
          <a:lstStyle>
            <a:lvl1pPr lvl="0" rtl="0" algn="r">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49" name="Google Shape;849;p58"/>
          <p:cNvSpPr/>
          <p:nvPr/>
        </p:nvSpPr>
        <p:spPr>
          <a:xfrm>
            <a:off x="378575" y="-85900"/>
            <a:ext cx="781800" cy="4699200"/>
          </a:xfrm>
          <a:prstGeom prst="rect">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accent1"/>
        </a:solidFill>
      </p:bgPr>
    </p:bg>
    <p:spTree>
      <p:nvGrpSpPr>
        <p:cNvPr id="850" name="Shape 850"/>
        <p:cNvGrpSpPr/>
        <p:nvPr/>
      </p:nvGrpSpPr>
      <p:grpSpPr>
        <a:xfrm>
          <a:off x="0" y="0"/>
          <a:ext cx="0" cy="0"/>
          <a:chOff x="0" y="0"/>
          <a:chExt cx="0" cy="0"/>
        </a:xfrm>
      </p:grpSpPr>
      <p:sp>
        <p:nvSpPr>
          <p:cNvPr id="851" name="Google Shape;851;p59"/>
          <p:cNvSpPr/>
          <p:nvPr/>
        </p:nvSpPr>
        <p:spPr>
          <a:xfrm>
            <a:off x="-18300" y="-40625"/>
            <a:ext cx="768900" cy="3972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59"/>
          <p:cNvSpPr txBox="1"/>
          <p:nvPr>
            <p:ph type="title"/>
          </p:nvPr>
        </p:nvSpPr>
        <p:spPr>
          <a:xfrm rot="-5400000">
            <a:off x="-639250" y="1601225"/>
            <a:ext cx="2788800" cy="572700"/>
          </a:xfrm>
          <a:prstGeom prst="rect">
            <a:avLst/>
          </a:prstGeom>
        </p:spPr>
        <p:txBody>
          <a:bodyPr anchorCtr="0" anchor="b" bIns="91425" lIns="91425" spcFirstLastPara="1" rIns="91425" wrap="square" tIns="91425">
            <a:noAutofit/>
          </a:bodyPr>
          <a:lstStyle>
            <a:lvl1pPr lvl="0" rtl="0" algn="r">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53" name="Google Shape;853;p59"/>
          <p:cNvSpPr/>
          <p:nvPr/>
        </p:nvSpPr>
        <p:spPr>
          <a:xfrm>
            <a:off x="5684400" y="571750"/>
            <a:ext cx="3459600" cy="3964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854" name="Shape 854"/>
        <p:cNvGrpSpPr/>
        <p:nvPr/>
      </p:nvGrpSpPr>
      <p:grpSpPr>
        <a:xfrm>
          <a:off x="0" y="0"/>
          <a:ext cx="0" cy="0"/>
          <a:chOff x="0" y="0"/>
          <a:chExt cx="0" cy="0"/>
        </a:xfrm>
      </p:grpSpPr>
      <p:sp>
        <p:nvSpPr>
          <p:cNvPr id="855" name="Google Shape;855;p60"/>
          <p:cNvSpPr/>
          <p:nvPr/>
        </p:nvSpPr>
        <p:spPr>
          <a:xfrm>
            <a:off x="757125" y="588700"/>
            <a:ext cx="8386800" cy="4554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60"/>
          <p:cNvSpPr txBox="1"/>
          <p:nvPr>
            <p:ph idx="1" type="body"/>
          </p:nvPr>
        </p:nvSpPr>
        <p:spPr>
          <a:xfrm>
            <a:off x="6258650" y="1962200"/>
            <a:ext cx="2154900" cy="1815900"/>
          </a:xfrm>
          <a:prstGeom prst="rect">
            <a:avLst/>
          </a:prstGeom>
        </p:spPr>
        <p:txBody>
          <a:bodyPr anchorCtr="0" anchor="t" bIns="91425" lIns="91425" spcFirstLastPara="1" rIns="91425" wrap="square" tIns="91425">
            <a:noAutofit/>
          </a:bodyPr>
          <a:lstStyle>
            <a:lvl1pPr indent="-330200" lvl="0" marL="457200" rtl="0">
              <a:spcBef>
                <a:spcPts val="0"/>
              </a:spcBef>
              <a:spcAft>
                <a:spcPts val="0"/>
              </a:spcAft>
              <a:buSzPts val="1600"/>
              <a:buChar char="●"/>
              <a:defRPr sz="1600"/>
            </a:lvl1pPr>
            <a:lvl2pPr indent="-330200" lvl="1" marL="914400" rtl="0">
              <a:spcBef>
                <a:spcPts val="1600"/>
              </a:spcBef>
              <a:spcAft>
                <a:spcPts val="0"/>
              </a:spcAft>
              <a:buSzPts val="1600"/>
              <a:buChar char="○"/>
              <a:defRPr sz="1600"/>
            </a:lvl2pPr>
            <a:lvl3pPr indent="-330200" lvl="2" marL="1371600" rtl="0">
              <a:spcBef>
                <a:spcPts val="1600"/>
              </a:spcBef>
              <a:spcAft>
                <a:spcPts val="0"/>
              </a:spcAft>
              <a:buSzPts val="1600"/>
              <a:buChar char="■"/>
              <a:defRPr sz="1600"/>
            </a:lvl3pPr>
            <a:lvl4pPr indent="-330200" lvl="3" marL="1828800" rtl="0">
              <a:spcBef>
                <a:spcPts val="1600"/>
              </a:spcBef>
              <a:spcAft>
                <a:spcPts val="0"/>
              </a:spcAft>
              <a:buSzPts val="1600"/>
              <a:buChar char="●"/>
              <a:defRPr sz="1600"/>
            </a:lvl4pPr>
            <a:lvl5pPr indent="-330200" lvl="4" marL="2286000" rtl="0">
              <a:spcBef>
                <a:spcPts val="1600"/>
              </a:spcBef>
              <a:spcAft>
                <a:spcPts val="0"/>
              </a:spcAft>
              <a:buSzPts val="1600"/>
              <a:buChar char="○"/>
              <a:defRPr sz="1600"/>
            </a:lvl5pPr>
            <a:lvl6pPr indent="-330200" lvl="5" marL="2743200" rtl="0">
              <a:spcBef>
                <a:spcPts val="1600"/>
              </a:spcBef>
              <a:spcAft>
                <a:spcPts val="0"/>
              </a:spcAft>
              <a:buSzPts val="1600"/>
              <a:buChar char="■"/>
              <a:defRPr sz="1600"/>
            </a:lvl6pPr>
            <a:lvl7pPr indent="-330200" lvl="6" marL="3200400" rtl="0">
              <a:spcBef>
                <a:spcPts val="1600"/>
              </a:spcBef>
              <a:spcAft>
                <a:spcPts val="0"/>
              </a:spcAft>
              <a:buSzPts val="1600"/>
              <a:buChar char="●"/>
              <a:defRPr sz="1600"/>
            </a:lvl7pPr>
            <a:lvl8pPr indent="-330200" lvl="7" marL="3657600" rtl="0">
              <a:spcBef>
                <a:spcPts val="1600"/>
              </a:spcBef>
              <a:spcAft>
                <a:spcPts val="0"/>
              </a:spcAft>
              <a:buSzPts val="1600"/>
              <a:buChar char="○"/>
              <a:defRPr sz="1600"/>
            </a:lvl8pPr>
            <a:lvl9pPr indent="-330200" lvl="8" marL="4114800" rtl="0">
              <a:spcBef>
                <a:spcPts val="1600"/>
              </a:spcBef>
              <a:spcAft>
                <a:spcPts val="1600"/>
              </a:spcAft>
              <a:buSzPts val="1600"/>
              <a:buChar char="■"/>
              <a:defRPr sz="1600"/>
            </a:lvl9pPr>
          </a:lstStyle>
          <a:p/>
        </p:txBody>
      </p:sp>
      <p:sp>
        <p:nvSpPr>
          <p:cNvPr id="857" name="Google Shape;857;p60"/>
          <p:cNvSpPr/>
          <p:nvPr/>
        </p:nvSpPr>
        <p:spPr>
          <a:xfrm>
            <a:off x="378575" y="-85900"/>
            <a:ext cx="781800" cy="4699200"/>
          </a:xfrm>
          <a:prstGeom prst="rect">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60"/>
          <p:cNvSpPr txBox="1"/>
          <p:nvPr>
            <p:ph type="title"/>
          </p:nvPr>
        </p:nvSpPr>
        <p:spPr>
          <a:xfrm rot="-5400000">
            <a:off x="-856450" y="1818375"/>
            <a:ext cx="3223200" cy="572700"/>
          </a:xfrm>
          <a:prstGeom prst="rect">
            <a:avLst/>
          </a:prstGeom>
        </p:spPr>
        <p:txBody>
          <a:bodyPr anchorCtr="0" anchor="b" bIns="91425" lIns="91425" spcFirstLastPara="1" rIns="91425" wrap="square" tIns="91425">
            <a:noAutofit/>
          </a:bodyPr>
          <a:lstStyle>
            <a:lvl1pPr lvl="0" rtl="0" algn="r">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859" name="Shape 859"/>
        <p:cNvGrpSpPr/>
        <p:nvPr/>
      </p:nvGrpSpPr>
      <p:grpSpPr>
        <a:xfrm>
          <a:off x="0" y="0"/>
          <a:ext cx="0" cy="0"/>
          <a:chOff x="0" y="0"/>
          <a:chExt cx="0" cy="0"/>
        </a:xfrm>
      </p:grpSpPr>
      <p:sp>
        <p:nvSpPr>
          <p:cNvPr id="860" name="Google Shape;860;p61"/>
          <p:cNvSpPr txBox="1"/>
          <p:nvPr>
            <p:ph type="title"/>
          </p:nvPr>
        </p:nvSpPr>
        <p:spPr>
          <a:xfrm>
            <a:off x="2362350" y="2358750"/>
            <a:ext cx="4419300" cy="1035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861" name="Google Shape;861;p61"/>
          <p:cNvSpPr/>
          <p:nvPr/>
        </p:nvSpPr>
        <p:spPr>
          <a:xfrm>
            <a:off x="8521625" y="-15950"/>
            <a:ext cx="630300" cy="2106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61"/>
          <p:cNvSpPr/>
          <p:nvPr/>
        </p:nvSpPr>
        <p:spPr>
          <a:xfrm>
            <a:off x="0" y="4544575"/>
            <a:ext cx="1747500" cy="5988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63" name="Shape 863"/>
        <p:cNvGrpSpPr/>
        <p:nvPr/>
      </p:nvGrpSpPr>
      <p:grpSpPr>
        <a:xfrm>
          <a:off x="0" y="0"/>
          <a:ext cx="0" cy="0"/>
          <a:chOff x="0" y="0"/>
          <a:chExt cx="0" cy="0"/>
        </a:xfrm>
      </p:grpSpPr>
      <p:sp>
        <p:nvSpPr>
          <p:cNvPr id="864" name="Google Shape;864;p62"/>
          <p:cNvSpPr/>
          <p:nvPr/>
        </p:nvSpPr>
        <p:spPr>
          <a:xfrm>
            <a:off x="4063700" y="-50900"/>
            <a:ext cx="5080200" cy="52989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62"/>
          <p:cNvSpPr txBox="1"/>
          <p:nvPr>
            <p:ph idx="1" type="subTitle"/>
          </p:nvPr>
        </p:nvSpPr>
        <p:spPr>
          <a:xfrm>
            <a:off x="5156075" y="713375"/>
            <a:ext cx="2938800" cy="833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100"/>
              <a:buFont typeface="Passion One"/>
              <a:buNone/>
              <a:defRPr sz="2100">
                <a:latin typeface="Passion One"/>
                <a:ea typeface="Passion One"/>
                <a:cs typeface="Passion One"/>
                <a:sym typeface="Passion One"/>
              </a:defRPr>
            </a:lvl1pPr>
            <a:lvl2pPr lvl="1" rtl="0">
              <a:lnSpc>
                <a:spcPct val="100000"/>
              </a:lnSpc>
              <a:spcBef>
                <a:spcPts val="0"/>
              </a:spcBef>
              <a:spcAft>
                <a:spcPts val="0"/>
              </a:spcAft>
              <a:buSzPts val="2100"/>
              <a:buFont typeface="Passion One"/>
              <a:buNone/>
              <a:defRPr sz="2100">
                <a:latin typeface="Passion One"/>
                <a:ea typeface="Passion One"/>
                <a:cs typeface="Passion One"/>
                <a:sym typeface="Passion One"/>
              </a:defRPr>
            </a:lvl2pPr>
            <a:lvl3pPr lvl="2" rtl="0">
              <a:lnSpc>
                <a:spcPct val="100000"/>
              </a:lnSpc>
              <a:spcBef>
                <a:spcPts val="0"/>
              </a:spcBef>
              <a:spcAft>
                <a:spcPts val="0"/>
              </a:spcAft>
              <a:buSzPts val="2100"/>
              <a:buFont typeface="Passion One"/>
              <a:buNone/>
              <a:defRPr sz="2100">
                <a:latin typeface="Passion One"/>
                <a:ea typeface="Passion One"/>
                <a:cs typeface="Passion One"/>
                <a:sym typeface="Passion One"/>
              </a:defRPr>
            </a:lvl3pPr>
            <a:lvl4pPr lvl="3" rtl="0">
              <a:lnSpc>
                <a:spcPct val="100000"/>
              </a:lnSpc>
              <a:spcBef>
                <a:spcPts val="0"/>
              </a:spcBef>
              <a:spcAft>
                <a:spcPts val="0"/>
              </a:spcAft>
              <a:buSzPts val="2100"/>
              <a:buFont typeface="Passion One"/>
              <a:buNone/>
              <a:defRPr sz="2100">
                <a:latin typeface="Passion One"/>
                <a:ea typeface="Passion One"/>
                <a:cs typeface="Passion One"/>
                <a:sym typeface="Passion One"/>
              </a:defRPr>
            </a:lvl4pPr>
            <a:lvl5pPr lvl="4" rtl="0">
              <a:lnSpc>
                <a:spcPct val="100000"/>
              </a:lnSpc>
              <a:spcBef>
                <a:spcPts val="0"/>
              </a:spcBef>
              <a:spcAft>
                <a:spcPts val="0"/>
              </a:spcAft>
              <a:buSzPts val="2100"/>
              <a:buFont typeface="Passion One"/>
              <a:buNone/>
              <a:defRPr sz="2100">
                <a:latin typeface="Passion One"/>
                <a:ea typeface="Passion One"/>
                <a:cs typeface="Passion One"/>
                <a:sym typeface="Passion One"/>
              </a:defRPr>
            </a:lvl5pPr>
            <a:lvl6pPr lvl="5" rtl="0">
              <a:lnSpc>
                <a:spcPct val="100000"/>
              </a:lnSpc>
              <a:spcBef>
                <a:spcPts val="0"/>
              </a:spcBef>
              <a:spcAft>
                <a:spcPts val="0"/>
              </a:spcAft>
              <a:buSzPts val="2100"/>
              <a:buFont typeface="Passion One"/>
              <a:buNone/>
              <a:defRPr sz="2100">
                <a:latin typeface="Passion One"/>
                <a:ea typeface="Passion One"/>
                <a:cs typeface="Passion One"/>
                <a:sym typeface="Passion One"/>
              </a:defRPr>
            </a:lvl6pPr>
            <a:lvl7pPr lvl="6" rtl="0">
              <a:lnSpc>
                <a:spcPct val="100000"/>
              </a:lnSpc>
              <a:spcBef>
                <a:spcPts val="0"/>
              </a:spcBef>
              <a:spcAft>
                <a:spcPts val="0"/>
              </a:spcAft>
              <a:buSzPts val="2100"/>
              <a:buFont typeface="Passion One"/>
              <a:buNone/>
              <a:defRPr sz="2100">
                <a:latin typeface="Passion One"/>
                <a:ea typeface="Passion One"/>
                <a:cs typeface="Passion One"/>
                <a:sym typeface="Passion One"/>
              </a:defRPr>
            </a:lvl7pPr>
            <a:lvl8pPr lvl="7" rtl="0">
              <a:lnSpc>
                <a:spcPct val="100000"/>
              </a:lnSpc>
              <a:spcBef>
                <a:spcPts val="0"/>
              </a:spcBef>
              <a:spcAft>
                <a:spcPts val="0"/>
              </a:spcAft>
              <a:buSzPts val="2100"/>
              <a:buFont typeface="Passion One"/>
              <a:buNone/>
              <a:defRPr sz="2100">
                <a:latin typeface="Passion One"/>
                <a:ea typeface="Passion One"/>
                <a:cs typeface="Passion One"/>
                <a:sym typeface="Passion One"/>
              </a:defRPr>
            </a:lvl8pPr>
            <a:lvl9pPr lvl="8" rtl="0">
              <a:lnSpc>
                <a:spcPct val="100000"/>
              </a:lnSpc>
              <a:spcBef>
                <a:spcPts val="0"/>
              </a:spcBef>
              <a:spcAft>
                <a:spcPts val="0"/>
              </a:spcAft>
              <a:buSzPts val="2100"/>
              <a:buFont typeface="Passion One"/>
              <a:buNone/>
              <a:defRPr sz="2100">
                <a:latin typeface="Passion One"/>
                <a:ea typeface="Passion One"/>
                <a:cs typeface="Passion One"/>
                <a:sym typeface="Passion One"/>
              </a:defRPr>
            </a:lvl9pPr>
          </a:lstStyle>
          <a:p/>
        </p:txBody>
      </p:sp>
      <p:sp>
        <p:nvSpPr>
          <p:cNvPr id="866" name="Google Shape;866;p62"/>
          <p:cNvSpPr txBox="1"/>
          <p:nvPr>
            <p:ph idx="2" type="body"/>
          </p:nvPr>
        </p:nvSpPr>
        <p:spPr>
          <a:xfrm>
            <a:off x="5156075" y="1698425"/>
            <a:ext cx="2938800" cy="29148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867" name="Google Shape;867;p62"/>
          <p:cNvSpPr/>
          <p:nvPr/>
        </p:nvSpPr>
        <p:spPr>
          <a:xfrm>
            <a:off x="-18300" y="-40625"/>
            <a:ext cx="768900" cy="3972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62"/>
          <p:cNvSpPr txBox="1"/>
          <p:nvPr>
            <p:ph type="title"/>
          </p:nvPr>
        </p:nvSpPr>
        <p:spPr>
          <a:xfrm rot="-5400000">
            <a:off x="-1200550" y="2162650"/>
            <a:ext cx="3911400" cy="572700"/>
          </a:xfrm>
          <a:prstGeom prst="rect">
            <a:avLst/>
          </a:prstGeom>
        </p:spPr>
        <p:txBody>
          <a:bodyPr anchorCtr="0" anchor="b" bIns="91425" lIns="91425" spcFirstLastPara="1" rIns="91425" wrap="square" tIns="91425">
            <a:noAutofit/>
          </a:bodyPr>
          <a:lstStyle>
            <a:lvl1pPr lvl="0" rtl="0" algn="r">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p:cSld name="TITLE_1_1">
    <p:spTree>
      <p:nvGrpSpPr>
        <p:cNvPr id="42" name="Shape 42"/>
        <p:cNvGrpSpPr/>
        <p:nvPr/>
      </p:nvGrpSpPr>
      <p:grpSpPr>
        <a:xfrm>
          <a:off x="0" y="0"/>
          <a:ext cx="0" cy="0"/>
          <a:chOff x="0" y="0"/>
          <a:chExt cx="0" cy="0"/>
        </a:xfrm>
      </p:grpSpPr>
      <p:sp>
        <p:nvSpPr>
          <p:cNvPr id="43" name="Google Shape;43;p7"/>
          <p:cNvSpPr txBox="1"/>
          <p:nvPr>
            <p:ph idx="1" type="subTitle"/>
          </p:nvPr>
        </p:nvSpPr>
        <p:spPr>
          <a:xfrm>
            <a:off x="819931" y="3340125"/>
            <a:ext cx="1889400" cy="502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rgbClr val="FFFFFF"/>
              </a:buClr>
              <a:buSzPts val="1100"/>
              <a:buNone/>
              <a:defRPr sz="1100">
                <a:solidFill>
                  <a:srgbClr val="FFFFFF"/>
                </a:solidFill>
              </a:defRPr>
            </a:lvl1pPr>
            <a:lvl2pPr lvl="1" algn="ctr">
              <a:lnSpc>
                <a:spcPct val="100000"/>
              </a:lnSpc>
              <a:spcBef>
                <a:spcPts val="0"/>
              </a:spcBef>
              <a:spcAft>
                <a:spcPts val="0"/>
              </a:spcAft>
              <a:buClr>
                <a:srgbClr val="FFFFFF"/>
              </a:buClr>
              <a:buSzPts val="1100"/>
              <a:buNone/>
              <a:defRPr sz="1100">
                <a:solidFill>
                  <a:srgbClr val="FFFFFF"/>
                </a:solidFill>
              </a:defRPr>
            </a:lvl2pPr>
            <a:lvl3pPr lvl="2" algn="ctr">
              <a:lnSpc>
                <a:spcPct val="100000"/>
              </a:lnSpc>
              <a:spcBef>
                <a:spcPts val="0"/>
              </a:spcBef>
              <a:spcAft>
                <a:spcPts val="0"/>
              </a:spcAft>
              <a:buClr>
                <a:srgbClr val="FFFFFF"/>
              </a:buClr>
              <a:buSzPts val="1100"/>
              <a:buNone/>
              <a:defRPr sz="1100">
                <a:solidFill>
                  <a:srgbClr val="FFFFFF"/>
                </a:solidFill>
              </a:defRPr>
            </a:lvl3pPr>
            <a:lvl4pPr lvl="3" algn="ctr">
              <a:lnSpc>
                <a:spcPct val="100000"/>
              </a:lnSpc>
              <a:spcBef>
                <a:spcPts val="0"/>
              </a:spcBef>
              <a:spcAft>
                <a:spcPts val="0"/>
              </a:spcAft>
              <a:buClr>
                <a:srgbClr val="FFFFFF"/>
              </a:buClr>
              <a:buSzPts val="1100"/>
              <a:buNone/>
              <a:defRPr sz="1100">
                <a:solidFill>
                  <a:srgbClr val="FFFFFF"/>
                </a:solidFill>
              </a:defRPr>
            </a:lvl4pPr>
            <a:lvl5pPr lvl="4" algn="ctr">
              <a:lnSpc>
                <a:spcPct val="100000"/>
              </a:lnSpc>
              <a:spcBef>
                <a:spcPts val="0"/>
              </a:spcBef>
              <a:spcAft>
                <a:spcPts val="0"/>
              </a:spcAft>
              <a:buClr>
                <a:srgbClr val="FFFFFF"/>
              </a:buClr>
              <a:buSzPts val="1100"/>
              <a:buNone/>
              <a:defRPr sz="1100">
                <a:solidFill>
                  <a:srgbClr val="FFFFFF"/>
                </a:solidFill>
              </a:defRPr>
            </a:lvl5pPr>
            <a:lvl6pPr lvl="5" algn="ctr">
              <a:lnSpc>
                <a:spcPct val="100000"/>
              </a:lnSpc>
              <a:spcBef>
                <a:spcPts val="0"/>
              </a:spcBef>
              <a:spcAft>
                <a:spcPts val="0"/>
              </a:spcAft>
              <a:buClr>
                <a:srgbClr val="FFFFFF"/>
              </a:buClr>
              <a:buSzPts val="1100"/>
              <a:buNone/>
              <a:defRPr sz="1100">
                <a:solidFill>
                  <a:srgbClr val="FFFFFF"/>
                </a:solidFill>
              </a:defRPr>
            </a:lvl6pPr>
            <a:lvl7pPr lvl="6" algn="ctr">
              <a:lnSpc>
                <a:spcPct val="100000"/>
              </a:lnSpc>
              <a:spcBef>
                <a:spcPts val="0"/>
              </a:spcBef>
              <a:spcAft>
                <a:spcPts val="0"/>
              </a:spcAft>
              <a:buClr>
                <a:srgbClr val="FFFFFF"/>
              </a:buClr>
              <a:buSzPts val="1100"/>
              <a:buNone/>
              <a:defRPr sz="1100">
                <a:solidFill>
                  <a:srgbClr val="FFFFFF"/>
                </a:solidFill>
              </a:defRPr>
            </a:lvl7pPr>
            <a:lvl8pPr lvl="7" algn="ctr">
              <a:lnSpc>
                <a:spcPct val="100000"/>
              </a:lnSpc>
              <a:spcBef>
                <a:spcPts val="0"/>
              </a:spcBef>
              <a:spcAft>
                <a:spcPts val="0"/>
              </a:spcAft>
              <a:buClr>
                <a:srgbClr val="FFFFFF"/>
              </a:buClr>
              <a:buSzPts val="1100"/>
              <a:buNone/>
              <a:defRPr sz="1100">
                <a:solidFill>
                  <a:srgbClr val="FFFFFF"/>
                </a:solidFill>
              </a:defRPr>
            </a:lvl8pPr>
            <a:lvl9pPr lvl="8" algn="ctr">
              <a:lnSpc>
                <a:spcPct val="100000"/>
              </a:lnSpc>
              <a:spcBef>
                <a:spcPts val="0"/>
              </a:spcBef>
              <a:spcAft>
                <a:spcPts val="0"/>
              </a:spcAft>
              <a:buClr>
                <a:srgbClr val="FFFFFF"/>
              </a:buClr>
              <a:buSzPts val="1100"/>
              <a:buNone/>
              <a:defRPr sz="1100">
                <a:solidFill>
                  <a:srgbClr val="FFFFFF"/>
                </a:solidFill>
              </a:defRPr>
            </a:lvl9pPr>
          </a:lstStyle>
          <a:p/>
        </p:txBody>
      </p:sp>
      <p:sp>
        <p:nvSpPr>
          <p:cNvPr id="44" name="Google Shape;44;p7"/>
          <p:cNvSpPr txBox="1"/>
          <p:nvPr>
            <p:ph idx="2" type="subTitle"/>
          </p:nvPr>
        </p:nvSpPr>
        <p:spPr>
          <a:xfrm>
            <a:off x="6434656" y="3340125"/>
            <a:ext cx="1889400" cy="502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rgbClr val="FFFFFF"/>
              </a:buClr>
              <a:buSzPts val="1100"/>
              <a:buNone/>
              <a:defRPr sz="1100">
                <a:solidFill>
                  <a:srgbClr val="FFFFFF"/>
                </a:solidFill>
              </a:defRPr>
            </a:lvl1pPr>
            <a:lvl2pPr lvl="1" algn="ctr">
              <a:lnSpc>
                <a:spcPct val="100000"/>
              </a:lnSpc>
              <a:spcBef>
                <a:spcPts val="0"/>
              </a:spcBef>
              <a:spcAft>
                <a:spcPts val="0"/>
              </a:spcAft>
              <a:buClr>
                <a:srgbClr val="FFFFFF"/>
              </a:buClr>
              <a:buSzPts val="1100"/>
              <a:buNone/>
              <a:defRPr sz="1100">
                <a:solidFill>
                  <a:srgbClr val="FFFFFF"/>
                </a:solidFill>
              </a:defRPr>
            </a:lvl2pPr>
            <a:lvl3pPr lvl="2" algn="ctr">
              <a:lnSpc>
                <a:spcPct val="100000"/>
              </a:lnSpc>
              <a:spcBef>
                <a:spcPts val="0"/>
              </a:spcBef>
              <a:spcAft>
                <a:spcPts val="0"/>
              </a:spcAft>
              <a:buClr>
                <a:srgbClr val="FFFFFF"/>
              </a:buClr>
              <a:buSzPts val="1100"/>
              <a:buNone/>
              <a:defRPr sz="1100">
                <a:solidFill>
                  <a:srgbClr val="FFFFFF"/>
                </a:solidFill>
              </a:defRPr>
            </a:lvl3pPr>
            <a:lvl4pPr lvl="3" algn="ctr">
              <a:lnSpc>
                <a:spcPct val="100000"/>
              </a:lnSpc>
              <a:spcBef>
                <a:spcPts val="0"/>
              </a:spcBef>
              <a:spcAft>
                <a:spcPts val="0"/>
              </a:spcAft>
              <a:buClr>
                <a:srgbClr val="FFFFFF"/>
              </a:buClr>
              <a:buSzPts val="1100"/>
              <a:buNone/>
              <a:defRPr sz="1100">
                <a:solidFill>
                  <a:srgbClr val="FFFFFF"/>
                </a:solidFill>
              </a:defRPr>
            </a:lvl4pPr>
            <a:lvl5pPr lvl="4" algn="ctr">
              <a:lnSpc>
                <a:spcPct val="100000"/>
              </a:lnSpc>
              <a:spcBef>
                <a:spcPts val="0"/>
              </a:spcBef>
              <a:spcAft>
                <a:spcPts val="0"/>
              </a:spcAft>
              <a:buClr>
                <a:srgbClr val="FFFFFF"/>
              </a:buClr>
              <a:buSzPts val="1100"/>
              <a:buNone/>
              <a:defRPr sz="1100">
                <a:solidFill>
                  <a:srgbClr val="FFFFFF"/>
                </a:solidFill>
              </a:defRPr>
            </a:lvl5pPr>
            <a:lvl6pPr lvl="5" algn="ctr">
              <a:lnSpc>
                <a:spcPct val="100000"/>
              </a:lnSpc>
              <a:spcBef>
                <a:spcPts val="0"/>
              </a:spcBef>
              <a:spcAft>
                <a:spcPts val="0"/>
              </a:spcAft>
              <a:buClr>
                <a:srgbClr val="FFFFFF"/>
              </a:buClr>
              <a:buSzPts val="1100"/>
              <a:buNone/>
              <a:defRPr sz="1100">
                <a:solidFill>
                  <a:srgbClr val="FFFFFF"/>
                </a:solidFill>
              </a:defRPr>
            </a:lvl6pPr>
            <a:lvl7pPr lvl="6" algn="ctr">
              <a:lnSpc>
                <a:spcPct val="100000"/>
              </a:lnSpc>
              <a:spcBef>
                <a:spcPts val="0"/>
              </a:spcBef>
              <a:spcAft>
                <a:spcPts val="0"/>
              </a:spcAft>
              <a:buClr>
                <a:srgbClr val="FFFFFF"/>
              </a:buClr>
              <a:buSzPts val="1100"/>
              <a:buNone/>
              <a:defRPr sz="1100">
                <a:solidFill>
                  <a:srgbClr val="FFFFFF"/>
                </a:solidFill>
              </a:defRPr>
            </a:lvl7pPr>
            <a:lvl8pPr lvl="7" algn="ctr">
              <a:lnSpc>
                <a:spcPct val="100000"/>
              </a:lnSpc>
              <a:spcBef>
                <a:spcPts val="0"/>
              </a:spcBef>
              <a:spcAft>
                <a:spcPts val="0"/>
              </a:spcAft>
              <a:buClr>
                <a:srgbClr val="FFFFFF"/>
              </a:buClr>
              <a:buSzPts val="1100"/>
              <a:buNone/>
              <a:defRPr sz="1100">
                <a:solidFill>
                  <a:srgbClr val="FFFFFF"/>
                </a:solidFill>
              </a:defRPr>
            </a:lvl8pPr>
            <a:lvl9pPr lvl="8" algn="ctr">
              <a:lnSpc>
                <a:spcPct val="100000"/>
              </a:lnSpc>
              <a:spcBef>
                <a:spcPts val="0"/>
              </a:spcBef>
              <a:spcAft>
                <a:spcPts val="0"/>
              </a:spcAft>
              <a:buClr>
                <a:srgbClr val="FFFFFF"/>
              </a:buClr>
              <a:buSzPts val="1100"/>
              <a:buNone/>
              <a:defRPr sz="1100">
                <a:solidFill>
                  <a:srgbClr val="FFFFFF"/>
                </a:solidFill>
              </a:defRPr>
            </a:lvl9pPr>
          </a:lstStyle>
          <a:p/>
        </p:txBody>
      </p:sp>
      <p:sp>
        <p:nvSpPr>
          <p:cNvPr id="45" name="Google Shape;45;p7"/>
          <p:cNvSpPr txBox="1"/>
          <p:nvPr>
            <p:ph idx="3" type="subTitle"/>
          </p:nvPr>
        </p:nvSpPr>
        <p:spPr>
          <a:xfrm>
            <a:off x="3633931" y="3340125"/>
            <a:ext cx="1889400" cy="502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rgbClr val="FFFFFF"/>
              </a:buClr>
              <a:buSzPts val="1100"/>
              <a:buNone/>
              <a:defRPr sz="1100">
                <a:solidFill>
                  <a:srgbClr val="FFFFFF"/>
                </a:solidFill>
              </a:defRPr>
            </a:lvl1pPr>
            <a:lvl2pPr lvl="1" algn="ctr">
              <a:lnSpc>
                <a:spcPct val="100000"/>
              </a:lnSpc>
              <a:spcBef>
                <a:spcPts val="0"/>
              </a:spcBef>
              <a:spcAft>
                <a:spcPts val="0"/>
              </a:spcAft>
              <a:buClr>
                <a:srgbClr val="FFFFFF"/>
              </a:buClr>
              <a:buSzPts val="1100"/>
              <a:buNone/>
              <a:defRPr sz="1100">
                <a:solidFill>
                  <a:srgbClr val="FFFFFF"/>
                </a:solidFill>
              </a:defRPr>
            </a:lvl2pPr>
            <a:lvl3pPr lvl="2" algn="ctr">
              <a:lnSpc>
                <a:spcPct val="100000"/>
              </a:lnSpc>
              <a:spcBef>
                <a:spcPts val="0"/>
              </a:spcBef>
              <a:spcAft>
                <a:spcPts val="0"/>
              </a:spcAft>
              <a:buClr>
                <a:srgbClr val="FFFFFF"/>
              </a:buClr>
              <a:buSzPts val="1100"/>
              <a:buNone/>
              <a:defRPr sz="1100">
                <a:solidFill>
                  <a:srgbClr val="FFFFFF"/>
                </a:solidFill>
              </a:defRPr>
            </a:lvl3pPr>
            <a:lvl4pPr lvl="3" algn="ctr">
              <a:lnSpc>
                <a:spcPct val="100000"/>
              </a:lnSpc>
              <a:spcBef>
                <a:spcPts val="0"/>
              </a:spcBef>
              <a:spcAft>
                <a:spcPts val="0"/>
              </a:spcAft>
              <a:buClr>
                <a:srgbClr val="FFFFFF"/>
              </a:buClr>
              <a:buSzPts val="1100"/>
              <a:buNone/>
              <a:defRPr sz="1100">
                <a:solidFill>
                  <a:srgbClr val="FFFFFF"/>
                </a:solidFill>
              </a:defRPr>
            </a:lvl4pPr>
            <a:lvl5pPr lvl="4" algn="ctr">
              <a:lnSpc>
                <a:spcPct val="100000"/>
              </a:lnSpc>
              <a:spcBef>
                <a:spcPts val="0"/>
              </a:spcBef>
              <a:spcAft>
                <a:spcPts val="0"/>
              </a:spcAft>
              <a:buClr>
                <a:srgbClr val="FFFFFF"/>
              </a:buClr>
              <a:buSzPts val="1100"/>
              <a:buNone/>
              <a:defRPr sz="1100">
                <a:solidFill>
                  <a:srgbClr val="FFFFFF"/>
                </a:solidFill>
              </a:defRPr>
            </a:lvl5pPr>
            <a:lvl6pPr lvl="5" algn="ctr">
              <a:lnSpc>
                <a:spcPct val="100000"/>
              </a:lnSpc>
              <a:spcBef>
                <a:spcPts val="0"/>
              </a:spcBef>
              <a:spcAft>
                <a:spcPts val="0"/>
              </a:spcAft>
              <a:buClr>
                <a:srgbClr val="FFFFFF"/>
              </a:buClr>
              <a:buSzPts val="1100"/>
              <a:buNone/>
              <a:defRPr sz="1100">
                <a:solidFill>
                  <a:srgbClr val="FFFFFF"/>
                </a:solidFill>
              </a:defRPr>
            </a:lvl6pPr>
            <a:lvl7pPr lvl="6" algn="ctr">
              <a:lnSpc>
                <a:spcPct val="100000"/>
              </a:lnSpc>
              <a:spcBef>
                <a:spcPts val="0"/>
              </a:spcBef>
              <a:spcAft>
                <a:spcPts val="0"/>
              </a:spcAft>
              <a:buClr>
                <a:srgbClr val="FFFFFF"/>
              </a:buClr>
              <a:buSzPts val="1100"/>
              <a:buNone/>
              <a:defRPr sz="1100">
                <a:solidFill>
                  <a:srgbClr val="FFFFFF"/>
                </a:solidFill>
              </a:defRPr>
            </a:lvl7pPr>
            <a:lvl8pPr lvl="7" algn="ctr">
              <a:lnSpc>
                <a:spcPct val="100000"/>
              </a:lnSpc>
              <a:spcBef>
                <a:spcPts val="0"/>
              </a:spcBef>
              <a:spcAft>
                <a:spcPts val="0"/>
              </a:spcAft>
              <a:buClr>
                <a:srgbClr val="FFFFFF"/>
              </a:buClr>
              <a:buSzPts val="1100"/>
              <a:buNone/>
              <a:defRPr sz="1100">
                <a:solidFill>
                  <a:srgbClr val="FFFFFF"/>
                </a:solidFill>
              </a:defRPr>
            </a:lvl8pPr>
            <a:lvl9pPr lvl="8" algn="ctr">
              <a:lnSpc>
                <a:spcPct val="100000"/>
              </a:lnSpc>
              <a:spcBef>
                <a:spcPts val="0"/>
              </a:spcBef>
              <a:spcAft>
                <a:spcPts val="0"/>
              </a:spcAft>
              <a:buClr>
                <a:srgbClr val="FFFFFF"/>
              </a:buClr>
              <a:buSzPts val="1100"/>
              <a:buNone/>
              <a:defRPr sz="1100">
                <a:solidFill>
                  <a:srgbClr val="FFFFFF"/>
                </a:solidFill>
              </a:defRPr>
            </a:lvl9pPr>
          </a:lstStyle>
          <a:p/>
        </p:txBody>
      </p:sp>
      <p:sp>
        <p:nvSpPr>
          <p:cNvPr id="46" name="Google Shape;46;p7"/>
          <p:cNvSpPr txBox="1"/>
          <p:nvPr>
            <p:ph type="ctrTitle"/>
          </p:nvPr>
        </p:nvSpPr>
        <p:spPr>
          <a:xfrm>
            <a:off x="726631" y="3274550"/>
            <a:ext cx="2076000" cy="1962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rgbClr val="FFFFFF"/>
              </a:buClr>
              <a:buSzPts val="1200"/>
              <a:buFont typeface="Roboto Black"/>
              <a:buNone/>
              <a:defRPr b="0" sz="1200">
                <a:solidFill>
                  <a:srgbClr val="FFFFFF"/>
                </a:solidFill>
                <a:latin typeface="Roboto Black"/>
                <a:ea typeface="Roboto Black"/>
                <a:cs typeface="Roboto Black"/>
                <a:sym typeface="Roboto Black"/>
              </a:defRPr>
            </a:lvl1pPr>
            <a:lvl2pPr lvl="1" algn="ctr">
              <a:lnSpc>
                <a:spcPct val="100000"/>
              </a:lnSpc>
              <a:spcBef>
                <a:spcPts val="0"/>
              </a:spcBef>
              <a:spcAft>
                <a:spcPts val="0"/>
              </a:spcAft>
              <a:buClr>
                <a:srgbClr val="FFFFFF"/>
              </a:buClr>
              <a:buSzPts val="1200"/>
              <a:buFont typeface="Roboto Black"/>
              <a:buNone/>
              <a:defRPr b="0" sz="1200">
                <a:solidFill>
                  <a:srgbClr val="FFFFFF"/>
                </a:solidFill>
                <a:latin typeface="Roboto Black"/>
                <a:ea typeface="Roboto Black"/>
                <a:cs typeface="Roboto Black"/>
                <a:sym typeface="Roboto Black"/>
              </a:defRPr>
            </a:lvl2pPr>
            <a:lvl3pPr lvl="2" algn="ctr">
              <a:lnSpc>
                <a:spcPct val="100000"/>
              </a:lnSpc>
              <a:spcBef>
                <a:spcPts val="0"/>
              </a:spcBef>
              <a:spcAft>
                <a:spcPts val="0"/>
              </a:spcAft>
              <a:buClr>
                <a:srgbClr val="FFFFFF"/>
              </a:buClr>
              <a:buSzPts val="1200"/>
              <a:buFont typeface="Roboto Black"/>
              <a:buNone/>
              <a:defRPr b="0" sz="1200">
                <a:solidFill>
                  <a:srgbClr val="FFFFFF"/>
                </a:solidFill>
                <a:latin typeface="Roboto Black"/>
                <a:ea typeface="Roboto Black"/>
                <a:cs typeface="Roboto Black"/>
                <a:sym typeface="Roboto Black"/>
              </a:defRPr>
            </a:lvl3pPr>
            <a:lvl4pPr lvl="3" algn="ctr">
              <a:lnSpc>
                <a:spcPct val="100000"/>
              </a:lnSpc>
              <a:spcBef>
                <a:spcPts val="0"/>
              </a:spcBef>
              <a:spcAft>
                <a:spcPts val="0"/>
              </a:spcAft>
              <a:buClr>
                <a:srgbClr val="FFFFFF"/>
              </a:buClr>
              <a:buSzPts val="1200"/>
              <a:buFont typeface="Roboto Black"/>
              <a:buNone/>
              <a:defRPr b="0" sz="1200">
                <a:solidFill>
                  <a:srgbClr val="FFFFFF"/>
                </a:solidFill>
                <a:latin typeface="Roboto Black"/>
                <a:ea typeface="Roboto Black"/>
                <a:cs typeface="Roboto Black"/>
                <a:sym typeface="Roboto Black"/>
              </a:defRPr>
            </a:lvl4pPr>
            <a:lvl5pPr lvl="4" algn="ctr">
              <a:lnSpc>
                <a:spcPct val="100000"/>
              </a:lnSpc>
              <a:spcBef>
                <a:spcPts val="0"/>
              </a:spcBef>
              <a:spcAft>
                <a:spcPts val="0"/>
              </a:spcAft>
              <a:buClr>
                <a:srgbClr val="FFFFFF"/>
              </a:buClr>
              <a:buSzPts val="1200"/>
              <a:buFont typeface="Roboto Black"/>
              <a:buNone/>
              <a:defRPr b="0" sz="1200">
                <a:solidFill>
                  <a:srgbClr val="FFFFFF"/>
                </a:solidFill>
                <a:latin typeface="Roboto Black"/>
                <a:ea typeface="Roboto Black"/>
                <a:cs typeface="Roboto Black"/>
                <a:sym typeface="Roboto Black"/>
              </a:defRPr>
            </a:lvl5pPr>
            <a:lvl6pPr lvl="5" algn="ctr">
              <a:lnSpc>
                <a:spcPct val="100000"/>
              </a:lnSpc>
              <a:spcBef>
                <a:spcPts val="0"/>
              </a:spcBef>
              <a:spcAft>
                <a:spcPts val="0"/>
              </a:spcAft>
              <a:buClr>
                <a:srgbClr val="FFFFFF"/>
              </a:buClr>
              <a:buSzPts val="1200"/>
              <a:buFont typeface="Roboto Black"/>
              <a:buNone/>
              <a:defRPr b="0" sz="1200">
                <a:solidFill>
                  <a:srgbClr val="FFFFFF"/>
                </a:solidFill>
                <a:latin typeface="Roboto Black"/>
                <a:ea typeface="Roboto Black"/>
                <a:cs typeface="Roboto Black"/>
                <a:sym typeface="Roboto Black"/>
              </a:defRPr>
            </a:lvl6pPr>
            <a:lvl7pPr lvl="6" algn="ctr">
              <a:lnSpc>
                <a:spcPct val="100000"/>
              </a:lnSpc>
              <a:spcBef>
                <a:spcPts val="0"/>
              </a:spcBef>
              <a:spcAft>
                <a:spcPts val="0"/>
              </a:spcAft>
              <a:buClr>
                <a:srgbClr val="FFFFFF"/>
              </a:buClr>
              <a:buSzPts val="1200"/>
              <a:buFont typeface="Roboto Black"/>
              <a:buNone/>
              <a:defRPr b="0" sz="1200">
                <a:solidFill>
                  <a:srgbClr val="FFFFFF"/>
                </a:solidFill>
                <a:latin typeface="Roboto Black"/>
                <a:ea typeface="Roboto Black"/>
                <a:cs typeface="Roboto Black"/>
                <a:sym typeface="Roboto Black"/>
              </a:defRPr>
            </a:lvl7pPr>
            <a:lvl8pPr lvl="7" algn="ctr">
              <a:lnSpc>
                <a:spcPct val="100000"/>
              </a:lnSpc>
              <a:spcBef>
                <a:spcPts val="0"/>
              </a:spcBef>
              <a:spcAft>
                <a:spcPts val="0"/>
              </a:spcAft>
              <a:buClr>
                <a:srgbClr val="FFFFFF"/>
              </a:buClr>
              <a:buSzPts val="1200"/>
              <a:buFont typeface="Roboto Black"/>
              <a:buNone/>
              <a:defRPr b="0" sz="1200">
                <a:solidFill>
                  <a:srgbClr val="FFFFFF"/>
                </a:solidFill>
                <a:latin typeface="Roboto Black"/>
                <a:ea typeface="Roboto Black"/>
                <a:cs typeface="Roboto Black"/>
                <a:sym typeface="Roboto Black"/>
              </a:defRPr>
            </a:lvl8pPr>
            <a:lvl9pPr lvl="8" algn="ctr">
              <a:lnSpc>
                <a:spcPct val="100000"/>
              </a:lnSpc>
              <a:spcBef>
                <a:spcPts val="0"/>
              </a:spcBef>
              <a:spcAft>
                <a:spcPts val="0"/>
              </a:spcAft>
              <a:buClr>
                <a:srgbClr val="FFFFFF"/>
              </a:buClr>
              <a:buSzPts val="1200"/>
              <a:buFont typeface="Roboto Black"/>
              <a:buNone/>
              <a:defRPr b="0" sz="1200">
                <a:solidFill>
                  <a:srgbClr val="FFFFFF"/>
                </a:solidFill>
                <a:latin typeface="Roboto Black"/>
                <a:ea typeface="Roboto Black"/>
                <a:cs typeface="Roboto Black"/>
                <a:sym typeface="Roboto Black"/>
              </a:defRPr>
            </a:lvl9pPr>
          </a:lstStyle>
          <a:p/>
        </p:txBody>
      </p:sp>
      <p:sp>
        <p:nvSpPr>
          <p:cNvPr id="47" name="Google Shape;47;p7"/>
          <p:cNvSpPr txBox="1"/>
          <p:nvPr>
            <p:ph idx="4" type="ctrTitle"/>
          </p:nvPr>
        </p:nvSpPr>
        <p:spPr>
          <a:xfrm>
            <a:off x="6341356" y="3274550"/>
            <a:ext cx="2076000" cy="1962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rgbClr val="FFFFFF"/>
              </a:buClr>
              <a:buSzPts val="1200"/>
              <a:buFont typeface="Roboto Black"/>
              <a:buNone/>
              <a:defRPr b="0" sz="1200">
                <a:solidFill>
                  <a:srgbClr val="FFFFFF"/>
                </a:solidFill>
                <a:latin typeface="Roboto Black"/>
                <a:ea typeface="Roboto Black"/>
                <a:cs typeface="Roboto Black"/>
                <a:sym typeface="Roboto Black"/>
              </a:defRPr>
            </a:lvl1pPr>
            <a:lvl2pPr lvl="1" algn="ctr">
              <a:lnSpc>
                <a:spcPct val="100000"/>
              </a:lnSpc>
              <a:spcBef>
                <a:spcPts val="0"/>
              </a:spcBef>
              <a:spcAft>
                <a:spcPts val="0"/>
              </a:spcAft>
              <a:buClr>
                <a:srgbClr val="FFFFFF"/>
              </a:buClr>
              <a:buSzPts val="1200"/>
              <a:buFont typeface="Roboto Black"/>
              <a:buNone/>
              <a:defRPr b="0" sz="1200">
                <a:solidFill>
                  <a:srgbClr val="FFFFFF"/>
                </a:solidFill>
                <a:latin typeface="Roboto Black"/>
                <a:ea typeface="Roboto Black"/>
                <a:cs typeface="Roboto Black"/>
                <a:sym typeface="Roboto Black"/>
              </a:defRPr>
            </a:lvl2pPr>
            <a:lvl3pPr lvl="2" algn="ctr">
              <a:lnSpc>
                <a:spcPct val="100000"/>
              </a:lnSpc>
              <a:spcBef>
                <a:spcPts val="0"/>
              </a:spcBef>
              <a:spcAft>
                <a:spcPts val="0"/>
              </a:spcAft>
              <a:buClr>
                <a:srgbClr val="FFFFFF"/>
              </a:buClr>
              <a:buSzPts val="1200"/>
              <a:buFont typeface="Roboto Black"/>
              <a:buNone/>
              <a:defRPr b="0" sz="1200">
                <a:solidFill>
                  <a:srgbClr val="FFFFFF"/>
                </a:solidFill>
                <a:latin typeface="Roboto Black"/>
                <a:ea typeface="Roboto Black"/>
                <a:cs typeface="Roboto Black"/>
                <a:sym typeface="Roboto Black"/>
              </a:defRPr>
            </a:lvl3pPr>
            <a:lvl4pPr lvl="3" algn="ctr">
              <a:lnSpc>
                <a:spcPct val="100000"/>
              </a:lnSpc>
              <a:spcBef>
                <a:spcPts val="0"/>
              </a:spcBef>
              <a:spcAft>
                <a:spcPts val="0"/>
              </a:spcAft>
              <a:buClr>
                <a:srgbClr val="FFFFFF"/>
              </a:buClr>
              <a:buSzPts val="1200"/>
              <a:buFont typeface="Roboto Black"/>
              <a:buNone/>
              <a:defRPr b="0" sz="1200">
                <a:solidFill>
                  <a:srgbClr val="FFFFFF"/>
                </a:solidFill>
                <a:latin typeface="Roboto Black"/>
                <a:ea typeface="Roboto Black"/>
                <a:cs typeface="Roboto Black"/>
                <a:sym typeface="Roboto Black"/>
              </a:defRPr>
            </a:lvl4pPr>
            <a:lvl5pPr lvl="4" algn="ctr">
              <a:lnSpc>
                <a:spcPct val="100000"/>
              </a:lnSpc>
              <a:spcBef>
                <a:spcPts val="0"/>
              </a:spcBef>
              <a:spcAft>
                <a:spcPts val="0"/>
              </a:spcAft>
              <a:buClr>
                <a:srgbClr val="FFFFFF"/>
              </a:buClr>
              <a:buSzPts val="1200"/>
              <a:buFont typeface="Roboto Black"/>
              <a:buNone/>
              <a:defRPr b="0" sz="1200">
                <a:solidFill>
                  <a:srgbClr val="FFFFFF"/>
                </a:solidFill>
                <a:latin typeface="Roboto Black"/>
                <a:ea typeface="Roboto Black"/>
                <a:cs typeface="Roboto Black"/>
                <a:sym typeface="Roboto Black"/>
              </a:defRPr>
            </a:lvl5pPr>
            <a:lvl6pPr lvl="5" algn="ctr">
              <a:lnSpc>
                <a:spcPct val="100000"/>
              </a:lnSpc>
              <a:spcBef>
                <a:spcPts val="0"/>
              </a:spcBef>
              <a:spcAft>
                <a:spcPts val="0"/>
              </a:spcAft>
              <a:buClr>
                <a:srgbClr val="FFFFFF"/>
              </a:buClr>
              <a:buSzPts val="1200"/>
              <a:buFont typeface="Roboto Black"/>
              <a:buNone/>
              <a:defRPr b="0" sz="1200">
                <a:solidFill>
                  <a:srgbClr val="FFFFFF"/>
                </a:solidFill>
                <a:latin typeface="Roboto Black"/>
                <a:ea typeface="Roboto Black"/>
                <a:cs typeface="Roboto Black"/>
                <a:sym typeface="Roboto Black"/>
              </a:defRPr>
            </a:lvl6pPr>
            <a:lvl7pPr lvl="6" algn="ctr">
              <a:lnSpc>
                <a:spcPct val="100000"/>
              </a:lnSpc>
              <a:spcBef>
                <a:spcPts val="0"/>
              </a:spcBef>
              <a:spcAft>
                <a:spcPts val="0"/>
              </a:spcAft>
              <a:buClr>
                <a:srgbClr val="FFFFFF"/>
              </a:buClr>
              <a:buSzPts val="1200"/>
              <a:buFont typeface="Roboto Black"/>
              <a:buNone/>
              <a:defRPr b="0" sz="1200">
                <a:solidFill>
                  <a:srgbClr val="FFFFFF"/>
                </a:solidFill>
                <a:latin typeface="Roboto Black"/>
                <a:ea typeface="Roboto Black"/>
                <a:cs typeface="Roboto Black"/>
                <a:sym typeface="Roboto Black"/>
              </a:defRPr>
            </a:lvl7pPr>
            <a:lvl8pPr lvl="7" algn="ctr">
              <a:lnSpc>
                <a:spcPct val="100000"/>
              </a:lnSpc>
              <a:spcBef>
                <a:spcPts val="0"/>
              </a:spcBef>
              <a:spcAft>
                <a:spcPts val="0"/>
              </a:spcAft>
              <a:buClr>
                <a:srgbClr val="FFFFFF"/>
              </a:buClr>
              <a:buSzPts val="1200"/>
              <a:buFont typeface="Roboto Black"/>
              <a:buNone/>
              <a:defRPr b="0" sz="1200">
                <a:solidFill>
                  <a:srgbClr val="FFFFFF"/>
                </a:solidFill>
                <a:latin typeface="Roboto Black"/>
                <a:ea typeface="Roboto Black"/>
                <a:cs typeface="Roboto Black"/>
                <a:sym typeface="Roboto Black"/>
              </a:defRPr>
            </a:lvl8pPr>
            <a:lvl9pPr lvl="8" algn="ctr">
              <a:lnSpc>
                <a:spcPct val="100000"/>
              </a:lnSpc>
              <a:spcBef>
                <a:spcPts val="0"/>
              </a:spcBef>
              <a:spcAft>
                <a:spcPts val="0"/>
              </a:spcAft>
              <a:buClr>
                <a:srgbClr val="FFFFFF"/>
              </a:buClr>
              <a:buSzPts val="1200"/>
              <a:buFont typeface="Roboto Black"/>
              <a:buNone/>
              <a:defRPr b="0" sz="1200">
                <a:solidFill>
                  <a:srgbClr val="FFFFFF"/>
                </a:solidFill>
                <a:latin typeface="Roboto Black"/>
                <a:ea typeface="Roboto Black"/>
                <a:cs typeface="Roboto Black"/>
                <a:sym typeface="Roboto Black"/>
              </a:defRPr>
            </a:lvl9pPr>
          </a:lstStyle>
          <a:p/>
        </p:txBody>
      </p:sp>
      <p:sp>
        <p:nvSpPr>
          <p:cNvPr id="48" name="Google Shape;48;p7"/>
          <p:cNvSpPr txBox="1"/>
          <p:nvPr>
            <p:ph idx="5" type="ctrTitle"/>
          </p:nvPr>
        </p:nvSpPr>
        <p:spPr>
          <a:xfrm>
            <a:off x="3540631" y="3274550"/>
            <a:ext cx="2076000" cy="1962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rgbClr val="FFFFFF"/>
              </a:buClr>
              <a:buSzPts val="1200"/>
              <a:buFont typeface="Roboto Black"/>
              <a:buNone/>
              <a:defRPr b="0" sz="1200">
                <a:solidFill>
                  <a:srgbClr val="FFFFFF"/>
                </a:solidFill>
                <a:latin typeface="Roboto Black"/>
                <a:ea typeface="Roboto Black"/>
                <a:cs typeface="Roboto Black"/>
                <a:sym typeface="Roboto Black"/>
              </a:defRPr>
            </a:lvl1pPr>
            <a:lvl2pPr lvl="1" algn="ctr">
              <a:lnSpc>
                <a:spcPct val="100000"/>
              </a:lnSpc>
              <a:spcBef>
                <a:spcPts val="0"/>
              </a:spcBef>
              <a:spcAft>
                <a:spcPts val="0"/>
              </a:spcAft>
              <a:buClr>
                <a:srgbClr val="FFFFFF"/>
              </a:buClr>
              <a:buSzPts val="1200"/>
              <a:buFont typeface="Roboto Black"/>
              <a:buNone/>
              <a:defRPr b="0" sz="1200">
                <a:solidFill>
                  <a:srgbClr val="FFFFFF"/>
                </a:solidFill>
                <a:latin typeface="Roboto Black"/>
                <a:ea typeface="Roboto Black"/>
                <a:cs typeface="Roboto Black"/>
                <a:sym typeface="Roboto Black"/>
              </a:defRPr>
            </a:lvl2pPr>
            <a:lvl3pPr lvl="2" algn="ctr">
              <a:lnSpc>
                <a:spcPct val="100000"/>
              </a:lnSpc>
              <a:spcBef>
                <a:spcPts val="0"/>
              </a:spcBef>
              <a:spcAft>
                <a:spcPts val="0"/>
              </a:spcAft>
              <a:buClr>
                <a:srgbClr val="FFFFFF"/>
              </a:buClr>
              <a:buSzPts val="1200"/>
              <a:buFont typeface="Roboto Black"/>
              <a:buNone/>
              <a:defRPr b="0" sz="1200">
                <a:solidFill>
                  <a:srgbClr val="FFFFFF"/>
                </a:solidFill>
                <a:latin typeface="Roboto Black"/>
                <a:ea typeface="Roboto Black"/>
                <a:cs typeface="Roboto Black"/>
                <a:sym typeface="Roboto Black"/>
              </a:defRPr>
            </a:lvl3pPr>
            <a:lvl4pPr lvl="3" algn="ctr">
              <a:lnSpc>
                <a:spcPct val="100000"/>
              </a:lnSpc>
              <a:spcBef>
                <a:spcPts val="0"/>
              </a:spcBef>
              <a:spcAft>
                <a:spcPts val="0"/>
              </a:spcAft>
              <a:buClr>
                <a:srgbClr val="FFFFFF"/>
              </a:buClr>
              <a:buSzPts val="1200"/>
              <a:buFont typeface="Roboto Black"/>
              <a:buNone/>
              <a:defRPr b="0" sz="1200">
                <a:solidFill>
                  <a:srgbClr val="FFFFFF"/>
                </a:solidFill>
                <a:latin typeface="Roboto Black"/>
                <a:ea typeface="Roboto Black"/>
                <a:cs typeface="Roboto Black"/>
                <a:sym typeface="Roboto Black"/>
              </a:defRPr>
            </a:lvl4pPr>
            <a:lvl5pPr lvl="4" algn="ctr">
              <a:lnSpc>
                <a:spcPct val="100000"/>
              </a:lnSpc>
              <a:spcBef>
                <a:spcPts val="0"/>
              </a:spcBef>
              <a:spcAft>
                <a:spcPts val="0"/>
              </a:spcAft>
              <a:buClr>
                <a:srgbClr val="FFFFFF"/>
              </a:buClr>
              <a:buSzPts val="1200"/>
              <a:buFont typeface="Roboto Black"/>
              <a:buNone/>
              <a:defRPr b="0" sz="1200">
                <a:solidFill>
                  <a:srgbClr val="FFFFFF"/>
                </a:solidFill>
                <a:latin typeface="Roboto Black"/>
                <a:ea typeface="Roboto Black"/>
                <a:cs typeface="Roboto Black"/>
                <a:sym typeface="Roboto Black"/>
              </a:defRPr>
            </a:lvl5pPr>
            <a:lvl6pPr lvl="5" algn="ctr">
              <a:lnSpc>
                <a:spcPct val="100000"/>
              </a:lnSpc>
              <a:spcBef>
                <a:spcPts val="0"/>
              </a:spcBef>
              <a:spcAft>
                <a:spcPts val="0"/>
              </a:spcAft>
              <a:buClr>
                <a:srgbClr val="FFFFFF"/>
              </a:buClr>
              <a:buSzPts val="1200"/>
              <a:buFont typeface="Roboto Black"/>
              <a:buNone/>
              <a:defRPr b="0" sz="1200">
                <a:solidFill>
                  <a:srgbClr val="FFFFFF"/>
                </a:solidFill>
                <a:latin typeface="Roboto Black"/>
                <a:ea typeface="Roboto Black"/>
                <a:cs typeface="Roboto Black"/>
                <a:sym typeface="Roboto Black"/>
              </a:defRPr>
            </a:lvl6pPr>
            <a:lvl7pPr lvl="6" algn="ctr">
              <a:lnSpc>
                <a:spcPct val="100000"/>
              </a:lnSpc>
              <a:spcBef>
                <a:spcPts val="0"/>
              </a:spcBef>
              <a:spcAft>
                <a:spcPts val="0"/>
              </a:spcAft>
              <a:buClr>
                <a:srgbClr val="FFFFFF"/>
              </a:buClr>
              <a:buSzPts val="1200"/>
              <a:buFont typeface="Roboto Black"/>
              <a:buNone/>
              <a:defRPr b="0" sz="1200">
                <a:solidFill>
                  <a:srgbClr val="FFFFFF"/>
                </a:solidFill>
                <a:latin typeface="Roboto Black"/>
                <a:ea typeface="Roboto Black"/>
                <a:cs typeface="Roboto Black"/>
                <a:sym typeface="Roboto Black"/>
              </a:defRPr>
            </a:lvl7pPr>
            <a:lvl8pPr lvl="7" algn="ctr">
              <a:lnSpc>
                <a:spcPct val="100000"/>
              </a:lnSpc>
              <a:spcBef>
                <a:spcPts val="0"/>
              </a:spcBef>
              <a:spcAft>
                <a:spcPts val="0"/>
              </a:spcAft>
              <a:buClr>
                <a:srgbClr val="FFFFFF"/>
              </a:buClr>
              <a:buSzPts val="1200"/>
              <a:buFont typeface="Roboto Black"/>
              <a:buNone/>
              <a:defRPr b="0" sz="1200">
                <a:solidFill>
                  <a:srgbClr val="FFFFFF"/>
                </a:solidFill>
                <a:latin typeface="Roboto Black"/>
                <a:ea typeface="Roboto Black"/>
                <a:cs typeface="Roboto Black"/>
                <a:sym typeface="Roboto Black"/>
              </a:defRPr>
            </a:lvl8pPr>
            <a:lvl9pPr lvl="8" algn="ctr">
              <a:lnSpc>
                <a:spcPct val="100000"/>
              </a:lnSpc>
              <a:spcBef>
                <a:spcPts val="0"/>
              </a:spcBef>
              <a:spcAft>
                <a:spcPts val="0"/>
              </a:spcAft>
              <a:buClr>
                <a:srgbClr val="FFFFFF"/>
              </a:buClr>
              <a:buSzPts val="1200"/>
              <a:buFont typeface="Roboto Black"/>
              <a:buNone/>
              <a:defRPr b="0" sz="1200">
                <a:solidFill>
                  <a:srgbClr val="FFFFFF"/>
                </a:solidFill>
                <a:latin typeface="Roboto Black"/>
                <a:ea typeface="Roboto Black"/>
                <a:cs typeface="Roboto Black"/>
                <a:sym typeface="Roboto Black"/>
              </a:defRPr>
            </a:lvl9pPr>
          </a:lstStyle>
          <a:p/>
        </p:txBody>
      </p:sp>
      <p:sp>
        <p:nvSpPr>
          <p:cNvPr id="49" name="Google Shape;49;p7"/>
          <p:cNvSpPr txBox="1"/>
          <p:nvPr>
            <p:ph idx="6" type="ctrTitle"/>
          </p:nvPr>
        </p:nvSpPr>
        <p:spPr>
          <a:xfrm>
            <a:off x="311700" y="644550"/>
            <a:ext cx="8520600" cy="606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rgbClr val="FFFFFF"/>
              </a:buClr>
              <a:buSzPts val="3000"/>
              <a:buFont typeface="Roboto Black"/>
              <a:buNone/>
              <a:defRPr b="0" sz="3000">
                <a:solidFill>
                  <a:srgbClr val="FFFFFF"/>
                </a:solidFill>
                <a:latin typeface="Roboto Black"/>
                <a:ea typeface="Roboto Black"/>
                <a:cs typeface="Roboto Black"/>
                <a:sym typeface="Roboto Black"/>
              </a:defRPr>
            </a:lvl1pPr>
            <a:lvl2pPr lvl="1" algn="ctr">
              <a:lnSpc>
                <a:spcPct val="100000"/>
              </a:lnSpc>
              <a:spcBef>
                <a:spcPts val="0"/>
              </a:spcBef>
              <a:spcAft>
                <a:spcPts val="0"/>
              </a:spcAft>
              <a:buClr>
                <a:srgbClr val="FFFFFF"/>
              </a:buClr>
              <a:buSzPts val="5200"/>
              <a:buNone/>
              <a:defRPr sz="5200">
                <a:solidFill>
                  <a:srgbClr val="FFFFFF"/>
                </a:solidFill>
              </a:defRPr>
            </a:lvl2pPr>
            <a:lvl3pPr lvl="2" algn="ctr">
              <a:lnSpc>
                <a:spcPct val="100000"/>
              </a:lnSpc>
              <a:spcBef>
                <a:spcPts val="0"/>
              </a:spcBef>
              <a:spcAft>
                <a:spcPts val="0"/>
              </a:spcAft>
              <a:buClr>
                <a:srgbClr val="FFFFFF"/>
              </a:buClr>
              <a:buSzPts val="5200"/>
              <a:buNone/>
              <a:defRPr sz="5200">
                <a:solidFill>
                  <a:srgbClr val="FFFFFF"/>
                </a:solidFill>
              </a:defRPr>
            </a:lvl3pPr>
            <a:lvl4pPr lvl="3" algn="ctr">
              <a:lnSpc>
                <a:spcPct val="100000"/>
              </a:lnSpc>
              <a:spcBef>
                <a:spcPts val="0"/>
              </a:spcBef>
              <a:spcAft>
                <a:spcPts val="0"/>
              </a:spcAft>
              <a:buClr>
                <a:srgbClr val="FFFFFF"/>
              </a:buClr>
              <a:buSzPts val="5200"/>
              <a:buNone/>
              <a:defRPr sz="5200">
                <a:solidFill>
                  <a:srgbClr val="FFFFFF"/>
                </a:solidFill>
              </a:defRPr>
            </a:lvl4pPr>
            <a:lvl5pPr lvl="4" algn="ctr">
              <a:lnSpc>
                <a:spcPct val="100000"/>
              </a:lnSpc>
              <a:spcBef>
                <a:spcPts val="0"/>
              </a:spcBef>
              <a:spcAft>
                <a:spcPts val="0"/>
              </a:spcAft>
              <a:buClr>
                <a:srgbClr val="FFFFFF"/>
              </a:buClr>
              <a:buSzPts val="5200"/>
              <a:buNone/>
              <a:defRPr sz="5200">
                <a:solidFill>
                  <a:srgbClr val="FFFFFF"/>
                </a:solidFill>
              </a:defRPr>
            </a:lvl5pPr>
            <a:lvl6pPr lvl="5" algn="ctr">
              <a:lnSpc>
                <a:spcPct val="100000"/>
              </a:lnSpc>
              <a:spcBef>
                <a:spcPts val="0"/>
              </a:spcBef>
              <a:spcAft>
                <a:spcPts val="0"/>
              </a:spcAft>
              <a:buClr>
                <a:srgbClr val="FFFFFF"/>
              </a:buClr>
              <a:buSzPts val="5200"/>
              <a:buNone/>
              <a:defRPr sz="5200">
                <a:solidFill>
                  <a:srgbClr val="FFFFFF"/>
                </a:solidFill>
              </a:defRPr>
            </a:lvl6pPr>
            <a:lvl7pPr lvl="6" algn="ctr">
              <a:lnSpc>
                <a:spcPct val="100000"/>
              </a:lnSpc>
              <a:spcBef>
                <a:spcPts val="0"/>
              </a:spcBef>
              <a:spcAft>
                <a:spcPts val="0"/>
              </a:spcAft>
              <a:buClr>
                <a:srgbClr val="FFFFFF"/>
              </a:buClr>
              <a:buSzPts val="5200"/>
              <a:buNone/>
              <a:defRPr sz="5200">
                <a:solidFill>
                  <a:srgbClr val="FFFFFF"/>
                </a:solidFill>
              </a:defRPr>
            </a:lvl7pPr>
            <a:lvl8pPr lvl="7" algn="ctr">
              <a:lnSpc>
                <a:spcPct val="100000"/>
              </a:lnSpc>
              <a:spcBef>
                <a:spcPts val="0"/>
              </a:spcBef>
              <a:spcAft>
                <a:spcPts val="0"/>
              </a:spcAft>
              <a:buClr>
                <a:srgbClr val="FFFFFF"/>
              </a:buClr>
              <a:buSzPts val="5200"/>
              <a:buNone/>
              <a:defRPr sz="5200">
                <a:solidFill>
                  <a:srgbClr val="FFFFFF"/>
                </a:solidFill>
              </a:defRPr>
            </a:lvl8pPr>
            <a:lvl9pPr lvl="8" algn="ctr">
              <a:lnSpc>
                <a:spcPct val="100000"/>
              </a:lnSpc>
              <a:spcBef>
                <a:spcPts val="0"/>
              </a:spcBef>
              <a:spcAft>
                <a:spcPts val="0"/>
              </a:spcAft>
              <a:buClr>
                <a:srgbClr val="FFFFFF"/>
              </a:buClr>
              <a:buSzPts val="5200"/>
              <a:buNone/>
              <a:defRPr sz="5200">
                <a:solidFill>
                  <a:srgbClr val="FFFFFF"/>
                </a:solidFill>
              </a:defRPr>
            </a:lvl9pPr>
          </a:lstStyle>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69" name="Shape 869"/>
        <p:cNvGrpSpPr/>
        <p:nvPr/>
      </p:nvGrpSpPr>
      <p:grpSpPr>
        <a:xfrm>
          <a:off x="0" y="0"/>
          <a:ext cx="0" cy="0"/>
          <a:chOff x="0" y="0"/>
          <a:chExt cx="0" cy="0"/>
        </a:xfrm>
      </p:grpSpPr>
      <p:sp>
        <p:nvSpPr>
          <p:cNvPr id="870" name="Google Shape;870;p63"/>
          <p:cNvSpPr txBox="1"/>
          <p:nvPr>
            <p:ph idx="1" type="body"/>
          </p:nvPr>
        </p:nvSpPr>
        <p:spPr>
          <a:xfrm>
            <a:off x="5930825" y="4021675"/>
            <a:ext cx="2719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400"/>
              <a:buNone/>
              <a:defRPr sz="1400"/>
            </a:lvl1pPr>
          </a:lstStyle>
          <a:p/>
        </p:txBody>
      </p:sp>
      <p:sp>
        <p:nvSpPr>
          <p:cNvPr id="871" name="Google Shape;871;p63"/>
          <p:cNvSpPr/>
          <p:nvPr/>
        </p:nvSpPr>
        <p:spPr>
          <a:xfrm>
            <a:off x="-18300" y="-40625"/>
            <a:ext cx="768900" cy="3972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63"/>
          <p:cNvSpPr txBox="1"/>
          <p:nvPr>
            <p:ph type="title"/>
          </p:nvPr>
        </p:nvSpPr>
        <p:spPr>
          <a:xfrm rot="-5400000">
            <a:off x="-639250" y="1601225"/>
            <a:ext cx="2788800" cy="572700"/>
          </a:xfrm>
          <a:prstGeom prst="rect">
            <a:avLst/>
          </a:prstGeom>
        </p:spPr>
        <p:txBody>
          <a:bodyPr anchorCtr="0" anchor="b" bIns="91425" lIns="91425" spcFirstLastPara="1" rIns="91425" wrap="square" tIns="91425">
            <a:noAutofit/>
          </a:bodyPr>
          <a:lstStyle>
            <a:lvl1pPr lvl="0" rtl="0" algn="r">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73" name="Google Shape;873;p63"/>
          <p:cNvSpPr/>
          <p:nvPr/>
        </p:nvSpPr>
        <p:spPr>
          <a:xfrm>
            <a:off x="378575" y="-85900"/>
            <a:ext cx="781800" cy="4699200"/>
          </a:xfrm>
          <a:prstGeom prst="rect">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874" name="Shape 874"/>
        <p:cNvGrpSpPr/>
        <p:nvPr/>
      </p:nvGrpSpPr>
      <p:grpSpPr>
        <a:xfrm>
          <a:off x="0" y="0"/>
          <a:ext cx="0" cy="0"/>
          <a:chOff x="0" y="0"/>
          <a:chExt cx="0" cy="0"/>
        </a:xfrm>
      </p:grpSpPr>
      <p:sp>
        <p:nvSpPr>
          <p:cNvPr id="875" name="Google Shape;875;p64"/>
          <p:cNvSpPr/>
          <p:nvPr/>
        </p:nvSpPr>
        <p:spPr>
          <a:xfrm>
            <a:off x="-224700" y="336900"/>
            <a:ext cx="8877900" cy="4469700"/>
          </a:xfrm>
          <a:prstGeom prst="rect">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64"/>
          <p:cNvSpPr/>
          <p:nvPr/>
        </p:nvSpPr>
        <p:spPr>
          <a:xfrm>
            <a:off x="1900075" y="712650"/>
            <a:ext cx="7244100" cy="3718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64"/>
          <p:cNvSpPr txBox="1"/>
          <p:nvPr>
            <p:ph hasCustomPrompt="1" type="title"/>
          </p:nvPr>
        </p:nvSpPr>
        <p:spPr>
          <a:xfrm>
            <a:off x="2723700" y="1124875"/>
            <a:ext cx="4915800" cy="1963500"/>
          </a:xfrm>
          <a:prstGeom prst="rect">
            <a:avLst/>
          </a:prstGeom>
        </p:spPr>
        <p:txBody>
          <a:bodyPr anchorCtr="0" anchor="b" bIns="91425" lIns="91425" spcFirstLastPara="1" rIns="91425" wrap="square" tIns="91425">
            <a:noAutofit/>
          </a:bodyPr>
          <a:lstStyle>
            <a:lvl1pPr lvl="0" rtl="0">
              <a:spcBef>
                <a:spcPts val="0"/>
              </a:spcBef>
              <a:spcAft>
                <a:spcPts val="0"/>
              </a:spcAft>
              <a:buSzPts val="12000"/>
              <a:buNone/>
              <a:defRPr sz="12000"/>
            </a:lvl1pPr>
            <a:lvl2pPr lvl="1" rtl="0">
              <a:spcBef>
                <a:spcPts val="0"/>
              </a:spcBef>
              <a:spcAft>
                <a:spcPts val="0"/>
              </a:spcAft>
              <a:buSzPts val="12000"/>
              <a:buNone/>
              <a:defRPr sz="12000"/>
            </a:lvl2pPr>
            <a:lvl3pPr lvl="2" rtl="0">
              <a:spcBef>
                <a:spcPts val="0"/>
              </a:spcBef>
              <a:spcAft>
                <a:spcPts val="0"/>
              </a:spcAft>
              <a:buSzPts val="12000"/>
              <a:buNone/>
              <a:defRPr sz="12000"/>
            </a:lvl3pPr>
            <a:lvl4pPr lvl="3" rtl="0">
              <a:spcBef>
                <a:spcPts val="0"/>
              </a:spcBef>
              <a:spcAft>
                <a:spcPts val="0"/>
              </a:spcAft>
              <a:buSzPts val="12000"/>
              <a:buNone/>
              <a:defRPr sz="12000"/>
            </a:lvl4pPr>
            <a:lvl5pPr lvl="4" rtl="0">
              <a:spcBef>
                <a:spcPts val="0"/>
              </a:spcBef>
              <a:spcAft>
                <a:spcPts val="0"/>
              </a:spcAft>
              <a:buSzPts val="12000"/>
              <a:buNone/>
              <a:defRPr sz="12000"/>
            </a:lvl5pPr>
            <a:lvl6pPr lvl="5" rtl="0">
              <a:spcBef>
                <a:spcPts val="0"/>
              </a:spcBef>
              <a:spcAft>
                <a:spcPts val="0"/>
              </a:spcAft>
              <a:buSzPts val="12000"/>
              <a:buNone/>
              <a:defRPr sz="12000"/>
            </a:lvl6pPr>
            <a:lvl7pPr lvl="6" rtl="0">
              <a:spcBef>
                <a:spcPts val="0"/>
              </a:spcBef>
              <a:spcAft>
                <a:spcPts val="0"/>
              </a:spcAft>
              <a:buSzPts val="12000"/>
              <a:buNone/>
              <a:defRPr sz="12000"/>
            </a:lvl7pPr>
            <a:lvl8pPr lvl="7" rtl="0">
              <a:spcBef>
                <a:spcPts val="0"/>
              </a:spcBef>
              <a:spcAft>
                <a:spcPts val="0"/>
              </a:spcAft>
              <a:buSzPts val="12000"/>
              <a:buNone/>
              <a:defRPr sz="12000"/>
            </a:lvl8pPr>
            <a:lvl9pPr lvl="8" rtl="0">
              <a:spcBef>
                <a:spcPts val="0"/>
              </a:spcBef>
              <a:spcAft>
                <a:spcPts val="0"/>
              </a:spcAft>
              <a:buSzPts val="12000"/>
              <a:buNone/>
              <a:defRPr sz="12000"/>
            </a:lvl9pPr>
          </a:lstStyle>
          <a:p>
            <a:r>
              <a:t>xx%</a:t>
            </a:r>
          </a:p>
        </p:txBody>
      </p:sp>
      <p:sp>
        <p:nvSpPr>
          <p:cNvPr id="878" name="Google Shape;878;p64"/>
          <p:cNvSpPr txBox="1"/>
          <p:nvPr>
            <p:ph idx="1" type="body"/>
          </p:nvPr>
        </p:nvSpPr>
        <p:spPr>
          <a:xfrm>
            <a:off x="2723700" y="3022288"/>
            <a:ext cx="4915800" cy="7653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79" name="Shape 879"/>
        <p:cNvGrpSpPr/>
        <p:nvPr/>
      </p:nvGrpSpPr>
      <p:grpSpPr>
        <a:xfrm>
          <a:off x="0" y="0"/>
          <a:ext cx="0" cy="0"/>
          <a:chOff x="0" y="0"/>
          <a:chExt cx="0" cy="0"/>
        </a:xfrm>
      </p:grpSpPr>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Bullet Points ">
  <p:cSld name="TITLE_AND_TWO_COLUMNS_1_1">
    <p:spTree>
      <p:nvGrpSpPr>
        <p:cNvPr id="880" name="Shape 880"/>
        <p:cNvGrpSpPr/>
        <p:nvPr/>
      </p:nvGrpSpPr>
      <p:grpSpPr>
        <a:xfrm>
          <a:off x="0" y="0"/>
          <a:ext cx="0" cy="0"/>
          <a:chOff x="0" y="0"/>
          <a:chExt cx="0" cy="0"/>
        </a:xfrm>
      </p:grpSpPr>
      <p:sp>
        <p:nvSpPr>
          <p:cNvPr id="881" name="Google Shape;881;p66"/>
          <p:cNvSpPr txBox="1"/>
          <p:nvPr>
            <p:ph idx="1" type="body"/>
          </p:nvPr>
        </p:nvSpPr>
        <p:spPr>
          <a:xfrm>
            <a:off x="1667925" y="538800"/>
            <a:ext cx="6839400" cy="37239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sz="1300"/>
            </a:lvl1pPr>
            <a:lvl2pPr indent="-311150" lvl="1" marL="914400" rtl="0">
              <a:spcBef>
                <a:spcPts val="1600"/>
              </a:spcBef>
              <a:spcAft>
                <a:spcPts val="0"/>
              </a:spcAft>
              <a:buSzPts val="1300"/>
              <a:buChar char="○"/>
              <a:defRPr sz="1300"/>
            </a:lvl2pPr>
            <a:lvl3pPr indent="-311150" lvl="2" marL="1371600" rtl="0">
              <a:spcBef>
                <a:spcPts val="1600"/>
              </a:spcBef>
              <a:spcAft>
                <a:spcPts val="0"/>
              </a:spcAft>
              <a:buSzPts val="1300"/>
              <a:buChar char="■"/>
              <a:defRPr sz="1300"/>
            </a:lvl3pPr>
            <a:lvl4pPr indent="-311150" lvl="3" marL="1828800" rtl="0">
              <a:spcBef>
                <a:spcPts val="1600"/>
              </a:spcBef>
              <a:spcAft>
                <a:spcPts val="0"/>
              </a:spcAft>
              <a:buSzPts val="1300"/>
              <a:buChar char="●"/>
              <a:defRPr sz="1300"/>
            </a:lvl4pPr>
            <a:lvl5pPr indent="-311150" lvl="4" marL="2286000" rtl="0">
              <a:spcBef>
                <a:spcPts val="1600"/>
              </a:spcBef>
              <a:spcAft>
                <a:spcPts val="0"/>
              </a:spcAft>
              <a:buSzPts val="1300"/>
              <a:buChar char="○"/>
              <a:defRPr sz="1300"/>
            </a:lvl5pPr>
            <a:lvl6pPr indent="-311150" lvl="5" marL="2743200" rtl="0">
              <a:spcBef>
                <a:spcPts val="1600"/>
              </a:spcBef>
              <a:spcAft>
                <a:spcPts val="0"/>
              </a:spcAft>
              <a:buSzPts val="1300"/>
              <a:buChar char="■"/>
              <a:defRPr sz="1300"/>
            </a:lvl6pPr>
            <a:lvl7pPr indent="-311150" lvl="6" marL="3200400" rtl="0">
              <a:spcBef>
                <a:spcPts val="1600"/>
              </a:spcBef>
              <a:spcAft>
                <a:spcPts val="0"/>
              </a:spcAft>
              <a:buSzPts val="1300"/>
              <a:buChar char="●"/>
              <a:defRPr sz="1300"/>
            </a:lvl7pPr>
            <a:lvl8pPr indent="-311150" lvl="7" marL="3657600" rtl="0">
              <a:spcBef>
                <a:spcPts val="1600"/>
              </a:spcBef>
              <a:spcAft>
                <a:spcPts val="0"/>
              </a:spcAft>
              <a:buSzPts val="1300"/>
              <a:buChar char="○"/>
              <a:defRPr sz="1300"/>
            </a:lvl8pPr>
            <a:lvl9pPr indent="-311150" lvl="8" marL="4114800" rtl="0">
              <a:spcBef>
                <a:spcPts val="1600"/>
              </a:spcBef>
              <a:spcAft>
                <a:spcPts val="1600"/>
              </a:spcAft>
              <a:buSzPts val="1300"/>
              <a:buChar char="■"/>
              <a:defRPr sz="1300"/>
            </a:lvl9pPr>
          </a:lstStyle>
          <a:p/>
        </p:txBody>
      </p:sp>
      <p:sp>
        <p:nvSpPr>
          <p:cNvPr id="882" name="Google Shape;882;p66"/>
          <p:cNvSpPr/>
          <p:nvPr/>
        </p:nvSpPr>
        <p:spPr>
          <a:xfrm>
            <a:off x="-18300" y="-40625"/>
            <a:ext cx="768900" cy="5184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66"/>
          <p:cNvSpPr txBox="1"/>
          <p:nvPr>
            <p:ph type="title"/>
          </p:nvPr>
        </p:nvSpPr>
        <p:spPr>
          <a:xfrm rot="-5400000">
            <a:off x="-1228750" y="2190600"/>
            <a:ext cx="3967800" cy="572700"/>
          </a:xfrm>
          <a:prstGeom prst="rect">
            <a:avLst/>
          </a:prstGeom>
        </p:spPr>
        <p:txBody>
          <a:bodyPr anchorCtr="0" anchor="b" bIns="91425" lIns="91425" spcFirstLastPara="1" rIns="91425" wrap="square" tIns="91425">
            <a:noAutofit/>
          </a:bodyPr>
          <a:lstStyle>
            <a:lvl1pPr lvl="0" rtl="0" algn="r">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84" name="Google Shape;884;p66"/>
          <p:cNvSpPr/>
          <p:nvPr/>
        </p:nvSpPr>
        <p:spPr>
          <a:xfrm>
            <a:off x="378575" y="-85900"/>
            <a:ext cx="781800" cy="4699200"/>
          </a:xfrm>
          <a:prstGeom prst="rect">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TITLE_ONLY_1">
    <p:spTree>
      <p:nvGrpSpPr>
        <p:cNvPr id="885" name="Shape 885"/>
        <p:cNvGrpSpPr/>
        <p:nvPr/>
      </p:nvGrpSpPr>
      <p:grpSpPr>
        <a:xfrm>
          <a:off x="0" y="0"/>
          <a:ext cx="0" cy="0"/>
          <a:chOff x="0" y="0"/>
          <a:chExt cx="0" cy="0"/>
        </a:xfrm>
      </p:grpSpPr>
      <p:sp>
        <p:nvSpPr>
          <p:cNvPr id="886" name="Google Shape;886;p67"/>
          <p:cNvSpPr/>
          <p:nvPr/>
        </p:nvSpPr>
        <p:spPr>
          <a:xfrm>
            <a:off x="757125" y="695925"/>
            <a:ext cx="8386800" cy="4447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67"/>
          <p:cNvSpPr/>
          <p:nvPr/>
        </p:nvSpPr>
        <p:spPr>
          <a:xfrm>
            <a:off x="378575" y="-85900"/>
            <a:ext cx="781800" cy="4699200"/>
          </a:xfrm>
          <a:prstGeom prst="rect">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67"/>
          <p:cNvSpPr txBox="1"/>
          <p:nvPr>
            <p:ph type="title"/>
          </p:nvPr>
        </p:nvSpPr>
        <p:spPr>
          <a:xfrm rot="-5400000">
            <a:off x="-228850" y="1190800"/>
            <a:ext cx="1968000" cy="572700"/>
          </a:xfrm>
          <a:prstGeom prst="rect">
            <a:avLst/>
          </a:prstGeom>
        </p:spPr>
        <p:txBody>
          <a:bodyPr anchorCtr="0" anchor="b" bIns="91425" lIns="91425" spcFirstLastPara="1" rIns="91425" wrap="square" tIns="91425">
            <a:noAutofit/>
          </a:bodyPr>
          <a:lstStyle>
            <a:lvl1pPr lvl="0" rtl="0" algn="r">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89" name="Google Shape;889;p67"/>
          <p:cNvSpPr txBox="1"/>
          <p:nvPr>
            <p:ph idx="2" type="title"/>
          </p:nvPr>
        </p:nvSpPr>
        <p:spPr>
          <a:xfrm>
            <a:off x="1392099" y="2183375"/>
            <a:ext cx="1693500" cy="985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890" name="Google Shape;890;p67"/>
          <p:cNvSpPr txBox="1"/>
          <p:nvPr>
            <p:ph idx="1" type="subTitle"/>
          </p:nvPr>
        </p:nvSpPr>
        <p:spPr>
          <a:xfrm>
            <a:off x="1461556" y="3190275"/>
            <a:ext cx="1554600" cy="985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891" name="Google Shape;891;p67"/>
          <p:cNvSpPr txBox="1"/>
          <p:nvPr>
            <p:ph idx="3" type="title"/>
          </p:nvPr>
        </p:nvSpPr>
        <p:spPr>
          <a:xfrm>
            <a:off x="3159175" y="2183375"/>
            <a:ext cx="1693500" cy="985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892" name="Google Shape;892;p67"/>
          <p:cNvSpPr txBox="1"/>
          <p:nvPr>
            <p:ph idx="4" type="subTitle"/>
          </p:nvPr>
        </p:nvSpPr>
        <p:spPr>
          <a:xfrm>
            <a:off x="3228627" y="3190275"/>
            <a:ext cx="1554600" cy="985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893" name="Google Shape;893;p67"/>
          <p:cNvSpPr txBox="1"/>
          <p:nvPr>
            <p:ph idx="5" type="title"/>
          </p:nvPr>
        </p:nvSpPr>
        <p:spPr>
          <a:xfrm>
            <a:off x="4926250" y="2183375"/>
            <a:ext cx="1693500" cy="985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894" name="Google Shape;894;p67"/>
          <p:cNvSpPr txBox="1"/>
          <p:nvPr>
            <p:ph idx="6" type="subTitle"/>
          </p:nvPr>
        </p:nvSpPr>
        <p:spPr>
          <a:xfrm>
            <a:off x="4995698" y="3190275"/>
            <a:ext cx="1554600" cy="985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895" name="Google Shape;895;p67"/>
          <p:cNvSpPr txBox="1"/>
          <p:nvPr>
            <p:ph idx="7" type="title"/>
          </p:nvPr>
        </p:nvSpPr>
        <p:spPr>
          <a:xfrm>
            <a:off x="6693325" y="2183375"/>
            <a:ext cx="1693500" cy="985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896" name="Google Shape;896;p67"/>
          <p:cNvSpPr txBox="1"/>
          <p:nvPr>
            <p:ph idx="8" type="subTitle"/>
          </p:nvPr>
        </p:nvSpPr>
        <p:spPr>
          <a:xfrm>
            <a:off x="6762768" y="3190275"/>
            <a:ext cx="1554600" cy="985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897" name="Google Shape;897;p67"/>
          <p:cNvSpPr txBox="1"/>
          <p:nvPr>
            <p:ph hasCustomPrompt="1" idx="9" type="title"/>
          </p:nvPr>
        </p:nvSpPr>
        <p:spPr>
          <a:xfrm>
            <a:off x="4995700" y="1724650"/>
            <a:ext cx="1554600" cy="8127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4800"/>
              <a:buNone/>
              <a:defRPr sz="4800">
                <a:solidFill>
                  <a:schemeClr val="lt1"/>
                </a:solidFill>
              </a:defRPr>
            </a:lvl1pPr>
            <a:lvl2pPr lvl="1" rtl="0" algn="ctr">
              <a:spcBef>
                <a:spcPts val="0"/>
              </a:spcBef>
              <a:spcAft>
                <a:spcPts val="0"/>
              </a:spcAft>
              <a:buClr>
                <a:schemeClr val="lt1"/>
              </a:buClr>
              <a:buSzPts val="4800"/>
              <a:buNone/>
              <a:defRPr sz="4800">
                <a:solidFill>
                  <a:schemeClr val="lt1"/>
                </a:solidFill>
              </a:defRPr>
            </a:lvl2pPr>
            <a:lvl3pPr lvl="2" rtl="0" algn="ctr">
              <a:spcBef>
                <a:spcPts val="0"/>
              </a:spcBef>
              <a:spcAft>
                <a:spcPts val="0"/>
              </a:spcAft>
              <a:buClr>
                <a:schemeClr val="lt1"/>
              </a:buClr>
              <a:buSzPts val="4800"/>
              <a:buNone/>
              <a:defRPr sz="4800">
                <a:solidFill>
                  <a:schemeClr val="lt1"/>
                </a:solidFill>
              </a:defRPr>
            </a:lvl3pPr>
            <a:lvl4pPr lvl="3" rtl="0" algn="ctr">
              <a:spcBef>
                <a:spcPts val="0"/>
              </a:spcBef>
              <a:spcAft>
                <a:spcPts val="0"/>
              </a:spcAft>
              <a:buClr>
                <a:schemeClr val="lt1"/>
              </a:buClr>
              <a:buSzPts val="4800"/>
              <a:buNone/>
              <a:defRPr sz="4800">
                <a:solidFill>
                  <a:schemeClr val="lt1"/>
                </a:solidFill>
              </a:defRPr>
            </a:lvl4pPr>
            <a:lvl5pPr lvl="4" rtl="0" algn="ctr">
              <a:spcBef>
                <a:spcPts val="0"/>
              </a:spcBef>
              <a:spcAft>
                <a:spcPts val="0"/>
              </a:spcAft>
              <a:buClr>
                <a:schemeClr val="lt1"/>
              </a:buClr>
              <a:buSzPts val="4800"/>
              <a:buNone/>
              <a:defRPr sz="4800">
                <a:solidFill>
                  <a:schemeClr val="lt1"/>
                </a:solidFill>
              </a:defRPr>
            </a:lvl5pPr>
            <a:lvl6pPr lvl="5" rtl="0" algn="ctr">
              <a:spcBef>
                <a:spcPts val="0"/>
              </a:spcBef>
              <a:spcAft>
                <a:spcPts val="0"/>
              </a:spcAft>
              <a:buClr>
                <a:schemeClr val="lt1"/>
              </a:buClr>
              <a:buSzPts val="4800"/>
              <a:buNone/>
              <a:defRPr sz="4800">
                <a:solidFill>
                  <a:schemeClr val="lt1"/>
                </a:solidFill>
              </a:defRPr>
            </a:lvl6pPr>
            <a:lvl7pPr lvl="6" rtl="0" algn="ctr">
              <a:spcBef>
                <a:spcPts val="0"/>
              </a:spcBef>
              <a:spcAft>
                <a:spcPts val="0"/>
              </a:spcAft>
              <a:buClr>
                <a:schemeClr val="lt1"/>
              </a:buClr>
              <a:buSzPts val="4800"/>
              <a:buNone/>
              <a:defRPr sz="4800">
                <a:solidFill>
                  <a:schemeClr val="lt1"/>
                </a:solidFill>
              </a:defRPr>
            </a:lvl7pPr>
            <a:lvl8pPr lvl="7" rtl="0" algn="ctr">
              <a:spcBef>
                <a:spcPts val="0"/>
              </a:spcBef>
              <a:spcAft>
                <a:spcPts val="0"/>
              </a:spcAft>
              <a:buClr>
                <a:schemeClr val="lt1"/>
              </a:buClr>
              <a:buSzPts val="4800"/>
              <a:buNone/>
              <a:defRPr sz="4800">
                <a:solidFill>
                  <a:schemeClr val="lt1"/>
                </a:solidFill>
              </a:defRPr>
            </a:lvl8pPr>
            <a:lvl9pPr lvl="8" rtl="0" algn="ctr">
              <a:spcBef>
                <a:spcPts val="0"/>
              </a:spcBef>
              <a:spcAft>
                <a:spcPts val="0"/>
              </a:spcAft>
              <a:buClr>
                <a:schemeClr val="lt1"/>
              </a:buClr>
              <a:buSzPts val="4800"/>
              <a:buNone/>
              <a:defRPr sz="4800">
                <a:solidFill>
                  <a:schemeClr val="lt1"/>
                </a:solidFill>
              </a:defRPr>
            </a:lvl9pPr>
          </a:lstStyle>
          <a:p>
            <a:r>
              <a:t>xx%</a:t>
            </a:r>
          </a:p>
        </p:txBody>
      </p:sp>
      <p:sp>
        <p:nvSpPr>
          <p:cNvPr id="898" name="Google Shape;898;p67"/>
          <p:cNvSpPr txBox="1"/>
          <p:nvPr>
            <p:ph hasCustomPrompt="1" idx="13" type="title"/>
          </p:nvPr>
        </p:nvSpPr>
        <p:spPr>
          <a:xfrm>
            <a:off x="1461550" y="1724650"/>
            <a:ext cx="1554600" cy="8127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4800"/>
              <a:buNone/>
              <a:defRPr sz="4800">
                <a:solidFill>
                  <a:schemeClr val="lt1"/>
                </a:solidFill>
              </a:defRPr>
            </a:lvl1pPr>
            <a:lvl2pPr lvl="1" rtl="0" algn="ctr">
              <a:spcBef>
                <a:spcPts val="0"/>
              </a:spcBef>
              <a:spcAft>
                <a:spcPts val="0"/>
              </a:spcAft>
              <a:buClr>
                <a:schemeClr val="lt1"/>
              </a:buClr>
              <a:buSzPts val="4800"/>
              <a:buNone/>
              <a:defRPr sz="4800">
                <a:solidFill>
                  <a:schemeClr val="lt1"/>
                </a:solidFill>
              </a:defRPr>
            </a:lvl2pPr>
            <a:lvl3pPr lvl="2" rtl="0" algn="ctr">
              <a:spcBef>
                <a:spcPts val="0"/>
              </a:spcBef>
              <a:spcAft>
                <a:spcPts val="0"/>
              </a:spcAft>
              <a:buClr>
                <a:schemeClr val="lt1"/>
              </a:buClr>
              <a:buSzPts val="4800"/>
              <a:buNone/>
              <a:defRPr sz="4800">
                <a:solidFill>
                  <a:schemeClr val="lt1"/>
                </a:solidFill>
              </a:defRPr>
            </a:lvl3pPr>
            <a:lvl4pPr lvl="3" rtl="0" algn="ctr">
              <a:spcBef>
                <a:spcPts val="0"/>
              </a:spcBef>
              <a:spcAft>
                <a:spcPts val="0"/>
              </a:spcAft>
              <a:buClr>
                <a:schemeClr val="lt1"/>
              </a:buClr>
              <a:buSzPts val="4800"/>
              <a:buNone/>
              <a:defRPr sz="4800">
                <a:solidFill>
                  <a:schemeClr val="lt1"/>
                </a:solidFill>
              </a:defRPr>
            </a:lvl4pPr>
            <a:lvl5pPr lvl="4" rtl="0" algn="ctr">
              <a:spcBef>
                <a:spcPts val="0"/>
              </a:spcBef>
              <a:spcAft>
                <a:spcPts val="0"/>
              </a:spcAft>
              <a:buClr>
                <a:schemeClr val="lt1"/>
              </a:buClr>
              <a:buSzPts val="4800"/>
              <a:buNone/>
              <a:defRPr sz="4800">
                <a:solidFill>
                  <a:schemeClr val="lt1"/>
                </a:solidFill>
              </a:defRPr>
            </a:lvl5pPr>
            <a:lvl6pPr lvl="5" rtl="0" algn="ctr">
              <a:spcBef>
                <a:spcPts val="0"/>
              </a:spcBef>
              <a:spcAft>
                <a:spcPts val="0"/>
              </a:spcAft>
              <a:buClr>
                <a:schemeClr val="lt1"/>
              </a:buClr>
              <a:buSzPts val="4800"/>
              <a:buNone/>
              <a:defRPr sz="4800">
                <a:solidFill>
                  <a:schemeClr val="lt1"/>
                </a:solidFill>
              </a:defRPr>
            </a:lvl6pPr>
            <a:lvl7pPr lvl="6" rtl="0" algn="ctr">
              <a:spcBef>
                <a:spcPts val="0"/>
              </a:spcBef>
              <a:spcAft>
                <a:spcPts val="0"/>
              </a:spcAft>
              <a:buClr>
                <a:schemeClr val="lt1"/>
              </a:buClr>
              <a:buSzPts val="4800"/>
              <a:buNone/>
              <a:defRPr sz="4800">
                <a:solidFill>
                  <a:schemeClr val="lt1"/>
                </a:solidFill>
              </a:defRPr>
            </a:lvl7pPr>
            <a:lvl8pPr lvl="7" rtl="0" algn="ctr">
              <a:spcBef>
                <a:spcPts val="0"/>
              </a:spcBef>
              <a:spcAft>
                <a:spcPts val="0"/>
              </a:spcAft>
              <a:buClr>
                <a:schemeClr val="lt1"/>
              </a:buClr>
              <a:buSzPts val="4800"/>
              <a:buNone/>
              <a:defRPr sz="4800">
                <a:solidFill>
                  <a:schemeClr val="lt1"/>
                </a:solidFill>
              </a:defRPr>
            </a:lvl8pPr>
            <a:lvl9pPr lvl="8" rtl="0" algn="ctr">
              <a:spcBef>
                <a:spcPts val="0"/>
              </a:spcBef>
              <a:spcAft>
                <a:spcPts val="0"/>
              </a:spcAft>
              <a:buClr>
                <a:schemeClr val="lt1"/>
              </a:buClr>
              <a:buSzPts val="4800"/>
              <a:buNone/>
              <a:defRPr sz="4800">
                <a:solidFill>
                  <a:schemeClr val="lt1"/>
                </a:solidFill>
              </a:defRPr>
            </a:lvl9pPr>
          </a:lstStyle>
          <a:p>
            <a:r>
              <a:t>xx%</a:t>
            </a:r>
          </a:p>
        </p:txBody>
      </p:sp>
      <p:sp>
        <p:nvSpPr>
          <p:cNvPr id="899" name="Google Shape;899;p67"/>
          <p:cNvSpPr txBox="1"/>
          <p:nvPr>
            <p:ph hasCustomPrompt="1" idx="14" type="title"/>
          </p:nvPr>
        </p:nvSpPr>
        <p:spPr>
          <a:xfrm>
            <a:off x="3228625" y="1724650"/>
            <a:ext cx="1554600" cy="8127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4800"/>
              <a:buNone/>
              <a:defRPr sz="4800">
                <a:solidFill>
                  <a:schemeClr val="lt1"/>
                </a:solidFill>
              </a:defRPr>
            </a:lvl1pPr>
            <a:lvl2pPr lvl="1" rtl="0" algn="ctr">
              <a:spcBef>
                <a:spcPts val="0"/>
              </a:spcBef>
              <a:spcAft>
                <a:spcPts val="0"/>
              </a:spcAft>
              <a:buClr>
                <a:schemeClr val="lt1"/>
              </a:buClr>
              <a:buSzPts val="4800"/>
              <a:buNone/>
              <a:defRPr sz="4800">
                <a:solidFill>
                  <a:schemeClr val="lt1"/>
                </a:solidFill>
              </a:defRPr>
            </a:lvl2pPr>
            <a:lvl3pPr lvl="2" rtl="0" algn="ctr">
              <a:spcBef>
                <a:spcPts val="0"/>
              </a:spcBef>
              <a:spcAft>
                <a:spcPts val="0"/>
              </a:spcAft>
              <a:buClr>
                <a:schemeClr val="lt1"/>
              </a:buClr>
              <a:buSzPts val="4800"/>
              <a:buNone/>
              <a:defRPr sz="4800">
                <a:solidFill>
                  <a:schemeClr val="lt1"/>
                </a:solidFill>
              </a:defRPr>
            </a:lvl3pPr>
            <a:lvl4pPr lvl="3" rtl="0" algn="ctr">
              <a:spcBef>
                <a:spcPts val="0"/>
              </a:spcBef>
              <a:spcAft>
                <a:spcPts val="0"/>
              </a:spcAft>
              <a:buClr>
                <a:schemeClr val="lt1"/>
              </a:buClr>
              <a:buSzPts val="4800"/>
              <a:buNone/>
              <a:defRPr sz="4800">
                <a:solidFill>
                  <a:schemeClr val="lt1"/>
                </a:solidFill>
              </a:defRPr>
            </a:lvl4pPr>
            <a:lvl5pPr lvl="4" rtl="0" algn="ctr">
              <a:spcBef>
                <a:spcPts val="0"/>
              </a:spcBef>
              <a:spcAft>
                <a:spcPts val="0"/>
              </a:spcAft>
              <a:buClr>
                <a:schemeClr val="lt1"/>
              </a:buClr>
              <a:buSzPts val="4800"/>
              <a:buNone/>
              <a:defRPr sz="4800">
                <a:solidFill>
                  <a:schemeClr val="lt1"/>
                </a:solidFill>
              </a:defRPr>
            </a:lvl5pPr>
            <a:lvl6pPr lvl="5" rtl="0" algn="ctr">
              <a:spcBef>
                <a:spcPts val="0"/>
              </a:spcBef>
              <a:spcAft>
                <a:spcPts val="0"/>
              </a:spcAft>
              <a:buClr>
                <a:schemeClr val="lt1"/>
              </a:buClr>
              <a:buSzPts val="4800"/>
              <a:buNone/>
              <a:defRPr sz="4800">
                <a:solidFill>
                  <a:schemeClr val="lt1"/>
                </a:solidFill>
              </a:defRPr>
            </a:lvl6pPr>
            <a:lvl7pPr lvl="6" rtl="0" algn="ctr">
              <a:spcBef>
                <a:spcPts val="0"/>
              </a:spcBef>
              <a:spcAft>
                <a:spcPts val="0"/>
              </a:spcAft>
              <a:buClr>
                <a:schemeClr val="lt1"/>
              </a:buClr>
              <a:buSzPts val="4800"/>
              <a:buNone/>
              <a:defRPr sz="4800">
                <a:solidFill>
                  <a:schemeClr val="lt1"/>
                </a:solidFill>
              </a:defRPr>
            </a:lvl7pPr>
            <a:lvl8pPr lvl="7" rtl="0" algn="ctr">
              <a:spcBef>
                <a:spcPts val="0"/>
              </a:spcBef>
              <a:spcAft>
                <a:spcPts val="0"/>
              </a:spcAft>
              <a:buClr>
                <a:schemeClr val="lt1"/>
              </a:buClr>
              <a:buSzPts val="4800"/>
              <a:buNone/>
              <a:defRPr sz="4800">
                <a:solidFill>
                  <a:schemeClr val="lt1"/>
                </a:solidFill>
              </a:defRPr>
            </a:lvl8pPr>
            <a:lvl9pPr lvl="8" rtl="0" algn="ctr">
              <a:spcBef>
                <a:spcPts val="0"/>
              </a:spcBef>
              <a:spcAft>
                <a:spcPts val="0"/>
              </a:spcAft>
              <a:buClr>
                <a:schemeClr val="lt1"/>
              </a:buClr>
              <a:buSzPts val="4800"/>
              <a:buNone/>
              <a:defRPr sz="4800">
                <a:solidFill>
                  <a:schemeClr val="lt1"/>
                </a:solidFill>
              </a:defRPr>
            </a:lvl9pPr>
          </a:lstStyle>
          <a:p>
            <a:r>
              <a:t>xx%</a:t>
            </a:r>
          </a:p>
        </p:txBody>
      </p:sp>
      <p:sp>
        <p:nvSpPr>
          <p:cNvPr id="900" name="Google Shape;900;p67"/>
          <p:cNvSpPr txBox="1"/>
          <p:nvPr>
            <p:ph hasCustomPrompt="1" idx="15" type="title"/>
          </p:nvPr>
        </p:nvSpPr>
        <p:spPr>
          <a:xfrm>
            <a:off x="6762775" y="1724650"/>
            <a:ext cx="1554600" cy="8127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4800"/>
              <a:buNone/>
              <a:defRPr sz="4800">
                <a:solidFill>
                  <a:schemeClr val="lt1"/>
                </a:solidFill>
              </a:defRPr>
            </a:lvl1pPr>
            <a:lvl2pPr lvl="1" rtl="0" algn="ctr">
              <a:spcBef>
                <a:spcPts val="0"/>
              </a:spcBef>
              <a:spcAft>
                <a:spcPts val="0"/>
              </a:spcAft>
              <a:buClr>
                <a:schemeClr val="lt1"/>
              </a:buClr>
              <a:buSzPts val="4800"/>
              <a:buNone/>
              <a:defRPr sz="4800">
                <a:solidFill>
                  <a:schemeClr val="lt1"/>
                </a:solidFill>
              </a:defRPr>
            </a:lvl2pPr>
            <a:lvl3pPr lvl="2" rtl="0" algn="ctr">
              <a:spcBef>
                <a:spcPts val="0"/>
              </a:spcBef>
              <a:spcAft>
                <a:spcPts val="0"/>
              </a:spcAft>
              <a:buClr>
                <a:schemeClr val="lt1"/>
              </a:buClr>
              <a:buSzPts val="4800"/>
              <a:buNone/>
              <a:defRPr sz="4800">
                <a:solidFill>
                  <a:schemeClr val="lt1"/>
                </a:solidFill>
              </a:defRPr>
            </a:lvl3pPr>
            <a:lvl4pPr lvl="3" rtl="0" algn="ctr">
              <a:spcBef>
                <a:spcPts val="0"/>
              </a:spcBef>
              <a:spcAft>
                <a:spcPts val="0"/>
              </a:spcAft>
              <a:buClr>
                <a:schemeClr val="lt1"/>
              </a:buClr>
              <a:buSzPts val="4800"/>
              <a:buNone/>
              <a:defRPr sz="4800">
                <a:solidFill>
                  <a:schemeClr val="lt1"/>
                </a:solidFill>
              </a:defRPr>
            </a:lvl4pPr>
            <a:lvl5pPr lvl="4" rtl="0" algn="ctr">
              <a:spcBef>
                <a:spcPts val="0"/>
              </a:spcBef>
              <a:spcAft>
                <a:spcPts val="0"/>
              </a:spcAft>
              <a:buClr>
                <a:schemeClr val="lt1"/>
              </a:buClr>
              <a:buSzPts val="4800"/>
              <a:buNone/>
              <a:defRPr sz="4800">
                <a:solidFill>
                  <a:schemeClr val="lt1"/>
                </a:solidFill>
              </a:defRPr>
            </a:lvl5pPr>
            <a:lvl6pPr lvl="5" rtl="0" algn="ctr">
              <a:spcBef>
                <a:spcPts val="0"/>
              </a:spcBef>
              <a:spcAft>
                <a:spcPts val="0"/>
              </a:spcAft>
              <a:buClr>
                <a:schemeClr val="lt1"/>
              </a:buClr>
              <a:buSzPts val="4800"/>
              <a:buNone/>
              <a:defRPr sz="4800">
                <a:solidFill>
                  <a:schemeClr val="lt1"/>
                </a:solidFill>
              </a:defRPr>
            </a:lvl6pPr>
            <a:lvl7pPr lvl="6" rtl="0" algn="ctr">
              <a:spcBef>
                <a:spcPts val="0"/>
              </a:spcBef>
              <a:spcAft>
                <a:spcPts val="0"/>
              </a:spcAft>
              <a:buClr>
                <a:schemeClr val="lt1"/>
              </a:buClr>
              <a:buSzPts val="4800"/>
              <a:buNone/>
              <a:defRPr sz="4800">
                <a:solidFill>
                  <a:schemeClr val="lt1"/>
                </a:solidFill>
              </a:defRPr>
            </a:lvl7pPr>
            <a:lvl8pPr lvl="7" rtl="0" algn="ctr">
              <a:spcBef>
                <a:spcPts val="0"/>
              </a:spcBef>
              <a:spcAft>
                <a:spcPts val="0"/>
              </a:spcAft>
              <a:buClr>
                <a:schemeClr val="lt1"/>
              </a:buClr>
              <a:buSzPts val="4800"/>
              <a:buNone/>
              <a:defRPr sz="4800">
                <a:solidFill>
                  <a:schemeClr val="lt1"/>
                </a:solidFill>
              </a:defRPr>
            </a:lvl8pPr>
            <a:lvl9pPr lvl="8" rtl="0" algn="ctr">
              <a:spcBef>
                <a:spcPts val="0"/>
              </a:spcBef>
              <a:spcAft>
                <a:spcPts val="0"/>
              </a:spcAft>
              <a:buClr>
                <a:schemeClr val="lt1"/>
              </a:buClr>
              <a:buSzPts val="4800"/>
              <a:buNone/>
              <a:defRPr sz="4800">
                <a:solidFill>
                  <a:schemeClr val="lt1"/>
                </a:solidFill>
              </a:defRPr>
            </a:lvl9pPr>
          </a:lstStyle>
          <a:p>
            <a:r>
              <a:t>xx%</a:t>
            </a: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Four Columns">
  <p:cSld name="TITLE_ONLY_2">
    <p:bg>
      <p:bgPr>
        <a:solidFill>
          <a:schemeClr val="accent1"/>
        </a:solidFill>
      </p:bgPr>
    </p:bg>
    <p:spTree>
      <p:nvGrpSpPr>
        <p:cNvPr id="901" name="Shape 901"/>
        <p:cNvGrpSpPr/>
        <p:nvPr/>
      </p:nvGrpSpPr>
      <p:grpSpPr>
        <a:xfrm>
          <a:off x="0" y="0"/>
          <a:ext cx="0" cy="0"/>
          <a:chOff x="0" y="0"/>
          <a:chExt cx="0" cy="0"/>
        </a:xfrm>
      </p:grpSpPr>
      <p:sp>
        <p:nvSpPr>
          <p:cNvPr id="902" name="Google Shape;902;p68"/>
          <p:cNvSpPr/>
          <p:nvPr/>
        </p:nvSpPr>
        <p:spPr>
          <a:xfrm>
            <a:off x="-18300" y="-40625"/>
            <a:ext cx="768900" cy="3972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68"/>
          <p:cNvSpPr txBox="1"/>
          <p:nvPr>
            <p:ph type="title"/>
          </p:nvPr>
        </p:nvSpPr>
        <p:spPr>
          <a:xfrm rot="-5400000">
            <a:off x="-639250" y="1601225"/>
            <a:ext cx="2788800" cy="572700"/>
          </a:xfrm>
          <a:prstGeom prst="rect">
            <a:avLst/>
          </a:prstGeom>
        </p:spPr>
        <p:txBody>
          <a:bodyPr anchorCtr="0" anchor="b" bIns="91425" lIns="91425" spcFirstLastPara="1" rIns="91425" wrap="square" tIns="91425">
            <a:noAutofit/>
          </a:bodyPr>
          <a:lstStyle>
            <a:lvl1pPr lvl="0" rtl="0" algn="r">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04" name="Google Shape;904;p68"/>
          <p:cNvSpPr txBox="1"/>
          <p:nvPr>
            <p:ph idx="1" type="subTitle"/>
          </p:nvPr>
        </p:nvSpPr>
        <p:spPr>
          <a:xfrm>
            <a:off x="1806800" y="3641600"/>
            <a:ext cx="1554600" cy="81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905" name="Google Shape;905;p68"/>
          <p:cNvSpPr txBox="1"/>
          <p:nvPr>
            <p:ph hasCustomPrompt="1" idx="2" type="title"/>
          </p:nvPr>
        </p:nvSpPr>
        <p:spPr>
          <a:xfrm>
            <a:off x="1806800" y="3135675"/>
            <a:ext cx="1554600" cy="5388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3000"/>
              <a:buNone/>
              <a:defRPr sz="3000">
                <a:solidFill>
                  <a:schemeClr val="lt1"/>
                </a:solidFill>
              </a:defRPr>
            </a:lvl1pPr>
            <a:lvl2pPr lvl="1" rtl="0" algn="ctr">
              <a:spcBef>
                <a:spcPts val="0"/>
              </a:spcBef>
              <a:spcAft>
                <a:spcPts val="0"/>
              </a:spcAft>
              <a:buClr>
                <a:schemeClr val="lt1"/>
              </a:buClr>
              <a:buSzPts val="3000"/>
              <a:buNone/>
              <a:defRPr sz="3000">
                <a:solidFill>
                  <a:schemeClr val="lt1"/>
                </a:solidFill>
              </a:defRPr>
            </a:lvl2pPr>
            <a:lvl3pPr lvl="2" rtl="0" algn="ctr">
              <a:spcBef>
                <a:spcPts val="0"/>
              </a:spcBef>
              <a:spcAft>
                <a:spcPts val="0"/>
              </a:spcAft>
              <a:buClr>
                <a:schemeClr val="lt1"/>
              </a:buClr>
              <a:buSzPts val="3000"/>
              <a:buNone/>
              <a:defRPr sz="3000">
                <a:solidFill>
                  <a:schemeClr val="lt1"/>
                </a:solidFill>
              </a:defRPr>
            </a:lvl3pPr>
            <a:lvl4pPr lvl="3" rtl="0" algn="ctr">
              <a:spcBef>
                <a:spcPts val="0"/>
              </a:spcBef>
              <a:spcAft>
                <a:spcPts val="0"/>
              </a:spcAft>
              <a:buClr>
                <a:schemeClr val="lt1"/>
              </a:buClr>
              <a:buSzPts val="3000"/>
              <a:buNone/>
              <a:defRPr sz="3000">
                <a:solidFill>
                  <a:schemeClr val="lt1"/>
                </a:solidFill>
              </a:defRPr>
            </a:lvl4pPr>
            <a:lvl5pPr lvl="4" rtl="0" algn="ctr">
              <a:spcBef>
                <a:spcPts val="0"/>
              </a:spcBef>
              <a:spcAft>
                <a:spcPts val="0"/>
              </a:spcAft>
              <a:buClr>
                <a:schemeClr val="lt1"/>
              </a:buClr>
              <a:buSzPts val="3000"/>
              <a:buNone/>
              <a:defRPr sz="3000">
                <a:solidFill>
                  <a:schemeClr val="lt1"/>
                </a:solidFill>
              </a:defRPr>
            </a:lvl5pPr>
            <a:lvl6pPr lvl="5" rtl="0" algn="ctr">
              <a:spcBef>
                <a:spcPts val="0"/>
              </a:spcBef>
              <a:spcAft>
                <a:spcPts val="0"/>
              </a:spcAft>
              <a:buClr>
                <a:schemeClr val="lt1"/>
              </a:buClr>
              <a:buSzPts val="3000"/>
              <a:buNone/>
              <a:defRPr sz="3000">
                <a:solidFill>
                  <a:schemeClr val="lt1"/>
                </a:solidFill>
              </a:defRPr>
            </a:lvl6pPr>
            <a:lvl7pPr lvl="6" rtl="0" algn="ctr">
              <a:spcBef>
                <a:spcPts val="0"/>
              </a:spcBef>
              <a:spcAft>
                <a:spcPts val="0"/>
              </a:spcAft>
              <a:buClr>
                <a:schemeClr val="lt1"/>
              </a:buClr>
              <a:buSzPts val="3000"/>
              <a:buNone/>
              <a:defRPr sz="3000">
                <a:solidFill>
                  <a:schemeClr val="lt1"/>
                </a:solidFill>
              </a:defRPr>
            </a:lvl7pPr>
            <a:lvl8pPr lvl="7" rtl="0" algn="ctr">
              <a:spcBef>
                <a:spcPts val="0"/>
              </a:spcBef>
              <a:spcAft>
                <a:spcPts val="0"/>
              </a:spcAft>
              <a:buClr>
                <a:schemeClr val="lt1"/>
              </a:buClr>
              <a:buSzPts val="3000"/>
              <a:buNone/>
              <a:defRPr sz="3000">
                <a:solidFill>
                  <a:schemeClr val="lt1"/>
                </a:solidFill>
              </a:defRPr>
            </a:lvl8pPr>
            <a:lvl9pPr lvl="8" rtl="0" algn="ctr">
              <a:spcBef>
                <a:spcPts val="0"/>
              </a:spcBef>
              <a:spcAft>
                <a:spcPts val="0"/>
              </a:spcAft>
              <a:buClr>
                <a:schemeClr val="lt1"/>
              </a:buClr>
              <a:buSzPts val="3000"/>
              <a:buNone/>
              <a:defRPr sz="3000">
                <a:solidFill>
                  <a:schemeClr val="lt1"/>
                </a:solidFill>
              </a:defRPr>
            </a:lvl9pPr>
          </a:lstStyle>
          <a:p>
            <a:r>
              <a:t>xx%</a:t>
            </a:r>
          </a:p>
        </p:txBody>
      </p:sp>
      <p:sp>
        <p:nvSpPr>
          <p:cNvPr id="906" name="Google Shape;906;p68"/>
          <p:cNvSpPr txBox="1"/>
          <p:nvPr>
            <p:ph idx="3" type="subTitle"/>
          </p:nvPr>
        </p:nvSpPr>
        <p:spPr>
          <a:xfrm>
            <a:off x="3502075" y="2346200"/>
            <a:ext cx="1554600" cy="81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907" name="Google Shape;907;p68"/>
          <p:cNvSpPr txBox="1"/>
          <p:nvPr>
            <p:ph hasCustomPrompt="1" idx="4" type="title"/>
          </p:nvPr>
        </p:nvSpPr>
        <p:spPr>
          <a:xfrm>
            <a:off x="3502075" y="1840300"/>
            <a:ext cx="1554600" cy="5388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3000"/>
              <a:buNone/>
              <a:defRPr sz="3000">
                <a:solidFill>
                  <a:schemeClr val="lt1"/>
                </a:solidFill>
              </a:defRPr>
            </a:lvl1pPr>
            <a:lvl2pPr lvl="1" rtl="0" algn="ctr">
              <a:spcBef>
                <a:spcPts val="0"/>
              </a:spcBef>
              <a:spcAft>
                <a:spcPts val="0"/>
              </a:spcAft>
              <a:buClr>
                <a:schemeClr val="lt1"/>
              </a:buClr>
              <a:buSzPts val="3000"/>
              <a:buNone/>
              <a:defRPr sz="3000">
                <a:solidFill>
                  <a:schemeClr val="lt1"/>
                </a:solidFill>
              </a:defRPr>
            </a:lvl2pPr>
            <a:lvl3pPr lvl="2" rtl="0" algn="ctr">
              <a:spcBef>
                <a:spcPts val="0"/>
              </a:spcBef>
              <a:spcAft>
                <a:spcPts val="0"/>
              </a:spcAft>
              <a:buClr>
                <a:schemeClr val="lt1"/>
              </a:buClr>
              <a:buSzPts val="3000"/>
              <a:buNone/>
              <a:defRPr sz="3000">
                <a:solidFill>
                  <a:schemeClr val="lt1"/>
                </a:solidFill>
              </a:defRPr>
            </a:lvl3pPr>
            <a:lvl4pPr lvl="3" rtl="0" algn="ctr">
              <a:spcBef>
                <a:spcPts val="0"/>
              </a:spcBef>
              <a:spcAft>
                <a:spcPts val="0"/>
              </a:spcAft>
              <a:buClr>
                <a:schemeClr val="lt1"/>
              </a:buClr>
              <a:buSzPts val="3000"/>
              <a:buNone/>
              <a:defRPr sz="3000">
                <a:solidFill>
                  <a:schemeClr val="lt1"/>
                </a:solidFill>
              </a:defRPr>
            </a:lvl4pPr>
            <a:lvl5pPr lvl="4" rtl="0" algn="ctr">
              <a:spcBef>
                <a:spcPts val="0"/>
              </a:spcBef>
              <a:spcAft>
                <a:spcPts val="0"/>
              </a:spcAft>
              <a:buClr>
                <a:schemeClr val="lt1"/>
              </a:buClr>
              <a:buSzPts val="3000"/>
              <a:buNone/>
              <a:defRPr sz="3000">
                <a:solidFill>
                  <a:schemeClr val="lt1"/>
                </a:solidFill>
              </a:defRPr>
            </a:lvl5pPr>
            <a:lvl6pPr lvl="5" rtl="0" algn="ctr">
              <a:spcBef>
                <a:spcPts val="0"/>
              </a:spcBef>
              <a:spcAft>
                <a:spcPts val="0"/>
              </a:spcAft>
              <a:buClr>
                <a:schemeClr val="lt1"/>
              </a:buClr>
              <a:buSzPts val="3000"/>
              <a:buNone/>
              <a:defRPr sz="3000">
                <a:solidFill>
                  <a:schemeClr val="lt1"/>
                </a:solidFill>
              </a:defRPr>
            </a:lvl6pPr>
            <a:lvl7pPr lvl="6" rtl="0" algn="ctr">
              <a:spcBef>
                <a:spcPts val="0"/>
              </a:spcBef>
              <a:spcAft>
                <a:spcPts val="0"/>
              </a:spcAft>
              <a:buClr>
                <a:schemeClr val="lt1"/>
              </a:buClr>
              <a:buSzPts val="3000"/>
              <a:buNone/>
              <a:defRPr sz="3000">
                <a:solidFill>
                  <a:schemeClr val="lt1"/>
                </a:solidFill>
              </a:defRPr>
            </a:lvl7pPr>
            <a:lvl8pPr lvl="7" rtl="0" algn="ctr">
              <a:spcBef>
                <a:spcPts val="0"/>
              </a:spcBef>
              <a:spcAft>
                <a:spcPts val="0"/>
              </a:spcAft>
              <a:buClr>
                <a:schemeClr val="lt1"/>
              </a:buClr>
              <a:buSzPts val="3000"/>
              <a:buNone/>
              <a:defRPr sz="3000">
                <a:solidFill>
                  <a:schemeClr val="lt1"/>
                </a:solidFill>
              </a:defRPr>
            </a:lvl8pPr>
            <a:lvl9pPr lvl="8" rtl="0" algn="ctr">
              <a:spcBef>
                <a:spcPts val="0"/>
              </a:spcBef>
              <a:spcAft>
                <a:spcPts val="0"/>
              </a:spcAft>
              <a:buClr>
                <a:schemeClr val="lt1"/>
              </a:buClr>
              <a:buSzPts val="3000"/>
              <a:buNone/>
              <a:defRPr sz="3000">
                <a:solidFill>
                  <a:schemeClr val="lt1"/>
                </a:solidFill>
              </a:defRPr>
            </a:lvl9pPr>
          </a:lstStyle>
          <a:p>
            <a:r>
              <a:t>xx%</a:t>
            </a:r>
          </a:p>
        </p:txBody>
      </p:sp>
      <p:sp>
        <p:nvSpPr>
          <p:cNvPr id="908" name="Google Shape;908;p68"/>
          <p:cNvSpPr txBox="1"/>
          <p:nvPr>
            <p:ph idx="5" type="subTitle"/>
          </p:nvPr>
        </p:nvSpPr>
        <p:spPr>
          <a:xfrm>
            <a:off x="5197350" y="3641600"/>
            <a:ext cx="1554600" cy="81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909" name="Google Shape;909;p68"/>
          <p:cNvSpPr txBox="1"/>
          <p:nvPr>
            <p:ph hasCustomPrompt="1" idx="6" type="title"/>
          </p:nvPr>
        </p:nvSpPr>
        <p:spPr>
          <a:xfrm>
            <a:off x="5197350" y="3135675"/>
            <a:ext cx="1554600" cy="5388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3000"/>
              <a:buNone/>
              <a:defRPr sz="3000">
                <a:solidFill>
                  <a:schemeClr val="lt1"/>
                </a:solidFill>
              </a:defRPr>
            </a:lvl1pPr>
            <a:lvl2pPr lvl="1" rtl="0" algn="ctr">
              <a:spcBef>
                <a:spcPts val="0"/>
              </a:spcBef>
              <a:spcAft>
                <a:spcPts val="0"/>
              </a:spcAft>
              <a:buClr>
                <a:schemeClr val="lt1"/>
              </a:buClr>
              <a:buSzPts val="3000"/>
              <a:buNone/>
              <a:defRPr sz="3000">
                <a:solidFill>
                  <a:schemeClr val="lt1"/>
                </a:solidFill>
              </a:defRPr>
            </a:lvl2pPr>
            <a:lvl3pPr lvl="2" rtl="0" algn="ctr">
              <a:spcBef>
                <a:spcPts val="0"/>
              </a:spcBef>
              <a:spcAft>
                <a:spcPts val="0"/>
              </a:spcAft>
              <a:buClr>
                <a:schemeClr val="lt1"/>
              </a:buClr>
              <a:buSzPts val="3000"/>
              <a:buNone/>
              <a:defRPr sz="3000">
                <a:solidFill>
                  <a:schemeClr val="lt1"/>
                </a:solidFill>
              </a:defRPr>
            </a:lvl3pPr>
            <a:lvl4pPr lvl="3" rtl="0" algn="ctr">
              <a:spcBef>
                <a:spcPts val="0"/>
              </a:spcBef>
              <a:spcAft>
                <a:spcPts val="0"/>
              </a:spcAft>
              <a:buClr>
                <a:schemeClr val="lt1"/>
              </a:buClr>
              <a:buSzPts val="3000"/>
              <a:buNone/>
              <a:defRPr sz="3000">
                <a:solidFill>
                  <a:schemeClr val="lt1"/>
                </a:solidFill>
              </a:defRPr>
            </a:lvl4pPr>
            <a:lvl5pPr lvl="4" rtl="0" algn="ctr">
              <a:spcBef>
                <a:spcPts val="0"/>
              </a:spcBef>
              <a:spcAft>
                <a:spcPts val="0"/>
              </a:spcAft>
              <a:buClr>
                <a:schemeClr val="lt1"/>
              </a:buClr>
              <a:buSzPts val="3000"/>
              <a:buNone/>
              <a:defRPr sz="3000">
                <a:solidFill>
                  <a:schemeClr val="lt1"/>
                </a:solidFill>
              </a:defRPr>
            </a:lvl5pPr>
            <a:lvl6pPr lvl="5" rtl="0" algn="ctr">
              <a:spcBef>
                <a:spcPts val="0"/>
              </a:spcBef>
              <a:spcAft>
                <a:spcPts val="0"/>
              </a:spcAft>
              <a:buClr>
                <a:schemeClr val="lt1"/>
              </a:buClr>
              <a:buSzPts val="3000"/>
              <a:buNone/>
              <a:defRPr sz="3000">
                <a:solidFill>
                  <a:schemeClr val="lt1"/>
                </a:solidFill>
              </a:defRPr>
            </a:lvl6pPr>
            <a:lvl7pPr lvl="6" rtl="0" algn="ctr">
              <a:spcBef>
                <a:spcPts val="0"/>
              </a:spcBef>
              <a:spcAft>
                <a:spcPts val="0"/>
              </a:spcAft>
              <a:buClr>
                <a:schemeClr val="lt1"/>
              </a:buClr>
              <a:buSzPts val="3000"/>
              <a:buNone/>
              <a:defRPr sz="3000">
                <a:solidFill>
                  <a:schemeClr val="lt1"/>
                </a:solidFill>
              </a:defRPr>
            </a:lvl7pPr>
            <a:lvl8pPr lvl="7" rtl="0" algn="ctr">
              <a:spcBef>
                <a:spcPts val="0"/>
              </a:spcBef>
              <a:spcAft>
                <a:spcPts val="0"/>
              </a:spcAft>
              <a:buClr>
                <a:schemeClr val="lt1"/>
              </a:buClr>
              <a:buSzPts val="3000"/>
              <a:buNone/>
              <a:defRPr sz="3000">
                <a:solidFill>
                  <a:schemeClr val="lt1"/>
                </a:solidFill>
              </a:defRPr>
            </a:lvl8pPr>
            <a:lvl9pPr lvl="8" rtl="0" algn="ctr">
              <a:spcBef>
                <a:spcPts val="0"/>
              </a:spcBef>
              <a:spcAft>
                <a:spcPts val="0"/>
              </a:spcAft>
              <a:buClr>
                <a:schemeClr val="lt1"/>
              </a:buClr>
              <a:buSzPts val="3000"/>
              <a:buNone/>
              <a:defRPr sz="3000">
                <a:solidFill>
                  <a:schemeClr val="lt1"/>
                </a:solidFill>
              </a:defRPr>
            </a:lvl9pPr>
          </a:lstStyle>
          <a:p>
            <a:r>
              <a:t>xx%</a:t>
            </a:r>
          </a:p>
        </p:txBody>
      </p:sp>
      <p:sp>
        <p:nvSpPr>
          <p:cNvPr id="910" name="Google Shape;910;p68"/>
          <p:cNvSpPr txBox="1"/>
          <p:nvPr>
            <p:ph idx="7" type="subTitle"/>
          </p:nvPr>
        </p:nvSpPr>
        <p:spPr>
          <a:xfrm>
            <a:off x="6892625" y="2346200"/>
            <a:ext cx="1554600" cy="81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911" name="Google Shape;911;p68"/>
          <p:cNvSpPr txBox="1"/>
          <p:nvPr>
            <p:ph hasCustomPrompt="1" idx="8" type="title"/>
          </p:nvPr>
        </p:nvSpPr>
        <p:spPr>
          <a:xfrm>
            <a:off x="6892625" y="1840275"/>
            <a:ext cx="1554600" cy="5388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3000"/>
              <a:buNone/>
              <a:defRPr sz="3000">
                <a:solidFill>
                  <a:schemeClr val="lt1"/>
                </a:solidFill>
              </a:defRPr>
            </a:lvl1pPr>
            <a:lvl2pPr lvl="1" rtl="0" algn="ctr">
              <a:spcBef>
                <a:spcPts val="0"/>
              </a:spcBef>
              <a:spcAft>
                <a:spcPts val="0"/>
              </a:spcAft>
              <a:buClr>
                <a:schemeClr val="lt1"/>
              </a:buClr>
              <a:buSzPts val="3000"/>
              <a:buNone/>
              <a:defRPr sz="3000">
                <a:solidFill>
                  <a:schemeClr val="lt1"/>
                </a:solidFill>
              </a:defRPr>
            </a:lvl2pPr>
            <a:lvl3pPr lvl="2" rtl="0" algn="ctr">
              <a:spcBef>
                <a:spcPts val="0"/>
              </a:spcBef>
              <a:spcAft>
                <a:spcPts val="0"/>
              </a:spcAft>
              <a:buClr>
                <a:schemeClr val="lt1"/>
              </a:buClr>
              <a:buSzPts val="3000"/>
              <a:buNone/>
              <a:defRPr sz="3000">
                <a:solidFill>
                  <a:schemeClr val="lt1"/>
                </a:solidFill>
              </a:defRPr>
            </a:lvl3pPr>
            <a:lvl4pPr lvl="3" rtl="0" algn="ctr">
              <a:spcBef>
                <a:spcPts val="0"/>
              </a:spcBef>
              <a:spcAft>
                <a:spcPts val="0"/>
              </a:spcAft>
              <a:buClr>
                <a:schemeClr val="lt1"/>
              </a:buClr>
              <a:buSzPts val="3000"/>
              <a:buNone/>
              <a:defRPr sz="3000">
                <a:solidFill>
                  <a:schemeClr val="lt1"/>
                </a:solidFill>
              </a:defRPr>
            </a:lvl4pPr>
            <a:lvl5pPr lvl="4" rtl="0" algn="ctr">
              <a:spcBef>
                <a:spcPts val="0"/>
              </a:spcBef>
              <a:spcAft>
                <a:spcPts val="0"/>
              </a:spcAft>
              <a:buClr>
                <a:schemeClr val="lt1"/>
              </a:buClr>
              <a:buSzPts val="3000"/>
              <a:buNone/>
              <a:defRPr sz="3000">
                <a:solidFill>
                  <a:schemeClr val="lt1"/>
                </a:solidFill>
              </a:defRPr>
            </a:lvl5pPr>
            <a:lvl6pPr lvl="5" rtl="0" algn="ctr">
              <a:spcBef>
                <a:spcPts val="0"/>
              </a:spcBef>
              <a:spcAft>
                <a:spcPts val="0"/>
              </a:spcAft>
              <a:buClr>
                <a:schemeClr val="lt1"/>
              </a:buClr>
              <a:buSzPts val="3000"/>
              <a:buNone/>
              <a:defRPr sz="3000">
                <a:solidFill>
                  <a:schemeClr val="lt1"/>
                </a:solidFill>
              </a:defRPr>
            </a:lvl6pPr>
            <a:lvl7pPr lvl="6" rtl="0" algn="ctr">
              <a:spcBef>
                <a:spcPts val="0"/>
              </a:spcBef>
              <a:spcAft>
                <a:spcPts val="0"/>
              </a:spcAft>
              <a:buClr>
                <a:schemeClr val="lt1"/>
              </a:buClr>
              <a:buSzPts val="3000"/>
              <a:buNone/>
              <a:defRPr sz="3000">
                <a:solidFill>
                  <a:schemeClr val="lt1"/>
                </a:solidFill>
              </a:defRPr>
            </a:lvl7pPr>
            <a:lvl8pPr lvl="7" rtl="0" algn="ctr">
              <a:spcBef>
                <a:spcPts val="0"/>
              </a:spcBef>
              <a:spcAft>
                <a:spcPts val="0"/>
              </a:spcAft>
              <a:buClr>
                <a:schemeClr val="lt1"/>
              </a:buClr>
              <a:buSzPts val="3000"/>
              <a:buNone/>
              <a:defRPr sz="3000">
                <a:solidFill>
                  <a:schemeClr val="lt1"/>
                </a:solidFill>
              </a:defRPr>
            </a:lvl8pPr>
            <a:lvl9pPr lvl="8" rtl="0" algn="ctr">
              <a:spcBef>
                <a:spcPts val="0"/>
              </a:spcBef>
              <a:spcAft>
                <a:spcPts val="0"/>
              </a:spcAft>
              <a:buClr>
                <a:schemeClr val="lt1"/>
              </a:buClr>
              <a:buSzPts val="3000"/>
              <a:buNone/>
              <a:defRPr sz="3000">
                <a:solidFill>
                  <a:schemeClr val="lt1"/>
                </a:solidFill>
              </a:defRPr>
            </a:lvl9pPr>
          </a:lstStyle>
          <a:p>
            <a:r>
              <a:t>xx%</a:t>
            </a: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hree Columns">
  <p:cSld name="TITLE_ONLY_2_1">
    <p:bg>
      <p:bgPr>
        <a:solidFill>
          <a:schemeClr val="accent1"/>
        </a:solidFill>
      </p:bgPr>
    </p:bg>
    <p:spTree>
      <p:nvGrpSpPr>
        <p:cNvPr id="912" name="Shape 912"/>
        <p:cNvGrpSpPr/>
        <p:nvPr/>
      </p:nvGrpSpPr>
      <p:grpSpPr>
        <a:xfrm>
          <a:off x="0" y="0"/>
          <a:ext cx="0" cy="0"/>
          <a:chOff x="0" y="0"/>
          <a:chExt cx="0" cy="0"/>
        </a:xfrm>
      </p:grpSpPr>
      <p:sp>
        <p:nvSpPr>
          <p:cNvPr id="913" name="Google Shape;913;p69"/>
          <p:cNvSpPr/>
          <p:nvPr/>
        </p:nvSpPr>
        <p:spPr>
          <a:xfrm>
            <a:off x="-18300" y="-40625"/>
            <a:ext cx="768900" cy="3972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69"/>
          <p:cNvSpPr txBox="1"/>
          <p:nvPr>
            <p:ph type="title"/>
          </p:nvPr>
        </p:nvSpPr>
        <p:spPr>
          <a:xfrm rot="-5400000">
            <a:off x="-639250" y="1601225"/>
            <a:ext cx="2788800" cy="572700"/>
          </a:xfrm>
          <a:prstGeom prst="rect">
            <a:avLst/>
          </a:prstGeom>
        </p:spPr>
        <p:txBody>
          <a:bodyPr anchorCtr="0" anchor="b" bIns="91425" lIns="91425" spcFirstLastPara="1" rIns="91425" wrap="square" tIns="91425">
            <a:noAutofit/>
          </a:bodyPr>
          <a:lstStyle>
            <a:lvl1pPr lvl="0" rtl="0" algn="r">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15" name="Google Shape;915;p69"/>
          <p:cNvSpPr txBox="1"/>
          <p:nvPr>
            <p:ph idx="1" type="subTitle"/>
          </p:nvPr>
        </p:nvSpPr>
        <p:spPr>
          <a:xfrm>
            <a:off x="2061769" y="2346200"/>
            <a:ext cx="1554600" cy="81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916" name="Google Shape;916;p69"/>
          <p:cNvSpPr txBox="1"/>
          <p:nvPr>
            <p:ph hasCustomPrompt="1" idx="2" type="title"/>
          </p:nvPr>
        </p:nvSpPr>
        <p:spPr>
          <a:xfrm>
            <a:off x="2061769" y="1840300"/>
            <a:ext cx="1554600" cy="5388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3000"/>
              <a:buNone/>
              <a:defRPr sz="3000">
                <a:solidFill>
                  <a:schemeClr val="lt1"/>
                </a:solidFill>
              </a:defRPr>
            </a:lvl1pPr>
            <a:lvl2pPr lvl="1" rtl="0" algn="ctr">
              <a:spcBef>
                <a:spcPts val="0"/>
              </a:spcBef>
              <a:spcAft>
                <a:spcPts val="0"/>
              </a:spcAft>
              <a:buClr>
                <a:schemeClr val="lt1"/>
              </a:buClr>
              <a:buSzPts val="3000"/>
              <a:buNone/>
              <a:defRPr sz="3000">
                <a:solidFill>
                  <a:schemeClr val="lt1"/>
                </a:solidFill>
              </a:defRPr>
            </a:lvl2pPr>
            <a:lvl3pPr lvl="2" rtl="0" algn="ctr">
              <a:spcBef>
                <a:spcPts val="0"/>
              </a:spcBef>
              <a:spcAft>
                <a:spcPts val="0"/>
              </a:spcAft>
              <a:buClr>
                <a:schemeClr val="lt1"/>
              </a:buClr>
              <a:buSzPts val="3000"/>
              <a:buNone/>
              <a:defRPr sz="3000">
                <a:solidFill>
                  <a:schemeClr val="lt1"/>
                </a:solidFill>
              </a:defRPr>
            </a:lvl3pPr>
            <a:lvl4pPr lvl="3" rtl="0" algn="ctr">
              <a:spcBef>
                <a:spcPts val="0"/>
              </a:spcBef>
              <a:spcAft>
                <a:spcPts val="0"/>
              </a:spcAft>
              <a:buClr>
                <a:schemeClr val="lt1"/>
              </a:buClr>
              <a:buSzPts val="3000"/>
              <a:buNone/>
              <a:defRPr sz="3000">
                <a:solidFill>
                  <a:schemeClr val="lt1"/>
                </a:solidFill>
              </a:defRPr>
            </a:lvl4pPr>
            <a:lvl5pPr lvl="4" rtl="0" algn="ctr">
              <a:spcBef>
                <a:spcPts val="0"/>
              </a:spcBef>
              <a:spcAft>
                <a:spcPts val="0"/>
              </a:spcAft>
              <a:buClr>
                <a:schemeClr val="lt1"/>
              </a:buClr>
              <a:buSzPts val="3000"/>
              <a:buNone/>
              <a:defRPr sz="3000">
                <a:solidFill>
                  <a:schemeClr val="lt1"/>
                </a:solidFill>
              </a:defRPr>
            </a:lvl5pPr>
            <a:lvl6pPr lvl="5" rtl="0" algn="ctr">
              <a:spcBef>
                <a:spcPts val="0"/>
              </a:spcBef>
              <a:spcAft>
                <a:spcPts val="0"/>
              </a:spcAft>
              <a:buClr>
                <a:schemeClr val="lt1"/>
              </a:buClr>
              <a:buSzPts val="3000"/>
              <a:buNone/>
              <a:defRPr sz="3000">
                <a:solidFill>
                  <a:schemeClr val="lt1"/>
                </a:solidFill>
              </a:defRPr>
            </a:lvl6pPr>
            <a:lvl7pPr lvl="6" rtl="0" algn="ctr">
              <a:spcBef>
                <a:spcPts val="0"/>
              </a:spcBef>
              <a:spcAft>
                <a:spcPts val="0"/>
              </a:spcAft>
              <a:buClr>
                <a:schemeClr val="lt1"/>
              </a:buClr>
              <a:buSzPts val="3000"/>
              <a:buNone/>
              <a:defRPr sz="3000">
                <a:solidFill>
                  <a:schemeClr val="lt1"/>
                </a:solidFill>
              </a:defRPr>
            </a:lvl7pPr>
            <a:lvl8pPr lvl="7" rtl="0" algn="ctr">
              <a:spcBef>
                <a:spcPts val="0"/>
              </a:spcBef>
              <a:spcAft>
                <a:spcPts val="0"/>
              </a:spcAft>
              <a:buClr>
                <a:schemeClr val="lt1"/>
              </a:buClr>
              <a:buSzPts val="3000"/>
              <a:buNone/>
              <a:defRPr sz="3000">
                <a:solidFill>
                  <a:schemeClr val="lt1"/>
                </a:solidFill>
              </a:defRPr>
            </a:lvl8pPr>
            <a:lvl9pPr lvl="8" rtl="0" algn="ctr">
              <a:spcBef>
                <a:spcPts val="0"/>
              </a:spcBef>
              <a:spcAft>
                <a:spcPts val="0"/>
              </a:spcAft>
              <a:buClr>
                <a:schemeClr val="lt1"/>
              </a:buClr>
              <a:buSzPts val="3000"/>
              <a:buNone/>
              <a:defRPr sz="3000">
                <a:solidFill>
                  <a:schemeClr val="lt1"/>
                </a:solidFill>
              </a:defRPr>
            </a:lvl9pPr>
          </a:lstStyle>
          <a:p>
            <a:r>
              <a:t>xx%</a:t>
            </a:r>
          </a:p>
        </p:txBody>
      </p:sp>
      <p:sp>
        <p:nvSpPr>
          <p:cNvPr id="917" name="Google Shape;917;p69"/>
          <p:cNvSpPr txBox="1"/>
          <p:nvPr>
            <p:ph idx="3" type="subTitle"/>
          </p:nvPr>
        </p:nvSpPr>
        <p:spPr>
          <a:xfrm>
            <a:off x="4366644" y="3641600"/>
            <a:ext cx="1554600" cy="81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918" name="Google Shape;918;p69"/>
          <p:cNvSpPr txBox="1"/>
          <p:nvPr>
            <p:ph hasCustomPrompt="1" idx="4" type="title"/>
          </p:nvPr>
        </p:nvSpPr>
        <p:spPr>
          <a:xfrm>
            <a:off x="4366644" y="3135675"/>
            <a:ext cx="1554600" cy="5388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3000"/>
              <a:buNone/>
              <a:defRPr sz="3000">
                <a:solidFill>
                  <a:schemeClr val="lt1"/>
                </a:solidFill>
              </a:defRPr>
            </a:lvl1pPr>
            <a:lvl2pPr lvl="1" rtl="0" algn="ctr">
              <a:spcBef>
                <a:spcPts val="0"/>
              </a:spcBef>
              <a:spcAft>
                <a:spcPts val="0"/>
              </a:spcAft>
              <a:buClr>
                <a:schemeClr val="lt1"/>
              </a:buClr>
              <a:buSzPts val="3000"/>
              <a:buNone/>
              <a:defRPr sz="3000">
                <a:solidFill>
                  <a:schemeClr val="lt1"/>
                </a:solidFill>
              </a:defRPr>
            </a:lvl2pPr>
            <a:lvl3pPr lvl="2" rtl="0" algn="ctr">
              <a:spcBef>
                <a:spcPts val="0"/>
              </a:spcBef>
              <a:spcAft>
                <a:spcPts val="0"/>
              </a:spcAft>
              <a:buClr>
                <a:schemeClr val="lt1"/>
              </a:buClr>
              <a:buSzPts val="3000"/>
              <a:buNone/>
              <a:defRPr sz="3000">
                <a:solidFill>
                  <a:schemeClr val="lt1"/>
                </a:solidFill>
              </a:defRPr>
            </a:lvl3pPr>
            <a:lvl4pPr lvl="3" rtl="0" algn="ctr">
              <a:spcBef>
                <a:spcPts val="0"/>
              </a:spcBef>
              <a:spcAft>
                <a:spcPts val="0"/>
              </a:spcAft>
              <a:buClr>
                <a:schemeClr val="lt1"/>
              </a:buClr>
              <a:buSzPts val="3000"/>
              <a:buNone/>
              <a:defRPr sz="3000">
                <a:solidFill>
                  <a:schemeClr val="lt1"/>
                </a:solidFill>
              </a:defRPr>
            </a:lvl4pPr>
            <a:lvl5pPr lvl="4" rtl="0" algn="ctr">
              <a:spcBef>
                <a:spcPts val="0"/>
              </a:spcBef>
              <a:spcAft>
                <a:spcPts val="0"/>
              </a:spcAft>
              <a:buClr>
                <a:schemeClr val="lt1"/>
              </a:buClr>
              <a:buSzPts val="3000"/>
              <a:buNone/>
              <a:defRPr sz="3000">
                <a:solidFill>
                  <a:schemeClr val="lt1"/>
                </a:solidFill>
              </a:defRPr>
            </a:lvl5pPr>
            <a:lvl6pPr lvl="5" rtl="0" algn="ctr">
              <a:spcBef>
                <a:spcPts val="0"/>
              </a:spcBef>
              <a:spcAft>
                <a:spcPts val="0"/>
              </a:spcAft>
              <a:buClr>
                <a:schemeClr val="lt1"/>
              </a:buClr>
              <a:buSzPts val="3000"/>
              <a:buNone/>
              <a:defRPr sz="3000">
                <a:solidFill>
                  <a:schemeClr val="lt1"/>
                </a:solidFill>
              </a:defRPr>
            </a:lvl6pPr>
            <a:lvl7pPr lvl="6" rtl="0" algn="ctr">
              <a:spcBef>
                <a:spcPts val="0"/>
              </a:spcBef>
              <a:spcAft>
                <a:spcPts val="0"/>
              </a:spcAft>
              <a:buClr>
                <a:schemeClr val="lt1"/>
              </a:buClr>
              <a:buSzPts val="3000"/>
              <a:buNone/>
              <a:defRPr sz="3000">
                <a:solidFill>
                  <a:schemeClr val="lt1"/>
                </a:solidFill>
              </a:defRPr>
            </a:lvl7pPr>
            <a:lvl8pPr lvl="7" rtl="0" algn="ctr">
              <a:spcBef>
                <a:spcPts val="0"/>
              </a:spcBef>
              <a:spcAft>
                <a:spcPts val="0"/>
              </a:spcAft>
              <a:buClr>
                <a:schemeClr val="lt1"/>
              </a:buClr>
              <a:buSzPts val="3000"/>
              <a:buNone/>
              <a:defRPr sz="3000">
                <a:solidFill>
                  <a:schemeClr val="lt1"/>
                </a:solidFill>
              </a:defRPr>
            </a:lvl8pPr>
            <a:lvl9pPr lvl="8" rtl="0" algn="ctr">
              <a:spcBef>
                <a:spcPts val="0"/>
              </a:spcBef>
              <a:spcAft>
                <a:spcPts val="0"/>
              </a:spcAft>
              <a:buClr>
                <a:schemeClr val="lt1"/>
              </a:buClr>
              <a:buSzPts val="3000"/>
              <a:buNone/>
              <a:defRPr sz="3000">
                <a:solidFill>
                  <a:schemeClr val="lt1"/>
                </a:solidFill>
              </a:defRPr>
            </a:lvl9pPr>
          </a:lstStyle>
          <a:p>
            <a:r>
              <a:t>xx%</a:t>
            </a:r>
          </a:p>
        </p:txBody>
      </p:sp>
      <p:sp>
        <p:nvSpPr>
          <p:cNvPr id="919" name="Google Shape;919;p69"/>
          <p:cNvSpPr txBox="1"/>
          <p:nvPr>
            <p:ph idx="5" type="subTitle"/>
          </p:nvPr>
        </p:nvSpPr>
        <p:spPr>
          <a:xfrm>
            <a:off x="6671519" y="2346200"/>
            <a:ext cx="1554600" cy="81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920" name="Google Shape;920;p69"/>
          <p:cNvSpPr txBox="1"/>
          <p:nvPr>
            <p:ph hasCustomPrompt="1" idx="6" type="title"/>
          </p:nvPr>
        </p:nvSpPr>
        <p:spPr>
          <a:xfrm>
            <a:off x="6671519" y="1840275"/>
            <a:ext cx="1554600" cy="5388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3000"/>
              <a:buNone/>
              <a:defRPr sz="3000">
                <a:solidFill>
                  <a:schemeClr val="lt1"/>
                </a:solidFill>
              </a:defRPr>
            </a:lvl1pPr>
            <a:lvl2pPr lvl="1" rtl="0" algn="ctr">
              <a:spcBef>
                <a:spcPts val="0"/>
              </a:spcBef>
              <a:spcAft>
                <a:spcPts val="0"/>
              </a:spcAft>
              <a:buClr>
                <a:schemeClr val="lt1"/>
              </a:buClr>
              <a:buSzPts val="3000"/>
              <a:buNone/>
              <a:defRPr sz="3000">
                <a:solidFill>
                  <a:schemeClr val="lt1"/>
                </a:solidFill>
              </a:defRPr>
            </a:lvl2pPr>
            <a:lvl3pPr lvl="2" rtl="0" algn="ctr">
              <a:spcBef>
                <a:spcPts val="0"/>
              </a:spcBef>
              <a:spcAft>
                <a:spcPts val="0"/>
              </a:spcAft>
              <a:buClr>
                <a:schemeClr val="lt1"/>
              </a:buClr>
              <a:buSzPts val="3000"/>
              <a:buNone/>
              <a:defRPr sz="3000">
                <a:solidFill>
                  <a:schemeClr val="lt1"/>
                </a:solidFill>
              </a:defRPr>
            </a:lvl3pPr>
            <a:lvl4pPr lvl="3" rtl="0" algn="ctr">
              <a:spcBef>
                <a:spcPts val="0"/>
              </a:spcBef>
              <a:spcAft>
                <a:spcPts val="0"/>
              </a:spcAft>
              <a:buClr>
                <a:schemeClr val="lt1"/>
              </a:buClr>
              <a:buSzPts val="3000"/>
              <a:buNone/>
              <a:defRPr sz="3000">
                <a:solidFill>
                  <a:schemeClr val="lt1"/>
                </a:solidFill>
              </a:defRPr>
            </a:lvl4pPr>
            <a:lvl5pPr lvl="4" rtl="0" algn="ctr">
              <a:spcBef>
                <a:spcPts val="0"/>
              </a:spcBef>
              <a:spcAft>
                <a:spcPts val="0"/>
              </a:spcAft>
              <a:buClr>
                <a:schemeClr val="lt1"/>
              </a:buClr>
              <a:buSzPts val="3000"/>
              <a:buNone/>
              <a:defRPr sz="3000">
                <a:solidFill>
                  <a:schemeClr val="lt1"/>
                </a:solidFill>
              </a:defRPr>
            </a:lvl5pPr>
            <a:lvl6pPr lvl="5" rtl="0" algn="ctr">
              <a:spcBef>
                <a:spcPts val="0"/>
              </a:spcBef>
              <a:spcAft>
                <a:spcPts val="0"/>
              </a:spcAft>
              <a:buClr>
                <a:schemeClr val="lt1"/>
              </a:buClr>
              <a:buSzPts val="3000"/>
              <a:buNone/>
              <a:defRPr sz="3000">
                <a:solidFill>
                  <a:schemeClr val="lt1"/>
                </a:solidFill>
              </a:defRPr>
            </a:lvl6pPr>
            <a:lvl7pPr lvl="6" rtl="0" algn="ctr">
              <a:spcBef>
                <a:spcPts val="0"/>
              </a:spcBef>
              <a:spcAft>
                <a:spcPts val="0"/>
              </a:spcAft>
              <a:buClr>
                <a:schemeClr val="lt1"/>
              </a:buClr>
              <a:buSzPts val="3000"/>
              <a:buNone/>
              <a:defRPr sz="3000">
                <a:solidFill>
                  <a:schemeClr val="lt1"/>
                </a:solidFill>
              </a:defRPr>
            </a:lvl7pPr>
            <a:lvl8pPr lvl="7" rtl="0" algn="ctr">
              <a:spcBef>
                <a:spcPts val="0"/>
              </a:spcBef>
              <a:spcAft>
                <a:spcPts val="0"/>
              </a:spcAft>
              <a:buClr>
                <a:schemeClr val="lt1"/>
              </a:buClr>
              <a:buSzPts val="3000"/>
              <a:buNone/>
              <a:defRPr sz="3000">
                <a:solidFill>
                  <a:schemeClr val="lt1"/>
                </a:solidFill>
              </a:defRPr>
            </a:lvl8pPr>
            <a:lvl9pPr lvl="8" rtl="0" algn="ctr">
              <a:spcBef>
                <a:spcPts val="0"/>
              </a:spcBef>
              <a:spcAft>
                <a:spcPts val="0"/>
              </a:spcAft>
              <a:buClr>
                <a:schemeClr val="lt1"/>
              </a:buClr>
              <a:buSzPts val="3000"/>
              <a:buNone/>
              <a:defRPr sz="3000">
                <a:solidFill>
                  <a:schemeClr val="lt1"/>
                </a:solidFill>
              </a:defRPr>
            </a:lvl9pPr>
          </a:lstStyle>
          <a:p>
            <a:r>
              <a:t>xx%</a:t>
            </a: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hree Columns 1">
  <p:cSld name="TITLE_AND_BODY_1">
    <p:spTree>
      <p:nvGrpSpPr>
        <p:cNvPr id="921" name="Shape 921"/>
        <p:cNvGrpSpPr/>
        <p:nvPr/>
      </p:nvGrpSpPr>
      <p:grpSpPr>
        <a:xfrm>
          <a:off x="0" y="0"/>
          <a:ext cx="0" cy="0"/>
          <a:chOff x="0" y="0"/>
          <a:chExt cx="0" cy="0"/>
        </a:xfrm>
      </p:grpSpPr>
      <p:sp>
        <p:nvSpPr>
          <p:cNvPr id="922" name="Google Shape;922;p70"/>
          <p:cNvSpPr/>
          <p:nvPr/>
        </p:nvSpPr>
        <p:spPr>
          <a:xfrm>
            <a:off x="-18300" y="-40625"/>
            <a:ext cx="768900" cy="3972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70"/>
          <p:cNvSpPr txBox="1"/>
          <p:nvPr>
            <p:ph type="title"/>
          </p:nvPr>
        </p:nvSpPr>
        <p:spPr>
          <a:xfrm rot="-5400000">
            <a:off x="-639250" y="1601225"/>
            <a:ext cx="2788800" cy="572700"/>
          </a:xfrm>
          <a:prstGeom prst="rect">
            <a:avLst/>
          </a:prstGeom>
        </p:spPr>
        <p:txBody>
          <a:bodyPr anchorCtr="0" anchor="b" bIns="91425" lIns="91425" spcFirstLastPara="1" rIns="91425" wrap="square" tIns="91425">
            <a:noAutofit/>
          </a:bodyPr>
          <a:lstStyle>
            <a:lvl1pPr lvl="0" rtl="0" algn="r">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24" name="Google Shape;924;p70"/>
          <p:cNvSpPr txBox="1"/>
          <p:nvPr>
            <p:ph idx="2" type="title"/>
          </p:nvPr>
        </p:nvSpPr>
        <p:spPr>
          <a:xfrm>
            <a:off x="1965925" y="633513"/>
            <a:ext cx="2771400" cy="488700"/>
          </a:xfrm>
          <a:prstGeom prst="rect">
            <a:avLst/>
          </a:prstGeom>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p:txBody>
      </p:sp>
      <p:sp>
        <p:nvSpPr>
          <p:cNvPr id="925" name="Google Shape;925;p70"/>
          <p:cNvSpPr txBox="1"/>
          <p:nvPr>
            <p:ph idx="1" type="subTitle"/>
          </p:nvPr>
        </p:nvSpPr>
        <p:spPr>
          <a:xfrm>
            <a:off x="1965925" y="1067338"/>
            <a:ext cx="2771400" cy="608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
        <p:nvSpPr>
          <p:cNvPr id="926" name="Google Shape;926;p70"/>
          <p:cNvSpPr txBox="1"/>
          <p:nvPr>
            <p:ph idx="3" type="title"/>
          </p:nvPr>
        </p:nvSpPr>
        <p:spPr>
          <a:xfrm>
            <a:off x="1965925" y="2050775"/>
            <a:ext cx="2771400" cy="488700"/>
          </a:xfrm>
          <a:prstGeom prst="rect">
            <a:avLst/>
          </a:prstGeom>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p:txBody>
      </p:sp>
      <p:sp>
        <p:nvSpPr>
          <p:cNvPr id="927" name="Google Shape;927;p70"/>
          <p:cNvSpPr txBox="1"/>
          <p:nvPr>
            <p:ph idx="4" type="subTitle"/>
          </p:nvPr>
        </p:nvSpPr>
        <p:spPr>
          <a:xfrm>
            <a:off x="1965925" y="2484600"/>
            <a:ext cx="2771400" cy="608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
        <p:nvSpPr>
          <p:cNvPr id="928" name="Google Shape;928;p70"/>
          <p:cNvSpPr txBox="1"/>
          <p:nvPr>
            <p:ph idx="5" type="title"/>
          </p:nvPr>
        </p:nvSpPr>
        <p:spPr>
          <a:xfrm>
            <a:off x="1965925" y="3468050"/>
            <a:ext cx="2771400" cy="488700"/>
          </a:xfrm>
          <a:prstGeom prst="rect">
            <a:avLst/>
          </a:prstGeom>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p:txBody>
      </p:sp>
      <p:sp>
        <p:nvSpPr>
          <p:cNvPr id="929" name="Google Shape;929;p70"/>
          <p:cNvSpPr txBox="1"/>
          <p:nvPr>
            <p:ph idx="6" type="subTitle"/>
          </p:nvPr>
        </p:nvSpPr>
        <p:spPr>
          <a:xfrm>
            <a:off x="1965925" y="3901875"/>
            <a:ext cx="2771400" cy="608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AND_BODY_1_1">
    <p:spTree>
      <p:nvGrpSpPr>
        <p:cNvPr id="930" name="Shape 930"/>
        <p:cNvGrpSpPr/>
        <p:nvPr/>
      </p:nvGrpSpPr>
      <p:grpSpPr>
        <a:xfrm>
          <a:off x="0" y="0"/>
          <a:ext cx="0" cy="0"/>
          <a:chOff x="0" y="0"/>
          <a:chExt cx="0" cy="0"/>
        </a:xfrm>
      </p:grpSpPr>
      <p:sp>
        <p:nvSpPr>
          <p:cNvPr id="931" name="Google Shape;931;p71"/>
          <p:cNvSpPr/>
          <p:nvPr/>
        </p:nvSpPr>
        <p:spPr>
          <a:xfrm>
            <a:off x="-6225" y="-12375"/>
            <a:ext cx="4578300" cy="5182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71"/>
          <p:cNvSpPr txBox="1"/>
          <p:nvPr>
            <p:ph type="title"/>
          </p:nvPr>
        </p:nvSpPr>
        <p:spPr>
          <a:xfrm>
            <a:off x="3202500" y="3402750"/>
            <a:ext cx="2739000" cy="488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800"/>
              <a:buNone/>
              <a:defRPr sz="18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p:txBody>
      </p:sp>
      <p:sp>
        <p:nvSpPr>
          <p:cNvPr id="933" name="Google Shape;933;p71"/>
          <p:cNvSpPr txBox="1"/>
          <p:nvPr>
            <p:ph idx="1" type="subTitle"/>
          </p:nvPr>
        </p:nvSpPr>
        <p:spPr>
          <a:xfrm>
            <a:off x="2002950" y="1291975"/>
            <a:ext cx="5138100" cy="201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nSpc>
                <a:spcPct val="100000"/>
              </a:lnSpc>
              <a:spcBef>
                <a:spcPts val="0"/>
              </a:spcBef>
              <a:spcAft>
                <a:spcPts val="0"/>
              </a:spcAft>
              <a:buSzPts val="3000"/>
              <a:buNone/>
              <a:defRPr sz="3000"/>
            </a:lvl2pPr>
            <a:lvl3pPr lvl="2" rtl="0">
              <a:lnSpc>
                <a:spcPct val="100000"/>
              </a:lnSpc>
              <a:spcBef>
                <a:spcPts val="0"/>
              </a:spcBef>
              <a:spcAft>
                <a:spcPts val="0"/>
              </a:spcAft>
              <a:buSzPts val="3000"/>
              <a:buNone/>
              <a:defRPr sz="3000"/>
            </a:lvl3pPr>
            <a:lvl4pPr lvl="3" rtl="0">
              <a:lnSpc>
                <a:spcPct val="100000"/>
              </a:lnSpc>
              <a:spcBef>
                <a:spcPts val="0"/>
              </a:spcBef>
              <a:spcAft>
                <a:spcPts val="0"/>
              </a:spcAft>
              <a:buSzPts val="3000"/>
              <a:buNone/>
              <a:defRPr sz="3000"/>
            </a:lvl4pPr>
            <a:lvl5pPr lvl="4" rtl="0">
              <a:lnSpc>
                <a:spcPct val="100000"/>
              </a:lnSpc>
              <a:spcBef>
                <a:spcPts val="0"/>
              </a:spcBef>
              <a:spcAft>
                <a:spcPts val="0"/>
              </a:spcAft>
              <a:buSzPts val="3000"/>
              <a:buNone/>
              <a:defRPr sz="3000"/>
            </a:lvl5pPr>
            <a:lvl6pPr lvl="5" rtl="0">
              <a:lnSpc>
                <a:spcPct val="100000"/>
              </a:lnSpc>
              <a:spcBef>
                <a:spcPts val="0"/>
              </a:spcBef>
              <a:spcAft>
                <a:spcPts val="0"/>
              </a:spcAft>
              <a:buSzPts val="3000"/>
              <a:buNone/>
              <a:defRPr sz="3000"/>
            </a:lvl6pPr>
            <a:lvl7pPr lvl="6" rtl="0">
              <a:lnSpc>
                <a:spcPct val="100000"/>
              </a:lnSpc>
              <a:spcBef>
                <a:spcPts val="0"/>
              </a:spcBef>
              <a:spcAft>
                <a:spcPts val="0"/>
              </a:spcAft>
              <a:buSzPts val="3000"/>
              <a:buNone/>
              <a:defRPr sz="3000"/>
            </a:lvl7pPr>
            <a:lvl8pPr lvl="7" rtl="0">
              <a:lnSpc>
                <a:spcPct val="100000"/>
              </a:lnSpc>
              <a:spcBef>
                <a:spcPts val="0"/>
              </a:spcBef>
              <a:spcAft>
                <a:spcPts val="0"/>
              </a:spcAft>
              <a:buSzPts val="3000"/>
              <a:buNone/>
              <a:defRPr sz="3000"/>
            </a:lvl8pPr>
            <a:lvl9pPr lvl="8" rtl="0">
              <a:lnSpc>
                <a:spcPct val="100000"/>
              </a:lnSpc>
              <a:spcBef>
                <a:spcPts val="0"/>
              </a:spcBef>
              <a:spcAft>
                <a:spcPts val="0"/>
              </a:spcAft>
              <a:buSzPts val="3000"/>
              <a:buNone/>
              <a:defRPr sz="3000"/>
            </a:lvl9pPr>
          </a:lstStyle>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Six Columns">
  <p:cSld name="TITLE_ONLY_1_1">
    <p:spTree>
      <p:nvGrpSpPr>
        <p:cNvPr id="934" name="Shape 934"/>
        <p:cNvGrpSpPr/>
        <p:nvPr/>
      </p:nvGrpSpPr>
      <p:grpSpPr>
        <a:xfrm>
          <a:off x="0" y="0"/>
          <a:ext cx="0" cy="0"/>
          <a:chOff x="0" y="0"/>
          <a:chExt cx="0" cy="0"/>
        </a:xfrm>
      </p:grpSpPr>
      <p:sp>
        <p:nvSpPr>
          <p:cNvPr id="935" name="Google Shape;935;p72"/>
          <p:cNvSpPr/>
          <p:nvPr/>
        </p:nvSpPr>
        <p:spPr>
          <a:xfrm>
            <a:off x="757125" y="588700"/>
            <a:ext cx="8386800" cy="4554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72"/>
          <p:cNvSpPr/>
          <p:nvPr/>
        </p:nvSpPr>
        <p:spPr>
          <a:xfrm>
            <a:off x="378575" y="-85900"/>
            <a:ext cx="781800" cy="4699200"/>
          </a:xfrm>
          <a:prstGeom prst="rect">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72"/>
          <p:cNvSpPr txBox="1"/>
          <p:nvPr>
            <p:ph type="title"/>
          </p:nvPr>
        </p:nvSpPr>
        <p:spPr>
          <a:xfrm rot="-5400000">
            <a:off x="-856450" y="1818375"/>
            <a:ext cx="3223200" cy="572700"/>
          </a:xfrm>
          <a:prstGeom prst="rect">
            <a:avLst/>
          </a:prstGeom>
        </p:spPr>
        <p:txBody>
          <a:bodyPr anchorCtr="0" anchor="b" bIns="91425" lIns="91425" spcFirstLastPara="1" rIns="91425" wrap="square" tIns="91425">
            <a:noAutofit/>
          </a:bodyPr>
          <a:lstStyle>
            <a:lvl1pPr lvl="0" rtl="0" algn="r">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38" name="Google Shape;938;p72"/>
          <p:cNvSpPr txBox="1"/>
          <p:nvPr>
            <p:ph idx="2" type="title"/>
          </p:nvPr>
        </p:nvSpPr>
        <p:spPr>
          <a:xfrm>
            <a:off x="2202300" y="1482575"/>
            <a:ext cx="1623900" cy="409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939" name="Google Shape;939;p72"/>
          <p:cNvSpPr txBox="1"/>
          <p:nvPr>
            <p:ph idx="1" type="subTitle"/>
          </p:nvPr>
        </p:nvSpPr>
        <p:spPr>
          <a:xfrm>
            <a:off x="2202300" y="1837450"/>
            <a:ext cx="1623900" cy="767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940" name="Google Shape;940;p72"/>
          <p:cNvSpPr txBox="1"/>
          <p:nvPr>
            <p:ph idx="3" type="title"/>
          </p:nvPr>
        </p:nvSpPr>
        <p:spPr>
          <a:xfrm>
            <a:off x="4352125" y="1482575"/>
            <a:ext cx="1623900" cy="409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941" name="Google Shape;941;p72"/>
          <p:cNvSpPr txBox="1"/>
          <p:nvPr>
            <p:ph idx="4" type="subTitle"/>
          </p:nvPr>
        </p:nvSpPr>
        <p:spPr>
          <a:xfrm>
            <a:off x="4352125" y="1837450"/>
            <a:ext cx="1623900" cy="767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942" name="Google Shape;942;p72"/>
          <p:cNvSpPr txBox="1"/>
          <p:nvPr>
            <p:ph idx="5" type="title"/>
          </p:nvPr>
        </p:nvSpPr>
        <p:spPr>
          <a:xfrm>
            <a:off x="6501950" y="1482575"/>
            <a:ext cx="1623900" cy="409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943" name="Google Shape;943;p72"/>
          <p:cNvSpPr txBox="1"/>
          <p:nvPr>
            <p:ph idx="6" type="subTitle"/>
          </p:nvPr>
        </p:nvSpPr>
        <p:spPr>
          <a:xfrm>
            <a:off x="6501950" y="1837450"/>
            <a:ext cx="1623900" cy="767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944" name="Google Shape;944;p72"/>
          <p:cNvSpPr txBox="1"/>
          <p:nvPr>
            <p:ph idx="7" type="title"/>
          </p:nvPr>
        </p:nvSpPr>
        <p:spPr>
          <a:xfrm>
            <a:off x="2202300" y="3490725"/>
            <a:ext cx="1623900" cy="409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945" name="Google Shape;945;p72"/>
          <p:cNvSpPr txBox="1"/>
          <p:nvPr>
            <p:ph idx="8" type="subTitle"/>
          </p:nvPr>
        </p:nvSpPr>
        <p:spPr>
          <a:xfrm>
            <a:off x="2202300" y="3845600"/>
            <a:ext cx="1623900" cy="767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946" name="Google Shape;946;p72"/>
          <p:cNvSpPr txBox="1"/>
          <p:nvPr>
            <p:ph idx="9" type="title"/>
          </p:nvPr>
        </p:nvSpPr>
        <p:spPr>
          <a:xfrm>
            <a:off x="4352125" y="3490725"/>
            <a:ext cx="1623900" cy="409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947" name="Google Shape;947;p72"/>
          <p:cNvSpPr txBox="1"/>
          <p:nvPr>
            <p:ph idx="13" type="subTitle"/>
          </p:nvPr>
        </p:nvSpPr>
        <p:spPr>
          <a:xfrm>
            <a:off x="4352125" y="3845600"/>
            <a:ext cx="1623900" cy="767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948" name="Google Shape;948;p72"/>
          <p:cNvSpPr txBox="1"/>
          <p:nvPr>
            <p:ph idx="14" type="title"/>
          </p:nvPr>
        </p:nvSpPr>
        <p:spPr>
          <a:xfrm>
            <a:off x="6501950" y="3490725"/>
            <a:ext cx="1623900" cy="409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949" name="Google Shape;949;p72"/>
          <p:cNvSpPr txBox="1"/>
          <p:nvPr>
            <p:ph idx="15" type="subTitle"/>
          </p:nvPr>
        </p:nvSpPr>
        <p:spPr>
          <a:xfrm>
            <a:off x="6501950" y="3845600"/>
            <a:ext cx="1623900" cy="767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1">
  <p:cSld name="TITLE_1_1_1">
    <p:spTree>
      <p:nvGrpSpPr>
        <p:cNvPr id="50" name="Shape 50"/>
        <p:cNvGrpSpPr/>
        <p:nvPr/>
      </p:nvGrpSpPr>
      <p:grpSpPr>
        <a:xfrm>
          <a:off x="0" y="0"/>
          <a:ext cx="0" cy="0"/>
          <a:chOff x="0" y="0"/>
          <a:chExt cx="0" cy="0"/>
        </a:xfrm>
      </p:grpSpPr>
      <p:sp>
        <p:nvSpPr>
          <p:cNvPr id="51" name="Google Shape;51;p8"/>
          <p:cNvSpPr txBox="1"/>
          <p:nvPr>
            <p:ph type="ctrTitle"/>
          </p:nvPr>
        </p:nvSpPr>
        <p:spPr>
          <a:xfrm>
            <a:off x="1557931" y="2064013"/>
            <a:ext cx="2076000" cy="196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48FFD5"/>
              </a:buClr>
              <a:buSzPts val="1100"/>
              <a:buFont typeface="Roboto Black"/>
              <a:buNone/>
              <a:defRPr b="0" sz="1100">
                <a:solidFill>
                  <a:srgbClr val="48FFD5"/>
                </a:solidFill>
                <a:latin typeface="Roboto Black"/>
                <a:ea typeface="Roboto Black"/>
                <a:cs typeface="Roboto Black"/>
                <a:sym typeface="Roboto Black"/>
              </a:defRPr>
            </a:lvl1pPr>
            <a:lvl2pPr lvl="1" algn="l">
              <a:lnSpc>
                <a:spcPct val="100000"/>
              </a:lnSpc>
              <a:spcBef>
                <a:spcPts val="0"/>
              </a:spcBef>
              <a:spcAft>
                <a:spcPts val="0"/>
              </a:spcAft>
              <a:buClr>
                <a:srgbClr val="48FFD5"/>
              </a:buClr>
              <a:buSzPts val="1100"/>
              <a:buFont typeface="Roboto Black"/>
              <a:buNone/>
              <a:defRPr b="0" sz="1100">
                <a:solidFill>
                  <a:srgbClr val="48FFD5"/>
                </a:solidFill>
                <a:latin typeface="Roboto Black"/>
                <a:ea typeface="Roboto Black"/>
                <a:cs typeface="Roboto Black"/>
                <a:sym typeface="Roboto Black"/>
              </a:defRPr>
            </a:lvl2pPr>
            <a:lvl3pPr lvl="2" algn="l">
              <a:lnSpc>
                <a:spcPct val="100000"/>
              </a:lnSpc>
              <a:spcBef>
                <a:spcPts val="0"/>
              </a:spcBef>
              <a:spcAft>
                <a:spcPts val="0"/>
              </a:spcAft>
              <a:buClr>
                <a:srgbClr val="48FFD5"/>
              </a:buClr>
              <a:buSzPts val="1100"/>
              <a:buFont typeface="Roboto Black"/>
              <a:buNone/>
              <a:defRPr b="0" sz="1100">
                <a:solidFill>
                  <a:srgbClr val="48FFD5"/>
                </a:solidFill>
                <a:latin typeface="Roboto Black"/>
                <a:ea typeface="Roboto Black"/>
                <a:cs typeface="Roboto Black"/>
                <a:sym typeface="Roboto Black"/>
              </a:defRPr>
            </a:lvl3pPr>
            <a:lvl4pPr lvl="3" algn="l">
              <a:lnSpc>
                <a:spcPct val="100000"/>
              </a:lnSpc>
              <a:spcBef>
                <a:spcPts val="0"/>
              </a:spcBef>
              <a:spcAft>
                <a:spcPts val="0"/>
              </a:spcAft>
              <a:buClr>
                <a:srgbClr val="48FFD5"/>
              </a:buClr>
              <a:buSzPts val="1100"/>
              <a:buFont typeface="Roboto Black"/>
              <a:buNone/>
              <a:defRPr b="0" sz="1100">
                <a:solidFill>
                  <a:srgbClr val="48FFD5"/>
                </a:solidFill>
                <a:latin typeface="Roboto Black"/>
                <a:ea typeface="Roboto Black"/>
                <a:cs typeface="Roboto Black"/>
                <a:sym typeface="Roboto Black"/>
              </a:defRPr>
            </a:lvl4pPr>
            <a:lvl5pPr lvl="4" algn="l">
              <a:lnSpc>
                <a:spcPct val="100000"/>
              </a:lnSpc>
              <a:spcBef>
                <a:spcPts val="0"/>
              </a:spcBef>
              <a:spcAft>
                <a:spcPts val="0"/>
              </a:spcAft>
              <a:buClr>
                <a:srgbClr val="48FFD5"/>
              </a:buClr>
              <a:buSzPts val="1100"/>
              <a:buFont typeface="Roboto Black"/>
              <a:buNone/>
              <a:defRPr b="0" sz="1100">
                <a:solidFill>
                  <a:srgbClr val="48FFD5"/>
                </a:solidFill>
                <a:latin typeface="Roboto Black"/>
                <a:ea typeface="Roboto Black"/>
                <a:cs typeface="Roboto Black"/>
                <a:sym typeface="Roboto Black"/>
              </a:defRPr>
            </a:lvl5pPr>
            <a:lvl6pPr lvl="5" algn="l">
              <a:lnSpc>
                <a:spcPct val="100000"/>
              </a:lnSpc>
              <a:spcBef>
                <a:spcPts val="0"/>
              </a:spcBef>
              <a:spcAft>
                <a:spcPts val="0"/>
              </a:spcAft>
              <a:buClr>
                <a:srgbClr val="48FFD5"/>
              </a:buClr>
              <a:buSzPts val="1100"/>
              <a:buFont typeface="Roboto Black"/>
              <a:buNone/>
              <a:defRPr b="0" sz="1100">
                <a:solidFill>
                  <a:srgbClr val="48FFD5"/>
                </a:solidFill>
                <a:latin typeface="Roboto Black"/>
                <a:ea typeface="Roboto Black"/>
                <a:cs typeface="Roboto Black"/>
                <a:sym typeface="Roboto Black"/>
              </a:defRPr>
            </a:lvl6pPr>
            <a:lvl7pPr lvl="6" algn="l">
              <a:lnSpc>
                <a:spcPct val="100000"/>
              </a:lnSpc>
              <a:spcBef>
                <a:spcPts val="0"/>
              </a:spcBef>
              <a:spcAft>
                <a:spcPts val="0"/>
              </a:spcAft>
              <a:buClr>
                <a:srgbClr val="48FFD5"/>
              </a:buClr>
              <a:buSzPts val="1100"/>
              <a:buFont typeface="Roboto Black"/>
              <a:buNone/>
              <a:defRPr b="0" sz="1100">
                <a:solidFill>
                  <a:srgbClr val="48FFD5"/>
                </a:solidFill>
                <a:latin typeface="Roboto Black"/>
                <a:ea typeface="Roboto Black"/>
                <a:cs typeface="Roboto Black"/>
                <a:sym typeface="Roboto Black"/>
              </a:defRPr>
            </a:lvl7pPr>
            <a:lvl8pPr lvl="7" algn="l">
              <a:lnSpc>
                <a:spcPct val="100000"/>
              </a:lnSpc>
              <a:spcBef>
                <a:spcPts val="0"/>
              </a:spcBef>
              <a:spcAft>
                <a:spcPts val="0"/>
              </a:spcAft>
              <a:buClr>
                <a:srgbClr val="48FFD5"/>
              </a:buClr>
              <a:buSzPts val="1100"/>
              <a:buFont typeface="Roboto Black"/>
              <a:buNone/>
              <a:defRPr b="0" sz="1100">
                <a:solidFill>
                  <a:srgbClr val="48FFD5"/>
                </a:solidFill>
                <a:latin typeface="Roboto Black"/>
                <a:ea typeface="Roboto Black"/>
                <a:cs typeface="Roboto Black"/>
                <a:sym typeface="Roboto Black"/>
              </a:defRPr>
            </a:lvl8pPr>
            <a:lvl9pPr lvl="8" algn="l">
              <a:lnSpc>
                <a:spcPct val="100000"/>
              </a:lnSpc>
              <a:spcBef>
                <a:spcPts val="0"/>
              </a:spcBef>
              <a:spcAft>
                <a:spcPts val="0"/>
              </a:spcAft>
              <a:buClr>
                <a:srgbClr val="48FFD5"/>
              </a:buClr>
              <a:buSzPts val="1100"/>
              <a:buFont typeface="Roboto Black"/>
              <a:buNone/>
              <a:defRPr b="0" sz="1100">
                <a:solidFill>
                  <a:srgbClr val="48FFD5"/>
                </a:solidFill>
                <a:latin typeface="Roboto Black"/>
                <a:ea typeface="Roboto Black"/>
                <a:cs typeface="Roboto Black"/>
                <a:sym typeface="Roboto Black"/>
              </a:defRPr>
            </a:lvl9pPr>
          </a:lstStyle>
          <a:p/>
        </p:txBody>
      </p:sp>
      <p:sp>
        <p:nvSpPr>
          <p:cNvPr id="52" name="Google Shape;52;p8"/>
          <p:cNvSpPr txBox="1"/>
          <p:nvPr>
            <p:ph idx="2" type="ctrTitle"/>
          </p:nvPr>
        </p:nvSpPr>
        <p:spPr>
          <a:xfrm>
            <a:off x="1557931" y="3466700"/>
            <a:ext cx="2076000" cy="196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48FFD5"/>
              </a:buClr>
              <a:buSzPts val="1100"/>
              <a:buFont typeface="Roboto Black"/>
              <a:buNone/>
              <a:defRPr b="0" sz="1100">
                <a:solidFill>
                  <a:srgbClr val="48FFD5"/>
                </a:solidFill>
                <a:latin typeface="Roboto Black"/>
                <a:ea typeface="Roboto Black"/>
                <a:cs typeface="Roboto Black"/>
                <a:sym typeface="Roboto Black"/>
              </a:defRPr>
            </a:lvl1pPr>
            <a:lvl2pPr lvl="1" algn="l">
              <a:lnSpc>
                <a:spcPct val="100000"/>
              </a:lnSpc>
              <a:spcBef>
                <a:spcPts val="0"/>
              </a:spcBef>
              <a:spcAft>
                <a:spcPts val="0"/>
              </a:spcAft>
              <a:buClr>
                <a:srgbClr val="48FFD5"/>
              </a:buClr>
              <a:buSzPts val="1100"/>
              <a:buFont typeface="Roboto Black"/>
              <a:buNone/>
              <a:defRPr b="0" sz="1100">
                <a:solidFill>
                  <a:srgbClr val="48FFD5"/>
                </a:solidFill>
                <a:latin typeface="Roboto Black"/>
                <a:ea typeface="Roboto Black"/>
                <a:cs typeface="Roboto Black"/>
                <a:sym typeface="Roboto Black"/>
              </a:defRPr>
            </a:lvl2pPr>
            <a:lvl3pPr lvl="2" algn="l">
              <a:lnSpc>
                <a:spcPct val="100000"/>
              </a:lnSpc>
              <a:spcBef>
                <a:spcPts val="0"/>
              </a:spcBef>
              <a:spcAft>
                <a:spcPts val="0"/>
              </a:spcAft>
              <a:buClr>
                <a:srgbClr val="48FFD5"/>
              </a:buClr>
              <a:buSzPts val="1100"/>
              <a:buFont typeface="Roboto Black"/>
              <a:buNone/>
              <a:defRPr b="0" sz="1100">
                <a:solidFill>
                  <a:srgbClr val="48FFD5"/>
                </a:solidFill>
                <a:latin typeface="Roboto Black"/>
                <a:ea typeface="Roboto Black"/>
                <a:cs typeface="Roboto Black"/>
                <a:sym typeface="Roboto Black"/>
              </a:defRPr>
            </a:lvl3pPr>
            <a:lvl4pPr lvl="3" algn="l">
              <a:lnSpc>
                <a:spcPct val="100000"/>
              </a:lnSpc>
              <a:spcBef>
                <a:spcPts val="0"/>
              </a:spcBef>
              <a:spcAft>
                <a:spcPts val="0"/>
              </a:spcAft>
              <a:buClr>
                <a:srgbClr val="48FFD5"/>
              </a:buClr>
              <a:buSzPts val="1100"/>
              <a:buFont typeface="Roboto Black"/>
              <a:buNone/>
              <a:defRPr b="0" sz="1100">
                <a:solidFill>
                  <a:srgbClr val="48FFD5"/>
                </a:solidFill>
                <a:latin typeface="Roboto Black"/>
                <a:ea typeface="Roboto Black"/>
                <a:cs typeface="Roboto Black"/>
                <a:sym typeface="Roboto Black"/>
              </a:defRPr>
            </a:lvl4pPr>
            <a:lvl5pPr lvl="4" algn="l">
              <a:lnSpc>
                <a:spcPct val="100000"/>
              </a:lnSpc>
              <a:spcBef>
                <a:spcPts val="0"/>
              </a:spcBef>
              <a:spcAft>
                <a:spcPts val="0"/>
              </a:spcAft>
              <a:buClr>
                <a:srgbClr val="48FFD5"/>
              </a:buClr>
              <a:buSzPts val="1100"/>
              <a:buFont typeface="Roboto Black"/>
              <a:buNone/>
              <a:defRPr b="0" sz="1100">
                <a:solidFill>
                  <a:srgbClr val="48FFD5"/>
                </a:solidFill>
                <a:latin typeface="Roboto Black"/>
                <a:ea typeface="Roboto Black"/>
                <a:cs typeface="Roboto Black"/>
                <a:sym typeface="Roboto Black"/>
              </a:defRPr>
            </a:lvl5pPr>
            <a:lvl6pPr lvl="5" algn="l">
              <a:lnSpc>
                <a:spcPct val="100000"/>
              </a:lnSpc>
              <a:spcBef>
                <a:spcPts val="0"/>
              </a:spcBef>
              <a:spcAft>
                <a:spcPts val="0"/>
              </a:spcAft>
              <a:buClr>
                <a:srgbClr val="48FFD5"/>
              </a:buClr>
              <a:buSzPts val="1100"/>
              <a:buFont typeface="Roboto Black"/>
              <a:buNone/>
              <a:defRPr b="0" sz="1100">
                <a:solidFill>
                  <a:srgbClr val="48FFD5"/>
                </a:solidFill>
                <a:latin typeface="Roboto Black"/>
                <a:ea typeface="Roboto Black"/>
                <a:cs typeface="Roboto Black"/>
                <a:sym typeface="Roboto Black"/>
              </a:defRPr>
            </a:lvl6pPr>
            <a:lvl7pPr lvl="6" algn="l">
              <a:lnSpc>
                <a:spcPct val="100000"/>
              </a:lnSpc>
              <a:spcBef>
                <a:spcPts val="0"/>
              </a:spcBef>
              <a:spcAft>
                <a:spcPts val="0"/>
              </a:spcAft>
              <a:buClr>
                <a:srgbClr val="48FFD5"/>
              </a:buClr>
              <a:buSzPts val="1100"/>
              <a:buFont typeface="Roboto Black"/>
              <a:buNone/>
              <a:defRPr b="0" sz="1100">
                <a:solidFill>
                  <a:srgbClr val="48FFD5"/>
                </a:solidFill>
                <a:latin typeface="Roboto Black"/>
                <a:ea typeface="Roboto Black"/>
                <a:cs typeface="Roboto Black"/>
                <a:sym typeface="Roboto Black"/>
              </a:defRPr>
            </a:lvl7pPr>
            <a:lvl8pPr lvl="7" algn="l">
              <a:lnSpc>
                <a:spcPct val="100000"/>
              </a:lnSpc>
              <a:spcBef>
                <a:spcPts val="0"/>
              </a:spcBef>
              <a:spcAft>
                <a:spcPts val="0"/>
              </a:spcAft>
              <a:buClr>
                <a:srgbClr val="48FFD5"/>
              </a:buClr>
              <a:buSzPts val="1100"/>
              <a:buFont typeface="Roboto Black"/>
              <a:buNone/>
              <a:defRPr b="0" sz="1100">
                <a:solidFill>
                  <a:srgbClr val="48FFD5"/>
                </a:solidFill>
                <a:latin typeface="Roboto Black"/>
                <a:ea typeface="Roboto Black"/>
                <a:cs typeface="Roboto Black"/>
                <a:sym typeface="Roboto Black"/>
              </a:defRPr>
            </a:lvl8pPr>
            <a:lvl9pPr lvl="8" algn="l">
              <a:lnSpc>
                <a:spcPct val="100000"/>
              </a:lnSpc>
              <a:spcBef>
                <a:spcPts val="0"/>
              </a:spcBef>
              <a:spcAft>
                <a:spcPts val="0"/>
              </a:spcAft>
              <a:buClr>
                <a:srgbClr val="48FFD5"/>
              </a:buClr>
              <a:buSzPts val="1100"/>
              <a:buFont typeface="Roboto Black"/>
              <a:buNone/>
              <a:defRPr b="0" sz="1100">
                <a:solidFill>
                  <a:srgbClr val="48FFD5"/>
                </a:solidFill>
                <a:latin typeface="Roboto Black"/>
                <a:ea typeface="Roboto Black"/>
                <a:cs typeface="Roboto Black"/>
                <a:sym typeface="Roboto Black"/>
              </a:defRPr>
            </a:lvl9pPr>
          </a:lstStyle>
          <a:p/>
        </p:txBody>
      </p:sp>
      <p:sp>
        <p:nvSpPr>
          <p:cNvPr id="53" name="Google Shape;53;p8"/>
          <p:cNvSpPr txBox="1"/>
          <p:nvPr>
            <p:ph idx="3" type="ctrTitle"/>
          </p:nvPr>
        </p:nvSpPr>
        <p:spPr>
          <a:xfrm>
            <a:off x="1557931" y="2765356"/>
            <a:ext cx="2076000" cy="196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48FFD5"/>
              </a:buClr>
              <a:buSzPts val="1100"/>
              <a:buFont typeface="Roboto Black"/>
              <a:buNone/>
              <a:defRPr b="0" sz="1100">
                <a:solidFill>
                  <a:srgbClr val="48FFD5"/>
                </a:solidFill>
                <a:latin typeface="Roboto Black"/>
                <a:ea typeface="Roboto Black"/>
                <a:cs typeface="Roboto Black"/>
                <a:sym typeface="Roboto Black"/>
              </a:defRPr>
            </a:lvl1pPr>
            <a:lvl2pPr lvl="1" algn="l">
              <a:lnSpc>
                <a:spcPct val="100000"/>
              </a:lnSpc>
              <a:spcBef>
                <a:spcPts val="0"/>
              </a:spcBef>
              <a:spcAft>
                <a:spcPts val="0"/>
              </a:spcAft>
              <a:buClr>
                <a:srgbClr val="48FFD5"/>
              </a:buClr>
              <a:buSzPts val="1100"/>
              <a:buFont typeface="Roboto Black"/>
              <a:buNone/>
              <a:defRPr b="0" sz="1100">
                <a:solidFill>
                  <a:srgbClr val="48FFD5"/>
                </a:solidFill>
                <a:latin typeface="Roboto Black"/>
                <a:ea typeface="Roboto Black"/>
                <a:cs typeface="Roboto Black"/>
                <a:sym typeface="Roboto Black"/>
              </a:defRPr>
            </a:lvl2pPr>
            <a:lvl3pPr lvl="2" algn="l">
              <a:lnSpc>
                <a:spcPct val="100000"/>
              </a:lnSpc>
              <a:spcBef>
                <a:spcPts val="0"/>
              </a:spcBef>
              <a:spcAft>
                <a:spcPts val="0"/>
              </a:spcAft>
              <a:buClr>
                <a:srgbClr val="48FFD5"/>
              </a:buClr>
              <a:buSzPts val="1100"/>
              <a:buFont typeface="Roboto Black"/>
              <a:buNone/>
              <a:defRPr b="0" sz="1100">
                <a:solidFill>
                  <a:srgbClr val="48FFD5"/>
                </a:solidFill>
                <a:latin typeface="Roboto Black"/>
                <a:ea typeface="Roboto Black"/>
                <a:cs typeface="Roboto Black"/>
                <a:sym typeface="Roboto Black"/>
              </a:defRPr>
            </a:lvl3pPr>
            <a:lvl4pPr lvl="3" algn="l">
              <a:lnSpc>
                <a:spcPct val="100000"/>
              </a:lnSpc>
              <a:spcBef>
                <a:spcPts val="0"/>
              </a:spcBef>
              <a:spcAft>
                <a:spcPts val="0"/>
              </a:spcAft>
              <a:buClr>
                <a:srgbClr val="48FFD5"/>
              </a:buClr>
              <a:buSzPts val="1100"/>
              <a:buFont typeface="Roboto Black"/>
              <a:buNone/>
              <a:defRPr b="0" sz="1100">
                <a:solidFill>
                  <a:srgbClr val="48FFD5"/>
                </a:solidFill>
                <a:latin typeface="Roboto Black"/>
                <a:ea typeface="Roboto Black"/>
                <a:cs typeface="Roboto Black"/>
                <a:sym typeface="Roboto Black"/>
              </a:defRPr>
            </a:lvl4pPr>
            <a:lvl5pPr lvl="4" algn="l">
              <a:lnSpc>
                <a:spcPct val="100000"/>
              </a:lnSpc>
              <a:spcBef>
                <a:spcPts val="0"/>
              </a:spcBef>
              <a:spcAft>
                <a:spcPts val="0"/>
              </a:spcAft>
              <a:buClr>
                <a:srgbClr val="48FFD5"/>
              </a:buClr>
              <a:buSzPts val="1100"/>
              <a:buFont typeface="Roboto Black"/>
              <a:buNone/>
              <a:defRPr b="0" sz="1100">
                <a:solidFill>
                  <a:srgbClr val="48FFD5"/>
                </a:solidFill>
                <a:latin typeface="Roboto Black"/>
                <a:ea typeface="Roboto Black"/>
                <a:cs typeface="Roboto Black"/>
                <a:sym typeface="Roboto Black"/>
              </a:defRPr>
            </a:lvl5pPr>
            <a:lvl6pPr lvl="5" algn="l">
              <a:lnSpc>
                <a:spcPct val="100000"/>
              </a:lnSpc>
              <a:spcBef>
                <a:spcPts val="0"/>
              </a:spcBef>
              <a:spcAft>
                <a:spcPts val="0"/>
              </a:spcAft>
              <a:buClr>
                <a:srgbClr val="48FFD5"/>
              </a:buClr>
              <a:buSzPts val="1100"/>
              <a:buFont typeface="Roboto Black"/>
              <a:buNone/>
              <a:defRPr b="0" sz="1100">
                <a:solidFill>
                  <a:srgbClr val="48FFD5"/>
                </a:solidFill>
                <a:latin typeface="Roboto Black"/>
                <a:ea typeface="Roboto Black"/>
                <a:cs typeface="Roboto Black"/>
                <a:sym typeface="Roboto Black"/>
              </a:defRPr>
            </a:lvl6pPr>
            <a:lvl7pPr lvl="6" algn="l">
              <a:lnSpc>
                <a:spcPct val="100000"/>
              </a:lnSpc>
              <a:spcBef>
                <a:spcPts val="0"/>
              </a:spcBef>
              <a:spcAft>
                <a:spcPts val="0"/>
              </a:spcAft>
              <a:buClr>
                <a:srgbClr val="48FFD5"/>
              </a:buClr>
              <a:buSzPts val="1100"/>
              <a:buFont typeface="Roboto Black"/>
              <a:buNone/>
              <a:defRPr b="0" sz="1100">
                <a:solidFill>
                  <a:srgbClr val="48FFD5"/>
                </a:solidFill>
                <a:latin typeface="Roboto Black"/>
                <a:ea typeface="Roboto Black"/>
                <a:cs typeface="Roboto Black"/>
                <a:sym typeface="Roboto Black"/>
              </a:defRPr>
            </a:lvl7pPr>
            <a:lvl8pPr lvl="7" algn="l">
              <a:lnSpc>
                <a:spcPct val="100000"/>
              </a:lnSpc>
              <a:spcBef>
                <a:spcPts val="0"/>
              </a:spcBef>
              <a:spcAft>
                <a:spcPts val="0"/>
              </a:spcAft>
              <a:buClr>
                <a:srgbClr val="48FFD5"/>
              </a:buClr>
              <a:buSzPts val="1100"/>
              <a:buFont typeface="Roboto Black"/>
              <a:buNone/>
              <a:defRPr b="0" sz="1100">
                <a:solidFill>
                  <a:srgbClr val="48FFD5"/>
                </a:solidFill>
                <a:latin typeface="Roboto Black"/>
                <a:ea typeface="Roboto Black"/>
                <a:cs typeface="Roboto Black"/>
                <a:sym typeface="Roboto Black"/>
              </a:defRPr>
            </a:lvl8pPr>
            <a:lvl9pPr lvl="8" algn="l">
              <a:lnSpc>
                <a:spcPct val="100000"/>
              </a:lnSpc>
              <a:spcBef>
                <a:spcPts val="0"/>
              </a:spcBef>
              <a:spcAft>
                <a:spcPts val="0"/>
              </a:spcAft>
              <a:buClr>
                <a:srgbClr val="48FFD5"/>
              </a:buClr>
              <a:buSzPts val="1100"/>
              <a:buFont typeface="Roboto Black"/>
              <a:buNone/>
              <a:defRPr b="0" sz="1100">
                <a:solidFill>
                  <a:srgbClr val="48FFD5"/>
                </a:solidFill>
                <a:latin typeface="Roboto Black"/>
                <a:ea typeface="Roboto Black"/>
                <a:cs typeface="Roboto Black"/>
                <a:sym typeface="Roboto Black"/>
              </a:defRPr>
            </a:lvl9pPr>
          </a:lstStyle>
          <a:p/>
        </p:txBody>
      </p:sp>
      <p:sp>
        <p:nvSpPr>
          <p:cNvPr id="54" name="Google Shape;54;p8"/>
          <p:cNvSpPr txBox="1"/>
          <p:nvPr>
            <p:ph idx="4" type="ctrTitle"/>
          </p:nvPr>
        </p:nvSpPr>
        <p:spPr>
          <a:xfrm>
            <a:off x="998325" y="644550"/>
            <a:ext cx="7833900" cy="6066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FFFFFF"/>
              </a:buClr>
              <a:buSzPts val="3000"/>
              <a:buFont typeface="Roboto Black"/>
              <a:buNone/>
              <a:defRPr b="0" sz="3000">
                <a:solidFill>
                  <a:srgbClr val="FFFFFF"/>
                </a:solidFill>
                <a:latin typeface="Roboto Black"/>
                <a:ea typeface="Roboto Black"/>
                <a:cs typeface="Roboto Black"/>
                <a:sym typeface="Roboto Black"/>
              </a:defRPr>
            </a:lvl1pPr>
            <a:lvl2pPr lvl="1" algn="l">
              <a:lnSpc>
                <a:spcPct val="100000"/>
              </a:lnSpc>
              <a:spcBef>
                <a:spcPts val="0"/>
              </a:spcBef>
              <a:spcAft>
                <a:spcPts val="0"/>
              </a:spcAft>
              <a:buClr>
                <a:srgbClr val="48FFD5"/>
              </a:buClr>
              <a:buSzPts val="5200"/>
              <a:buNone/>
              <a:defRPr sz="5200">
                <a:solidFill>
                  <a:srgbClr val="48FFD5"/>
                </a:solidFill>
              </a:defRPr>
            </a:lvl2pPr>
            <a:lvl3pPr lvl="2" algn="l">
              <a:lnSpc>
                <a:spcPct val="100000"/>
              </a:lnSpc>
              <a:spcBef>
                <a:spcPts val="0"/>
              </a:spcBef>
              <a:spcAft>
                <a:spcPts val="0"/>
              </a:spcAft>
              <a:buClr>
                <a:srgbClr val="48FFD5"/>
              </a:buClr>
              <a:buSzPts val="5200"/>
              <a:buNone/>
              <a:defRPr sz="5200">
                <a:solidFill>
                  <a:srgbClr val="48FFD5"/>
                </a:solidFill>
              </a:defRPr>
            </a:lvl3pPr>
            <a:lvl4pPr lvl="3" algn="l">
              <a:lnSpc>
                <a:spcPct val="100000"/>
              </a:lnSpc>
              <a:spcBef>
                <a:spcPts val="0"/>
              </a:spcBef>
              <a:spcAft>
                <a:spcPts val="0"/>
              </a:spcAft>
              <a:buClr>
                <a:srgbClr val="48FFD5"/>
              </a:buClr>
              <a:buSzPts val="5200"/>
              <a:buNone/>
              <a:defRPr sz="5200">
                <a:solidFill>
                  <a:srgbClr val="48FFD5"/>
                </a:solidFill>
              </a:defRPr>
            </a:lvl4pPr>
            <a:lvl5pPr lvl="4" algn="l">
              <a:lnSpc>
                <a:spcPct val="100000"/>
              </a:lnSpc>
              <a:spcBef>
                <a:spcPts val="0"/>
              </a:spcBef>
              <a:spcAft>
                <a:spcPts val="0"/>
              </a:spcAft>
              <a:buClr>
                <a:srgbClr val="48FFD5"/>
              </a:buClr>
              <a:buSzPts val="5200"/>
              <a:buNone/>
              <a:defRPr sz="5200">
                <a:solidFill>
                  <a:srgbClr val="48FFD5"/>
                </a:solidFill>
              </a:defRPr>
            </a:lvl5pPr>
            <a:lvl6pPr lvl="5" algn="l">
              <a:lnSpc>
                <a:spcPct val="100000"/>
              </a:lnSpc>
              <a:spcBef>
                <a:spcPts val="0"/>
              </a:spcBef>
              <a:spcAft>
                <a:spcPts val="0"/>
              </a:spcAft>
              <a:buClr>
                <a:srgbClr val="48FFD5"/>
              </a:buClr>
              <a:buSzPts val="5200"/>
              <a:buNone/>
              <a:defRPr sz="5200">
                <a:solidFill>
                  <a:srgbClr val="48FFD5"/>
                </a:solidFill>
              </a:defRPr>
            </a:lvl6pPr>
            <a:lvl7pPr lvl="6" algn="l">
              <a:lnSpc>
                <a:spcPct val="100000"/>
              </a:lnSpc>
              <a:spcBef>
                <a:spcPts val="0"/>
              </a:spcBef>
              <a:spcAft>
                <a:spcPts val="0"/>
              </a:spcAft>
              <a:buClr>
                <a:srgbClr val="48FFD5"/>
              </a:buClr>
              <a:buSzPts val="5200"/>
              <a:buNone/>
              <a:defRPr sz="5200">
                <a:solidFill>
                  <a:srgbClr val="48FFD5"/>
                </a:solidFill>
              </a:defRPr>
            </a:lvl7pPr>
            <a:lvl8pPr lvl="7" algn="l">
              <a:lnSpc>
                <a:spcPct val="100000"/>
              </a:lnSpc>
              <a:spcBef>
                <a:spcPts val="0"/>
              </a:spcBef>
              <a:spcAft>
                <a:spcPts val="0"/>
              </a:spcAft>
              <a:buClr>
                <a:srgbClr val="48FFD5"/>
              </a:buClr>
              <a:buSzPts val="5200"/>
              <a:buNone/>
              <a:defRPr sz="5200">
                <a:solidFill>
                  <a:srgbClr val="48FFD5"/>
                </a:solidFill>
              </a:defRPr>
            </a:lvl8pPr>
            <a:lvl9pPr lvl="8" algn="l">
              <a:lnSpc>
                <a:spcPct val="100000"/>
              </a:lnSpc>
              <a:spcBef>
                <a:spcPts val="0"/>
              </a:spcBef>
              <a:spcAft>
                <a:spcPts val="0"/>
              </a:spcAft>
              <a:buClr>
                <a:srgbClr val="48FFD5"/>
              </a:buClr>
              <a:buSzPts val="5200"/>
              <a:buNone/>
              <a:defRPr sz="5200">
                <a:solidFill>
                  <a:srgbClr val="48FFD5"/>
                </a:solidFill>
              </a:defRPr>
            </a:lvl9pPr>
          </a:lstStyle>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hree Columns 2">
  <p:cSld name="TITLE_AND_BODY_1_2">
    <p:spTree>
      <p:nvGrpSpPr>
        <p:cNvPr id="950" name="Shape 950"/>
        <p:cNvGrpSpPr/>
        <p:nvPr/>
      </p:nvGrpSpPr>
      <p:grpSpPr>
        <a:xfrm>
          <a:off x="0" y="0"/>
          <a:ext cx="0" cy="0"/>
          <a:chOff x="0" y="0"/>
          <a:chExt cx="0" cy="0"/>
        </a:xfrm>
      </p:grpSpPr>
      <p:sp>
        <p:nvSpPr>
          <p:cNvPr id="951" name="Google Shape;951;p73"/>
          <p:cNvSpPr/>
          <p:nvPr/>
        </p:nvSpPr>
        <p:spPr>
          <a:xfrm>
            <a:off x="-18300" y="-40625"/>
            <a:ext cx="768900" cy="3972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73"/>
          <p:cNvSpPr txBox="1"/>
          <p:nvPr>
            <p:ph type="title"/>
          </p:nvPr>
        </p:nvSpPr>
        <p:spPr>
          <a:xfrm rot="-5400000">
            <a:off x="-639250" y="1601225"/>
            <a:ext cx="2788800" cy="572700"/>
          </a:xfrm>
          <a:prstGeom prst="rect">
            <a:avLst/>
          </a:prstGeom>
        </p:spPr>
        <p:txBody>
          <a:bodyPr anchorCtr="0" anchor="b" bIns="91425" lIns="91425" spcFirstLastPara="1" rIns="91425" wrap="square" tIns="91425">
            <a:noAutofit/>
          </a:bodyPr>
          <a:lstStyle>
            <a:lvl1pPr lvl="0" rtl="0" algn="r">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53" name="Google Shape;953;p73"/>
          <p:cNvSpPr txBox="1"/>
          <p:nvPr>
            <p:ph idx="2" type="title"/>
          </p:nvPr>
        </p:nvSpPr>
        <p:spPr>
          <a:xfrm>
            <a:off x="2102575" y="3405175"/>
            <a:ext cx="1623900" cy="409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954" name="Google Shape;954;p73"/>
          <p:cNvSpPr txBox="1"/>
          <p:nvPr>
            <p:ph idx="1" type="subTitle"/>
          </p:nvPr>
        </p:nvSpPr>
        <p:spPr>
          <a:xfrm>
            <a:off x="2102575" y="3760050"/>
            <a:ext cx="1623900" cy="767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955" name="Google Shape;955;p73"/>
          <p:cNvSpPr txBox="1"/>
          <p:nvPr>
            <p:ph idx="3" type="title"/>
          </p:nvPr>
        </p:nvSpPr>
        <p:spPr>
          <a:xfrm>
            <a:off x="4328600" y="3405175"/>
            <a:ext cx="1623900" cy="409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956" name="Google Shape;956;p73"/>
          <p:cNvSpPr txBox="1"/>
          <p:nvPr>
            <p:ph idx="4" type="subTitle"/>
          </p:nvPr>
        </p:nvSpPr>
        <p:spPr>
          <a:xfrm>
            <a:off x="4328600" y="3760050"/>
            <a:ext cx="1623900" cy="767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957" name="Google Shape;957;p73"/>
          <p:cNvSpPr txBox="1"/>
          <p:nvPr>
            <p:ph idx="5" type="title"/>
          </p:nvPr>
        </p:nvSpPr>
        <p:spPr>
          <a:xfrm>
            <a:off x="6554625" y="3405175"/>
            <a:ext cx="1623900" cy="409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958" name="Google Shape;958;p73"/>
          <p:cNvSpPr txBox="1"/>
          <p:nvPr>
            <p:ph idx="6" type="subTitle"/>
          </p:nvPr>
        </p:nvSpPr>
        <p:spPr>
          <a:xfrm>
            <a:off x="6554625" y="3760050"/>
            <a:ext cx="1623900" cy="767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Four Columns 1">
  <p:cSld name="TITLE_AND_BODY_1_2_1">
    <p:spTree>
      <p:nvGrpSpPr>
        <p:cNvPr id="959" name="Shape 959"/>
        <p:cNvGrpSpPr/>
        <p:nvPr/>
      </p:nvGrpSpPr>
      <p:grpSpPr>
        <a:xfrm>
          <a:off x="0" y="0"/>
          <a:ext cx="0" cy="0"/>
          <a:chOff x="0" y="0"/>
          <a:chExt cx="0" cy="0"/>
        </a:xfrm>
      </p:grpSpPr>
      <p:sp>
        <p:nvSpPr>
          <p:cNvPr id="960" name="Google Shape;960;p74"/>
          <p:cNvSpPr/>
          <p:nvPr/>
        </p:nvSpPr>
        <p:spPr>
          <a:xfrm>
            <a:off x="-18300" y="-40625"/>
            <a:ext cx="768900" cy="5184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74"/>
          <p:cNvSpPr txBox="1"/>
          <p:nvPr>
            <p:ph type="title"/>
          </p:nvPr>
        </p:nvSpPr>
        <p:spPr>
          <a:xfrm rot="-5400000">
            <a:off x="-639250" y="1601225"/>
            <a:ext cx="2788800" cy="572700"/>
          </a:xfrm>
          <a:prstGeom prst="rect">
            <a:avLst/>
          </a:prstGeom>
        </p:spPr>
        <p:txBody>
          <a:bodyPr anchorCtr="0" anchor="b" bIns="91425" lIns="91425" spcFirstLastPara="1" rIns="91425" wrap="square" tIns="91425">
            <a:noAutofit/>
          </a:bodyPr>
          <a:lstStyle>
            <a:lvl1pPr lvl="0" rtl="0" algn="r">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62" name="Google Shape;962;p74"/>
          <p:cNvSpPr txBox="1"/>
          <p:nvPr>
            <p:ph idx="2" type="title"/>
          </p:nvPr>
        </p:nvSpPr>
        <p:spPr>
          <a:xfrm>
            <a:off x="1783850" y="788013"/>
            <a:ext cx="1529400" cy="409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963" name="Google Shape;963;p74"/>
          <p:cNvSpPr txBox="1"/>
          <p:nvPr>
            <p:ph idx="1" type="subTitle"/>
          </p:nvPr>
        </p:nvSpPr>
        <p:spPr>
          <a:xfrm>
            <a:off x="1783850" y="1142888"/>
            <a:ext cx="1529400" cy="767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964" name="Google Shape;964;p74"/>
          <p:cNvSpPr txBox="1"/>
          <p:nvPr>
            <p:ph idx="3" type="title"/>
          </p:nvPr>
        </p:nvSpPr>
        <p:spPr>
          <a:xfrm>
            <a:off x="3521614" y="788013"/>
            <a:ext cx="1529400" cy="409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965" name="Google Shape;965;p74"/>
          <p:cNvSpPr txBox="1"/>
          <p:nvPr>
            <p:ph idx="4" type="subTitle"/>
          </p:nvPr>
        </p:nvSpPr>
        <p:spPr>
          <a:xfrm>
            <a:off x="3521614" y="1142888"/>
            <a:ext cx="1529400" cy="767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966" name="Google Shape;966;p74"/>
          <p:cNvSpPr txBox="1"/>
          <p:nvPr>
            <p:ph idx="5" type="title"/>
          </p:nvPr>
        </p:nvSpPr>
        <p:spPr>
          <a:xfrm>
            <a:off x="5259378" y="788013"/>
            <a:ext cx="1529400" cy="409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967" name="Google Shape;967;p74"/>
          <p:cNvSpPr txBox="1"/>
          <p:nvPr>
            <p:ph idx="6" type="subTitle"/>
          </p:nvPr>
        </p:nvSpPr>
        <p:spPr>
          <a:xfrm>
            <a:off x="5259378" y="1142888"/>
            <a:ext cx="1529400" cy="767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968" name="Google Shape;968;p74"/>
          <p:cNvSpPr txBox="1"/>
          <p:nvPr>
            <p:ph idx="7" type="title"/>
          </p:nvPr>
        </p:nvSpPr>
        <p:spPr>
          <a:xfrm>
            <a:off x="6997143" y="788013"/>
            <a:ext cx="1529400" cy="409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969" name="Google Shape;969;p74"/>
          <p:cNvSpPr txBox="1"/>
          <p:nvPr>
            <p:ph idx="8" type="subTitle"/>
          </p:nvPr>
        </p:nvSpPr>
        <p:spPr>
          <a:xfrm>
            <a:off x="6997143" y="1142888"/>
            <a:ext cx="1529400" cy="767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970" name="Google Shape;970;p74"/>
          <p:cNvSpPr/>
          <p:nvPr/>
        </p:nvSpPr>
        <p:spPr>
          <a:xfrm>
            <a:off x="378575" y="-85900"/>
            <a:ext cx="781800" cy="4699200"/>
          </a:xfrm>
          <a:prstGeom prst="rect">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 name="Google Shape;971;p74"/>
          <p:cNvSpPr/>
          <p:nvPr/>
        </p:nvSpPr>
        <p:spPr>
          <a:xfrm>
            <a:off x="1801100" y="2423675"/>
            <a:ext cx="7342800" cy="2719800"/>
          </a:xfrm>
          <a:prstGeom prst="rect">
            <a:avLst/>
          </a:prstGeom>
          <a:solidFill>
            <a:srgbClr val="6DD6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design">
  <p:cSld name="TITLE_AND_BODY_1_3">
    <p:spTree>
      <p:nvGrpSpPr>
        <p:cNvPr id="972" name="Shape 972"/>
        <p:cNvGrpSpPr/>
        <p:nvPr/>
      </p:nvGrpSpPr>
      <p:grpSpPr>
        <a:xfrm>
          <a:off x="0" y="0"/>
          <a:ext cx="0" cy="0"/>
          <a:chOff x="0" y="0"/>
          <a:chExt cx="0" cy="0"/>
        </a:xfrm>
      </p:grpSpPr>
      <p:sp>
        <p:nvSpPr>
          <p:cNvPr id="973" name="Google Shape;973;p75"/>
          <p:cNvSpPr/>
          <p:nvPr/>
        </p:nvSpPr>
        <p:spPr>
          <a:xfrm>
            <a:off x="-18300" y="-40625"/>
            <a:ext cx="768900" cy="3972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 name="Google Shape;974;p75"/>
          <p:cNvSpPr txBox="1"/>
          <p:nvPr>
            <p:ph type="title"/>
          </p:nvPr>
        </p:nvSpPr>
        <p:spPr>
          <a:xfrm rot="-5400000">
            <a:off x="-639250" y="1601225"/>
            <a:ext cx="2788800" cy="572700"/>
          </a:xfrm>
          <a:prstGeom prst="rect">
            <a:avLst/>
          </a:prstGeom>
        </p:spPr>
        <p:txBody>
          <a:bodyPr anchorCtr="0" anchor="b" bIns="91425" lIns="91425" spcFirstLastPara="1" rIns="91425" wrap="square" tIns="91425">
            <a:noAutofit/>
          </a:bodyPr>
          <a:lstStyle>
            <a:lvl1pPr lvl="0" rtl="0" algn="r">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wo Columns ">
  <p:cSld name="TITLE_AND_BODY_1_2_2">
    <p:spTree>
      <p:nvGrpSpPr>
        <p:cNvPr id="975" name="Shape 975"/>
        <p:cNvGrpSpPr/>
        <p:nvPr/>
      </p:nvGrpSpPr>
      <p:grpSpPr>
        <a:xfrm>
          <a:off x="0" y="0"/>
          <a:ext cx="0" cy="0"/>
          <a:chOff x="0" y="0"/>
          <a:chExt cx="0" cy="0"/>
        </a:xfrm>
      </p:grpSpPr>
      <p:sp>
        <p:nvSpPr>
          <p:cNvPr id="976" name="Google Shape;976;p76"/>
          <p:cNvSpPr/>
          <p:nvPr/>
        </p:nvSpPr>
        <p:spPr>
          <a:xfrm>
            <a:off x="-18300" y="-40625"/>
            <a:ext cx="768900" cy="3972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p76"/>
          <p:cNvSpPr/>
          <p:nvPr/>
        </p:nvSpPr>
        <p:spPr>
          <a:xfrm>
            <a:off x="378575" y="-85900"/>
            <a:ext cx="781800" cy="4699200"/>
          </a:xfrm>
          <a:prstGeom prst="rect">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76"/>
          <p:cNvSpPr txBox="1"/>
          <p:nvPr>
            <p:ph type="title"/>
          </p:nvPr>
        </p:nvSpPr>
        <p:spPr>
          <a:xfrm rot="-5400000">
            <a:off x="-1200550" y="2162650"/>
            <a:ext cx="3911400" cy="572700"/>
          </a:xfrm>
          <a:prstGeom prst="rect">
            <a:avLst/>
          </a:prstGeom>
        </p:spPr>
        <p:txBody>
          <a:bodyPr anchorCtr="0" anchor="b" bIns="91425" lIns="91425" spcFirstLastPara="1" rIns="91425" wrap="square" tIns="91425">
            <a:noAutofit/>
          </a:bodyPr>
          <a:lstStyle>
            <a:lvl1pPr lvl="0" rtl="0" algn="r">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79" name="Google Shape;979;p76"/>
          <p:cNvSpPr txBox="1"/>
          <p:nvPr>
            <p:ph idx="2" type="title"/>
          </p:nvPr>
        </p:nvSpPr>
        <p:spPr>
          <a:xfrm>
            <a:off x="2306738" y="4071100"/>
            <a:ext cx="2244900" cy="4098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980" name="Google Shape;980;p76"/>
          <p:cNvSpPr txBox="1"/>
          <p:nvPr>
            <p:ph idx="1" type="subTitle"/>
          </p:nvPr>
        </p:nvSpPr>
        <p:spPr>
          <a:xfrm>
            <a:off x="2025638" y="2759575"/>
            <a:ext cx="2807100" cy="767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800"/>
              <a:buNone/>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981" name="Google Shape;981;p76"/>
          <p:cNvSpPr txBox="1"/>
          <p:nvPr>
            <p:ph idx="3" type="title"/>
          </p:nvPr>
        </p:nvSpPr>
        <p:spPr>
          <a:xfrm>
            <a:off x="5754463" y="4071100"/>
            <a:ext cx="2244900" cy="4098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982" name="Google Shape;982;p76"/>
          <p:cNvSpPr txBox="1"/>
          <p:nvPr>
            <p:ph idx="4" type="subTitle"/>
          </p:nvPr>
        </p:nvSpPr>
        <p:spPr>
          <a:xfrm>
            <a:off x="5473363" y="2759575"/>
            <a:ext cx="2807100" cy="767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800"/>
              <a:buNone/>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p:cSld name="SECTION_TITLE_AND_DESCRIPTION_1">
    <p:spTree>
      <p:nvGrpSpPr>
        <p:cNvPr id="983" name="Shape 983"/>
        <p:cNvGrpSpPr/>
        <p:nvPr/>
      </p:nvGrpSpPr>
      <p:grpSpPr>
        <a:xfrm>
          <a:off x="0" y="0"/>
          <a:ext cx="0" cy="0"/>
          <a:chOff x="0" y="0"/>
          <a:chExt cx="0" cy="0"/>
        </a:xfrm>
      </p:grpSpPr>
      <p:sp>
        <p:nvSpPr>
          <p:cNvPr id="984" name="Google Shape;984;p77"/>
          <p:cNvSpPr/>
          <p:nvPr/>
        </p:nvSpPr>
        <p:spPr>
          <a:xfrm>
            <a:off x="-18300" y="-40625"/>
            <a:ext cx="768900" cy="3972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5" name="Google Shape;985;p77"/>
          <p:cNvSpPr/>
          <p:nvPr/>
        </p:nvSpPr>
        <p:spPr>
          <a:xfrm>
            <a:off x="378575" y="-85900"/>
            <a:ext cx="781800" cy="4699200"/>
          </a:xfrm>
          <a:prstGeom prst="rect">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 name="Google Shape;986;p77"/>
          <p:cNvSpPr txBox="1"/>
          <p:nvPr>
            <p:ph idx="1" type="subTitle"/>
          </p:nvPr>
        </p:nvSpPr>
        <p:spPr>
          <a:xfrm>
            <a:off x="5781200" y="1706778"/>
            <a:ext cx="2938800" cy="4335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100"/>
              <a:buFont typeface="Passion One"/>
              <a:buNone/>
              <a:defRPr sz="2100">
                <a:latin typeface="Passion One"/>
                <a:ea typeface="Passion One"/>
                <a:cs typeface="Passion One"/>
                <a:sym typeface="Passion One"/>
              </a:defRPr>
            </a:lvl1pPr>
            <a:lvl2pPr lvl="1" rtl="0">
              <a:lnSpc>
                <a:spcPct val="100000"/>
              </a:lnSpc>
              <a:spcBef>
                <a:spcPts val="0"/>
              </a:spcBef>
              <a:spcAft>
                <a:spcPts val="0"/>
              </a:spcAft>
              <a:buSzPts val="2100"/>
              <a:buFont typeface="Passion One"/>
              <a:buNone/>
              <a:defRPr sz="2100">
                <a:latin typeface="Passion One"/>
                <a:ea typeface="Passion One"/>
                <a:cs typeface="Passion One"/>
                <a:sym typeface="Passion One"/>
              </a:defRPr>
            </a:lvl2pPr>
            <a:lvl3pPr lvl="2" rtl="0">
              <a:lnSpc>
                <a:spcPct val="100000"/>
              </a:lnSpc>
              <a:spcBef>
                <a:spcPts val="0"/>
              </a:spcBef>
              <a:spcAft>
                <a:spcPts val="0"/>
              </a:spcAft>
              <a:buSzPts val="2100"/>
              <a:buFont typeface="Passion One"/>
              <a:buNone/>
              <a:defRPr sz="2100">
                <a:latin typeface="Passion One"/>
                <a:ea typeface="Passion One"/>
                <a:cs typeface="Passion One"/>
                <a:sym typeface="Passion One"/>
              </a:defRPr>
            </a:lvl3pPr>
            <a:lvl4pPr lvl="3" rtl="0">
              <a:lnSpc>
                <a:spcPct val="100000"/>
              </a:lnSpc>
              <a:spcBef>
                <a:spcPts val="0"/>
              </a:spcBef>
              <a:spcAft>
                <a:spcPts val="0"/>
              </a:spcAft>
              <a:buSzPts val="2100"/>
              <a:buFont typeface="Passion One"/>
              <a:buNone/>
              <a:defRPr sz="2100">
                <a:latin typeface="Passion One"/>
                <a:ea typeface="Passion One"/>
                <a:cs typeface="Passion One"/>
                <a:sym typeface="Passion One"/>
              </a:defRPr>
            </a:lvl4pPr>
            <a:lvl5pPr lvl="4" rtl="0">
              <a:lnSpc>
                <a:spcPct val="100000"/>
              </a:lnSpc>
              <a:spcBef>
                <a:spcPts val="0"/>
              </a:spcBef>
              <a:spcAft>
                <a:spcPts val="0"/>
              </a:spcAft>
              <a:buSzPts val="2100"/>
              <a:buFont typeface="Passion One"/>
              <a:buNone/>
              <a:defRPr sz="2100">
                <a:latin typeface="Passion One"/>
                <a:ea typeface="Passion One"/>
                <a:cs typeface="Passion One"/>
                <a:sym typeface="Passion One"/>
              </a:defRPr>
            </a:lvl5pPr>
            <a:lvl6pPr lvl="5" rtl="0">
              <a:lnSpc>
                <a:spcPct val="100000"/>
              </a:lnSpc>
              <a:spcBef>
                <a:spcPts val="0"/>
              </a:spcBef>
              <a:spcAft>
                <a:spcPts val="0"/>
              </a:spcAft>
              <a:buSzPts val="2100"/>
              <a:buFont typeface="Passion One"/>
              <a:buNone/>
              <a:defRPr sz="2100">
                <a:latin typeface="Passion One"/>
                <a:ea typeface="Passion One"/>
                <a:cs typeface="Passion One"/>
                <a:sym typeface="Passion One"/>
              </a:defRPr>
            </a:lvl6pPr>
            <a:lvl7pPr lvl="6" rtl="0">
              <a:lnSpc>
                <a:spcPct val="100000"/>
              </a:lnSpc>
              <a:spcBef>
                <a:spcPts val="0"/>
              </a:spcBef>
              <a:spcAft>
                <a:spcPts val="0"/>
              </a:spcAft>
              <a:buSzPts val="2100"/>
              <a:buFont typeface="Passion One"/>
              <a:buNone/>
              <a:defRPr sz="2100">
                <a:latin typeface="Passion One"/>
                <a:ea typeface="Passion One"/>
                <a:cs typeface="Passion One"/>
                <a:sym typeface="Passion One"/>
              </a:defRPr>
            </a:lvl7pPr>
            <a:lvl8pPr lvl="7" rtl="0">
              <a:lnSpc>
                <a:spcPct val="100000"/>
              </a:lnSpc>
              <a:spcBef>
                <a:spcPts val="0"/>
              </a:spcBef>
              <a:spcAft>
                <a:spcPts val="0"/>
              </a:spcAft>
              <a:buSzPts val="2100"/>
              <a:buFont typeface="Passion One"/>
              <a:buNone/>
              <a:defRPr sz="2100">
                <a:latin typeface="Passion One"/>
                <a:ea typeface="Passion One"/>
                <a:cs typeface="Passion One"/>
                <a:sym typeface="Passion One"/>
              </a:defRPr>
            </a:lvl8pPr>
            <a:lvl9pPr lvl="8" rtl="0">
              <a:lnSpc>
                <a:spcPct val="100000"/>
              </a:lnSpc>
              <a:spcBef>
                <a:spcPts val="0"/>
              </a:spcBef>
              <a:spcAft>
                <a:spcPts val="0"/>
              </a:spcAft>
              <a:buSzPts val="2100"/>
              <a:buFont typeface="Passion One"/>
              <a:buNone/>
              <a:defRPr sz="2100">
                <a:latin typeface="Passion One"/>
                <a:ea typeface="Passion One"/>
                <a:cs typeface="Passion One"/>
                <a:sym typeface="Passion One"/>
              </a:defRPr>
            </a:lvl9pPr>
          </a:lstStyle>
          <a:p/>
        </p:txBody>
      </p:sp>
      <p:sp>
        <p:nvSpPr>
          <p:cNvPr id="987" name="Google Shape;987;p77"/>
          <p:cNvSpPr txBox="1"/>
          <p:nvPr>
            <p:ph idx="2" type="body"/>
          </p:nvPr>
        </p:nvSpPr>
        <p:spPr>
          <a:xfrm>
            <a:off x="5781200" y="2200253"/>
            <a:ext cx="2330400" cy="12675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988" name="Google Shape;988;p77"/>
          <p:cNvSpPr txBox="1"/>
          <p:nvPr>
            <p:ph type="title"/>
          </p:nvPr>
        </p:nvSpPr>
        <p:spPr>
          <a:xfrm rot="-5400000">
            <a:off x="-1200550" y="2162650"/>
            <a:ext cx="3911400" cy="572700"/>
          </a:xfrm>
          <a:prstGeom prst="rect">
            <a:avLst/>
          </a:prstGeom>
        </p:spPr>
        <p:txBody>
          <a:bodyPr anchorCtr="0" anchor="b" bIns="91425" lIns="91425" spcFirstLastPara="1" rIns="91425" wrap="square" tIns="91425">
            <a:noAutofit/>
          </a:bodyPr>
          <a:lstStyle>
            <a:lvl1pPr lvl="0" rtl="0" algn="r">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 Credits">
  <p:cSld name="SECTION_HEADER_1">
    <p:spTree>
      <p:nvGrpSpPr>
        <p:cNvPr id="989" name="Shape 989"/>
        <p:cNvGrpSpPr/>
        <p:nvPr/>
      </p:nvGrpSpPr>
      <p:grpSpPr>
        <a:xfrm>
          <a:off x="0" y="0"/>
          <a:ext cx="0" cy="0"/>
          <a:chOff x="0" y="0"/>
          <a:chExt cx="0" cy="0"/>
        </a:xfrm>
      </p:grpSpPr>
      <p:sp>
        <p:nvSpPr>
          <p:cNvPr id="990" name="Google Shape;990;p78"/>
          <p:cNvSpPr/>
          <p:nvPr/>
        </p:nvSpPr>
        <p:spPr>
          <a:xfrm>
            <a:off x="0" y="-75325"/>
            <a:ext cx="4106700" cy="1318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 name="Google Shape;991;p78"/>
          <p:cNvSpPr txBox="1"/>
          <p:nvPr>
            <p:ph type="title"/>
          </p:nvPr>
        </p:nvSpPr>
        <p:spPr>
          <a:xfrm>
            <a:off x="704875" y="604350"/>
            <a:ext cx="3930300" cy="1164600"/>
          </a:xfrm>
          <a:prstGeom prst="rect">
            <a:avLst/>
          </a:prstGeom>
          <a:noFill/>
        </p:spPr>
        <p:txBody>
          <a:bodyPr anchorCtr="0" anchor="b" bIns="91425" lIns="91425" spcFirstLastPara="1" rIns="91425" wrap="square" tIns="91425">
            <a:noAutofit/>
          </a:bodyPr>
          <a:lstStyle>
            <a:lvl1pPr lvl="0" rtl="0">
              <a:spcBef>
                <a:spcPts val="0"/>
              </a:spcBef>
              <a:spcAft>
                <a:spcPts val="0"/>
              </a:spcAft>
              <a:buSzPts val="7200"/>
              <a:buNone/>
              <a:defRPr sz="72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
        <p:nvSpPr>
          <p:cNvPr id="992" name="Google Shape;992;p78"/>
          <p:cNvSpPr txBox="1"/>
          <p:nvPr>
            <p:ph idx="1" type="subTitle"/>
          </p:nvPr>
        </p:nvSpPr>
        <p:spPr>
          <a:xfrm>
            <a:off x="704875" y="1768950"/>
            <a:ext cx="4335900" cy="13185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SzPts val="1800"/>
              <a:buNone/>
              <a:defRPr/>
            </a:lvl1pPr>
            <a:lvl2pPr lvl="1" rtl="0" algn="r">
              <a:lnSpc>
                <a:spcPct val="100000"/>
              </a:lnSpc>
              <a:spcBef>
                <a:spcPts val="0"/>
              </a:spcBef>
              <a:spcAft>
                <a:spcPts val="0"/>
              </a:spcAft>
              <a:buSzPts val="1800"/>
              <a:buNone/>
              <a:defRPr sz="1800"/>
            </a:lvl2pPr>
            <a:lvl3pPr lvl="2" rtl="0" algn="r">
              <a:lnSpc>
                <a:spcPct val="100000"/>
              </a:lnSpc>
              <a:spcBef>
                <a:spcPts val="0"/>
              </a:spcBef>
              <a:spcAft>
                <a:spcPts val="0"/>
              </a:spcAft>
              <a:buSzPts val="1800"/>
              <a:buNone/>
              <a:defRPr sz="1800"/>
            </a:lvl3pPr>
            <a:lvl4pPr lvl="3" rtl="0" algn="r">
              <a:lnSpc>
                <a:spcPct val="100000"/>
              </a:lnSpc>
              <a:spcBef>
                <a:spcPts val="0"/>
              </a:spcBef>
              <a:spcAft>
                <a:spcPts val="0"/>
              </a:spcAft>
              <a:buSzPts val="1800"/>
              <a:buNone/>
              <a:defRPr sz="1800"/>
            </a:lvl4pPr>
            <a:lvl5pPr lvl="4" rtl="0" algn="r">
              <a:lnSpc>
                <a:spcPct val="100000"/>
              </a:lnSpc>
              <a:spcBef>
                <a:spcPts val="0"/>
              </a:spcBef>
              <a:spcAft>
                <a:spcPts val="0"/>
              </a:spcAft>
              <a:buSzPts val="1800"/>
              <a:buNone/>
              <a:defRPr sz="1800"/>
            </a:lvl5pPr>
            <a:lvl6pPr lvl="5" rtl="0" algn="r">
              <a:lnSpc>
                <a:spcPct val="100000"/>
              </a:lnSpc>
              <a:spcBef>
                <a:spcPts val="0"/>
              </a:spcBef>
              <a:spcAft>
                <a:spcPts val="0"/>
              </a:spcAft>
              <a:buSzPts val="1800"/>
              <a:buNone/>
              <a:defRPr sz="1800"/>
            </a:lvl6pPr>
            <a:lvl7pPr lvl="6" rtl="0" algn="r">
              <a:lnSpc>
                <a:spcPct val="100000"/>
              </a:lnSpc>
              <a:spcBef>
                <a:spcPts val="0"/>
              </a:spcBef>
              <a:spcAft>
                <a:spcPts val="0"/>
              </a:spcAft>
              <a:buSzPts val="1800"/>
              <a:buNone/>
              <a:defRPr sz="1800"/>
            </a:lvl7pPr>
            <a:lvl8pPr lvl="7" rtl="0" algn="r">
              <a:lnSpc>
                <a:spcPct val="100000"/>
              </a:lnSpc>
              <a:spcBef>
                <a:spcPts val="0"/>
              </a:spcBef>
              <a:spcAft>
                <a:spcPts val="0"/>
              </a:spcAft>
              <a:buSzPts val="1800"/>
              <a:buNone/>
              <a:defRPr sz="1800"/>
            </a:lvl8pPr>
            <a:lvl9pPr lvl="8" rtl="0" algn="r">
              <a:lnSpc>
                <a:spcPct val="100000"/>
              </a:lnSpc>
              <a:spcBef>
                <a:spcPts val="0"/>
              </a:spcBef>
              <a:spcAft>
                <a:spcPts val="0"/>
              </a:spcAft>
              <a:buSzPts val="1800"/>
              <a:buNone/>
              <a:defRPr sz="1800"/>
            </a:lvl9pPr>
          </a:lstStyle>
          <a:p/>
        </p:txBody>
      </p:sp>
      <p:sp>
        <p:nvSpPr>
          <p:cNvPr id="993" name="Google Shape;993;p78"/>
          <p:cNvSpPr txBox="1"/>
          <p:nvPr/>
        </p:nvSpPr>
        <p:spPr>
          <a:xfrm>
            <a:off x="704875" y="3488125"/>
            <a:ext cx="3534300" cy="6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00"/>
              </a:spcBef>
              <a:spcAft>
                <a:spcPts val="0"/>
              </a:spcAft>
              <a:buNone/>
            </a:pPr>
            <a:r>
              <a:rPr lang="es" sz="1200">
                <a:solidFill>
                  <a:srgbClr val="434343"/>
                </a:solidFill>
                <a:latin typeface="DM Sans"/>
                <a:ea typeface="DM Sans"/>
                <a:cs typeface="DM Sans"/>
                <a:sym typeface="DM Sans"/>
              </a:rPr>
              <a:t>CREDITS: This presentation template was created by </a:t>
            </a:r>
            <a:r>
              <a:rPr lang="es" sz="1200">
                <a:solidFill>
                  <a:srgbClr val="434343"/>
                </a:solidFill>
                <a:uFill>
                  <a:noFill/>
                </a:uFill>
                <a:latin typeface="DM Sans"/>
                <a:ea typeface="DM Sans"/>
                <a:cs typeface="DM Sans"/>
                <a:sym typeface="DM Sans"/>
                <a:hlinkClick r:id="rId2">
                  <a:extLst>
                    <a:ext uri="{A12FA001-AC4F-418D-AE19-62706E023703}">
                      <ahyp:hlinkClr val="tx"/>
                    </a:ext>
                  </a:extLst>
                </a:hlinkClick>
              </a:rPr>
              <a:t>Slidesgo</a:t>
            </a:r>
            <a:r>
              <a:rPr lang="es" sz="1200">
                <a:solidFill>
                  <a:srgbClr val="434343"/>
                </a:solidFill>
                <a:latin typeface="DM Sans"/>
                <a:ea typeface="DM Sans"/>
                <a:cs typeface="DM Sans"/>
                <a:sym typeface="DM Sans"/>
              </a:rPr>
              <a:t>, including icons by </a:t>
            </a:r>
            <a:r>
              <a:rPr lang="es" sz="1200">
                <a:solidFill>
                  <a:srgbClr val="434343"/>
                </a:solidFill>
                <a:uFill>
                  <a:noFill/>
                </a:uFill>
                <a:latin typeface="DM Sans"/>
                <a:ea typeface="DM Sans"/>
                <a:cs typeface="DM Sans"/>
                <a:sym typeface="DM Sans"/>
                <a:hlinkClick r:id="rId3">
                  <a:extLst>
                    <a:ext uri="{A12FA001-AC4F-418D-AE19-62706E023703}">
                      <ahyp:hlinkClr val="tx"/>
                    </a:ext>
                  </a:extLst>
                </a:hlinkClick>
              </a:rPr>
              <a:t>Flaticon</a:t>
            </a:r>
            <a:r>
              <a:rPr lang="es" sz="1200">
                <a:solidFill>
                  <a:srgbClr val="434343"/>
                </a:solidFill>
                <a:latin typeface="DM Sans"/>
                <a:ea typeface="DM Sans"/>
                <a:cs typeface="DM Sans"/>
                <a:sym typeface="DM Sans"/>
              </a:rPr>
              <a:t>, and infographics &amp; images by </a:t>
            </a:r>
            <a:r>
              <a:rPr lang="es" sz="1200">
                <a:solidFill>
                  <a:srgbClr val="434343"/>
                </a:solidFill>
                <a:uFill>
                  <a:noFill/>
                </a:uFill>
                <a:latin typeface="DM Sans"/>
                <a:ea typeface="DM Sans"/>
                <a:cs typeface="DM Sans"/>
                <a:sym typeface="DM Sans"/>
                <a:hlinkClick r:id="rId4">
                  <a:extLst>
                    <a:ext uri="{A12FA001-AC4F-418D-AE19-62706E023703}">
                      <ahyp:hlinkClr val="tx"/>
                    </a:ext>
                  </a:extLst>
                </a:hlinkClick>
              </a:rPr>
              <a:t>Freepik</a:t>
            </a:r>
            <a:r>
              <a:rPr lang="es" sz="1200">
                <a:solidFill>
                  <a:srgbClr val="434343"/>
                </a:solidFill>
                <a:latin typeface="DM Sans"/>
                <a:ea typeface="DM Sans"/>
                <a:cs typeface="DM Sans"/>
                <a:sym typeface="DM Sans"/>
              </a:rPr>
              <a:t>. </a:t>
            </a:r>
            <a:endParaRPr sz="1200">
              <a:solidFill>
                <a:srgbClr val="434343"/>
              </a:solidFill>
              <a:latin typeface="DM Sans"/>
              <a:ea typeface="DM Sans"/>
              <a:cs typeface="DM Sans"/>
              <a:sym typeface="DM Sans"/>
            </a:endParaRPr>
          </a:p>
          <a:p>
            <a:pPr indent="0" lvl="0" marL="0" rtl="0" algn="l">
              <a:lnSpc>
                <a:spcPct val="115000"/>
              </a:lnSpc>
              <a:spcBef>
                <a:spcPts val="300"/>
              </a:spcBef>
              <a:spcAft>
                <a:spcPts val="0"/>
              </a:spcAft>
              <a:buNone/>
            </a:pPr>
            <a:r>
              <a:t/>
            </a:r>
            <a:endParaRPr sz="1200">
              <a:solidFill>
                <a:srgbClr val="434343"/>
              </a:solidFill>
              <a:latin typeface="DM Sans"/>
              <a:ea typeface="DM Sans"/>
              <a:cs typeface="DM Sans"/>
              <a:sym typeface="DM Sans"/>
            </a:endParaRPr>
          </a:p>
          <a:p>
            <a:pPr indent="0" lvl="0" marL="0" rtl="0" algn="l">
              <a:spcBef>
                <a:spcPts val="0"/>
              </a:spcBef>
              <a:spcAft>
                <a:spcPts val="0"/>
              </a:spcAft>
              <a:buNone/>
            </a:pPr>
            <a:r>
              <a:t/>
            </a:r>
            <a:endParaRPr sz="1200">
              <a:solidFill>
                <a:srgbClr val="434343"/>
              </a:solidFill>
              <a:latin typeface="DM Sans"/>
              <a:ea typeface="DM Sans"/>
              <a:cs typeface="DM Sans"/>
              <a:sym typeface="DM Sans"/>
            </a:endParaRPr>
          </a:p>
        </p:txBody>
      </p:sp>
      <p:sp>
        <p:nvSpPr>
          <p:cNvPr id="994" name="Google Shape;994;p78"/>
          <p:cNvSpPr/>
          <p:nvPr/>
        </p:nvSpPr>
        <p:spPr>
          <a:xfrm>
            <a:off x="5682575" y="671400"/>
            <a:ext cx="3072600" cy="3800700"/>
          </a:xfrm>
          <a:prstGeom prst="rect">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Bullet Points 1">
  <p:cSld name="TITLE_AND_TWO_COLUMNS_1">
    <p:spTree>
      <p:nvGrpSpPr>
        <p:cNvPr id="995" name="Shape 995"/>
        <p:cNvGrpSpPr/>
        <p:nvPr/>
      </p:nvGrpSpPr>
      <p:grpSpPr>
        <a:xfrm>
          <a:off x="0" y="0"/>
          <a:ext cx="0" cy="0"/>
          <a:chOff x="0" y="0"/>
          <a:chExt cx="0" cy="0"/>
        </a:xfrm>
      </p:grpSpPr>
      <p:sp>
        <p:nvSpPr>
          <p:cNvPr id="996" name="Google Shape;996;p79"/>
          <p:cNvSpPr txBox="1"/>
          <p:nvPr>
            <p:ph idx="1" type="body"/>
          </p:nvPr>
        </p:nvSpPr>
        <p:spPr>
          <a:xfrm>
            <a:off x="1704150" y="883050"/>
            <a:ext cx="3160800" cy="3377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997" name="Google Shape;997;p79"/>
          <p:cNvSpPr/>
          <p:nvPr/>
        </p:nvSpPr>
        <p:spPr>
          <a:xfrm>
            <a:off x="-18300" y="-40625"/>
            <a:ext cx="768900" cy="5184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79"/>
          <p:cNvSpPr txBox="1"/>
          <p:nvPr>
            <p:ph type="title"/>
          </p:nvPr>
        </p:nvSpPr>
        <p:spPr>
          <a:xfrm rot="-5400000">
            <a:off x="-1228750" y="2190600"/>
            <a:ext cx="3967800" cy="572700"/>
          </a:xfrm>
          <a:prstGeom prst="rect">
            <a:avLst/>
          </a:prstGeom>
        </p:spPr>
        <p:txBody>
          <a:bodyPr anchorCtr="0" anchor="b" bIns="91425" lIns="91425" spcFirstLastPara="1" rIns="91425" wrap="square" tIns="91425">
            <a:noAutofit/>
          </a:bodyPr>
          <a:lstStyle>
            <a:lvl1pPr lvl="0" rtl="0" algn="r">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99" name="Google Shape;999;p79"/>
          <p:cNvSpPr/>
          <p:nvPr/>
        </p:nvSpPr>
        <p:spPr>
          <a:xfrm>
            <a:off x="378575" y="-85900"/>
            <a:ext cx="781800" cy="4699200"/>
          </a:xfrm>
          <a:prstGeom prst="rect">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2">
  <p:cSld name="TITLE_1_1_1_1">
    <p:spTree>
      <p:nvGrpSpPr>
        <p:cNvPr id="55" name="Shape 55"/>
        <p:cNvGrpSpPr/>
        <p:nvPr/>
      </p:nvGrpSpPr>
      <p:grpSpPr>
        <a:xfrm>
          <a:off x="0" y="0"/>
          <a:ext cx="0" cy="0"/>
          <a:chOff x="0" y="0"/>
          <a:chExt cx="0" cy="0"/>
        </a:xfrm>
      </p:grpSpPr>
      <p:sp>
        <p:nvSpPr>
          <p:cNvPr id="56" name="Google Shape;56;p9"/>
          <p:cNvSpPr txBox="1"/>
          <p:nvPr>
            <p:ph type="ctrTitle"/>
          </p:nvPr>
        </p:nvSpPr>
        <p:spPr>
          <a:xfrm>
            <a:off x="5393881" y="2071888"/>
            <a:ext cx="2076000" cy="196200"/>
          </a:xfrm>
          <a:prstGeom prst="rect">
            <a:avLst/>
          </a:prstGeom>
          <a:noFill/>
          <a:ln>
            <a:noFill/>
          </a:ln>
        </p:spPr>
        <p:txBody>
          <a:bodyPr anchorCtr="0" anchor="b" bIns="91425" lIns="91425" spcFirstLastPara="1" rIns="91425" wrap="square" tIns="91425">
            <a:noAutofit/>
          </a:bodyPr>
          <a:lstStyle>
            <a:lvl1pPr lvl="0" algn="r">
              <a:lnSpc>
                <a:spcPct val="100000"/>
              </a:lnSpc>
              <a:spcBef>
                <a:spcPts val="0"/>
              </a:spcBef>
              <a:spcAft>
                <a:spcPts val="0"/>
              </a:spcAft>
              <a:buClr>
                <a:srgbClr val="48FFD5"/>
              </a:buClr>
              <a:buSzPts val="1100"/>
              <a:buFont typeface="Roboto Black"/>
              <a:buNone/>
              <a:defRPr b="0" sz="1100">
                <a:solidFill>
                  <a:srgbClr val="48FFD5"/>
                </a:solidFill>
                <a:latin typeface="Roboto Black"/>
                <a:ea typeface="Roboto Black"/>
                <a:cs typeface="Roboto Black"/>
                <a:sym typeface="Roboto Black"/>
              </a:defRPr>
            </a:lvl1pPr>
            <a:lvl2pPr lvl="1" algn="r">
              <a:lnSpc>
                <a:spcPct val="100000"/>
              </a:lnSpc>
              <a:spcBef>
                <a:spcPts val="0"/>
              </a:spcBef>
              <a:spcAft>
                <a:spcPts val="0"/>
              </a:spcAft>
              <a:buClr>
                <a:srgbClr val="48FFD5"/>
              </a:buClr>
              <a:buSzPts val="1100"/>
              <a:buFont typeface="Roboto Black"/>
              <a:buNone/>
              <a:defRPr b="0" sz="1100">
                <a:solidFill>
                  <a:srgbClr val="48FFD5"/>
                </a:solidFill>
                <a:latin typeface="Roboto Black"/>
                <a:ea typeface="Roboto Black"/>
                <a:cs typeface="Roboto Black"/>
                <a:sym typeface="Roboto Black"/>
              </a:defRPr>
            </a:lvl2pPr>
            <a:lvl3pPr lvl="2" algn="r">
              <a:lnSpc>
                <a:spcPct val="100000"/>
              </a:lnSpc>
              <a:spcBef>
                <a:spcPts val="0"/>
              </a:spcBef>
              <a:spcAft>
                <a:spcPts val="0"/>
              </a:spcAft>
              <a:buClr>
                <a:srgbClr val="48FFD5"/>
              </a:buClr>
              <a:buSzPts val="1100"/>
              <a:buFont typeface="Roboto Black"/>
              <a:buNone/>
              <a:defRPr b="0" sz="1100">
                <a:solidFill>
                  <a:srgbClr val="48FFD5"/>
                </a:solidFill>
                <a:latin typeface="Roboto Black"/>
                <a:ea typeface="Roboto Black"/>
                <a:cs typeface="Roboto Black"/>
                <a:sym typeface="Roboto Black"/>
              </a:defRPr>
            </a:lvl3pPr>
            <a:lvl4pPr lvl="3" algn="r">
              <a:lnSpc>
                <a:spcPct val="100000"/>
              </a:lnSpc>
              <a:spcBef>
                <a:spcPts val="0"/>
              </a:spcBef>
              <a:spcAft>
                <a:spcPts val="0"/>
              </a:spcAft>
              <a:buClr>
                <a:srgbClr val="48FFD5"/>
              </a:buClr>
              <a:buSzPts val="1100"/>
              <a:buFont typeface="Roboto Black"/>
              <a:buNone/>
              <a:defRPr b="0" sz="1100">
                <a:solidFill>
                  <a:srgbClr val="48FFD5"/>
                </a:solidFill>
                <a:latin typeface="Roboto Black"/>
                <a:ea typeface="Roboto Black"/>
                <a:cs typeface="Roboto Black"/>
                <a:sym typeface="Roboto Black"/>
              </a:defRPr>
            </a:lvl4pPr>
            <a:lvl5pPr lvl="4" algn="r">
              <a:lnSpc>
                <a:spcPct val="100000"/>
              </a:lnSpc>
              <a:spcBef>
                <a:spcPts val="0"/>
              </a:spcBef>
              <a:spcAft>
                <a:spcPts val="0"/>
              </a:spcAft>
              <a:buClr>
                <a:srgbClr val="48FFD5"/>
              </a:buClr>
              <a:buSzPts val="1100"/>
              <a:buFont typeface="Roboto Black"/>
              <a:buNone/>
              <a:defRPr b="0" sz="1100">
                <a:solidFill>
                  <a:srgbClr val="48FFD5"/>
                </a:solidFill>
                <a:latin typeface="Roboto Black"/>
                <a:ea typeface="Roboto Black"/>
                <a:cs typeface="Roboto Black"/>
                <a:sym typeface="Roboto Black"/>
              </a:defRPr>
            </a:lvl5pPr>
            <a:lvl6pPr lvl="5" algn="r">
              <a:lnSpc>
                <a:spcPct val="100000"/>
              </a:lnSpc>
              <a:spcBef>
                <a:spcPts val="0"/>
              </a:spcBef>
              <a:spcAft>
                <a:spcPts val="0"/>
              </a:spcAft>
              <a:buClr>
                <a:srgbClr val="48FFD5"/>
              </a:buClr>
              <a:buSzPts val="1100"/>
              <a:buFont typeface="Roboto Black"/>
              <a:buNone/>
              <a:defRPr b="0" sz="1100">
                <a:solidFill>
                  <a:srgbClr val="48FFD5"/>
                </a:solidFill>
                <a:latin typeface="Roboto Black"/>
                <a:ea typeface="Roboto Black"/>
                <a:cs typeface="Roboto Black"/>
                <a:sym typeface="Roboto Black"/>
              </a:defRPr>
            </a:lvl6pPr>
            <a:lvl7pPr lvl="6" algn="r">
              <a:lnSpc>
                <a:spcPct val="100000"/>
              </a:lnSpc>
              <a:spcBef>
                <a:spcPts val="0"/>
              </a:spcBef>
              <a:spcAft>
                <a:spcPts val="0"/>
              </a:spcAft>
              <a:buClr>
                <a:srgbClr val="48FFD5"/>
              </a:buClr>
              <a:buSzPts val="1100"/>
              <a:buFont typeface="Roboto Black"/>
              <a:buNone/>
              <a:defRPr b="0" sz="1100">
                <a:solidFill>
                  <a:srgbClr val="48FFD5"/>
                </a:solidFill>
                <a:latin typeface="Roboto Black"/>
                <a:ea typeface="Roboto Black"/>
                <a:cs typeface="Roboto Black"/>
                <a:sym typeface="Roboto Black"/>
              </a:defRPr>
            </a:lvl7pPr>
            <a:lvl8pPr lvl="7" algn="r">
              <a:lnSpc>
                <a:spcPct val="100000"/>
              </a:lnSpc>
              <a:spcBef>
                <a:spcPts val="0"/>
              </a:spcBef>
              <a:spcAft>
                <a:spcPts val="0"/>
              </a:spcAft>
              <a:buClr>
                <a:srgbClr val="48FFD5"/>
              </a:buClr>
              <a:buSzPts val="1100"/>
              <a:buFont typeface="Roboto Black"/>
              <a:buNone/>
              <a:defRPr b="0" sz="1100">
                <a:solidFill>
                  <a:srgbClr val="48FFD5"/>
                </a:solidFill>
                <a:latin typeface="Roboto Black"/>
                <a:ea typeface="Roboto Black"/>
                <a:cs typeface="Roboto Black"/>
                <a:sym typeface="Roboto Black"/>
              </a:defRPr>
            </a:lvl8pPr>
            <a:lvl9pPr lvl="8" algn="r">
              <a:lnSpc>
                <a:spcPct val="100000"/>
              </a:lnSpc>
              <a:spcBef>
                <a:spcPts val="0"/>
              </a:spcBef>
              <a:spcAft>
                <a:spcPts val="0"/>
              </a:spcAft>
              <a:buClr>
                <a:srgbClr val="48FFD5"/>
              </a:buClr>
              <a:buSzPts val="1100"/>
              <a:buFont typeface="Roboto Black"/>
              <a:buNone/>
              <a:defRPr b="0" sz="1100">
                <a:solidFill>
                  <a:srgbClr val="48FFD5"/>
                </a:solidFill>
                <a:latin typeface="Roboto Black"/>
                <a:ea typeface="Roboto Black"/>
                <a:cs typeface="Roboto Black"/>
                <a:sym typeface="Roboto Black"/>
              </a:defRPr>
            </a:lvl9pPr>
          </a:lstStyle>
          <a:p/>
        </p:txBody>
      </p:sp>
      <p:sp>
        <p:nvSpPr>
          <p:cNvPr id="57" name="Google Shape;57;p9"/>
          <p:cNvSpPr txBox="1"/>
          <p:nvPr>
            <p:ph idx="2" type="ctrTitle"/>
          </p:nvPr>
        </p:nvSpPr>
        <p:spPr>
          <a:xfrm>
            <a:off x="5393881" y="3474575"/>
            <a:ext cx="2076000" cy="196200"/>
          </a:xfrm>
          <a:prstGeom prst="rect">
            <a:avLst/>
          </a:prstGeom>
          <a:noFill/>
          <a:ln>
            <a:noFill/>
          </a:ln>
        </p:spPr>
        <p:txBody>
          <a:bodyPr anchorCtr="0" anchor="b" bIns="91425" lIns="91425" spcFirstLastPara="1" rIns="91425" wrap="square" tIns="91425">
            <a:noAutofit/>
          </a:bodyPr>
          <a:lstStyle>
            <a:lvl1pPr lvl="0" algn="r">
              <a:lnSpc>
                <a:spcPct val="100000"/>
              </a:lnSpc>
              <a:spcBef>
                <a:spcPts val="0"/>
              </a:spcBef>
              <a:spcAft>
                <a:spcPts val="0"/>
              </a:spcAft>
              <a:buClr>
                <a:srgbClr val="48FFD5"/>
              </a:buClr>
              <a:buSzPts val="1100"/>
              <a:buFont typeface="Roboto Black"/>
              <a:buNone/>
              <a:defRPr b="0" sz="1100">
                <a:solidFill>
                  <a:srgbClr val="48FFD5"/>
                </a:solidFill>
                <a:latin typeface="Roboto Black"/>
                <a:ea typeface="Roboto Black"/>
                <a:cs typeface="Roboto Black"/>
                <a:sym typeface="Roboto Black"/>
              </a:defRPr>
            </a:lvl1pPr>
            <a:lvl2pPr lvl="1" algn="r">
              <a:lnSpc>
                <a:spcPct val="100000"/>
              </a:lnSpc>
              <a:spcBef>
                <a:spcPts val="0"/>
              </a:spcBef>
              <a:spcAft>
                <a:spcPts val="0"/>
              </a:spcAft>
              <a:buClr>
                <a:srgbClr val="48FFD5"/>
              </a:buClr>
              <a:buSzPts val="1100"/>
              <a:buFont typeface="Roboto Black"/>
              <a:buNone/>
              <a:defRPr b="0" sz="1100">
                <a:solidFill>
                  <a:srgbClr val="48FFD5"/>
                </a:solidFill>
                <a:latin typeface="Roboto Black"/>
                <a:ea typeface="Roboto Black"/>
                <a:cs typeface="Roboto Black"/>
                <a:sym typeface="Roboto Black"/>
              </a:defRPr>
            </a:lvl2pPr>
            <a:lvl3pPr lvl="2" algn="r">
              <a:lnSpc>
                <a:spcPct val="100000"/>
              </a:lnSpc>
              <a:spcBef>
                <a:spcPts val="0"/>
              </a:spcBef>
              <a:spcAft>
                <a:spcPts val="0"/>
              </a:spcAft>
              <a:buClr>
                <a:srgbClr val="48FFD5"/>
              </a:buClr>
              <a:buSzPts val="1100"/>
              <a:buFont typeface="Roboto Black"/>
              <a:buNone/>
              <a:defRPr b="0" sz="1100">
                <a:solidFill>
                  <a:srgbClr val="48FFD5"/>
                </a:solidFill>
                <a:latin typeface="Roboto Black"/>
                <a:ea typeface="Roboto Black"/>
                <a:cs typeface="Roboto Black"/>
                <a:sym typeface="Roboto Black"/>
              </a:defRPr>
            </a:lvl3pPr>
            <a:lvl4pPr lvl="3" algn="r">
              <a:lnSpc>
                <a:spcPct val="100000"/>
              </a:lnSpc>
              <a:spcBef>
                <a:spcPts val="0"/>
              </a:spcBef>
              <a:spcAft>
                <a:spcPts val="0"/>
              </a:spcAft>
              <a:buClr>
                <a:srgbClr val="48FFD5"/>
              </a:buClr>
              <a:buSzPts val="1100"/>
              <a:buFont typeface="Roboto Black"/>
              <a:buNone/>
              <a:defRPr b="0" sz="1100">
                <a:solidFill>
                  <a:srgbClr val="48FFD5"/>
                </a:solidFill>
                <a:latin typeface="Roboto Black"/>
                <a:ea typeface="Roboto Black"/>
                <a:cs typeface="Roboto Black"/>
                <a:sym typeface="Roboto Black"/>
              </a:defRPr>
            </a:lvl4pPr>
            <a:lvl5pPr lvl="4" algn="r">
              <a:lnSpc>
                <a:spcPct val="100000"/>
              </a:lnSpc>
              <a:spcBef>
                <a:spcPts val="0"/>
              </a:spcBef>
              <a:spcAft>
                <a:spcPts val="0"/>
              </a:spcAft>
              <a:buClr>
                <a:srgbClr val="48FFD5"/>
              </a:buClr>
              <a:buSzPts val="1100"/>
              <a:buFont typeface="Roboto Black"/>
              <a:buNone/>
              <a:defRPr b="0" sz="1100">
                <a:solidFill>
                  <a:srgbClr val="48FFD5"/>
                </a:solidFill>
                <a:latin typeface="Roboto Black"/>
                <a:ea typeface="Roboto Black"/>
                <a:cs typeface="Roboto Black"/>
                <a:sym typeface="Roboto Black"/>
              </a:defRPr>
            </a:lvl5pPr>
            <a:lvl6pPr lvl="5" algn="r">
              <a:lnSpc>
                <a:spcPct val="100000"/>
              </a:lnSpc>
              <a:spcBef>
                <a:spcPts val="0"/>
              </a:spcBef>
              <a:spcAft>
                <a:spcPts val="0"/>
              </a:spcAft>
              <a:buClr>
                <a:srgbClr val="48FFD5"/>
              </a:buClr>
              <a:buSzPts val="1100"/>
              <a:buFont typeface="Roboto Black"/>
              <a:buNone/>
              <a:defRPr b="0" sz="1100">
                <a:solidFill>
                  <a:srgbClr val="48FFD5"/>
                </a:solidFill>
                <a:latin typeface="Roboto Black"/>
                <a:ea typeface="Roboto Black"/>
                <a:cs typeface="Roboto Black"/>
                <a:sym typeface="Roboto Black"/>
              </a:defRPr>
            </a:lvl6pPr>
            <a:lvl7pPr lvl="6" algn="r">
              <a:lnSpc>
                <a:spcPct val="100000"/>
              </a:lnSpc>
              <a:spcBef>
                <a:spcPts val="0"/>
              </a:spcBef>
              <a:spcAft>
                <a:spcPts val="0"/>
              </a:spcAft>
              <a:buClr>
                <a:srgbClr val="48FFD5"/>
              </a:buClr>
              <a:buSzPts val="1100"/>
              <a:buFont typeface="Roboto Black"/>
              <a:buNone/>
              <a:defRPr b="0" sz="1100">
                <a:solidFill>
                  <a:srgbClr val="48FFD5"/>
                </a:solidFill>
                <a:latin typeface="Roboto Black"/>
                <a:ea typeface="Roboto Black"/>
                <a:cs typeface="Roboto Black"/>
                <a:sym typeface="Roboto Black"/>
              </a:defRPr>
            </a:lvl7pPr>
            <a:lvl8pPr lvl="7" algn="r">
              <a:lnSpc>
                <a:spcPct val="100000"/>
              </a:lnSpc>
              <a:spcBef>
                <a:spcPts val="0"/>
              </a:spcBef>
              <a:spcAft>
                <a:spcPts val="0"/>
              </a:spcAft>
              <a:buClr>
                <a:srgbClr val="48FFD5"/>
              </a:buClr>
              <a:buSzPts val="1100"/>
              <a:buFont typeface="Roboto Black"/>
              <a:buNone/>
              <a:defRPr b="0" sz="1100">
                <a:solidFill>
                  <a:srgbClr val="48FFD5"/>
                </a:solidFill>
                <a:latin typeface="Roboto Black"/>
                <a:ea typeface="Roboto Black"/>
                <a:cs typeface="Roboto Black"/>
                <a:sym typeface="Roboto Black"/>
              </a:defRPr>
            </a:lvl8pPr>
            <a:lvl9pPr lvl="8" algn="r">
              <a:lnSpc>
                <a:spcPct val="100000"/>
              </a:lnSpc>
              <a:spcBef>
                <a:spcPts val="0"/>
              </a:spcBef>
              <a:spcAft>
                <a:spcPts val="0"/>
              </a:spcAft>
              <a:buClr>
                <a:srgbClr val="48FFD5"/>
              </a:buClr>
              <a:buSzPts val="1100"/>
              <a:buFont typeface="Roboto Black"/>
              <a:buNone/>
              <a:defRPr b="0" sz="1100">
                <a:solidFill>
                  <a:srgbClr val="48FFD5"/>
                </a:solidFill>
                <a:latin typeface="Roboto Black"/>
                <a:ea typeface="Roboto Black"/>
                <a:cs typeface="Roboto Black"/>
                <a:sym typeface="Roboto Black"/>
              </a:defRPr>
            </a:lvl9pPr>
          </a:lstStyle>
          <a:p/>
        </p:txBody>
      </p:sp>
      <p:sp>
        <p:nvSpPr>
          <p:cNvPr id="58" name="Google Shape;58;p9"/>
          <p:cNvSpPr txBox="1"/>
          <p:nvPr>
            <p:ph idx="3" type="ctrTitle"/>
          </p:nvPr>
        </p:nvSpPr>
        <p:spPr>
          <a:xfrm>
            <a:off x="5393881" y="2773231"/>
            <a:ext cx="2076000" cy="196200"/>
          </a:xfrm>
          <a:prstGeom prst="rect">
            <a:avLst/>
          </a:prstGeom>
          <a:noFill/>
          <a:ln>
            <a:noFill/>
          </a:ln>
        </p:spPr>
        <p:txBody>
          <a:bodyPr anchorCtr="0" anchor="b" bIns="91425" lIns="91425" spcFirstLastPara="1" rIns="91425" wrap="square" tIns="91425">
            <a:noAutofit/>
          </a:bodyPr>
          <a:lstStyle>
            <a:lvl1pPr lvl="0" algn="r">
              <a:lnSpc>
                <a:spcPct val="100000"/>
              </a:lnSpc>
              <a:spcBef>
                <a:spcPts val="0"/>
              </a:spcBef>
              <a:spcAft>
                <a:spcPts val="0"/>
              </a:spcAft>
              <a:buClr>
                <a:srgbClr val="48FFD5"/>
              </a:buClr>
              <a:buSzPts val="1100"/>
              <a:buFont typeface="Roboto Black"/>
              <a:buNone/>
              <a:defRPr b="0" sz="1100">
                <a:solidFill>
                  <a:srgbClr val="48FFD5"/>
                </a:solidFill>
                <a:latin typeface="Roboto Black"/>
                <a:ea typeface="Roboto Black"/>
                <a:cs typeface="Roboto Black"/>
                <a:sym typeface="Roboto Black"/>
              </a:defRPr>
            </a:lvl1pPr>
            <a:lvl2pPr lvl="1" algn="r">
              <a:lnSpc>
                <a:spcPct val="100000"/>
              </a:lnSpc>
              <a:spcBef>
                <a:spcPts val="0"/>
              </a:spcBef>
              <a:spcAft>
                <a:spcPts val="0"/>
              </a:spcAft>
              <a:buClr>
                <a:srgbClr val="48FFD5"/>
              </a:buClr>
              <a:buSzPts val="1100"/>
              <a:buFont typeface="Roboto Black"/>
              <a:buNone/>
              <a:defRPr b="0" sz="1100">
                <a:solidFill>
                  <a:srgbClr val="48FFD5"/>
                </a:solidFill>
                <a:latin typeface="Roboto Black"/>
                <a:ea typeface="Roboto Black"/>
                <a:cs typeface="Roboto Black"/>
                <a:sym typeface="Roboto Black"/>
              </a:defRPr>
            </a:lvl2pPr>
            <a:lvl3pPr lvl="2" algn="r">
              <a:lnSpc>
                <a:spcPct val="100000"/>
              </a:lnSpc>
              <a:spcBef>
                <a:spcPts val="0"/>
              </a:spcBef>
              <a:spcAft>
                <a:spcPts val="0"/>
              </a:spcAft>
              <a:buClr>
                <a:srgbClr val="48FFD5"/>
              </a:buClr>
              <a:buSzPts val="1100"/>
              <a:buFont typeface="Roboto Black"/>
              <a:buNone/>
              <a:defRPr b="0" sz="1100">
                <a:solidFill>
                  <a:srgbClr val="48FFD5"/>
                </a:solidFill>
                <a:latin typeface="Roboto Black"/>
                <a:ea typeface="Roboto Black"/>
                <a:cs typeface="Roboto Black"/>
                <a:sym typeface="Roboto Black"/>
              </a:defRPr>
            </a:lvl3pPr>
            <a:lvl4pPr lvl="3" algn="r">
              <a:lnSpc>
                <a:spcPct val="100000"/>
              </a:lnSpc>
              <a:spcBef>
                <a:spcPts val="0"/>
              </a:spcBef>
              <a:spcAft>
                <a:spcPts val="0"/>
              </a:spcAft>
              <a:buClr>
                <a:srgbClr val="48FFD5"/>
              </a:buClr>
              <a:buSzPts val="1100"/>
              <a:buFont typeface="Roboto Black"/>
              <a:buNone/>
              <a:defRPr b="0" sz="1100">
                <a:solidFill>
                  <a:srgbClr val="48FFD5"/>
                </a:solidFill>
                <a:latin typeface="Roboto Black"/>
                <a:ea typeface="Roboto Black"/>
                <a:cs typeface="Roboto Black"/>
                <a:sym typeface="Roboto Black"/>
              </a:defRPr>
            </a:lvl4pPr>
            <a:lvl5pPr lvl="4" algn="r">
              <a:lnSpc>
                <a:spcPct val="100000"/>
              </a:lnSpc>
              <a:spcBef>
                <a:spcPts val="0"/>
              </a:spcBef>
              <a:spcAft>
                <a:spcPts val="0"/>
              </a:spcAft>
              <a:buClr>
                <a:srgbClr val="48FFD5"/>
              </a:buClr>
              <a:buSzPts val="1100"/>
              <a:buFont typeface="Roboto Black"/>
              <a:buNone/>
              <a:defRPr b="0" sz="1100">
                <a:solidFill>
                  <a:srgbClr val="48FFD5"/>
                </a:solidFill>
                <a:latin typeface="Roboto Black"/>
                <a:ea typeface="Roboto Black"/>
                <a:cs typeface="Roboto Black"/>
                <a:sym typeface="Roboto Black"/>
              </a:defRPr>
            </a:lvl5pPr>
            <a:lvl6pPr lvl="5" algn="r">
              <a:lnSpc>
                <a:spcPct val="100000"/>
              </a:lnSpc>
              <a:spcBef>
                <a:spcPts val="0"/>
              </a:spcBef>
              <a:spcAft>
                <a:spcPts val="0"/>
              </a:spcAft>
              <a:buClr>
                <a:srgbClr val="48FFD5"/>
              </a:buClr>
              <a:buSzPts val="1100"/>
              <a:buFont typeface="Roboto Black"/>
              <a:buNone/>
              <a:defRPr b="0" sz="1100">
                <a:solidFill>
                  <a:srgbClr val="48FFD5"/>
                </a:solidFill>
                <a:latin typeface="Roboto Black"/>
                <a:ea typeface="Roboto Black"/>
                <a:cs typeface="Roboto Black"/>
                <a:sym typeface="Roboto Black"/>
              </a:defRPr>
            </a:lvl6pPr>
            <a:lvl7pPr lvl="6" algn="r">
              <a:lnSpc>
                <a:spcPct val="100000"/>
              </a:lnSpc>
              <a:spcBef>
                <a:spcPts val="0"/>
              </a:spcBef>
              <a:spcAft>
                <a:spcPts val="0"/>
              </a:spcAft>
              <a:buClr>
                <a:srgbClr val="48FFD5"/>
              </a:buClr>
              <a:buSzPts val="1100"/>
              <a:buFont typeface="Roboto Black"/>
              <a:buNone/>
              <a:defRPr b="0" sz="1100">
                <a:solidFill>
                  <a:srgbClr val="48FFD5"/>
                </a:solidFill>
                <a:latin typeface="Roboto Black"/>
                <a:ea typeface="Roboto Black"/>
                <a:cs typeface="Roboto Black"/>
                <a:sym typeface="Roboto Black"/>
              </a:defRPr>
            </a:lvl7pPr>
            <a:lvl8pPr lvl="7" algn="r">
              <a:lnSpc>
                <a:spcPct val="100000"/>
              </a:lnSpc>
              <a:spcBef>
                <a:spcPts val="0"/>
              </a:spcBef>
              <a:spcAft>
                <a:spcPts val="0"/>
              </a:spcAft>
              <a:buClr>
                <a:srgbClr val="48FFD5"/>
              </a:buClr>
              <a:buSzPts val="1100"/>
              <a:buFont typeface="Roboto Black"/>
              <a:buNone/>
              <a:defRPr b="0" sz="1100">
                <a:solidFill>
                  <a:srgbClr val="48FFD5"/>
                </a:solidFill>
                <a:latin typeface="Roboto Black"/>
                <a:ea typeface="Roboto Black"/>
                <a:cs typeface="Roboto Black"/>
                <a:sym typeface="Roboto Black"/>
              </a:defRPr>
            </a:lvl8pPr>
            <a:lvl9pPr lvl="8" algn="r">
              <a:lnSpc>
                <a:spcPct val="100000"/>
              </a:lnSpc>
              <a:spcBef>
                <a:spcPts val="0"/>
              </a:spcBef>
              <a:spcAft>
                <a:spcPts val="0"/>
              </a:spcAft>
              <a:buClr>
                <a:srgbClr val="48FFD5"/>
              </a:buClr>
              <a:buSzPts val="1100"/>
              <a:buFont typeface="Roboto Black"/>
              <a:buNone/>
              <a:defRPr b="0" sz="1100">
                <a:solidFill>
                  <a:srgbClr val="48FFD5"/>
                </a:solidFill>
                <a:latin typeface="Roboto Black"/>
                <a:ea typeface="Roboto Black"/>
                <a:cs typeface="Roboto Black"/>
                <a:sym typeface="Roboto Black"/>
              </a:defRPr>
            </a:lvl9pPr>
          </a:lstStyle>
          <a:p/>
        </p:txBody>
      </p:sp>
      <p:sp>
        <p:nvSpPr>
          <p:cNvPr id="59" name="Google Shape;59;p9"/>
          <p:cNvSpPr txBox="1"/>
          <p:nvPr>
            <p:ph idx="4" type="ctrTitle"/>
          </p:nvPr>
        </p:nvSpPr>
        <p:spPr>
          <a:xfrm>
            <a:off x="256200" y="637927"/>
            <a:ext cx="7833900" cy="606600"/>
          </a:xfrm>
          <a:prstGeom prst="rect">
            <a:avLst/>
          </a:prstGeom>
          <a:noFill/>
          <a:ln>
            <a:noFill/>
          </a:ln>
        </p:spPr>
        <p:txBody>
          <a:bodyPr anchorCtr="0" anchor="b" bIns="91425" lIns="91425" spcFirstLastPara="1" rIns="91425" wrap="square" tIns="91425">
            <a:noAutofit/>
          </a:bodyPr>
          <a:lstStyle>
            <a:lvl1pPr lvl="0" algn="r">
              <a:lnSpc>
                <a:spcPct val="100000"/>
              </a:lnSpc>
              <a:spcBef>
                <a:spcPts val="0"/>
              </a:spcBef>
              <a:spcAft>
                <a:spcPts val="0"/>
              </a:spcAft>
              <a:buClr>
                <a:srgbClr val="FFFFFF"/>
              </a:buClr>
              <a:buSzPts val="3000"/>
              <a:buFont typeface="Roboto Black"/>
              <a:buNone/>
              <a:defRPr b="0" sz="3000">
                <a:solidFill>
                  <a:srgbClr val="FFFFFF"/>
                </a:solidFill>
                <a:latin typeface="Roboto Black"/>
                <a:ea typeface="Roboto Black"/>
                <a:cs typeface="Roboto Black"/>
                <a:sym typeface="Roboto Black"/>
              </a:defRPr>
            </a:lvl1pPr>
            <a:lvl2pPr lvl="1" algn="r">
              <a:lnSpc>
                <a:spcPct val="100000"/>
              </a:lnSpc>
              <a:spcBef>
                <a:spcPts val="0"/>
              </a:spcBef>
              <a:spcAft>
                <a:spcPts val="0"/>
              </a:spcAft>
              <a:buClr>
                <a:srgbClr val="FFFFFF"/>
              </a:buClr>
              <a:buSzPts val="5200"/>
              <a:buNone/>
              <a:defRPr sz="5200">
                <a:solidFill>
                  <a:srgbClr val="FFFFFF"/>
                </a:solidFill>
              </a:defRPr>
            </a:lvl2pPr>
            <a:lvl3pPr lvl="2" algn="r">
              <a:lnSpc>
                <a:spcPct val="100000"/>
              </a:lnSpc>
              <a:spcBef>
                <a:spcPts val="0"/>
              </a:spcBef>
              <a:spcAft>
                <a:spcPts val="0"/>
              </a:spcAft>
              <a:buClr>
                <a:srgbClr val="FFFFFF"/>
              </a:buClr>
              <a:buSzPts val="5200"/>
              <a:buNone/>
              <a:defRPr sz="5200">
                <a:solidFill>
                  <a:srgbClr val="FFFFFF"/>
                </a:solidFill>
              </a:defRPr>
            </a:lvl3pPr>
            <a:lvl4pPr lvl="3" algn="r">
              <a:lnSpc>
                <a:spcPct val="100000"/>
              </a:lnSpc>
              <a:spcBef>
                <a:spcPts val="0"/>
              </a:spcBef>
              <a:spcAft>
                <a:spcPts val="0"/>
              </a:spcAft>
              <a:buClr>
                <a:srgbClr val="FFFFFF"/>
              </a:buClr>
              <a:buSzPts val="5200"/>
              <a:buNone/>
              <a:defRPr sz="5200">
                <a:solidFill>
                  <a:srgbClr val="FFFFFF"/>
                </a:solidFill>
              </a:defRPr>
            </a:lvl4pPr>
            <a:lvl5pPr lvl="4" algn="r">
              <a:lnSpc>
                <a:spcPct val="100000"/>
              </a:lnSpc>
              <a:spcBef>
                <a:spcPts val="0"/>
              </a:spcBef>
              <a:spcAft>
                <a:spcPts val="0"/>
              </a:spcAft>
              <a:buClr>
                <a:srgbClr val="FFFFFF"/>
              </a:buClr>
              <a:buSzPts val="5200"/>
              <a:buNone/>
              <a:defRPr sz="5200">
                <a:solidFill>
                  <a:srgbClr val="FFFFFF"/>
                </a:solidFill>
              </a:defRPr>
            </a:lvl5pPr>
            <a:lvl6pPr lvl="5" algn="r">
              <a:lnSpc>
                <a:spcPct val="100000"/>
              </a:lnSpc>
              <a:spcBef>
                <a:spcPts val="0"/>
              </a:spcBef>
              <a:spcAft>
                <a:spcPts val="0"/>
              </a:spcAft>
              <a:buClr>
                <a:srgbClr val="FFFFFF"/>
              </a:buClr>
              <a:buSzPts val="5200"/>
              <a:buNone/>
              <a:defRPr sz="5200">
                <a:solidFill>
                  <a:srgbClr val="FFFFFF"/>
                </a:solidFill>
              </a:defRPr>
            </a:lvl6pPr>
            <a:lvl7pPr lvl="6" algn="r">
              <a:lnSpc>
                <a:spcPct val="100000"/>
              </a:lnSpc>
              <a:spcBef>
                <a:spcPts val="0"/>
              </a:spcBef>
              <a:spcAft>
                <a:spcPts val="0"/>
              </a:spcAft>
              <a:buClr>
                <a:srgbClr val="FFFFFF"/>
              </a:buClr>
              <a:buSzPts val="5200"/>
              <a:buNone/>
              <a:defRPr sz="5200">
                <a:solidFill>
                  <a:srgbClr val="FFFFFF"/>
                </a:solidFill>
              </a:defRPr>
            </a:lvl7pPr>
            <a:lvl8pPr lvl="7" algn="r">
              <a:lnSpc>
                <a:spcPct val="100000"/>
              </a:lnSpc>
              <a:spcBef>
                <a:spcPts val="0"/>
              </a:spcBef>
              <a:spcAft>
                <a:spcPts val="0"/>
              </a:spcAft>
              <a:buClr>
                <a:srgbClr val="FFFFFF"/>
              </a:buClr>
              <a:buSzPts val="5200"/>
              <a:buNone/>
              <a:defRPr sz="5200">
                <a:solidFill>
                  <a:srgbClr val="FFFFFF"/>
                </a:solidFill>
              </a:defRPr>
            </a:lvl8pPr>
            <a:lvl9pPr lvl="8" algn="r">
              <a:lnSpc>
                <a:spcPct val="100000"/>
              </a:lnSpc>
              <a:spcBef>
                <a:spcPts val="0"/>
              </a:spcBef>
              <a:spcAft>
                <a:spcPts val="0"/>
              </a:spcAft>
              <a:buClr>
                <a:srgbClr val="FFFFFF"/>
              </a:buClr>
              <a:buSzPts val="5200"/>
              <a:buNone/>
              <a:defRPr sz="5200">
                <a:solidFill>
                  <a:srgbClr val="FFFFFF"/>
                </a:solidFil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 INFOGRAPHY">
  <p:cSld name="TITLE_1_1_2">
    <p:spTree>
      <p:nvGrpSpPr>
        <p:cNvPr id="60" name="Shape 60"/>
        <p:cNvGrpSpPr/>
        <p:nvPr/>
      </p:nvGrpSpPr>
      <p:grpSpPr>
        <a:xfrm>
          <a:off x="0" y="0"/>
          <a:ext cx="0" cy="0"/>
          <a:chOff x="0" y="0"/>
          <a:chExt cx="0" cy="0"/>
        </a:xfrm>
      </p:grpSpPr>
      <p:sp>
        <p:nvSpPr>
          <p:cNvPr id="61" name="Google Shape;61;p10"/>
          <p:cNvSpPr txBox="1"/>
          <p:nvPr>
            <p:ph idx="1" type="subTitle"/>
          </p:nvPr>
        </p:nvSpPr>
        <p:spPr>
          <a:xfrm>
            <a:off x="3874950" y="3625075"/>
            <a:ext cx="1394100" cy="502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rgbClr val="FFFFFF"/>
              </a:buClr>
              <a:buSzPts val="1000"/>
              <a:buNone/>
              <a:defRPr sz="1000">
                <a:solidFill>
                  <a:srgbClr val="FFFFFF"/>
                </a:solidFill>
              </a:defRPr>
            </a:lvl1pPr>
            <a:lvl2pPr lvl="1" algn="ctr">
              <a:lnSpc>
                <a:spcPct val="100000"/>
              </a:lnSpc>
              <a:spcBef>
                <a:spcPts val="0"/>
              </a:spcBef>
              <a:spcAft>
                <a:spcPts val="0"/>
              </a:spcAft>
              <a:buClr>
                <a:srgbClr val="FFFFFF"/>
              </a:buClr>
              <a:buSzPts val="1000"/>
              <a:buNone/>
              <a:defRPr sz="1000">
                <a:solidFill>
                  <a:srgbClr val="FFFFFF"/>
                </a:solidFill>
              </a:defRPr>
            </a:lvl2pPr>
            <a:lvl3pPr lvl="2" algn="ctr">
              <a:lnSpc>
                <a:spcPct val="100000"/>
              </a:lnSpc>
              <a:spcBef>
                <a:spcPts val="0"/>
              </a:spcBef>
              <a:spcAft>
                <a:spcPts val="0"/>
              </a:spcAft>
              <a:buClr>
                <a:srgbClr val="FFFFFF"/>
              </a:buClr>
              <a:buSzPts val="1000"/>
              <a:buNone/>
              <a:defRPr sz="1000">
                <a:solidFill>
                  <a:srgbClr val="FFFFFF"/>
                </a:solidFill>
              </a:defRPr>
            </a:lvl3pPr>
            <a:lvl4pPr lvl="3" algn="ctr">
              <a:lnSpc>
                <a:spcPct val="100000"/>
              </a:lnSpc>
              <a:spcBef>
                <a:spcPts val="0"/>
              </a:spcBef>
              <a:spcAft>
                <a:spcPts val="0"/>
              </a:spcAft>
              <a:buClr>
                <a:srgbClr val="FFFFFF"/>
              </a:buClr>
              <a:buSzPts val="1000"/>
              <a:buNone/>
              <a:defRPr sz="1000">
                <a:solidFill>
                  <a:srgbClr val="FFFFFF"/>
                </a:solidFill>
              </a:defRPr>
            </a:lvl4pPr>
            <a:lvl5pPr lvl="4" algn="ctr">
              <a:lnSpc>
                <a:spcPct val="100000"/>
              </a:lnSpc>
              <a:spcBef>
                <a:spcPts val="0"/>
              </a:spcBef>
              <a:spcAft>
                <a:spcPts val="0"/>
              </a:spcAft>
              <a:buClr>
                <a:srgbClr val="FFFFFF"/>
              </a:buClr>
              <a:buSzPts val="1000"/>
              <a:buNone/>
              <a:defRPr sz="1000">
                <a:solidFill>
                  <a:srgbClr val="FFFFFF"/>
                </a:solidFill>
              </a:defRPr>
            </a:lvl5pPr>
            <a:lvl6pPr lvl="5" algn="ctr">
              <a:lnSpc>
                <a:spcPct val="100000"/>
              </a:lnSpc>
              <a:spcBef>
                <a:spcPts val="0"/>
              </a:spcBef>
              <a:spcAft>
                <a:spcPts val="0"/>
              </a:spcAft>
              <a:buClr>
                <a:srgbClr val="FFFFFF"/>
              </a:buClr>
              <a:buSzPts val="1000"/>
              <a:buNone/>
              <a:defRPr sz="1000">
                <a:solidFill>
                  <a:srgbClr val="FFFFFF"/>
                </a:solidFill>
              </a:defRPr>
            </a:lvl6pPr>
            <a:lvl7pPr lvl="6" algn="ctr">
              <a:lnSpc>
                <a:spcPct val="100000"/>
              </a:lnSpc>
              <a:spcBef>
                <a:spcPts val="0"/>
              </a:spcBef>
              <a:spcAft>
                <a:spcPts val="0"/>
              </a:spcAft>
              <a:buClr>
                <a:srgbClr val="FFFFFF"/>
              </a:buClr>
              <a:buSzPts val="1000"/>
              <a:buNone/>
              <a:defRPr sz="1000">
                <a:solidFill>
                  <a:srgbClr val="FFFFFF"/>
                </a:solidFill>
              </a:defRPr>
            </a:lvl7pPr>
            <a:lvl8pPr lvl="7" algn="ctr">
              <a:lnSpc>
                <a:spcPct val="100000"/>
              </a:lnSpc>
              <a:spcBef>
                <a:spcPts val="0"/>
              </a:spcBef>
              <a:spcAft>
                <a:spcPts val="0"/>
              </a:spcAft>
              <a:buClr>
                <a:srgbClr val="FFFFFF"/>
              </a:buClr>
              <a:buSzPts val="1000"/>
              <a:buNone/>
              <a:defRPr sz="1000">
                <a:solidFill>
                  <a:srgbClr val="FFFFFF"/>
                </a:solidFill>
              </a:defRPr>
            </a:lvl8pPr>
            <a:lvl9pPr lvl="8" algn="ctr">
              <a:lnSpc>
                <a:spcPct val="100000"/>
              </a:lnSpc>
              <a:spcBef>
                <a:spcPts val="0"/>
              </a:spcBef>
              <a:spcAft>
                <a:spcPts val="0"/>
              </a:spcAft>
              <a:buClr>
                <a:srgbClr val="FFFFFF"/>
              </a:buClr>
              <a:buSzPts val="1000"/>
              <a:buNone/>
              <a:defRPr sz="1000">
                <a:solidFill>
                  <a:srgbClr val="FFFFFF"/>
                </a:solidFill>
              </a:defRPr>
            </a:lvl9pPr>
          </a:lstStyle>
          <a:p/>
        </p:txBody>
      </p:sp>
      <p:sp>
        <p:nvSpPr>
          <p:cNvPr id="62" name="Google Shape;62;p10"/>
          <p:cNvSpPr txBox="1"/>
          <p:nvPr>
            <p:ph idx="2" type="subTitle"/>
          </p:nvPr>
        </p:nvSpPr>
        <p:spPr>
          <a:xfrm>
            <a:off x="5813500" y="3639800"/>
            <a:ext cx="1394100" cy="502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rgbClr val="FFFFFF"/>
              </a:buClr>
              <a:buSzPts val="1000"/>
              <a:buNone/>
              <a:defRPr sz="1000">
                <a:solidFill>
                  <a:srgbClr val="FFFFFF"/>
                </a:solidFill>
              </a:defRPr>
            </a:lvl1pPr>
            <a:lvl2pPr lvl="1" algn="ctr">
              <a:lnSpc>
                <a:spcPct val="100000"/>
              </a:lnSpc>
              <a:spcBef>
                <a:spcPts val="0"/>
              </a:spcBef>
              <a:spcAft>
                <a:spcPts val="0"/>
              </a:spcAft>
              <a:buClr>
                <a:srgbClr val="FFFFFF"/>
              </a:buClr>
              <a:buSzPts val="1000"/>
              <a:buNone/>
              <a:defRPr sz="1000">
                <a:solidFill>
                  <a:srgbClr val="FFFFFF"/>
                </a:solidFill>
              </a:defRPr>
            </a:lvl2pPr>
            <a:lvl3pPr lvl="2" algn="ctr">
              <a:lnSpc>
                <a:spcPct val="100000"/>
              </a:lnSpc>
              <a:spcBef>
                <a:spcPts val="0"/>
              </a:spcBef>
              <a:spcAft>
                <a:spcPts val="0"/>
              </a:spcAft>
              <a:buClr>
                <a:srgbClr val="FFFFFF"/>
              </a:buClr>
              <a:buSzPts val="1000"/>
              <a:buNone/>
              <a:defRPr sz="1000">
                <a:solidFill>
                  <a:srgbClr val="FFFFFF"/>
                </a:solidFill>
              </a:defRPr>
            </a:lvl3pPr>
            <a:lvl4pPr lvl="3" algn="ctr">
              <a:lnSpc>
                <a:spcPct val="100000"/>
              </a:lnSpc>
              <a:spcBef>
                <a:spcPts val="0"/>
              </a:spcBef>
              <a:spcAft>
                <a:spcPts val="0"/>
              </a:spcAft>
              <a:buClr>
                <a:srgbClr val="FFFFFF"/>
              </a:buClr>
              <a:buSzPts val="1000"/>
              <a:buNone/>
              <a:defRPr sz="1000">
                <a:solidFill>
                  <a:srgbClr val="FFFFFF"/>
                </a:solidFill>
              </a:defRPr>
            </a:lvl4pPr>
            <a:lvl5pPr lvl="4" algn="ctr">
              <a:lnSpc>
                <a:spcPct val="100000"/>
              </a:lnSpc>
              <a:spcBef>
                <a:spcPts val="0"/>
              </a:spcBef>
              <a:spcAft>
                <a:spcPts val="0"/>
              </a:spcAft>
              <a:buClr>
                <a:srgbClr val="FFFFFF"/>
              </a:buClr>
              <a:buSzPts val="1000"/>
              <a:buNone/>
              <a:defRPr sz="1000">
                <a:solidFill>
                  <a:srgbClr val="FFFFFF"/>
                </a:solidFill>
              </a:defRPr>
            </a:lvl5pPr>
            <a:lvl6pPr lvl="5" algn="ctr">
              <a:lnSpc>
                <a:spcPct val="100000"/>
              </a:lnSpc>
              <a:spcBef>
                <a:spcPts val="0"/>
              </a:spcBef>
              <a:spcAft>
                <a:spcPts val="0"/>
              </a:spcAft>
              <a:buClr>
                <a:srgbClr val="FFFFFF"/>
              </a:buClr>
              <a:buSzPts val="1000"/>
              <a:buNone/>
              <a:defRPr sz="1000">
                <a:solidFill>
                  <a:srgbClr val="FFFFFF"/>
                </a:solidFill>
              </a:defRPr>
            </a:lvl6pPr>
            <a:lvl7pPr lvl="6" algn="ctr">
              <a:lnSpc>
                <a:spcPct val="100000"/>
              </a:lnSpc>
              <a:spcBef>
                <a:spcPts val="0"/>
              </a:spcBef>
              <a:spcAft>
                <a:spcPts val="0"/>
              </a:spcAft>
              <a:buClr>
                <a:srgbClr val="FFFFFF"/>
              </a:buClr>
              <a:buSzPts val="1000"/>
              <a:buNone/>
              <a:defRPr sz="1000">
                <a:solidFill>
                  <a:srgbClr val="FFFFFF"/>
                </a:solidFill>
              </a:defRPr>
            </a:lvl7pPr>
            <a:lvl8pPr lvl="7" algn="ctr">
              <a:lnSpc>
                <a:spcPct val="100000"/>
              </a:lnSpc>
              <a:spcBef>
                <a:spcPts val="0"/>
              </a:spcBef>
              <a:spcAft>
                <a:spcPts val="0"/>
              </a:spcAft>
              <a:buClr>
                <a:srgbClr val="FFFFFF"/>
              </a:buClr>
              <a:buSzPts val="1000"/>
              <a:buNone/>
              <a:defRPr sz="1000">
                <a:solidFill>
                  <a:srgbClr val="FFFFFF"/>
                </a:solidFill>
              </a:defRPr>
            </a:lvl8pPr>
            <a:lvl9pPr lvl="8" algn="ctr">
              <a:lnSpc>
                <a:spcPct val="100000"/>
              </a:lnSpc>
              <a:spcBef>
                <a:spcPts val="0"/>
              </a:spcBef>
              <a:spcAft>
                <a:spcPts val="0"/>
              </a:spcAft>
              <a:buClr>
                <a:srgbClr val="FFFFFF"/>
              </a:buClr>
              <a:buSzPts val="1000"/>
              <a:buNone/>
              <a:defRPr sz="1000">
                <a:solidFill>
                  <a:srgbClr val="FFFFFF"/>
                </a:solidFill>
              </a:defRPr>
            </a:lvl9pPr>
          </a:lstStyle>
          <a:p/>
        </p:txBody>
      </p:sp>
      <p:sp>
        <p:nvSpPr>
          <p:cNvPr id="63" name="Google Shape;63;p10"/>
          <p:cNvSpPr txBox="1"/>
          <p:nvPr>
            <p:ph idx="3" type="subTitle"/>
          </p:nvPr>
        </p:nvSpPr>
        <p:spPr>
          <a:xfrm>
            <a:off x="1936387" y="3619725"/>
            <a:ext cx="1394100" cy="502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rgbClr val="FFFFFF"/>
              </a:buClr>
              <a:buSzPts val="1000"/>
              <a:buNone/>
              <a:defRPr sz="1000">
                <a:solidFill>
                  <a:srgbClr val="FFFFFF"/>
                </a:solidFill>
              </a:defRPr>
            </a:lvl1pPr>
            <a:lvl2pPr lvl="1" algn="ctr">
              <a:lnSpc>
                <a:spcPct val="100000"/>
              </a:lnSpc>
              <a:spcBef>
                <a:spcPts val="0"/>
              </a:spcBef>
              <a:spcAft>
                <a:spcPts val="0"/>
              </a:spcAft>
              <a:buClr>
                <a:srgbClr val="FFFFFF"/>
              </a:buClr>
              <a:buSzPts val="1000"/>
              <a:buNone/>
              <a:defRPr sz="1000">
                <a:solidFill>
                  <a:srgbClr val="FFFFFF"/>
                </a:solidFill>
              </a:defRPr>
            </a:lvl2pPr>
            <a:lvl3pPr lvl="2" algn="ctr">
              <a:lnSpc>
                <a:spcPct val="100000"/>
              </a:lnSpc>
              <a:spcBef>
                <a:spcPts val="0"/>
              </a:spcBef>
              <a:spcAft>
                <a:spcPts val="0"/>
              </a:spcAft>
              <a:buClr>
                <a:srgbClr val="FFFFFF"/>
              </a:buClr>
              <a:buSzPts val="1000"/>
              <a:buNone/>
              <a:defRPr sz="1000">
                <a:solidFill>
                  <a:srgbClr val="FFFFFF"/>
                </a:solidFill>
              </a:defRPr>
            </a:lvl3pPr>
            <a:lvl4pPr lvl="3" algn="ctr">
              <a:lnSpc>
                <a:spcPct val="100000"/>
              </a:lnSpc>
              <a:spcBef>
                <a:spcPts val="0"/>
              </a:spcBef>
              <a:spcAft>
                <a:spcPts val="0"/>
              </a:spcAft>
              <a:buClr>
                <a:srgbClr val="FFFFFF"/>
              </a:buClr>
              <a:buSzPts val="1000"/>
              <a:buNone/>
              <a:defRPr sz="1000">
                <a:solidFill>
                  <a:srgbClr val="FFFFFF"/>
                </a:solidFill>
              </a:defRPr>
            </a:lvl4pPr>
            <a:lvl5pPr lvl="4" algn="ctr">
              <a:lnSpc>
                <a:spcPct val="100000"/>
              </a:lnSpc>
              <a:spcBef>
                <a:spcPts val="0"/>
              </a:spcBef>
              <a:spcAft>
                <a:spcPts val="0"/>
              </a:spcAft>
              <a:buClr>
                <a:srgbClr val="FFFFFF"/>
              </a:buClr>
              <a:buSzPts val="1000"/>
              <a:buNone/>
              <a:defRPr sz="1000">
                <a:solidFill>
                  <a:srgbClr val="FFFFFF"/>
                </a:solidFill>
              </a:defRPr>
            </a:lvl5pPr>
            <a:lvl6pPr lvl="5" algn="ctr">
              <a:lnSpc>
                <a:spcPct val="100000"/>
              </a:lnSpc>
              <a:spcBef>
                <a:spcPts val="0"/>
              </a:spcBef>
              <a:spcAft>
                <a:spcPts val="0"/>
              </a:spcAft>
              <a:buClr>
                <a:srgbClr val="FFFFFF"/>
              </a:buClr>
              <a:buSzPts val="1000"/>
              <a:buNone/>
              <a:defRPr sz="1000">
                <a:solidFill>
                  <a:srgbClr val="FFFFFF"/>
                </a:solidFill>
              </a:defRPr>
            </a:lvl6pPr>
            <a:lvl7pPr lvl="6" algn="ctr">
              <a:lnSpc>
                <a:spcPct val="100000"/>
              </a:lnSpc>
              <a:spcBef>
                <a:spcPts val="0"/>
              </a:spcBef>
              <a:spcAft>
                <a:spcPts val="0"/>
              </a:spcAft>
              <a:buClr>
                <a:srgbClr val="FFFFFF"/>
              </a:buClr>
              <a:buSzPts val="1000"/>
              <a:buNone/>
              <a:defRPr sz="1000">
                <a:solidFill>
                  <a:srgbClr val="FFFFFF"/>
                </a:solidFill>
              </a:defRPr>
            </a:lvl7pPr>
            <a:lvl8pPr lvl="7" algn="ctr">
              <a:lnSpc>
                <a:spcPct val="100000"/>
              </a:lnSpc>
              <a:spcBef>
                <a:spcPts val="0"/>
              </a:spcBef>
              <a:spcAft>
                <a:spcPts val="0"/>
              </a:spcAft>
              <a:buClr>
                <a:srgbClr val="FFFFFF"/>
              </a:buClr>
              <a:buSzPts val="1000"/>
              <a:buNone/>
              <a:defRPr sz="1000">
                <a:solidFill>
                  <a:srgbClr val="FFFFFF"/>
                </a:solidFill>
              </a:defRPr>
            </a:lvl8pPr>
            <a:lvl9pPr lvl="8" algn="ctr">
              <a:lnSpc>
                <a:spcPct val="100000"/>
              </a:lnSpc>
              <a:spcBef>
                <a:spcPts val="0"/>
              </a:spcBef>
              <a:spcAft>
                <a:spcPts val="0"/>
              </a:spcAft>
              <a:buClr>
                <a:srgbClr val="FFFFFF"/>
              </a:buClr>
              <a:buSzPts val="1000"/>
              <a:buNone/>
              <a:defRPr sz="1000">
                <a:solidFill>
                  <a:srgbClr val="FFFFFF"/>
                </a:solidFill>
              </a:defRPr>
            </a:lvl9pPr>
          </a:lstStyle>
          <a:p/>
        </p:txBody>
      </p:sp>
      <p:sp>
        <p:nvSpPr>
          <p:cNvPr id="64" name="Google Shape;64;p10"/>
          <p:cNvSpPr txBox="1"/>
          <p:nvPr>
            <p:ph type="ctrTitle"/>
          </p:nvPr>
        </p:nvSpPr>
        <p:spPr>
          <a:xfrm>
            <a:off x="3533994" y="3503375"/>
            <a:ext cx="2076000" cy="1962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rgbClr val="FFFFFF"/>
              </a:buClr>
              <a:buSzPts val="1000"/>
              <a:buFont typeface="Roboto Black"/>
              <a:buNone/>
              <a:defRPr b="0" sz="1000">
                <a:solidFill>
                  <a:srgbClr val="FFFFFF"/>
                </a:solidFill>
                <a:latin typeface="Roboto Black"/>
                <a:ea typeface="Roboto Black"/>
                <a:cs typeface="Roboto Black"/>
                <a:sym typeface="Roboto Black"/>
              </a:defRPr>
            </a:lvl1pPr>
            <a:lvl2pPr lvl="1" algn="ctr">
              <a:lnSpc>
                <a:spcPct val="100000"/>
              </a:lnSpc>
              <a:spcBef>
                <a:spcPts val="0"/>
              </a:spcBef>
              <a:spcAft>
                <a:spcPts val="0"/>
              </a:spcAft>
              <a:buClr>
                <a:srgbClr val="FFFFFF"/>
              </a:buClr>
              <a:buSzPts val="1000"/>
              <a:buFont typeface="Roboto Black"/>
              <a:buNone/>
              <a:defRPr b="0" sz="1000">
                <a:solidFill>
                  <a:srgbClr val="FFFFFF"/>
                </a:solidFill>
                <a:latin typeface="Roboto Black"/>
                <a:ea typeface="Roboto Black"/>
                <a:cs typeface="Roboto Black"/>
                <a:sym typeface="Roboto Black"/>
              </a:defRPr>
            </a:lvl2pPr>
            <a:lvl3pPr lvl="2" algn="ctr">
              <a:lnSpc>
                <a:spcPct val="100000"/>
              </a:lnSpc>
              <a:spcBef>
                <a:spcPts val="0"/>
              </a:spcBef>
              <a:spcAft>
                <a:spcPts val="0"/>
              </a:spcAft>
              <a:buClr>
                <a:srgbClr val="FFFFFF"/>
              </a:buClr>
              <a:buSzPts val="1000"/>
              <a:buFont typeface="Roboto Black"/>
              <a:buNone/>
              <a:defRPr b="0" sz="1000">
                <a:solidFill>
                  <a:srgbClr val="FFFFFF"/>
                </a:solidFill>
                <a:latin typeface="Roboto Black"/>
                <a:ea typeface="Roboto Black"/>
                <a:cs typeface="Roboto Black"/>
                <a:sym typeface="Roboto Black"/>
              </a:defRPr>
            </a:lvl3pPr>
            <a:lvl4pPr lvl="3" algn="ctr">
              <a:lnSpc>
                <a:spcPct val="100000"/>
              </a:lnSpc>
              <a:spcBef>
                <a:spcPts val="0"/>
              </a:spcBef>
              <a:spcAft>
                <a:spcPts val="0"/>
              </a:spcAft>
              <a:buClr>
                <a:srgbClr val="FFFFFF"/>
              </a:buClr>
              <a:buSzPts val="1000"/>
              <a:buFont typeface="Roboto Black"/>
              <a:buNone/>
              <a:defRPr b="0" sz="1000">
                <a:solidFill>
                  <a:srgbClr val="FFFFFF"/>
                </a:solidFill>
                <a:latin typeface="Roboto Black"/>
                <a:ea typeface="Roboto Black"/>
                <a:cs typeface="Roboto Black"/>
                <a:sym typeface="Roboto Black"/>
              </a:defRPr>
            </a:lvl4pPr>
            <a:lvl5pPr lvl="4" algn="ctr">
              <a:lnSpc>
                <a:spcPct val="100000"/>
              </a:lnSpc>
              <a:spcBef>
                <a:spcPts val="0"/>
              </a:spcBef>
              <a:spcAft>
                <a:spcPts val="0"/>
              </a:spcAft>
              <a:buClr>
                <a:srgbClr val="FFFFFF"/>
              </a:buClr>
              <a:buSzPts val="1000"/>
              <a:buFont typeface="Roboto Black"/>
              <a:buNone/>
              <a:defRPr b="0" sz="1000">
                <a:solidFill>
                  <a:srgbClr val="FFFFFF"/>
                </a:solidFill>
                <a:latin typeface="Roboto Black"/>
                <a:ea typeface="Roboto Black"/>
                <a:cs typeface="Roboto Black"/>
                <a:sym typeface="Roboto Black"/>
              </a:defRPr>
            </a:lvl5pPr>
            <a:lvl6pPr lvl="5" algn="ctr">
              <a:lnSpc>
                <a:spcPct val="100000"/>
              </a:lnSpc>
              <a:spcBef>
                <a:spcPts val="0"/>
              </a:spcBef>
              <a:spcAft>
                <a:spcPts val="0"/>
              </a:spcAft>
              <a:buClr>
                <a:srgbClr val="FFFFFF"/>
              </a:buClr>
              <a:buSzPts val="1000"/>
              <a:buFont typeface="Roboto Black"/>
              <a:buNone/>
              <a:defRPr b="0" sz="1000">
                <a:solidFill>
                  <a:srgbClr val="FFFFFF"/>
                </a:solidFill>
                <a:latin typeface="Roboto Black"/>
                <a:ea typeface="Roboto Black"/>
                <a:cs typeface="Roboto Black"/>
                <a:sym typeface="Roboto Black"/>
              </a:defRPr>
            </a:lvl6pPr>
            <a:lvl7pPr lvl="6" algn="ctr">
              <a:lnSpc>
                <a:spcPct val="100000"/>
              </a:lnSpc>
              <a:spcBef>
                <a:spcPts val="0"/>
              </a:spcBef>
              <a:spcAft>
                <a:spcPts val="0"/>
              </a:spcAft>
              <a:buClr>
                <a:srgbClr val="FFFFFF"/>
              </a:buClr>
              <a:buSzPts val="1000"/>
              <a:buFont typeface="Roboto Black"/>
              <a:buNone/>
              <a:defRPr b="0" sz="1000">
                <a:solidFill>
                  <a:srgbClr val="FFFFFF"/>
                </a:solidFill>
                <a:latin typeface="Roboto Black"/>
                <a:ea typeface="Roboto Black"/>
                <a:cs typeface="Roboto Black"/>
                <a:sym typeface="Roboto Black"/>
              </a:defRPr>
            </a:lvl7pPr>
            <a:lvl8pPr lvl="7" algn="ctr">
              <a:lnSpc>
                <a:spcPct val="100000"/>
              </a:lnSpc>
              <a:spcBef>
                <a:spcPts val="0"/>
              </a:spcBef>
              <a:spcAft>
                <a:spcPts val="0"/>
              </a:spcAft>
              <a:buClr>
                <a:srgbClr val="FFFFFF"/>
              </a:buClr>
              <a:buSzPts val="1000"/>
              <a:buFont typeface="Roboto Black"/>
              <a:buNone/>
              <a:defRPr b="0" sz="1000">
                <a:solidFill>
                  <a:srgbClr val="FFFFFF"/>
                </a:solidFill>
                <a:latin typeface="Roboto Black"/>
                <a:ea typeface="Roboto Black"/>
                <a:cs typeface="Roboto Black"/>
                <a:sym typeface="Roboto Black"/>
              </a:defRPr>
            </a:lvl8pPr>
            <a:lvl9pPr lvl="8" algn="ctr">
              <a:lnSpc>
                <a:spcPct val="100000"/>
              </a:lnSpc>
              <a:spcBef>
                <a:spcPts val="0"/>
              </a:spcBef>
              <a:spcAft>
                <a:spcPts val="0"/>
              </a:spcAft>
              <a:buClr>
                <a:srgbClr val="FFFFFF"/>
              </a:buClr>
              <a:buSzPts val="1000"/>
              <a:buFont typeface="Roboto Black"/>
              <a:buNone/>
              <a:defRPr b="0" sz="1000">
                <a:solidFill>
                  <a:srgbClr val="FFFFFF"/>
                </a:solidFill>
                <a:latin typeface="Roboto Black"/>
                <a:ea typeface="Roboto Black"/>
                <a:cs typeface="Roboto Black"/>
                <a:sym typeface="Roboto Black"/>
              </a:defRPr>
            </a:lvl9pPr>
          </a:lstStyle>
          <a:p/>
        </p:txBody>
      </p:sp>
      <p:sp>
        <p:nvSpPr>
          <p:cNvPr id="65" name="Google Shape;65;p10"/>
          <p:cNvSpPr txBox="1"/>
          <p:nvPr>
            <p:ph idx="4" type="ctrTitle"/>
          </p:nvPr>
        </p:nvSpPr>
        <p:spPr>
          <a:xfrm>
            <a:off x="5472556" y="3523450"/>
            <a:ext cx="2076000" cy="1962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rgbClr val="FFFFFF"/>
              </a:buClr>
              <a:buSzPts val="1000"/>
              <a:buFont typeface="Roboto Black"/>
              <a:buNone/>
              <a:defRPr b="0" sz="1000">
                <a:solidFill>
                  <a:srgbClr val="FFFFFF"/>
                </a:solidFill>
                <a:latin typeface="Roboto Black"/>
                <a:ea typeface="Roboto Black"/>
                <a:cs typeface="Roboto Black"/>
                <a:sym typeface="Roboto Black"/>
              </a:defRPr>
            </a:lvl1pPr>
            <a:lvl2pPr lvl="1" algn="ctr">
              <a:lnSpc>
                <a:spcPct val="100000"/>
              </a:lnSpc>
              <a:spcBef>
                <a:spcPts val="0"/>
              </a:spcBef>
              <a:spcAft>
                <a:spcPts val="0"/>
              </a:spcAft>
              <a:buClr>
                <a:srgbClr val="FFFFFF"/>
              </a:buClr>
              <a:buSzPts val="1000"/>
              <a:buFont typeface="Roboto Black"/>
              <a:buNone/>
              <a:defRPr b="0" sz="1000">
                <a:solidFill>
                  <a:srgbClr val="FFFFFF"/>
                </a:solidFill>
                <a:latin typeface="Roboto Black"/>
                <a:ea typeface="Roboto Black"/>
                <a:cs typeface="Roboto Black"/>
                <a:sym typeface="Roboto Black"/>
              </a:defRPr>
            </a:lvl2pPr>
            <a:lvl3pPr lvl="2" algn="ctr">
              <a:lnSpc>
                <a:spcPct val="100000"/>
              </a:lnSpc>
              <a:spcBef>
                <a:spcPts val="0"/>
              </a:spcBef>
              <a:spcAft>
                <a:spcPts val="0"/>
              </a:spcAft>
              <a:buClr>
                <a:srgbClr val="FFFFFF"/>
              </a:buClr>
              <a:buSzPts val="1000"/>
              <a:buFont typeface="Roboto Black"/>
              <a:buNone/>
              <a:defRPr b="0" sz="1000">
                <a:solidFill>
                  <a:srgbClr val="FFFFFF"/>
                </a:solidFill>
                <a:latin typeface="Roboto Black"/>
                <a:ea typeface="Roboto Black"/>
                <a:cs typeface="Roboto Black"/>
                <a:sym typeface="Roboto Black"/>
              </a:defRPr>
            </a:lvl3pPr>
            <a:lvl4pPr lvl="3" algn="ctr">
              <a:lnSpc>
                <a:spcPct val="100000"/>
              </a:lnSpc>
              <a:spcBef>
                <a:spcPts val="0"/>
              </a:spcBef>
              <a:spcAft>
                <a:spcPts val="0"/>
              </a:spcAft>
              <a:buClr>
                <a:srgbClr val="FFFFFF"/>
              </a:buClr>
              <a:buSzPts val="1000"/>
              <a:buFont typeface="Roboto Black"/>
              <a:buNone/>
              <a:defRPr b="0" sz="1000">
                <a:solidFill>
                  <a:srgbClr val="FFFFFF"/>
                </a:solidFill>
                <a:latin typeface="Roboto Black"/>
                <a:ea typeface="Roboto Black"/>
                <a:cs typeface="Roboto Black"/>
                <a:sym typeface="Roboto Black"/>
              </a:defRPr>
            </a:lvl4pPr>
            <a:lvl5pPr lvl="4" algn="ctr">
              <a:lnSpc>
                <a:spcPct val="100000"/>
              </a:lnSpc>
              <a:spcBef>
                <a:spcPts val="0"/>
              </a:spcBef>
              <a:spcAft>
                <a:spcPts val="0"/>
              </a:spcAft>
              <a:buClr>
                <a:srgbClr val="FFFFFF"/>
              </a:buClr>
              <a:buSzPts val="1000"/>
              <a:buFont typeface="Roboto Black"/>
              <a:buNone/>
              <a:defRPr b="0" sz="1000">
                <a:solidFill>
                  <a:srgbClr val="FFFFFF"/>
                </a:solidFill>
                <a:latin typeface="Roboto Black"/>
                <a:ea typeface="Roboto Black"/>
                <a:cs typeface="Roboto Black"/>
                <a:sym typeface="Roboto Black"/>
              </a:defRPr>
            </a:lvl5pPr>
            <a:lvl6pPr lvl="5" algn="ctr">
              <a:lnSpc>
                <a:spcPct val="100000"/>
              </a:lnSpc>
              <a:spcBef>
                <a:spcPts val="0"/>
              </a:spcBef>
              <a:spcAft>
                <a:spcPts val="0"/>
              </a:spcAft>
              <a:buClr>
                <a:srgbClr val="FFFFFF"/>
              </a:buClr>
              <a:buSzPts val="1000"/>
              <a:buFont typeface="Roboto Black"/>
              <a:buNone/>
              <a:defRPr b="0" sz="1000">
                <a:solidFill>
                  <a:srgbClr val="FFFFFF"/>
                </a:solidFill>
                <a:latin typeface="Roboto Black"/>
                <a:ea typeface="Roboto Black"/>
                <a:cs typeface="Roboto Black"/>
                <a:sym typeface="Roboto Black"/>
              </a:defRPr>
            </a:lvl6pPr>
            <a:lvl7pPr lvl="6" algn="ctr">
              <a:lnSpc>
                <a:spcPct val="100000"/>
              </a:lnSpc>
              <a:spcBef>
                <a:spcPts val="0"/>
              </a:spcBef>
              <a:spcAft>
                <a:spcPts val="0"/>
              </a:spcAft>
              <a:buClr>
                <a:srgbClr val="FFFFFF"/>
              </a:buClr>
              <a:buSzPts val="1000"/>
              <a:buFont typeface="Roboto Black"/>
              <a:buNone/>
              <a:defRPr b="0" sz="1000">
                <a:solidFill>
                  <a:srgbClr val="FFFFFF"/>
                </a:solidFill>
                <a:latin typeface="Roboto Black"/>
                <a:ea typeface="Roboto Black"/>
                <a:cs typeface="Roboto Black"/>
                <a:sym typeface="Roboto Black"/>
              </a:defRPr>
            </a:lvl7pPr>
            <a:lvl8pPr lvl="7" algn="ctr">
              <a:lnSpc>
                <a:spcPct val="100000"/>
              </a:lnSpc>
              <a:spcBef>
                <a:spcPts val="0"/>
              </a:spcBef>
              <a:spcAft>
                <a:spcPts val="0"/>
              </a:spcAft>
              <a:buClr>
                <a:srgbClr val="FFFFFF"/>
              </a:buClr>
              <a:buSzPts val="1000"/>
              <a:buFont typeface="Roboto Black"/>
              <a:buNone/>
              <a:defRPr b="0" sz="1000">
                <a:solidFill>
                  <a:srgbClr val="FFFFFF"/>
                </a:solidFill>
                <a:latin typeface="Roboto Black"/>
                <a:ea typeface="Roboto Black"/>
                <a:cs typeface="Roboto Black"/>
                <a:sym typeface="Roboto Black"/>
              </a:defRPr>
            </a:lvl8pPr>
            <a:lvl9pPr lvl="8" algn="ctr">
              <a:lnSpc>
                <a:spcPct val="100000"/>
              </a:lnSpc>
              <a:spcBef>
                <a:spcPts val="0"/>
              </a:spcBef>
              <a:spcAft>
                <a:spcPts val="0"/>
              </a:spcAft>
              <a:buClr>
                <a:srgbClr val="FFFFFF"/>
              </a:buClr>
              <a:buSzPts val="1000"/>
              <a:buFont typeface="Roboto Black"/>
              <a:buNone/>
              <a:defRPr b="0" sz="1000">
                <a:solidFill>
                  <a:srgbClr val="FFFFFF"/>
                </a:solidFill>
                <a:latin typeface="Roboto Black"/>
                <a:ea typeface="Roboto Black"/>
                <a:cs typeface="Roboto Black"/>
                <a:sym typeface="Roboto Black"/>
              </a:defRPr>
            </a:lvl9pPr>
          </a:lstStyle>
          <a:p/>
        </p:txBody>
      </p:sp>
      <p:sp>
        <p:nvSpPr>
          <p:cNvPr id="66" name="Google Shape;66;p10"/>
          <p:cNvSpPr txBox="1"/>
          <p:nvPr>
            <p:ph idx="5" type="ctrTitle"/>
          </p:nvPr>
        </p:nvSpPr>
        <p:spPr>
          <a:xfrm>
            <a:off x="1595444" y="3503375"/>
            <a:ext cx="2076000" cy="1962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rgbClr val="FFFFFF"/>
              </a:buClr>
              <a:buSzPts val="1000"/>
              <a:buFont typeface="Roboto Black"/>
              <a:buNone/>
              <a:defRPr b="0" sz="1000">
                <a:solidFill>
                  <a:srgbClr val="FFFFFF"/>
                </a:solidFill>
                <a:latin typeface="Roboto Black"/>
                <a:ea typeface="Roboto Black"/>
                <a:cs typeface="Roboto Black"/>
                <a:sym typeface="Roboto Black"/>
              </a:defRPr>
            </a:lvl1pPr>
            <a:lvl2pPr lvl="1" algn="ctr">
              <a:lnSpc>
                <a:spcPct val="100000"/>
              </a:lnSpc>
              <a:spcBef>
                <a:spcPts val="0"/>
              </a:spcBef>
              <a:spcAft>
                <a:spcPts val="0"/>
              </a:spcAft>
              <a:buClr>
                <a:srgbClr val="FFFFFF"/>
              </a:buClr>
              <a:buSzPts val="1000"/>
              <a:buFont typeface="Roboto Black"/>
              <a:buNone/>
              <a:defRPr b="0" sz="1000">
                <a:solidFill>
                  <a:srgbClr val="FFFFFF"/>
                </a:solidFill>
                <a:latin typeface="Roboto Black"/>
                <a:ea typeface="Roboto Black"/>
                <a:cs typeface="Roboto Black"/>
                <a:sym typeface="Roboto Black"/>
              </a:defRPr>
            </a:lvl2pPr>
            <a:lvl3pPr lvl="2" algn="ctr">
              <a:lnSpc>
                <a:spcPct val="100000"/>
              </a:lnSpc>
              <a:spcBef>
                <a:spcPts val="0"/>
              </a:spcBef>
              <a:spcAft>
                <a:spcPts val="0"/>
              </a:spcAft>
              <a:buClr>
                <a:srgbClr val="FFFFFF"/>
              </a:buClr>
              <a:buSzPts val="1000"/>
              <a:buFont typeface="Roboto Black"/>
              <a:buNone/>
              <a:defRPr b="0" sz="1000">
                <a:solidFill>
                  <a:srgbClr val="FFFFFF"/>
                </a:solidFill>
                <a:latin typeface="Roboto Black"/>
                <a:ea typeface="Roboto Black"/>
                <a:cs typeface="Roboto Black"/>
                <a:sym typeface="Roboto Black"/>
              </a:defRPr>
            </a:lvl3pPr>
            <a:lvl4pPr lvl="3" algn="ctr">
              <a:lnSpc>
                <a:spcPct val="100000"/>
              </a:lnSpc>
              <a:spcBef>
                <a:spcPts val="0"/>
              </a:spcBef>
              <a:spcAft>
                <a:spcPts val="0"/>
              </a:spcAft>
              <a:buClr>
                <a:srgbClr val="FFFFFF"/>
              </a:buClr>
              <a:buSzPts val="1000"/>
              <a:buFont typeface="Roboto Black"/>
              <a:buNone/>
              <a:defRPr b="0" sz="1000">
                <a:solidFill>
                  <a:srgbClr val="FFFFFF"/>
                </a:solidFill>
                <a:latin typeface="Roboto Black"/>
                <a:ea typeface="Roboto Black"/>
                <a:cs typeface="Roboto Black"/>
                <a:sym typeface="Roboto Black"/>
              </a:defRPr>
            </a:lvl4pPr>
            <a:lvl5pPr lvl="4" algn="ctr">
              <a:lnSpc>
                <a:spcPct val="100000"/>
              </a:lnSpc>
              <a:spcBef>
                <a:spcPts val="0"/>
              </a:spcBef>
              <a:spcAft>
                <a:spcPts val="0"/>
              </a:spcAft>
              <a:buClr>
                <a:srgbClr val="FFFFFF"/>
              </a:buClr>
              <a:buSzPts val="1000"/>
              <a:buFont typeface="Roboto Black"/>
              <a:buNone/>
              <a:defRPr b="0" sz="1000">
                <a:solidFill>
                  <a:srgbClr val="FFFFFF"/>
                </a:solidFill>
                <a:latin typeface="Roboto Black"/>
                <a:ea typeface="Roboto Black"/>
                <a:cs typeface="Roboto Black"/>
                <a:sym typeface="Roboto Black"/>
              </a:defRPr>
            </a:lvl5pPr>
            <a:lvl6pPr lvl="5" algn="ctr">
              <a:lnSpc>
                <a:spcPct val="100000"/>
              </a:lnSpc>
              <a:spcBef>
                <a:spcPts val="0"/>
              </a:spcBef>
              <a:spcAft>
                <a:spcPts val="0"/>
              </a:spcAft>
              <a:buClr>
                <a:srgbClr val="FFFFFF"/>
              </a:buClr>
              <a:buSzPts val="1000"/>
              <a:buFont typeface="Roboto Black"/>
              <a:buNone/>
              <a:defRPr b="0" sz="1000">
                <a:solidFill>
                  <a:srgbClr val="FFFFFF"/>
                </a:solidFill>
                <a:latin typeface="Roboto Black"/>
                <a:ea typeface="Roboto Black"/>
                <a:cs typeface="Roboto Black"/>
                <a:sym typeface="Roboto Black"/>
              </a:defRPr>
            </a:lvl6pPr>
            <a:lvl7pPr lvl="6" algn="ctr">
              <a:lnSpc>
                <a:spcPct val="100000"/>
              </a:lnSpc>
              <a:spcBef>
                <a:spcPts val="0"/>
              </a:spcBef>
              <a:spcAft>
                <a:spcPts val="0"/>
              </a:spcAft>
              <a:buClr>
                <a:srgbClr val="FFFFFF"/>
              </a:buClr>
              <a:buSzPts val="1000"/>
              <a:buFont typeface="Roboto Black"/>
              <a:buNone/>
              <a:defRPr b="0" sz="1000">
                <a:solidFill>
                  <a:srgbClr val="FFFFFF"/>
                </a:solidFill>
                <a:latin typeface="Roboto Black"/>
                <a:ea typeface="Roboto Black"/>
                <a:cs typeface="Roboto Black"/>
                <a:sym typeface="Roboto Black"/>
              </a:defRPr>
            </a:lvl7pPr>
            <a:lvl8pPr lvl="7" algn="ctr">
              <a:lnSpc>
                <a:spcPct val="100000"/>
              </a:lnSpc>
              <a:spcBef>
                <a:spcPts val="0"/>
              </a:spcBef>
              <a:spcAft>
                <a:spcPts val="0"/>
              </a:spcAft>
              <a:buClr>
                <a:srgbClr val="FFFFFF"/>
              </a:buClr>
              <a:buSzPts val="1000"/>
              <a:buFont typeface="Roboto Black"/>
              <a:buNone/>
              <a:defRPr b="0" sz="1000">
                <a:solidFill>
                  <a:srgbClr val="FFFFFF"/>
                </a:solidFill>
                <a:latin typeface="Roboto Black"/>
                <a:ea typeface="Roboto Black"/>
                <a:cs typeface="Roboto Black"/>
                <a:sym typeface="Roboto Black"/>
              </a:defRPr>
            </a:lvl8pPr>
            <a:lvl9pPr lvl="8" algn="ctr">
              <a:lnSpc>
                <a:spcPct val="100000"/>
              </a:lnSpc>
              <a:spcBef>
                <a:spcPts val="0"/>
              </a:spcBef>
              <a:spcAft>
                <a:spcPts val="0"/>
              </a:spcAft>
              <a:buClr>
                <a:srgbClr val="FFFFFF"/>
              </a:buClr>
              <a:buSzPts val="1000"/>
              <a:buFont typeface="Roboto Black"/>
              <a:buNone/>
              <a:defRPr b="0" sz="1000">
                <a:solidFill>
                  <a:srgbClr val="FFFFFF"/>
                </a:solidFill>
                <a:latin typeface="Roboto Black"/>
                <a:ea typeface="Roboto Black"/>
                <a:cs typeface="Roboto Black"/>
                <a:sym typeface="Roboto Black"/>
              </a:defRPr>
            </a:lvl9pPr>
          </a:lstStyle>
          <a:p/>
        </p:txBody>
      </p:sp>
      <p:sp>
        <p:nvSpPr>
          <p:cNvPr id="67" name="Google Shape;67;p10"/>
          <p:cNvSpPr txBox="1"/>
          <p:nvPr>
            <p:ph idx="6" type="ctrTitle"/>
          </p:nvPr>
        </p:nvSpPr>
        <p:spPr>
          <a:xfrm>
            <a:off x="311700" y="644550"/>
            <a:ext cx="8520600" cy="606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rgbClr val="FFFFFF"/>
              </a:buClr>
              <a:buSzPts val="3000"/>
              <a:buFont typeface="Roboto Black"/>
              <a:buNone/>
              <a:defRPr b="0" sz="3000">
                <a:solidFill>
                  <a:srgbClr val="FFFFFF"/>
                </a:solidFill>
                <a:latin typeface="Roboto Black"/>
                <a:ea typeface="Roboto Black"/>
                <a:cs typeface="Roboto Black"/>
                <a:sym typeface="Roboto Black"/>
              </a:defRPr>
            </a:lvl1pPr>
            <a:lvl2pPr lvl="1" algn="ctr">
              <a:lnSpc>
                <a:spcPct val="100000"/>
              </a:lnSpc>
              <a:spcBef>
                <a:spcPts val="0"/>
              </a:spcBef>
              <a:spcAft>
                <a:spcPts val="0"/>
              </a:spcAft>
              <a:buClr>
                <a:srgbClr val="FFFFFF"/>
              </a:buClr>
              <a:buSzPts val="5200"/>
              <a:buNone/>
              <a:defRPr sz="5200">
                <a:solidFill>
                  <a:srgbClr val="FFFFFF"/>
                </a:solidFill>
              </a:defRPr>
            </a:lvl2pPr>
            <a:lvl3pPr lvl="2" algn="ctr">
              <a:lnSpc>
                <a:spcPct val="100000"/>
              </a:lnSpc>
              <a:spcBef>
                <a:spcPts val="0"/>
              </a:spcBef>
              <a:spcAft>
                <a:spcPts val="0"/>
              </a:spcAft>
              <a:buClr>
                <a:srgbClr val="FFFFFF"/>
              </a:buClr>
              <a:buSzPts val="5200"/>
              <a:buNone/>
              <a:defRPr sz="5200">
                <a:solidFill>
                  <a:srgbClr val="FFFFFF"/>
                </a:solidFill>
              </a:defRPr>
            </a:lvl3pPr>
            <a:lvl4pPr lvl="3" algn="ctr">
              <a:lnSpc>
                <a:spcPct val="100000"/>
              </a:lnSpc>
              <a:spcBef>
                <a:spcPts val="0"/>
              </a:spcBef>
              <a:spcAft>
                <a:spcPts val="0"/>
              </a:spcAft>
              <a:buClr>
                <a:srgbClr val="FFFFFF"/>
              </a:buClr>
              <a:buSzPts val="5200"/>
              <a:buNone/>
              <a:defRPr sz="5200">
                <a:solidFill>
                  <a:srgbClr val="FFFFFF"/>
                </a:solidFill>
              </a:defRPr>
            </a:lvl4pPr>
            <a:lvl5pPr lvl="4" algn="ctr">
              <a:lnSpc>
                <a:spcPct val="100000"/>
              </a:lnSpc>
              <a:spcBef>
                <a:spcPts val="0"/>
              </a:spcBef>
              <a:spcAft>
                <a:spcPts val="0"/>
              </a:spcAft>
              <a:buClr>
                <a:srgbClr val="FFFFFF"/>
              </a:buClr>
              <a:buSzPts val="5200"/>
              <a:buNone/>
              <a:defRPr sz="5200">
                <a:solidFill>
                  <a:srgbClr val="FFFFFF"/>
                </a:solidFill>
              </a:defRPr>
            </a:lvl5pPr>
            <a:lvl6pPr lvl="5" algn="ctr">
              <a:lnSpc>
                <a:spcPct val="100000"/>
              </a:lnSpc>
              <a:spcBef>
                <a:spcPts val="0"/>
              </a:spcBef>
              <a:spcAft>
                <a:spcPts val="0"/>
              </a:spcAft>
              <a:buClr>
                <a:srgbClr val="FFFFFF"/>
              </a:buClr>
              <a:buSzPts val="5200"/>
              <a:buNone/>
              <a:defRPr sz="5200">
                <a:solidFill>
                  <a:srgbClr val="FFFFFF"/>
                </a:solidFill>
              </a:defRPr>
            </a:lvl6pPr>
            <a:lvl7pPr lvl="6" algn="ctr">
              <a:lnSpc>
                <a:spcPct val="100000"/>
              </a:lnSpc>
              <a:spcBef>
                <a:spcPts val="0"/>
              </a:spcBef>
              <a:spcAft>
                <a:spcPts val="0"/>
              </a:spcAft>
              <a:buClr>
                <a:srgbClr val="FFFFFF"/>
              </a:buClr>
              <a:buSzPts val="5200"/>
              <a:buNone/>
              <a:defRPr sz="5200">
                <a:solidFill>
                  <a:srgbClr val="FFFFFF"/>
                </a:solidFill>
              </a:defRPr>
            </a:lvl7pPr>
            <a:lvl8pPr lvl="7" algn="ctr">
              <a:lnSpc>
                <a:spcPct val="100000"/>
              </a:lnSpc>
              <a:spcBef>
                <a:spcPts val="0"/>
              </a:spcBef>
              <a:spcAft>
                <a:spcPts val="0"/>
              </a:spcAft>
              <a:buClr>
                <a:srgbClr val="FFFFFF"/>
              </a:buClr>
              <a:buSzPts val="5200"/>
              <a:buNone/>
              <a:defRPr sz="5200">
                <a:solidFill>
                  <a:srgbClr val="FFFFFF"/>
                </a:solidFill>
              </a:defRPr>
            </a:lvl8pPr>
            <a:lvl9pPr lvl="8" algn="ctr">
              <a:lnSpc>
                <a:spcPct val="100000"/>
              </a:lnSpc>
              <a:spcBef>
                <a:spcPts val="0"/>
              </a:spcBef>
              <a:spcAft>
                <a:spcPts val="0"/>
              </a:spcAft>
              <a:buClr>
                <a:srgbClr val="FFFFFF"/>
              </a:buClr>
              <a:buSzPts val="5200"/>
              <a:buNone/>
              <a:defRPr sz="5200">
                <a:solidFill>
                  <a:srgbClr val="FFFFFF"/>
                </a:solidFil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theme" Target="../theme/theme4.xml"/><Relationship Id="rId25" Type="http://schemas.openxmlformats.org/officeDocument/2006/relationships/slideLayout" Target="../slideLayouts/slideLayout25.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45.xml"/><Relationship Id="rId22" Type="http://schemas.openxmlformats.org/officeDocument/2006/relationships/slideLayout" Target="../slideLayouts/slideLayout47.xml"/><Relationship Id="rId21" Type="http://schemas.openxmlformats.org/officeDocument/2006/relationships/slideLayout" Target="../slideLayouts/slideLayout46.xml"/><Relationship Id="rId24" Type="http://schemas.openxmlformats.org/officeDocument/2006/relationships/slideLayout" Target="../slideLayouts/slideLayout49.xml"/><Relationship Id="rId23" Type="http://schemas.openxmlformats.org/officeDocument/2006/relationships/slideLayout" Target="../slideLayouts/slideLayout48.xml"/><Relationship Id="rId1" Type="http://schemas.openxmlformats.org/officeDocument/2006/relationships/slideLayout" Target="../slideLayouts/slideLayout26.xml"/><Relationship Id="rId2" Type="http://schemas.openxmlformats.org/officeDocument/2006/relationships/slideLayout" Target="../slideLayouts/slideLayout27.xml"/><Relationship Id="rId3" Type="http://schemas.openxmlformats.org/officeDocument/2006/relationships/slideLayout" Target="../slideLayouts/slideLayout28.xml"/><Relationship Id="rId4" Type="http://schemas.openxmlformats.org/officeDocument/2006/relationships/slideLayout" Target="../slideLayouts/slideLayout29.xml"/><Relationship Id="rId9" Type="http://schemas.openxmlformats.org/officeDocument/2006/relationships/slideLayout" Target="../slideLayouts/slideLayout34.xml"/><Relationship Id="rId26" Type="http://schemas.openxmlformats.org/officeDocument/2006/relationships/slideLayout" Target="../slideLayouts/slideLayout51.xml"/><Relationship Id="rId25" Type="http://schemas.openxmlformats.org/officeDocument/2006/relationships/slideLayout" Target="../slideLayouts/slideLayout50.xml"/><Relationship Id="rId27" Type="http://schemas.openxmlformats.org/officeDocument/2006/relationships/theme" Target="../theme/theme1.xml"/><Relationship Id="rId5" Type="http://schemas.openxmlformats.org/officeDocument/2006/relationships/slideLayout" Target="../slideLayouts/slideLayout30.xml"/><Relationship Id="rId6" Type="http://schemas.openxmlformats.org/officeDocument/2006/relationships/slideLayout" Target="../slideLayouts/slideLayout31.xml"/><Relationship Id="rId7" Type="http://schemas.openxmlformats.org/officeDocument/2006/relationships/slideLayout" Target="../slideLayouts/slideLayout32.xml"/><Relationship Id="rId8" Type="http://schemas.openxmlformats.org/officeDocument/2006/relationships/slideLayout" Target="../slideLayouts/slideLayout33.xml"/><Relationship Id="rId11" Type="http://schemas.openxmlformats.org/officeDocument/2006/relationships/slideLayout" Target="../slideLayouts/slideLayout36.xml"/><Relationship Id="rId10" Type="http://schemas.openxmlformats.org/officeDocument/2006/relationships/slideLayout" Target="../slideLayouts/slideLayout35.xml"/><Relationship Id="rId13" Type="http://schemas.openxmlformats.org/officeDocument/2006/relationships/slideLayout" Target="../slideLayouts/slideLayout38.xml"/><Relationship Id="rId12" Type="http://schemas.openxmlformats.org/officeDocument/2006/relationships/slideLayout" Target="../slideLayouts/slideLayout37.xml"/><Relationship Id="rId15" Type="http://schemas.openxmlformats.org/officeDocument/2006/relationships/slideLayout" Target="../slideLayouts/slideLayout40.xml"/><Relationship Id="rId14" Type="http://schemas.openxmlformats.org/officeDocument/2006/relationships/slideLayout" Target="../slideLayouts/slideLayout39.xml"/><Relationship Id="rId17" Type="http://schemas.openxmlformats.org/officeDocument/2006/relationships/slideLayout" Target="../slideLayouts/slideLayout42.xml"/><Relationship Id="rId16" Type="http://schemas.openxmlformats.org/officeDocument/2006/relationships/slideLayout" Target="../slideLayouts/slideLayout41.xml"/><Relationship Id="rId19" Type="http://schemas.openxmlformats.org/officeDocument/2006/relationships/slideLayout" Target="../slideLayouts/slideLayout44.xml"/><Relationship Id="rId18" Type="http://schemas.openxmlformats.org/officeDocument/2006/relationships/slideLayout" Target="../slideLayouts/slideLayout43.xml"/></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71.xml"/><Relationship Id="rId22" Type="http://schemas.openxmlformats.org/officeDocument/2006/relationships/slideLayout" Target="../slideLayouts/slideLayout73.xml"/><Relationship Id="rId21" Type="http://schemas.openxmlformats.org/officeDocument/2006/relationships/slideLayout" Target="../slideLayouts/slideLayout72.xml"/><Relationship Id="rId24" Type="http://schemas.openxmlformats.org/officeDocument/2006/relationships/slideLayout" Target="../slideLayouts/slideLayout75.xml"/><Relationship Id="rId23" Type="http://schemas.openxmlformats.org/officeDocument/2006/relationships/slideLayout" Target="../slideLayouts/slideLayout74.xml"/><Relationship Id="rId1" Type="http://schemas.openxmlformats.org/officeDocument/2006/relationships/slideLayout" Target="../slideLayouts/slideLayout52.xml"/><Relationship Id="rId2" Type="http://schemas.openxmlformats.org/officeDocument/2006/relationships/slideLayout" Target="../slideLayouts/slideLayout53.xml"/><Relationship Id="rId3" Type="http://schemas.openxmlformats.org/officeDocument/2006/relationships/slideLayout" Target="../slideLayouts/slideLayout54.xml"/><Relationship Id="rId4" Type="http://schemas.openxmlformats.org/officeDocument/2006/relationships/slideLayout" Target="../slideLayouts/slideLayout55.xml"/><Relationship Id="rId9" Type="http://schemas.openxmlformats.org/officeDocument/2006/relationships/slideLayout" Target="../slideLayouts/slideLayout60.xml"/><Relationship Id="rId26" Type="http://schemas.openxmlformats.org/officeDocument/2006/relationships/theme" Target="../theme/theme3.xml"/><Relationship Id="rId25" Type="http://schemas.openxmlformats.org/officeDocument/2006/relationships/slideLayout" Target="../slideLayouts/slideLayout76.xml"/><Relationship Id="rId5" Type="http://schemas.openxmlformats.org/officeDocument/2006/relationships/slideLayout" Target="../slideLayouts/slideLayout56.xml"/><Relationship Id="rId6" Type="http://schemas.openxmlformats.org/officeDocument/2006/relationships/slideLayout" Target="../slideLayouts/slideLayout57.xml"/><Relationship Id="rId7" Type="http://schemas.openxmlformats.org/officeDocument/2006/relationships/slideLayout" Target="../slideLayouts/slideLayout58.xml"/><Relationship Id="rId8" Type="http://schemas.openxmlformats.org/officeDocument/2006/relationships/slideLayout" Target="../slideLayouts/slideLayout59.xml"/><Relationship Id="rId11" Type="http://schemas.openxmlformats.org/officeDocument/2006/relationships/slideLayout" Target="../slideLayouts/slideLayout62.xml"/><Relationship Id="rId10" Type="http://schemas.openxmlformats.org/officeDocument/2006/relationships/slideLayout" Target="../slideLayouts/slideLayout61.xml"/><Relationship Id="rId13" Type="http://schemas.openxmlformats.org/officeDocument/2006/relationships/slideLayout" Target="../slideLayouts/slideLayout64.xml"/><Relationship Id="rId12" Type="http://schemas.openxmlformats.org/officeDocument/2006/relationships/slideLayout" Target="../slideLayouts/slideLayout63.xml"/><Relationship Id="rId15" Type="http://schemas.openxmlformats.org/officeDocument/2006/relationships/slideLayout" Target="../slideLayouts/slideLayout66.xml"/><Relationship Id="rId14" Type="http://schemas.openxmlformats.org/officeDocument/2006/relationships/slideLayout" Target="../slideLayouts/slideLayout65.xml"/><Relationship Id="rId17" Type="http://schemas.openxmlformats.org/officeDocument/2006/relationships/slideLayout" Target="../slideLayouts/slideLayout68.xml"/><Relationship Id="rId16" Type="http://schemas.openxmlformats.org/officeDocument/2006/relationships/slideLayout" Target="../slideLayouts/slideLayout67.xml"/><Relationship Id="rId19" Type="http://schemas.openxmlformats.org/officeDocument/2006/relationships/slideLayout" Target="../slideLayouts/slideLayout70.xml"/><Relationship Id="rId18"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gradFill>
          <a:gsLst>
            <a:gs pos="0">
              <a:srgbClr val="052643"/>
            </a:gs>
            <a:gs pos="100000">
              <a:srgbClr val="041523"/>
            </a:gs>
          </a:gsLst>
          <a:path path="circle">
            <a:fillToRect b="50%" l="50%" r="50%" t="50%"/>
          </a:path>
          <a:tileRect/>
        </a:gra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692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FFFF"/>
              </a:buClr>
              <a:buSzPts val="2800"/>
              <a:buFont typeface="Roboto Black"/>
              <a:buNone/>
              <a:defRPr b="0" i="0" sz="2800" u="none" cap="none" strike="noStrike">
                <a:solidFill>
                  <a:srgbClr val="FFFFFF"/>
                </a:solidFill>
                <a:latin typeface="Roboto Black"/>
                <a:ea typeface="Roboto Black"/>
                <a:cs typeface="Roboto Black"/>
                <a:sym typeface="Roboto Black"/>
              </a:defRPr>
            </a:lvl1pPr>
            <a:lvl2pPr lvl="1" marR="0" rtl="0" algn="l">
              <a:lnSpc>
                <a:spcPct val="100000"/>
              </a:lnSpc>
              <a:spcBef>
                <a:spcPts val="0"/>
              </a:spcBef>
              <a:spcAft>
                <a:spcPts val="0"/>
              </a:spcAft>
              <a:buClr>
                <a:srgbClr val="FBFBFB"/>
              </a:buClr>
              <a:buSzPts val="2800"/>
              <a:buFont typeface="Bree Serif"/>
              <a:buNone/>
              <a:defRPr b="1" i="0" sz="2800" u="none" cap="none" strike="noStrike">
                <a:solidFill>
                  <a:srgbClr val="FBFBFB"/>
                </a:solidFill>
                <a:latin typeface="Bree Serif"/>
                <a:ea typeface="Bree Serif"/>
                <a:cs typeface="Bree Serif"/>
                <a:sym typeface="Bree Serif"/>
              </a:defRPr>
            </a:lvl2pPr>
            <a:lvl3pPr lvl="2" marR="0" rtl="0" algn="l">
              <a:lnSpc>
                <a:spcPct val="100000"/>
              </a:lnSpc>
              <a:spcBef>
                <a:spcPts val="0"/>
              </a:spcBef>
              <a:spcAft>
                <a:spcPts val="0"/>
              </a:spcAft>
              <a:buClr>
                <a:srgbClr val="FBFBFB"/>
              </a:buClr>
              <a:buSzPts val="2800"/>
              <a:buFont typeface="Bree Serif"/>
              <a:buNone/>
              <a:defRPr b="1" i="0" sz="2800" u="none" cap="none" strike="noStrike">
                <a:solidFill>
                  <a:srgbClr val="FBFBFB"/>
                </a:solidFill>
                <a:latin typeface="Bree Serif"/>
                <a:ea typeface="Bree Serif"/>
                <a:cs typeface="Bree Serif"/>
                <a:sym typeface="Bree Serif"/>
              </a:defRPr>
            </a:lvl3pPr>
            <a:lvl4pPr lvl="3" marR="0" rtl="0" algn="l">
              <a:lnSpc>
                <a:spcPct val="100000"/>
              </a:lnSpc>
              <a:spcBef>
                <a:spcPts val="0"/>
              </a:spcBef>
              <a:spcAft>
                <a:spcPts val="0"/>
              </a:spcAft>
              <a:buClr>
                <a:srgbClr val="FBFBFB"/>
              </a:buClr>
              <a:buSzPts val="2800"/>
              <a:buFont typeface="Bree Serif"/>
              <a:buNone/>
              <a:defRPr b="1" i="0" sz="2800" u="none" cap="none" strike="noStrike">
                <a:solidFill>
                  <a:srgbClr val="FBFBFB"/>
                </a:solidFill>
                <a:latin typeface="Bree Serif"/>
                <a:ea typeface="Bree Serif"/>
                <a:cs typeface="Bree Serif"/>
                <a:sym typeface="Bree Serif"/>
              </a:defRPr>
            </a:lvl4pPr>
            <a:lvl5pPr lvl="4" marR="0" rtl="0" algn="l">
              <a:lnSpc>
                <a:spcPct val="100000"/>
              </a:lnSpc>
              <a:spcBef>
                <a:spcPts val="0"/>
              </a:spcBef>
              <a:spcAft>
                <a:spcPts val="0"/>
              </a:spcAft>
              <a:buClr>
                <a:srgbClr val="FBFBFB"/>
              </a:buClr>
              <a:buSzPts val="2800"/>
              <a:buFont typeface="Bree Serif"/>
              <a:buNone/>
              <a:defRPr b="1" i="0" sz="2800" u="none" cap="none" strike="noStrike">
                <a:solidFill>
                  <a:srgbClr val="FBFBFB"/>
                </a:solidFill>
                <a:latin typeface="Bree Serif"/>
                <a:ea typeface="Bree Serif"/>
                <a:cs typeface="Bree Serif"/>
                <a:sym typeface="Bree Serif"/>
              </a:defRPr>
            </a:lvl5pPr>
            <a:lvl6pPr lvl="5" marR="0" rtl="0" algn="l">
              <a:lnSpc>
                <a:spcPct val="100000"/>
              </a:lnSpc>
              <a:spcBef>
                <a:spcPts val="0"/>
              </a:spcBef>
              <a:spcAft>
                <a:spcPts val="0"/>
              </a:spcAft>
              <a:buClr>
                <a:srgbClr val="FBFBFB"/>
              </a:buClr>
              <a:buSzPts val="2800"/>
              <a:buFont typeface="Bree Serif"/>
              <a:buNone/>
              <a:defRPr b="1" i="0" sz="2800" u="none" cap="none" strike="noStrike">
                <a:solidFill>
                  <a:srgbClr val="FBFBFB"/>
                </a:solidFill>
                <a:latin typeface="Bree Serif"/>
                <a:ea typeface="Bree Serif"/>
                <a:cs typeface="Bree Serif"/>
                <a:sym typeface="Bree Serif"/>
              </a:defRPr>
            </a:lvl6pPr>
            <a:lvl7pPr lvl="6" marR="0" rtl="0" algn="l">
              <a:lnSpc>
                <a:spcPct val="100000"/>
              </a:lnSpc>
              <a:spcBef>
                <a:spcPts val="0"/>
              </a:spcBef>
              <a:spcAft>
                <a:spcPts val="0"/>
              </a:spcAft>
              <a:buClr>
                <a:srgbClr val="FBFBFB"/>
              </a:buClr>
              <a:buSzPts val="2800"/>
              <a:buFont typeface="Bree Serif"/>
              <a:buNone/>
              <a:defRPr b="1" i="0" sz="2800" u="none" cap="none" strike="noStrike">
                <a:solidFill>
                  <a:srgbClr val="FBFBFB"/>
                </a:solidFill>
                <a:latin typeface="Bree Serif"/>
                <a:ea typeface="Bree Serif"/>
                <a:cs typeface="Bree Serif"/>
                <a:sym typeface="Bree Serif"/>
              </a:defRPr>
            </a:lvl7pPr>
            <a:lvl8pPr lvl="7" marR="0" rtl="0" algn="l">
              <a:lnSpc>
                <a:spcPct val="100000"/>
              </a:lnSpc>
              <a:spcBef>
                <a:spcPts val="0"/>
              </a:spcBef>
              <a:spcAft>
                <a:spcPts val="0"/>
              </a:spcAft>
              <a:buClr>
                <a:srgbClr val="FBFBFB"/>
              </a:buClr>
              <a:buSzPts val="2800"/>
              <a:buFont typeface="Bree Serif"/>
              <a:buNone/>
              <a:defRPr b="1" i="0" sz="2800" u="none" cap="none" strike="noStrike">
                <a:solidFill>
                  <a:srgbClr val="FBFBFB"/>
                </a:solidFill>
                <a:latin typeface="Bree Serif"/>
                <a:ea typeface="Bree Serif"/>
                <a:cs typeface="Bree Serif"/>
                <a:sym typeface="Bree Serif"/>
              </a:defRPr>
            </a:lvl8pPr>
            <a:lvl9pPr lvl="8" marR="0" rtl="0" algn="l">
              <a:lnSpc>
                <a:spcPct val="100000"/>
              </a:lnSpc>
              <a:spcBef>
                <a:spcPts val="0"/>
              </a:spcBef>
              <a:spcAft>
                <a:spcPts val="0"/>
              </a:spcAft>
              <a:buClr>
                <a:srgbClr val="FBFBFB"/>
              </a:buClr>
              <a:buSzPts val="2800"/>
              <a:buFont typeface="Bree Serif"/>
              <a:buNone/>
              <a:defRPr b="1" i="0" sz="2800" u="none" cap="none" strike="noStrike">
                <a:solidFill>
                  <a:srgbClr val="FBFBFB"/>
                </a:solidFill>
                <a:latin typeface="Bree Serif"/>
                <a:ea typeface="Bree Serif"/>
                <a:cs typeface="Bree Serif"/>
                <a:sym typeface="Bree Serif"/>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rgbClr val="FFFFFF"/>
              </a:buClr>
              <a:buSzPts val="1800"/>
              <a:buFont typeface="Roboto Light"/>
              <a:buChar char="●"/>
              <a:defRPr b="0" i="0" sz="1800" u="none" cap="none" strike="noStrike">
                <a:solidFill>
                  <a:srgbClr val="FFFFFF"/>
                </a:solidFill>
                <a:latin typeface="Roboto Light"/>
                <a:ea typeface="Roboto Light"/>
                <a:cs typeface="Roboto Light"/>
                <a:sym typeface="Roboto Light"/>
              </a:defRPr>
            </a:lvl1pPr>
            <a:lvl2pPr indent="-317500" lvl="1" marL="914400" marR="0" rtl="0" algn="l">
              <a:lnSpc>
                <a:spcPct val="115000"/>
              </a:lnSpc>
              <a:spcBef>
                <a:spcPts val="1600"/>
              </a:spcBef>
              <a:spcAft>
                <a:spcPts val="0"/>
              </a:spcAft>
              <a:buClr>
                <a:srgbClr val="FFFFFF"/>
              </a:buClr>
              <a:buSzPts val="1400"/>
              <a:buFont typeface="Roboto Light"/>
              <a:buChar char="○"/>
              <a:defRPr b="0" i="0" sz="1400" u="none" cap="none" strike="noStrike">
                <a:solidFill>
                  <a:srgbClr val="FFFFFF"/>
                </a:solidFill>
                <a:latin typeface="Roboto Light"/>
                <a:ea typeface="Roboto Light"/>
                <a:cs typeface="Roboto Light"/>
                <a:sym typeface="Roboto Light"/>
              </a:defRPr>
            </a:lvl2pPr>
            <a:lvl3pPr indent="-317500" lvl="2" marL="1371600" marR="0" rtl="0" algn="l">
              <a:lnSpc>
                <a:spcPct val="115000"/>
              </a:lnSpc>
              <a:spcBef>
                <a:spcPts val="1600"/>
              </a:spcBef>
              <a:spcAft>
                <a:spcPts val="0"/>
              </a:spcAft>
              <a:buClr>
                <a:srgbClr val="FFFFFF"/>
              </a:buClr>
              <a:buSzPts val="1400"/>
              <a:buFont typeface="Roboto Light"/>
              <a:buChar char="■"/>
              <a:defRPr b="0" i="0" sz="1400" u="none" cap="none" strike="noStrike">
                <a:solidFill>
                  <a:srgbClr val="FFFFFF"/>
                </a:solidFill>
                <a:latin typeface="Roboto Light"/>
                <a:ea typeface="Roboto Light"/>
                <a:cs typeface="Roboto Light"/>
                <a:sym typeface="Roboto Light"/>
              </a:defRPr>
            </a:lvl3pPr>
            <a:lvl4pPr indent="-317500" lvl="3" marL="1828800" marR="0" rtl="0" algn="l">
              <a:lnSpc>
                <a:spcPct val="115000"/>
              </a:lnSpc>
              <a:spcBef>
                <a:spcPts val="1600"/>
              </a:spcBef>
              <a:spcAft>
                <a:spcPts val="0"/>
              </a:spcAft>
              <a:buClr>
                <a:srgbClr val="FFFFFF"/>
              </a:buClr>
              <a:buSzPts val="1400"/>
              <a:buFont typeface="Roboto Light"/>
              <a:buChar char="●"/>
              <a:defRPr b="0" i="0" sz="1400" u="none" cap="none" strike="noStrike">
                <a:solidFill>
                  <a:srgbClr val="FFFFFF"/>
                </a:solidFill>
                <a:latin typeface="Roboto Light"/>
                <a:ea typeface="Roboto Light"/>
                <a:cs typeface="Roboto Light"/>
                <a:sym typeface="Roboto Light"/>
              </a:defRPr>
            </a:lvl4pPr>
            <a:lvl5pPr indent="-317500" lvl="4" marL="2286000" marR="0" rtl="0" algn="l">
              <a:lnSpc>
                <a:spcPct val="115000"/>
              </a:lnSpc>
              <a:spcBef>
                <a:spcPts val="1600"/>
              </a:spcBef>
              <a:spcAft>
                <a:spcPts val="0"/>
              </a:spcAft>
              <a:buClr>
                <a:srgbClr val="FFFFFF"/>
              </a:buClr>
              <a:buSzPts val="1400"/>
              <a:buFont typeface="Roboto Light"/>
              <a:buChar char="○"/>
              <a:defRPr b="0" i="0" sz="1400" u="none" cap="none" strike="noStrike">
                <a:solidFill>
                  <a:srgbClr val="FFFFFF"/>
                </a:solidFill>
                <a:latin typeface="Roboto Light"/>
                <a:ea typeface="Roboto Light"/>
                <a:cs typeface="Roboto Light"/>
                <a:sym typeface="Roboto Light"/>
              </a:defRPr>
            </a:lvl5pPr>
            <a:lvl6pPr indent="-317500" lvl="5" marL="2743200" marR="0" rtl="0" algn="l">
              <a:lnSpc>
                <a:spcPct val="115000"/>
              </a:lnSpc>
              <a:spcBef>
                <a:spcPts val="1600"/>
              </a:spcBef>
              <a:spcAft>
                <a:spcPts val="0"/>
              </a:spcAft>
              <a:buClr>
                <a:srgbClr val="FFFFFF"/>
              </a:buClr>
              <a:buSzPts val="1400"/>
              <a:buFont typeface="Roboto Light"/>
              <a:buChar char="■"/>
              <a:defRPr b="0" i="0" sz="1400" u="none" cap="none" strike="noStrike">
                <a:solidFill>
                  <a:srgbClr val="FFFFFF"/>
                </a:solidFill>
                <a:latin typeface="Roboto Light"/>
                <a:ea typeface="Roboto Light"/>
                <a:cs typeface="Roboto Light"/>
                <a:sym typeface="Roboto Light"/>
              </a:defRPr>
            </a:lvl6pPr>
            <a:lvl7pPr indent="-317500" lvl="6" marL="3200400" marR="0" rtl="0" algn="l">
              <a:lnSpc>
                <a:spcPct val="115000"/>
              </a:lnSpc>
              <a:spcBef>
                <a:spcPts val="1600"/>
              </a:spcBef>
              <a:spcAft>
                <a:spcPts val="0"/>
              </a:spcAft>
              <a:buClr>
                <a:srgbClr val="FFFFFF"/>
              </a:buClr>
              <a:buSzPts val="1400"/>
              <a:buFont typeface="Roboto Light"/>
              <a:buChar char="●"/>
              <a:defRPr b="0" i="0" sz="1400" u="none" cap="none" strike="noStrike">
                <a:solidFill>
                  <a:srgbClr val="FFFFFF"/>
                </a:solidFill>
                <a:latin typeface="Roboto Light"/>
                <a:ea typeface="Roboto Light"/>
                <a:cs typeface="Roboto Light"/>
                <a:sym typeface="Roboto Light"/>
              </a:defRPr>
            </a:lvl7pPr>
            <a:lvl8pPr indent="-317500" lvl="7" marL="3657600" marR="0" rtl="0" algn="l">
              <a:lnSpc>
                <a:spcPct val="115000"/>
              </a:lnSpc>
              <a:spcBef>
                <a:spcPts val="1600"/>
              </a:spcBef>
              <a:spcAft>
                <a:spcPts val="0"/>
              </a:spcAft>
              <a:buClr>
                <a:srgbClr val="FFFFFF"/>
              </a:buClr>
              <a:buSzPts val="1400"/>
              <a:buFont typeface="Roboto Light"/>
              <a:buChar char="○"/>
              <a:defRPr b="0" i="0" sz="1400" u="none" cap="none" strike="noStrike">
                <a:solidFill>
                  <a:srgbClr val="FFFFFF"/>
                </a:solidFill>
                <a:latin typeface="Roboto Light"/>
                <a:ea typeface="Roboto Light"/>
                <a:cs typeface="Roboto Light"/>
                <a:sym typeface="Roboto Light"/>
              </a:defRPr>
            </a:lvl8pPr>
            <a:lvl9pPr indent="-317500" lvl="8" marL="4114800" marR="0" rtl="0" algn="l">
              <a:lnSpc>
                <a:spcPct val="115000"/>
              </a:lnSpc>
              <a:spcBef>
                <a:spcPts val="1600"/>
              </a:spcBef>
              <a:spcAft>
                <a:spcPts val="1600"/>
              </a:spcAft>
              <a:buClr>
                <a:srgbClr val="FFFFFF"/>
              </a:buClr>
              <a:buSzPts val="1400"/>
              <a:buFont typeface="Roboto Light"/>
              <a:buChar char="■"/>
              <a:defRPr b="0" i="0" sz="1400" u="none" cap="none" strike="noStrike">
                <a:solidFill>
                  <a:srgbClr val="FFFFFF"/>
                </a:solidFill>
                <a:latin typeface="Roboto Light"/>
                <a:ea typeface="Roboto Light"/>
                <a:cs typeface="Roboto Light"/>
                <a:sym typeface="Roboto Light"/>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2"/>
        </a:solidFill>
      </p:bgPr>
    </p:bg>
    <p:spTree>
      <p:nvGrpSpPr>
        <p:cNvPr id="239" name="Shape 239"/>
        <p:cNvGrpSpPr/>
        <p:nvPr/>
      </p:nvGrpSpPr>
      <p:grpSpPr>
        <a:xfrm>
          <a:off x="0" y="0"/>
          <a:ext cx="0" cy="0"/>
          <a:chOff x="0" y="0"/>
          <a:chExt cx="0" cy="0"/>
        </a:xfrm>
      </p:grpSpPr>
      <p:sp>
        <p:nvSpPr>
          <p:cNvPr id="240" name="Google Shape;240;p27"/>
          <p:cNvSpPr txBox="1"/>
          <p:nvPr>
            <p:ph type="title"/>
          </p:nvPr>
        </p:nvSpPr>
        <p:spPr>
          <a:xfrm>
            <a:off x="3516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lt1"/>
              </a:buClr>
              <a:buSzPts val="2800"/>
              <a:buFont typeface="Life Savers"/>
              <a:buNone/>
              <a:defRPr b="1" sz="2800">
                <a:solidFill>
                  <a:schemeClr val="lt1"/>
                </a:solidFill>
                <a:latin typeface="Life Savers"/>
                <a:ea typeface="Life Savers"/>
                <a:cs typeface="Life Savers"/>
                <a:sym typeface="Life Savers"/>
              </a:defRPr>
            </a:lvl1pPr>
            <a:lvl2pPr lvl="1" rtl="0">
              <a:spcBef>
                <a:spcPts val="0"/>
              </a:spcBef>
              <a:spcAft>
                <a:spcPts val="0"/>
              </a:spcAft>
              <a:buClr>
                <a:schemeClr val="lt1"/>
              </a:buClr>
              <a:buSzPts val="2800"/>
              <a:buFont typeface="Life Savers"/>
              <a:buNone/>
              <a:defRPr b="1" sz="2800">
                <a:solidFill>
                  <a:schemeClr val="lt1"/>
                </a:solidFill>
                <a:latin typeface="Life Savers"/>
                <a:ea typeface="Life Savers"/>
                <a:cs typeface="Life Savers"/>
                <a:sym typeface="Life Savers"/>
              </a:defRPr>
            </a:lvl2pPr>
            <a:lvl3pPr lvl="2" rtl="0">
              <a:spcBef>
                <a:spcPts val="0"/>
              </a:spcBef>
              <a:spcAft>
                <a:spcPts val="0"/>
              </a:spcAft>
              <a:buClr>
                <a:schemeClr val="lt1"/>
              </a:buClr>
              <a:buSzPts val="2800"/>
              <a:buFont typeface="Life Savers"/>
              <a:buNone/>
              <a:defRPr b="1" sz="2800">
                <a:solidFill>
                  <a:schemeClr val="lt1"/>
                </a:solidFill>
                <a:latin typeface="Life Savers"/>
                <a:ea typeface="Life Savers"/>
                <a:cs typeface="Life Savers"/>
                <a:sym typeface="Life Savers"/>
              </a:defRPr>
            </a:lvl3pPr>
            <a:lvl4pPr lvl="3" rtl="0">
              <a:spcBef>
                <a:spcPts val="0"/>
              </a:spcBef>
              <a:spcAft>
                <a:spcPts val="0"/>
              </a:spcAft>
              <a:buClr>
                <a:schemeClr val="lt1"/>
              </a:buClr>
              <a:buSzPts val="2800"/>
              <a:buFont typeface="Life Savers"/>
              <a:buNone/>
              <a:defRPr b="1" sz="2800">
                <a:solidFill>
                  <a:schemeClr val="lt1"/>
                </a:solidFill>
                <a:latin typeface="Life Savers"/>
                <a:ea typeface="Life Savers"/>
                <a:cs typeface="Life Savers"/>
                <a:sym typeface="Life Savers"/>
              </a:defRPr>
            </a:lvl4pPr>
            <a:lvl5pPr lvl="4" rtl="0">
              <a:spcBef>
                <a:spcPts val="0"/>
              </a:spcBef>
              <a:spcAft>
                <a:spcPts val="0"/>
              </a:spcAft>
              <a:buClr>
                <a:schemeClr val="lt1"/>
              </a:buClr>
              <a:buSzPts val="2800"/>
              <a:buFont typeface="Life Savers"/>
              <a:buNone/>
              <a:defRPr b="1" sz="2800">
                <a:solidFill>
                  <a:schemeClr val="lt1"/>
                </a:solidFill>
                <a:latin typeface="Life Savers"/>
                <a:ea typeface="Life Savers"/>
                <a:cs typeface="Life Savers"/>
                <a:sym typeface="Life Savers"/>
              </a:defRPr>
            </a:lvl5pPr>
            <a:lvl6pPr lvl="5" rtl="0">
              <a:spcBef>
                <a:spcPts val="0"/>
              </a:spcBef>
              <a:spcAft>
                <a:spcPts val="0"/>
              </a:spcAft>
              <a:buClr>
                <a:schemeClr val="lt1"/>
              </a:buClr>
              <a:buSzPts val="2800"/>
              <a:buFont typeface="Life Savers"/>
              <a:buNone/>
              <a:defRPr b="1" sz="2800">
                <a:solidFill>
                  <a:schemeClr val="lt1"/>
                </a:solidFill>
                <a:latin typeface="Life Savers"/>
                <a:ea typeface="Life Savers"/>
                <a:cs typeface="Life Savers"/>
                <a:sym typeface="Life Savers"/>
              </a:defRPr>
            </a:lvl6pPr>
            <a:lvl7pPr lvl="6" rtl="0">
              <a:spcBef>
                <a:spcPts val="0"/>
              </a:spcBef>
              <a:spcAft>
                <a:spcPts val="0"/>
              </a:spcAft>
              <a:buClr>
                <a:schemeClr val="lt1"/>
              </a:buClr>
              <a:buSzPts val="2800"/>
              <a:buFont typeface="Life Savers"/>
              <a:buNone/>
              <a:defRPr b="1" sz="2800">
                <a:solidFill>
                  <a:schemeClr val="lt1"/>
                </a:solidFill>
                <a:latin typeface="Life Savers"/>
                <a:ea typeface="Life Savers"/>
                <a:cs typeface="Life Savers"/>
                <a:sym typeface="Life Savers"/>
              </a:defRPr>
            </a:lvl7pPr>
            <a:lvl8pPr lvl="7" rtl="0">
              <a:spcBef>
                <a:spcPts val="0"/>
              </a:spcBef>
              <a:spcAft>
                <a:spcPts val="0"/>
              </a:spcAft>
              <a:buClr>
                <a:schemeClr val="lt1"/>
              </a:buClr>
              <a:buSzPts val="2800"/>
              <a:buFont typeface="Life Savers"/>
              <a:buNone/>
              <a:defRPr b="1" sz="2800">
                <a:solidFill>
                  <a:schemeClr val="lt1"/>
                </a:solidFill>
                <a:latin typeface="Life Savers"/>
                <a:ea typeface="Life Savers"/>
                <a:cs typeface="Life Savers"/>
                <a:sym typeface="Life Savers"/>
              </a:defRPr>
            </a:lvl8pPr>
            <a:lvl9pPr lvl="8" rtl="0">
              <a:spcBef>
                <a:spcPts val="0"/>
              </a:spcBef>
              <a:spcAft>
                <a:spcPts val="0"/>
              </a:spcAft>
              <a:buClr>
                <a:schemeClr val="lt1"/>
              </a:buClr>
              <a:buSzPts val="2800"/>
              <a:buFont typeface="Life Savers"/>
              <a:buNone/>
              <a:defRPr b="1" sz="2800">
                <a:solidFill>
                  <a:schemeClr val="lt1"/>
                </a:solidFill>
                <a:latin typeface="Life Savers"/>
                <a:ea typeface="Life Savers"/>
                <a:cs typeface="Life Savers"/>
                <a:sym typeface="Life Savers"/>
              </a:defRPr>
            </a:lvl9pPr>
          </a:lstStyle>
          <a:p/>
        </p:txBody>
      </p:sp>
      <p:sp>
        <p:nvSpPr>
          <p:cNvPr id="241" name="Google Shape;241;p2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lt1"/>
              </a:buClr>
              <a:buSzPts val="1800"/>
              <a:buFont typeface="Lato"/>
              <a:buChar char="●"/>
              <a:defRPr sz="1800">
                <a:solidFill>
                  <a:schemeClr val="lt1"/>
                </a:solidFill>
                <a:latin typeface="Lato"/>
                <a:ea typeface="Lato"/>
                <a:cs typeface="Lato"/>
                <a:sym typeface="Lato"/>
              </a:defRPr>
            </a:lvl1pPr>
            <a:lvl2pPr indent="-317500" lvl="1" marL="914400" rtl="0">
              <a:lnSpc>
                <a:spcPct val="115000"/>
              </a:lnSpc>
              <a:spcBef>
                <a:spcPts val="1600"/>
              </a:spcBef>
              <a:spcAft>
                <a:spcPts val="0"/>
              </a:spcAft>
              <a:buClr>
                <a:schemeClr val="lt1"/>
              </a:buClr>
              <a:buSzPts val="1400"/>
              <a:buFont typeface="Lato"/>
              <a:buChar char="○"/>
              <a:defRPr>
                <a:solidFill>
                  <a:schemeClr val="lt1"/>
                </a:solidFill>
                <a:latin typeface="Lato"/>
                <a:ea typeface="Lato"/>
                <a:cs typeface="Lato"/>
                <a:sym typeface="Lato"/>
              </a:defRPr>
            </a:lvl2pPr>
            <a:lvl3pPr indent="-317500" lvl="2" marL="1371600" rtl="0">
              <a:lnSpc>
                <a:spcPct val="115000"/>
              </a:lnSpc>
              <a:spcBef>
                <a:spcPts val="1600"/>
              </a:spcBef>
              <a:spcAft>
                <a:spcPts val="0"/>
              </a:spcAft>
              <a:buClr>
                <a:schemeClr val="lt1"/>
              </a:buClr>
              <a:buSzPts val="1400"/>
              <a:buFont typeface="Lato"/>
              <a:buChar char="■"/>
              <a:defRPr>
                <a:solidFill>
                  <a:schemeClr val="lt1"/>
                </a:solidFill>
                <a:latin typeface="Lato"/>
                <a:ea typeface="Lato"/>
                <a:cs typeface="Lato"/>
                <a:sym typeface="Lato"/>
              </a:defRPr>
            </a:lvl3pPr>
            <a:lvl4pPr indent="-317500" lvl="3" marL="1828800" rtl="0">
              <a:lnSpc>
                <a:spcPct val="115000"/>
              </a:lnSpc>
              <a:spcBef>
                <a:spcPts val="1600"/>
              </a:spcBef>
              <a:spcAft>
                <a:spcPts val="0"/>
              </a:spcAft>
              <a:buClr>
                <a:schemeClr val="lt1"/>
              </a:buClr>
              <a:buSzPts val="1400"/>
              <a:buFont typeface="Lato"/>
              <a:buChar char="●"/>
              <a:defRPr>
                <a:solidFill>
                  <a:schemeClr val="lt1"/>
                </a:solidFill>
                <a:latin typeface="Lato"/>
                <a:ea typeface="Lato"/>
                <a:cs typeface="Lato"/>
                <a:sym typeface="Lato"/>
              </a:defRPr>
            </a:lvl4pPr>
            <a:lvl5pPr indent="-317500" lvl="4" marL="2286000" rtl="0">
              <a:lnSpc>
                <a:spcPct val="115000"/>
              </a:lnSpc>
              <a:spcBef>
                <a:spcPts val="1600"/>
              </a:spcBef>
              <a:spcAft>
                <a:spcPts val="0"/>
              </a:spcAft>
              <a:buClr>
                <a:schemeClr val="lt1"/>
              </a:buClr>
              <a:buSzPts val="1400"/>
              <a:buFont typeface="Lato"/>
              <a:buChar char="○"/>
              <a:defRPr>
                <a:solidFill>
                  <a:schemeClr val="lt1"/>
                </a:solidFill>
                <a:latin typeface="Lato"/>
                <a:ea typeface="Lato"/>
                <a:cs typeface="Lato"/>
                <a:sym typeface="Lato"/>
              </a:defRPr>
            </a:lvl5pPr>
            <a:lvl6pPr indent="-317500" lvl="5" marL="2743200" rtl="0">
              <a:lnSpc>
                <a:spcPct val="115000"/>
              </a:lnSpc>
              <a:spcBef>
                <a:spcPts val="1600"/>
              </a:spcBef>
              <a:spcAft>
                <a:spcPts val="0"/>
              </a:spcAft>
              <a:buClr>
                <a:schemeClr val="lt1"/>
              </a:buClr>
              <a:buSzPts val="1400"/>
              <a:buFont typeface="Lato"/>
              <a:buChar char="■"/>
              <a:defRPr>
                <a:solidFill>
                  <a:schemeClr val="lt1"/>
                </a:solidFill>
                <a:latin typeface="Lato"/>
                <a:ea typeface="Lato"/>
                <a:cs typeface="Lato"/>
                <a:sym typeface="Lato"/>
              </a:defRPr>
            </a:lvl6pPr>
            <a:lvl7pPr indent="-317500" lvl="6" marL="3200400" rtl="0">
              <a:lnSpc>
                <a:spcPct val="115000"/>
              </a:lnSpc>
              <a:spcBef>
                <a:spcPts val="1600"/>
              </a:spcBef>
              <a:spcAft>
                <a:spcPts val="0"/>
              </a:spcAft>
              <a:buClr>
                <a:schemeClr val="lt1"/>
              </a:buClr>
              <a:buSzPts val="1400"/>
              <a:buFont typeface="Lato"/>
              <a:buChar char="●"/>
              <a:defRPr>
                <a:solidFill>
                  <a:schemeClr val="lt1"/>
                </a:solidFill>
                <a:latin typeface="Lato"/>
                <a:ea typeface="Lato"/>
                <a:cs typeface="Lato"/>
                <a:sym typeface="Lato"/>
              </a:defRPr>
            </a:lvl7pPr>
            <a:lvl8pPr indent="-317500" lvl="7" marL="3657600" rtl="0">
              <a:lnSpc>
                <a:spcPct val="115000"/>
              </a:lnSpc>
              <a:spcBef>
                <a:spcPts val="1600"/>
              </a:spcBef>
              <a:spcAft>
                <a:spcPts val="0"/>
              </a:spcAft>
              <a:buClr>
                <a:schemeClr val="lt1"/>
              </a:buClr>
              <a:buSzPts val="1400"/>
              <a:buFont typeface="Lato"/>
              <a:buChar char="○"/>
              <a:defRPr>
                <a:solidFill>
                  <a:schemeClr val="lt1"/>
                </a:solidFill>
                <a:latin typeface="Lato"/>
                <a:ea typeface="Lato"/>
                <a:cs typeface="Lato"/>
                <a:sym typeface="Lato"/>
              </a:defRPr>
            </a:lvl8pPr>
            <a:lvl9pPr indent="-317500" lvl="8" marL="4114800" rtl="0">
              <a:lnSpc>
                <a:spcPct val="115000"/>
              </a:lnSpc>
              <a:spcBef>
                <a:spcPts val="1600"/>
              </a:spcBef>
              <a:spcAft>
                <a:spcPts val="1600"/>
              </a:spcAft>
              <a:buClr>
                <a:schemeClr val="lt1"/>
              </a:buClr>
              <a:buSzPts val="1400"/>
              <a:buFont typeface="Lato"/>
              <a:buChar char="■"/>
              <a:defRPr>
                <a:solidFill>
                  <a:schemeClr val="lt1"/>
                </a:solidFill>
                <a:latin typeface="Lato"/>
                <a:ea typeface="Lato"/>
                <a:cs typeface="Lato"/>
                <a:sym typeface="Lato"/>
              </a:defRPr>
            </a:lvl9pPr>
          </a:lstStyle>
          <a:p/>
        </p:txBody>
      </p:sp>
    </p:spTree>
  </p:cSld>
  <p:clrMap accent1="accent1" accent2="accent2" accent3="accent3" accent4="accent4" accent5="accent5" accent6="accent6" bg1="lt1" bg2="dk2" tx1="dk1" tx2="lt2" folHlink="folHlink" hlink="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827" name="Shape 827"/>
        <p:cNvGrpSpPr/>
        <p:nvPr/>
      </p:nvGrpSpPr>
      <p:grpSpPr>
        <a:xfrm>
          <a:off x="0" y="0"/>
          <a:ext cx="0" cy="0"/>
          <a:chOff x="0" y="0"/>
          <a:chExt cx="0" cy="0"/>
        </a:xfrm>
      </p:grpSpPr>
      <p:sp>
        <p:nvSpPr>
          <p:cNvPr id="828" name="Google Shape;828;p5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2"/>
              </a:buClr>
              <a:buSzPts val="2800"/>
              <a:buFont typeface="Passion One"/>
              <a:buNone/>
              <a:defRPr sz="2800">
                <a:solidFill>
                  <a:schemeClr val="dk2"/>
                </a:solidFill>
                <a:latin typeface="Passion One"/>
                <a:ea typeface="Passion One"/>
                <a:cs typeface="Passion One"/>
                <a:sym typeface="Passion One"/>
              </a:defRPr>
            </a:lvl1pPr>
            <a:lvl2pPr lvl="1" rtl="0">
              <a:spcBef>
                <a:spcPts val="0"/>
              </a:spcBef>
              <a:spcAft>
                <a:spcPts val="0"/>
              </a:spcAft>
              <a:buClr>
                <a:schemeClr val="dk2"/>
              </a:buClr>
              <a:buSzPts val="2800"/>
              <a:buFont typeface="Permanent Marker"/>
              <a:buNone/>
              <a:defRPr sz="2800">
                <a:solidFill>
                  <a:schemeClr val="dk2"/>
                </a:solidFill>
                <a:latin typeface="Permanent Marker"/>
                <a:ea typeface="Permanent Marker"/>
                <a:cs typeface="Permanent Marker"/>
                <a:sym typeface="Permanent Marker"/>
              </a:defRPr>
            </a:lvl2pPr>
            <a:lvl3pPr lvl="2" rtl="0">
              <a:spcBef>
                <a:spcPts val="0"/>
              </a:spcBef>
              <a:spcAft>
                <a:spcPts val="0"/>
              </a:spcAft>
              <a:buClr>
                <a:schemeClr val="dk2"/>
              </a:buClr>
              <a:buSzPts val="2800"/>
              <a:buFont typeface="Permanent Marker"/>
              <a:buNone/>
              <a:defRPr sz="2800">
                <a:solidFill>
                  <a:schemeClr val="dk2"/>
                </a:solidFill>
                <a:latin typeface="Permanent Marker"/>
                <a:ea typeface="Permanent Marker"/>
                <a:cs typeface="Permanent Marker"/>
                <a:sym typeface="Permanent Marker"/>
              </a:defRPr>
            </a:lvl3pPr>
            <a:lvl4pPr lvl="3" rtl="0">
              <a:spcBef>
                <a:spcPts val="0"/>
              </a:spcBef>
              <a:spcAft>
                <a:spcPts val="0"/>
              </a:spcAft>
              <a:buClr>
                <a:schemeClr val="dk2"/>
              </a:buClr>
              <a:buSzPts val="2800"/>
              <a:buFont typeface="Permanent Marker"/>
              <a:buNone/>
              <a:defRPr sz="2800">
                <a:solidFill>
                  <a:schemeClr val="dk2"/>
                </a:solidFill>
                <a:latin typeface="Permanent Marker"/>
                <a:ea typeface="Permanent Marker"/>
                <a:cs typeface="Permanent Marker"/>
                <a:sym typeface="Permanent Marker"/>
              </a:defRPr>
            </a:lvl4pPr>
            <a:lvl5pPr lvl="4" rtl="0">
              <a:spcBef>
                <a:spcPts val="0"/>
              </a:spcBef>
              <a:spcAft>
                <a:spcPts val="0"/>
              </a:spcAft>
              <a:buClr>
                <a:schemeClr val="dk2"/>
              </a:buClr>
              <a:buSzPts val="2800"/>
              <a:buFont typeface="Permanent Marker"/>
              <a:buNone/>
              <a:defRPr sz="2800">
                <a:solidFill>
                  <a:schemeClr val="dk2"/>
                </a:solidFill>
                <a:latin typeface="Permanent Marker"/>
                <a:ea typeface="Permanent Marker"/>
                <a:cs typeface="Permanent Marker"/>
                <a:sym typeface="Permanent Marker"/>
              </a:defRPr>
            </a:lvl5pPr>
            <a:lvl6pPr lvl="5" rtl="0">
              <a:spcBef>
                <a:spcPts val="0"/>
              </a:spcBef>
              <a:spcAft>
                <a:spcPts val="0"/>
              </a:spcAft>
              <a:buClr>
                <a:schemeClr val="dk2"/>
              </a:buClr>
              <a:buSzPts val="2800"/>
              <a:buFont typeface="Permanent Marker"/>
              <a:buNone/>
              <a:defRPr sz="2800">
                <a:solidFill>
                  <a:schemeClr val="dk2"/>
                </a:solidFill>
                <a:latin typeface="Permanent Marker"/>
                <a:ea typeface="Permanent Marker"/>
                <a:cs typeface="Permanent Marker"/>
                <a:sym typeface="Permanent Marker"/>
              </a:defRPr>
            </a:lvl6pPr>
            <a:lvl7pPr lvl="6" rtl="0">
              <a:spcBef>
                <a:spcPts val="0"/>
              </a:spcBef>
              <a:spcAft>
                <a:spcPts val="0"/>
              </a:spcAft>
              <a:buClr>
                <a:schemeClr val="dk2"/>
              </a:buClr>
              <a:buSzPts val="2800"/>
              <a:buFont typeface="Permanent Marker"/>
              <a:buNone/>
              <a:defRPr sz="2800">
                <a:solidFill>
                  <a:schemeClr val="dk2"/>
                </a:solidFill>
                <a:latin typeface="Permanent Marker"/>
                <a:ea typeface="Permanent Marker"/>
                <a:cs typeface="Permanent Marker"/>
                <a:sym typeface="Permanent Marker"/>
              </a:defRPr>
            </a:lvl7pPr>
            <a:lvl8pPr lvl="7" rtl="0">
              <a:spcBef>
                <a:spcPts val="0"/>
              </a:spcBef>
              <a:spcAft>
                <a:spcPts val="0"/>
              </a:spcAft>
              <a:buClr>
                <a:schemeClr val="dk2"/>
              </a:buClr>
              <a:buSzPts val="2800"/>
              <a:buFont typeface="Permanent Marker"/>
              <a:buNone/>
              <a:defRPr sz="2800">
                <a:solidFill>
                  <a:schemeClr val="dk2"/>
                </a:solidFill>
                <a:latin typeface="Permanent Marker"/>
                <a:ea typeface="Permanent Marker"/>
                <a:cs typeface="Permanent Marker"/>
                <a:sym typeface="Permanent Marker"/>
              </a:defRPr>
            </a:lvl8pPr>
            <a:lvl9pPr lvl="8" rtl="0">
              <a:spcBef>
                <a:spcPts val="0"/>
              </a:spcBef>
              <a:spcAft>
                <a:spcPts val="0"/>
              </a:spcAft>
              <a:buClr>
                <a:schemeClr val="dk2"/>
              </a:buClr>
              <a:buSzPts val="2800"/>
              <a:buFont typeface="Permanent Marker"/>
              <a:buNone/>
              <a:defRPr sz="2800">
                <a:solidFill>
                  <a:schemeClr val="dk2"/>
                </a:solidFill>
                <a:latin typeface="Permanent Marker"/>
                <a:ea typeface="Permanent Marker"/>
                <a:cs typeface="Permanent Marker"/>
                <a:sym typeface="Permanent Marker"/>
              </a:defRPr>
            </a:lvl9pPr>
          </a:lstStyle>
          <a:p/>
        </p:txBody>
      </p:sp>
      <p:sp>
        <p:nvSpPr>
          <p:cNvPr id="829" name="Google Shape;829;p5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00000"/>
              </a:lnSpc>
              <a:spcBef>
                <a:spcPts val="0"/>
              </a:spcBef>
              <a:spcAft>
                <a:spcPts val="0"/>
              </a:spcAft>
              <a:buClr>
                <a:schemeClr val="dk2"/>
              </a:buClr>
              <a:buSzPts val="1800"/>
              <a:buFont typeface="DM Sans"/>
              <a:buChar char="●"/>
              <a:defRPr sz="1800">
                <a:solidFill>
                  <a:schemeClr val="dk2"/>
                </a:solidFill>
                <a:latin typeface="DM Sans"/>
                <a:ea typeface="DM Sans"/>
                <a:cs typeface="DM Sans"/>
                <a:sym typeface="DM Sans"/>
              </a:defRPr>
            </a:lvl1pPr>
            <a:lvl2pPr indent="-317500" lvl="1" marL="914400" rtl="0">
              <a:lnSpc>
                <a:spcPct val="100000"/>
              </a:lnSpc>
              <a:spcBef>
                <a:spcPts val="1600"/>
              </a:spcBef>
              <a:spcAft>
                <a:spcPts val="0"/>
              </a:spcAft>
              <a:buClr>
                <a:schemeClr val="dk2"/>
              </a:buClr>
              <a:buSzPts val="1400"/>
              <a:buFont typeface="DM Sans"/>
              <a:buChar char="○"/>
              <a:defRPr>
                <a:solidFill>
                  <a:schemeClr val="dk2"/>
                </a:solidFill>
                <a:latin typeface="DM Sans"/>
                <a:ea typeface="DM Sans"/>
                <a:cs typeface="DM Sans"/>
                <a:sym typeface="DM Sans"/>
              </a:defRPr>
            </a:lvl2pPr>
            <a:lvl3pPr indent="-317500" lvl="2" marL="1371600" rtl="0">
              <a:lnSpc>
                <a:spcPct val="100000"/>
              </a:lnSpc>
              <a:spcBef>
                <a:spcPts val="1600"/>
              </a:spcBef>
              <a:spcAft>
                <a:spcPts val="0"/>
              </a:spcAft>
              <a:buClr>
                <a:schemeClr val="dk2"/>
              </a:buClr>
              <a:buSzPts val="1400"/>
              <a:buFont typeface="DM Sans"/>
              <a:buChar char="■"/>
              <a:defRPr>
                <a:solidFill>
                  <a:schemeClr val="dk2"/>
                </a:solidFill>
                <a:latin typeface="DM Sans"/>
                <a:ea typeface="DM Sans"/>
                <a:cs typeface="DM Sans"/>
                <a:sym typeface="DM Sans"/>
              </a:defRPr>
            </a:lvl3pPr>
            <a:lvl4pPr indent="-317500" lvl="3" marL="1828800" rtl="0">
              <a:lnSpc>
                <a:spcPct val="100000"/>
              </a:lnSpc>
              <a:spcBef>
                <a:spcPts val="1600"/>
              </a:spcBef>
              <a:spcAft>
                <a:spcPts val="0"/>
              </a:spcAft>
              <a:buClr>
                <a:schemeClr val="dk2"/>
              </a:buClr>
              <a:buSzPts val="1400"/>
              <a:buFont typeface="DM Sans"/>
              <a:buChar char="●"/>
              <a:defRPr>
                <a:solidFill>
                  <a:schemeClr val="dk2"/>
                </a:solidFill>
                <a:latin typeface="DM Sans"/>
                <a:ea typeface="DM Sans"/>
                <a:cs typeface="DM Sans"/>
                <a:sym typeface="DM Sans"/>
              </a:defRPr>
            </a:lvl4pPr>
            <a:lvl5pPr indent="-317500" lvl="4" marL="2286000" rtl="0">
              <a:lnSpc>
                <a:spcPct val="100000"/>
              </a:lnSpc>
              <a:spcBef>
                <a:spcPts val="1600"/>
              </a:spcBef>
              <a:spcAft>
                <a:spcPts val="0"/>
              </a:spcAft>
              <a:buClr>
                <a:schemeClr val="dk2"/>
              </a:buClr>
              <a:buSzPts val="1400"/>
              <a:buFont typeface="DM Sans"/>
              <a:buChar char="○"/>
              <a:defRPr>
                <a:solidFill>
                  <a:schemeClr val="dk2"/>
                </a:solidFill>
                <a:latin typeface="DM Sans"/>
                <a:ea typeface="DM Sans"/>
                <a:cs typeface="DM Sans"/>
                <a:sym typeface="DM Sans"/>
              </a:defRPr>
            </a:lvl5pPr>
            <a:lvl6pPr indent="-317500" lvl="5" marL="2743200" rtl="0">
              <a:lnSpc>
                <a:spcPct val="100000"/>
              </a:lnSpc>
              <a:spcBef>
                <a:spcPts val="1600"/>
              </a:spcBef>
              <a:spcAft>
                <a:spcPts val="0"/>
              </a:spcAft>
              <a:buClr>
                <a:schemeClr val="dk2"/>
              </a:buClr>
              <a:buSzPts val="1400"/>
              <a:buFont typeface="DM Sans"/>
              <a:buChar char="■"/>
              <a:defRPr>
                <a:solidFill>
                  <a:schemeClr val="dk2"/>
                </a:solidFill>
                <a:latin typeface="DM Sans"/>
                <a:ea typeface="DM Sans"/>
                <a:cs typeface="DM Sans"/>
                <a:sym typeface="DM Sans"/>
              </a:defRPr>
            </a:lvl6pPr>
            <a:lvl7pPr indent="-317500" lvl="6" marL="3200400" rtl="0">
              <a:lnSpc>
                <a:spcPct val="100000"/>
              </a:lnSpc>
              <a:spcBef>
                <a:spcPts val="1600"/>
              </a:spcBef>
              <a:spcAft>
                <a:spcPts val="0"/>
              </a:spcAft>
              <a:buClr>
                <a:schemeClr val="dk2"/>
              </a:buClr>
              <a:buSzPts val="1400"/>
              <a:buFont typeface="DM Sans"/>
              <a:buChar char="●"/>
              <a:defRPr>
                <a:solidFill>
                  <a:schemeClr val="dk2"/>
                </a:solidFill>
                <a:latin typeface="DM Sans"/>
                <a:ea typeface="DM Sans"/>
                <a:cs typeface="DM Sans"/>
                <a:sym typeface="DM Sans"/>
              </a:defRPr>
            </a:lvl7pPr>
            <a:lvl8pPr indent="-317500" lvl="7" marL="3657600" rtl="0">
              <a:lnSpc>
                <a:spcPct val="100000"/>
              </a:lnSpc>
              <a:spcBef>
                <a:spcPts val="1600"/>
              </a:spcBef>
              <a:spcAft>
                <a:spcPts val="0"/>
              </a:spcAft>
              <a:buClr>
                <a:schemeClr val="dk2"/>
              </a:buClr>
              <a:buSzPts val="1400"/>
              <a:buFont typeface="DM Sans"/>
              <a:buChar char="○"/>
              <a:defRPr>
                <a:solidFill>
                  <a:schemeClr val="dk2"/>
                </a:solidFill>
                <a:latin typeface="DM Sans"/>
                <a:ea typeface="DM Sans"/>
                <a:cs typeface="DM Sans"/>
                <a:sym typeface="DM Sans"/>
              </a:defRPr>
            </a:lvl8pPr>
            <a:lvl9pPr indent="-317500" lvl="8" marL="4114800" rtl="0">
              <a:lnSpc>
                <a:spcPct val="100000"/>
              </a:lnSpc>
              <a:spcBef>
                <a:spcPts val="1600"/>
              </a:spcBef>
              <a:spcAft>
                <a:spcPts val="1600"/>
              </a:spcAft>
              <a:buClr>
                <a:schemeClr val="dk2"/>
              </a:buClr>
              <a:buSzPts val="1400"/>
              <a:buFont typeface="DM Sans"/>
              <a:buChar char="■"/>
              <a:defRPr>
                <a:solidFill>
                  <a:schemeClr val="dk2"/>
                </a:solidFill>
                <a:latin typeface="DM Sans"/>
                <a:ea typeface="DM Sans"/>
                <a:cs typeface="DM Sans"/>
                <a:sym typeface="DM Sans"/>
              </a:defRPr>
            </a:lvl9pPr>
          </a:lstStyle>
          <a:p/>
        </p:txBody>
      </p:sp>
    </p:spTree>
  </p:cSld>
  <p:clrMap accent1="accent1" accent2="accent2" accent3="accent3" accent4="accent4" accent5="accent5" accent6="accent6" bg1="lt1" bg2="dk2" tx1="dk1" tx2="lt2" folHlink="folHlink" hlink="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 id="2147483717" r:id="rId19"/>
    <p:sldLayoutId id="2147483718" r:id="rId20"/>
    <p:sldLayoutId id="2147483719" r:id="rId21"/>
    <p:sldLayoutId id="2147483720" r:id="rId22"/>
    <p:sldLayoutId id="2147483721" r:id="rId23"/>
    <p:sldLayoutId id="2147483722" r:id="rId24"/>
    <p:sldLayoutId id="2147483723" r:id="rId2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2.xml"/><Relationship Id="rId3" Type="http://schemas.openxmlformats.org/officeDocument/2006/relationships/image" Target="../media/image2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1.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10.png"/><Relationship Id="rId6"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27.xml"/><Relationship Id="rId3" Type="http://schemas.openxmlformats.org/officeDocument/2006/relationships/image" Target="../media/image22.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2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1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1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2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image" Target="../media/image5.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 Id="rId3" Type="http://schemas.openxmlformats.org/officeDocument/2006/relationships/hyperlink" Target="https://www.amarahotel.com/wp-content/uploads/media/website/Stademos-CSR.pdf"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 Id="rId3" Type="http://schemas.openxmlformats.org/officeDocument/2006/relationships/image" Target="../media/image5.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 Id="rId3" Type="http://schemas.openxmlformats.org/officeDocument/2006/relationships/image" Target="../media/image9.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 Id="rId3" Type="http://schemas.openxmlformats.org/officeDocument/2006/relationships/image" Target="../media/image11.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 Id="rId3" Type="http://schemas.openxmlformats.org/officeDocument/2006/relationships/image" Target="../media/image8.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 Id="rId3" Type="http://schemas.openxmlformats.org/officeDocument/2006/relationships/image" Target="../media/image20.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 Id="rId3" Type="http://schemas.openxmlformats.org/officeDocument/2006/relationships/image" Target="../media/image16.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 Id="rId3" Type="http://schemas.openxmlformats.org/officeDocument/2006/relationships/image" Target="../media/image21.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 Id="rId3" Type="http://schemas.openxmlformats.org/officeDocument/2006/relationships/image" Target="../media/image5.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 Id="rId3" Type="http://schemas.openxmlformats.org/officeDocument/2006/relationships/image" Target="../media/image5.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6.xml"/><Relationship Id="rId3" Type="http://schemas.openxmlformats.org/officeDocument/2006/relationships/image" Target="../media/image9.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7.xml"/><Relationship Id="rId3" Type="http://schemas.openxmlformats.org/officeDocument/2006/relationships/image" Target="../media/image12.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8.xml"/><Relationship Id="rId3" Type="http://schemas.openxmlformats.org/officeDocument/2006/relationships/image" Target="../media/image15.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9.xml"/><Relationship Id="rId3"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73.xml"/><Relationship Id="rId3" Type="http://schemas.openxmlformats.org/officeDocument/2006/relationships/image" Target="../media/image17.png"/><Relationship Id="rId4" Type="http://schemas.openxmlformats.org/officeDocument/2006/relationships/image" Target="../media/image19.png"/><Relationship Id="rId5"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52643"/>
            </a:gs>
            <a:gs pos="100000">
              <a:srgbClr val="041523"/>
            </a:gs>
          </a:gsLst>
          <a:path path="circle">
            <a:fillToRect b="50%" l="50%" r="50%" t="50%"/>
          </a:path>
          <a:tileRect/>
        </a:gradFill>
      </p:bgPr>
    </p:bg>
    <p:spTree>
      <p:nvGrpSpPr>
        <p:cNvPr id="1003" name="Shape 1003"/>
        <p:cNvGrpSpPr/>
        <p:nvPr/>
      </p:nvGrpSpPr>
      <p:grpSpPr>
        <a:xfrm>
          <a:off x="0" y="0"/>
          <a:ext cx="0" cy="0"/>
          <a:chOff x="0" y="0"/>
          <a:chExt cx="0" cy="0"/>
        </a:xfrm>
      </p:grpSpPr>
      <p:sp>
        <p:nvSpPr>
          <p:cNvPr id="1004" name="Google Shape;1004;p80"/>
          <p:cNvSpPr txBox="1"/>
          <p:nvPr>
            <p:ph idx="1" type="subTitle"/>
          </p:nvPr>
        </p:nvSpPr>
        <p:spPr>
          <a:xfrm rot="1312">
            <a:off x="3000275" y="2125475"/>
            <a:ext cx="3143400" cy="637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s"/>
              <a:t>Here is where your presentation begins</a:t>
            </a:r>
            <a:endParaRPr/>
          </a:p>
        </p:txBody>
      </p:sp>
      <p:sp>
        <p:nvSpPr>
          <p:cNvPr id="1005" name="Google Shape;1005;p80"/>
          <p:cNvSpPr txBox="1"/>
          <p:nvPr>
            <p:ph idx="4294967295" type="ctrTitle"/>
          </p:nvPr>
        </p:nvSpPr>
        <p:spPr>
          <a:xfrm>
            <a:off x="799000" y="300625"/>
            <a:ext cx="7545900" cy="1069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s" sz="4000">
                <a:solidFill>
                  <a:srgbClr val="42FFB7"/>
                </a:solidFill>
                <a:latin typeface="Raleway"/>
                <a:ea typeface="Raleway"/>
                <a:cs typeface="Raleway"/>
                <a:sym typeface="Raleway"/>
              </a:rPr>
              <a:t>Environmental Certification</a:t>
            </a:r>
            <a:endParaRPr sz="4000">
              <a:solidFill>
                <a:srgbClr val="42FFB7"/>
              </a:solidFill>
              <a:latin typeface="Raleway"/>
              <a:ea typeface="Raleway"/>
              <a:cs typeface="Raleway"/>
              <a:sym typeface="Raleway"/>
            </a:endParaRPr>
          </a:p>
          <a:p>
            <a:pPr indent="0" lvl="0" marL="0" rtl="0" algn="ctr">
              <a:spcBef>
                <a:spcPts val="0"/>
              </a:spcBef>
              <a:spcAft>
                <a:spcPts val="0"/>
              </a:spcAft>
              <a:buClr>
                <a:srgbClr val="000000"/>
              </a:buClr>
              <a:buSzPts val="1100"/>
              <a:buFont typeface="Arial"/>
              <a:buNone/>
            </a:pPr>
            <a:r>
              <a:rPr b="0" lang="es" sz="3100">
                <a:solidFill>
                  <a:srgbClr val="FFFFFF"/>
                </a:solidFill>
                <a:latin typeface="Raleway"/>
                <a:ea typeface="Raleway"/>
                <a:cs typeface="Raleway"/>
                <a:sym typeface="Raleway"/>
              </a:rPr>
              <a:t>Applied in </a:t>
            </a:r>
            <a:r>
              <a:rPr b="0" lang="es" sz="3100">
                <a:solidFill>
                  <a:srgbClr val="FFFFFF"/>
                </a:solidFill>
                <a:latin typeface="Raleway"/>
                <a:ea typeface="Raleway"/>
                <a:cs typeface="Raleway"/>
                <a:sym typeface="Raleway"/>
              </a:rPr>
              <a:t>the Tourism Sector</a:t>
            </a:r>
            <a:endParaRPr b="0" sz="3100">
              <a:solidFill>
                <a:srgbClr val="FFFFFF"/>
              </a:solidFill>
              <a:latin typeface="Raleway"/>
              <a:ea typeface="Raleway"/>
              <a:cs typeface="Raleway"/>
              <a:sym typeface="Raleway"/>
            </a:endParaRPr>
          </a:p>
        </p:txBody>
      </p:sp>
      <p:grpSp>
        <p:nvGrpSpPr>
          <p:cNvPr id="1006" name="Google Shape;1006;p80"/>
          <p:cNvGrpSpPr/>
          <p:nvPr/>
        </p:nvGrpSpPr>
        <p:grpSpPr>
          <a:xfrm>
            <a:off x="486495" y="2386417"/>
            <a:ext cx="8169175" cy="2853369"/>
            <a:chOff x="1143725" y="2848950"/>
            <a:chExt cx="6712000" cy="2344400"/>
          </a:xfrm>
        </p:grpSpPr>
        <p:sp>
          <p:nvSpPr>
            <p:cNvPr id="1007" name="Google Shape;1007;p80"/>
            <p:cNvSpPr/>
            <p:nvPr/>
          </p:nvSpPr>
          <p:spPr>
            <a:xfrm>
              <a:off x="2943325" y="3267800"/>
              <a:ext cx="249550" cy="90575"/>
            </a:xfrm>
            <a:custGeom>
              <a:rect b="b" l="l" r="r" t="t"/>
              <a:pathLst>
                <a:path extrusionOk="0" h="3623" w="9982">
                  <a:moveTo>
                    <a:pt x="886" y="1"/>
                  </a:moveTo>
                  <a:lnTo>
                    <a:pt x="0" y="3623"/>
                  </a:lnTo>
                  <a:lnTo>
                    <a:pt x="9981" y="3623"/>
                  </a:lnTo>
                  <a:lnTo>
                    <a:pt x="9084" y="1"/>
                  </a:lnTo>
                  <a:close/>
                </a:path>
              </a:pathLst>
            </a:custGeom>
            <a:solidFill>
              <a:srgbClr val="005B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80"/>
            <p:cNvSpPr/>
            <p:nvPr/>
          </p:nvSpPr>
          <p:spPr>
            <a:xfrm>
              <a:off x="2439950" y="3367850"/>
              <a:ext cx="1256000" cy="1625975"/>
            </a:xfrm>
            <a:custGeom>
              <a:rect b="b" l="l" r="r" t="t"/>
              <a:pathLst>
                <a:path extrusionOk="0" h="65039" w="50240">
                  <a:moveTo>
                    <a:pt x="21308" y="23654"/>
                  </a:moveTo>
                  <a:lnTo>
                    <a:pt x="21308" y="26713"/>
                  </a:lnTo>
                  <a:lnTo>
                    <a:pt x="18261" y="26713"/>
                  </a:lnTo>
                  <a:lnTo>
                    <a:pt x="18261" y="23654"/>
                  </a:lnTo>
                  <a:close/>
                  <a:moveTo>
                    <a:pt x="26644" y="23654"/>
                  </a:moveTo>
                  <a:lnTo>
                    <a:pt x="26644" y="26713"/>
                  </a:lnTo>
                  <a:lnTo>
                    <a:pt x="23596" y="26713"/>
                  </a:lnTo>
                  <a:lnTo>
                    <a:pt x="23596" y="23654"/>
                  </a:lnTo>
                  <a:close/>
                  <a:moveTo>
                    <a:pt x="31991" y="23654"/>
                  </a:moveTo>
                  <a:lnTo>
                    <a:pt x="31991" y="26713"/>
                  </a:lnTo>
                  <a:lnTo>
                    <a:pt x="28943" y="26713"/>
                  </a:lnTo>
                  <a:lnTo>
                    <a:pt x="28943" y="23654"/>
                  </a:lnTo>
                  <a:close/>
                  <a:moveTo>
                    <a:pt x="15973" y="42351"/>
                  </a:moveTo>
                  <a:lnTo>
                    <a:pt x="15973" y="45398"/>
                  </a:lnTo>
                  <a:lnTo>
                    <a:pt x="12914" y="45398"/>
                  </a:lnTo>
                  <a:lnTo>
                    <a:pt x="12914" y="42351"/>
                  </a:lnTo>
                  <a:close/>
                  <a:moveTo>
                    <a:pt x="21308" y="42351"/>
                  </a:moveTo>
                  <a:lnTo>
                    <a:pt x="21308" y="45398"/>
                  </a:lnTo>
                  <a:lnTo>
                    <a:pt x="18261" y="45398"/>
                  </a:lnTo>
                  <a:lnTo>
                    <a:pt x="18261" y="42351"/>
                  </a:lnTo>
                  <a:close/>
                  <a:moveTo>
                    <a:pt x="26644" y="42351"/>
                  </a:moveTo>
                  <a:lnTo>
                    <a:pt x="26644" y="45398"/>
                  </a:lnTo>
                  <a:lnTo>
                    <a:pt x="23596" y="45398"/>
                  </a:lnTo>
                  <a:lnTo>
                    <a:pt x="23596" y="42351"/>
                  </a:lnTo>
                  <a:close/>
                  <a:moveTo>
                    <a:pt x="31991" y="42351"/>
                  </a:moveTo>
                  <a:lnTo>
                    <a:pt x="31991" y="45398"/>
                  </a:lnTo>
                  <a:lnTo>
                    <a:pt x="28943" y="45398"/>
                  </a:lnTo>
                  <a:lnTo>
                    <a:pt x="28943" y="42351"/>
                  </a:lnTo>
                  <a:close/>
                  <a:moveTo>
                    <a:pt x="37326" y="42351"/>
                  </a:moveTo>
                  <a:lnTo>
                    <a:pt x="37326" y="45398"/>
                  </a:lnTo>
                  <a:lnTo>
                    <a:pt x="34279" y="45398"/>
                  </a:lnTo>
                  <a:lnTo>
                    <a:pt x="34279" y="42351"/>
                  </a:lnTo>
                  <a:close/>
                  <a:moveTo>
                    <a:pt x="20043" y="0"/>
                  </a:moveTo>
                  <a:lnTo>
                    <a:pt x="9223" y="44191"/>
                  </a:lnTo>
                  <a:lnTo>
                    <a:pt x="6106" y="41857"/>
                  </a:lnTo>
                  <a:lnTo>
                    <a:pt x="0" y="65039"/>
                  </a:lnTo>
                  <a:lnTo>
                    <a:pt x="50240" y="65039"/>
                  </a:lnTo>
                  <a:lnTo>
                    <a:pt x="44145" y="41857"/>
                  </a:lnTo>
                  <a:lnTo>
                    <a:pt x="41029" y="44191"/>
                  </a:lnTo>
                  <a:lnTo>
                    <a:pt x="30208" y="0"/>
                  </a:lnTo>
                  <a:close/>
                </a:path>
              </a:pathLst>
            </a:custGeom>
            <a:solidFill>
              <a:srgbClr val="005B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p80"/>
            <p:cNvSpPr/>
            <p:nvPr/>
          </p:nvSpPr>
          <p:spPr>
            <a:xfrm>
              <a:off x="2992475" y="2848950"/>
              <a:ext cx="151250" cy="309075"/>
            </a:xfrm>
            <a:custGeom>
              <a:rect b="b" l="l" r="r" t="t"/>
              <a:pathLst>
                <a:path extrusionOk="0" h="12363" w="6050">
                  <a:moveTo>
                    <a:pt x="3025" y="1"/>
                  </a:moveTo>
                  <a:lnTo>
                    <a:pt x="1" y="12362"/>
                  </a:lnTo>
                  <a:lnTo>
                    <a:pt x="6049" y="12362"/>
                  </a:lnTo>
                  <a:lnTo>
                    <a:pt x="3025" y="1"/>
                  </a:lnTo>
                  <a:close/>
                </a:path>
              </a:pathLst>
            </a:custGeom>
            <a:solidFill>
              <a:srgbClr val="005B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80"/>
            <p:cNvSpPr/>
            <p:nvPr/>
          </p:nvSpPr>
          <p:spPr>
            <a:xfrm>
              <a:off x="2373250" y="4372575"/>
              <a:ext cx="211025" cy="621250"/>
            </a:xfrm>
            <a:custGeom>
              <a:rect b="b" l="l" r="r" t="t"/>
              <a:pathLst>
                <a:path extrusionOk="0" h="24850" w="8441">
                  <a:moveTo>
                    <a:pt x="6544" y="0"/>
                  </a:moveTo>
                  <a:lnTo>
                    <a:pt x="1" y="24850"/>
                  </a:lnTo>
                  <a:lnTo>
                    <a:pt x="2278" y="24850"/>
                  </a:lnTo>
                  <a:lnTo>
                    <a:pt x="8441" y="1426"/>
                  </a:lnTo>
                  <a:lnTo>
                    <a:pt x="6544" y="0"/>
                  </a:lnTo>
                  <a:close/>
                </a:path>
              </a:pathLst>
            </a:custGeom>
            <a:solidFill>
              <a:srgbClr val="005B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80"/>
            <p:cNvSpPr/>
            <p:nvPr/>
          </p:nvSpPr>
          <p:spPr>
            <a:xfrm>
              <a:off x="3551625" y="4372575"/>
              <a:ext cx="211300" cy="621250"/>
            </a:xfrm>
            <a:custGeom>
              <a:rect b="b" l="l" r="r" t="t"/>
              <a:pathLst>
                <a:path extrusionOk="0" h="24850" w="8452">
                  <a:moveTo>
                    <a:pt x="1909" y="0"/>
                  </a:moveTo>
                  <a:lnTo>
                    <a:pt x="0" y="1426"/>
                  </a:lnTo>
                  <a:lnTo>
                    <a:pt x="6175" y="24850"/>
                  </a:lnTo>
                  <a:lnTo>
                    <a:pt x="8452" y="24850"/>
                  </a:lnTo>
                  <a:lnTo>
                    <a:pt x="1909" y="0"/>
                  </a:lnTo>
                  <a:close/>
                </a:path>
              </a:pathLst>
            </a:custGeom>
            <a:solidFill>
              <a:srgbClr val="005B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 name="Google Shape;1012;p80"/>
            <p:cNvSpPr/>
            <p:nvPr/>
          </p:nvSpPr>
          <p:spPr>
            <a:xfrm>
              <a:off x="2967750" y="3167475"/>
              <a:ext cx="200400" cy="90575"/>
            </a:xfrm>
            <a:custGeom>
              <a:rect b="b" l="l" r="r" t="t"/>
              <a:pathLst>
                <a:path extrusionOk="0" h="3623" w="8016">
                  <a:moveTo>
                    <a:pt x="886" y="1"/>
                  </a:moveTo>
                  <a:lnTo>
                    <a:pt x="1" y="3623"/>
                  </a:lnTo>
                  <a:lnTo>
                    <a:pt x="8015" y="3623"/>
                  </a:lnTo>
                  <a:lnTo>
                    <a:pt x="7130" y="1"/>
                  </a:lnTo>
                  <a:close/>
                </a:path>
              </a:pathLst>
            </a:custGeom>
            <a:solidFill>
              <a:srgbClr val="005B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80"/>
            <p:cNvSpPr/>
            <p:nvPr/>
          </p:nvSpPr>
          <p:spPr>
            <a:xfrm>
              <a:off x="1903525" y="3446625"/>
              <a:ext cx="109550" cy="182000"/>
            </a:xfrm>
            <a:custGeom>
              <a:rect b="b" l="l" r="r" t="t"/>
              <a:pathLst>
                <a:path extrusionOk="0" h="7280" w="4382">
                  <a:moveTo>
                    <a:pt x="4381" y="0"/>
                  </a:moveTo>
                  <a:cubicBezTo>
                    <a:pt x="3140" y="886"/>
                    <a:pt x="1392" y="2817"/>
                    <a:pt x="0" y="6957"/>
                  </a:cubicBezTo>
                  <a:cubicBezTo>
                    <a:pt x="472" y="7084"/>
                    <a:pt x="966" y="7187"/>
                    <a:pt x="1484" y="7279"/>
                  </a:cubicBezTo>
                  <a:cubicBezTo>
                    <a:pt x="2369" y="3185"/>
                    <a:pt x="3485" y="1081"/>
                    <a:pt x="4381" y="0"/>
                  </a:cubicBezTo>
                  <a:close/>
                </a:path>
              </a:pathLst>
            </a:custGeom>
            <a:solidFill>
              <a:srgbClr val="E87C8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 name="Google Shape;1014;p80"/>
            <p:cNvSpPr/>
            <p:nvPr/>
          </p:nvSpPr>
          <p:spPr>
            <a:xfrm>
              <a:off x="1818725" y="4554550"/>
              <a:ext cx="69300" cy="257025"/>
            </a:xfrm>
            <a:custGeom>
              <a:rect b="b" l="l" r="r" t="t"/>
              <a:pathLst>
                <a:path extrusionOk="0" h="10281" w="2772">
                  <a:moveTo>
                    <a:pt x="184" y="0"/>
                  </a:moveTo>
                  <a:cubicBezTo>
                    <a:pt x="104" y="3277"/>
                    <a:pt x="46" y="6348"/>
                    <a:pt x="0" y="8981"/>
                  </a:cubicBezTo>
                  <a:cubicBezTo>
                    <a:pt x="322" y="9234"/>
                    <a:pt x="1150" y="9786"/>
                    <a:pt x="2656" y="10280"/>
                  </a:cubicBezTo>
                  <a:cubicBezTo>
                    <a:pt x="2691" y="7670"/>
                    <a:pt x="2725" y="4531"/>
                    <a:pt x="2771" y="1150"/>
                  </a:cubicBezTo>
                  <a:cubicBezTo>
                    <a:pt x="1863" y="886"/>
                    <a:pt x="989" y="495"/>
                    <a:pt x="184" y="0"/>
                  </a:cubicBezTo>
                  <a:close/>
                </a:path>
              </a:pathLst>
            </a:custGeom>
            <a:solidFill>
              <a:srgbClr val="E87C8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 name="Google Shape;1015;p80"/>
            <p:cNvSpPr/>
            <p:nvPr/>
          </p:nvSpPr>
          <p:spPr>
            <a:xfrm>
              <a:off x="2003850" y="3429075"/>
              <a:ext cx="94025" cy="208725"/>
            </a:xfrm>
            <a:custGeom>
              <a:rect b="b" l="l" r="r" t="t"/>
              <a:pathLst>
                <a:path extrusionOk="0" h="8349" w="3761">
                  <a:moveTo>
                    <a:pt x="1875" y="1"/>
                  </a:moveTo>
                  <a:cubicBezTo>
                    <a:pt x="1610" y="265"/>
                    <a:pt x="656" y="1691"/>
                    <a:pt x="1" y="8280"/>
                  </a:cubicBezTo>
                  <a:cubicBezTo>
                    <a:pt x="610" y="8326"/>
                    <a:pt x="1231" y="8349"/>
                    <a:pt x="1886" y="8349"/>
                  </a:cubicBezTo>
                  <a:cubicBezTo>
                    <a:pt x="2530" y="8349"/>
                    <a:pt x="3151" y="8326"/>
                    <a:pt x="3761" y="8303"/>
                  </a:cubicBezTo>
                  <a:cubicBezTo>
                    <a:pt x="3105" y="1726"/>
                    <a:pt x="2162" y="288"/>
                    <a:pt x="1875" y="1"/>
                  </a:cubicBezTo>
                  <a:close/>
                </a:path>
              </a:pathLst>
            </a:custGeom>
            <a:solidFill>
              <a:srgbClr val="E87C8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 name="Google Shape;1016;p80"/>
            <p:cNvSpPr/>
            <p:nvPr/>
          </p:nvSpPr>
          <p:spPr>
            <a:xfrm>
              <a:off x="2067950" y="3439150"/>
              <a:ext cx="84250" cy="196925"/>
            </a:xfrm>
            <a:custGeom>
              <a:rect b="b" l="l" r="r" t="t"/>
              <a:pathLst>
                <a:path extrusionOk="0" h="7877" w="3370">
                  <a:moveTo>
                    <a:pt x="1" y="0"/>
                  </a:moveTo>
                  <a:lnTo>
                    <a:pt x="1" y="0"/>
                  </a:lnTo>
                  <a:cubicBezTo>
                    <a:pt x="472" y="989"/>
                    <a:pt x="1105" y="3151"/>
                    <a:pt x="1588" y="7877"/>
                  </a:cubicBezTo>
                  <a:cubicBezTo>
                    <a:pt x="2197" y="7854"/>
                    <a:pt x="2795" y="7808"/>
                    <a:pt x="3370" y="7739"/>
                  </a:cubicBezTo>
                  <a:cubicBezTo>
                    <a:pt x="2289" y="2714"/>
                    <a:pt x="863" y="748"/>
                    <a:pt x="1" y="0"/>
                  </a:cubicBezTo>
                  <a:close/>
                </a:path>
              </a:pathLst>
            </a:custGeom>
            <a:solidFill>
              <a:srgbClr val="E87C8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 name="Google Shape;1017;p80"/>
            <p:cNvSpPr/>
            <p:nvPr/>
          </p:nvSpPr>
          <p:spPr>
            <a:xfrm>
              <a:off x="1858100" y="3629450"/>
              <a:ext cx="80525" cy="232300"/>
            </a:xfrm>
            <a:custGeom>
              <a:rect b="b" l="l" r="r" t="t"/>
              <a:pathLst>
                <a:path extrusionOk="0" h="9292" w="3221">
                  <a:moveTo>
                    <a:pt x="1691" y="1"/>
                  </a:moveTo>
                  <a:cubicBezTo>
                    <a:pt x="989" y="2208"/>
                    <a:pt x="380" y="5026"/>
                    <a:pt x="1" y="8590"/>
                  </a:cubicBezTo>
                  <a:cubicBezTo>
                    <a:pt x="679" y="8878"/>
                    <a:pt x="1392" y="9119"/>
                    <a:pt x="2116" y="9292"/>
                  </a:cubicBezTo>
                  <a:lnTo>
                    <a:pt x="2116" y="9280"/>
                  </a:lnTo>
                  <a:cubicBezTo>
                    <a:pt x="2358" y="5589"/>
                    <a:pt x="2749" y="2657"/>
                    <a:pt x="3220" y="334"/>
                  </a:cubicBezTo>
                  <a:cubicBezTo>
                    <a:pt x="2691" y="242"/>
                    <a:pt x="2185" y="127"/>
                    <a:pt x="1691" y="1"/>
                  </a:cubicBezTo>
                  <a:close/>
                </a:path>
              </a:pathLst>
            </a:custGeom>
            <a:solidFill>
              <a:srgbClr val="E87C8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p80"/>
            <p:cNvSpPr/>
            <p:nvPr/>
          </p:nvSpPr>
          <p:spPr>
            <a:xfrm>
              <a:off x="1816425" y="4790850"/>
              <a:ext cx="68725" cy="202975"/>
            </a:xfrm>
            <a:custGeom>
              <a:rect b="b" l="l" r="r" t="t"/>
              <a:pathLst>
                <a:path extrusionOk="0" h="8119" w="2749">
                  <a:moveTo>
                    <a:pt x="92" y="0"/>
                  </a:moveTo>
                  <a:cubicBezTo>
                    <a:pt x="23" y="4290"/>
                    <a:pt x="0" y="7348"/>
                    <a:pt x="0" y="8119"/>
                  </a:cubicBezTo>
                  <a:lnTo>
                    <a:pt x="2702" y="8119"/>
                  </a:lnTo>
                  <a:cubicBezTo>
                    <a:pt x="2702" y="7429"/>
                    <a:pt x="2714" y="4888"/>
                    <a:pt x="2748" y="1242"/>
                  </a:cubicBezTo>
                  <a:cubicBezTo>
                    <a:pt x="1392" y="817"/>
                    <a:pt x="541" y="322"/>
                    <a:pt x="92" y="0"/>
                  </a:cubicBezTo>
                  <a:close/>
                </a:path>
              </a:pathLst>
            </a:custGeom>
            <a:solidFill>
              <a:srgbClr val="E87C8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80"/>
            <p:cNvSpPr/>
            <p:nvPr/>
          </p:nvSpPr>
          <p:spPr>
            <a:xfrm>
              <a:off x="1840850" y="3854250"/>
              <a:ext cx="69600" cy="244100"/>
            </a:xfrm>
            <a:custGeom>
              <a:rect b="b" l="l" r="r" t="t"/>
              <a:pathLst>
                <a:path extrusionOk="0" h="9764" w="2784">
                  <a:moveTo>
                    <a:pt x="645" y="1"/>
                  </a:moveTo>
                  <a:cubicBezTo>
                    <a:pt x="633" y="104"/>
                    <a:pt x="622" y="208"/>
                    <a:pt x="610" y="323"/>
                  </a:cubicBezTo>
                  <a:cubicBezTo>
                    <a:pt x="380" y="2806"/>
                    <a:pt x="173" y="5727"/>
                    <a:pt x="1" y="8843"/>
                  </a:cubicBezTo>
                  <a:cubicBezTo>
                    <a:pt x="748" y="9234"/>
                    <a:pt x="1541" y="9533"/>
                    <a:pt x="2358" y="9763"/>
                  </a:cubicBezTo>
                  <a:cubicBezTo>
                    <a:pt x="2473" y="6440"/>
                    <a:pt x="2611" y="3347"/>
                    <a:pt x="2783" y="691"/>
                  </a:cubicBezTo>
                  <a:cubicBezTo>
                    <a:pt x="2047" y="518"/>
                    <a:pt x="1334" y="288"/>
                    <a:pt x="645" y="1"/>
                  </a:cubicBezTo>
                  <a:close/>
                </a:path>
              </a:pathLst>
            </a:custGeom>
            <a:solidFill>
              <a:srgbClr val="E87C8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 name="Google Shape;1020;p80"/>
            <p:cNvSpPr/>
            <p:nvPr/>
          </p:nvSpPr>
          <p:spPr>
            <a:xfrm>
              <a:off x="2088950" y="3446625"/>
              <a:ext cx="111275" cy="184850"/>
            </a:xfrm>
            <a:custGeom>
              <a:rect b="b" l="l" r="r" t="t"/>
              <a:pathLst>
                <a:path extrusionOk="0" h="7394" w="4451">
                  <a:moveTo>
                    <a:pt x="0" y="0"/>
                  </a:moveTo>
                  <a:lnTo>
                    <a:pt x="0" y="0"/>
                  </a:lnTo>
                  <a:cubicBezTo>
                    <a:pt x="897" y="1093"/>
                    <a:pt x="2024" y="3231"/>
                    <a:pt x="2909" y="7394"/>
                  </a:cubicBezTo>
                  <a:cubicBezTo>
                    <a:pt x="3450" y="7337"/>
                    <a:pt x="3956" y="7256"/>
                    <a:pt x="4450" y="7176"/>
                  </a:cubicBezTo>
                  <a:cubicBezTo>
                    <a:pt x="3047" y="2886"/>
                    <a:pt x="1254" y="909"/>
                    <a:pt x="0" y="0"/>
                  </a:cubicBezTo>
                  <a:close/>
                </a:path>
              </a:pathLst>
            </a:custGeom>
            <a:solidFill>
              <a:srgbClr val="E87C8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 name="Google Shape;1021;p80"/>
            <p:cNvSpPr/>
            <p:nvPr/>
          </p:nvSpPr>
          <p:spPr>
            <a:xfrm>
              <a:off x="1950100" y="3439150"/>
              <a:ext cx="83675" cy="196350"/>
            </a:xfrm>
            <a:custGeom>
              <a:rect b="b" l="l" r="r" t="t"/>
              <a:pathLst>
                <a:path extrusionOk="0" h="7854" w="3347">
                  <a:moveTo>
                    <a:pt x="3346" y="0"/>
                  </a:moveTo>
                  <a:lnTo>
                    <a:pt x="3346" y="0"/>
                  </a:lnTo>
                  <a:cubicBezTo>
                    <a:pt x="2495" y="748"/>
                    <a:pt x="1081" y="2691"/>
                    <a:pt x="0" y="7647"/>
                  </a:cubicBezTo>
                  <a:cubicBezTo>
                    <a:pt x="575" y="7739"/>
                    <a:pt x="1162" y="7808"/>
                    <a:pt x="1771" y="7854"/>
                  </a:cubicBezTo>
                  <a:cubicBezTo>
                    <a:pt x="2243" y="3139"/>
                    <a:pt x="2875" y="978"/>
                    <a:pt x="3346" y="0"/>
                  </a:cubicBezTo>
                  <a:close/>
                </a:path>
              </a:pathLst>
            </a:custGeom>
            <a:solidFill>
              <a:srgbClr val="E87C8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80"/>
            <p:cNvSpPr/>
            <p:nvPr/>
          </p:nvSpPr>
          <p:spPr>
            <a:xfrm>
              <a:off x="2163675" y="3635200"/>
              <a:ext cx="81100" cy="231725"/>
            </a:xfrm>
            <a:custGeom>
              <a:rect b="b" l="l" r="r" t="t"/>
              <a:pathLst>
                <a:path extrusionOk="0" h="9269" w="3244">
                  <a:moveTo>
                    <a:pt x="1576" y="1"/>
                  </a:moveTo>
                  <a:cubicBezTo>
                    <a:pt x="1070" y="92"/>
                    <a:pt x="541" y="173"/>
                    <a:pt x="1" y="230"/>
                  </a:cubicBezTo>
                  <a:cubicBezTo>
                    <a:pt x="472" y="2530"/>
                    <a:pt x="852" y="5417"/>
                    <a:pt x="1082" y="9050"/>
                  </a:cubicBezTo>
                  <a:cubicBezTo>
                    <a:pt x="1082" y="9119"/>
                    <a:pt x="1093" y="9200"/>
                    <a:pt x="1105" y="9269"/>
                  </a:cubicBezTo>
                  <a:cubicBezTo>
                    <a:pt x="1829" y="9154"/>
                    <a:pt x="2542" y="8993"/>
                    <a:pt x="3244" y="8786"/>
                  </a:cubicBezTo>
                  <a:cubicBezTo>
                    <a:pt x="2887" y="5129"/>
                    <a:pt x="2289" y="2254"/>
                    <a:pt x="1576" y="1"/>
                  </a:cubicBezTo>
                  <a:close/>
                </a:path>
              </a:pathLst>
            </a:custGeom>
            <a:solidFill>
              <a:srgbClr val="E87C8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80"/>
            <p:cNvSpPr/>
            <p:nvPr/>
          </p:nvSpPr>
          <p:spPr>
            <a:xfrm>
              <a:off x="1977700" y="4601125"/>
              <a:ext cx="146350" cy="233150"/>
            </a:xfrm>
            <a:custGeom>
              <a:rect b="b" l="l" r="r" t="t"/>
              <a:pathLst>
                <a:path extrusionOk="0" h="9326" w="5854">
                  <a:moveTo>
                    <a:pt x="58" y="0"/>
                  </a:moveTo>
                  <a:cubicBezTo>
                    <a:pt x="35" y="3450"/>
                    <a:pt x="12" y="6612"/>
                    <a:pt x="0" y="9176"/>
                  </a:cubicBezTo>
                  <a:cubicBezTo>
                    <a:pt x="978" y="9280"/>
                    <a:pt x="1955" y="9326"/>
                    <a:pt x="2932" y="9326"/>
                  </a:cubicBezTo>
                  <a:cubicBezTo>
                    <a:pt x="4013" y="9326"/>
                    <a:pt x="4979" y="9291"/>
                    <a:pt x="5853" y="9222"/>
                  </a:cubicBezTo>
                  <a:cubicBezTo>
                    <a:pt x="5842" y="6647"/>
                    <a:pt x="5830" y="3484"/>
                    <a:pt x="5796" y="35"/>
                  </a:cubicBezTo>
                  <a:cubicBezTo>
                    <a:pt x="4933" y="92"/>
                    <a:pt x="3990" y="127"/>
                    <a:pt x="2921" y="127"/>
                  </a:cubicBezTo>
                  <a:cubicBezTo>
                    <a:pt x="2824" y="128"/>
                    <a:pt x="2728" y="128"/>
                    <a:pt x="2632" y="128"/>
                  </a:cubicBezTo>
                  <a:cubicBezTo>
                    <a:pt x="1774" y="128"/>
                    <a:pt x="916" y="83"/>
                    <a:pt x="58" y="0"/>
                  </a:cubicBezTo>
                  <a:close/>
                </a:path>
              </a:pathLst>
            </a:custGeom>
            <a:solidFill>
              <a:srgbClr val="E87C8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 name="Google Shape;1024;p80"/>
            <p:cNvSpPr/>
            <p:nvPr/>
          </p:nvSpPr>
          <p:spPr>
            <a:xfrm>
              <a:off x="1979125" y="4361925"/>
              <a:ext cx="143775" cy="233175"/>
            </a:xfrm>
            <a:custGeom>
              <a:rect b="b" l="l" r="r" t="t"/>
              <a:pathLst>
                <a:path extrusionOk="0" h="9327" w="5751">
                  <a:moveTo>
                    <a:pt x="81" y="1"/>
                  </a:moveTo>
                  <a:cubicBezTo>
                    <a:pt x="47" y="3140"/>
                    <a:pt x="24" y="6256"/>
                    <a:pt x="1" y="9189"/>
                  </a:cubicBezTo>
                  <a:cubicBezTo>
                    <a:pt x="955" y="9281"/>
                    <a:pt x="1921" y="9327"/>
                    <a:pt x="2875" y="9327"/>
                  </a:cubicBezTo>
                  <a:cubicBezTo>
                    <a:pt x="3933" y="9327"/>
                    <a:pt x="4888" y="9292"/>
                    <a:pt x="5750" y="9235"/>
                  </a:cubicBezTo>
                  <a:cubicBezTo>
                    <a:pt x="5727" y="6314"/>
                    <a:pt x="5704" y="3198"/>
                    <a:pt x="5670" y="47"/>
                  </a:cubicBezTo>
                  <a:cubicBezTo>
                    <a:pt x="4819" y="93"/>
                    <a:pt x="3899" y="127"/>
                    <a:pt x="2875" y="127"/>
                  </a:cubicBezTo>
                  <a:cubicBezTo>
                    <a:pt x="1852" y="127"/>
                    <a:pt x="921" y="81"/>
                    <a:pt x="81" y="1"/>
                  </a:cubicBezTo>
                  <a:close/>
                </a:path>
              </a:pathLst>
            </a:custGeom>
            <a:solidFill>
              <a:srgbClr val="E87C8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5" name="Google Shape;1025;p80"/>
            <p:cNvSpPr/>
            <p:nvPr/>
          </p:nvSpPr>
          <p:spPr>
            <a:xfrm>
              <a:off x="2191575" y="3864325"/>
              <a:ext cx="70175" cy="239775"/>
            </a:xfrm>
            <a:custGeom>
              <a:rect b="b" l="l" r="r" t="t"/>
              <a:pathLst>
                <a:path extrusionOk="0" h="9591" w="2807">
                  <a:moveTo>
                    <a:pt x="2162" y="0"/>
                  </a:moveTo>
                  <a:cubicBezTo>
                    <a:pt x="1461" y="207"/>
                    <a:pt x="736" y="357"/>
                    <a:pt x="0" y="472"/>
                  </a:cubicBezTo>
                  <a:cubicBezTo>
                    <a:pt x="173" y="3162"/>
                    <a:pt x="311" y="6279"/>
                    <a:pt x="426" y="9590"/>
                  </a:cubicBezTo>
                  <a:cubicBezTo>
                    <a:pt x="1231" y="9452"/>
                    <a:pt x="2024" y="9245"/>
                    <a:pt x="2806" y="8981"/>
                  </a:cubicBezTo>
                  <a:cubicBezTo>
                    <a:pt x="2622" y="5692"/>
                    <a:pt x="2415" y="2622"/>
                    <a:pt x="2162" y="0"/>
                  </a:cubicBezTo>
                  <a:close/>
                </a:path>
              </a:pathLst>
            </a:custGeom>
            <a:solidFill>
              <a:srgbClr val="E87C8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6" name="Google Shape;1026;p80"/>
            <p:cNvSpPr/>
            <p:nvPr/>
          </p:nvSpPr>
          <p:spPr>
            <a:xfrm>
              <a:off x="1984600" y="3883875"/>
              <a:ext cx="132550" cy="232575"/>
            </a:xfrm>
            <a:custGeom>
              <a:rect b="b" l="l" r="r" t="t"/>
              <a:pathLst>
                <a:path extrusionOk="0" h="9303" w="5302">
                  <a:moveTo>
                    <a:pt x="196" y="0"/>
                  </a:moveTo>
                  <a:cubicBezTo>
                    <a:pt x="127" y="2702"/>
                    <a:pt x="58" y="5842"/>
                    <a:pt x="0" y="9176"/>
                  </a:cubicBezTo>
                  <a:cubicBezTo>
                    <a:pt x="805" y="9257"/>
                    <a:pt x="1679" y="9303"/>
                    <a:pt x="2656" y="9303"/>
                  </a:cubicBezTo>
                  <a:cubicBezTo>
                    <a:pt x="3622" y="9303"/>
                    <a:pt x="4508" y="9268"/>
                    <a:pt x="5301" y="9211"/>
                  </a:cubicBezTo>
                  <a:cubicBezTo>
                    <a:pt x="5244" y="5888"/>
                    <a:pt x="5186" y="2748"/>
                    <a:pt x="5106" y="35"/>
                  </a:cubicBezTo>
                  <a:cubicBezTo>
                    <a:pt x="4358" y="81"/>
                    <a:pt x="3542" y="104"/>
                    <a:pt x="2656" y="104"/>
                  </a:cubicBezTo>
                  <a:cubicBezTo>
                    <a:pt x="1759" y="104"/>
                    <a:pt x="954" y="69"/>
                    <a:pt x="196" y="0"/>
                  </a:cubicBezTo>
                  <a:close/>
                </a:path>
              </a:pathLst>
            </a:custGeom>
            <a:solidFill>
              <a:srgbClr val="E87C8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7" name="Google Shape;1027;p80"/>
            <p:cNvSpPr/>
            <p:nvPr/>
          </p:nvSpPr>
          <p:spPr>
            <a:xfrm>
              <a:off x="1920475" y="3639500"/>
              <a:ext cx="73350" cy="234050"/>
            </a:xfrm>
            <a:custGeom>
              <a:rect b="b" l="l" r="r" t="t"/>
              <a:pathLst>
                <a:path extrusionOk="0" h="9362" w="2934">
                  <a:moveTo>
                    <a:pt x="1116" y="1"/>
                  </a:moveTo>
                  <a:cubicBezTo>
                    <a:pt x="633" y="2301"/>
                    <a:pt x="242" y="5210"/>
                    <a:pt x="1" y="8901"/>
                  </a:cubicBezTo>
                  <a:lnTo>
                    <a:pt x="1" y="8982"/>
                  </a:lnTo>
                  <a:cubicBezTo>
                    <a:pt x="794" y="9154"/>
                    <a:pt x="1599" y="9281"/>
                    <a:pt x="2404" y="9361"/>
                  </a:cubicBezTo>
                  <a:cubicBezTo>
                    <a:pt x="2404" y="9200"/>
                    <a:pt x="2416" y="9039"/>
                    <a:pt x="2416" y="8890"/>
                  </a:cubicBezTo>
                  <a:cubicBezTo>
                    <a:pt x="2531" y="5337"/>
                    <a:pt x="2703" y="2485"/>
                    <a:pt x="2933" y="219"/>
                  </a:cubicBezTo>
                  <a:cubicBezTo>
                    <a:pt x="2301" y="162"/>
                    <a:pt x="1691" y="93"/>
                    <a:pt x="1116" y="1"/>
                  </a:cubicBezTo>
                  <a:close/>
                </a:path>
              </a:pathLst>
            </a:custGeom>
            <a:solidFill>
              <a:srgbClr val="E87C8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8" name="Google Shape;1028;p80"/>
            <p:cNvSpPr/>
            <p:nvPr/>
          </p:nvSpPr>
          <p:spPr>
            <a:xfrm>
              <a:off x="2108500" y="3642100"/>
              <a:ext cx="73325" cy="232600"/>
            </a:xfrm>
            <a:custGeom>
              <a:rect b="b" l="l" r="r" t="t"/>
              <a:pathLst>
                <a:path extrusionOk="0" h="9304" w="2933">
                  <a:moveTo>
                    <a:pt x="1817" y="0"/>
                  </a:moveTo>
                  <a:cubicBezTo>
                    <a:pt x="1242" y="58"/>
                    <a:pt x="621" y="104"/>
                    <a:pt x="0" y="138"/>
                  </a:cubicBezTo>
                  <a:cubicBezTo>
                    <a:pt x="207" y="2415"/>
                    <a:pt x="391" y="5244"/>
                    <a:pt x="506" y="8786"/>
                  </a:cubicBezTo>
                  <a:cubicBezTo>
                    <a:pt x="506" y="8958"/>
                    <a:pt x="506" y="9131"/>
                    <a:pt x="518" y="9303"/>
                  </a:cubicBezTo>
                  <a:cubicBezTo>
                    <a:pt x="1426" y="9246"/>
                    <a:pt x="2231" y="9154"/>
                    <a:pt x="2932" y="9050"/>
                  </a:cubicBezTo>
                  <a:cubicBezTo>
                    <a:pt x="2921" y="8970"/>
                    <a:pt x="2921" y="8878"/>
                    <a:pt x="2909" y="8797"/>
                  </a:cubicBezTo>
                  <a:cubicBezTo>
                    <a:pt x="2679" y="5152"/>
                    <a:pt x="2288" y="2277"/>
                    <a:pt x="1817" y="0"/>
                  </a:cubicBezTo>
                  <a:close/>
                </a:path>
              </a:pathLst>
            </a:custGeom>
            <a:solidFill>
              <a:srgbClr val="E87C8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9" name="Google Shape;1029;p80"/>
            <p:cNvSpPr/>
            <p:nvPr/>
          </p:nvSpPr>
          <p:spPr>
            <a:xfrm>
              <a:off x="1989775" y="3645550"/>
              <a:ext cx="122200" cy="231450"/>
            </a:xfrm>
            <a:custGeom>
              <a:rect b="b" l="l" r="r" t="t"/>
              <a:pathLst>
                <a:path extrusionOk="0" h="9258" w="4888">
                  <a:moveTo>
                    <a:pt x="529" y="0"/>
                  </a:moveTo>
                  <a:cubicBezTo>
                    <a:pt x="311" y="2254"/>
                    <a:pt x="127" y="5095"/>
                    <a:pt x="23" y="8659"/>
                  </a:cubicBezTo>
                  <a:cubicBezTo>
                    <a:pt x="23" y="8820"/>
                    <a:pt x="12" y="8993"/>
                    <a:pt x="0" y="9154"/>
                  </a:cubicBezTo>
                  <a:cubicBezTo>
                    <a:pt x="747" y="9223"/>
                    <a:pt x="1552" y="9257"/>
                    <a:pt x="2449" y="9257"/>
                  </a:cubicBezTo>
                  <a:cubicBezTo>
                    <a:pt x="3335" y="9257"/>
                    <a:pt x="4140" y="9234"/>
                    <a:pt x="4887" y="9188"/>
                  </a:cubicBezTo>
                  <a:cubicBezTo>
                    <a:pt x="4887" y="9016"/>
                    <a:pt x="4876" y="8832"/>
                    <a:pt x="4876" y="8659"/>
                  </a:cubicBezTo>
                  <a:cubicBezTo>
                    <a:pt x="4761" y="5106"/>
                    <a:pt x="4577" y="2277"/>
                    <a:pt x="4370" y="23"/>
                  </a:cubicBezTo>
                  <a:cubicBezTo>
                    <a:pt x="3749" y="46"/>
                    <a:pt x="3105" y="69"/>
                    <a:pt x="2449" y="69"/>
                  </a:cubicBezTo>
                  <a:cubicBezTo>
                    <a:pt x="1782" y="69"/>
                    <a:pt x="1150" y="46"/>
                    <a:pt x="529" y="0"/>
                  </a:cubicBezTo>
                  <a:close/>
                </a:path>
              </a:pathLst>
            </a:custGeom>
            <a:solidFill>
              <a:srgbClr val="E87C8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0" name="Google Shape;1030;p80"/>
            <p:cNvSpPr/>
            <p:nvPr/>
          </p:nvSpPr>
          <p:spPr>
            <a:xfrm>
              <a:off x="1981425" y="4122750"/>
              <a:ext cx="139175" cy="232875"/>
            </a:xfrm>
            <a:custGeom>
              <a:rect b="b" l="l" r="r" t="t"/>
              <a:pathLst>
                <a:path extrusionOk="0" h="9315" w="5567">
                  <a:moveTo>
                    <a:pt x="116" y="1"/>
                  </a:moveTo>
                  <a:cubicBezTo>
                    <a:pt x="70" y="2968"/>
                    <a:pt x="35" y="6084"/>
                    <a:pt x="1" y="9177"/>
                  </a:cubicBezTo>
                  <a:cubicBezTo>
                    <a:pt x="829" y="9269"/>
                    <a:pt x="1748" y="9315"/>
                    <a:pt x="2783" y="9315"/>
                  </a:cubicBezTo>
                  <a:cubicBezTo>
                    <a:pt x="3807" y="9315"/>
                    <a:pt x="4727" y="9280"/>
                    <a:pt x="5566" y="9223"/>
                  </a:cubicBezTo>
                  <a:cubicBezTo>
                    <a:pt x="5532" y="6130"/>
                    <a:pt x="5486" y="3014"/>
                    <a:pt x="5440" y="47"/>
                  </a:cubicBezTo>
                  <a:cubicBezTo>
                    <a:pt x="4635" y="93"/>
                    <a:pt x="3749" y="127"/>
                    <a:pt x="2783" y="127"/>
                  </a:cubicBezTo>
                  <a:cubicBezTo>
                    <a:pt x="1806" y="127"/>
                    <a:pt x="932" y="81"/>
                    <a:pt x="116" y="1"/>
                  </a:cubicBezTo>
                  <a:close/>
                </a:path>
              </a:pathLst>
            </a:custGeom>
            <a:solidFill>
              <a:srgbClr val="E87C8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1" name="Google Shape;1031;p80"/>
            <p:cNvSpPr/>
            <p:nvPr/>
          </p:nvSpPr>
          <p:spPr>
            <a:xfrm>
              <a:off x="1897775" y="4348150"/>
              <a:ext cx="73900" cy="242350"/>
            </a:xfrm>
            <a:custGeom>
              <a:rect b="b" l="l" r="r" t="t"/>
              <a:pathLst>
                <a:path extrusionOk="0" h="9694" w="2956">
                  <a:moveTo>
                    <a:pt x="173" y="0"/>
                  </a:moveTo>
                  <a:cubicBezTo>
                    <a:pt x="104" y="3105"/>
                    <a:pt x="46" y="6209"/>
                    <a:pt x="0" y="9130"/>
                  </a:cubicBezTo>
                  <a:cubicBezTo>
                    <a:pt x="943" y="9383"/>
                    <a:pt x="1898" y="9579"/>
                    <a:pt x="2875" y="9694"/>
                  </a:cubicBezTo>
                  <a:cubicBezTo>
                    <a:pt x="2898" y="6773"/>
                    <a:pt x="2921" y="3657"/>
                    <a:pt x="2956" y="506"/>
                  </a:cubicBezTo>
                  <a:cubicBezTo>
                    <a:pt x="2013" y="402"/>
                    <a:pt x="1081" y="230"/>
                    <a:pt x="173" y="0"/>
                  </a:cubicBezTo>
                  <a:close/>
                </a:path>
              </a:pathLst>
            </a:custGeom>
            <a:solidFill>
              <a:srgbClr val="E87C8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2" name="Google Shape;1032;p80"/>
            <p:cNvSpPr/>
            <p:nvPr/>
          </p:nvSpPr>
          <p:spPr>
            <a:xfrm>
              <a:off x="2209400" y="4334350"/>
              <a:ext cx="69600" cy="246100"/>
            </a:xfrm>
            <a:custGeom>
              <a:rect b="b" l="l" r="r" t="t"/>
              <a:pathLst>
                <a:path extrusionOk="0" h="9844" w="2784">
                  <a:moveTo>
                    <a:pt x="2519" y="0"/>
                  </a:moveTo>
                  <a:cubicBezTo>
                    <a:pt x="1702" y="311"/>
                    <a:pt x="863" y="552"/>
                    <a:pt x="0" y="701"/>
                  </a:cubicBezTo>
                  <a:cubicBezTo>
                    <a:pt x="69" y="3829"/>
                    <a:pt x="127" y="6934"/>
                    <a:pt x="173" y="9843"/>
                  </a:cubicBezTo>
                  <a:cubicBezTo>
                    <a:pt x="1553" y="9556"/>
                    <a:pt x="2381" y="9234"/>
                    <a:pt x="2783" y="9050"/>
                  </a:cubicBezTo>
                  <a:cubicBezTo>
                    <a:pt x="2703" y="6141"/>
                    <a:pt x="2622" y="3070"/>
                    <a:pt x="2519" y="0"/>
                  </a:cubicBezTo>
                  <a:close/>
                </a:path>
              </a:pathLst>
            </a:custGeom>
            <a:solidFill>
              <a:srgbClr val="E87C8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3" name="Google Shape;1033;p80"/>
            <p:cNvSpPr/>
            <p:nvPr/>
          </p:nvSpPr>
          <p:spPr>
            <a:xfrm>
              <a:off x="2133500" y="4831100"/>
              <a:ext cx="74775" cy="162725"/>
            </a:xfrm>
            <a:custGeom>
              <a:rect b="b" l="l" r="r" t="t"/>
              <a:pathLst>
                <a:path extrusionOk="0" h="6509" w="2991">
                  <a:moveTo>
                    <a:pt x="2944" y="0"/>
                  </a:moveTo>
                  <a:cubicBezTo>
                    <a:pt x="1978" y="184"/>
                    <a:pt x="989" y="311"/>
                    <a:pt x="1" y="380"/>
                  </a:cubicBezTo>
                  <a:cubicBezTo>
                    <a:pt x="12" y="3622"/>
                    <a:pt x="24" y="5876"/>
                    <a:pt x="24" y="6509"/>
                  </a:cubicBezTo>
                  <a:lnTo>
                    <a:pt x="2990" y="6509"/>
                  </a:lnTo>
                  <a:cubicBezTo>
                    <a:pt x="2990" y="5842"/>
                    <a:pt x="2979" y="3439"/>
                    <a:pt x="2944" y="0"/>
                  </a:cubicBezTo>
                  <a:close/>
                </a:path>
              </a:pathLst>
            </a:custGeom>
            <a:solidFill>
              <a:srgbClr val="E87C8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4" name="Google Shape;1034;p80"/>
            <p:cNvSpPr/>
            <p:nvPr/>
          </p:nvSpPr>
          <p:spPr>
            <a:xfrm>
              <a:off x="2202500" y="4098600"/>
              <a:ext cx="69300" cy="243525"/>
            </a:xfrm>
            <a:custGeom>
              <a:rect b="b" l="l" r="r" t="t"/>
              <a:pathLst>
                <a:path extrusionOk="0" h="9741" w="2772">
                  <a:moveTo>
                    <a:pt x="2392" y="1"/>
                  </a:moveTo>
                  <a:cubicBezTo>
                    <a:pt x="1610" y="265"/>
                    <a:pt x="817" y="461"/>
                    <a:pt x="0" y="599"/>
                  </a:cubicBezTo>
                  <a:cubicBezTo>
                    <a:pt x="104" y="3554"/>
                    <a:pt x="196" y="6659"/>
                    <a:pt x="265" y="9741"/>
                  </a:cubicBezTo>
                  <a:cubicBezTo>
                    <a:pt x="1127" y="9580"/>
                    <a:pt x="1967" y="9350"/>
                    <a:pt x="2772" y="9028"/>
                  </a:cubicBezTo>
                  <a:cubicBezTo>
                    <a:pt x="2668" y="5969"/>
                    <a:pt x="2542" y="2910"/>
                    <a:pt x="2392" y="1"/>
                  </a:cubicBezTo>
                  <a:close/>
                </a:path>
              </a:pathLst>
            </a:custGeom>
            <a:solidFill>
              <a:srgbClr val="E87C8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5" name="Google Shape;1035;p80"/>
            <p:cNvSpPr/>
            <p:nvPr/>
          </p:nvSpPr>
          <p:spPr>
            <a:xfrm>
              <a:off x="2132075" y="4592200"/>
              <a:ext cx="75050" cy="238925"/>
            </a:xfrm>
            <a:custGeom>
              <a:rect b="b" l="l" r="r" t="t"/>
              <a:pathLst>
                <a:path extrusionOk="0" h="9557" w="3002">
                  <a:moveTo>
                    <a:pt x="2886" y="1"/>
                  </a:moveTo>
                  <a:cubicBezTo>
                    <a:pt x="1932" y="173"/>
                    <a:pt x="966" y="300"/>
                    <a:pt x="0" y="369"/>
                  </a:cubicBezTo>
                  <a:cubicBezTo>
                    <a:pt x="35" y="3818"/>
                    <a:pt x="46" y="6981"/>
                    <a:pt x="58" y="9556"/>
                  </a:cubicBezTo>
                  <a:cubicBezTo>
                    <a:pt x="1046" y="9476"/>
                    <a:pt x="2024" y="9349"/>
                    <a:pt x="3001" y="9154"/>
                  </a:cubicBezTo>
                  <a:cubicBezTo>
                    <a:pt x="2978" y="6567"/>
                    <a:pt x="2944" y="3416"/>
                    <a:pt x="2886" y="1"/>
                  </a:cubicBezTo>
                  <a:close/>
                </a:path>
              </a:pathLst>
            </a:custGeom>
            <a:solidFill>
              <a:srgbClr val="E87C8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p80"/>
            <p:cNvSpPr/>
            <p:nvPr/>
          </p:nvSpPr>
          <p:spPr>
            <a:xfrm>
              <a:off x="2130050" y="4353875"/>
              <a:ext cx="73900" cy="238075"/>
            </a:xfrm>
            <a:custGeom>
              <a:rect b="b" l="l" r="r" t="t"/>
              <a:pathLst>
                <a:path extrusionOk="0" h="9523" w="2956">
                  <a:moveTo>
                    <a:pt x="2795" y="1"/>
                  </a:moveTo>
                  <a:cubicBezTo>
                    <a:pt x="2013" y="139"/>
                    <a:pt x="1081" y="254"/>
                    <a:pt x="1" y="334"/>
                  </a:cubicBezTo>
                  <a:cubicBezTo>
                    <a:pt x="35" y="3485"/>
                    <a:pt x="58" y="6601"/>
                    <a:pt x="81" y="9522"/>
                  </a:cubicBezTo>
                  <a:cubicBezTo>
                    <a:pt x="1047" y="9442"/>
                    <a:pt x="2001" y="9315"/>
                    <a:pt x="2956" y="9143"/>
                  </a:cubicBezTo>
                  <a:cubicBezTo>
                    <a:pt x="2921" y="6222"/>
                    <a:pt x="2864" y="3117"/>
                    <a:pt x="2795" y="1"/>
                  </a:cubicBezTo>
                  <a:close/>
                </a:path>
              </a:pathLst>
            </a:custGeom>
            <a:solidFill>
              <a:srgbClr val="E87C8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7" name="Google Shape;1037;p80"/>
            <p:cNvSpPr/>
            <p:nvPr/>
          </p:nvSpPr>
          <p:spPr>
            <a:xfrm>
              <a:off x="2213700" y="4570925"/>
              <a:ext cx="69600" cy="248400"/>
            </a:xfrm>
            <a:custGeom>
              <a:rect b="b" l="l" r="r" t="t"/>
              <a:pathLst>
                <a:path extrusionOk="0" h="9936" w="2784">
                  <a:moveTo>
                    <a:pt x="2611" y="1"/>
                  </a:moveTo>
                  <a:cubicBezTo>
                    <a:pt x="1772" y="346"/>
                    <a:pt x="898" y="610"/>
                    <a:pt x="1" y="783"/>
                  </a:cubicBezTo>
                  <a:cubicBezTo>
                    <a:pt x="58" y="4198"/>
                    <a:pt x="93" y="7337"/>
                    <a:pt x="116" y="9936"/>
                  </a:cubicBezTo>
                  <a:cubicBezTo>
                    <a:pt x="1622" y="9614"/>
                    <a:pt x="2450" y="9234"/>
                    <a:pt x="2784" y="9073"/>
                  </a:cubicBezTo>
                  <a:cubicBezTo>
                    <a:pt x="2749" y="6440"/>
                    <a:pt x="2692" y="3335"/>
                    <a:pt x="2611" y="1"/>
                  </a:cubicBezTo>
                  <a:close/>
                </a:path>
              </a:pathLst>
            </a:custGeom>
            <a:solidFill>
              <a:srgbClr val="E87C8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8" name="Google Shape;1038;p80"/>
            <p:cNvSpPr/>
            <p:nvPr/>
          </p:nvSpPr>
          <p:spPr>
            <a:xfrm>
              <a:off x="2216575" y="4808100"/>
              <a:ext cx="69025" cy="185725"/>
            </a:xfrm>
            <a:custGeom>
              <a:rect b="b" l="l" r="r" t="t"/>
              <a:pathLst>
                <a:path extrusionOk="0" h="7429" w="2761">
                  <a:moveTo>
                    <a:pt x="2680" y="0"/>
                  </a:moveTo>
                  <a:cubicBezTo>
                    <a:pt x="2232" y="219"/>
                    <a:pt x="1392" y="552"/>
                    <a:pt x="1" y="840"/>
                  </a:cubicBezTo>
                  <a:cubicBezTo>
                    <a:pt x="35" y="4324"/>
                    <a:pt x="47" y="6762"/>
                    <a:pt x="47" y="7429"/>
                  </a:cubicBezTo>
                  <a:lnTo>
                    <a:pt x="2761" y="7429"/>
                  </a:lnTo>
                  <a:cubicBezTo>
                    <a:pt x="2761" y="6704"/>
                    <a:pt x="2726" y="3933"/>
                    <a:pt x="2680" y="0"/>
                  </a:cubicBezTo>
                  <a:close/>
                </a:path>
              </a:pathLst>
            </a:custGeom>
            <a:solidFill>
              <a:srgbClr val="E87C8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9" name="Google Shape;1039;p80"/>
            <p:cNvSpPr/>
            <p:nvPr/>
          </p:nvSpPr>
          <p:spPr>
            <a:xfrm>
              <a:off x="1830500" y="4085675"/>
              <a:ext cx="69025" cy="249850"/>
            </a:xfrm>
            <a:custGeom>
              <a:rect b="b" l="l" r="r" t="t"/>
              <a:pathLst>
                <a:path extrusionOk="0" h="9994" w="2761">
                  <a:moveTo>
                    <a:pt x="392" y="0"/>
                  </a:moveTo>
                  <a:cubicBezTo>
                    <a:pt x="242" y="2864"/>
                    <a:pt x="104" y="5888"/>
                    <a:pt x="1" y="8912"/>
                  </a:cubicBezTo>
                  <a:cubicBezTo>
                    <a:pt x="783" y="9384"/>
                    <a:pt x="1622" y="9752"/>
                    <a:pt x="2496" y="9993"/>
                  </a:cubicBezTo>
                  <a:cubicBezTo>
                    <a:pt x="2565" y="6911"/>
                    <a:pt x="2657" y="3818"/>
                    <a:pt x="2760" y="886"/>
                  </a:cubicBezTo>
                  <a:cubicBezTo>
                    <a:pt x="1944" y="679"/>
                    <a:pt x="1151" y="380"/>
                    <a:pt x="392" y="0"/>
                  </a:cubicBezTo>
                  <a:close/>
                </a:path>
              </a:pathLst>
            </a:custGeom>
            <a:solidFill>
              <a:srgbClr val="E87C8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0" name="Google Shape;1040;p80"/>
            <p:cNvSpPr/>
            <p:nvPr/>
          </p:nvSpPr>
          <p:spPr>
            <a:xfrm>
              <a:off x="1893450" y="4824775"/>
              <a:ext cx="74775" cy="169050"/>
            </a:xfrm>
            <a:custGeom>
              <a:rect b="b" l="l" r="r" t="t"/>
              <a:pathLst>
                <a:path extrusionOk="0" h="6762" w="2991">
                  <a:moveTo>
                    <a:pt x="47" y="0"/>
                  </a:moveTo>
                  <a:cubicBezTo>
                    <a:pt x="12" y="3577"/>
                    <a:pt x="1" y="6072"/>
                    <a:pt x="1" y="6762"/>
                  </a:cubicBezTo>
                  <a:lnTo>
                    <a:pt x="2968" y="6762"/>
                  </a:lnTo>
                  <a:cubicBezTo>
                    <a:pt x="2968" y="6118"/>
                    <a:pt x="2968" y="3852"/>
                    <a:pt x="2991" y="575"/>
                  </a:cubicBezTo>
                  <a:cubicBezTo>
                    <a:pt x="2002" y="460"/>
                    <a:pt x="1013" y="265"/>
                    <a:pt x="47" y="0"/>
                  </a:cubicBezTo>
                  <a:close/>
                </a:path>
              </a:pathLst>
            </a:custGeom>
            <a:solidFill>
              <a:srgbClr val="E87C8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p80"/>
            <p:cNvSpPr/>
            <p:nvPr/>
          </p:nvSpPr>
          <p:spPr>
            <a:xfrm>
              <a:off x="1894900" y="4586175"/>
              <a:ext cx="74775" cy="243225"/>
            </a:xfrm>
            <a:custGeom>
              <a:rect b="b" l="l" r="r" t="t"/>
              <a:pathLst>
                <a:path extrusionOk="0" h="9729" w="2991">
                  <a:moveTo>
                    <a:pt x="115" y="0"/>
                  </a:moveTo>
                  <a:cubicBezTo>
                    <a:pt x="58" y="3392"/>
                    <a:pt x="23" y="6532"/>
                    <a:pt x="0" y="9142"/>
                  </a:cubicBezTo>
                  <a:cubicBezTo>
                    <a:pt x="955" y="9418"/>
                    <a:pt x="1944" y="9613"/>
                    <a:pt x="2933" y="9728"/>
                  </a:cubicBezTo>
                  <a:cubicBezTo>
                    <a:pt x="2944" y="7141"/>
                    <a:pt x="2967" y="3990"/>
                    <a:pt x="2990" y="552"/>
                  </a:cubicBezTo>
                  <a:cubicBezTo>
                    <a:pt x="2013" y="437"/>
                    <a:pt x="1058" y="253"/>
                    <a:pt x="115" y="0"/>
                  </a:cubicBezTo>
                  <a:close/>
                </a:path>
              </a:pathLst>
            </a:custGeom>
            <a:solidFill>
              <a:srgbClr val="E87C8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 name="Google Shape;1042;p80"/>
            <p:cNvSpPr/>
            <p:nvPr/>
          </p:nvSpPr>
          <p:spPr>
            <a:xfrm>
              <a:off x="1823600" y="4319400"/>
              <a:ext cx="69025" cy="254150"/>
            </a:xfrm>
            <a:custGeom>
              <a:rect b="b" l="l" r="r" t="t"/>
              <a:pathLst>
                <a:path extrusionOk="0" h="10166" w="2761">
                  <a:moveTo>
                    <a:pt x="254" y="0"/>
                  </a:moveTo>
                  <a:cubicBezTo>
                    <a:pt x="150" y="3036"/>
                    <a:pt x="70" y="6072"/>
                    <a:pt x="1" y="8958"/>
                  </a:cubicBezTo>
                  <a:cubicBezTo>
                    <a:pt x="438" y="9268"/>
                    <a:pt x="1266" y="9740"/>
                    <a:pt x="2588" y="10165"/>
                  </a:cubicBezTo>
                  <a:cubicBezTo>
                    <a:pt x="2622" y="7244"/>
                    <a:pt x="2680" y="4151"/>
                    <a:pt x="2760" y="1035"/>
                  </a:cubicBezTo>
                  <a:cubicBezTo>
                    <a:pt x="1886" y="794"/>
                    <a:pt x="1047" y="449"/>
                    <a:pt x="254" y="0"/>
                  </a:cubicBezTo>
                  <a:close/>
                </a:path>
              </a:pathLst>
            </a:custGeom>
            <a:solidFill>
              <a:srgbClr val="E87C8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 name="Google Shape;1043;p80"/>
            <p:cNvSpPr/>
            <p:nvPr/>
          </p:nvSpPr>
          <p:spPr>
            <a:xfrm>
              <a:off x="2127175" y="4115275"/>
              <a:ext cx="72750" cy="237475"/>
            </a:xfrm>
            <a:custGeom>
              <a:rect b="b" l="l" r="r" t="t"/>
              <a:pathLst>
                <a:path extrusionOk="0" h="9499" w="2910">
                  <a:moveTo>
                    <a:pt x="2645" y="1"/>
                  </a:moveTo>
                  <a:cubicBezTo>
                    <a:pt x="1898" y="127"/>
                    <a:pt x="1012" y="242"/>
                    <a:pt x="1" y="311"/>
                  </a:cubicBezTo>
                  <a:cubicBezTo>
                    <a:pt x="47" y="3290"/>
                    <a:pt x="81" y="6394"/>
                    <a:pt x="116" y="9499"/>
                  </a:cubicBezTo>
                  <a:cubicBezTo>
                    <a:pt x="1047" y="9430"/>
                    <a:pt x="1978" y="9315"/>
                    <a:pt x="2910" y="9154"/>
                  </a:cubicBezTo>
                  <a:cubicBezTo>
                    <a:pt x="2829" y="6061"/>
                    <a:pt x="2737" y="2968"/>
                    <a:pt x="2645" y="1"/>
                  </a:cubicBezTo>
                  <a:close/>
                </a:path>
              </a:pathLst>
            </a:custGeom>
            <a:solidFill>
              <a:srgbClr val="E87C8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4" name="Google Shape;1044;p80"/>
            <p:cNvSpPr/>
            <p:nvPr/>
          </p:nvSpPr>
          <p:spPr>
            <a:xfrm>
              <a:off x="1902375" y="4110400"/>
              <a:ext cx="72475" cy="240925"/>
            </a:xfrm>
            <a:custGeom>
              <a:rect b="b" l="l" r="r" t="t"/>
              <a:pathLst>
                <a:path extrusionOk="0" h="9637" w="2899">
                  <a:moveTo>
                    <a:pt x="253" y="0"/>
                  </a:moveTo>
                  <a:cubicBezTo>
                    <a:pt x="150" y="2944"/>
                    <a:pt x="69" y="6037"/>
                    <a:pt x="0" y="9119"/>
                  </a:cubicBezTo>
                  <a:cubicBezTo>
                    <a:pt x="909" y="9361"/>
                    <a:pt x="1840" y="9533"/>
                    <a:pt x="2772" y="9636"/>
                  </a:cubicBezTo>
                  <a:cubicBezTo>
                    <a:pt x="2806" y="6543"/>
                    <a:pt x="2852" y="3427"/>
                    <a:pt x="2898" y="460"/>
                  </a:cubicBezTo>
                  <a:cubicBezTo>
                    <a:pt x="2013" y="368"/>
                    <a:pt x="1127" y="207"/>
                    <a:pt x="253" y="0"/>
                  </a:cubicBezTo>
                  <a:close/>
                </a:path>
              </a:pathLst>
            </a:custGeom>
            <a:solidFill>
              <a:srgbClr val="E87C8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5" name="Google Shape;1045;p80"/>
            <p:cNvSpPr/>
            <p:nvPr/>
          </p:nvSpPr>
          <p:spPr>
            <a:xfrm>
              <a:off x="1909275" y="3873525"/>
              <a:ext cx="70750" cy="238900"/>
            </a:xfrm>
            <a:custGeom>
              <a:rect b="b" l="l" r="r" t="t"/>
              <a:pathLst>
                <a:path extrusionOk="0" h="9556" w="2830">
                  <a:moveTo>
                    <a:pt x="414" y="0"/>
                  </a:moveTo>
                  <a:cubicBezTo>
                    <a:pt x="253" y="2668"/>
                    <a:pt x="115" y="5773"/>
                    <a:pt x="0" y="9084"/>
                  </a:cubicBezTo>
                  <a:cubicBezTo>
                    <a:pt x="863" y="9303"/>
                    <a:pt x="1748" y="9464"/>
                    <a:pt x="2634" y="9556"/>
                  </a:cubicBezTo>
                  <a:cubicBezTo>
                    <a:pt x="2691" y="6221"/>
                    <a:pt x="2760" y="3082"/>
                    <a:pt x="2829" y="380"/>
                  </a:cubicBezTo>
                  <a:cubicBezTo>
                    <a:pt x="2024" y="299"/>
                    <a:pt x="1219" y="173"/>
                    <a:pt x="414" y="0"/>
                  </a:cubicBezTo>
                  <a:close/>
                </a:path>
              </a:pathLst>
            </a:custGeom>
            <a:solidFill>
              <a:srgbClr val="E87C8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6" name="Google Shape;1046;p80"/>
            <p:cNvSpPr/>
            <p:nvPr/>
          </p:nvSpPr>
          <p:spPr>
            <a:xfrm>
              <a:off x="2121725" y="3877825"/>
              <a:ext cx="71025" cy="235750"/>
            </a:xfrm>
            <a:custGeom>
              <a:rect b="b" l="l" r="r" t="t"/>
              <a:pathLst>
                <a:path extrusionOk="0" h="9430" w="2841">
                  <a:moveTo>
                    <a:pt x="2426" y="1"/>
                  </a:moveTo>
                  <a:cubicBezTo>
                    <a:pt x="1713" y="104"/>
                    <a:pt x="920" y="196"/>
                    <a:pt x="0" y="254"/>
                  </a:cubicBezTo>
                  <a:cubicBezTo>
                    <a:pt x="81" y="2967"/>
                    <a:pt x="138" y="6095"/>
                    <a:pt x="196" y="9430"/>
                  </a:cubicBezTo>
                  <a:cubicBezTo>
                    <a:pt x="1219" y="9361"/>
                    <a:pt x="2093" y="9246"/>
                    <a:pt x="2840" y="9119"/>
                  </a:cubicBezTo>
                  <a:cubicBezTo>
                    <a:pt x="2725" y="5796"/>
                    <a:pt x="2587" y="2691"/>
                    <a:pt x="2426" y="1"/>
                  </a:cubicBezTo>
                  <a:close/>
                </a:path>
              </a:pathLst>
            </a:custGeom>
            <a:solidFill>
              <a:srgbClr val="E87C8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7" name="Google Shape;1047;p80"/>
            <p:cNvSpPr/>
            <p:nvPr/>
          </p:nvSpPr>
          <p:spPr>
            <a:xfrm>
              <a:off x="1977125" y="4840300"/>
              <a:ext cx="147500" cy="153525"/>
            </a:xfrm>
            <a:custGeom>
              <a:rect b="b" l="l" r="r" t="t"/>
              <a:pathLst>
                <a:path extrusionOk="0" h="6141" w="5900">
                  <a:moveTo>
                    <a:pt x="23" y="0"/>
                  </a:moveTo>
                  <a:cubicBezTo>
                    <a:pt x="12" y="3243"/>
                    <a:pt x="0" y="5497"/>
                    <a:pt x="0" y="6141"/>
                  </a:cubicBezTo>
                  <a:lnTo>
                    <a:pt x="5899" y="6141"/>
                  </a:lnTo>
                  <a:cubicBezTo>
                    <a:pt x="5899" y="5497"/>
                    <a:pt x="5899" y="3266"/>
                    <a:pt x="5876" y="46"/>
                  </a:cubicBezTo>
                  <a:cubicBezTo>
                    <a:pt x="5002" y="104"/>
                    <a:pt x="4036" y="138"/>
                    <a:pt x="2955" y="138"/>
                  </a:cubicBezTo>
                  <a:cubicBezTo>
                    <a:pt x="2872" y="139"/>
                    <a:pt x="2789" y="140"/>
                    <a:pt x="2706" y="140"/>
                  </a:cubicBezTo>
                  <a:cubicBezTo>
                    <a:pt x="1811" y="140"/>
                    <a:pt x="917" y="84"/>
                    <a:pt x="23" y="0"/>
                  </a:cubicBezTo>
                  <a:close/>
                </a:path>
              </a:pathLst>
            </a:custGeom>
            <a:solidFill>
              <a:srgbClr val="E87C8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8" name="Google Shape;1048;p80"/>
            <p:cNvSpPr/>
            <p:nvPr/>
          </p:nvSpPr>
          <p:spPr>
            <a:xfrm>
              <a:off x="5249725" y="3464150"/>
              <a:ext cx="216500" cy="19300"/>
            </a:xfrm>
            <a:custGeom>
              <a:rect b="b" l="l" r="r" t="t"/>
              <a:pathLst>
                <a:path extrusionOk="0" h="772" w="8660">
                  <a:moveTo>
                    <a:pt x="1" y="1"/>
                  </a:moveTo>
                  <a:lnTo>
                    <a:pt x="1" y="771"/>
                  </a:lnTo>
                  <a:lnTo>
                    <a:pt x="8659" y="771"/>
                  </a:lnTo>
                  <a:lnTo>
                    <a:pt x="8659" y="1"/>
                  </a:lnTo>
                  <a:close/>
                </a:path>
              </a:pathLst>
            </a:custGeom>
            <a:solidFill>
              <a:srgbClr val="FFD9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9" name="Google Shape;1049;p80"/>
            <p:cNvSpPr/>
            <p:nvPr/>
          </p:nvSpPr>
          <p:spPr>
            <a:xfrm>
              <a:off x="5207175" y="3797050"/>
              <a:ext cx="87700" cy="187750"/>
            </a:xfrm>
            <a:custGeom>
              <a:rect b="b" l="l" r="r" t="t"/>
              <a:pathLst>
                <a:path extrusionOk="0" h="7510" w="3508">
                  <a:moveTo>
                    <a:pt x="1" y="0"/>
                  </a:moveTo>
                  <a:lnTo>
                    <a:pt x="1" y="7509"/>
                  </a:lnTo>
                  <a:lnTo>
                    <a:pt x="3508" y="7509"/>
                  </a:lnTo>
                  <a:lnTo>
                    <a:pt x="3508" y="0"/>
                  </a:lnTo>
                  <a:close/>
                </a:path>
              </a:pathLst>
            </a:custGeom>
            <a:solidFill>
              <a:srgbClr val="FFD9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0" name="Google Shape;1050;p80"/>
            <p:cNvSpPr/>
            <p:nvPr/>
          </p:nvSpPr>
          <p:spPr>
            <a:xfrm>
              <a:off x="5421075" y="3797050"/>
              <a:ext cx="87700" cy="187750"/>
            </a:xfrm>
            <a:custGeom>
              <a:rect b="b" l="l" r="r" t="t"/>
              <a:pathLst>
                <a:path extrusionOk="0" h="7510" w="3508">
                  <a:moveTo>
                    <a:pt x="0" y="0"/>
                  </a:moveTo>
                  <a:lnTo>
                    <a:pt x="0" y="7509"/>
                  </a:lnTo>
                  <a:lnTo>
                    <a:pt x="3507" y="7509"/>
                  </a:lnTo>
                  <a:lnTo>
                    <a:pt x="3507" y="0"/>
                  </a:lnTo>
                  <a:close/>
                </a:path>
              </a:pathLst>
            </a:custGeom>
            <a:solidFill>
              <a:srgbClr val="FFD9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1" name="Google Shape;1051;p80"/>
            <p:cNvSpPr/>
            <p:nvPr/>
          </p:nvSpPr>
          <p:spPr>
            <a:xfrm>
              <a:off x="5183325" y="3994250"/>
              <a:ext cx="140300" cy="999575"/>
            </a:xfrm>
            <a:custGeom>
              <a:rect b="b" l="l" r="r" t="t"/>
              <a:pathLst>
                <a:path extrusionOk="0" h="39983" w="5612">
                  <a:moveTo>
                    <a:pt x="0" y="1"/>
                  </a:moveTo>
                  <a:lnTo>
                    <a:pt x="0" y="39983"/>
                  </a:lnTo>
                  <a:lnTo>
                    <a:pt x="5612" y="39983"/>
                  </a:lnTo>
                  <a:lnTo>
                    <a:pt x="5612" y="1"/>
                  </a:lnTo>
                  <a:close/>
                </a:path>
              </a:pathLst>
            </a:custGeom>
            <a:solidFill>
              <a:srgbClr val="FFD9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2" name="Google Shape;1052;p80"/>
            <p:cNvSpPr/>
            <p:nvPr/>
          </p:nvSpPr>
          <p:spPr>
            <a:xfrm>
              <a:off x="5392600" y="3994250"/>
              <a:ext cx="140025" cy="999575"/>
            </a:xfrm>
            <a:custGeom>
              <a:rect b="b" l="l" r="r" t="t"/>
              <a:pathLst>
                <a:path extrusionOk="0" h="39983" w="5601">
                  <a:moveTo>
                    <a:pt x="1" y="1"/>
                  </a:moveTo>
                  <a:lnTo>
                    <a:pt x="1" y="39983"/>
                  </a:lnTo>
                  <a:lnTo>
                    <a:pt x="5601" y="39983"/>
                  </a:lnTo>
                  <a:lnTo>
                    <a:pt x="5601" y="1"/>
                  </a:lnTo>
                  <a:close/>
                </a:path>
              </a:pathLst>
            </a:custGeom>
            <a:solidFill>
              <a:srgbClr val="FFD9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p80"/>
            <p:cNvSpPr/>
            <p:nvPr/>
          </p:nvSpPr>
          <p:spPr>
            <a:xfrm>
              <a:off x="5249725" y="3492900"/>
              <a:ext cx="216500" cy="1500925"/>
            </a:xfrm>
            <a:custGeom>
              <a:rect b="b" l="l" r="r" t="t"/>
              <a:pathLst>
                <a:path extrusionOk="0" h="60037" w="8660">
                  <a:moveTo>
                    <a:pt x="1" y="0"/>
                  </a:moveTo>
                  <a:lnTo>
                    <a:pt x="1" y="11787"/>
                  </a:lnTo>
                  <a:lnTo>
                    <a:pt x="2185" y="11787"/>
                  </a:lnTo>
                  <a:lnTo>
                    <a:pt x="2185" y="19675"/>
                  </a:lnTo>
                  <a:lnTo>
                    <a:pt x="3335" y="19675"/>
                  </a:lnTo>
                  <a:lnTo>
                    <a:pt x="3335" y="60037"/>
                  </a:lnTo>
                  <a:lnTo>
                    <a:pt x="5325" y="60037"/>
                  </a:lnTo>
                  <a:lnTo>
                    <a:pt x="5325" y="19675"/>
                  </a:lnTo>
                  <a:lnTo>
                    <a:pt x="6475" y="19675"/>
                  </a:lnTo>
                  <a:lnTo>
                    <a:pt x="6475" y="11787"/>
                  </a:lnTo>
                  <a:lnTo>
                    <a:pt x="8659" y="11787"/>
                  </a:lnTo>
                  <a:lnTo>
                    <a:pt x="8659" y="0"/>
                  </a:lnTo>
                  <a:close/>
                </a:path>
              </a:pathLst>
            </a:custGeom>
            <a:solidFill>
              <a:srgbClr val="FFD9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4" name="Google Shape;1054;p80"/>
            <p:cNvSpPr/>
            <p:nvPr/>
          </p:nvSpPr>
          <p:spPr>
            <a:xfrm>
              <a:off x="5469350" y="4429500"/>
              <a:ext cx="52650" cy="44575"/>
            </a:xfrm>
            <a:custGeom>
              <a:rect b="b" l="l" r="r" t="t"/>
              <a:pathLst>
                <a:path extrusionOk="0" h="1783" w="2106">
                  <a:moveTo>
                    <a:pt x="1" y="0"/>
                  </a:moveTo>
                  <a:lnTo>
                    <a:pt x="1" y="1783"/>
                  </a:lnTo>
                  <a:lnTo>
                    <a:pt x="2105" y="1783"/>
                  </a:lnTo>
                  <a:lnTo>
                    <a:pt x="2105" y="0"/>
                  </a:lnTo>
                  <a:close/>
                </a:path>
              </a:pathLst>
            </a:custGeom>
            <a:solidFill>
              <a:srgbClr val="E87C8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5" name="Google Shape;1055;p80"/>
            <p:cNvSpPr/>
            <p:nvPr/>
          </p:nvSpPr>
          <p:spPr>
            <a:xfrm>
              <a:off x="5839625" y="4429500"/>
              <a:ext cx="44575" cy="44575"/>
            </a:xfrm>
            <a:custGeom>
              <a:rect b="b" l="l" r="r" t="t"/>
              <a:pathLst>
                <a:path extrusionOk="0" h="1783" w="1783">
                  <a:moveTo>
                    <a:pt x="1" y="0"/>
                  </a:moveTo>
                  <a:lnTo>
                    <a:pt x="1" y="1783"/>
                  </a:lnTo>
                  <a:lnTo>
                    <a:pt x="1783" y="1783"/>
                  </a:lnTo>
                  <a:lnTo>
                    <a:pt x="1783" y="0"/>
                  </a:lnTo>
                  <a:close/>
                </a:path>
              </a:pathLst>
            </a:custGeom>
            <a:solidFill>
              <a:srgbClr val="E87C8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6" name="Google Shape;1056;p80"/>
            <p:cNvSpPr/>
            <p:nvPr/>
          </p:nvSpPr>
          <p:spPr>
            <a:xfrm>
              <a:off x="5737275" y="4429500"/>
              <a:ext cx="44600" cy="44575"/>
            </a:xfrm>
            <a:custGeom>
              <a:rect b="b" l="l" r="r" t="t"/>
              <a:pathLst>
                <a:path extrusionOk="0" h="1783" w="1784">
                  <a:moveTo>
                    <a:pt x="1" y="0"/>
                  </a:moveTo>
                  <a:lnTo>
                    <a:pt x="1" y="1783"/>
                  </a:lnTo>
                  <a:lnTo>
                    <a:pt x="1783" y="1783"/>
                  </a:lnTo>
                  <a:lnTo>
                    <a:pt x="1783" y="0"/>
                  </a:lnTo>
                  <a:close/>
                </a:path>
              </a:pathLst>
            </a:custGeom>
            <a:solidFill>
              <a:srgbClr val="E87C8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 name="Google Shape;1057;p80"/>
            <p:cNvSpPr/>
            <p:nvPr/>
          </p:nvSpPr>
          <p:spPr>
            <a:xfrm>
              <a:off x="5634950" y="4429500"/>
              <a:ext cx="44575" cy="44575"/>
            </a:xfrm>
            <a:custGeom>
              <a:rect b="b" l="l" r="r" t="t"/>
              <a:pathLst>
                <a:path extrusionOk="0" h="1783" w="1783">
                  <a:moveTo>
                    <a:pt x="0" y="0"/>
                  </a:moveTo>
                  <a:lnTo>
                    <a:pt x="0" y="1783"/>
                  </a:lnTo>
                  <a:lnTo>
                    <a:pt x="1783" y="1783"/>
                  </a:lnTo>
                  <a:lnTo>
                    <a:pt x="1783" y="0"/>
                  </a:lnTo>
                  <a:close/>
                </a:path>
              </a:pathLst>
            </a:custGeom>
            <a:solidFill>
              <a:srgbClr val="E87C8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 name="Google Shape;1058;p80"/>
            <p:cNvSpPr/>
            <p:nvPr/>
          </p:nvSpPr>
          <p:spPr>
            <a:xfrm>
              <a:off x="5689850" y="4429500"/>
              <a:ext cx="36825" cy="44575"/>
            </a:xfrm>
            <a:custGeom>
              <a:rect b="b" l="l" r="r" t="t"/>
              <a:pathLst>
                <a:path extrusionOk="0" h="1783" w="1473">
                  <a:moveTo>
                    <a:pt x="1" y="0"/>
                  </a:moveTo>
                  <a:lnTo>
                    <a:pt x="1" y="1783"/>
                  </a:lnTo>
                  <a:lnTo>
                    <a:pt x="1472" y="1783"/>
                  </a:lnTo>
                  <a:lnTo>
                    <a:pt x="1472" y="0"/>
                  </a:lnTo>
                  <a:close/>
                </a:path>
              </a:pathLst>
            </a:custGeom>
            <a:solidFill>
              <a:srgbClr val="E87C8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80"/>
            <p:cNvSpPr/>
            <p:nvPr/>
          </p:nvSpPr>
          <p:spPr>
            <a:xfrm>
              <a:off x="5587500" y="4429500"/>
              <a:ext cx="36825" cy="44575"/>
            </a:xfrm>
            <a:custGeom>
              <a:rect b="b" l="l" r="r" t="t"/>
              <a:pathLst>
                <a:path extrusionOk="0" h="1783" w="1473">
                  <a:moveTo>
                    <a:pt x="1" y="0"/>
                  </a:moveTo>
                  <a:lnTo>
                    <a:pt x="1" y="1783"/>
                  </a:lnTo>
                  <a:lnTo>
                    <a:pt x="1473" y="1783"/>
                  </a:lnTo>
                  <a:lnTo>
                    <a:pt x="1473" y="0"/>
                  </a:lnTo>
                  <a:close/>
                </a:path>
              </a:pathLst>
            </a:custGeom>
            <a:solidFill>
              <a:srgbClr val="E87C8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80"/>
            <p:cNvSpPr/>
            <p:nvPr/>
          </p:nvSpPr>
          <p:spPr>
            <a:xfrm>
              <a:off x="5532325" y="4429500"/>
              <a:ext cx="44850" cy="44575"/>
            </a:xfrm>
            <a:custGeom>
              <a:rect b="b" l="l" r="r" t="t"/>
              <a:pathLst>
                <a:path extrusionOk="0" h="1783" w="1794">
                  <a:moveTo>
                    <a:pt x="0" y="0"/>
                  </a:moveTo>
                  <a:lnTo>
                    <a:pt x="0" y="1783"/>
                  </a:lnTo>
                  <a:lnTo>
                    <a:pt x="1794" y="1783"/>
                  </a:lnTo>
                  <a:lnTo>
                    <a:pt x="1794" y="0"/>
                  </a:lnTo>
                  <a:close/>
                </a:path>
              </a:pathLst>
            </a:custGeom>
            <a:solidFill>
              <a:srgbClr val="E87C8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80"/>
            <p:cNvSpPr/>
            <p:nvPr/>
          </p:nvSpPr>
          <p:spPr>
            <a:xfrm>
              <a:off x="5997175" y="4429500"/>
              <a:ext cx="29050" cy="44575"/>
            </a:xfrm>
            <a:custGeom>
              <a:rect b="b" l="l" r="r" t="t"/>
              <a:pathLst>
                <a:path extrusionOk="0" h="1783" w="1162">
                  <a:moveTo>
                    <a:pt x="0" y="0"/>
                  </a:moveTo>
                  <a:lnTo>
                    <a:pt x="0" y="1783"/>
                  </a:lnTo>
                  <a:lnTo>
                    <a:pt x="1161" y="1783"/>
                  </a:lnTo>
                  <a:lnTo>
                    <a:pt x="1161" y="0"/>
                  </a:lnTo>
                  <a:close/>
                </a:path>
              </a:pathLst>
            </a:custGeom>
            <a:solidFill>
              <a:srgbClr val="E87C8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80"/>
            <p:cNvSpPr/>
            <p:nvPr/>
          </p:nvSpPr>
          <p:spPr>
            <a:xfrm>
              <a:off x="5941975" y="4429500"/>
              <a:ext cx="44875" cy="44575"/>
            </a:xfrm>
            <a:custGeom>
              <a:rect b="b" l="l" r="r" t="t"/>
              <a:pathLst>
                <a:path extrusionOk="0" h="1783" w="1795">
                  <a:moveTo>
                    <a:pt x="0" y="0"/>
                  </a:moveTo>
                  <a:lnTo>
                    <a:pt x="0" y="1783"/>
                  </a:lnTo>
                  <a:lnTo>
                    <a:pt x="1794" y="1783"/>
                  </a:lnTo>
                  <a:lnTo>
                    <a:pt x="1794" y="0"/>
                  </a:lnTo>
                  <a:close/>
                </a:path>
              </a:pathLst>
            </a:custGeom>
            <a:solidFill>
              <a:srgbClr val="E87C8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80"/>
            <p:cNvSpPr/>
            <p:nvPr/>
          </p:nvSpPr>
          <p:spPr>
            <a:xfrm>
              <a:off x="4926025" y="4957000"/>
              <a:ext cx="1139575" cy="36825"/>
            </a:xfrm>
            <a:custGeom>
              <a:rect b="b" l="l" r="r" t="t"/>
              <a:pathLst>
                <a:path extrusionOk="0" h="1473" w="45583">
                  <a:moveTo>
                    <a:pt x="1" y="1"/>
                  </a:moveTo>
                  <a:lnTo>
                    <a:pt x="1" y="1473"/>
                  </a:lnTo>
                  <a:lnTo>
                    <a:pt x="45583" y="1473"/>
                  </a:lnTo>
                  <a:lnTo>
                    <a:pt x="45583" y="1"/>
                  </a:lnTo>
                  <a:close/>
                </a:path>
              </a:pathLst>
            </a:custGeom>
            <a:solidFill>
              <a:srgbClr val="E87C8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4" name="Google Shape;1064;p80"/>
            <p:cNvSpPr/>
            <p:nvPr/>
          </p:nvSpPr>
          <p:spPr>
            <a:xfrm>
              <a:off x="4957650" y="4909875"/>
              <a:ext cx="1076325" cy="36800"/>
            </a:xfrm>
            <a:custGeom>
              <a:rect b="b" l="l" r="r" t="t"/>
              <a:pathLst>
                <a:path extrusionOk="0" h="1472" w="43053">
                  <a:moveTo>
                    <a:pt x="1" y="0"/>
                  </a:moveTo>
                  <a:lnTo>
                    <a:pt x="1" y="1472"/>
                  </a:lnTo>
                  <a:lnTo>
                    <a:pt x="43053" y="1472"/>
                  </a:lnTo>
                  <a:lnTo>
                    <a:pt x="43053" y="0"/>
                  </a:lnTo>
                  <a:close/>
                </a:path>
              </a:pathLst>
            </a:custGeom>
            <a:solidFill>
              <a:srgbClr val="E87C8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p80"/>
            <p:cNvSpPr/>
            <p:nvPr/>
          </p:nvSpPr>
          <p:spPr>
            <a:xfrm>
              <a:off x="5792475" y="4429500"/>
              <a:ext cx="36825" cy="44575"/>
            </a:xfrm>
            <a:custGeom>
              <a:rect b="b" l="l" r="r" t="t"/>
              <a:pathLst>
                <a:path extrusionOk="0" h="1783" w="1473">
                  <a:moveTo>
                    <a:pt x="1" y="0"/>
                  </a:moveTo>
                  <a:lnTo>
                    <a:pt x="1" y="1783"/>
                  </a:lnTo>
                  <a:lnTo>
                    <a:pt x="1473" y="1783"/>
                  </a:lnTo>
                  <a:lnTo>
                    <a:pt x="1473" y="0"/>
                  </a:lnTo>
                  <a:close/>
                </a:path>
              </a:pathLst>
            </a:custGeom>
            <a:solidFill>
              <a:srgbClr val="E87C8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80"/>
            <p:cNvSpPr/>
            <p:nvPr/>
          </p:nvSpPr>
          <p:spPr>
            <a:xfrm>
              <a:off x="5894825" y="4429500"/>
              <a:ext cx="36825" cy="44575"/>
            </a:xfrm>
            <a:custGeom>
              <a:rect b="b" l="l" r="r" t="t"/>
              <a:pathLst>
                <a:path extrusionOk="0" h="1783" w="1473">
                  <a:moveTo>
                    <a:pt x="0" y="0"/>
                  </a:moveTo>
                  <a:lnTo>
                    <a:pt x="0" y="1783"/>
                  </a:lnTo>
                  <a:lnTo>
                    <a:pt x="1472" y="1783"/>
                  </a:lnTo>
                  <a:lnTo>
                    <a:pt x="1472" y="0"/>
                  </a:lnTo>
                  <a:close/>
                </a:path>
              </a:pathLst>
            </a:custGeom>
            <a:solidFill>
              <a:srgbClr val="E87C8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7" name="Google Shape;1067;p80"/>
            <p:cNvSpPr/>
            <p:nvPr/>
          </p:nvSpPr>
          <p:spPr>
            <a:xfrm>
              <a:off x="5808300" y="4523775"/>
              <a:ext cx="83950" cy="13250"/>
            </a:xfrm>
            <a:custGeom>
              <a:rect b="b" l="l" r="r" t="t"/>
              <a:pathLst>
                <a:path extrusionOk="0" h="530" w="3358">
                  <a:moveTo>
                    <a:pt x="0" y="1"/>
                  </a:moveTo>
                  <a:lnTo>
                    <a:pt x="0" y="530"/>
                  </a:lnTo>
                  <a:lnTo>
                    <a:pt x="3358" y="530"/>
                  </a:lnTo>
                  <a:lnTo>
                    <a:pt x="3358" y="1"/>
                  </a:lnTo>
                  <a:close/>
                </a:path>
              </a:pathLst>
            </a:custGeom>
            <a:solidFill>
              <a:srgbClr val="E87C8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p80"/>
            <p:cNvSpPr/>
            <p:nvPr/>
          </p:nvSpPr>
          <p:spPr>
            <a:xfrm>
              <a:off x="5950025" y="4547650"/>
              <a:ext cx="68150" cy="351600"/>
            </a:xfrm>
            <a:custGeom>
              <a:rect b="b" l="l" r="r" t="t"/>
              <a:pathLst>
                <a:path extrusionOk="0" h="14064" w="2726">
                  <a:moveTo>
                    <a:pt x="0" y="0"/>
                  </a:moveTo>
                  <a:lnTo>
                    <a:pt x="0" y="14064"/>
                  </a:lnTo>
                  <a:lnTo>
                    <a:pt x="2725" y="14064"/>
                  </a:lnTo>
                  <a:lnTo>
                    <a:pt x="2725" y="0"/>
                  </a:lnTo>
                  <a:close/>
                </a:path>
              </a:pathLst>
            </a:custGeom>
            <a:solidFill>
              <a:srgbClr val="E87C8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9" name="Google Shape;1069;p80"/>
            <p:cNvSpPr/>
            <p:nvPr/>
          </p:nvSpPr>
          <p:spPr>
            <a:xfrm>
              <a:off x="5540375" y="4523775"/>
              <a:ext cx="83950" cy="13250"/>
            </a:xfrm>
            <a:custGeom>
              <a:rect b="b" l="l" r="r" t="t"/>
              <a:pathLst>
                <a:path extrusionOk="0" h="530" w="3358">
                  <a:moveTo>
                    <a:pt x="0" y="1"/>
                  </a:moveTo>
                  <a:lnTo>
                    <a:pt x="0" y="530"/>
                  </a:lnTo>
                  <a:lnTo>
                    <a:pt x="3358" y="530"/>
                  </a:lnTo>
                  <a:lnTo>
                    <a:pt x="3358" y="1"/>
                  </a:lnTo>
                  <a:close/>
                </a:path>
              </a:pathLst>
            </a:custGeom>
            <a:solidFill>
              <a:srgbClr val="E87C8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0" name="Google Shape;1070;p80"/>
            <p:cNvSpPr/>
            <p:nvPr/>
          </p:nvSpPr>
          <p:spPr>
            <a:xfrm>
              <a:off x="5941975" y="4523775"/>
              <a:ext cx="84250" cy="13250"/>
            </a:xfrm>
            <a:custGeom>
              <a:rect b="b" l="l" r="r" t="t"/>
              <a:pathLst>
                <a:path extrusionOk="0" h="530" w="3370">
                  <a:moveTo>
                    <a:pt x="0" y="1"/>
                  </a:moveTo>
                  <a:lnTo>
                    <a:pt x="0" y="530"/>
                  </a:lnTo>
                  <a:lnTo>
                    <a:pt x="3369" y="530"/>
                  </a:lnTo>
                  <a:lnTo>
                    <a:pt x="3369" y="1"/>
                  </a:lnTo>
                  <a:close/>
                </a:path>
              </a:pathLst>
            </a:custGeom>
            <a:solidFill>
              <a:srgbClr val="E87C8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1" name="Google Shape;1071;p80"/>
            <p:cNvSpPr/>
            <p:nvPr/>
          </p:nvSpPr>
          <p:spPr>
            <a:xfrm>
              <a:off x="4941550" y="4256150"/>
              <a:ext cx="1108250" cy="162725"/>
            </a:xfrm>
            <a:custGeom>
              <a:rect b="b" l="l" r="r" t="t"/>
              <a:pathLst>
                <a:path extrusionOk="0" h="6509" w="44330">
                  <a:moveTo>
                    <a:pt x="22217" y="541"/>
                  </a:moveTo>
                  <a:lnTo>
                    <a:pt x="42995" y="5554"/>
                  </a:lnTo>
                  <a:cubicBezTo>
                    <a:pt x="43260" y="5589"/>
                    <a:pt x="43237" y="5968"/>
                    <a:pt x="42972" y="5980"/>
                  </a:cubicBezTo>
                  <a:lnTo>
                    <a:pt x="1369" y="5980"/>
                  </a:lnTo>
                  <a:cubicBezTo>
                    <a:pt x="1266" y="5980"/>
                    <a:pt x="1174" y="5899"/>
                    <a:pt x="1162" y="5796"/>
                  </a:cubicBezTo>
                  <a:cubicBezTo>
                    <a:pt x="1151" y="5681"/>
                    <a:pt x="1220" y="5589"/>
                    <a:pt x="1323" y="5566"/>
                  </a:cubicBezTo>
                  <a:lnTo>
                    <a:pt x="22113" y="541"/>
                  </a:lnTo>
                  <a:close/>
                  <a:moveTo>
                    <a:pt x="22171" y="0"/>
                  </a:moveTo>
                  <a:lnTo>
                    <a:pt x="1" y="5313"/>
                  </a:lnTo>
                  <a:lnTo>
                    <a:pt x="1" y="6509"/>
                  </a:lnTo>
                  <a:lnTo>
                    <a:pt x="44329" y="6509"/>
                  </a:lnTo>
                  <a:lnTo>
                    <a:pt x="44329" y="5313"/>
                  </a:lnTo>
                  <a:lnTo>
                    <a:pt x="22171" y="0"/>
                  </a:lnTo>
                  <a:close/>
                </a:path>
              </a:pathLst>
            </a:custGeom>
            <a:solidFill>
              <a:srgbClr val="E87C8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2" name="Google Shape;1072;p80"/>
            <p:cNvSpPr/>
            <p:nvPr/>
          </p:nvSpPr>
          <p:spPr>
            <a:xfrm>
              <a:off x="5682100" y="4547650"/>
              <a:ext cx="68425" cy="351600"/>
            </a:xfrm>
            <a:custGeom>
              <a:rect b="b" l="l" r="r" t="t"/>
              <a:pathLst>
                <a:path extrusionOk="0" h="14064" w="2737">
                  <a:moveTo>
                    <a:pt x="0" y="0"/>
                  </a:moveTo>
                  <a:lnTo>
                    <a:pt x="0" y="14064"/>
                  </a:lnTo>
                  <a:lnTo>
                    <a:pt x="2737" y="14064"/>
                  </a:lnTo>
                  <a:lnTo>
                    <a:pt x="2737" y="0"/>
                  </a:lnTo>
                  <a:close/>
                </a:path>
              </a:pathLst>
            </a:custGeom>
            <a:solidFill>
              <a:srgbClr val="E87C8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3" name="Google Shape;1073;p80"/>
            <p:cNvSpPr/>
            <p:nvPr/>
          </p:nvSpPr>
          <p:spPr>
            <a:xfrm>
              <a:off x="5019750" y="4280300"/>
              <a:ext cx="951850" cy="115000"/>
            </a:xfrm>
            <a:custGeom>
              <a:rect b="b" l="l" r="r" t="t"/>
              <a:pathLst>
                <a:path extrusionOk="0" h="4600" w="38074">
                  <a:moveTo>
                    <a:pt x="19043" y="0"/>
                  </a:moveTo>
                  <a:lnTo>
                    <a:pt x="0" y="4600"/>
                  </a:lnTo>
                  <a:lnTo>
                    <a:pt x="38074" y="4600"/>
                  </a:lnTo>
                  <a:lnTo>
                    <a:pt x="19043" y="0"/>
                  </a:lnTo>
                  <a:close/>
                </a:path>
              </a:pathLst>
            </a:custGeom>
            <a:solidFill>
              <a:srgbClr val="E87C8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4" name="Google Shape;1074;p80"/>
            <p:cNvSpPr/>
            <p:nvPr/>
          </p:nvSpPr>
          <p:spPr>
            <a:xfrm>
              <a:off x="5674325" y="4523775"/>
              <a:ext cx="83975" cy="13250"/>
            </a:xfrm>
            <a:custGeom>
              <a:rect b="b" l="l" r="r" t="t"/>
              <a:pathLst>
                <a:path extrusionOk="0" h="530" w="3359">
                  <a:moveTo>
                    <a:pt x="1" y="1"/>
                  </a:moveTo>
                  <a:lnTo>
                    <a:pt x="1" y="530"/>
                  </a:lnTo>
                  <a:lnTo>
                    <a:pt x="3358" y="530"/>
                  </a:lnTo>
                  <a:lnTo>
                    <a:pt x="3358" y="1"/>
                  </a:lnTo>
                  <a:close/>
                </a:path>
              </a:pathLst>
            </a:custGeom>
            <a:solidFill>
              <a:srgbClr val="E87C8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5" name="Google Shape;1075;p80"/>
            <p:cNvSpPr/>
            <p:nvPr/>
          </p:nvSpPr>
          <p:spPr>
            <a:xfrm>
              <a:off x="5816050" y="4547650"/>
              <a:ext cx="68150" cy="351600"/>
            </a:xfrm>
            <a:custGeom>
              <a:rect b="b" l="l" r="r" t="t"/>
              <a:pathLst>
                <a:path extrusionOk="0" h="14064" w="2726">
                  <a:moveTo>
                    <a:pt x="1" y="0"/>
                  </a:moveTo>
                  <a:lnTo>
                    <a:pt x="1" y="14064"/>
                  </a:lnTo>
                  <a:lnTo>
                    <a:pt x="2726" y="14064"/>
                  </a:lnTo>
                  <a:lnTo>
                    <a:pt x="2726" y="0"/>
                  </a:lnTo>
                  <a:close/>
                </a:path>
              </a:pathLst>
            </a:custGeom>
            <a:solidFill>
              <a:srgbClr val="E87C8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80"/>
            <p:cNvSpPr/>
            <p:nvPr/>
          </p:nvSpPr>
          <p:spPr>
            <a:xfrm>
              <a:off x="5500975" y="4484400"/>
              <a:ext cx="525250" cy="29050"/>
            </a:xfrm>
            <a:custGeom>
              <a:rect b="b" l="l" r="r" t="t"/>
              <a:pathLst>
                <a:path extrusionOk="0" h="1162" w="21010">
                  <a:moveTo>
                    <a:pt x="1" y="1"/>
                  </a:moveTo>
                  <a:lnTo>
                    <a:pt x="1" y="1162"/>
                  </a:lnTo>
                  <a:lnTo>
                    <a:pt x="21009" y="1162"/>
                  </a:lnTo>
                  <a:lnTo>
                    <a:pt x="21009" y="1"/>
                  </a:lnTo>
                  <a:close/>
                </a:path>
              </a:pathLst>
            </a:custGeom>
            <a:solidFill>
              <a:srgbClr val="E87C8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p80"/>
            <p:cNvSpPr/>
            <p:nvPr/>
          </p:nvSpPr>
          <p:spPr>
            <a:xfrm>
              <a:off x="5099375" y="4523775"/>
              <a:ext cx="83975" cy="13250"/>
            </a:xfrm>
            <a:custGeom>
              <a:rect b="b" l="l" r="r" t="t"/>
              <a:pathLst>
                <a:path extrusionOk="0" h="530" w="3359">
                  <a:moveTo>
                    <a:pt x="1" y="1"/>
                  </a:moveTo>
                  <a:lnTo>
                    <a:pt x="1" y="530"/>
                  </a:lnTo>
                  <a:lnTo>
                    <a:pt x="3358" y="530"/>
                  </a:lnTo>
                  <a:lnTo>
                    <a:pt x="3358" y="1"/>
                  </a:lnTo>
                  <a:close/>
                </a:path>
              </a:pathLst>
            </a:custGeom>
            <a:solidFill>
              <a:srgbClr val="E87C8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8" name="Google Shape;1078;p80"/>
            <p:cNvSpPr/>
            <p:nvPr/>
          </p:nvSpPr>
          <p:spPr>
            <a:xfrm>
              <a:off x="5004800" y="4429500"/>
              <a:ext cx="44575" cy="44575"/>
            </a:xfrm>
            <a:custGeom>
              <a:rect b="b" l="l" r="r" t="t"/>
              <a:pathLst>
                <a:path extrusionOk="0" h="1783" w="1783">
                  <a:moveTo>
                    <a:pt x="1" y="0"/>
                  </a:moveTo>
                  <a:lnTo>
                    <a:pt x="1" y="1783"/>
                  </a:lnTo>
                  <a:lnTo>
                    <a:pt x="1783" y="1783"/>
                  </a:lnTo>
                  <a:lnTo>
                    <a:pt x="1783" y="0"/>
                  </a:lnTo>
                  <a:close/>
                </a:path>
              </a:pathLst>
            </a:custGeom>
            <a:solidFill>
              <a:srgbClr val="E87C8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9" name="Google Shape;1079;p80"/>
            <p:cNvSpPr/>
            <p:nvPr/>
          </p:nvSpPr>
          <p:spPr>
            <a:xfrm>
              <a:off x="5060000" y="4429500"/>
              <a:ext cx="36525" cy="44575"/>
            </a:xfrm>
            <a:custGeom>
              <a:rect b="b" l="l" r="r" t="t"/>
              <a:pathLst>
                <a:path extrusionOk="0" h="1783" w="1461">
                  <a:moveTo>
                    <a:pt x="0" y="0"/>
                  </a:moveTo>
                  <a:lnTo>
                    <a:pt x="0" y="1783"/>
                  </a:lnTo>
                  <a:lnTo>
                    <a:pt x="1461" y="1783"/>
                  </a:lnTo>
                  <a:lnTo>
                    <a:pt x="1461" y="0"/>
                  </a:lnTo>
                  <a:close/>
                </a:path>
              </a:pathLst>
            </a:custGeom>
            <a:solidFill>
              <a:srgbClr val="E87C8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0" name="Google Shape;1080;p80"/>
            <p:cNvSpPr/>
            <p:nvPr/>
          </p:nvSpPr>
          <p:spPr>
            <a:xfrm>
              <a:off x="4965425" y="4429500"/>
              <a:ext cx="28775" cy="44575"/>
            </a:xfrm>
            <a:custGeom>
              <a:rect b="b" l="l" r="r" t="t"/>
              <a:pathLst>
                <a:path extrusionOk="0" h="1783" w="1151">
                  <a:moveTo>
                    <a:pt x="0" y="0"/>
                  </a:moveTo>
                  <a:lnTo>
                    <a:pt x="0" y="1783"/>
                  </a:lnTo>
                  <a:lnTo>
                    <a:pt x="1150" y="1783"/>
                  </a:lnTo>
                  <a:lnTo>
                    <a:pt x="1150" y="0"/>
                  </a:lnTo>
                  <a:close/>
                </a:path>
              </a:pathLst>
            </a:custGeom>
            <a:solidFill>
              <a:srgbClr val="E87C8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1" name="Google Shape;1081;p80"/>
            <p:cNvSpPr/>
            <p:nvPr/>
          </p:nvSpPr>
          <p:spPr>
            <a:xfrm>
              <a:off x="4965425" y="4523775"/>
              <a:ext cx="83950" cy="13250"/>
            </a:xfrm>
            <a:custGeom>
              <a:rect b="b" l="l" r="r" t="t"/>
              <a:pathLst>
                <a:path extrusionOk="0" h="530" w="3358">
                  <a:moveTo>
                    <a:pt x="0" y="1"/>
                  </a:moveTo>
                  <a:lnTo>
                    <a:pt x="0" y="530"/>
                  </a:lnTo>
                  <a:lnTo>
                    <a:pt x="3358" y="530"/>
                  </a:lnTo>
                  <a:lnTo>
                    <a:pt x="3358" y="1"/>
                  </a:lnTo>
                  <a:close/>
                </a:path>
              </a:pathLst>
            </a:custGeom>
            <a:solidFill>
              <a:srgbClr val="E87C8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2" name="Google Shape;1082;p80"/>
            <p:cNvSpPr/>
            <p:nvPr/>
          </p:nvSpPr>
          <p:spPr>
            <a:xfrm>
              <a:off x="4973175" y="4547650"/>
              <a:ext cx="68450" cy="351600"/>
            </a:xfrm>
            <a:custGeom>
              <a:rect b="b" l="l" r="r" t="t"/>
              <a:pathLst>
                <a:path extrusionOk="0" h="14064" w="2738">
                  <a:moveTo>
                    <a:pt x="1" y="0"/>
                  </a:moveTo>
                  <a:lnTo>
                    <a:pt x="1" y="14064"/>
                  </a:lnTo>
                  <a:lnTo>
                    <a:pt x="2737" y="14064"/>
                  </a:lnTo>
                  <a:lnTo>
                    <a:pt x="2737" y="0"/>
                  </a:lnTo>
                  <a:close/>
                </a:path>
              </a:pathLst>
            </a:custGeom>
            <a:solidFill>
              <a:srgbClr val="E87C8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80"/>
            <p:cNvSpPr/>
            <p:nvPr/>
          </p:nvSpPr>
          <p:spPr>
            <a:xfrm>
              <a:off x="5107150" y="4429500"/>
              <a:ext cx="44575" cy="44575"/>
            </a:xfrm>
            <a:custGeom>
              <a:rect b="b" l="l" r="r" t="t"/>
              <a:pathLst>
                <a:path extrusionOk="0" h="1783" w="1783">
                  <a:moveTo>
                    <a:pt x="0" y="0"/>
                  </a:moveTo>
                  <a:lnTo>
                    <a:pt x="0" y="1783"/>
                  </a:lnTo>
                  <a:lnTo>
                    <a:pt x="1782" y="1783"/>
                  </a:lnTo>
                  <a:lnTo>
                    <a:pt x="1782" y="0"/>
                  </a:lnTo>
                  <a:close/>
                </a:path>
              </a:pathLst>
            </a:custGeom>
            <a:solidFill>
              <a:srgbClr val="E87C8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4" name="Google Shape;1084;p80"/>
            <p:cNvSpPr/>
            <p:nvPr/>
          </p:nvSpPr>
          <p:spPr>
            <a:xfrm>
              <a:off x="5311825" y="4429500"/>
              <a:ext cx="44875" cy="44575"/>
            </a:xfrm>
            <a:custGeom>
              <a:rect b="b" l="l" r="r" t="t"/>
              <a:pathLst>
                <a:path extrusionOk="0" h="1783" w="1795">
                  <a:moveTo>
                    <a:pt x="0" y="0"/>
                  </a:moveTo>
                  <a:lnTo>
                    <a:pt x="0" y="1783"/>
                  </a:lnTo>
                  <a:lnTo>
                    <a:pt x="1794" y="1783"/>
                  </a:lnTo>
                  <a:lnTo>
                    <a:pt x="1794" y="0"/>
                  </a:lnTo>
                  <a:close/>
                </a:path>
              </a:pathLst>
            </a:custGeom>
            <a:solidFill>
              <a:srgbClr val="E87C8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5" name="Google Shape;1085;p80"/>
            <p:cNvSpPr/>
            <p:nvPr/>
          </p:nvSpPr>
          <p:spPr>
            <a:xfrm>
              <a:off x="5367025" y="4429500"/>
              <a:ext cx="36825" cy="44575"/>
            </a:xfrm>
            <a:custGeom>
              <a:rect b="b" l="l" r="r" t="t"/>
              <a:pathLst>
                <a:path extrusionOk="0" h="1783" w="1473">
                  <a:moveTo>
                    <a:pt x="0" y="0"/>
                  </a:moveTo>
                  <a:lnTo>
                    <a:pt x="0" y="1783"/>
                  </a:lnTo>
                  <a:lnTo>
                    <a:pt x="1472" y="1783"/>
                  </a:lnTo>
                  <a:lnTo>
                    <a:pt x="1472" y="0"/>
                  </a:lnTo>
                  <a:close/>
                </a:path>
              </a:pathLst>
            </a:custGeom>
            <a:solidFill>
              <a:srgbClr val="E87C8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6" name="Google Shape;1086;p80"/>
            <p:cNvSpPr/>
            <p:nvPr/>
          </p:nvSpPr>
          <p:spPr>
            <a:xfrm>
              <a:off x="5264675" y="4429500"/>
              <a:ext cx="36825" cy="44575"/>
            </a:xfrm>
            <a:custGeom>
              <a:rect b="b" l="l" r="r" t="t"/>
              <a:pathLst>
                <a:path extrusionOk="0" h="1783" w="1473">
                  <a:moveTo>
                    <a:pt x="1" y="0"/>
                  </a:moveTo>
                  <a:lnTo>
                    <a:pt x="1" y="1783"/>
                  </a:lnTo>
                  <a:lnTo>
                    <a:pt x="1472" y="1783"/>
                  </a:lnTo>
                  <a:lnTo>
                    <a:pt x="1472" y="0"/>
                  </a:lnTo>
                  <a:close/>
                </a:path>
              </a:pathLst>
            </a:custGeom>
            <a:solidFill>
              <a:srgbClr val="E87C8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7" name="Google Shape;1087;p80"/>
            <p:cNvSpPr/>
            <p:nvPr/>
          </p:nvSpPr>
          <p:spPr>
            <a:xfrm>
              <a:off x="5162325" y="4429500"/>
              <a:ext cx="36825" cy="44575"/>
            </a:xfrm>
            <a:custGeom>
              <a:rect b="b" l="l" r="r" t="t"/>
              <a:pathLst>
                <a:path extrusionOk="0" h="1783" w="1473">
                  <a:moveTo>
                    <a:pt x="1" y="0"/>
                  </a:moveTo>
                  <a:lnTo>
                    <a:pt x="1" y="1783"/>
                  </a:lnTo>
                  <a:lnTo>
                    <a:pt x="1473" y="1783"/>
                  </a:lnTo>
                  <a:lnTo>
                    <a:pt x="1473" y="0"/>
                  </a:lnTo>
                  <a:close/>
                </a:path>
              </a:pathLst>
            </a:custGeom>
            <a:solidFill>
              <a:srgbClr val="E87C8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 name="Google Shape;1088;p80"/>
            <p:cNvSpPr/>
            <p:nvPr/>
          </p:nvSpPr>
          <p:spPr>
            <a:xfrm>
              <a:off x="5209475" y="4429500"/>
              <a:ext cx="44600" cy="44575"/>
            </a:xfrm>
            <a:custGeom>
              <a:rect b="b" l="l" r="r" t="t"/>
              <a:pathLst>
                <a:path extrusionOk="0" h="1783" w="1784">
                  <a:moveTo>
                    <a:pt x="1" y="0"/>
                  </a:moveTo>
                  <a:lnTo>
                    <a:pt x="1" y="1783"/>
                  </a:lnTo>
                  <a:lnTo>
                    <a:pt x="1783" y="1783"/>
                  </a:lnTo>
                  <a:lnTo>
                    <a:pt x="1783" y="0"/>
                  </a:lnTo>
                  <a:close/>
                </a:path>
              </a:pathLst>
            </a:custGeom>
            <a:solidFill>
              <a:srgbClr val="E87C8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 name="Google Shape;1089;p80"/>
            <p:cNvSpPr/>
            <p:nvPr/>
          </p:nvSpPr>
          <p:spPr>
            <a:xfrm>
              <a:off x="5367025" y="4523775"/>
              <a:ext cx="84250" cy="13250"/>
            </a:xfrm>
            <a:custGeom>
              <a:rect b="b" l="l" r="r" t="t"/>
              <a:pathLst>
                <a:path extrusionOk="0" h="530" w="3370">
                  <a:moveTo>
                    <a:pt x="0" y="1"/>
                  </a:moveTo>
                  <a:lnTo>
                    <a:pt x="0" y="530"/>
                  </a:lnTo>
                  <a:lnTo>
                    <a:pt x="3369" y="530"/>
                  </a:lnTo>
                  <a:lnTo>
                    <a:pt x="3369" y="1"/>
                  </a:lnTo>
                  <a:close/>
                </a:path>
              </a:pathLst>
            </a:custGeom>
            <a:solidFill>
              <a:srgbClr val="E87C8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0" name="Google Shape;1090;p80"/>
            <p:cNvSpPr/>
            <p:nvPr/>
          </p:nvSpPr>
          <p:spPr>
            <a:xfrm>
              <a:off x="5241100" y="4547650"/>
              <a:ext cx="68150" cy="351600"/>
            </a:xfrm>
            <a:custGeom>
              <a:rect b="b" l="l" r="r" t="t"/>
              <a:pathLst>
                <a:path extrusionOk="0" h="14064" w="2726">
                  <a:moveTo>
                    <a:pt x="1" y="0"/>
                  </a:moveTo>
                  <a:lnTo>
                    <a:pt x="1" y="14064"/>
                  </a:lnTo>
                  <a:lnTo>
                    <a:pt x="2726" y="14064"/>
                  </a:lnTo>
                  <a:lnTo>
                    <a:pt x="2726" y="0"/>
                  </a:lnTo>
                  <a:close/>
                </a:path>
              </a:pathLst>
            </a:custGeom>
            <a:solidFill>
              <a:srgbClr val="E87C8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1" name="Google Shape;1091;p80"/>
            <p:cNvSpPr/>
            <p:nvPr/>
          </p:nvSpPr>
          <p:spPr>
            <a:xfrm>
              <a:off x="4965425" y="4484400"/>
              <a:ext cx="525225" cy="29050"/>
            </a:xfrm>
            <a:custGeom>
              <a:rect b="b" l="l" r="r" t="t"/>
              <a:pathLst>
                <a:path extrusionOk="0" h="1162" w="21009">
                  <a:moveTo>
                    <a:pt x="0" y="1"/>
                  </a:moveTo>
                  <a:lnTo>
                    <a:pt x="0" y="1162"/>
                  </a:lnTo>
                  <a:lnTo>
                    <a:pt x="21009" y="1162"/>
                  </a:lnTo>
                  <a:lnTo>
                    <a:pt x="21009" y="1"/>
                  </a:lnTo>
                  <a:close/>
                </a:path>
              </a:pathLst>
            </a:custGeom>
            <a:solidFill>
              <a:srgbClr val="E87C8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2" name="Google Shape;1092;p80"/>
            <p:cNvSpPr/>
            <p:nvPr/>
          </p:nvSpPr>
          <p:spPr>
            <a:xfrm>
              <a:off x="5233050" y="4523775"/>
              <a:ext cx="84250" cy="13250"/>
            </a:xfrm>
            <a:custGeom>
              <a:rect b="b" l="l" r="r" t="t"/>
              <a:pathLst>
                <a:path extrusionOk="0" h="530" w="3370">
                  <a:moveTo>
                    <a:pt x="1" y="1"/>
                  </a:moveTo>
                  <a:lnTo>
                    <a:pt x="1" y="530"/>
                  </a:lnTo>
                  <a:lnTo>
                    <a:pt x="3370" y="530"/>
                  </a:lnTo>
                  <a:lnTo>
                    <a:pt x="3370" y="1"/>
                  </a:lnTo>
                  <a:close/>
                </a:path>
              </a:pathLst>
            </a:custGeom>
            <a:solidFill>
              <a:srgbClr val="E87C8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3" name="Google Shape;1093;p80"/>
            <p:cNvSpPr/>
            <p:nvPr/>
          </p:nvSpPr>
          <p:spPr>
            <a:xfrm>
              <a:off x="5107150" y="4547650"/>
              <a:ext cx="68425" cy="351600"/>
            </a:xfrm>
            <a:custGeom>
              <a:rect b="b" l="l" r="r" t="t"/>
              <a:pathLst>
                <a:path extrusionOk="0" h="14064" w="2737">
                  <a:moveTo>
                    <a:pt x="0" y="0"/>
                  </a:moveTo>
                  <a:lnTo>
                    <a:pt x="0" y="14064"/>
                  </a:lnTo>
                  <a:lnTo>
                    <a:pt x="2737" y="14064"/>
                  </a:lnTo>
                  <a:lnTo>
                    <a:pt x="2737" y="0"/>
                  </a:lnTo>
                  <a:close/>
                </a:path>
              </a:pathLst>
            </a:custGeom>
            <a:solidFill>
              <a:srgbClr val="E87C8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4" name="Google Shape;1094;p80"/>
            <p:cNvSpPr/>
            <p:nvPr/>
          </p:nvSpPr>
          <p:spPr>
            <a:xfrm>
              <a:off x="5414175" y="4429500"/>
              <a:ext cx="44850" cy="44575"/>
            </a:xfrm>
            <a:custGeom>
              <a:rect b="b" l="l" r="r" t="t"/>
              <a:pathLst>
                <a:path extrusionOk="0" h="1783" w="1794">
                  <a:moveTo>
                    <a:pt x="0" y="0"/>
                  </a:moveTo>
                  <a:lnTo>
                    <a:pt x="0" y="1783"/>
                  </a:lnTo>
                  <a:lnTo>
                    <a:pt x="1794" y="1783"/>
                  </a:lnTo>
                  <a:lnTo>
                    <a:pt x="1794" y="0"/>
                  </a:lnTo>
                  <a:close/>
                </a:path>
              </a:pathLst>
            </a:custGeom>
            <a:solidFill>
              <a:srgbClr val="E87C8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p80"/>
            <p:cNvSpPr/>
            <p:nvPr/>
          </p:nvSpPr>
          <p:spPr>
            <a:xfrm>
              <a:off x="5548125" y="4547650"/>
              <a:ext cx="68450" cy="351600"/>
            </a:xfrm>
            <a:custGeom>
              <a:rect b="b" l="l" r="r" t="t"/>
              <a:pathLst>
                <a:path extrusionOk="0" h="14064" w="2738">
                  <a:moveTo>
                    <a:pt x="1" y="0"/>
                  </a:moveTo>
                  <a:lnTo>
                    <a:pt x="1" y="14064"/>
                  </a:lnTo>
                  <a:lnTo>
                    <a:pt x="2737" y="14064"/>
                  </a:lnTo>
                  <a:lnTo>
                    <a:pt x="2737" y="0"/>
                  </a:lnTo>
                  <a:close/>
                </a:path>
              </a:pathLst>
            </a:custGeom>
            <a:solidFill>
              <a:srgbClr val="E87C8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80"/>
            <p:cNvSpPr/>
            <p:nvPr/>
          </p:nvSpPr>
          <p:spPr>
            <a:xfrm>
              <a:off x="5375075" y="4547650"/>
              <a:ext cx="68150" cy="351600"/>
            </a:xfrm>
            <a:custGeom>
              <a:rect b="b" l="l" r="r" t="t"/>
              <a:pathLst>
                <a:path extrusionOk="0" h="14064" w="2726">
                  <a:moveTo>
                    <a:pt x="0" y="0"/>
                  </a:moveTo>
                  <a:lnTo>
                    <a:pt x="0" y="14064"/>
                  </a:lnTo>
                  <a:lnTo>
                    <a:pt x="2725" y="14064"/>
                  </a:lnTo>
                  <a:lnTo>
                    <a:pt x="2725" y="0"/>
                  </a:lnTo>
                  <a:close/>
                </a:path>
              </a:pathLst>
            </a:custGeom>
            <a:solidFill>
              <a:srgbClr val="E87C8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80"/>
            <p:cNvSpPr/>
            <p:nvPr/>
          </p:nvSpPr>
          <p:spPr>
            <a:xfrm>
              <a:off x="3842550" y="3815525"/>
              <a:ext cx="60675" cy="51975"/>
            </a:xfrm>
            <a:custGeom>
              <a:rect b="b" l="l" r="r" t="t"/>
              <a:pathLst>
                <a:path extrusionOk="0" h="2079" w="2427">
                  <a:moveTo>
                    <a:pt x="1384" y="0"/>
                  </a:moveTo>
                  <a:cubicBezTo>
                    <a:pt x="1129" y="0"/>
                    <a:pt x="868" y="95"/>
                    <a:pt x="656" y="308"/>
                  </a:cubicBezTo>
                  <a:cubicBezTo>
                    <a:pt x="0" y="963"/>
                    <a:pt x="460" y="2079"/>
                    <a:pt x="1391" y="2079"/>
                  </a:cubicBezTo>
                  <a:cubicBezTo>
                    <a:pt x="1955" y="2067"/>
                    <a:pt x="2426" y="1607"/>
                    <a:pt x="2426" y="1044"/>
                  </a:cubicBezTo>
                  <a:cubicBezTo>
                    <a:pt x="2426" y="414"/>
                    <a:pt x="1917" y="0"/>
                    <a:pt x="1384" y="0"/>
                  </a:cubicBezTo>
                  <a:close/>
                </a:path>
              </a:pathLst>
            </a:custGeom>
            <a:solidFill>
              <a:srgbClr val="FFD9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p80"/>
            <p:cNvSpPr/>
            <p:nvPr/>
          </p:nvSpPr>
          <p:spPr>
            <a:xfrm>
              <a:off x="3872150" y="3779300"/>
              <a:ext cx="10375" cy="57450"/>
            </a:xfrm>
            <a:custGeom>
              <a:rect b="b" l="l" r="r" t="t"/>
              <a:pathLst>
                <a:path extrusionOk="0" h="2298" w="415">
                  <a:moveTo>
                    <a:pt x="207" y="0"/>
                  </a:moveTo>
                  <a:cubicBezTo>
                    <a:pt x="104" y="0"/>
                    <a:pt x="0" y="72"/>
                    <a:pt x="0" y="216"/>
                  </a:cubicBezTo>
                  <a:lnTo>
                    <a:pt x="0" y="2079"/>
                  </a:lnTo>
                  <a:cubicBezTo>
                    <a:pt x="0" y="2194"/>
                    <a:pt x="92" y="2297"/>
                    <a:pt x="207" y="2297"/>
                  </a:cubicBezTo>
                  <a:cubicBezTo>
                    <a:pt x="322" y="2286"/>
                    <a:pt x="414" y="2194"/>
                    <a:pt x="414" y="2079"/>
                  </a:cubicBezTo>
                  <a:lnTo>
                    <a:pt x="414" y="216"/>
                  </a:lnTo>
                  <a:cubicBezTo>
                    <a:pt x="414" y="72"/>
                    <a:pt x="311" y="0"/>
                    <a:pt x="207" y="0"/>
                  </a:cubicBezTo>
                  <a:close/>
                </a:path>
              </a:pathLst>
            </a:custGeom>
            <a:solidFill>
              <a:srgbClr val="FFD9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p80"/>
            <p:cNvSpPr/>
            <p:nvPr/>
          </p:nvSpPr>
          <p:spPr>
            <a:xfrm>
              <a:off x="3562550" y="4215400"/>
              <a:ext cx="68425" cy="46525"/>
            </a:xfrm>
            <a:custGeom>
              <a:rect b="b" l="l" r="r" t="t"/>
              <a:pathLst>
                <a:path extrusionOk="0" h="1861" w="2737">
                  <a:moveTo>
                    <a:pt x="1374" y="0"/>
                  </a:moveTo>
                  <a:cubicBezTo>
                    <a:pt x="1268" y="0"/>
                    <a:pt x="1161" y="72"/>
                    <a:pt x="1161" y="216"/>
                  </a:cubicBezTo>
                  <a:lnTo>
                    <a:pt x="1161" y="1170"/>
                  </a:lnTo>
                  <a:cubicBezTo>
                    <a:pt x="770" y="1377"/>
                    <a:pt x="380" y="1607"/>
                    <a:pt x="0" y="1860"/>
                  </a:cubicBezTo>
                  <a:lnTo>
                    <a:pt x="2737" y="1860"/>
                  </a:lnTo>
                  <a:cubicBezTo>
                    <a:pt x="2369" y="1607"/>
                    <a:pt x="1978" y="1377"/>
                    <a:pt x="1587" y="1170"/>
                  </a:cubicBezTo>
                  <a:lnTo>
                    <a:pt x="1587" y="216"/>
                  </a:lnTo>
                  <a:cubicBezTo>
                    <a:pt x="1587" y="72"/>
                    <a:pt x="1481" y="0"/>
                    <a:pt x="1374" y="0"/>
                  </a:cubicBezTo>
                  <a:close/>
                </a:path>
              </a:pathLst>
            </a:custGeom>
            <a:solidFill>
              <a:srgbClr val="FFD9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p80"/>
            <p:cNvSpPr/>
            <p:nvPr/>
          </p:nvSpPr>
          <p:spPr>
            <a:xfrm>
              <a:off x="3634400" y="3976425"/>
              <a:ext cx="485875" cy="238625"/>
            </a:xfrm>
            <a:custGeom>
              <a:rect b="b" l="l" r="r" t="t"/>
              <a:pathLst>
                <a:path extrusionOk="0" h="9545" w="19435">
                  <a:moveTo>
                    <a:pt x="6360" y="1"/>
                  </a:moveTo>
                  <a:cubicBezTo>
                    <a:pt x="5474" y="714"/>
                    <a:pt x="4520" y="1553"/>
                    <a:pt x="3634" y="2427"/>
                  </a:cubicBezTo>
                  <a:cubicBezTo>
                    <a:pt x="1461" y="4566"/>
                    <a:pt x="1" y="6348"/>
                    <a:pt x="472" y="9545"/>
                  </a:cubicBezTo>
                  <a:lnTo>
                    <a:pt x="18951" y="9545"/>
                  </a:lnTo>
                  <a:cubicBezTo>
                    <a:pt x="19434" y="6348"/>
                    <a:pt x="17974" y="4566"/>
                    <a:pt x="15800" y="2427"/>
                  </a:cubicBezTo>
                  <a:cubicBezTo>
                    <a:pt x="14904" y="1553"/>
                    <a:pt x="13949" y="725"/>
                    <a:pt x="13064" y="1"/>
                  </a:cubicBezTo>
                  <a:close/>
                </a:path>
              </a:pathLst>
            </a:custGeom>
            <a:solidFill>
              <a:srgbClr val="FFD9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 name="Google Shape;1101;p80"/>
            <p:cNvSpPr/>
            <p:nvPr/>
          </p:nvSpPr>
          <p:spPr>
            <a:xfrm>
              <a:off x="3648200" y="4225675"/>
              <a:ext cx="458275" cy="82825"/>
            </a:xfrm>
            <a:custGeom>
              <a:rect b="b" l="l" r="r" t="t"/>
              <a:pathLst>
                <a:path extrusionOk="0" h="3313" w="18331">
                  <a:moveTo>
                    <a:pt x="1" y="0"/>
                  </a:moveTo>
                  <a:cubicBezTo>
                    <a:pt x="127" y="621"/>
                    <a:pt x="288" y="1231"/>
                    <a:pt x="507" y="1829"/>
                  </a:cubicBezTo>
                  <a:cubicBezTo>
                    <a:pt x="1013" y="2266"/>
                    <a:pt x="1450" y="2772"/>
                    <a:pt x="1691" y="3312"/>
                  </a:cubicBezTo>
                  <a:lnTo>
                    <a:pt x="16628" y="3312"/>
                  </a:lnTo>
                  <a:cubicBezTo>
                    <a:pt x="16870" y="2772"/>
                    <a:pt x="17318" y="2266"/>
                    <a:pt x="17824" y="1829"/>
                  </a:cubicBezTo>
                  <a:cubicBezTo>
                    <a:pt x="18031" y="1231"/>
                    <a:pt x="18204" y="621"/>
                    <a:pt x="18330" y="0"/>
                  </a:cubicBezTo>
                  <a:close/>
                </a:path>
              </a:pathLst>
            </a:custGeom>
            <a:solidFill>
              <a:srgbClr val="FFD9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p80"/>
            <p:cNvSpPr/>
            <p:nvPr/>
          </p:nvSpPr>
          <p:spPr>
            <a:xfrm>
              <a:off x="3524300" y="4365950"/>
              <a:ext cx="145200" cy="82825"/>
            </a:xfrm>
            <a:custGeom>
              <a:rect b="b" l="l" r="r" t="t"/>
              <a:pathLst>
                <a:path extrusionOk="0" h="3313" w="5808">
                  <a:moveTo>
                    <a:pt x="1" y="1"/>
                  </a:moveTo>
                  <a:lnTo>
                    <a:pt x="1" y="3313"/>
                  </a:lnTo>
                  <a:lnTo>
                    <a:pt x="829" y="3313"/>
                  </a:lnTo>
                  <a:lnTo>
                    <a:pt x="829" y="2278"/>
                  </a:lnTo>
                  <a:cubicBezTo>
                    <a:pt x="829" y="2255"/>
                    <a:pt x="829" y="1565"/>
                    <a:pt x="1507" y="886"/>
                  </a:cubicBezTo>
                  <a:cubicBezTo>
                    <a:pt x="1547" y="846"/>
                    <a:pt x="1602" y="826"/>
                    <a:pt x="1657" y="826"/>
                  </a:cubicBezTo>
                  <a:cubicBezTo>
                    <a:pt x="1711" y="826"/>
                    <a:pt x="1766" y="846"/>
                    <a:pt x="1806" y="886"/>
                  </a:cubicBezTo>
                  <a:cubicBezTo>
                    <a:pt x="2484" y="1565"/>
                    <a:pt x="2484" y="2255"/>
                    <a:pt x="2484" y="2278"/>
                  </a:cubicBezTo>
                  <a:lnTo>
                    <a:pt x="2484" y="3313"/>
                  </a:lnTo>
                  <a:lnTo>
                    <a:pt x="3312" y="3313"/>
                  </a:lnTo>
                  <a:lnTo>
                    <a:pt x="3312" y="2278"/>
                  </a:lnTo>
                  <a:cubicBezTo>
                    <a:pt x="3312" y="2255"/>
                    <a:pt x="3324" y="1565"/>
                    <a:pt x="4002" y="886"/>
                  </a:cubicBezTo>
                  <a:cubicBezTo>
                    <a:pt x="4043" y="846"/>
                    <a:pt x="4097" y="826"/>
                    <a:pt x="4152" y="826"/>
                  </a:cubicBezTo>
                  <a:cubicBezTo>
                    <a:pt x="4206" y="826"/>
                    <a:pt x="4261" y="846"/>
                    <a:pt x="4301" y="886"/>
                  </a:cubicBezTo>
                  <a:cubicBezTo>
                    <a:pt x="4980" y="1565"/>
                    <a:pt x="4980" y="2255"/>
                    <a:pt x="4980" y="2278"/>
                  </a:cubicBezTo>
                  <a:lnTo>
                    <a:pt x="4980" y="3313"/>
                  </a:lnTo>
                  <a:lnTo>
                    <a:pt x="5808" y="3313"/>
                  </a:lnTo>
                  <a:lnTo>
                    <a:pt x="5808" y="1"/>
                  </a:lnTo>
                  <a:close/>
                </a:path>
              </a:pathLst>
            </a:custGeom>
            <a:solidFill>
              <a:srgbClr val="FFD9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3" name="Google Shape;1103;p80"/>
            <p:cNvSpPr/>
            <p:nvPr/>
          </p:nvSpPr>
          <p:spPr>
            <a:xfrm>
              <a:off x="3806600" y="3847350"/>
              <a:ext cx="141475" cy="118475"/>
            </a:xfrm>
            <a:custGeom>
              <a:rect b="b" l="l" r="r" t="t"/>
              <a:pathLst>
                <a:path extrusionOk="0" h="4739" w="5659">
                  <a:moveTo>
                    <a:pt x="2847" y="1"/>
                  </a:moveTo>
                  <a:cubicBezTo>
                    <a:pt x="2740" y="1"/>
                    <a:pt x="2634" y="70"/>
                    <a:pt x="2634" y="208"/>
                  </a:cubicBezTo>
                  <a:lnTo>
                    <a:pt x="2634" y="2818"/>
                  </a:lnTo>
                  <a:cubicBezTo>
                    <a:pt x="2186" y="3105"/>
                    <a:pt x="1197" y="3795"/>
                    <a:pt x="1" y="4738"/>
                  </a:cubicBezTo>
                  <a:lnTo>
                    <a:pt x="5658" y="4738"/>
                  </a:lnTo>
                  <a:cubicBezTo>
                    <a:pt x="4508" y="3830"/>
                    <a:pt x="3531" y="3151"/>
                    <a:pt x="3059" y="2841"/>
                  </a:cubicBezTo>
                  <a:lnTo>
                    <a:pt x="3059" y="208"/>
                  </a:lnTo>
                  <a:cubicBezTo>
                    <a:pt x="3059" y="70"/>
                    <a:pt x="2953" y="1"/>
                    <a:pt x="2847" y="1"/>
                  </a:cubicBezTo>
                  <a:close/>
                </a:path>
              </a:pathLst>
            </a:custGeom>
            <a:solidFill>
              <a:srgbClr val="FFD9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p80"/>
            <p:cNvSpPr/>
            <p:nvPr/>
          </p:nvSpPr>
          <p:spPr>
            <a:xfrm>
              <a:off x="3508500" y="4272250"/>
              <a:ext cx="170775" cy="83100"/>
            </a:xfrm>
            <a:custGeom>
              <a:rect b="b" l="l" r="r" t="t"/>
              <a:pathLst>
                <a:path extrusionOk="0" h="3324" w="6831">
                  <a:moveTo>
                    <a:pt x="1587" y="0"/>
                  </a:moveTo>
                  <a:cubicBezTo>
                    <a:pt x="759" y="644"/>
                    <a:pt x="0" y="1449"/>
                    <a:pt x="0" y="2289"/>
                  </a:cubicBezTo>
                  <a:cubicBezTo>
                    <a:pt x="12" y="3082"/>
                    <a:pt x="288" y="3312"/>
                    <a:pt x="437" y="3323"/>
                  </a:cubicBezTo>
                  <a:lnTo>
                    <a:pt x="6451" y="3323"/>
                  </a:lnTo>
                  <a:lnTo>
                    <a:pt x="6451" y="1668"/>
                  </a:lnTo>
                  <a:cubicBezTo>
                    <a:pt x="6451" y="1553"/>
                    <a:pt x="6543" y="1449"/>
                    <a:pt x="6658" y="1449"/>
                  </a:cubicBezTo>
                  <a:lnTo>
                    <a:pt x="6831" y="1449"/>
                  </a:lnTo>
                  <a:cubicBezTo>
                    <a:pt x="6543" y="920"/>
                    <a:pt x="6026" y="426"/>
                    <a:pt x="5485" y="0"/>
                  </a:cubicBezTo>
                  <a:close/>
                </a:path>
              </a:pathLst>
            </a:custGeom>
            <a:solidFill>
              <a:srgbClr val="FFD9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5" name="Google Shape;1105;p80"/>
            <p:cNvSpPr/>
            <p:nvPr/>
          </p:nvSpPr>
          <p:spPr>
            <a:xfrm>
              <a:off x="3352975" y="4397000"/>
              <a:ext cx="98625" cy="51775"/>
            </a:xfrm>
            <a:custGeom>
              <a:rect b="b" l="l" r="r" t="t"/>
              <a:pathLst>
                <a:path extrusionOk="0" h="2071" w="3945">
                  <a:moveTo>
                    <a:pt x="0" y="1"/>
                  </a:moveTo>
                  <a:lnTo>
                    <a:pt x="0" y="2071"/>
                  </a:lnTo>
                  <a:lnTo>
                    <a:pt x="3944" y="2071"/>
                  </a:lnTo>
                  <a:lnTo>
                    <a:pt x="3944" y="1151"/>
                  </a:lnTo>
                  <a:lnTo>
                    <a:pt x="2220" y="1"/>
                  </a:lnTo>
                  <a:close/>
                </a:path>
              </a:pathLst>
            </a:custGeom>
            <a:solidFill>
              <a:srgbClr val="FFD9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6" name="Google Shape;1106;p80"/>
            <p:cNvSpPr/>
            <p:nvPr/>
          </p:nvSpPr>
          <p:spPr>
            <a:xfrm>
              <a:off x="3352975" y="4459400"/>
              <a:ext cx="316525" cy="36225"/>
            </a:xfrm>
            <a:custGeom>
              <a:rect b="b" l="l" r="r" t="t"/>
              <a:pathLst>
                <a:path extrusionOk="0" h="1449" w="12661">
                  <a:moveTo>
                    <a:pt x="0" y="0"/>
                  </a:moveTo>
                  <a:lnTo>
                    <a:pt x="0" y="1449"/>
                  </a:lnTo>
                  <a:lnTo>
                    <a:pt x="12661" y="1449"/>
                  </a:lnTo>
                  <a:lnTo>
                    <a:pt x="12661" y="0"/>
                  </a:lnTo>
                  <a:close/>
                </a:path>
              </a:pathLst>
            </a:custGeom>
            <a:solidFill>
              <a:srgbClr val="FFD9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7" name="Google Shape;1107;p80"/>
            <p:cNvSpPr/>
            <p:nvPr/>
          </p:nvSpPr>
          <p:spPr>
            <a:xfrm>
              <a:off x="3354975" y="4314800"/>
              <a:ext cx="47750" cy="71600"/>
            </a:xfrm>
            <a:custGeom>
              <a:rect b="b" l="l" r="r" t="t"/>
              <a:pathLst>
                <a:path extrusionOk="0" h="2864" w="1910">
                  <a:moveTo>
                    <a:pt x="955" y="0"/>
                  </a:moveTo>
                  <a:lnTo>
                    <a:pt x="1" y="2863"/>
                  </a:lnTo>
                  <a:lnTo>
                    <a:pt x="1910" y="2863"/>
                  </a:lnTo>
                  <a:lnTo>
                    <a:pt x="955" y="0"/>
                  </a:lnTo>
                  <a:close/>
                </a:path>
              </a:pathLst>
            </a:custGeom>
            <a:solidFill>
              <a:srgbClr val="FFD9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8" name="Google Shape;1108;p80"/>
            <p:cNvSpPr/>
            <p:nvPr/>
          </p:nvSpPr>
          <p:spPr>
            <a:xfrm>
              <a:off x="4123700" y="4215400"/>
              <a:ext cx="68150" cy="46525"/>
            </a:xfrm>
            <a:custGeom>
              <a:rect b="b" l="l" r="r" t="t"/>
              <a:pathLst>
                <a:path extrusionOk="0" h="1861" w="2726">
                  <a:moveTo>
                    <a:pt x="1357" y="0"/>
                  </a:moveTo>
                  <a:cubicBezTo>
                    <a:pt x="1253" y="0"/>
                    <a:pt x="1150" y="72"/>
                    <a:pt x="1150" y="216"/>
                  </a:cubicBezTo>
                  <a:lnTo>
                    <a:pt x="1150" y="1170"/>
                  </a:lnTo>
                  <a:cubicBezTo>
                    <a:pt x="748" y="1377"/>
                    <a:pt x="368" y="1607"/>
                    <a:pt x="0" y="1860"/>
                  </a:cubicBezTo>
                  <a:lnTo>
                    <a:pt x="2725" y="1860"/>
                  </a:lnTo>
                  <a:cubicBezTo>
                    <a:pt x="2357" y="1607"/>
                    <a:pt x="1966" y="1377"/>
                    <a:pt x="1564" y="1170"/>
                  </a:cubicBezTo>
                  <a:lnTo>
                    <a:pt x="1564" y="216"/>
                  </a:lnTo>
                  <a:cubicBezTo>
                    <a:pt x="1564" y="72"/>
                    <a:pt x="1460" y="0"/>
                    <a:pt x="1357" y="0"/>
                  </a:cubicBezTo>
                  <a:close/>
                </a:path>
              </a:pathLst>
            </a:custGeom>
            <a:solidFill>
              <a:srgbClr val="FFD9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9" name="Google Shape;1109;p80"/>
            <p:cNvSpPr/>
            <p:nvPr/>
          </p:nvSpPr>
          <p:spPr>
            <a:xfrm>
              <a:off x="4084875" y="4365950"/>
              <a:ext cx="145500" cy="82825"/>
            </a:xfrm>
            <a:custGeom>
              <a:rect b="b" l="l" r="r" t="t"/>
              <a:pathLst>
                <a:path extrusionOk="0" h="3313" w="5820">
                  <a:moveTo>
                    <a:pt x="1" y="1"/>
                  </a:moveTo>
                  <a:lnTo>
                    <a:pt x="1" y="3313"/>
                  </a:lnTo>
                  <a:lnTo>
                    <a:pt x="829" y="3313"/>
                  </a:lnTo>
                  <a:lnTo>
                    <a:pt x="829" y="2278"/>
                  </a:lnTo>
                  <a:cubicBezTo>
                    <a:pt x="829" y="2255"/>
                    <a:pt x="840" y="1565"/>
                    <a:pt x="1519" y="886"/>
                  </a:cubicBezTo>
                  <a:cubicBezTo>
                    <a:pt x="1559" y="846"/>
                    <a:pt x="1611" y="826"/>
                    <a:pt x="1662" y="826"/>
                  </a:cubicBezTo>
                  <a:cubicBezTo>
                    <a:pt x="1714" y="826"/>
                    <a:pt x="1766" y="846"/>
                    <a:pt x="1806" y="886"/>
                  </a:cubicBezTo>
                  <a:cubicBezTo>
                    <a:pt x="2485" y="1565"/>
                    <a:pt x="2496" y="2255"/>
                    <a:pt x="2496" y="2278"/>
                  </a:cubicBezTo>
                  <a:lnTo>
                    <a:pt x="2496" y="3313"/>
                  </a:lnTo>
                  <a:lnTo>
                    <a:pt x="3324" y="3313"/>
                  </a:lnTo>
                  <a:lnTo>
                    <a:pt x="3324" y="2278"/>
                  </a:lnTo>
                  <a:cubicBezTo>
                    <a:pt x="3324" y="2255"/>
                    <a:pt x="3335" y="1565"/>
                    <a:pt x="4014" y="886"/>
                  </a:cubicBezTo>
                  <a:cubicBezTo>
                    <a:pt x="4054" y="846"/>
                    <a:pt x="4106" y="826"/>
                    <a:pt x="4158" y="826"/>
                  </a:cubicBezTo>
                  <a:cubicBezTo>
                    <a:pt x="4209" y="826"/>
                    <a:pt x="4261" y="846"/>
                    <a:pt x="4301" y="886"/>
                  </a:cubicBezTo>
                  <a:cubicBezTo>
                    <a:pt x="4980" y="1565"/>
                    <a:pt x="4991" y="2255"/>
                    <a:pt x="4991" y="2278"/>
                  </a:cubicBezTo>
                  <a:lnTo>
                    <a:pt x="4991" y="3313"/>
                  </a:lnTo>
                  <a:lnTo>
                    <a:pt x="5819" y="3313"/>
                  </a:lnTo>
                  <a:lnTo>
                    <a:pt x="5819" y="1"/>
                  </a:lnTo>
                  <a:close/>
                </a:path>
              </a:pathLst>
            </a:custGeom>
            <a:solidFill>
              <a:srgbClr val="FFD9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p80"/>
            <p:cNvSpPr/>
            <p:nvPr/>
          </p:nvSpPr>
          <p:spPr>
            <a:xfrm>
              <a:off x="3680125" y="4319100"/>
              <a:ext cx="394425" cy="67300"/>
            </a:xfrm>
            <a:custGeom>
              <a:rect b="b" l="l" r="r" t="t"/>
              <a:pathLst>
                <a:path extrusionOk="0" h="2692" w="15777">
                  <a:moveTo>
                    <a:pt x="0" y="1"/>
                  </a:moveTo>
                  <a:lnTo>
                    <a:pt x="0" y="2691"/>
                  </a:lnTo>
                  <a:lnTo>
                    <a:pt x="15777" y="2691"/>
                  </a:lnTo>
                  <a:lnTo>
                    <a:pt x="15777" y="1"/>
                  </a:lnTo>
                  <a:close/>
                </a:path>
              </a:pathLst>
            </a:custGeom>
            <a:solidFill>
              <a:srgbClr val="FFD9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1" name="Google Shape;1111;p80"/>
            <p:cNvSpPr/>
            <p:nvPr/>
          </p:nvSpPr>
          <p:spPr>
            <a:xfrm>
              <a:off x="4084875" y="4505950"/>
              <a:ext cx="316825" cy="347875"/>
            </a:xfrm>
            <a:custGeom>
              <a:rect b="b" l="l" r="r" t="t"/>
              <a:pathLst>
                <a:path extrusionOk="0" h="13915" w="12673">
                  <a:moveTo>
                    <a:pt x="3542" y="829"/>
                  </a:moveTo>
                  <a:cubicBezTo>
                    <a:pt x="3583" y="829"/>
                    <a:pt x="3623" y="840"/>
                    <a:pt x="3657" y="863"/>
                  </a:cubicBezTo>
                  <a:cubicBezTo>
                    <a:pt x="5601" y="2163"/>
                    <a:pt x="5612" y="3474"/>
                    <a:pt x="5612" y="3531"/>
                  </a:cubicBezTo>
                  <a:lnTo>
                    <a:pt x="5612" y="6647"/>
                  </a:lnTo>
                  <a:cubicBezTo>
                    <a:pt x="5612" y="6762"/>
                    <a:pt x="5520" y="6854"/>
                    <a:pt x="5405" y="6854"/>
                  </a:cubicBezTo>
                  <a:lnTo>
                    <a:pt x="1668" y="6854"/>
                  </a:lnTo>
                  <a:cubicBezTo>
                    <a:pt x="1553" y="6854"/>
                    <a:pt x="1461" y="6762"/>
                    <a:pt x="1461" y="6647"/>
                  </a:cubicBezTo>
                  <a:lnTo>
                    <a:pt x="1461" y="3531"/>
                  </a:lnTo>
                  <a:cubicBezTo>
                    <a:pt x="1461" y="3474"/>
                    <a:pt x="1484" y="2163"/>
                    <a:pt x="3427" y="863"/>
                  </a:cubicBezTo>
                  <a:cubicBezTo>
                    <a:pt x="3462" y="840"/>
                    <a:pt x="3502" y="829"/>
                    <a:pt x="3542" y="829"/>
                  </a:cubicBezTo>
                  <a:close/>
                  <a:moveTo>
                    <a:pt x="9142" y="829"/>
                  </a:moveTo>
                  <a:cubicBezTo>
                    <a:pt x="9183" y="829"/>
                    <a:pt x="9223" y="840"/>
                    <a:pt x="9257" y="863"/>
                  </a:cubicBezTo>
                  <a:cubicBezTo>
                    <a:pt x="11201" y="2163"/>
                    <a:pt x="11224" y="3474"/>
                    <a:pt x="11224" y="3531"/>
                  </a:cubicBezTo>
                  <a:lnTo>
                    <a:pt x="11224" y="6647"/>
                  </a:lnTo>
                  <a:cubicBezTo>
                    <a:pt x="11224" y="6762"/>
                    <a:pt x="11132" y="6854"/>
                    <a:pt x="11017" y="6854"/>
                  </a:cubicBezTo>
                  <a:lnTo>
                    <a:pt x="7280" y="6854"/>
                  </a:lnTo>
                  <a:cubicBezTo>
                    <a:pt x="7153" y="6854"/>
                    <a:pt x="7061" y="6762"/>
                    <a:pt x="7061" y="6647"/>
                  </a:cubicBezTo>
                  <a:lnTo>
                    <a:pt x="7061" y="3531"/>
                  </a:lnTo>
                  <a:cubicBezTo>
                    <a:pt x="7061" y="3474"/>
                    <a:pt x="7084" y="2163"/>
                    <a:pt x="9027" y="863"/>
                  </a:cubicBezTo>
                  <a:cubicBezTo>
                    <a:pt x="9062" y="840"/>
                    <a:pt x="9102" y="829"/>
                    <a:pt x="9142" y="829"/>
                  </a:cubicBezTo>
                  <a:close/>
                  <a:moveTo>
                    <a:pt x="1" y="1"/>
                  </a:moveTo>
                  <a:lnTo>
                    <a:pt x="1" y="13915"/>
                  </a:lnTo>
                  <a:lnTo>
                    <a:pt x="1450" y="13915"/>
                  </a:lnTo>
                  <a:lnTo>
                    <a:pt x="1450" y="11005"/>
                  </a:lnTo>
                  <a:cubicBezTo>
                    <a:pt x="1450" y="10948"/>
                    <a:pt x="1473" y="9637"/>
                    <a:pt x="3416" y="8338"/>
                  </a:cubicBezTo>
                  <a:cubicBezTo>
                    <a:pt x="3450" y="8315"/>
                    <a:pt x="3491" y="8303"/>
                    <a:pt x="3531" y="8303"/>
                  </a:cubicBezTo>
                  <a:cubicBezTo>
                    <a:pt x="3571" y="8303"/>
                    <a:pt x="3611" y="8315"/>
                    <a:pt x="3646" y="8338"/>
                  </a:cubicBezTo>
                  <a:cubicBezTo>
                    <a:pt x="5589" y="9637"/>
                    <a:pt x="5612" y="10948"/>
                    <a:pt x="5612" y="11005"/>
                  </a:cubicBezTo>
                  <a:lnTo>
                    <a:pt x="5612" y="13915"/>
                  </a:lnTo>
                  <a:lnTo>
                    <a:pt x="7061" y="13915"/>
                  </a:lnTo>
                  <a:lnTo>
                    <a:pt x="7061" y="11005"/>
                  </a:lnTo>
                  <a:cubicBezTo>
                    <a:pt x="7061" y="10948"/>
                    <a:pt x="7084" y="9637"/>
                    <a:pt x="9027" y="8338"/>
                  </a:cubicBezTo>
                  <a:cubicBezTo>
                    <a:pt x="9062" y="8315"/>
                    <a:pt x="9102" y="8303"/>
                    <a:pt x="9142" y="8303"/>
                  </a:cubicBezTo>
                  <a:cubicBezTo>
                    <a:pt x="9183" y="8303"/>
                    <a:pt x="9223" y="8315"/>
                    <a:pt x="9257" y="8338"/>
                  </a:cubicBezTo>
                  <a:cubicBezTo>
                    <a:pt x="11201" y="9637"/>
                    <a:pt x="11224" y="10948"/>
                    <a:pt x="11224" y="11005"/>
                  </a:cubicBezTo>
                  <a:lnTo>
                    <a:pt x="11224" y="13915"/>
                  </a:lnTo>
                  <a:lnTo>
                    <a:pt x="12673" y="13915"/>
                  </a:lnTo>
                  <a:lnTo>
                    <a:pt x="12673" y="1"/>
                  </a:lnTo>
                  <a:close/>
                </a:path>
              </a:pathLst>
            </a:custGeom>
            <a:solidFill>
              <a:srgbClr val="FFD9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2" name="Google Shape;1112;p80"/>
            <p:cNvSpPr/>
            <p:nvPr/>
          </p:nvSpPr>
          <p:spPr>
            <a:xfrm>
              <a:off x="3726675" y="4459400"/>
              <a:ext cx="301025" cy="394425"/>
            </a:xfrm>
            <a:custGeom>
              <a:rect b="b" l="l" r="r" t="t"/>
              <a:pathLst>
                <a:path extrusionOk="0" h="15777" w="12041">
                  <a:moveTo>
                    <a:pt x="1" y="0"/>
                  </a:moveTo>
                  <a:lnTo>
                    <a:pt x="1" y="15777"/>
                  </a:lnTo>
                  <a:lnTo>
                    <a:pt x="1450" y="15777"/>
                  </a:lnTo>
                  <a:lnTo>
                    <a:pt x="1450" y="7267"/>
                  </a:lnTo>
                  <a:cubicBezTo>
                    <a:pt x="1450" y="7221"/>
                    <a:pt x="1507" y="3346"/>
                    <a:pt x="5969" y="2081"/>
                  </a:cubicBezTo>
                  <a:lnTo>
                    <a:pt x="5980" y="2081"/>
                  </a:lnTo>
                  <a:cubicBezTo>
                    <a:pt x="5992" y="2076"/>
                    <a:pt x="6006" y="2073"/>
                    <a:pt x="6022" y="2073"/>
                  </a:cubicBezTo>
                  <a:cubicBezTo>
                    <a:pt x="6038" y="2073"/>
                    <a:pt x="6055" y="2076"/>
                    <a:pt x="6072" y="2081"/>
                  </a:cubicBezTo>
                  <a:lnTo>
                    <a:pt x="6084" y="2081"/>
                  </a:lnTo>
                  <a:cubicBezTo>
                    <a:pt x="10534" y="3346"/>
                    <a:pt x="10592" y="7221"/>
                    <a:pt x="10592" y="7267"/>
                  </a:cubicBezTo>
                  <a:lnTo>
                    <a:pt x="10592" y="15777"/>
                  </a:lnTo>
                  <a:lnTo>
                    <a:pt x="12040" y="15777"/>
                  </a:lnTo>
                  <a:lnTo>
                    <a:pt x="12040" y="0"/>
                  </a:lnTo>
                  <a:close/>
                </a:path>
              </a:pathLst>
            </a:custGeom>
            <a:solidFill>
              <a:srgbClr val="FFD9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3" name="Google Shape;1113;p80"/>
            <p:cNvSpPr/>
            <p:nvPr/>
          </p:nvSpPr>
          <p:spPr>
            <a:xfrm>
              <a:off x="3680125" y="4397000"/>
              <a:ext cx="394425" cy="456825"/>
            </a:xfrm>
            <a:custGeom>
              <a:rect b="b" l="l" r="r" t="t"/>
              <a:pathLst>
                <a:path extrusionOk="0" h="18273" w="15777">
                  <a:moveTo>
                    <a:pt x="0" y="1"/>
                  </a:moveTo>
                  <a:lnTo>
                    <a:pt x="0" y="18273"/>
                  </a:lnTo>
                  <a:lnTo>
                    <a:pt x="1449" y="18273"/>
                  </a:lnTo>
                  <a:lnTo>
                    <a:pt x="1449" y="2278"/>
                  </a:lnTo>
                  <a:cubicBezTo>
                    <a:pt x="1449" y="2163"/>
                    <a:pt x="1541" y="2071"/>
                    <a:pt x="1656" y="2071"/>
                  </a:cubicBezTo>
                  <a:lnTo>
                    <a:pt x="14121" y="2071"/>
                  </a:lnTo>
                  <a:cubicBezTo>
                    <a:pt x="14236" y="2071"/>
                    <a:pt x="14328" y="2163"/>
                    <a:pt x="14328" y="2278"/>
                  </a:cubicBezTo>
                  <a:lnTo>
                    <a:pt x="14328" y="18273"/>
                  </a:lnTo>
                  <a:lnTo>
                    <a:pt x="15777" y="18273"/>
                  </a:lnTo>
                  <a:lnTo>
                    <a:pt x="15777" y="1"/>
                  </a:lnTo>
                  <a:close/>
                </a:path>
              </a:pathLst>
            </a:custGeom>
            <a:solidFill>
              <a:srgbClr val="FFD9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4" name="Google Shape;1114;p80"/>
            <p:cNvSpPr/>
            <p:nvPr/>
          </p:nvSpPr>
          <p:spPr>
            <a:xfrm>
              <a:off x="4075400" y="4272250"/>
              <a:ext cx="170500" cy="83100"/>
            </a:xfrm>
            <a:custGeom>
              <a:rect b="b" l="l" r="r" t="t"/>
              <a:pathLst>
                <a:path extrusionOk="0" h="3324" w="6820">
                  <a:moveTo>
                    <a:pt x="1346" y="0"/>
                  </a:moveTo>
                  <a:cubicBezTo>
                    <a:pt x="805" y="426"/>
                    <a:pt x="288" y="920"/>
                    <a:pt x="0" y="1449"/>
                  </a:cubicBezTo>
                  <a:lnTo>
                    <a:pt x="184" y="1449"/>
                  </a:lnTo>
                  <a:cubicBezTo>
                    <a:pt x="299" y="1449"/>
                    <a:pt x="391" y="1553"/>
                    <a:pt x="391" y="1668"/>
                  </a:cubicBezTo>
                  <a:lnTo>
                    <a:pt x="391" y="3323"/>
                  </a:lnTo>
                  <a:lnTo>
                    <a:pt x="6405" y="3323"/>
                  </a:lnTo>
                  <a:cubicBezTo>
                    <a:pt x="6555" y="3312"/>
                    <a:pt x="6819" y="3082"/>
                    <a:pt x="6819" y="2289"/>
                  </a:cubicBezTo>
                  <a:cubicBezTo>
                    <a:pt x="6819" y="1449"/>
                    <a:pt x="6072" y="644"/>
                    <a:pt x="5244" y="0"/>
                  </a:cubicBezTo>
                  <a:close/>
                </a:path>
              </a:pathLst>
            </a:custGeom>
            <a:solidFill>
              <a:srgbClr val="FFD9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5" name="Google Shape;1115;p80"/>
            <p:cNvSpPr/>
            <p:nvPr/>
          </p:nvSpPr>
          <p:spPr>
            <a:xfrm>
              <a:off x="3166675" y="4262250"/>
              <a:ext cx="50925" cy="30725"/>
            </a:xfrm>
            <a:custGeom>
              <a:rect b="b" l="l" r="r" t="t"/>
              <a:pathLst>
                <a:path extrusionOk="0" h="1229" w="2037">
                  <a:moveTo>
                    <a:pt x="1013" y="1"/>
                  </a:moveTo>
                  <a:cubicBezTo>
                    <a:pt x="909" y="1"/>
                    <a:pt x="806" y="73"/>
                    <a:pt x="806" y="216"/>
                  </a:cubicBezTo>
                  <a:lnTo>
                    <a:pt x="806" y="435"/>
                  </a:lnTo>
                  <a:cubicBezTo>
                    <a:pt x="403" y="515"/>
                    <a:pt x="81" y="826"/>
                    <a:pt x="1" y="1228"/>
                  </a:cubicBezTo>
                  <a:lnTo>
                    <a:pt x="2036" y="1228"/>
                  </a:lnTo>
                  <a:cubicBezTo>
                    <a:pt x="1944" y="826"/>
                    <a:pt x="1634" y="515"/>
                    <a:pt x="1220" y="435"/>
                  </a:cubicBezTo>
                  <a:lnTo>
                    <a:pt x="1220" y="216"/>
                  </a:lnTo>
                  <a:cubicBezTo>
                    <a:pt x="1220" y="73"/>
                    <a:pt x="1116" y="1"/>
                    <a:pt x="1013" y="1"/>
                  </a:cubicBezTo>
                  <a:close/>
                </a:path>
              </a:pathLst>
            </a:custGeom>
            <a:solidFill>
              <a:srgbClr val="FFD9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6" name="Google Shape;1116;p80"/>
            <p:cNvSpPr/>
            <p:nvPr/>
          </p:nvSpPr>
          <p:spPr>
            <a:xfrm>
              <a:off x="2901350" y="4864150"/>
              <a:ext cx="1951975" cy="129675"/>
            </a:xfrm>
            <a:custGeom>
              <a:rect b="b" l="l" r="r" t="t"/>
              <a:pathLst>
                <a:path extrusionOk="0" h="5187" w="78079">
                  <a:moveTo>
                    <a:pt x="0" y="1"/>
                  </a:moveTo>
                  <a:lnTo>
                    <a:pt x="0" y="5187"/>
                  </a:lnTo>
                  <a:lnTo>
                    <a:pt x="78079" y="5187"/>
                  </a:lnTo>
                  <a:lnTo>
                    <a:pt x="78079" y="1"/>
                  </a:lnTo>
                  <a:close/>
                </a:path>
              </a:pathLst>
            </a:custGeom>
            <a:solidFill>
              <a:srgbClr val="FFD9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 name="Google Shape;1117;p80"/>
            <p:cNvSpPr/>
            <p:nvPr/>
          </p:nvSpPr>
          <p:spPr>
            <a:xfrm>
              <a:off x="2911700" y="4474925"/>
              <a:ext cx="93175" cy="176525"/>
            </a:xfrm>
            <a:custGeom>
              <a:rect b="b" l="l" r="r" t="t"/>
              <a:pathLst>
                <a:path extrusionOk="0" h="7061" w="3727">
                  <a:moveTo>
                    <a:pt x="345" y="0"/>
                  </a:moveTo>
                  <a:lnTo>
                    <a:pt x="0" y="7060"/>
                  </a:lnTo>
                  <a:lnTo>
                    <a:pt x="3726" y="7060"/>
                  </a:lnTo>
                  <a:lnTo>
                    <a:pt x="3381" y="0"/>
                  </a:lnTo>
                  <a:close/>
                </a:path>
              </a:pathLst>
            </a:custGeom>
            <a:solidFill>
              <a:srgbClr val="FFD9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p80"/>
            <p:cNvSpPr/>
            <p:nvPr/>
          </p:nvSpPr>
          <p:spPr>
            <a:xfrm>
              <a:off x="2909975" y="4661775"/>
              <a:ext cx="96600" cy="20725"/>
            </a:xfrm>
            <a:custGeom>
              <a:rect b="b" l="l" r="r" t="t"/>
              <a:pathLst>
                <a:path extrusionOk="0" h="829" w="3864">
                  <a:moveTo>
                    <a:pt x="46" y="0"/>
                  </a:moveTo>
                  <a:lnTo>
                    <a:pt x="0" y="828"/>
                  </a:lnTo>
                  <a:lnTo>
                    <a:pt x="3864" y="828"/>
                  </a:lnTo>
                  <a:lnTo>
                    <a:pt x="3818" y="0"/>
                  </a:lnTo>
                  <a:close/>
                </a:path>
              </a:pathLst>
            </a:custGeom>
            <a:solidFill>
              <a:srgbClr val="FFD9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9" name="Google Shape;1119;p80"/>
            <p:cNvSpPr/>
            <p:nvPr/>
          </p:nvSpPr>
          <p:spPr>
            <a:xfrm>
              <a:off x="3352975" y="4505950"/>
              <a:ext cx="316525" cy="347875"/>
            </a:xfrm>
            <a:custGeom>
              <a:rect b="b" l="l" r="r" t="t"/>
              <a:pathLst>
                <a:path extrusionOk="0" h="13915" w="12661">
                  <a:moveTo>
                    <a:pt x="3530" y="829"/>
                  </a:moveTo>
                  <a:cubicBezTo>
                    <a:pt x="3571" y="829"/>
                    <a:pt x="3611" y="840"/>
                    <a:pt x="3645" y="863"/>
                  </a:cubicBezTo>
                  <a:cubicBezTo>
                    <a:pt x="5589" y="2163"/>
                    <a:pt x="5600" y="3474"/>
                    <a:pt x="5600" y="3531"/>
                  </a:cubicBezTo>
                  <a:lnTo>
                    <a:pt x="5600" y="6647"/>
                  </a:lnTo>
                  <a:cubicBezTo>
                    <a:pt x="5600" y="6762"/>
                    <a:pt x="5508" y="6854"/>
                    <a:pt x="5393" y="6854"/>
                  </a:cubicBezTo>
                  <a:lnTo>
                    <a:pt x="1656" y="6854"/>
                  </a:lnTo>
                  <a:cubicBezTo>
                    <a:pt x="1541" y="6854"/>
                    <a:pt x="1449" y="6762"/>
                    <a:pt x="1449" y="6647"/>
                  </a:cubicBezTo>
                  <a:lnTo>
                    <a:pt x="1449" y="3531"/>
                  </a:lnTo>
                  <a:cubicBezTo>
                    <a:pt x="1449" y="3474"/>
                    <a:pt x="1472" y="2163"/>
                    <a:pt x="3415" y="863"/>
                  </a:cubicBezTo>
                  <a:cubicBezTo>
                    <a:pt x="3450" y="840"/>
                    <a:pt x="3490" y="829"/>
                    <a:pt x="3530" y="829"/>
                  </a:cubicBezTo>
                  <a:close/>
                  <a:moveTo>
                    <a:pt x="9130" y="829"/>
                  </a:moveTo>
                  <a:cubicBezTo>
                    <a:pt x="9171" y="829"/>
                    <a:pt x="9211" y="840"/>
                    <a:pt x="9245" y="863"/>
                  </a:cubicBezTo>
                  <a:cubicBezTo>
                    <a:pt x="11189" y="2163"/>
                    <a:pt x="11212" y="3474"/>
                    <a:pt x="11212" y="3531"/>
                  </a:cubicBezTo>
                  <a:lnTo>
                    <a:pt x="11212" y="6647"/>
                  </a:lnTo>
                  <a:cubicBezTo>
                    <a:pt x="11212" y="6762"/>
                    <a:pt x="11120" y="6854"/>
                    <a:pt x="10993" y="6854"/>
                  </a:cubicBezTo>
                  <a:lnTo>
                    <a:pt x="7256" y="6854"/>
                  </a:lnTo>
                  <a:cubicBezTo>
                    <a:pt x="7141" y="6854"/>
                    <a:pt x="7049" y="6762"/>
                    <a:pt x="7049" y="6647"/>
                  </a:cubicBezTo>
                  <a:lnTo>
                    <a:pt x="7049" y="3531"/>
                  </a:lnTo>
                  <a:cubicBezTo>
                    <a:pt x="7049" y="3474"/>
                    <a:pt x="7072" y="2163"/>
                    <a:pt x="9016" y="863"/>
                  </a:cubicBezTo>
                  <a:cubicBezTo>
                    <a:pt x="9050" y="840"/>
                    <a:pt x="9090" y="829"/>
                    <a:pt x="9130" y="829"/>
                  </a:cubicBezTo>
                  <a:close/>
                  <a:moveTo>
                    <a:pt x="0" y="1"/>
                  </a:moveTo>
                  <a:lnTo>
                    <a:pt x="0" y="13915"/>
                  </a:lnTo>
                  <a:lnTo>
                    <a:pt x="1449" y="13915"/>
                  </a:lnTo>
                  <a:lnTo>
                    <a:pt x="1449" y="11005"/>
                  </a:lnTo>
                  <a:cubicBezTo>
                    <a:pt x="1449" y="10948"/>
                    <a:pt x="1472" y="9637"/>
                    <a:pt x="3415" y="8338"/>
                  </a:cubicBezTo>
                  <a:cubicBezTo>
                    <a:pt x="3450" y="8315"/>
                    <a:pt x="3490" y="8303"/>
                    <a:pt x="3530" y="8303"/>
                  </a:cubicBezTo>
                  <a:cubicBezTo>
                    <a:pt x="3571" y="8303"/>
                    <a:pt x="3611" y="8315"/>
                    <a:pt x="3645" y="8338"/>
                  </a:cubicBezTo>
                  <a:cubicBezTo>
                    <a:pt x="5589" y="9637"/>
                    <a:pt x="5600" y="10948"/>
                    <a:pt x="5600" y="11005"/>
                  </a:cubicBezTo>
                  <a:lnTo>
                    <a:pt x="5600" y="13915"/>
                  </a:lnTo>
                  <a:lnTo>
                    <a:pt x="7061" y="13915"/>
                  </a:lnTo>
                  <a:lnTo>
                    <a:pt x="7061" y="11005"/>
                  </a:lnTo>
                  <a:cubicBezTo>
                    <a:pt x="7061" y="10948"/>
                    <a:pt x="7072" y="9637"/>
                    <a:pt x="9016" y="8338"/>
                  </a:cubicBezTo>
                  <a:cubicBezTo>
                    <a:pt x="9050" y="8315"/>
                    <a:pt x="9090" y="8303"/>
                    <a:pt x="9130" y="8303"/>
                  </a:cubicBezTo>
                  <a:cubicBezTo>
                    <a:pt x="9171" y="8303"/>
                    <a:pt x="9211" y="8315"/>
                    <a:pt x="9245" y="8338"/>
                  </a:cubicBezTo>
                  <a:cubicBezTo>
                    <a:pt x="11189" y="9637"/>
                    <a:pt x="11212" y="10948"/>
                    <a:pt x="11212" y="11005"/>
                  </a:cubicBezTo>
                  <a:lnTo>
                    <a:pt x="11212" y="13915"/>
                  </a:lnTo>
                  <a:lnTo>
                    <a:pt x="12661" y="13915"/>
                  </a:lnTo>
                  <a:lnTo>
                    <a:pt x="12661" y="1"/>
                  </a:lnTo>
                  <a:close/>
                </a:path>
              </a:pathLst>
            </a:custGeom>
            <a:solidFill>
              <a:srgbClr val="FFD9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0" name="Google Shape;1120;p80"/>
            <p:cNvSpPr/>
            <p:nvPr/>
          </p:nvSpPr>
          <p:spPr>
            <a:xfrm>
              <a:off x="2901350" y="4693100"/>
              <a:ext cx="113575" cy="160725"/>
            </a:xfrm>
            <a:custGeom>
              <a:rect b="b" l="l" r="r" t="t"/>
              <a:pathLst>
                <a:path extrusionOk="0" h="6429" w="4543">
                  <a:moveTo>
                    <a:pt x="322" y="1"/>
                  </a:moveTo>
                  <a:lnTo>
                    <a:pt x="0" y="6429"/>
                  </a:lnTo>
                  <a:lnTo>
                    <a:pt x="4542" y="6429"/>
                  </a:lnTo>
                  <a:lnTo>
                    <a:pt x="4232" y="1"/>
                  </a:lnTo>
                  <a:close/>
                </a:path>
              </a:pathLst>
            </a:custGeom>
            <a:solidFill>
              <a:srgbClr val="FFD9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1" name="Google Shape;1121;p80"/>
            <p:cNvSpPr/>
            <p:nvPr/>
          </p:nvSpPr>
          <p:spPr>
            <a:xfrm>
              <a:off x="2920900" y="4443575"/>
              <a:ext cx="74775" cy="20725"/>
            </a:xfrm>
            <a:custGeom>
              <a:rect b="b" l="l" r="r" t="t"/>
              <a:pathLst>
                <a:path extrusionOk="0" h="829" w="2991">
                  <a:moveTo>
                    <a:pt x="46" y="1"/>
                  </a:moveTo>
                  <a:lnTo>
                    <a:pt x="0" y="829"/>
                  </a:lnTo>
                  <a:lnTo>
                    <a:pt x="2990" y="829"/>
                  </a:lnTo>
                  <a:lnTo>
                    <a:pt x="2944" y="1"/>
                  </a:lnTo>
                  <a:close/>
                </a:path>
              </a:pathLst>
            </a:custGeom>
            <a:solidFill>
              <a:srgbClr val="FFD9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2" name="Google Shape;1122;p80"/>
            <p:cNvSpPr/>
            <p:nvPr/>
          </p:nvSpPr>
          <p:spPr>
            <a:xfrm>
              <a:off x="3166100" y="4303575"/>
              <a:ext cx="51775" cy="67300"/>
            </a:xfrm>
            <a:custGeom>
              <a:rect b="b" l="l" r="r" t="t"/>
              <a:pathLst>
                <a:path extrusionOk="0" h="2692" w="2071">
                  <a:moveTo>
                    <a:pt x="1" y="1"/>
                  </a:moveTo>
                  <a:lnTo>
                    <a:pt x="1" y="2691"/>
                  </a:lnTo>
                  <a:lnTo>
                    <a:pt x="2071" y="2691"/>
                  </a:lnTo>
                  <a:lnTo>
                    <a:pt x="2071" y="1"/>
                  </a:lnTo>
                  <a:close/>
                </a:path>
              </a:pathLst>
            </a:custGeom>
            <a:solidFill>
              <a:srgbClr val="FFD9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3" name="Google Shape;1123;p80"/>
            <p:cNvSpPr/>
            <p:nvPr/>
          </p:nvSpPr>
          <p:spPr>
            <a:xfrm>
              <a:off x="3164375" y="4381475"/>
              <a:ext cx="55225" cy="20450"/>
            </a:xfrm>
            <a:custGeom>
              <a:rect b="b" l="l" r="r" t="t"/>
              <a:pathLst>
                <a:path extrusionOk="0" h="818" w="2209">
                  <a:moveTo>
                    <a:pt x="58" y="1"/>
                  </a:moveTo>
                  <a:lnTo>
                    <a:pt x="1" y="817"/>
                  </a:lnTo>
                  <a:lnTo>
                    <a:pt x="2209" y="817"/>
                  </a:lnTo>
                  <a:lnTo>
                    <a:pt x="2151" y="1"/>
                  </a:lnTo>
                  <a:close/>
                </a:path>
              </a:pathLst>
            </a:custGeom>
            <a:solidFill>
              <a:srgbClr val="FFD9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4" name="Google Shape;1124;p80"/>
            <p:cNvSpPr/>
            <p:nvPr/>
          </p:nvSpPr>
          <p:spPr>
            <a:xfrm>
              <a:off x="3155475" y="4412525"/>
              <a:ext cx="73325" cy="129675"/>
            </a:xfrm>
            <a:custGeom>
              <a:rect b="b" l="l" r="r" t="t"/>
              <a:pathLst>
                <a:path extrusionOk="0" h="5187" w="2933">
                  <a:moveTo>
                    <a:pt x="334" y="1"/>
                  </a:moveTo>
                  <a:lnTo>
                    <a:pt x="0" y="5187"/>
                  </a:lnTo>
                  <a:lnTo>
                    <a:pt x="2933" y="5187"/>
                  </a:lnTo>
                  <a:lnTo>
                    <a:pt x="2588" y="1"/>
                  </a:lnTo>
                  <a:close/>
                </a:path>
              </a:pathLst>
            </a:custGeom>
            <a:solidFill>
              <a:srgbClr val="FFD9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5" name="Google Shape;1125;p80"/>
            <p:cNvSpPr/>
            <p:nvPr/>
          </p:nvSpPr>
          <p:spPr>
            <a:xfrm>
              <a:off x="3153450" y="4552825"/>
              <a:ext cx="77375" cy="20725"/>
            </a:xfrm>
            <a:custGeom>
              <a:rect b="b" l="l" r="r" t="t"/>
              <a:pathLst>
                <a:path extrusionOk="0" h="829" w="3095">
                  <a:moveTo>
                    <a:pt x="58" y="0"/>
                  </a:moveTo>
                  <a:lnTo>
                    <a:pt x="1" y="828"/>
                  </a:lnTo>
                  <a:lnTo>
                    <a:pt x="3094" y="828"/>
                  </a:lnTo>
                  <a:lnTo>
                    <a:pt x="3037" y="0"/>
                  </a:lnTo>
                  <a:close/>
                </a:path>
              </a:pathLst>
            </a:custGeom>
            <a:solidFill>
              <a:srgbClr val="FFD9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6" name="Google Shape;1126;p80"/>
            <p:cNvSpPr/>
            <p:nvPr/>
          </p:nvSpPr>
          <p:spPr>
            <a:xfrm>
              <a:off x="2932975" y="4121975"/>
              <a:ext cx="50625" cy="31000"/>
            </a:xfrm>
            <a:custGeom>
              <a:rect b="b" l="l" r="r" t="t"/>
              <a:pathLst>
                <a:path extrusionOk="0" h="1240" w="2025">
                  <a:moveTo>
                    <a:pt x="1012" y="0"/>
                  </a:moveTo>
                  <a:cubicBezTo>
                    <a:pt x="909" y="0"/>
                    <a:pt x="805" y="72"/>
                    <a:pt x="805" y="216"/>
                  </a:cubicBezTo>
                  <a:lnTo>
                    <a:pt x="805" y="434"/>
                  </a:lnTo>
                  <a:cubicBezTo>
                    <a:pt x="403" y="515"/>
                    <a:pt x="81" y="825"/>
                    <a:pt x="0" y="1239"/>
                  </a:cubicBezTo>
                  <a:lnTo>
                    <a:pt x="2024" y="1239"/>
                  </a:lnTo>
                  <a:cubicBezTo>
                    <a:pt x="1944" y="825"/>
                    <a:pt x="1622" y="515"/>
                    <a:pt x="1219" y="434"/>
                  </a:cubicBezTo>
                  <a:lnTo>
                    <a:pt x="1219" y="216"/>
                  </a:lnTo>
                  <a:cubicBezTo>
                    <a:pt x="1219" y="72"/>
                    <a:pt x="1116" y="0"/>
                    <a:pt x="1012" y="0"/>
                  </a:cubicBezTo>
                  <a:close/>
                </a:path>
              </a:pathLst>
            </a:custGeom>
            <a:solidFill>
              <a:srgbClr val="FFD9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7" name="Google Shape;1127;p80"/>
            <p:cNvSpPr/>
            <p:nvPr/>
          </p:nvSpPr>
          <p:spPr>
            <a:xfrm>
              <a:off x="2922325" y="4272250"/>
              <a:ext cx="71625" cy="161000"/>
            </a:xfrm>
            <a:custGeom>
              <a:rect b="b" l="l" r="r" t="t"/>
              <a:pathLst>
                <a:path extrusionOk="0" h="6440" w="2865">
                  <a:moveTo>
                    <a:pt x="334" y="0"/>
                  </a:moveTo>
                  <a:lnTo>
                    <a:pt x="1" y="6440"/>
                  </a:lnTo>
                  <a:lnTo>
                    <a:pt x="2864" y="6440"/>
                  </a:lnTo>
                  <a:lnTo>
                    <a:pt x="2542" y="0"/>
                  </a:lnTo>
                  <a:close/>
                </a:path>
              </a:pathLst>
            </a:custGeom>
            <a:solidFill>
              <a:srgbClr val="FFD9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8" name="Google Shape;1128;p80"/>
            <p:cNvSpPr/>
            <p:nvPr/>
          </p:nvSpPr>
          <p:spPr>
            <a:xfrm>
              <a:off x="2932400" y="4163300"/>
              <a:ext cx="51775" cy="67575"/>
            </a:xfrm>
            <a:custGeom>
              <a:rect b="b" l="l" r="r" t="t"/>
              <a:pathLst>
                <a:path extrusionOk="0" h="2703" w="2071">
                  <a:moveTo>
                    <a:pt x="0" y="0"/>
                  </a:moveTo>
                  <a:lnTo>
                    <a:pt x="0" y="2702"/>
                  </a:lnTo>
                  <a:lnTo>
                    <a:pt x="2070" y="2702"/>
                  </a:lnTo>
                  <a:lnTo>
                    <a:pt x="2070" y="0"/>
                  </a:lnTo>
                  <a:close/>
                </a:path>
              </a:pathLst>
            </a:custGeom>
            <a:solidFill>
              <a:srgbClr val="FFD9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9" name="Google Shape;1129;p80"/>
            <p:cNvSpPr/>
            <p:nvPr/>
          </p:nvSpPr>
          <p:spPr>
            <a:xfrm>
              <a:off x="2930950" y="4241200"/>
              <a:ext cx="54650" cy="20725"/>
            </a:xfrm>
            <a:custGeom>
              <a:rect b="b" l="l" r="r" t="t"/>
              <a:pathLst>
                <a:path extrusionOk="0" h="829" w="2186">
                  <a:moveTo>
                    <a:pt x="47" y="0"/>
                  </a:moveTo>
                  <a:lnTo>
                    <a:pt x="1" y="828"/>
                  </a:lnTo>
                  <a:lnTo>
                    <a:pt x="2186" y="828"/>
                  </a:lnTo>
                  <a:lnTo>
                    <a:pt x="2140" y="0"/>
                  </a:lnTo>
                  <a:close/>
                </a:path>
              </a:pathLst>
            </a:custGeom>
            <a:solidFill>
              <a:srgbClr val="FFD9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0" name="Google Shape;1130;p80"/>
            <p:cNvSpPr/>
            <p:nvPr/>
          </p:nvSpPr>
          <p:spPr>
            <a:xfrm>
              <a:off x="3135350" y="4739675"/>
              <a:ext cx="113300" cy="114150"/>
            </a:xfrm>
            <a:custGeom>
              <a:rect b="b" l="l" r="r" t="t"/>
              <a:pathLst>
                <a:path extrusionOk="0" h="4566" w="4532">
                  <a:moveTo>
                    <a:pt x="300" y="1"/>
                  </a:moveTo>
                  <a:lnTo>
                    <a:pt x="1" y="4566"/>
                  </a:lnTo>
                  <a:lnTo>
                    <a:pt x="4531" y="4566"/>
                  </a:lnTo>
                  <a:lnTo>
                    <a:pt x="4244" y="1"/>
                  </a:lnTo>
                  <a:close/>
                </a:path>
              </a:pathLst>
            </a:custGeom>
            <a:solidFill>
              <a:srgbClr val="FFD9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1" name="Google Shape;1131;p80"/>
            <p:cNvSpPr/>
            <p:nvPr/>
          </p:nvSpPr>
          <p:spPr>
            <a:xfrm>
              <a:off x="3145425" y="4583875"/>
              <a:ext cx="93450" cy="114150"/>
            </a:xfrm>
            <a:custGeom>
              <a:rect b="b" l="l" r="r" t="t"/>
              <a:pathLst>
                <a:path extrusionOk="0" h="4566" w="3738">
                  <a:moveTo>
                    <a:pt x="299" y="0"/>
                  </a:moveTo>
                  <a:lnTo>
                    <a:pt x="0" y="4565"/>
                  </a:lnTo>
                  <a:lnTo>
                    <a:pt x="3737" y="4565"/>
                  </a:lnTo>
                  <a:lnTo>
                    <a:pt x="3438" y="0"/>
                  </a:lnTo>
                  <a:close/>
                </a:path>
              </a:pathLst>
            </a:custGeom>
            <a:solidFill>
              <a:srgbClr val="FFD9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2" name="Google Shape;1132;p80"/>
            <p:cNvSpPr/>
            <p:nvPr/>
          </p:nvSpPr>
          <p:spPr>
            <a:xfrm>
              <a:off x="3143400" y="4708625"/>
              <a:ext cx="97475" cy="20725"/>
            </a:xfrm>
            <a:custGeom>
              <a:rect b="b" l="l" r="r" t="t"/>
              <a:pathLst>
                <a:path extrusionOk="0" h="829" w="3899">
                  <a:moveTo>
                    <a:pt x="58" y="1"/>
                  </a:moveTo>
                  <a:lnTo>
                    <a:pt x="1" y="829"/>
                  </a:lnTo>
                  <a:lnTo>
                    <a:pt x="3899" y="829"/>
                  </a:lnTo>
                  <a:lnTo>
                    <a:pt x="3841" y="1"/>
                  </a:lnTo>
                  <a:close/>
                </a:path>
              </a:pathLst>
            </a:custGeom>
            <a:solidFill>
              <a:srgbClr val="FFD9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3" name="Google Shape;1133;p80"/>
            <p:cNvSpPr/>
            <p:nvPr/>
          </p:nvSpPr>
          <p:spPr>
            <a:xfrm>
              <a:off x="4084875" y="4459400"/>
              <a:ext cx="316825" cy="36225"/>
            </a:xfrm>
            <a:custGeom>
              <a:rect b="b" l="l" r="r" t="t"/>
              <a:pathLst>
                <a:path extrusionOk="0" h="1449" w="12673">
                  <a:moveTo>
                    <a:pt x="1" y="0"/>
                  </a:moveTo>
                  <a:lnTo>
                    <a:pt x="1" y="1449"/>
                  </a:lnTo>
                  <a:lnTo>
                    <a:pt x="12673" y="1449"/>
                  </a:lnTo>
                  <a:lnTo>
                    <a:pt x="12673" y="0"/>
                  </a:lnTo>
                  <a:close/>
                </a:path>
              </a:pathLst>
            </a:custGeom>
            <a:solidFill>
              <a:srgbClr val="FFD9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4" name="Google Shape;1134;p80"/>
            <p:cNvSpPr/>
            <p:nvPr/>
          </p:nvSpPr>
          <p:spPr>
            <a:xfrm>
              <a:off x="4303075" y="4397000"/>
              <a:ext cx="98625" cy="51775"/>
            </a:xfrm>
            <a:custGeom>
              <a:rect b="b" l="l" r="r" t="t"/>
              <a:pathLst>
                <a:path extrusionOk="0" h="2071" w="3945">
                  <a:moveTo>
                    <a:pt x="1725" y="1"/>
                  </a:moveTo>
                  <a:lnTo>
                    <a:pt x="0" y="1151"/>
                  </a:lnTo>
                  <a:lnTo>
                    <a:pt x="0" y="2071"/>
                  </a:lnTo>
                  <a:lnTo>
                    <a:pt x="3945" y="2071"/>
                  </a:lnTo>
                  <a:lnTo>
                    <a:pt x="3945" y="1"/>
                  </a:lnTo>
                  <a:close/>
                </a:path>
              </a:pathLst>
            </a:custGeom>
            <a:solidFill>
              <a:srgbClr val="FFD9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5" name="Google Shape;1135;p80"/>
            <p:cNvSpPr/>
            <p:nvPr/>
          </p:nvSpPr>
          <p:spPr>
            <a:xfrm>
              <a:off x="4537075" y="4262250"/>
              <a:ext cx="50625" cy="30725"/>
            </a:xfrm>
            <a:custGeom>
              <a:rect b="b" l="l" r="r" t="t"/>
              <a:pathLst>
                <a:path extrusionOk="0" h="1229" w="2025">
                  <a:moveTo>
                    <a:pt x="1018" y="1"/>
                  </a:moveTo>
                  <a:cubicBezTo>
                    <a:pt x="912" y="1"/>
                    <a:pt x="806" y="73"/>
                    <a:pt x="806" y="216"/>
                  </a:cubicBezTo>
                  <a:lnTo>
                    <a:pt x="806" y="435"/>
                  </a:lnTo>
                  <a:cubicBezTo>
                    <a:pt x="403" y="515"/>
                    <a:pt x="81" y="826"/>
                    <a:pt x="1" y="1228"/>
                  </a:cubicBezTo>
                  <a:lnTo>
                    <a:pt x="2024" y="1228"/>
                  </a:lnTo>
                  <a:cubicBezTo>
                    <a:pt x="1944" y="826"/>
                    <a:pt x="1634" y="515"/>
                    <a:pt x="1231" y="435"/>
                  </a:cubicBezTo>
                  <a:lnTo>
                    <a:pt x="1231" y="216"/>
                  </a:lnTo>
                  <a:cubicBezTo>
                    <a:pt x="1231" y="73"/>
                    <a:pt x="1125" y="1"/>
                    <a:pt x="1018" y="1"/>
                  </a:cubicBezTo>
                  <a:close/>
                </a:path>
              </a:pathLst>
            </a:custGeom>
            <a:solidFill>
              <a:srgbClr val="FFD9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6" name="Google Shape;1136;p80"/>
            <p:cNvSpPr/>
            <p:nvPr/>
          </p:nvSpPr>
          <p:spPr>
            <a:xfrm>
              <a:off x="4536500" y="4303575"/>
              <a:ext cx="51775" cy="67300"/>
            </a:xfrm>
            <a:custGeom>
              <a:rect b="b" l="l" r="r" t="t"/>
              <a:pathLst>
                <a:path extrusionOk="0" h="2692" w="2071">
                  <a:moveTo>
                    <a:pt x="1" y="1"/>
                  </a:moveTo>
                  <a:lnTo>
                    <a:pt x="1" y="2691"/>
                  </a:lnTo>
                  <a:lnTo>
                    <a:pt x="2070" y="2691"/>
                  </a:lnTo>
                  <a:lnTo>
                    <a:pt x="2070" y="1"/>
                  </a:lnTo>
                  <a:close/>
                </a:path>
              </a:pathLst>
            </a:custGeom>
            <a:solidFill>
              <a:srgbClr val="FFD9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7" name="Google Shape;1137;p80"/>
            <p:cNvSpPr/>
            <p:nvPr/>
          </p:nvSpPr>
          <p:spPr>
            <a:xfrm>
              <a:off x="4748075" y="4661775"/>
              <a:ext cx="96350" cy="20725"/>
            </a:xfrm>
            <a:custGeom>
              <a:rect b="b" l="l" r="r" t="t"/>
              <a:pathLst>
                <a:path extrusionOk="0" h="829" w="3854">
                  <a:moveTo>
                    <a:pt x="35" y="0"/>
                  </a:moveTo>
                  <a:lnTo>
                    <a:pt x="1" y="828"/>
                  </a:lnTo>
                  <a:lnTo>
                    <a:pt x="3853" y="828"/>
                  </a:lnTo>
                  <a:lnTo>
                    <a:pt x="3819" y="0"/>
                  </a:lnTo>
                  <a:close/>
                </a:path>
              </a:pathLst>
            </a:custGeom>
            <a:solidFill>
              <a:srgbClr val="FFD9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8" name="Google Shape;1138;p80"/>
            <p:cNvSpPr/>
            <p:nvPr/>
          </p:nvSpPr>
          <p:spPr>
            <a:xfrm>
              <a:off x="4759000" y="4443575"/>
              <a:ext cx="74500" cy="20725"/>
            </a:xfrm>
            <a:custGeom>
              <a:rect b="b" l="l" r="r" t="t"/>
              <a:pathLst>
                <a:path extrusionOk="0" h="829" w="2980">
                  <a:moveTo>
                    <a:pt x="35" y="1"/>
                  </a:moveTo>
                  <a:lnTo>
                    <a:pt x="1" y="829"/>
                  </a:lnTo>
                  <a:lnTo>
                    <a:pt x="2979" y="829"/>
                  </a:lnTo>
                  <a:lnTo>
                    <a:pt x="2945" y="1"/>
                  </a:lnTo>
                  <a:close/>
                </a:path>
              </a:pathLst>
            </a:custGeom>
            <a:solidFill>
              <a:srgbClr val="FFD9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9" name="Google Shape;1139;p80"/>
            <p:cNvSpPr/>
            <p:nvPr/>
          </p:nvSpPr>
          <p:spPr>
            <a:xfrm>
              <a:off x="4534775" y="4381475"/>
              <a:ext cx="55225" cy="20450"/>
            </a:xfrm>
            <a:custGeom>
              <a:rect b="b" l="l" r="r" t="t"/>
              <a:pathLst>
                <a:path extrusionOk="0" h="818" w="2209">
                  <a:moveTo>
                    <a:pt x="58" y="1"/>
                  </a:moveTo>
                  <a:lnTo>
                    <a:pt x="1" y="817"/>
                  </a:lnTo>
                  <a:lnTo>
                    <a:pt x="2208" y="817"/>
                  </a:lnTo>
                  <a:lnTo>
                    <a:pt x="2151" y="1"/>
                  </a:lnTo>
                  <a:close/>
                </a:path>
              </a:pathLst>
            </a:custGeom>
            <a:solidFill>
              <a:srgbClr val="FFD9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0" name="Google Shape;1140;p80"/>
            <p:cNvSpPr/>
            <p:nvPr/>
          </p:nvSpPr>
          <p:spPr>
            <a:xfrm>
              <a:off x="4749525" y="4474925"/>
              <a:ext cx="93450" cy="176525"/>
            </a:xfrm>
            <a:custGeom>
              <a:rect b="b" l="l" r="r" t="t"/>
              <a:pathLst>
                <a:path extrusionOk="0" h="7061" w="3738">
                  <a:moveTo>
                    <a:pt x="357" y="0"/>
                  </a:moveTo>
                  <a:lnTo>
                    <a:pt x="0" y="7060"/>
                  </a:lnTo>
                  <a:lnTo>
                    <a:pt x="3738" y="7060"/>
                  </a:lnTo>
                  <a:lnTo>
                    <a:pt x="3381" y="0"/>
                  </a:lnTo>
                  <a:close/>
                </a:path>
              </a:pathLst>
            </a:custGeom>
            <a:solidFill>
              <a:srgbClr val="FFD9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1" name="Google Shape;1141;p80"/>
            <p:cNvSpPr/>
            <p:nvPr/>
          </p:nvSpPr>
          <p:spPr>
            <a:xfrm>
              <a:off x="4351950" y="4314800"/>
              <a:ext cx="47750" cy="71600"/>
            </a:xfrm>
            <a:custGeom>
              <a:rect b="b" l="l" r="r" t="t"/>
              <a:pathLst>
                <a:path extrusionOk="0" h="2864" w="1910">
                  <a:moveTo>
                    <a:pt x="955" y="0"/>
                  </a:moveTo>
                  <a:lnTo>
                    <a:pt x="0" y="2863"/>
                  </a:lnTo>
                  <a:lnTo>
                    <a:pt x="1909" y="2863"/>
                  </a:lnTo>
                  <a:lnTo>
                    <a:pt x="955" y="0"/>
                  </a:lnTo>
                  <a:close/>
                </a:path>
              </a:pathLst>
            </a:custGeom>
            <a:solidFill>
              <a:srgbClr val="FFD9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2" name="Google Shape;1142;p80"/>
            <p:cNvSpPr/>
            <p:nvPr/>
          </p:nvSpPr>
          <p:spPr>
            <a:xfrm>
              <a:off x="4513800" y="4708625"/>
              <a:ext cx="97475" cy="20725"/>
            </a:xfrm>
            <a:custGeom>
              <a:rect b="b" l="l" r="r" t="t"/>
              <a:pathLst>
                <a:path extrusionOk="0" h="829" w="3899">
                  <a:moveTo>
                    <a:pt x="58" y="1"/>
                  </a:moveTo>
                  <a:lnTo>
                    <a:pt x="0" y="829"/>
                  </a:lnTo>
                  <a:lnTo>
                    <a:pt x="3898" y="829"/>
                  </a:lnTo>
                  <a:lnTo>
                    <a:pt x="3841" y="1"/>
                  </a:lnTo>
                  <a:close/>
                </a:path>
              </a:pathLst>
            </a:custGeom>
            <a:solidFill>
              <a:srgbClr val="FFD9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3" name="Google Shape;1143;p80"/>
            <p:cNvSpPr/>
            <p:nvPr/>
          </p:nvSpPr>
          <p:spPr>
            <a:xfrm>
              <a:off x="4505750" y="4739675"/>
              <a:ext cx="113575" cy="114150"/>
            </a:xfrm>
            <a:custGeom>
              <a:rect b="b" l="l" r="r" t="t"/>
              <a:pathLst>
                <a:path extrusionOk="0" h="4566" w="4543">
                  <a:moveTo>
                    <a:pt x="299" y="1"/>
                  </a:moveTo>
                  <a:lnTo>
                    <a:pt x="0" y="4566"/>
                  </a:lnTo>
                  <a:lnTo>
                    <a:pt x="4542" y="4566"/>
                  </a:lnTo>
                  <a:lnTo>
                    <a:pt x="4243" y="1"/>
                  </a:lnTo>
                  <a:close/>
                </a:path>
              </a:pathLst>
            </a:custGeom>
            <a:solidFill>
              <a:srgbClr val="FFD9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4" name="Google Shape;1144;p80"/>
            <p:cNvSpPr/>
            <p:nvPr/>
          </p:nvSpPr>
          <p:spPr>
            <a:xfrm>
              <a:off x="4760450" y="4272250"/>
              <a:ext cx="71600" cy="161000"/>
            </a:xfrm>
            <a:custGeom>
              <a:rect b="b" l="l" r="r" t="t"/>
              <a:pathLst>
                <a:path extrusionOk="0" h="6440" w="2864">
                  <a:moveTo>
                    <a:pt x="322" y="0"/>
                  </a:moveTo>
                  <a:lnTo>
                    <a:pt x="0" y="6440"/>
                  </a:lnTo>
                  <a:lnTo>
                    <a:pt x="2864" y="6440"/>
                  </a:lnTo>
                  <a:lnTo>
                    <a:pt x="2542" y="0"/>
                  </a:lnTo>
                  <a:close/>
                </a:path>
              </a:pathLst>
            </a:custGeom>
            <a:solidFill>
              <a:srgbClr val="FFD9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5" name="Google Shape;1145;p80"/>
            <p:cNvSpPr/>
            <p:nvPr/>
          </p:nvSpPr>
          <p:spPr>
            <a:xfrm>
              <a:off x="4515800" y="4583875"/>
              <a:ext cx="93450" cy="114150"/>
            </a:xfrm>
            <a:custGeom>
              <a:rect b="b" l="l" r="r" t="t"/>
              <a:pathLst>
                <a:path extrusionOk="0" h="4566" w="3738">
                  <a:moveTo>
                    <a:pt x="288" y="0"/>
                  </a:moveTo>
                  <a:lnTo>
                    <a:pt x="1" y="4565"/>
                  </a:lnTo>
                  <a:lnTo>
                    <a:pt x="3738" y="4565"/>
                  </a:lnTo>
                  <a:lnTo>
                    <a:pt x="3439" y="0"/>
                  </a:lnTo>
                  <a:close/>
                </a:path>
              </a:pathLst>
            </a:custGeom>
            <a:solidFill>
              <a:srgbClr val="FFD9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6" name="Google Shape;1146;p80"/>
            <p:cNvSpPr/>
            <p:nvPr/>
          </p:nvSpPr>
          <p:spPr>
            <a:xfrm>
              <a:off x="4523850" y="4552825"/>
              <a:ext cx="77350" cy="20725"/>
            </a:xfrm>
            <a:custGeom>
              <a:rect b="b" l="l" r="r" t="t"/>
              <a:pathLst>
                <a:path extrusionOk="0" h="829" w="3094">
                  <a:moveTo>
                    <a:pt x="58" y="0"/>
                  </a:moveTo>
                  <a:lnTo>
                    <a:pt x="1" y="828"/>
                  </a:lnTo>
                  <a:lnTo>
                    <a:pt x="3094" y="828"/>
                  </a:lnTo>
                  <a:lnTo>
                    <a:pt x="3036" y="0"/>
                  </a:lnTo>
                  <a:close/>
                </a:path>
              </a:pathLst>
            </a:custGeom>
            <a:solidFill>
              <a:srgbClr val="FFD9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7" name="Google Shape;1147;p80"/>
            <p:cNvSpPr/>
            <p:nvPr/>
          </p:nvSpPr>
          <p:spPr>
            <a:xfrm>
              <a:off x="4525875" y="4412525"/>
              <a:ext cx="73325" cy="129675"/>
            </a:xfrm>
            <a:custGeom>
              <a:rect b="b" l="l" r="r" t="t"/>
              <a:pathLst>
                <a:path extrusionOk="0" h="5187" w="2933">
                  <a:moveTo>
                    <a:pt x="334" y="1"/>
                  </a:moveTo>
                  <a:lnTo>
                    <a:pt x="0" y="5187"/>
                  </a:lnTo>
                  <a:lnTo>
                    <a:pt x="2932" y="5187"/>
                  </a:lnTo>
                  <a:lnTo>
                    <a:pt x="2599" y="1"/>
                  </a:lnTo>
                  <a:close/>
                </a:path>
              </a:pathLst>
            </a:custGeom>
            <a:solidFill>
              <a:srgbClr val="FFD9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8" name="Google Shape;1148;p80"/>
            <p:cNvSpPr/>
            <p:nvPr/>
          </p:nvSpPr>
          <p:spPr>
            <a:xfrm>
              <a:off x="4739450" y="4693100"/>
              <a:ext cx="113600" cy="160725"/>
            </a:xfrm>
            <a:custGeom>
              <a:rect b="b" l="l" r="r" t="t"/>
              <a:pathLst>
                <a:path extrusionOk="0" h="6429" w="4544">
                  <a:moveTo>
                    <a:pt x="323" y="1"/>
                  </a:moveTo>
                  <a:lnTo>
                    <a:pt x="1" y="6429"/>
                  </a:lnTo>
                  <a:lnTo>
                    <a:pt x="4543" y="6429"/>
                  </a:lnTo>
                  <a:lnTo>
                    <a:pt x="4221" y="1"/>
                  </a:lnTo>
                  <a:close/>
                </a:path>
              </a:pathLst>
            </a:custGeom>
            <a:solidFill>
              <a:srgbClr val="FFD9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9" name="Google Shape;1149;p80"/>
            <p:cNvSpPr/>
            <p:nvPr/>
          </p:nvSpPr>
          <p:spPr>
            <a:xfrm>
              <a:off x="4769075" y="4241200"/>
              <a:ext cx="54350" cy="20725"/>
            </a:xfrm>
            <a:custGeom>
              <a:rect b="b" l="l" r="r" t="t"/>
              <a:pathLst>
                <a:path extrusionOk="0" h="829" w="2174">
                  <a:moveTo>
                    <a:pt x="46" y="0"/>
                  </a:moveTo>
                  <a:lnTo>
                    <a:pt x="0" y="828"/>
                  </a:lnTo>
                  <a:lnTo>
                    <a:pt x="2174" y="828"/>
                  </a:lnTo>
                  <a:lnTo>
                    <a:pt x="2139" y="0"/>
                  </a:lnTo>
                  <a:close/>
                </a:path>
              </a:pathLst>
            </a:custGeom>
            <a:solidFill>
              <a:srgbClr val="FFD9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0" name="Google Shape;1150;p80"/>
            <p:cNvSpPr/>
            <p:nvPr/>
          </p:nvSpPr>
          <p:spPr>
            <a:xfrm>
              <a:off x="4770800" y="4121975"/>
              <a:ext cx="50900" cy="31000"/>
            </a:xfrm>
            <a:custGeom>
              <a:rect b="b" l="l" r="r" t="t"/>
              <a:pathLst>
                <a:path extrusionOk="0" h="1240" w="2036">
                  <a:moveTo>
                    <a:pt x="1018" y="0"/>
                  </a:moveTo>
                  <a:cubicBezTo>
                    <a:pt x="912" y="0"/>
                    <a:pt x="805" y="72"/>
                    <a:pt x="805" y="216"/>
                  </a:cubicBezTo>
                  <a:lnTo>
                    <a:pt x="805" y="434"/>
                  </a:lnTo>
                  <a:cubicBezTo>
                    <a:pt x="403" y="515"/>
                    <a:pt x="92" y="825"/>
                    <a:pt x="0" y="1239"/>
                  </a:cubicBezTo>
                  <a:lnTo>
                    <a:pt x="2036" y="1239"/>
                  </a:lnTo>
                  <a:cubicBezTo>
                    <a:pt x="1944" y="825"/>
                    <a:pt x="1633" y="515"/>
                    <a:pt x="1231" y="434"/>
                  </a:cubicBezTo>
                  <a:lnTo>
                    <a:pt x="1231" y="216"/>
                  </a:lnTo>
                  <a:cubicBezTo>
                    <a:pt x="1231" y="72"/>
                    <a:pt x="1124" y="0"/>
                    <a:pt x="1018" y="0"/>
                  </a:cubicBezTo>
                  <a:close/>
                </a:path>
              </a:pathLst>
            </a:custGeom>
            <a:solidFill>
              <a:srgbClr val="FFD9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1" name="Google Shape;1151;p80"/>
            <p:cNvSpPr/>
            <p:nvPr/>
          </p:nvSpPr>
          <p:spPr>
            <a:xfrm>
              <a:off x="4770225" y="4163300"/>
              <a:ext cx="52050" cy="67575"/>
            </a:xfrm>
            <a:custGeom>
              <a:rect b="b" l="l" r="r" t="t"/>
              <a:pathLst>
                <a:path extrusionOk="0" h="2703" w="2082">
                  <a:moveTo>
                    <a:pt x="0" y="0"/>
                  </a:moveTo>
                  <a:lnTo>
                    <a:pt x="0" y="2702"/>
                  </a:lnTo>
                  <a:lnTo>
                    <a:pt x="2082" y="2702"/>
                  </a:lnTo>
                  <a:lnTo>
                    <a:pt x="2082" y="0"/>
                  </a:lnTo>
                  <a:close/>
                </a:path>
              </a:pathLst>
            </a:custGeom>
            <a:solidFill>
              <a:srgbClr val="FFD9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2" name="Google Shape;1152;p80"/>
            <p:cNvSpPr/>
            <p:nvPr/>
          </p:nvSpPr>
          <p:spPr>
            <a:xfrm>
              <a:off x="1352150" y="3848900"/>
              <a:ext cx="10650" cy="9125"/>
            </a:xfrm>
            <a:custGeom>
              <a:rect b="b" l="l" r="r" t="t"/>
              <a:pathLst>
                <a:path extrusionOk="0" h="365" w="426">
                  <a:moveTo>
                    <a:pt x="184" y="0"/>
                  </a:moveTo>
                  <a:cubicBezTo>
                    <a:pt x="90" y="0"/>
                    <a:pt x="0" y="75"/>
                    <a:pt x="0" y="192"/>
                  </a:cubicBezTo>
                  <a:cubicBezTo>
                    <a:pt x="0" y="284"/>
                    <a:pt x="81" y="364"/>
                    <a:pt x="184" y="364"/>
                  </a:cubicBezTo>
                  <a:cubicBezTo>
                    <a:pt x="345" y="364"/>
                    <a:pt x="426" y="169"/>
                    <a:pt x="311" y="54"/>
                  </a:cubicBezTo>
                  <a:cubicBezTo>
                    <a:pt x="274" y="17"/>
                    <a:pt x="229" y="0"/>
                    <a:pt x="184" y="0"/>
                  </a:cubicBezTo>
                  <a:close/>
                </a:path>
              </a:pathLst>
            </a:custGeom>
            <a:solidFill>
              <a:srgbClr val="FFD9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3" name="Google Shape;1153;p80"/>
            <p:cNvSpPr/>
            <p:nvPr/>
          </p:nvSpPr>
          <p:spPr>
            <a:xfrm>
              <a:off x="1296375" y="3811700"/>
              <a:ext cx="306475" cy="9225"/>
            </a:xfrm>
            <a:custGeom>
              <a:rect b="b" l="l" r="r" t="t"/>
              <a:pathLst>
                <a:path extrusionOk="0" h="369" w="12259">
                  <a:moveTo>
                    <a:pt x="184" y="1"/>
                  </a:moveTo>
                  <a:cubicBezTo>
                    <a:pt x="81" y="1"/>
                    <a:pt x="0" y="81"/>
                    <a:pt x="0" y="185"/>
                  </a:cubicBezTo>
                  <a:cubicBezTo>
                    <a:pt x="0" y="288"/>
                    <a:pt x="81" y="369"/>
                    <a:pt x="184" y="369"/>
                  </a:cubicBezTo>
                  <a:lnTo>
                    <a:pt x="12074" y="369"/>
                  </a:lnTo>
                  <a:cubicBezTo>
                    <a:pt x="12166" y="369"/>
                    <a:pt x="12247" y="288"/>
                    <a:pt x="12258" y="196"/>
                  </a:cubicBezTo>
                  <a:lnTo>
                    <a:pt x="12258" y="185"/>
                  </a:lnTo>
                  <a:cubicBezTo>
                    <a:pt x="12247" y="81"/>
                    <a:pt x="12166" y="1"/>
                    <a:pt x="12074" y="1"/>
                  </a:cubicBezTo>
                  <a:close/>
                </a:path>
              </a:pathLst>
            </a:custGeom>
            <a:solidFill>
              <a:srgbClr val="FFD9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4" name="Google Shape;1154;p80"/>
            <p:cNvSpPr/>
            <p:nvPr/>
          </p:nvSpPr>
          <p:spPr>
            <a:xfrm>
              <a:off x="1536425" y="4034800"/>
              <a:ext cx="10650" cy="9125"/>
            </a:xfrm>
            <a:custGeom>
              <a:rect b="b" l="l" r="r" t="t"/>
              <a:pathLst>
                <a:path extrusionOk="0" h="365" w="426">
                  <a:moveTo>
                    <a:pt x="242" y="0"/>
                  </a:moveTo>
                  <a:cubicBezTo>
                    <a:pt x="81" y="0"/>
                    <a:pt x="0" y="196"/>
                    <a:pt x="115" y="311"/>
                  </a:cubicBezTo>
                  <a:cubicBezTo>
                    <a:pt x="153" y="348"/>
                    <a:pt x="198" y="365"/>
                    <a:pt x="243" y="365"/>
                  </a:cubicBezTo>
                  <a:cubicBezTo>
                    <a:pt x="337" y="365"/>
                    <a:pt x="426" y="293"/>
                    <a:pt x="426" y="184"/>
                  </a:cubicBezTo>
                  <a:cubicBezTo>
                    <a:pt x="426" y="81"/>
                    <a:pt x="345" y="0"/>
                    <a:pt x="242" y="0"/>
                  </a:cubicBezTo>
                  <a:close/>
                </a:path>
              </a:pathLst>
            </a:custGeom>
            <a:solidFill>
              <a:srgbClr val="FFD9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5" name="Google Shape;1155;p80"/>
            <p:cNvSpPr/>
            <p:nvPr/>
          </p:nvSpPr>
          <p:spPr>
            <a:xfrm>
              <a:off x="1430350" y="3913950"/>
              <a:ext cx="51175" cy="27725"/>
            </a:xfrm>
            <a:custGeom>
              <a:rect b="b" l="l" r="r" t="t"/>
              <a:pathLst>
                <a:path extrusionOk="0" h="1109" w="2047">
                  <a:moveTo>
                    <a:pt x="764" y="0"/>
                  </a:moveTo>
                  <a:cubicBezTo>
                    <a:pt x="503" y="0"/>
                    <a:pt x="236" y="81"/>
                    <a:pt x="0" y="258"/>
                  </a:cubicBezTo>
                  <a:lnTo>
                    <a:pt x="529" y="798"/>
                  </a:lnTo>
                  <a:cubicBezTo>
                    <a:pt x="598" y="752"/>
                    <a:pt x="678" y="740"/>
                    <a:pt x="770" y="740"/>
                  </a:cubicBezTo>
                  <a:cubicBezTo>
                    <a:pt x="1000" y="740"/>
                    <a:pt x="1207" y="890"/>
                    <a:pt x="1288" y="1108"/>
                  </a:cubicBezTo>
                  <a:lnTo>
                    <a:pt x="2047" y="1108"/>
                  </a:lnTo>
                  <a:cubicBezTo>
                    <a:pt x="1950" y="434"/>
                    <a:pt x="1371" y="0"/>
                    <a:pt x="764" y="0"/>
                  </a:cubicBezTo>
                  <a:close/>
                </a:path>
              </a:pathLst>
            </a:custGeom>
            <a:solidFill>
              <a:srgbClr val="FFD9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6" name="Google Shape;1156;p80"/>
            <p:cNvSpPr/>
            <p:nvPr/>
          </p:nvSpPr>
          <p:spPr>
            <a:xfrm>
              <a:off x="1417125" y="3927275"/>
              <a:ext cx="64400" cy="51550"/>
            </a:xfrm>
            <a:custGeom>
              <a:rect b="b" l="l" r="r" t="t"/>
              <a:pathLst>
                <a:path extrusionOk="0" h="2062" w="2576">
                  <a:moveTo>
                    <a:pt x="265" y="0"/>
                  </a:moveTo>
                  <a:cubicBezTo>
                    <a:pt x="92" y="219"/>
                    <a:pt x="0" y="483"/>
                    <a:pt x="0" y="771"/>
                  </a:cubicBezTo>
                  <a:cubicBezTo>
                    <a:pt x="0" y="1438"/>
                    <a:pt x="529" y="2001"/>
                    <a:pt x="1196" y="2059"/>
                  </a:cubicBezTo>
                  <a:cubicBezTo>
                    <a:pt x="1226" y="2061"/>
                    <a:pt x="1256" y="2062"/>
                    <a:pt x="1285" y="2062"/>
                  </a:cubicBezTo>
                  <a:cubicBezTo>
                    <a:pt x="1926" y="2062"/>
                    <a:pt x="2477" y="1592"/>
                    <a:pt x="2576" y="955"/>
                  </a:cubicBezTo>
                  <a:lnTo>
                    <a:pt x="1828" y="955"/>
                  </a:lnTo>
                  <a:cubicBezTo>
                    <a:pt x="1734" y="1212"/>
                    <a:pt x="1519" y="1329"/>
                    <a:pt x="1304" y="1329"/>
                  </a:cubicBezTo>
                  <a:cubicBezTo>
                    <a:pt x="1020" y="1329"/>
                    <a:pt x="736" y="1125"/>
                    <a:pt x="736" y="771"/>
                  </a:cubicBezTo>
                  <a:cubicBezTo>
                    <a:pt x="736" y="679"/>
                    <a:pt x="759" y="598"/>
                    <a:pt x="793" y="529"/>
                  </a:cubicBezTo>
                  <a:lnTo>
                    <a:pt x="265" y="0"/>
                  </a:lnTo>
                  <a:close/>
                </a:path>
              </a:pathLst>
            </a:custGeom>
            <a:solidFill>
              <a:srgbClr val="FFD9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7" name="Google Shape;1157;p80"/>
            <p:cNvSpPr/>
            <p:nvPr/>
          </p:nvSpPr>
          <p:spPr>
            <a:xfrm>
              <a:off x="1345250" y="3867200"/>
              <a:ext cx="198575" cy="158125"/>
            </a:xfrm>
            <a:custGeom>
              <a:rect b="b" l="l" r="r" t="t"/>
              <a:pathLst>
                <a:path extrusionOk="0" h="6325" w="7943">
                  <a:moveTo>
                    <a:pt x="4191" y="0"/>
                  </a:moveTo>
                  <a:cubicBezTo>
                    <a:pt x="3450" y="0"/>
                    <a:pt x="2698" y="260"/>
                    <a:pt x="2082" y="817"/>
                  </a:cubicBezTo>
                  <a:lnTo>
                    <a:pt x="3140" y="1863"/>
                  </a:lnTo>
                  <a:cubicBezTo>
                    <a:pt x="3456" y="1607"/>
                    <a:pt x="3820" y="1491"/>
                    <a:pt x="4177" y="1491"/>
                  </a:cubicBezTo>
                  <a:cubicBezTo>
                    <a:pt x="4975" y="1491"/>
                    <a:pt x="5735" y="2073"/>
                    <a:pt x="5830" y="2978"/>
                  </a:cubicBezTo>
                  <a:lnTo>
                    <a:pt x="6405" y="2978"/>
                  </a:lnTo>
                  <a:cubicBezTo>
                    <a:pt x="6658" y="2978"/>
                    <a:pt x="6658" y="3358"/>
                    <a:pt x="6405" y="3358"/>
                  </a:cubicBezTo>
                  <a:lnTo>
                    <a:pt x="5830" y="3358"/>
                  </a:lnTo>
                  <a:cubicBezTo>
                    <a:pt x="5731" y="4196"/>
                    <a:pt x="5018" y="4833"/>
                    <a:pt x="4179" y="4833"/>
                  </a:cubicBezTo>
                  <a:cubicBezTo>
                    <a:pt x="4143" y="4833"/>
                    <a:pt x="4107" y="4832"/>
                    <a:pt x="4071" y="4830"/>
                  </a:cubicBezTo>
                  <a:cubicBezTo>
                    <a:pt x="3186" y="4784"/>
                    <a:pt x="2496" y="4048"/>
                    <a:pt x="2496" y="3162"/>
                  </a:cubicBezTo>
                  <a:cubicBezTo>
                    <a:pt x="2496" y="2794"/>
                    <a:pt x="2622" y="2426"/>
                    <a:pt x="2864" y="2128"/>
                  </a:cubicBezTo>
                  <a:lnTo>
                    <a:pt x="1817" y="1081"/>
                  </a:lnTo>
                  <a:lnTo>
                    <a:pt x="1817" y="1081"/>
                  </a:lnTo>
                  <a:cubicBezTo>
                    <a:pt x="0" y="3116"/>
                    <a:pt x="1449" y="6325"/>
                    <a:pt x="4174" y="6325"/>
                  </a:cubicBezTo>
                  <a:cubicBezTo>
                    <a:pt x="4186" y="6325"/>
                    <a:pt x="4197" y="6325"/>
                    <a:pt x="4209" y="6325"/>
                  </a:cubicBezTo>
                  <a:cubicBezTo>
                    <a:pt x="6410" y="6325"/>
                    <a:pt x="7942" y="4118"/>
                    <a:pt x="7153" y="2047"/>
                  </a:cubicBezTo>
                  <a:cubicBezTo>
                    <a:pt x="6662" y="740"/>
                    <a:pt x="5441" y="0"/>
                    <a:pt x="4191" y="0"/>
                  </a:cubicBezTo>
                  <a:close/>
                </a:path>
              </a:pathLst>
            </a:custGeom>
            <a:solidFill>
              <a:srgbClr val="FFD9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8" name="Google Shape;1158;p80"/>
            <p:cNvSpPr/>
            <p:nvPr/>
          </p:nvSpPr>
          <p:spPr>
            <a:xfrm>
              <a:off x="1537950" y="3848900"/>
              <a:ext cx="10850" cy="9125"/>
            </a:xfrm>
            <a:custGeom>
              <a:rect b="b" l="l" r="r" t="t"/>
              <a:pathLst>
                <a:path extrusionOk="0" h="365" w="434">
                  <a:moveTo>
                    <a:pt x="190" y="0"/>
                  </a:moveTo>
                  <a:cubicBezTo>
                    <a:pt x="93" y="0"/>
                    <a:pt x="0" y="75"/>
                    <a:pt x="8" y="192"/>
                  </a:cubicBezTo>
                  <a:cubicBezTo>
                    <a:pt x="8" y="284"/>
                    <a:pt x="89" y="364"/>
                    <a:pt x="181" y="364"/>
                  </a:cubicBezTo>
                  <a:cubicBezTo>
                    <a:pt x="342" y="364"/>
                    <a:pt x="434" y="169"/>
                    <a:pt x="319" y="54"/>
                  </a:cubicBezTo>
                  <a:cubicBezTo>
                    <a:pt x="282" y="17"/>
                    <a:pt x="235" y="0"/>
                    <a:pt x="190" y="0"/>
                  </a:cubicBezTo>
                  <a:close/>
                </a:path>
              </a:pathLst>
            </a:custGeom>
            <a:solidFill>
              <a:srgbClr val="FFD9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9" name="Google Shape;1159;p80"/>
            <p:cNvSpPr/>
            <p:nvPr/>
          </p:nvSpPr>
          <p:spPr>
            <a:xfrm>
              <a:off x="1350700" y="3579425"/>
              <a:ext cx="197825" cy="9225"/>
            </a:xfrm>
            <a:custGeom>
              <a:rect b="b" l="l" r="r" t="t"/>
              <a:pathLst>
                <a:path extrusionOk="0" h="369" w="7913">
                  <a:moveTo>
                    <a:pt x="231" y="1"/>
                  </a:moveTo>
                  <a:cubicBezTo>
                    <a:pt x="1" y="24"/>
                    <a:pt x="12" y="346"/>
                    <a:pt x="242" y="357"/>
                  </a:cubicBezTo>
                  <a:lnTo>
                    <a:pt x="242" y="369"/>
                  </a:lnTo>
                  <a:lnTo>
                    <a:pt x="7671" y="369"/>
                  </a:lnTo>
                  <a:cubicBezTo>
                    <a:pt x="7912" y="357"/>
                    <a:pt x="7912" y="1"/>
                    <a:pt x="7671" y="1"/>
                  </a:cubicBezTo>
                  <a:close/>
                </a:path>
              </a:pathLst>
            </a:custGeom>
            <a:solidFill>
              <a:srgbClr val="FFD9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0" name="Google Shape;1160;p80"/>
            <p:cNvSpPr/>
            <p:nvPr/>
          </p:nvSpPr>
          <p:spPr>
            <a:xfrm>
              <a:off x="1361350" y="3598125"/>
              <a:ext cx="176525" cy="64975"/>
            </a:xfrm>
            <a:custGeom>
              <a:rect b="b" l="l" r="r" t="t"/>
              <a:pathLst>
                <a:path extrusionOk="0" h="2599" w="7061">
                  <a:moveTo>
                    <a:pt x="0" y="0"/>
                  </a:moveTo>
                  <a:lnTo>
                    <a:pt x="0" y="2599"/>
                  </a:lnTo>
                  <a:lnTo>
                    <a:pt x="368" y="2599"/>
                  </a:lnTo>
                  <a:lnTo>
                    <a:pt x="368" y="1300"/>
                  </a:lnTo>
                  <a:cubicBezTo>
                    <a:pt x="368" y="978"/>
                    <a:pt x="552" y="368"/>
                    <a:pt x="1300" y="368"/>
                  </a:cubicBezTo>
                  <a:cubicBezTo>
                    <a:pt x="2036" y="368"/>
                    <a:pt x="2231" y="978"/>
                    <a:pt x="2231" y="1300"/>
                  </a:cubicBezTo>
                  <a:lnTo>
                    <a:pt x="2231" y="2599"/>
                  </a:lnTo>
                  <a:lnTo>
                    <a:pt x="2599" y="2599"/>
                  </a:lnTo>
                  <a:lnTo>
                    <a:pt x="2599" y="1300"/>
                  </a:lnTo>
                  <a:cubicBezTo>
                    <a:pt x="2577" y="784"/>
                    <a:pt x="2980" y="367"/>
                    <a:pt x="3490" y="367"/>
                  </a:cubicBezTo>
                  <a:cubicBezTo>
                    <a:pt x="3503" y="367"/>
                    <a:pt x="3517" y="368"/>
                    <a:pt x="3530" y="368"/>
                  </a:cubicBezTo>
                  <a:cubicBezTo>
                    <a:pt x="4266" y="368"/>
                    <a:pt x="4462" y="978"/>
                    <a:pt x="4462" y="1300"/>
                  </a:cubicBezTo>
                  <a:lnTo>
                    <a:pt x="4462" y="2587"/>
                  </a:lnTo>
                  <a:lnTo>
                    <a:pt x="4818" y="2587"/>
                  </a:lnTo>
                  <a:lnTo>
                    <a:pt x="4818" y="1300"/>
                  </a:lnTo>
                  <a:cubicBezTo>
                    <a:pt x="4818" y="782"/>
                    <a:pt x="5244" y="357"/>
                    <a:pt x="5761" y="357"/>
                  </a:cubicBezTo>
                  <a:cubicBezTo>
                    <a:pt x="6267" y="357"/>
                    <a:pt x="6693" y="782"/>
                    <a:pt x="6693" y="1300"/>
                  </a:cubicBezTo>
                  <a:lnTo>
                    <a:pt x="6693" y="2587"/>
                  </a:lnTo>
                  <a:lnTo>
                    <a:pt x="7061" y="2599"/>
                  </a:lnTo>
                  <a:lnTo>
                    <a:pt x="7061" y="0"/>
                  </a:lnTo>
                  <a:close/>
                </a:path>
              </a:pathLst>
            </a:custGeom>
            <a:solidFill>
              <a:srgbClr val="FFD9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1" name="Google Shape;1161;p80"/>
            <p:cNvSpPr/>
            <p:nvPr/>
          </p:nvSpPr>
          <p:spPr>
            <a:xfrm>
              <a:off x="1364800" y="3417300"/>
              <a:ext cx="169625" cy="152675"/>
            </a:xfrm>
            <a:custGeom>
              <a:rect b="b" l="l" r="r" t="t"/>
              <a:pathLst>
                <a:path extrusionOk="0" h="6107" w="6785">
                  <a:moveTo>
                    <a:pt x="3392" y="0"/>
                  </a:moveTo>
                  <a:lnTo>
                    <a:pt x="0" y="6106"/>
                  </a:lnTo>
                  <a:lnTo>
                    <a:pt x="6785" y="6106"/>
                  </a:lnTo>
                  <a:lnTo>
                    <a:pt x="3392" y="0"/>
                  </a:lnTo>
                  <a:close/>
                </a:path>
              </a:pathLst>
            </a:custGeom>
            <a:solidFill>
              <a:srgbClr val="FFD9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2" name="Google Shape;1162;p80"/>
            <p:cNvSpPr/>
            <p:nvPr/>
          </p:nvSpPr>
          <p:spPr>
            <a:xfrm>
              <a:off x="1333450" y="3737550"/>
              <a:ext cx="232025" cy="64700"/>
            </a:xfrm>
            <a:custGeom>
              <a:rect b="b" l="l" r="r" t="t"/>
              <a:pathLst>
                <a:path extrusionOk="0" h="2588" w="9281">
                  <a:moveTo>
                    <a:pt x="1" y="0"/>
                  </a:moveTo>
                  <a:lnTo>
                    <a:pt x="1" y="2587"/>
                  </a:lnTo>
                  <a:lnTo>
                    <a:pt x="369" y="2587"/>
                  </a:lnTo>
                  <a:lnTo>
                    <a:pt x="369" y="1300"/>
                  </a:lnTo>
                  <a:cubicBezTo>
                    <a:pt x="369" y="978"/>
                    <a:pt x="564" y="357"/>
                    <a:pt x="1300" y="357"/>
                  </a:cubicBezTo>
                  <a:cubicBezTo>
                    <a:pt x="2036" y="357"/>
                    <a:pt x="2232" y="978"/>
                    <a:pt x="2232" y="1300"/>
                  </a:cubicBezTo>
                  <a:lnTo>
                    <a:pt x="2232" y="2587"/>
                  </a:lnTo>
                  <a:lnTo>
                    <a:pt x="2600" y="2587"/>
                  </a:lnTo>
                  <a:lnTo>
                    <a:pt x="2600" y="1300"/>
                  </a:lnTo>
                  <a:cubicBezTo>
                    <a:pt x="2600" y="978"/>
                    <a:pt x="2795" y="357"/>
                    <a:pt x="3531" y="357"/>
                  </a:cubicBezTo>
                  <a:cubicBezTo>
                    <a:pt x="4267" y="357"/>
                    <a:pt x="4462" y="978"/>
                    <a:pt x="4462" y="1300"/>
                  </a:cubicBezTo>
                  <a:lnTo>
                    <a:pt x="4462" y="2587"/>
                  </a:lnTo>
                  <a:lnTo>
                    <a:pt x="4830" y="2587"/>
                  </a:lnTo>
                  <a:lnTo>
                    <a:pt x="4830" y="1300"/>
                  </a:lnTo>
                  <a:cubicBezTo>
                    <a:pt x="4830" y="978"/>
                    <a:pt x="5026" y="357"/>
                    <a:pt x="5762" y="357"/>
                  </a:cubicBezTo>
                  <a:cubicBezTo>
                    <a:pt x="6498" y="357"/>
                    <a:pt x="6693" y="978"/>
                    <a:pt x="6693" y="1300"/>
                  </a:cubicBezTo>
                  <a:lnTo>
                    <a:pt x="6693" y="2587"/>
                  </a:lnTo>
                  <a:lnTo>
                    <a:pt x="7061" y="2587"/>
                  </a:lnTo>
                  <a:lnTo>
                    <a:pt x="7061" y="1300"/>
                  </a:lnTo>
                  <a:cubicBezTo>
                    <a:pt x="7061" y="978"/>
                    <a:pt x="7257" y="357"/>
                    <a:pt x="7993" y="357"/>
                  </a:cubicBezTo>
                  <a:cubicBezTo>
                    <a:pt x="8729" y="357"/>
                    <a:pt x="8924" y="978"/>
                    <a:pt x="8924" y="1300"/>
                  </a:cubicBezTo>
                  <a:lnTo>
                    <a:pt x="8924" y="2587"/>
                  </a:lnTo>
                  <a:lnTo>
                    <a:pt x="9281" y="2587"/>
                  </a:lnTo>
                  <a:lnTo>
                    <a:pt x="9281" y="0"/>
                  </a:lnTo>
                  <a:close/>
                </a:path>
              </a:pathLst>
            </a:custGeom>
            <a:solidFill>
              <a:srgbClr val="FFD9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3" name="Google Shape;1163;p80"/>
            <p:cNvSpPr/>
            <p:nvPr/>
          </p:nvSpPr>
          <p:spPr>
            <a:xfrm>
              <a:off x="1336050" y="3672575"/>
              <a:ext cx="227125" cy="55500"/>
            </a:xfrm>
            <a:custGeom>
              <a:rect b="b" l="l" r="r" t="t"/>
              <a:pathLst>
                <a:path extrusionOk="0" h="2220" w="9085">
                  <a:moveTo>
                    <a:pt x="955" y="0"/>
                  </a:moveTo>
                  <a:lnTo>
                    <a:pt x="0" y="2220"/>
                  </a:lnTo>
                  <a:lnTo>
                    <a:pt x="9085" y="2220"/>
                  </a:lnTo>
                  <a:lnTo>
                    <a:pt x="8130" y="0"/>
                  </a:lnTo>
                  <a:close/>
                </a:path>
              </a:pathLst>
            </a:custGeom>
            <a:solidFill>
              <a:srgbClr val="FFD9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4" name="Google Shape;1164;p80"/>
            <p:cNvSpPr/>
            <p:nvPr/>
          </p:nvSpPr>
          <p:spPr>
            <a:xfrm>
              <a:off x="1380025" y="4146625"/>
              <a:ext cx="64700" cy="847200"/>
            </a:xfrm>
            <a:custGeom>
              <a:rect b="b" l="l" r="r" t="t"/>
              <a:pathLst>
                <a:path extrusionOk="0" h="33888" w="2588">
                  <a:moveTo>
                    <a:pt x="1" y="0"/>
                  </a:moveTo>
                  <a:lnTo>
                    <a:pt x="1" y="33888"/>
                  </a:lnTo>
                  <a:lnTo>
                    <a:pt x="2588" y="33888"/>
                  </a:lnTo>
                  <a:lnTo>
                    <a:pt x="2588" y="0"/>
                  </a:lnTo>
                  <a:close/>
                </a:path>
              </a:pathLst>
            </a:custGeom>
            <a:solidFill>
              <a:srgbClr val="FFD9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5" name="Google Shape;1165;p80"/>
            <p:cNvSpPr/>
            <p:nvPr/>
          </p:nvSpPr>
          <p:spPr>
            <a:xfrm>
              <a:off x="1538150" y="4146625"/>
              <a:ext cx="55500" cy="847200"/>
            </a:xfrm>
            <a:custGeom>
              <a:rect b="b" l="l" r="r" t="t"/>
              <a:pathLst>
                <a:path extrusionOk="0" h="33888" w="2220">
                  <a:moveTo>
                    <a:pt x="0" y="0"/>
                  </a:moveTo>
                  <a:lnTo>
                    <a:pt x="0" y="33888"/>
                  </a:lnTo>
                  <a:lnTo>
                    <a:pt x="2219" y="33888"/>
                  </a:lnTo>
                  <a:lnTo>
                    <a:pt x="2219" y="0"/>
                  </a:lnTo>
                  <a:close/>
                </a:path>
              </a:pathLst>
            </a:custGeom>
            <a:solidFill>
              <a:srgbClr val="FFD9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6" name="Google Shape;1166;p80"/>
            <p:cNvSpPr/>
            <p:nvPr/>
          </p:nvSpPr>
          <p:spPr>
            <a:xfrm>
              <a:off x="1454475" y="4127925"/>
              <a:ext cx="74200" cy="8950"/>
            </a:xfrm>
            <a:custGeom>
              <a:rect b="b" l="l" r="r" t="t"/>
              <a:pathLst>
                <a:path extrusionOk="0" h="358" w="2968">
                  <a:moveTo>
                    <a:pt x="1" y="1"/>
                  </a:moveTo>
                  <a:lnTo>
                    <a:pt x="1" y="357"/>
                  </a:lnTo>
                  <a:lnTo>
                    <a:pt x="2968" y="357"/>
                  </a:lnTo>
                  <a:lnTo>
                    <a:pt x="2968" y="1"/>
                  </a:lnTo>
                  <a:close/>
                </a:path>
              </a:pathLst>
            </a:custGeom>
            <a:solidFill>
              <a:srgbClr val="FFD9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7" name="Google Shape;1167;p80"/>
            <p:cNvSpPr/>
            <p:nvPr/>
          </p:nvSpPr>
          <p:spPr>
            <a:xfrm>
              <a:off x="1380025" y="4127925"/>
              <a:ext cx="64700" cy="8950"/>
            </a:xfrm>
            <a:custGeom>
              <a:rect b="b" l="l" r="r" t="t"/>
              <a:pathLst>
                <a:path extrusionOk="0" h="358" w="2588">
                  <a:moveTo>
                    <a:pt x="1" y="1"/>
                  </a:moveTo>
                  <a:lnTo>
                    <a:pt x="1" y="357"/>
                  </a:lnTo>
                  <a:lnTo>
                    <a:pt x="2588" y="357"/>
                  </a:lnTo>
                  <a:lnTo>
                    <a:pt x="2588" y="1"/>
                  </a:lnTo>
                  <a:close/>
                </a:path>
              </a:pathLst>
            </a:custGeom>
            <a:solidFill>
              <a:srgbClr val="FFD9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8" name="Google Shape;1168;p80"/>
            <p:cNvSpPr/>
            <p:nvPr/>
          </p:nvSpPr>
          <p:spPr>
            <a:xfrm>
              <a:off x="1380025" y="4090550"/>
              <a:ext cx="64700" cy="27925"/>
            </a:xfrm>
            <a:custGeom>
              <a:rect b="b" l="l" r="r" t="t"/>
              <a:pathLst>
                <a:path extrusionOk="0" h="1117" w="2588">
                  <a:moveTo>
                    <a:pt x="1" y="1"/>
                  </a:moveTo>
                  <a:lnTo>
                    <a:pt x="1" y="1116"/>
                  </a:lnTo>
                  <a:lnTo>
                    <a:pt x="2588" y="1116"/>
                  </a:lnTo>
                  <a:lnTo>
                    <a:pt x="2588" y="1"/>
                  </a:lnTo>
                  <a:close/>
                </a:path>
              </a:pathLst>
            </a:custGeom>
            <a:solidFill>
              <a:srgbClr val="FFD9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9" name="Google Shape;1169;p80"/>
            <p:cNvSpPr/>
            <p:nvPr/>
          </p:nvSpPr>
          <p:spPr>
            <a:xfrm>
              <a:off x="1454475" y="4090550"/>
              <a:ext cx="74200" cy="27925"/>
            </a:xfrm>
            <a:custGeom>
              <a:rect b="b" l="l" r="r" t="t"/>
              <a:pathLst>
                <a:path extrusionOk="0" h="1117" w="2968">
                  <a:moveTo>
                    <a:pt x="1" y="1"/>
                  </a:moveTo>
                  <a:lnTo>
                    <a:pt x="1" y="1116"/>
                  </a:lnTo>
                  <a:lnTo>
                    <a:pt x="2968" y="1116"/>
                  </a:lnTo>
                  <a:lnTo>
                    <a:pt x="2968" y="1"/>
                  </a:lnTo>
                  <a:close/>
                </a:path>
              </a:pathLst>
            </a:custGeom>
            <a:solidFill>
              <a:srgbClr val="FFD9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0" name="Google Shape;1170;p80"/>
            <p:cNvSpPr/>
            <p:nvPr/>
          </p:nvSpPr>
          <p:spPr>
            <a:xfrm>
              <a:off x="1294750" y="4072150"/>
              <a:ext cx="309725" cy="8950"/>
            </a:xfrm>
            <a:custGeom>
              <a:rect b="b" l="l" r="r" t="t"/>
              <a:pathLst>
                <a:path extrusionOk="0" h="358" w="12389">
                  <a:moveTo>
                    <a:pt x="238" y="1"/>
                  </a:moveTo>
                  <a:cubicBezTo>
                    <a:pt x="8" y="1"/>
                    <a:pt x="0" y="346"/>
                    <a:pt x="226" y="357"/>
                  </a:cubicBezTo>
                  <a:lnTo>
                    <a:pt x="12162" y="357"/>
                  </a:lnTo>
                  <a:cubicBezTo>
                    <a:pt x="12389" y="346"/>
                    <a:pt x="12381" y="1"/>
                    <a:pt x="12151" y="1"/>
                  </a:cubicBezTo>
                  <a:cubicBezTo>
                    <a:pt x="12147" y="1"/>
                    <a:pt x="12143" y="1"/>
                    <a:pt x="12139" y="1"/>
                  </a:cubicBezTo>
                  <a:lnTo>
                    <a:pt x="249" y="1"/>
                  </a:lnTo>
                  <a:cubicBezTo>
                    <a:pt x="246" y="1"/>
                    <a:pt x="242" y="1"/>
                    <a:pt x="238" y="1"/>
                  </a:cubicBezTo>
                  <a:close/>
                </a:path>
              </a:pathLst>
            </a:custGeom>
            <a:solidFill>
              <a:srgbClr val="FFD9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1" name="Google Shape;1171;p80"/>
            <p:cNvSpPr/>
            <p:nvPr/>
          </p:nvSpPr>
          <p:spPr>
            <a:xfrm>
              <a:off x="1575225" y="3829525"/>
              <a:ext cx="27625" cy="234025"/>
            </a:xfrm>
            <a:custGeom>
              <a:rect b="b" l="l" r="r" t="t"/>
              <a:pathLst>
                <a:path extrusionOk="0" h="9361" w="1105">
                  <a:moveTo>
                    <a:pt x="1104" y="1"/>
                  </a:moveTo>
                  <a:cubicBezTo>
                    <a:pt x="1047" y="24"/>
                    <a:pt x="978" y="35"/>
                    <a:pt x="920" y="35"/>
                  </a:cubicBezTo>
                  <a:lnTo>
                    <a:pt x="1" y="35"/>
                  </a:lnTo>
                  <a:lnTo>
                    <a:pt x="1" y="2818"/>
                  </a:lnTo>
                  <a:lnTo>
                    <a:pt x="1" y="9327"/>
                  </a:lnTo>
                  <a:lnTo>
                    <a:pt x="932" y="9327"/>
                  </a:lnTo>
                  <a:cubicBezTo>
                    <a:pt x="989" y="9327"/>
                    <a:pt x="1047" y="9338"/>
                    <a:pt x="1104" y="9361"/>
                  </a:cubicBezTo>
                  <a:lnTo>
                    <a:pt x="1104" y="1"/>
                  </a:lnTo>
                  <a:close/>
                </a:path>
              </a:pathLst>
            </a:custGeom>
            <a:solidFill>
              <a:srgbClr val="FFD9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2" name="Google Shape;1172;p80"/>
            <p:cNvSpPr/>
            <p:nvPr/>
          </p:nvSpPr>
          <p:spPr>
            <a:xfrm>
              <a:off x="1538150" y="4127925"/>
              <a:ext cx="66325" cy="9225"/>
            </a:xfrm>
            <a:custGeom>
              <a:rect b="b" l="l" r="r" t="t"/>
              <a:pathLst>
                <a:path extrusionOk="0" h="369" w="2653">
                  <a:moveTo>
                    <a:pt x="2415" y="1"/>
                  </a:moveTo>
                  <a:cubicBezTo>
                    <a:pt x="2411" y="1"/>
                    <a:pt x="2407" y="1"/>
                    <a:pt x="2403" y="1"/>
                  </a:cubicBezTo>
                  <a:lnTo>
                    <a:pt x="0" y="1"/>
                  </a:lnTo>
                  <a:lnTo>
                    <a:pt x="0" y="369"/>
                  </a:lnTo>
                  <a:lnTo>
                    <a:pt x="2380" y="369"/>
                  </a:lnTo>
                  <a:cubicBezTo>
                    <a:pt x="2392" y="357"/>
                    <a:pt x="2392" y="357"/>
                    <a:pt x="2403" y="357"/>
                  </a:cubicBezTo>
                  <a:lnTo>
                    <a:pt x="2426" y="357"/>
                  </a:lnTo>
                  <a:cubicBezTo>
                    <a:pt x="2653" y="346"/>
                    <a:pt x="2645" y="1"/>
                    <a:pt x="2415" y="1"/>
                  </a:cubicBezTo>
                  <a:close/>
                </a:path>
              </a:pathLst>
            </a:custGeom>
            <a:solidFill>
              <a:srgbClr val="FFD9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3" name="Google Shape;1173;p80"/>
            <p:cNvSpPr/>
            <p:nvPr/>
          </p:nvSpPr>
          <p:spPr>
            <a:xfrm>
              <a:off x="1538150" y="4090550"/>
              <a:ext cx="55500" cy="27925"/>
            </a:xfrm>
            <a:custGeom>
              <a:rect b="b" l="l" r="r" t="t"/>
              <a:pathLst>
                <a:path extrusionOk="0" h="1117" w="2220">
                  <a:moveTo>
                    <a:pt x="0" y="1"/>
                  </a:moveTo>
                  <a:lnTo>
                    <a:pt x="0" y="1116"/>
                  </a:lnTo>
                  <a:lnTo>
                    <a:pt x="2219" y="1116"/>
                  </a:lnTo>
                  <a:lnTo>
                    <a:pt x="2219" y="1"/>
                  </a:lnTo>
                  <a:close/>
                </a:path>
              </a:pathLst>
            </a:custGeom>
            <a:solidFill>
              <a:srgbClr val="FFD9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4" name="Google Shape;1174;p80"/>
            <p:cNvSpPr/>
            <p:nvPr/>
          </p:nvSpPr>
          <p:spPr>
            <a:xfrm>
              <a:off x="1454475" y="4146625"/>
              <a:ext cx="74200" cy="847200"/>
            </a:xfrm>
            <a:custGeom>
              <a:rect b="b" l="l" r="r" t="t"/>
              <a:pathLst>
                <a:path extrusionOk="0" h="33888" w="2968">
                  <a:moveTo>
                    <a:pt x="1" y="0"/>
                  </a:moveTo>
                  <a:lnTo>
                    <a:pt x="1" y="33888"/>
                  </a:lnTo>
                  <a:lnTo>
                    <a:pt x="2968" y="33888"/>
                  </a:lnTo>
                  <a:lnTo>
                    <a:pt x="2968" y="0"/>
                  </a:lnTo>
                  <a:close/>
                </a:path>
              </a:pathLst>
            </a:custGeom>
            <a:solidFill>
              <a:srgbClr val="FFD9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5" name="Google Shape;1175;p80"/>
            <p:cNvSpPr/>
            <p:nvPr/>
          </p:nvSpPr>
          <p:spPr>
            <a:xfrm>
              <a:off x="1333450" y="3830400"/>
              <a:ext cx="234050" cy="232000"/>
            </a:xfrm>
            <a:custGeom>
              <a:rect b="b" l="l" r="r" t="t"/>
              <a:pathLst>
                <a:path extrusionOk="0" h="9280" w="9362">
                  <a:moveTo>
                    <a:pt x="927" y="368"/>
                  </a:moveTo>
                  <a:cubicBezTo>
                    <a:pt x="1429" y="373"/>
                    <a:pt x="1678" y="968"/>
                    <a:pt x="1323" y="1323"/>
                  </a:cubicBezTo>
                  <a:cubicBezTo>
                    <a:pt x="1208" y="1438"/>
                    <a:pt x="1067" y="1490"/>
                    <a:pt x="929" y="1490"/>
                  </a:cubicBezTo>
                  <a:cubicBezTo>
                    <a:pt x="641" y="1490"/>
                    <a:pt x="365" y="1266"/>
                    <a:pt x="357" y="932"/>
                  </a:cubicBezTo>
                  <a:cubicBezTo>
                    <a:pt x="357" y="612"/>
                    <a:pt x="607" y="371"/>
                    <a:pt x="927" y="368"/>
                  </a:cubicBezTo>
                  <a:close/>
                  <a:moveTo>
                    <a:pt x="8361" y="368"/>
                  </a:moveTo>
                  <a:cubicBezTo>
                    <a:pt x="8867" y="368"/>
                    <a:pt x="9120" y="966"/>
                    <a:pt x="8763" y="1323"/>
                  </a:cubicBezTo>
                  <a:cubicBezTo>
                    <a:pt x="8648" y="1438"/>
                    <a:pt x="8507" y="1490"/>
                    <a:pt x="8368" y="1490"/>
                  </a:cubicBezTo>
                  <a:cubicBezTo>
                    <a:pt x="8081" y="1490"/>
                    <a:pt x="7805" y="1266"/>
                    <a:pt x="7797" y="932"/>
                  </a:cubicBezTo>
                  <a:cubicBezTo>
                    <a:pt x="7797" y="621"/>
                    <a:pt x="8050" y="368"/>
                    <a:pt x="8361" y="368"/>
                  </a:cubicBezTo>
                  <a:close/>
                  <a:moveTo>
                    <a:pt x="4646" y="1104"/>
                  </a:moveTo>
                  <a:cubicBezTo>
                    <a:pt x="7786" y="1104"/>
                    <a:pt x="9361" y="4910"/>
                    <a:pt x="7142" y="7141"/>
                  </a:cubicBezTo>
                  <a:cubicBezTo>
                    <a:pt x="6421" y="7862"/>
                    <a:pt x="5535" y="8184"/>
                    <a:pt x="4667" y="8184"/>
                  </a:cubicBezTo>
                  <a:cubicBezTo>
                    <a:pt x="2848" y="8184"/>
                    <a:pt x="1105" y="6771"/>
                    <a:pt x="1105" y="4646"/>
                  </a:cubicBezTo>
                  <a:cubicBezTo>
                    <a:pt x="1105" y="2691"/>
                    <a:pt x="2692" y="1104"/>
                    <a:pt x="4646" y="1104"/>
                  </a:cubicBezTo>
                  <a:close/>
                  <a:moveTo>
                    <a:pt x="8364" y="7802"/>
                  </a:moveTo>
                  <a:cubicBezTo>
                    <a:pt x="8651" y="7802"/>
                    <a:pt x="8924" y="8026"/>
                    <a:pt x="8924" y="8360"/>
                  </a:cubicBezTo>
                  <a:cubicBezTo>
                    <a:pt x="8924" y="8671"/>
                    <a:pt x="8671" y="8924"/>
                    <a:pt x="8361" y="8924"/>
                  </a:cubicBezTo>
                  <a:cubicBezTo>
                    <a:pt x="7866" y="8924"/>
                    <a:pt x="7613" y="8314"/>
                    <a:pt x="7970" y="7969"/>
                  </a:cubicBezTo>
                  <a:cubicBezTo>
                    <a:pt x="8085" y="7854"/>
                    <a:pt x="8226" y="7802"/>
                    <a:pt x="8364" y="7802"/>
                  </a:cubicBezTo>
                  <a:close/>
                  <a:moveTo>
                    <a:pt x="927" y="7797"/>
                  </a:moveTo>
                  <a:cubicBezTo>
                    <a:pt x="1429" y="7801"/>
                    <a:pt x="1678" y="8407"/>
                    <a:pt x="1323" y="8763"/>
                  </a:cubicBezTo>
                  <a:cubicBezTo>
                    <a:pt x="1208" y="8878"/>
                    <a:pt x="1068" y="8929"/>
                    <a:pt x="930" y="8929"/>
                  </a:cubicBezTo>
                  <a:cubicBezTo>
                    <a:pt x="642" y="8929"/>
                    <a:pt x="365" y="8703"/>
                    <a:pt x="357" y="8360"/>
                  </a:cubicBezTo>
                  <a:cubicBezTo>
                    <a:pt x="357" y="8051"/>
                    <a:pt x="607" y="7800"/>
                    <a:pt x="927" y="7797"/>
                  </a:cubicBezTo>
                  <a:close/>
                  <a:moveTo>
                    <a:pt x="1" y="0"/>
                  </a:moveTo>
                  <a:lnTo>
                    <a:pt x="1" y="9280"/>
                  </a:lnTo>
                  <a:lnTo>
                    <a:pt x="9281" y="9280"/>
                  </a:lnTo>
                  <a:lnTo>
                    <a:pt x="9281" y="0"/>
                  </a:lnTo>
                  <a:close/>
                </a:path>
              </a:pathLst>
            </a:custGeom>
            <a:solidFill>
              <a:srgbClr val="FFD9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6" name="Google Shape;1176;p80"/>
            <p:cNvSpPr/>
            <p:nvPr/>
          </p:nvSpPr>
          <p:spPr>
            <a:xfrm>
              <a:off x="1352150" y="4034875"/>
              <a:ext cx="10650" cy="9150"/>
            </a:xfrm>
            <a:custGeom>
              <a:rect b="b" l="l" r="r" t="t"/>
              <a:pathLst>
                <a:path extrusionOk="0" h="366" w="426">
                  <a:moveTo>
                    <a:pt x="183" y="0"/>
                  </a:moveTo>
                  <a:cubicBezTo>
                    <a:pt x="89" y="0"/>
                    <a:pt x="0" y="72"/>
                    <a:pt x="0" y="181"/>
                  </a:cubicBezTo>
                  <a:cubicBezTo>
                    <a:pt x="0" y="285"/>
                    <a:pt x="81" y="365"/>
                    <a:pt x="184" y="365"/>
                  </a:cubicBezTo>
                  <a:cubicBezTo>
                    <a:pt x="345" y="365"/>
                    <a:pt x="426" y="170"/>
                    <a:pt x="311" y="55"/>
                  </a:cubicBezTo>
                  <a:cubicBezTo>
                    <a:pt x="273" y="17"/>
                    <a:pt x="227" y="0"/>
                    <a:pt x="183" y="0"/>
                  </a:cubicBezTo>
                  <a:close/>
                </a:path>
              </a:pathLst>
            </a:custGeom>
            <a:solidFill>
              <a:srgbClr val="FFD9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7" name="Google Shape;1177;p80"/>
            <p:cNvSpPr/>
            <p:nvPr/>
          </p:nvSpPr>
          <p:spPr>
            <a:xfrm>
              <a:off x="1296375" y="3829525"/>
              <a:ext cx="27625" cy="234025"/>
            </a:xfrm>
            <a:custGeom>
              <a:rect b="b" l="l" r="r" t="t"/>
              <a:pathLst>
                <a:path extrusionOk="0" h="9361" w="1105">
                  <a:moveTo>
                    <a:pt x="0" y="1"/>
                  </a:moveTo>
                  <a:lnTo>
                    <a:pt x="0" y="9361"/>
                  </a:lnTo>
                  <a:cubicBezTo>
                    <a:pt x="58" y="9338"/>
                    <a:pt x="115" y="9327"/>
                    <a:pt x="184" y="9327"/>
                  </a:cubicBezTo>
                  <a:lnTo>
                    <a:pt x="1104" y="9327"/>
                  </a:lnTo>
                  <a:lnTo>
                    <a:pt x="1104" y="35"/>
                  </a:lnTo>
                  <a:lnTo>
                    <a:pt x="184" y="35"/>
                  </a:lnTo>
                  <a:cubicBezTo>
                    <a:pt x="115" y="35"/>
                    <a:pt x="58" y="24"/>
                    <a:pt x="0" y="1"/>
                  </a:cubicBezTo>
                  <a:close/>
                </a:path>
              </a:pathLst>
            </a:custGeom>
            <a:solidFill>
              <a:srgbClr val="FFD9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8" name="Google Shape;1178;p80"/>
            <p:cNvSpPr/>
            <p:nvPr/>
          </p:nvSpPr>
          <p:spPr>
            <a:xfrm>
              <a:off x="1305575" y="4146625"/>
              <a:ext cx="65000" cy="847200"/>
            </a:xfrm>
            <a:custGeom>
              <a:rect b="b" l="l" r="r" t="t"/>
              <a:pathLst>
                <a:path extrusionOk="0" h="33888" w="2600">
                  <a:moveTo>
                    <a:pt x="0" y="0"/>
                  </a:moveTo>
                  <a:lnTo>
                    <a:pt x="0" y="33888"/>
                  </a:lnTo>
                  <a:lnTo>
                    <a:pt x="2599" y="33888"/>
                  </a:lnTo>
                  <a:lnTo>
                    <a:pt x="2599" y="0"/>
                  </a:lnTo>
                  <a:close/>
                </a:path>
              </a:pathLst>
            </a:custGeom>
            <a:solidFill>
              <a:srgbClr val="FFD9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9" name="Google Shape;1179;p80"/>
            <p:cNvSpPr/>
            <p:nvPr/>
          </p:nvSpPr>
          <p:spPr>
            <a:xfrm>
              <a:off x="1305575" y="4090550"/>
              <a:ext cx="65000" cy="27925"/>
            </a:xfrm>
            <a:custGeom>
              <a:rect b="b" l="l" r="r" t="t"/>
              <a:pathLst>
                <a:path extrusionOk="0" h="1117" w="2600">
                  <a:moveTo>
                    <a:pt x="0" y="1"/>
                  </a:moveTo>
                  <a:lnTo>
                    <a:pt x="0" y="1116"/>
                  </a:lnTo>
                  <a:lnTo>
                    <a:pt x="2599" y="1116"/>
                  </a:lnTo>
                  <a:lnTo>
                    <a:pt x="2599" y="1"/>
                  </a:lnTo>
                  <a:close/>
                </a:path>
              </a:pathLst>
            </a:custGeom>
            <a:solidFill>
              <a:srgbClr val="FFD9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0" name="Google Shape;1180;p80"/>
            <p:cNvSpPr/>
            <p:nvPr/>
          </p:nvSpPr>
          <p:spPr>
            <a:xfrm>
              <a:off x="1296375" y="4127925"/>
              <a:ext cx="74200" cy="9225"/>
            </a:xfrm>
            <a:custGeom>
              <a:rect b="b" l="l" r="r" t="t"/>
              <a:pathLst>
                <a:path extrusionOk="0" h="369" w="2968">
                  <a:moveTo>
                    <a:pt x="184" y="1"/>
                  </a:moveTo>
                  <a:cubicBezTo>
                    <a:pt x="81" y="1"/>
                    <a:pt x="0" y="81"/>
                    <a:pt x="0" y="185"/>
                  </a:cubicBezTo>
                  <a:cubicBezTo>
                    <a:pt x="0" y="277"/>
                    <a:pt x="69" y="357"/>
                    <a:pt x="161" y="357"/>
                  </a:cubicBezTo>
                  <a:lnTo>
                    <a:pt x="184" y="357"/>
                  </a:lnTo>
                  <a:cubicBezTo>
                    <a:pt x="196" y="357"/>
                    <a:pt x="196" y="369"/>
                    <a:pt x="207" y="369"/>
                  </a:cubicBezTo>
                  <a:lnTo>
                    <a:pt x="2967" y="369"/>
                  </a:lnTo>
                  <a:lnTo>
                    <a:pt x="2967" y="1"/>
                  </a:lnTo>
                  <a:close/>
                </a:path>
              </a:pathLst>
            </a:custGeom>
            <a:solidFill>
              <a:srgbClr val="FFD9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1" name="Google Shape;1181;p80"/>
            <p:cNvSpPr/>
            <p:nvPr/>
          </p:nvSpPr>
          <p:spPr>
            <a:xfrm>
              <a:off x="1553675" y="4943200"/>
              <a:ext cx="377475" cy="50625"/>
            </a:xfrm>
            <a:custGeom>
              <a:rect b="b" l="l" r="r" t="t"/>
              <a:pathLst>
                <a:path extrusionOk="0" h="2025" w="15099">
                  <a:moveTo>
                    <a:pt x="0" y="1"/>
                  </a:moveTo>
                  <a:lnTo>
                    <a:pt x="0" y="2025"/>
                  </a:lnTo>
                  <a:lnTo>
                    <a:pt x="14236" y="2025"/>
                  </a:lnTo>
                  <a:lnTo>
                    <a:pt x="15098" y="1"/>
                  </a:ln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2" name="Google Shape;1182;p80"/>
            <p:cNvSpPr/>
            <p:nvPr/>
          </p:nvSpPr>
          <p:spPr>
            <a:xfrm>
              <a:off x="1737350" y="4637050"/>
              <a:ext cx="323725" cy="50625"/>
            </a:xfrm>
            <a:custGeom>
              <a:rect b="b" l="l" r="r" t="t"/>
              <a:pathLst>
                <a:path extrusionOk="0" h="2025" w="12949">
                  <a:moveTo>
                    <a:pt x="1" y="0"/>
                  </a:moveTo>
                  <a:lnTo>
                    <a:pt x="1" y="2024"/>
                  </a:lnTo>
                  <a:lnTo>
                    <a:pt x="12086" y="2024"/>
                  </a:lnTo>
                  <a:lnTo>
                    <a:pt x="12949" y="0"/>
                  </a:ln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3" name="Google Shape;1183;p80"/>
            <p:cNvSpPr/>
            <p:nvPr/>
          </p:nvSpPr>
          <p:spPr>
            <a:xfrm>
              <a:off x="1590450" y="4881975"/>
              <a:ext cx="366575" cy="50625"/>
            </a:xfrm>
            <a:custGeom>
              <a:rect b="b" l="l" r="r" t="t"/>
              <a:pathLst>
                <a:path extrusionOk="0" h="2025" w="14663">
                  <a:moveTo>
                    <a:pt x="1" y="1"/>
                  </a:moveTo>
                  <a:lnTo>
                    <a:pt x="1" y="2024"/>
                  </a:lnTo>
                  <a:lnTo>
                    <a:pt x="13800" y="2024"/>
                  </a:lnTo>
                  <a:lnTo>
                    <a:pt x="14662" y="1"/>
                  </a:ln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4" name="Google Shape;1184;p80"/>
            <p:cNvSpPr/>
            <p:nvPr/>
          </p:nvSpPr>
          <p:spPr>
            <a:xfrm>
              <a:off x="2586550" y="4943200"/>
              <a:ext cx="377500" cy="50625"/>
            </a:xfrm>
            <a:custGeom>
              <a:rect b="b" l="l" r="r" t="t"/>
              <a:pathLst>
                <a:path extrusionOk="0" h="2025" w="15100">
                  <a:moveTo>
                    <a:pt x="1" y="1"/>
                  </a:moveTo>
                  <a:lnTo>
                    <a:pt x="863" y="2025"/>
                  </a:lnTo>
                  <a:lnTo>
                    <a:pt x="15099" y="2025"/>
                  </a:lnTo>
                  <a:lnTo>
                    <a:pt x="15099" y="1"/>
                  </a:ln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5" name="Google Shape;1185;p80"/>
            <p:cNvSpPr/>
            <p:nvPr/>
          </p:nvSpPr>
          <p:spPr>
            <a:xfrm>
              <a:off x="1700575" y="4698275"/>
              <a:ext cx="334350" cy="50625"/>
            </a:xfrm>
            <a:custGeom>
              <a:rect b="b" l="l" r="r" t="t"/>
              <a:pathLst>
                <a:path extrusionOk="0" h="2025" w="13374">
                  <a:moveTo>
                    <a:pt x="0" y="1"/>
                  </a:moveTo>
                  <a:lnTo>
                    <a:pt x="0" y="2025"/>
                  </a:lnTo>
                  <a:lnTo>
                    <a:pt x="12522" y="2025"/>
                  </a:lnTo>
                  <a:lnTo>
                    <a:pt x="13373" y="1"/>
                  </a:ln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6" name="Google Shape;1186;p80"/>
            <p:cNvSpPr/>
            <p:nvPr/>
          </p:nvSpPr>
          <p:spPr>
            <a:xfrm>
              <a:off x="1664050" y="4759525"/>
              <a:ext cx="345000" cy="50600"/>
            </a:xfrm>
            <a:custGeom>
              <a:rect b="b" l="l" r="r" t="t"/>
              <a:pathLst>
                <a:path extrusionOk="0" h="2024" w="13800">
                  <a:moveTo>
                    <a:pt x="1" y="0"/>
                  </a:moveTo>
                  <a:lnTo>
                    <a:pt x="1" y="2024"/>
                  </a:lnTo>
                  <a:lnTo>
                    <a:pt x="12937" y="2024"/>
                  </a:lnTo>
                  <a:lnTo>
                    <a:pt x="13799" y="0"/>
                  </a:ln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7" name="Google Shape;1187;p80"/>
            <p:cNvSpPr/>
            <p:nvPr/>
          </p:nvSpPr>
          <p:spPr>
            <a:xfrm>
              <a:off x="1627250" y="4820750"/>
              <a:ext cx="355925" cy="50625"/>
            </a:xfrm>
            <a:custGeom>
              <a:rect b="b" l="l" r="r" t="t"/>
              <a:pathLst>
                <a:path extrusionOk="0" h="2025" w="14237">
                  <a:moveTo>
                    <a:pt x="1" y="0"/>
                  </a:moveTo>
                  <a:lnTo>
                    <a:pt x="1" y="2024"/>
                  </a:lnTo>
                  <a:lnTo>
                    <a:pt x="13374" y="2024"/>
                  </a:lnTo>
                  <a:lnTo>
                    <a:pt x="14237" y="0"/>
                  </a:ln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8" name="Google Shape;1188;p80"/>
            <p:cNvSpPr/>
            <p:nvPr/>
          </p:nvSpPr>
          <p:spPr>
            <a:xfrm>
              <a:off x="1920775" y="4943200"/>
              <a:ext cx="675875" cy="50625"/>
            </a:xfrm>
            <a:custGeom>
              <a:rect b="b" l="l" r="r" t="t"/>
              <a:pathLst>
                <a:path extrusionOk="0" h="2025" w="27035">
                  <a:moveTo>
                    <a:pt x="863" y="1"/>
                  </a:moveTo>
                  <a:lnTo>
                    <a:pt x="0" y="2025"/>
                  </a:lnTo>
                  <a:lnTo>
                    <a:pt x="27034" y="2025"/>
                  </a:lnTo>
                  <a:lnTo>
                    <a:pt x="26172" y="1"/>
                  </a:ln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9" name="Google Shape;1189;p80"/>
            <p:cNvSpPr/>
            <p:nvPr/>
          </p:nvSpPr>
          <p:spPr>
            <a:xfrm>
              <a:off x="2456625" y="4637050"/>
              <a:ext cx="323425" cy="50625"/>
            </a:xfrm>
            <a:custGeom>
              <a:rect b="b" l="l" r="r" t="t"/>
              <a:pathLst>
                <a:path extrusionOk="0" h="2025" w="12937">
                  <a:moveTo>
                    <a:pt x="0" y="0"/>
                  </a:moveTo>
                  <a:lnTo>
                    <a:pt x="863" y="2024"/>
                  </a:lnTo>
                  <a:lnTo>
                    <a:pt x="12937" y="2024"/>
                  </a:lnTo>
                  <a:lnTo>
                    <a:pt x="12937" y="0"/>
                  </a:ln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0" name="Google Shape;1190;p80"/>
            <p:cNvSpPr/>
            <p:nvPr/>
          </p:nvSpPr>
          <p:spPr>
            <a:xfrm>
              <a:off x="2024825" y="4698275"/>
              <a:ext cx="467750" cy="50625"/>
            </a:xfrm>
            <a:custGeom>
              <a:rect b="b" l="l" r="r" t="t"/>
              <a:pathLst>
                <a:path extrusionOk="0" h="2025" w="18710">
                  <a:moveTo>
                    <a:pt x="863" y="1"/>
                  </a:moveTo>
                  <a:lnTo>
                    <a:pt x="1" y="2025"/>
                  </a:lnTo>
                  <a:lnTo>
                    <a:pt x="18710" y="2025"/>
                  </a:lnTo>
                  <a:lnTo>
                    <a:pt x="17847" y="1"/>
                  </a:ln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1" name="Google Shape;1191;p80"/>
            <p:cNvSpPr/>
            <p:nvPr/>
          </p:nvSpPr>
          <p:spPr>
            <a:xfrm>
              <a:off x="2153900" y="4477800"/>
              <a:ext cx="185450" cy="148650"/>
            </a:xfrm>
            <a:custGeom>
              <a:rect b="b" l="l" r="r" t="t"/>
              <a:pathLst>
                <a:path extrusionOk="0" h="5946" w="7418">
                  <a:moveTo>
                    <a:pt x="3704" y="0"/>
                  </a:moveTo>
                  <a:cubicBezTo>
                    <a:pt x="1657" y="0"/>
                    <a:pt x="1" y="1656"/>
                    <a:pt x="1" y="3703"/>
                  </a:cubicBezTo>
                  <a:lnTo>
                    <a:pt x="1" y="5945"/>
                  </a:lnTo>
                  <a:lnTo>
                    <a:pt x="7418" y="5945"/>
                  </a:lnTo>
                  <a:lnTo>
                    <a:pt x="7418" y="3703"/>
                  </a:lnTo>
                  <a:cubicBezTo>
                    <a:pt x="7418" y="1656"/>
                    <a:pt x="5750" y="0"/>
                    <a:pt x="3704" y="0"/>
                  </a:cubicBez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2" name="Google Shape;1192;p80"/>
            <p:cNvSpPr/>
            <p:nvPr/>
          </p:nvSpPr>
          <p:spPr>
            <a:xfrm>
              <a:off x="1972800" y="4820750"/>
              <a:ext cx="571825" cy="50625"/>
            </a:xfrm>
            <a:custGeom>
              <a:rect b="b" l="l" r="r" t="t"/>
              <a:pathLst>
                <a:path extrusionOk="0" h="2025" w="22873">
                  <a:moveTo>
                    <a:pt x="863" y="0"/>
                  </a:moveTo>
                  <a:lnTo>
                    <a:pt x="1" y="2024"/>
                  </a:lnTo>
                  <a:lnTo>
                    <a:pt x="22872" y="2024"/>
                  </a:lnTo>
                  <a:lnTo>
                    <a:pt x="22010" y="0"/>
                  </a:ln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3" name="Google Shape;1193;p80"/>
            <p:cNvSpPr/>
            <p:nvPr/>
          </p:nvSpPr>
          <p:spPr>
            <a:xfrm>
              <a:off x="2560400" y="4881975"/>
              <a:ext cx="366850" cy="50625"/>
            </a:xfrm>
            <a:custGeom>
              <a:rect b="b" l="l" r="r" t="t"/>
              <a:pathLst>
                <a:path extrusionOk="0" h="2025" w="14674">
                  <a:moveTo>
                    <a:pt x="1" y="1"/>
                  </a:moveTo>
                  <a:lnTo>
                    <a:pt x="863" y="2024"/>
                  </a:lnTo>
                  <a:lnTo>
                    <a:pt x="14673" y="2024"/>
                  </a:lnTo>
                  <a:lnTo>
                    <a:pt x="14673" y="1"/>
                  </a:ln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4" name="Google Shape;1194;p80"/>
            <p:cNvSpPr/>
            <p:nvPr/>
          </p:nvSpPr>
          <p:spPr>
            <a:xfrm>
              <a:off x="2051000" y="4637050"/>
              <a:ext cx="415700" cy="50625"/>
            </a:xfrm>
            <a:custGeom>
              <a:rect b="b" l="l" r="r" t="t"/>
              <a:pathLst>
                <a:path extrusionOk="0" h="2025" w="16628">
                  <a:moveTo>
                    <a:pt x="863" y="0"/>
                  </a:moveTo>
                  <a:lnTo>
                    <a:pt x="0" y="2024"/>
                  </a:lnTo>
                  <a:lnTo>
                    <a:pt x="16628" y="2024"/>
                  </a:lnTo>
                  <a:lnTo>
                    <a:pt x="15765" y="0"/>
                  </a:ln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5" name="Google Shape;1195;p80"/>
            <p:cNvSpPr/>
            <p:nvPr/>
          </p:nvSpPr>
          <p:spPr>
            <a:xfrm>
              <a:off x="1998975" y="4759525"/>
              <a:ext cx="519775" cy="50600"/>
            </a:xfrm>
            <a:custGeom>
              <a:rect b="b" l="l" r="r" t="t"/>
              <a:pathLst>
                <a:path extrusionOk="0" h="2024" w="20791">
                  <a:moveTo>
                    <a:pt x="862" y="0"/>
                  </a:moveTo>
                  <a:lnTo>
                    <a:pt x="0" y="2024"/>
                  </a:lnTo>
                  <a:lnTo>
                    <a:pt x="20790" y="2024"/>
                  </a:lnTo>
                  <a:lnTo>
                    <a:pt x="19928" y="0"/>
                  </a:ln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6" name="Google Shape;1196;p80"/>
            <p:cNvSpPr/>
            <p:nvPr/>
          </p:nvSpPr>
          <p:spPr>
            <a:xfrm>
              <a:off x="2482500" y="4698275"/>
              <a:ext cx="334350" cy="50625"/>
            </a:xfrm>
            <a:custGeom>
              <a:rect b="b" l="l" r="r" t="t"/>
              <a:pathLst>
                <a:path extrusionOk="0" h="2025" w="13374">
                  <a:moveTo>
                    <a:pt x="0" y="1"/>
                  </a:moveTo>
                  <a:lnTo>
                    <a:pt x="863" y="2025"/>
                  </a:lnTo>
                  <a:lnTo>
                    <a:pt x="13374" y="2025"/>
                  </a:lnTo>
                  <a:lnTo>
                    <a:pt x="13374" y="1"/>
                  </a:ln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7" name="Google Shape;1197;p80"/>
            <p:cNvSpPr/>
            <p:nvPr/>
          </p:nvSpPr>
          <p:spPr>
            <a:xfrm>
              <a:off x="1946925" y="4881975"/>
              <a:ext cx="623850" cy="50625"/>
            </a:xfrm>
            <a:custGeom>
              <a:rect b="b" l="l" r="r" t="t"/>
              <a:pathLst>
                <a:path extrusionOk="0" h="2025" w="24954">
                  <a:moveTo>
                    <a:pt x="863" y="1"/>
                  </a:moveTo>
                  <a:lnTo>
                    <a:pt x="1" y="2024"/>
                  </a:lnTo>
                  <a:lnTo>
                    <a:pt x="24954" y="2024"/>
                  </a:lnTo>
                  <a:lnTo>
                    <a:pt x="24091" y="1"/>
                  </a:ln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8" name="Google Shape;1198;p80"/>
            <p:cNvSpPr/>
            <p:nvPr/>
          </p:nvSpPr>
          <p:spPr>
            <a:xfrm>
              <a:off x="1884250" y="4392125"/>
              <a:ext cx="748900" cy="26175"/>
            </a:xfrm>
            <a:custGeom>
              <a:rect b="b" l="l" r="r" t="t"/>
              <a:pathLst>
                <a:path extrusionOk="0" h="1047" w="29956">
                  <a:moveTo>
                    <a:pt x="1" y="0"/>
                  </a:moveTo>
                  <a:lnTo>
                    <a:pt x="1" y="1047"/>
                  </a:lnTo>
                  <a:lnTo>
                    <a:pt x="29956" y="1047"/>
                  </a:lnTo>
                  <a:lnTo>
                    <a:pt x="29956" y="0"/>
                  </a:ln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9" name="Google Shape;1199;p80"/>
            <p:cNvSpPr/>
            <p:nvPr/>
          </p:nvSpPr>
          <p:spPr>
            <a:xfrm>
              <a:off x="2534525" y="4820750"/>
              <a:ext cx="355925" cy="50625"/>
            </a:xfrm>
            <a:custGeom>
              <a:rect b="b" l="l" r="r" t="t"/>
              <a:pathLst>
                <a:path extrusionOk="0" h="2025" w="14237">
                  <a:moveTo>
                    <a:pt x="1" y="0"/>
                  </a:moveTo>
                  <a:lnTo>
                    <a:pt x="863" y="2024"/>
                  </a:lnTo>
                  <a:lnTo>
                    <a:pt x="14236" y="2024"/>
                  </a:lnTo>
                  <a:lnTo>
                    <a:pt x="14236" y="0"/>
                  </a:ln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0" name="Google Shape;1200;p80"/>
            <p:cNvSpPr/>
            <p:nvPr/>
          </p:nvSpPr>
          <p:spPr>
            <a:xfrm>
              <a:off x="2508650" y="4759525"/>
              <a:ext cx="345000" cy="50600"/>
            </a:xfrm>
            <a:custGeom>
              <a:rect b="b" l="l" r="r" t="t"/>
              <a:pathLst>
                <a:path extrusionOk="0" h="2024" w="13800">
                  <a:moveTo>
                    <a:pt x="1" y="0"/>
                  </a:moveTo>
                  <a:lnTo>
                    <a:pt x="852" y="2024"/>
                  </a:lnTo>
                  <a:lnTo>
                    <a:pt x="13800" y="2024"/>
                  </a:lnTo>
                  <a:lnTo>
                    <a:pt x="13800" y="0"/>
                  </a:ln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1" name="Google Shape;1201;p80"/>
            <p:cNvSpPr/>
            <p:nvPr/>
          </p:nvSpPr>
          <p:spPr>
            <a:xfrm>
              <a:off x="1884250" y="4428925"/>
              <a:ext cx="748900" cy="197525"/>
            </a:xfrm>
            <a:custGeom>
              <a:rect b="b" l="l" r="r" t="t"/>
              <a:pathLst>
                <a:path extrusionOk="0" h="7901" w="29956">
                  <a:moveTo>
                    <a:pt x="1" y="0"/>
                  </a:moveTo>
                  <a:lnTo>
                    <a:pt x="1" y="7900"/>
                  </a:lnTo>
                  <a:lnTo>
                    <a:pt x="10362" y="7900"/>
                  </a:lnTo>
                  <a:lnTo>
                    <a:pt x="10362" y="5658"/>
                  </a:lnTo>
                  <a:cubicBezTo>
                    <a:pt x="10362" y="3381"/>
                    <a:pt x="12213" y="1530"/>
                    <a:pt x="14490" y="1530"/>
                  </a:cubicBezTo>
                  <a:cubicBezTo>
                    <a:pt x="16766" y="1530"/>
                    <a:pt x="18618" y="3381"/>
                    <a:pt x="18618" y="5658"/>
                  </a:cubicBezTo>
                  <a:lnTo>
                    <a:pt x="18618" y="7900"/>
                  </a:lnTo>
                  <a:lnTo>
                    <a:pt x="29956" y="7900"/>
                  </a:lnTo>
                  <a:lnTo>
                    <a:pt x="29956" y="0"/>
                  </a:ln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2" name="Google Shape;1202;p80"/>
            <p:cNvSpPr/>
            <p:nvPr/>
          </p:nvSpPr>
          <p:spPr>
            <a:xfrm>
              <a:off x="4800975" y="4514300"/>
              <a:ext cx="159875" cy="74775"/>
            </a:xfrm>
            <a:custGeom>
              <a:rect b="b" l="l" r="r" t="t"/>
              <a:pathLst>
                <a:path extrusionOk="0" h="2991" w="6395">
                  <a:moveTo>
                    <a:pt x="1" y="0"/>
                  </a:moveTo>
                  <a:lnTo>
                    <a:pt x="1323" y="2990"/>
                  </a:lnTo>
                  <a:lnTo>
                    <a:pt x="6394" y="2990"/>
                  </a:lnTo>
                  <a:cubicBezTo>
                    <a:pt x="5693" y="1863"/>
                    <a:pt x="4957" y="690"/>
                    <a:pt x="4658" y="0"/>
                  </a:cubicBez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3" name="Google Shape;1203;p80"/>
            <p:cNvSpPr/>
            <p:nvPr/>
          </p:nvSpPr>
          <p:spPr>
            <a:xfrm>
              <a:off x="4550300" y="4514000"/>
              <a:ext cx="272275" cy="75075"/>
            </a:xfrm>
            <a:custGeom>
              <a:rect b="b" l="l" r="r" t="t"/>
              <a:pathLst>
                <a:path extrusionOk="0" h="3003" w="10891">
                  <a:moveTo>
                    <a:pt x="5451" y="1"/>
                  </a:moveTo>
                  <a:cubicBezTo>
                    <a:pt x="5428" y="1"/>
                    <a:pt x="5405" y="12"/>
                    <a:pt x="5382" y="12"/>
                  </a:cubicBezTo>
                  <a:lnTo>
                    <a:pt x="1323" y="12"/>
                  </a:lnTo>
                  <a:lnTo>
                    <a:pt x="1" y="3002"/>
                  </a:lnTo>
                  <a:lnTo>
                    <a:pt x="10890" y="3002"/>
                  </a:lnTo>
                  <a:lnTo>
                    <a:pt x="9568" y="12"/>
                  </a:lnTo>
                  <a:lnTo>
                    <a:pt x="5509" y="12"/>
                  </a:lnTo>
                  <a:cubicBezTo>
                    <a:pt x="5486" y="12"/>
                    <a:pt x="5474" y="1"/>
                    <a:pt x="5451" y="1"/>
                  </a:cubicBez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4" name="Google Shape;1204;p80"/>
            <p:cNvSpPr/>
            <p:nvPr/>
          </p:nvSpPr>
          <p:spPr>
            <a:xfrm>
              <a:off x="4735150" y="4173350"/>
              <a:ext cx="153825" cy="266525"/>
            </a:xfrm>
            <a:custGeom>
              <a:rect b="b" l="l" r="r" t="t"/>
              <a:pathLst>
                <a:path extrusionOk="0" h="10661" w="6153">
                  <a:moveTo>
                    <a:pt x="0" y="1"/>
                  </a:moveTo>
                  <a:lnTo>
                    <a:pt x="1645" y="10660"/>
                  </a:lnTo>
                  <a:lnTo>
                    <a:pt x="6152" y="10660"/>
                  </a:lnTo>
                  <a:cubicBezTo>
                    <a:pt x="5991" y="10154"/>
                    <a:pt x="5807" y="9579"/>
                    <a:pt x="5600" y="8947"/>
                  </a:cubicBezTo>
                  <a:cubicBezTo>
                    <a:pt x="4692" y="6130"/>
                    <a:pt x="3462" y="2300"/>
                    <a:pt x="3002" y="1"/>
                  </a:cubicBez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5" name="Google Shape;1205;p80"/>
            <p:cNvSpPr/>
            <p:nvPr/>
          </p:nvSpPr>
          <p:spPr>
            <a:xfrm>
              <a:off x="4649200" y="3435975"/>
              <a:ext cx="71025" cy="105525"/>
            </a:xfrm>
            <a:custGeom>
              <a:rect b="b" l="l" r="r" t="t"/>
              <a:pathLst>
                <a:path extrusionOk="0" h="4221" w="2841">
                  <a:moveTo>
                    <a:pt x="414" y="1"/>
                  </a:moveTo>
                  <a:lnTo>
                    <a:pt x="265" y="1473"/>
                  </a:lnTo>
                  <a:cubicBezTo>
                    <a:pt x="184" y="2335"/>
                    <a:pt x="92" y="3255"/>
                    <a:pt x="0" y="4221"/>
                  </a:cubicBezTo>
                  <a:lnTo>
                    <a:pt x="2841" y="2806"/>
                  </a:lnTo>
                  <a:cubicBezTo>
                    <a:pt x="2783" y="2220"/>
                    <a:pt x="2737" y="1668"/>
                    <a:pt x="2680" y="1128"/>
                  </a:cubicBezTo>
                  <a:lnTo>
                    <a:pt x="414" y="1"/>
                  </a:ln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6" name="Google Shape;1206;p80"/>
            <p:cNvSpPr/>
            <p:nvPr/>
          </p:nvSpPr>
          <p:spPr>
            <a:xfrm>
              <a:off x="4666150" y="3321000"/>
              <a:ext cx="38850" cy="41700"/>
            </a:xfrm>
            <a:custGeom>
              <a:rect b="b" l="l" r="r" t="t"/>
              <a:pathLst>
                <a:path extrusionOk="0" h="1668" w="1554">
                  <a:moveTo>
                    <a:pt x="150" y="0"/>
                  </a:moveTo>
                  <a:lnTo>
                    <a:pt x="1" y="1667"/>
                  </a:lnTo>
                  <a:lnTo>
                    <a:pt x="1553" y="897"/>
                  </a:lnTo>
                  <a:cubicBezTo>
                    <a:pt x="1519" y="483"/>
                    <a:pt x="1496" y="173"/>
                    <a:pt x="1473" y="0"/>
                  </a:cubicBez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7" name="Google Shape;1207;p80"/>
            <p:cNvSpPr/>
            <p:nvPr/>
          </p:nvSpPr>
          <p:spPr>
            <a:xfrm>
              <a:off x="4660400" y="3354625"/>
              <a:ext cx="54650" cy="97200"/>
            </a:xfrm>
            <a:custGeom>
              <a:rect b="b" l="l" r="r" t="t"/>
              <a:pathLst>
                <a:path extrusionOk="0" h="3888" w="2186">
                  <a:moveTo>
                    <a:pt x="1829" y="0"/>
                  </a:moveTo>
                  <a:lnTo>
                    <a:pt x="185" y="817"/>
                  </a:lnTo>
                  <a:cubicBezTo>
                    <a:pt x="139" y="1392"/>
                    <a:pt x="70" y="2047"/>
                    <a:pt x="1" y="2783"/>
                  </a:cubicBezTo>
                  <a:lnTo>
                    <a:pt x="1" y="2806"/>
                  </a:lnTo>
                  <a:lnTo>
                    <a:pt x="2186" y="3887"/>
                  </a:lnTo>
                  <a:lnTo>
                    <a:pt x="1829" y="0"/>
                  </a:ln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8" name="Google Shape;1208;p80"/>
            <p:cNvSpPr/>
            <p:nvPr/>
          </p:nvSpPr>
          <p:spPr>
            <a:xfrm>
              <a:off x="4612975" y="3841600"/>
              <a:ext cx="159000" cy="147800"/>
            </a:xfrm>
            <a:custGeom>
              <a:rect b="b" l="l" r="r" t="t"/>
              <a:pathLst>
                <a:path extrusionOk="0" h="5912" w="6360">
                  <a:moveTo>
                    <a:pt x="5669" y="1"/>
                  </a:moveTo>
                  <a:lnTo>
                    <a:pt x="0" y="2830"/>
                  </a:lnTo>
                  <a:lnTo>
                    <a:pt x="6359" y="5911"/>
                  </a:lnTo>
                  <a:cubicBezTo>
                    <a:pt x="6141" y="4186"/>
                    <a:pt x="5911" y="2220"/>
                    <a:pt x="5669" y="1"/>
                  </a:cubicBez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9" name="Google Shape;1209;p80"/>
            <p:cNvSpPr/>
            <p:nvPr/>
          </p:nvSpPr>
          <p:spPr>
            <a:xfrm>
              <a:off x="4644875" y="3517325"/>
              <a:ext cx="87425" cy="113875"/>
            </a:xfrm>
            <a:custGeom>
              <a:rect b="b" l="l" r="r" t="t"/>
              <a:pathLst>
                <a:path extrusionOk="0" h="4555" w="3497">
                  <a:moveTo>
                    <a:pt x="3060" y="1"/>
                  </a:moveTo>
                  <a:lnTo>
                    <a:pt x="127" y="1461"/>
                  </a:lnTo>
                  <a:cubicBezTo>
                    <a:pt x="93" y="1898"/>
                    <a:pt x="47" y="2347"/>
                    <a:pt x="1" y="2795"/>
                  </a:cubicBezTo>
                  <a:lnTo>
                    <a:pt x="3496" y="4555"/>
                  </a:lnTo>
                  <a:lnTo>
                    <a:pt x="3485" y="4394"/>
                  </a:lnTo>
                  <a:cubicBezTo>
                    <a:pt x="3347" y="2853"/>
                    <a:pt x="3197" y="1381"/>
                    <a:pt x="3060" y="1"/>
                  </a:cubicBez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0" name="Google Shape;1210;p80"/>
            <p:cNvSpPr/>
            <p:nvPr/>
          </p:nvSpPr>
          <p:spPr>
            <a:xfrm>
              <a:off x="4631075" y="3598400"/>
              <a:ext cx="105250" cy="122500"/>
            </a:xfrm>
            <a:custGeom>
              <a:rect b="b" l="l" r="r" t="t"/>
              <a:pathLst>
                <a:path extrusionOk="0" h="4900" w="4210">
                  <a:moveTo>
                    <a:pt x="507" y="1"/>
                  </a:moveTo>
                  <a:cubicBezTo>
                    <a:pt x="380" y="1208"/>
                    <a:pt x="254" y="2461"/>
                    <a:pt x="127" y="3738"/>
                  </a:cubicBezTo>
                  <a:lnTo>
                    <a:pt x="1" y="4899"/>
                  </a:lnTo>
                  <a:lnTo>
                    <a:pt x="1" y="4899"/>
                  </a:lnTo>
                  <a:lnTo>
                    <a:pt x="4209" y="2806"/>
                  </a:lnTo>
                  <a:cubicBezTo>
                    <a:pt x="4175" y="2461"/>
                    <a:pt x="4140" y="2128"/>
                    <a:pt x="4106" y="1806"/>
                  </a:cubicBezTo>
                  <a:lnTo>
                    <a:pt x="507" y="1"/>
                  </a:ln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1" name="Google Shape;1211;p80"/>
            <p:cNvSpPr/>
            <p:nvPr/>
          </p:nvSpPr>
          <p:spPr>
            <a:xfrm>
              <a:off x="4588525" y="3922100"/>
              <a:ext cx="177700" cy="161000"/>
            </a:xfrm>
            <a:custGeom>
              <a:rect b="b" l="l" r="r" t="t"/>
              <a:pathLst>
                <a:path extrusionOk="0" h="6440" w="7108">
                  <a:moveTo>
                    <a:pt x="829" y="0"/>
                  </a:moveTo>
                  <a:cubicBezTo>
                    <a:pt x="530" y="2588"/>
                    <a:pt x="254" y="4738"/>
                    <a:pt x="1" y="6440"/>
                  </a:cubicBezTo>
                  <a:lnTo>
                    <a:pt x="7107" y="3048"/>
                  </a:lnTo>
                  <a:lnTo>
                    <a:pt x="829" y="0"/>
                  </a:ln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2" name="Google Shape;1212;p80"/>
            <p:cNvSpPr/>
            <p:nvPr/>
          </p:nvSpPr>
          <p:spPr>
            <a:xfrm>
              <a:off x="4585950" y="4006325"/>
              <a:ext cx="200975" cy="92600"/>
            </a:xfrm>
            <a:custGeom>
              <a:rect b="b" l="l" r="r" t="t"/>
              <a:pathLst>
                <a:path extrusionOk="0" h="3704" w="8039">
                  <a:moveTo>
                    <a:pt x="7532" y="1"/>
                  </a:moveTo>
                  <a:lnTo>
                    <a:pt x="23" y="3565"/>
                  </a:lnTo>
                  <a:cubicBezTo>
                    <a:pt x="23" y="3611"/>
                    <a:pt x="12" y="3657"/>
                    <a:pt x="0" y="3703"/>
                  </a:cubicBezTo>
                  <a:lnTo>
                    <a:pt x="8038" y="3703"/>
                  </a:lnTo>
                  <a:cubicBezTo>
                    <a:pt x="7877" y="2657"/>
                    <a:pt x="7705" y="1427"/>
                    <a:pt x="7532" y="1"/>
                  </a:cubicBez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3" name="Google Shape;1213;p80"/>
            <p:cNvSpPr/>
            <p:nvPr/>
          </p:nvSpPr>
          <p:spPr>
            <a:xfrm>
              <a:off x="4521550" y="4109250"/>
              <a:ext cx="329775" cy="53500"/>
            </a:xfrm>
            <a:custGeom>
              <a:rect b="b" l="l" r="r" t="t"/>
              <a:pathLst>
                <a:path extrusionOk="0" h="2140" w="13191">
                  <a:moveTo>
                    <a:pt x="1" y="0"/>
                  </a:moveTo>
                  <a:cubicBezTo>
                    <a:pt x="116" y="1288"/>
                    <a:pt x="1289" y="2013"/>
                    <a:pt x="1530" y="2139"/>
                  </a:cubicBezTo>
                  <a:lnTo>
                    <a:pt x="11661" y="2139"/>
                  </a:lnTo>
                  <a:cubicBezTo>
                    <a:pt x="11891" y="2013"/>
                    <a:pt x="13075" y="1277"/>
                    <a:pt x="13190" y="0"/>
                  </a:cubicBez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4" name="Google Shape;1214;p80"/>
            <p:cNvSpPr/>
            <p:nvPr/>
          </p:nvSpPr>
          <p:spPr>
            <a:xfrm>
              <a:off x="4611525" y="3760550"/>
              <a:ext cx="141750" cy="140600"/>
            </a:xfrm>
            <a:custGeom>
              <a:rect b="b" l="l" r="r" t="t"/>
              <a:pathLst>
                <a:path extrusionOk="0" h="5624" w="5670">
                  <a:moveTo>
                    <a:pt x="622" y="0"/>
                  </a:moveTo>
                  <a:cubicBezTo>
                    <a:pt x="403" y="2150"/>
                    <a:pt x="185" y="4002"/>
                    <a:pt x="1" y="5623"/>
                  </a:cubicBezTo>
                  <a:lnTo>
                    <a:pt x="5670" y="2794"/>
                  </a:lnTo>
                  <a:cubicBezTo>
                    <a:pt x="5658" y="2691"/>
                    <a:pt x="5658" y="2599"/>
                    <a:pt x="5647" y="2507"/>
                  </a:cubicBezTo>
                  <a:lnTo>
                    <a:pt x="622" y="0"/>
                  </a:ln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5" name="Google Shape;1215;p80"/>
            <p:cNvSpPr/>
            <p:nvPr/>
          </p:nvSpPr>
          <p:spPr>
            <a:xfrm>
              <a:off x="4628200" y="3679750"/>
              <a:ext cx="123075" cy="131400"/>
            </a:xfrm>
            <a:custGeom>
              <a:rect b="b" l="l" r="r" t="t"/>
              <a:pathLst>
                <a:path extrusionOk="0" h="5256" w="4923">
                  <a:moveTo>
                    <a:pt x="4370" y="1"/>
                  </a:moveTo>
                  <a:lnTo>
                    <a:pt x="70" y="2151"/>
                  </a:lnTo>
                  <a:lnTo>
                    <a:pt x="58" y="2347"/>
                  </a:lnTo>
                  <a:cubicBezTo>
                    <a:pt x="35" y="2485"/>
                    <a:pt x="24" y="2646"/>
                    <a:pt x="1" y="2795"/>
                  </a:cubicBezTo>
                  <a:lnTo>
                    <a:pt x="4922" y="5256"/>
                  </a:lnTo>
                  <a:cubicBezTo>
                    <a:pt x="4727" y="3485"/>
                    <a:pt x="4543" y="1726"/>
                    <a:pt x="4370" y="1"/>
                  </a:cubicBez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6" name="Google Shape;1216;p80"/>
            <p:cNvSpPr/>
            <p:nvPr/>
          </p:nvSpPr>
          <p:spPr>
            <a:xfrm>
              <a:off x="4484175" y="4173350"/>
              <a:ext cx="153550" cy="266525"/>
            </a:xfrm>
            <a:custGeom>
              <a:rect b="b" l="l" r="r" t="t"/>
              <a:pathLst>
                <a:path extrusionOk="0" h="10661" w="6142">
                  <a:moveTo>
                    <a:pt x="3152" y="1"/>
                  </a:moveTo>
                  <a:cubicBezTo>
                    <a:pt x="2692" y="2300"/>
                    <a:pt x="1450" y="6130"/>
                    <a:pt x="541" y="8947"/>
                  </a:cubicBezTo>
                  <a:cubicBezTo>
                    <a:pt x="346" y="9579"/>
                    <a:pt x="150" y="10154"/>
                    <a:pt x="1" y="10660"/>
                  </a:cubicBezTo>
                  <a:lnTo>
                    <a:pt x="4508" y="10660"/>
                  </a:lnTo>
                  <a:lnTo>
                    <a:pt x="6141" y="1"/>
                  </a:ln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7" name="Google Shape;1217;p80"/>
            <p:cNvSpPr/>
            <p:nvPr/>
          </p:nvSpPr>
          <p:spPr>
            <a:xfrm>
              <a:off x="4245575" y="4599400"/>
              <a:ext cx="288650" cy="351875"/>
            </a:xfrm>
            <a:custGeom>
              <a:rect b="b" l="l" r="r" t="t"/>
              <a:pathLst>
                <a:path extrusionOk="0" h="14075" w="11546">
                  <a:moveTo>
                    <a:pt x="6394" y="0"/>
                  </a:moveTo>
                  <a:cubicBezTo>
                    <a:pt x="5842" y="874"/>
                    <a:pt x="5325" y="1702"/>
                    <a:pt x="5106" y="2139"/>
                  </a:cubicBezTo>
                  <a:cubicBezTo>
                    <a:pt x="1726" y="8900"/>
                    <a:pt x="449" y="12339"/>
                    <a:pt x="1" y="14075"/>
                  </a:cubicBezTo>
                  <a:lnTo>
                    <a:pt x="4796" y="14075"/>
                  </a:lnTo>
                  <a:cubicBezTo>
                    <a:pt x="5152" y="11453"/>
                    <a:pt x="6279" y="6727"/>
                    <a:pt x="9867" y="3818"/>
                  </a:cubicBezTo>
                  <a:lnTo>
                    <a:pt x="11546" y="0"/>
                  </a:ln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8" name="Google Shape;1218;p80"/>
            <p:cNvSpPr/>
            <p:nvPr/>
          </p:nvSpPr>
          <p:spPr>
            <a:xfrm>
              <a:off x="4838650" y="4599400"/>
              <a:ext cx="288650" cy="351875"/>
            </a:xfrm>
            <a:custGeom>
              <a:rect b="b" l="l" r="r" t="t"/>
              <a:pathLst>
                <a:path extrusionOk="0" h="14075" w="11546">
                  <a:moveTo>
                    <a:pt x="0" y="0"/>
                  </a:moveTo>
                  <a:lnTo>
                    <a:pt x="1679" y="3818"/>
                  </a:lnTo>
                  <a:cubicBezTo>
                    <a:pt x="5278" y="6727"/>
                    <a:pt x="6394" y="11453"/>
                    <a:pt x="6750" y="14075"/>
                  </a:cubicBezTo>
                  <a:lnTo>
                    <a:pt x="11545" y="14075"/>
                  </a:lnTo>
                  <a:cubicBezTo>
                    <a:pt x="11097" y="12339"/>
                    <a:pt x="9820" y="8900"/>
                    <a:pt x="6451" y="2139"/>
                  </a:cubicBezTo>
                  <a:cubicBezTo>
                    <a:pt x="6221" y="1702"/>
                    <a:pt x="5704" y="874"/>
                    <a:pt x="5152" y="0"/>
                  </a:cubicBez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9" name="Google Shape;1219;p80"/>
            <p:cNvSpPr/>
            <p:nvPr/>
          </p:nvSpPr>
          <p:spPr>
            <a:xfrm>
              <a:off x="4509475" y="4599400"/>
              <a:ext cx="354200" cy="82525"/>
            </a:xfrm>
            <a:custGeom>
              <a:rect b="b" l="l" r="r" t="t"/>
              <a:pathLst>
                <a:path extrusionOk="0" h="3301" w="14168">
                  <a:moveTo>
                    <a:pt x="1450" y="0"/>
                  </a:moveTo>
                  <a:lnTo>
                    <a:pt x="1" y="3300"/>
                  </a:lnTo>
                  <a:cubicBezTo>
                    <a:pt x="1772" y="2081"/>
                    <a:pt x="4083" y="1288"/>
                    <a:pt x="7084" y="1288"/>
                  </a:cubicBezTo>
                  <a:cubicBezTo>
                    <a:pt x="10085" y="1288"/>
                    <a:pt x="12397" y="2081"/>
                    <a:pt x="14168" y="3300"/>
                  </a:cubicBezTo>
                  <a:lnTo>
                    <a:pt x="12719" y="0"/>
                  </a:ln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0" name="Google Shape;1220;p80"/>
            <p:cNvSpPr/>
            <p:nvPr/>
          </p:nvSpPr>
          <p:spPr>
            <a:xfrm>
              <a:off x="5008525" y="4961600"/>
              <a:ext cx="126250" cy="32225"/>
            </a:xfrm>
            <a:custGeom>
              <a:rect b="b" l="l" r="r" t="t"/>
              <a:pathLst>
                <a:path extrusionOk="0" h="1289" w="5050">
                  <a:moveTo>
                    <a:pt x="1" y="1"/>
                  </a:moveTo>
                  <a:cubicBezTo>
                    <a:pt x="70" y="587"/>
                    <a:pt x="104" y="1047"/>
                    <a:pt x="104" y="1289"/>
                  </a:cubicBezTo>
                  <a:lnTo>
                    <a:pt x="4934" y="1289"/>
                  </a:lnTo>
                  <a:cubicBezTo>
                    <a:pt x="4980" y="1208"/>
                    <a:pt x="5049" y="898"/>
                    <a:pt x="4854" y="1"/>
                  </a:cubicBez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1" name="Google Shape;1221;p80"/>
            <p:cNvSpPr/>
            <p:nvPr/>
          </p:nvSpPr>
          <p:spPr>
            <a:xfrm>
              <a:off x="4238100" y="4961900"/>
              <a:ext cx="126225" cy="31925"/>
            </a:xfrm>
            <a:custGeom>
              <a:rect b="b" l="l" r="r" t="t"/>
              <a:pathLst>
                <a:path extrusionOk="0" h="1277" w="5049">
                  <a:moveTo>
                    <a:pt x="196" y="0"/>
                  </a:moveTo>
                  <a:cubicBezTo>
                    <a:pt x="1" y="897"/>
                    <a:pt x="81" y="1196"/>
                    <a:pt x="116" y="1277"/>
                  </a:cubicBezTo>
                  <a:lnTo>
                    <a:pt x="4945" y="1277"/>
                  </a:lnTo>
                  <a:cubicBezTo>
                    <a:pt x="4957" y="1035"/>
                    <a:pt x="4980" y="587"/>
                    <a:pt x="5049" y="0"/>
                  </a:cubicBez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2" name="Google Shape;1222;p80"/>
            <p:cNvSpPr/>
            <p:nvPr/>
          </p:nvSpPr>
          <p:spPr>
            <a:xfrm>
              <a:off x="4393925" y="4449900"/>
              <a:ext cx="585325" cy="54075"/>
            </a:xfrm>
            <a:custGeom>
              <a:rect b="b" l="l" r="r" t="t"/>
              <a:pathLst>
                <a:path extrusionOk="0" h="2163" w="23413">
                  <a:moveTo>
                    <a:pt x="11706" y="1"/>
                  </a:moveTo>
                  <a:cubicBezTo>
                    <a:pt x="11683" y="12"/>
                    <a:pt x="11660" y="12"/>
                    <a:pt x="11637" y="12"/>
                  </a:cubicBezTo>
                  <a:lnTo>
                    <a:pt x="0" y="12"/>
                  </a:lnTo>
                  <a:cubicBezTo>
                    <a:pt x="184" y="1323"/>
                    <a:pt x="2093" y="2059"/>
                    <a:pt x="2357" y="2151"/>
                  </a:cubicBezTo>
                  <a:lnTo>
                    <a:pt x="11637" y="2151"/>
                  </a:lnTo>
                  <a:cubicBezTo>
                    <a:pt x="11660" y="2151"/>
                    <a:pt x="11683" y="2162"/>
                    <a:pt x="11706" y="2162"/>
                  </a:cubicBezTo>
                  <a:cubicBezTo>
                    <a:pt x="11729" y="2162"/>
                    <a:pt x="11741" y="2151"/>
                    <a:pt x="11764" y="2151"/>
                  </a:cubicBezTo>
                  <a:lnTo>
                    <a:pt x="21043" y="2151"/>
                  </a:lnTo>
                  <a:cubicBezTo>
                    <a:pt x="21308" y="2059"/>
                    <a:pt x="23217" y="1323"/>
                    <a:pt x="23412" y="12"/>
                  </a:cubicBezTo>
                  <a:lnTo>
                    <a:pt x="11764" y="12"/>
                  </a:lnTo>
                  <a:cubicBezTo>
                    <a:pt x="11741" y="12"/>
                    <a:pt x="11729" y="12"/>
                    <a:pt x="11706" y="1"/>
                  </a:cubicBez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3" name="Google Shape;1223;p80"/>
            <p:cNvSpPr/>
            <p:nvPr/>
          </p:nvSpPr>
          <p:spPr>
            <a:xfrm>
              <a:off x="4412025" y="4514300"/>
              <a:ext cx="159875" cy="74775"/>
            </a:xfrm>
            <a:custGeom>
              <a:rect b="b" l="l" r="r" t="t"/>
              <a:pathLst>
                <a:path extrusionOk="0" h="2991" w="6395">
                  <a:moveTo>
                    <a:pt x="1737" y="0"/>
                  </a:moveTo>
                  <a:cubicBezTo>
                    <a:pt x="1438" y="690"/>
                    <a:pt x="714" y="1863"/>
                    <a:pt x="1" y="2990"/>
                  </a:cubicBezTo>
                  <a:lnTo>
                    <a:pt x="5083" y="2990"/>
                  </a:lnTo>
                  <a:lnTo>
                    <a:pt x="6394" y="0"/>
                  </a:ln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4" name="Google Shape;1224;p80"/>
            <p:cNvSpPr/>
            <p:nvPr/>
          </p:nvSpPr>
          <p:spPr>
            <a:xfrm>
              <a:off x="7193350" y="3623425"/>
              <a:ext cx="509725" cy="46575"/>
            </a:xfrm>
            <a:custGeom>
              <a:rect b="b" l="l" r="r" t="t"/>
              <a:pathLst>
                <a:path extrusionOk="0" h="1863" w="20389">
                  <a:moveTo>
                    <a:pt x="0" y="0"/>
                  </a:moveTo>
                  <a:lnTo>
                    <a:pt x="0" y="1863"/>
                  </a:lnTo>
                  <a:lnTo>
                    <a:pt x="20388" y="1863"/>
                  </a:lnTo>
                  <a:lnTo>
                    <a:pt x="20388" y="0"/>
                  </a:ln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5" name="Google Shape;1225;p80"/>
            <p:cNvSpPr/>
            <p:nvPr/>
          </p:nvSpPr>
          <p:spPr>
            <a:xfrm>
              <a:off x="7193350" y="3679475"/>
              <a:ext cx="509725" cy="46875"/>
            </a:xfrm>
            <a:custGeom>
              <a:rect b="b" l="l" r="r" t="t"/>
              <a:pathLst>
                <a:path extrusionOk="0" h="1875" w="20389">
                  <a:moveTo>
                    <a:pt x="0" y="0"/>
                  </a:moveTo>
                  <a:lnTo>
                    <a:pt x="0" y="1875"/>
                  </a:lnTo>
                  <a:lnTo>
                    <a:pt x="20388" y="1875"/>
                  </a:lnTo>
                  <a:lnTo>
                    <a:pt x="20388" y="0"/>
                  </a:ln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6" name="Google Shape;1226;p80"/>
            <p:cNvSpPr/>
            <p:nvPr/>
          </p:nvSpPr>
          <p:spPr>
            <a:xfrm>
              <a:off x="7193350" y="3567075"/>
              <a:ext cx="509725" cy="46875"/>
            </a:xfrm>
            <a:custGeom>
              <a:rect b="b" l="l" r="r" t="t"/>
              <a:pathLst>
                <a:path extrusionOk="0" h="1875" w="20389">
                  <a:moveTo>
                    <a:pt x="0" y="0"/>
                  </a:moveTo>
                  <a:lnTo>
                    <a:pt x="0" y="1875"/>
                  </a:lnTo>
                  <a:lnTo>
                    <a:pt x="20388" y="1875"/>
                  </a:lnTo>
                  <a:lnTo>
                    <a:pt x="20388" y="0"/>
                  </a:ln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7" name="Google Shape;1227;p80"/>
            <p:cNvSpPr/>
            <p:nvPr/>
          </p:nvSpPr>
          <p:spPr>
            <a:xfrm>
              <a:off x="7193350" y="3511000"/>
              <a:ext cx="509725" cy="46600"/>
            </a:xfrm>
            <a:custGeom>
              <a:rect b="b" l="l" r="r" t="t"/>
              <a:pathLst>
                <a:path extrusionOk="0" h="1864" w="20389">
                  <a:moveTo>
                    <a:pt x="0" y="1"/>
                  </a:moveTo>
                  <a:lnTo>
                    <a:pt x="0" y="1864"/>
                  </a:lnTo>
                  <a:lnTo>
                    <a:pt x="20388" y="1864"/>
                  </a:lnTo>
                  <a:lnTo>
                    <a:pt x="20388" y="1"/>
                  </a:ln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8" name="Google Shape;1228;p80"/>
            <p:cNvSpPr/>
            <p:nvPr/>
          </p:nvSpPr>
          <p:spPr>
            <a:xfrm>
              <a:off x="7193350" y="3735825"/>
              <a:ext cx="509725" cy="46575"/>
            </a:xfrm>
            <a:custGeom>
              <a:rect b="b" l="l" r="r" t="t"/>
              <a:pathLst>
                <a:path extrusionOk="0" h="1863" w="20389">
                  <a:moveTo>
                    <a:pt x="0" y="0"/>
                  </a:moveTo>
                  <a:lnTo>
                    <a:pt x="0" y="1863"/>
                  </a:lnTo>
                  <a:lnTo>
                    <a:pt x="20388" y="1863"/>
                  </a:lnTo>
                  <a:lnTo>
                    <a:pt x="20388" y="0"/>
                  </a:ln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9" name="Google Shape;1229;p80"/>
            <p:cNvSpPr/>
            <p:nvPr/>
          </p:nvSpPr>
          <p:spPr>
            <a:xfrm>
              <a:off x="7193350" y="3960625"/>
              <a:ext cx="509725" cy="46600"/>
            </a:xfrm>
            <a:custGeom>
              <a:rect b="b" l="l" r="r" t="t"/>
              <a:pathLst>
                <a:path extrusionOk="0" h="1864" w="20389">
                  <a:moveTo>
                    <a:pt x="0" y="0"/>
                  </a:moveTo>
                  <a:lnTo>
                    <a:pt x="0" y="1863"/>
                  </a:lnTo>
                  <a:lnTo>
                    <a:pt x="20388" y="1863"/>
                  </a:lnTo>
                  <a:lnTo>
                    <a:pt x="20388" y="0"/>
                  </a:ln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0" name="Google Shape;1230;p80"/>
            <p:cNvSpPr/>
            <p:nvPr/>
          </p:nvSpPr>
          <p:spPr>
            <a:xfrm>
              <a:off x="7193350" y="3848225"/>
              <a:ext cx="509725" cy="46600"/>
            </a:xfrm>
            <a:custGeom>
              <a:rect b="b" l="l" r="r" t="t"/>
              <a:pathLst>
                <a:path extrusionOk="0" h="1864" w="20389">
                  <a:moveTo>
                    <a:pt x="0" y="0"/>
                  </a:moveTo>
                  <a:lnTo>
                    <a:pt x="0" y="1863"/>
                  </a:lnTo>
                  <a:lnTo>
                    <a:pt x="20388" y="1863"/>
                  </a:lnTo>
                  <a:lnTo>
                    <a:pt x="20388" y="0"/>
                  </a:ln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1" name="Google Shape;1231;p80"/>
            <p:cNvSpPr/>
            <p:nvPr/>
          </p:nvSpPr>
          <p:spPr>
            <a:xfrm>
              <a:off x="7193350" y="3454675"/>
              <a:ext cx="509725" cy="46875"/>
            </a:xfrm>
            <a:custGeom>
              <a:rect b="b" l="l" r="r" t="t"/>
              <a:pathLst>
                <a:path extrusionOk="0" h="1875" w="20389">
                  <a:moveTo>
                    <a:pt x="0" y="0"/>
                  </a:moveTo>
                  <a:lnTo>
                    <a:pt x="0" y="1874"/>
                  </a:lnTo>
                  <a:lnTo>
                    <a:pt x="20388" y="1874"/>
                  </a:lnTo>
                  <a:lnTo>
                    <a:pt x="20388" y="0"/>
                  </a:ln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2" name="Google Shape;1232;p80"/>
            <p:cNvSpPr/>
            <p:nvPr/>
          </p:nvSpPr>
          <p:spPr>
            <a:xfrm>
              <a:off x="7193350" y="3791875"/>
              <a:ext cx="509725" cy="46600"/>
            </a:xfrm>
            <a:custGeom>
              <a:rect b="b" l="l" r="r" t="t"/>
              <a:pathLst>
                <a:path extrusionOk="0" h="1864" w="20389">
                  <a:moveTo>
                    <a:pt x="0" y="0"/>
                  </a:moveTo>
                  <a:lnTo>
                    <a:pt x="0" y="1863"/>
                  </a:lnTo>
                  <a:lnTo>
                    <a:pt x="20388" y="1863"/>
                  </a:lnTo>
                  <a:lnTo>
                    <a:pt x="20388" y="0"/>
                  </a:ln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3" name="Google Shape;1233;p80"/>
            <p:cNvSpPr/>
            <p:nvPr/>
          </p:nvSpPr>
          <p:spPr>
            <a:xfrm>
              <a:off x="7193350" y="3904275"/>
              <a:ext cx="509725" cy="46600"/>
            </a:xfrm>
            <a:custGeom>
              <a:rect b="b" l="l" r="r" t="t"/>
              <a:pathLst>
                <a:path extrusionOk="0" h="1864" w="20389">
                  <a:moveTo>
                    <a:pt x="0" y="1"/>
                  </a:moveTo>
                  <a:lnTo>
                    <a:pt x="0" y="1863"/>
                  </a:lnTo>
                  <a:lnTo>
                    <a:pt x="20388" y="1863"/>
                  </a:lnTo>
                  <a:lnTo>
                    <a:pt x="20388" y="1"/>
                  </a:ln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4" name="Google Shape;1234;p80"/>
            <p:cNvSpPr/>
            <p:nvPr/>
          </p:nvSpPr>
          <p:spPr>
            <a:xfrm>
              <a:off x="7193350" y="3061400"/>
              <a:ext cx="509725" cy="46875"/>
            </a:xfrm>
            <a:custGeom>
              <a:rect b="b" l="l" r="r" t="t"/>
              <a:pathLst>
                <a:path extrusionOk="0" h="1875" w="20389">
                  <a:moveTo>
                    <a:pt x="0" y="1"/>
                  </a:moveTo>
                  <a:lnTo>
                    <a:pt x="0" y="1875"/>
                  </a:lnTo>
                  <a:lnTo>
                    <a:pt x="20388" y="1875"/>
                  </a:lnTo>
                  <a:lnTo>
                    <a:pt x="20388" y="1"/>
                  </a:ln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5" name="Google Shape;1235;p80"/>
            <p:cNvSpPr/>
            <p:nvPr/>
          </p:nvSpPr>
          <p:spPr>
            <a:xfrm>
              <a:off x="7193350" y="3005350"/>
              <a:ext cx="509725" cy="46600"/>
            </a:xfrm>
            <a:custGeom>
              <a:rect b="b" l="l" r="r" t="t"/>
              <a:pathLst>
                <a:path extrusionOk="0" h="1864" w="20389">
                  <a:moveTo>
                    <a:pt x="0" y="0"/>
                  </a:moveTo>
                  <a:lnTo>
                    <a:pt x="0" y="1863"/>
                  </a:lnTo>
                  <a:lnTo>
                    <a:pt x="20388" y="1863"/>
                  </a:lnTo>
                  <a:lnTo>
                    <a:pt x="20388" y="0"/>
                  </a:ln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6" name="Google Shape;1236;p80"/>
            <p:cNvSpPr/>
            <p:nvPr/>
          </p:nvSpPr>
          <p:spPr>
            <a:xfrm>
              <a:off x="7193350" y="3398600"/>
              <a:ext cx="509725" cy="46600"/>
            </a:xfrm>
            <a:custGeom>
              <a:rect b="b" l="l" r="r" t="t"/>
              <a:pathLst>
                <a:path extrusionOk="0" h="1864" w="20389">
                  <a:moveTo>
                    <a:pt x="0" y="1"/>
                  </a:moveTo>
                  <a:lnTo>
                    <a:pt x="0" y="1864"/>
                  </a:lnTo>
                  <a:lnTo>
                    <a:pt x="20388" y="1864"/>
                  </a:lnTo>
                  <a:lnTo>
                    <a:pt x="20388" y="1"/>
                  </a:ln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7" name="Google Shape;1237;p80"/>
            <p:cNvSpPr/>
            <p:nvPr/>
          </p:nvSpPr>
          <p:spPr>
            <a:xfrm>
              <a:off x="7193350" y="2958475"/>
              <a:ext cx="509725" cy="37400"/>
            </a:xfrm>
            <a:custGeom>
              <a:rect b="b" l="l" r="r" t="t"/>
              <a:pathLst>
                <a:path extrusionOk="0" h="1496" w="20389">
                  <a:moveTo>
                    <a:pt x="0" y="1"/>
                  </a:moveTo>
                  <a:lnTo>
                    <a:pt x="0" y="1496"/>
                  </a:lnTo>
                  <a:lnTo>
                    <a:pt x="20388" y="1496"/>
                  </a:lnTo>
                  <a:lnTo>
                    <a:pt x="20388" y="1"/>
                  </a:ln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8" name="Google Shape;1238;p80"/>
            <p:cNvSpPr/>
            <p:nvPr/>
          </p:nvSpPr>
          <p:spPr>
            <a:xfrm>
              <a:off x="7193350" y="3117750"/>
              <a:ext cx="509725" cy="46600"/>
            </a:xfrm>
            <a:custGeom>
              <a:rect b="b" l="l" r="r" t="t"/>
              <a:pathLst>
                <a:path extrusionOk="0" h="1864" w="20389">
                  <a:moveTo>
                    <a:pt x="0" y="0"/>
                  </a:moveTo>
                  <a:lnTo>
                    <a:pt x="0" y="1863"/>
                  </a:lnTo>
                  <a:lnTo>
                    <a:pt x="20388" y="1863"/>
                  </a:lnTo>
                  <a:lnTo>
                    <a:pt x="20388" y="0"/>
                  </a:ln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9" name="Google Shape;1239;p80"/>
            <p:cNvSpPr/>
            <p:nvPr/>
          </p:nvSpPr>
          <p:spPr>
            <a:xfrm>
              <a:off x="7193350" y="3342550"/>
              <a:ext cx="509725" cy="46600"/>
            </a:xfrm>
            <a:custGeom>
              <a:rect b="b" l="l" r="r" t="t"/>
              <a:pathLst>
                <a:path extrusionOk="0" h="1864" w="20389">
                  <a:moveTo>
                    <a:pt x="0" y="1"/>
                  </a:moveTo>
                  <a:lnTo>
                    <a:pt x="0" y="1863"/>
                  </a:lnTo>
                  <a:lnTo>
                    <a:pt x="20388" y="1863"/>
                  </a:lnTo>
                  <a:lnTo>
                    <a:pt x="20388" y="1"/>
                  </a:ln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0" name="Google Shape;1240;p80"/>
            <p:cNvSpPr/>
            <p:nvPr/>
          </p:nvSpPr>
          <p:spPr>
            <a:xfrm>
              <a:off x="7193350" y="3173800"/>
              <a:ext cx="509725" cy="46600"/>
            </a:xfrm>
            <a:custGeom>
              <a:rect b="b" l="l" r="r" t="t"/>
              <a:pathLst>
                <a:path extrusionOk="0" h="1864" w="20389">
                  <a:moveTo>
                    <a:pt x="0" y="1"/>
                  </a:moveTo>
                  <a:lnTo>
                    <a:pt x="0" y="1863"/>
                  </a:lnTo>
                  <a:lnTo>
                    <a:pt x="20388" y="1863"/>
                  </a:lnTo>
                  <a:lnTo>
                    <a:pt x="20388" y="1"/>
                  </a:ln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1" name="Google Shape;1241;p80"/>
            <p:cNvSpPr/>
            <p:nvPr/>
          </p:nvSpPr>
          <p:spPr>
            <a:xfrm>
              <a:off x="7193350" y="3286200"/>
              <a:ext cx="509725" cy="46600"/>
            </a:xfrm>
            <a:custGeom>
              <a:rect b="b" l="l" r="r" t="t"/>
              <a:pathLst>
                <a:path extrusionOk="0" h="1864" w="20389">
                  <a:moveTo>
                    <a:pt x="0" y="1"/>
                  </a:moveTo>
                  <a:lnTo>
                    <a:pt x="0" y="1864"/>
                  </a:lnTo>
                  <a:lnTo>
                    <a:pt x="20388" y="1864"/>
                  </a:lnTo>
                  <a:lnTo>
                    <a:pt x="20388" y="1"/>
                  </a:ln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2" name="Google Shape;1242;p80"/>
            <p:cNvSpPr/>
            <p:nvPr/>
          </p:nvSpPr>
          <p:spPr>
            <a:xfrm>
              <a:off x="7193350" y="3229850"/>
              <a:ext cx="509725" cy="46900"/>
            </a:xfrm>
            <a:custGeom>
              <a:rect b="b" l="l" r="r" t="t"/>
              <a:pathLst>
                <a:path extrusionOk="0" h="1876" w="20389">
                  <a:moveTo>
                    <a:pt x="0" y="1"/>
                  </a:moveTo>
                  <a:lnTo>
                    <a:pt x="0" y="1875"/>
                  </a:lnTo>
                  <a:lnTo>
                    <a:pt x="20388" y="1875"/>
                  </a:lnTo>
                  <a:lnTo>
                    <a:pt x="20388" y="1"/>
                  </a:ln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3" name="Google Shape;1243;p80"/>
            <p:cNvSpPr/>
            <p:nvPr/>
          </p:nvSpPr>
          <p:spPr>
            <a:xfrm>
              <a:off x="7193350" y="4072725"/>
              <a:ext cx="509725" cy="46900"/>
            </a:xfrm>
            <a:custGeom>
              <a:rect b="b" l="l" r="r" t="t"/>
              <a:pathLst>
                <a:path extrusionOk="0" h="1876" w="20389">
                  <a:moveTo>
                    <a:pt x="0" y="1"/>
                  </a:moveTo>
                  <a:lnTo>
                    <a:pt x="0" y="1875"/>
                  </a:lnTo>
                  <a:lnTo>
                    <a:pt x="20388" y="1875"/>
                  </a:lnTo>
                  <a:lnTo>
                    <a:pt x="20388" y="1"/>
                  </a:ln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4" name="Google Shape;1244;p80"/>
            <p:cNvSpPr/>
            <p:nvPr/>
          </p:nvSpPr>
          <p:spPr>
            <a:xfrm>
              <a:off x="7193350" y="4747150"/>
              <a:ext cx="509725" cy="46600"/>
            </a:xfrm>
            <a:custGeom>
              <a:rect b="b" l="l" r="r" t="t"/>
              <a:pathLst>
                <a:path extrusionOk="0" h="1864" w="20389">
                  <a:moveTo>
                    <a:pt x="0" y="1"/>
                  </a:moveTo>
                  <a:lnTo>
                    <a:pt x="0" y="1863"/>
                  </a:lnTo>
                  <a:lnTo>
                    <a:pt x="20388" y="1863"/>
                  </a:lnTo>
                  <a:lnTo>
                    <a:pt x="20388" y="1"/>
                  </a:ln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5" name="Google Shape;1245;p80"/>
            <p:cNvSpPr/>
            <p:nvPr/>
          </p:nvSpPr>
          <p:spPr>
            <a:xfrm>
              <a:off x="7193350" y="4803200"/>
              <a:ext cx="509725" cy="46900"/>
            </a:xfrm>
            <a:custGeom>
              <a:rect b="b" l="l" r="r" t="t"/>
              <a:pathLst>
                <a:path extrusionOk="0" h="1876" w="20389">
                  <a:moveTo>
                    <a:pt x="0" y="1"/>
                  </a:moveTo>
                  <a:lnTo>
                    <a:pt x="0" y="1875"/>
                  </a:lnTo>
                  <a:lnTo>
                    <a:pt x="20388" y="1875"/>
                  </a:lnTo>
                  <a:lnTo>
                    <a:pt x="20388" y="1"/>
                  </a:ln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6" name="Google Shape;1246;p80"/>
            <p:cNvSpPr/>
            <p:nvPr/>
          </p:nvSpPr>
          <p:spPr>
            <a:xfrm>
              <a:off x="7193350" y="4690800"/>
              <a:ext cx="509725" cy="46900"/>
            </a:xfrm>
            <a:custGeom>
              <a:rect b="b" l="l" r="r" t="t"/>
              <a:pathLst>
                <a:path extrusionOk="0" h="1876" w="20389">
                  <a:moveTo>
                    <a:pt x="0" y="1"/>
                  </a:moveTo>
                  <a:lnTo>
                    <a:pt x="0" y="1875"/>
                  </a:lnTo>
                  <a:lnTo>
                    <a:pt x="20388" y="1875"/>
                  </a:lnTo>
                  <a:lnTo>
                    <a:pt x="20388" y="1"/>
                  </a:ln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7" name="Google Shape;1247;p80"/>
            <p:cNvSpPr/>
            <p:nvPr/>
          </p:nvSpPr>
          <p:spPr>
            <a:xfrm>
              <a:off x="7193350" y="4578700"/>
              <a:ext cx="509725" cy="46600"/>
            </a:xfrm>
            <a:custGeom>
              <a:rect b="b" l="l" r="r" t="t"/>
              <a:pathLst>
                <a:path extrusionOk="0" h="1864" w="20389">
                  <a:moveTo>
                    <a:pt x="0" y="0"/>
                  </a:moveTo>
                  <a:lnTo>
                    <a:pt x="0" y="1863"/>
                  </a:lnTo>
                  <a:lnTo>
                    <a:pt x="20388" y="1863"/>
                  </a:lnTo>
                  <a:lnTo>
                    <a:pt x="20388" y="0"/>
                  </a:ln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8" name="Google Shape;1248;p80"/>
            <p:cNvSpPr/>
            <p:nvPr/>
          </p:nvSpPr>
          <p:spPr>
            <a:xfrm>
              <a:off x="7193350" y="4016675"/>
              <a:ext cx="509725" cy="46600"/>
            </a:xfrm>
            <a:custGeom>
              <a:rect b="b" l="l" r="r" t="t"/>
              <a:pathLst>
                <a:path extrusionOk="0" h="1864" w="20389">
                  <a:moveTo>
                    <a:pt x="0" y="1"/>
                  </a:moveTo>
                  <a:lnTo>
                    <a:pt x="0" y="1864"/>
                  </a:lnTo>
                  <a:lnTo>
                    <a:pt x="20388" y="1864"/>
                  </a:lnTo>
                  <a:lnTo>
                    <a:pt x="20388" y="1"/>
                  </a:ln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9" name="Google Shape;1249;p80"/>
            <p:cNvSpPr/>
            <p:nvPr/>
          </p:nvSpPr>
          <p:spPr>
            <a:xfrm>
              <a:off x="7193350" y="4971950"/>
              <a:ext cx="509725" cy="21875"/>
            </a:xfrm>
            <a:custGeom>
              <a:rect b="b" l="l" r="r" t="t"/>
              <a:pathLst>
                <a:path extrusionOk="0" h="875" w="20389">
                  <a:moveTo>
                    <a:pt x="0" y="1"/>
                  </a:moveTo>
                  <a:lnTo>
                    <a:pt x="0" y="875"/>
                  </a:lnTo>
                  <a:lnTo>
                    <a:pt x="20388" y="875"/>
                  </a:lnTo>
                  <a:lnTo>
                    <a:pt x="20388" y="1"/>
                  </a:ln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0" name="Google Shape;1250;p80"/>
            <p:cNvSpPr/>
            <p:nvPr/>
          </p:nvSpPr>
          <p:spPr>
            <a:xfrm>
              <a:off x="7193350" y="4859550"/>
              <a:ext cx="509725" cy="46600"/>
            </a:xfrm>
            <a:custGeom>
              <a:rect b="b" l="l" r="r" t="t"/>
              <a:pathLst>
                <a:path extrusionOk="0" h="1864" w="20389">
                  <a:moveTo>
                    <a:pt x="0" y="1"/>
                  </a:moveTo>
                  <a:lnTo>
                    <a:pt x="0" y="1864"/>
                  </a:lnTo>
                  <a:lnTo>
                    <a:pt x="20388" y="1864"/>
                  </a:lnTo>
                  <a:lnTo>
                    <a:pt x="20388" y="1"/>
                  </a:ln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1" name="Google Shape;1251;p80"/>
            <p:cNvSpPr/>
            <p:nvPr/>
          </p:nvSpPr>
          <p:spPr>
            <a:xfrm>
              <a:off x="7193350" y="4915625"/>
              <a:ext cx="509725" cy="46875"/>
            </a:xfrm>
            <a:custGeom>
              <a:rect b="b" l="l" r="r" t="t"/>
              <a:pathLst>
                <a:path extrusionOk="0" h="1875" w="20389">
                  <a:moveTo>
                    <a:pt x="0" y="0"/>
                  </a:moveTo>
                  <a:lnTo>
                    <a:pt x="0" y="1874"/>
                  </a:lnTo>
                  <a:lnTo>
                    <a:pt x="20388" y="1874"/>
                  </a:lnTo>
                  <a:lnTo>
                    <a:pt x="20388" y="0"/>
                  </a:ln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2" name="Google Shape;1252;p80"/>
            <p:cNvSpPr/>
            <p:nvPr/>
          </p:nvSpPr>
          <p:spPr>
            <a:xfrm>
              <a:off x="7193350" y="4634750"/>
              <a:ext cx="509725" cy="46600"/>
            </a:xfrm>
            <a:custGeom>
              <a:rect b="b" l="l" r="r" t="t"/>
              <a:pathLst>
                <a:path extrusionOk="0" h="1864" w="20389">
                  <a:moveTo>
                    <a:pt x="0" y="1"/>
                  </a:moveTo>
                  <a:lnTo>
                    <a:pt x="0" y="1863"/>
                  </a:lnTo>
                  <a:lnTo>
                    <a:pt x="20388" y="1863"/>
                  </a:lnTo>
                  <a:lnTo>
                    <a:pt x="20388" y="1"/>
                  </a:ln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3" name="Google Shape;1253;p80"/>
            <p:cNvSpPr/>
            <p:nvPr/>
          </p:nvSpPr>
          <p:spPr>
            <a:xfrm>
              <a:off x="7193350" y="4185150"/>
              <a:ext cx="509725" cy="46875"/>
            </a:xfrm>
            <a:custGeom>
              <a:rect b="b" l="l" r="r" t="t"/>
              <a:pathLst>
                <a:path extrusionOk="0" h="1875" w="20389">
                  <a:moveTo>
                    <a:pt x="0" y="0"/>
                  </a:moveTo>
                  <a:lnTo>
                    <a:pt x="0" y="1874"/>
                  </a:lnTo>
                  <a:lnTo>
                    <a:pt x="20388" y="1874"/>
                  </a:lnTo>
                  <a:lnTo>
                    <a:pt x="20388" y="0"/>
                  </a:ln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4" name="Google Shape;1254;p80"/>
            <p:cNvSpPr/>
            <p:nvPr/>
          </p:nvSpPr>
          <p:spPr>
            <a:xfrm>
              <a:off x="7193350" y="4522350"/>
              <a:ext cx="509725" cy="46600"/>
            </a:xfrm>
            <a:custGeom>
              <a:rect b="b" l="l" r="r" t="t"/>
              <a:pathLst>
                <a:path extrusionOk="0" h="1864" w="20389">
                  <a:moveTo>
                    <a:pt x="0" y="0"/>
                  </a:moveTo>
                  <a:lnTo>
                    <a:pt x="0" y="1863"/>
                  </a:lnTo>
                  <a:lnTo>
                    <a:pt x="20388" y="1863"/>
                  </a:lnTo>
                  <a:lnTo>
                    <a:pt x="20388" y="0"/>
                  </a:ln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5" name="Google Shape;1255;p80"/>
            <p:cNvSpPr/>
            <p:nvPr/>
          </p:nvSpPr>
          <p:spPr>
            <a:xfrm>
              <a:off x="7193350" y="4129075"/>
              <a:ext cx="509725" cy="46600"/>
            </a:xfrm>
            <a:custGeom>
              <a:rect b="b" l="l" r="r" t="t"/>
              <a:pathLst>
                <a:path extrusionOk="0" h="1864" w="20389">
                  <a:moveTo>
                    <a:pt x="0" y="1"/>
                  </a:moveTo>
                  <a:lnTo>
                    <a:pt x="0" y="1864"/>
                  </a:lnTo>
                  <a:lnTo>
                    <a:pt x="20388" y="1864"/>
                  </a:lnTo>
                  <a:lnTo>
                    <a:pt x="20388" y="1"/>
                  </a:ln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6" name="Google Shape;1256;p80"/>
            <p:cNvSpPr/>
            <p:nvPr/>
          </p:nvSpPr>
          <p:spPr>
            <a:xfrm>
              <a:off x="7193350" y="4297550"/>
              <a:ext cx="509725" cy="46875"/>
            </a:xfrm>
            <a:custGeom>
              <a:rect b="b" l="l" r="r" t="t"/>
              <a:pathLst>
                <a:path extrusionOk="0" h="1875" w="20389">
                  <a:moveTo>
                    <a:pt x="0" y="0"/>
                  </a:moveTo>
                  <a:lnTo>
                    <a:pt x="0" y="1875"/>
                  </a:lnTo>
                  <a:lnTo>
                    <a:pt x="20388" y="1875"/>
                  </a:lnTo>
                  <a:lnTo>
                    <a:pt x="20388" y="0"/>
                  </a:ln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7" name="Google Shape;1257;p80"/>
            <p:cNvSpPr/>
            <p:nvPr/>
          </p:nvSpPr>
          <p:spPr>
            <a:xfrm>
              <a:off x="7193350" y="4241475"/>
              <a:ext cx="509725" cy="46600"/>
            </a:xfrm>
            <a:custGeom>
              <a:rect b="b" l="l" r="r" t="t"/>
              <a:pathLst>
                <a:path extrusionOk="0" h="1864" w="20389">
                  <a:moveTo>
                    <a:pt x="0" y="1"/>
                  </a:moveTo>
                  <a:lnTo>
                    <a:pt x="0" y="1864"/>
                  </a:lnTo>
                  <a:lnTo>
                    <a:pt x="20388" y="1864"/>
                  </a:lnTo>
                  <a:lnTo>
                    <a:pt x="20388" y="1"/>
                  </a:ln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8" name="Google Shape;1258;p80"/>
            <p:cNvSpPr/>
            <p:nvPr/>
          </p:nvSpPr>
          <p:spPr>
            <a:xfrm>
              <a:off x="7193350" y="4353875"/>
              <a:ext cx="509725" cy="46600"/>
            </a:xfrm>
            <a:custGeom>
              <a:rect b="b" l="l" r="r" t="t"/>
              <a:pathLst>
                <a:path extrusionOk="0" h="1864" w="20389">
                  <a:moveTo>
                    <a:pt x="0" y="1"/>
                  </a:moveTo>
                  <a:lnTo>
                    <a:pt x="0" y="1864"/>
                  </a:lnTo>
                  <a:lnTo>
                    <a:pt x="20388" y="1864"/>
                  </a:lnTo>
                  <a:lnTo>
                    <a:pt x="20388" y="1"/>
                  </a:ln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9" name="Google Shape;1259;p80"/>
            <p:cNvSpPr/>
            <p:nvPr/>
          </p:nvSpPr>
          <p:spPr>
            <a:xfrm>
              <a:off x="7193350" y="4466300"/>
              <a:ext cx="509725" cy="46575"/>
            </a:xfrm>
            <a:custGeom>
              <a:rect b="b" l="l" r="r" t="t"/>
              <a:pathLst>
                <a:path extrusionOk="0" h="1863" w="20389">
                  <a:moveTo>
                    <a:pt x="0" y="0"/>
                  </a:moveTo>
                  <a:lnTo>
                    <a:pt x="0" y="1863"/>
                  </a:lnTo>
                  <a:lnTo>
                    <a:pt x="20388" y="1863"/>
                  </a:lnTo>
                  <a:lnTo>
                    <a:pt x="20388" y="0"/>
                  </a:ln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0" name="Google Shape;1260;p80"/>
            <p:cNvSpPr/>
            <p:nvPr/>
          </p:nvSpPr>
          <p:spPr>
            <a:xfrm>
              <a:off x="7193350" y="4409950"/>
              <a:ext cx="509725" cy="46875"/>
            </a:xfrm>
            <a:custGeom>
              <a:rect b="b" l="l" r="r" t="t"/>
              <a:pathLst>
                <a:path extrusionOk="0" h="1875" w="20389">
                  <a:moveTo>
                    <a:pt x="0" y="0"/>
                  </a:moveTo>
                  <a:lnTo>
                    <a:pt x="0" y="1875"/>
                  </a:lnTo>
                  <a:lnTo>
                    <a:pt x="20388" y="1875"/>
                  </a:lnTo>
                  <a:lnTo>
                    <a:pt x="20388" y="0"/>
                  </a:ln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1" name="Google Shape;1261;p80"/>
            <p:cNvSpPr/>
            <p:nvPr/>
          </p:nvSpPr>
          <p:spPr>
            <a:xfrm>
              <a:off x="5800825" y="4244350"/>
              <a:ext cx="1008475" cy="140325"/>
            </a:xfrm>
            <a:custGeom>
              <a:rect b="b" l="l" r="r" t="t"/>
              <a:pathLst>
                <a:path extrusionOk="0" h="5613" w="40339">
                  <a:moveTo>
                    <a:pt x="9073" y="1"/>
                  </a:moveTo>
                  <a:cubicBezTo>
                    <a:pt x="5957" y="3359"/>
                    <a:pt x="2036" y="4957"/>
                    <a:pt x="0" y="5612"/>
                  </a:cubicBezTo>
                  <a:lnTo>
                    <a:pt x="40339" y="5612"/>
                  </a:lnTo>
                  <a:cubicBezTo>
                    <a:pt x="38303" y="4957"/>
                    <a:pt x="34382" y="3347"/>
                    <a:pt x="31266" y="1"/>
                  </a:cubicBezTo>
                  <a:close/>
                </a:path>
              </a:pathLst>
            </a:custGeom>
            <a:solidFill>
              <a:srgbClr val="005B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2" name="Google Shape;1262;p80"/>
            <p:cNvSpPr/>
            <p:nvPr/>
          </p:nvSpPr>
          <p:spPr>
            <a:xfrm>
              <a:off x="5880150" y="4394125"/>
              <a:ext cx="849525" cy="30225"/>
            </a:xfrm>
            <a:custGeom>
              <a:rect b="b" l="l" r="r" t="t"/>
              <a:pathLst>
                <a:path extrusionOk="0" h="1209" w="33981">
                  <a:moveTo>
                    <a:pt x="1" y="1"/>
                  </a:moveTo>
                  <a:lnTo>
                    <a:pt x="1" y="1208"/>
                  </a:lnTo>
                  <a:lnTo>
                    <a:pt x="33980" y="1208"/>
                  </a:lnTo>
                  <a:lnTo>
                    <a:pt x="33980" y="1"/>
                  </a:lnTo>
                  <a:close/>
                </a:path>
              </a:pathLst>
            </a:custGeom>
            <a:solidFill>
              <a:srgbClr val="005B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3" name="Google Shape;1263;p80"/>
            <p:cNvSpPr/>
            <p:nvPr/>
          </p:nvSpPr>
          <p:spPr>
            <a:xfrm>
              <a:off x="6110150" y="4094300"/>
              <a:ext cx="50325" cy="140300"/>
            </a:xfrm>
            <a:custGeom>
              <a:rect b="b" l="l" r="r" t="t"/>
              <a:pathLst>
                <a:path extrusionOk="0" h="5612" w="2013">
                  <a:moveTo>
                    <a:pt x="0" y="0"/>
                  </a:moveTo>
                  <a:lnTo>
                    <a:pt x="0" y="5612"/>
                  </a:lnTo>
                  <a:lnTo>
                    <a:pt x="2012" y="5612"/>
                  </a:lnTo>
                  <a:lnTo>
                    <a:pt x="2012" y="0"/>
                  </a:lnTo>
                  <a:close/>
                </a:path>
              </a:pathLst>
            </a:custGeom>
            <a:solidFill>
              <a:srgbClr val="005B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4" name="Google Shape;1264;p80"/>
            <p:cNvSpPr/>
            <p:nvPr/>
          </p:nvSpPr>
          <p:spPr>
            <a:xfrm>
              <a:off x="6629325" y="4433800"/>
              <a:ext cx="100350" cy="140600"/>
            </a:xfrm>
            <a:custGeom>
              <a:rect b="b" l="l" r="r" t="t"/>
              <a:pathLst>
                <a:path extrusionOk="0" h="5624" w="4014">
                  <a:moveTo>
                    <a:pt x="0" y="1"/>
                  </a:moveTo>
                  <a:lnTo>
                    <a:pt x="0" y="5624"/>
                  </a:lnTo>
                  <a:lnTo>
                    <a:pt x="4013" y="5624"/>
                  </a:lnTo>
                  <a:lnTo>
                    <a:pt x="4013" y="1"/>
                  </a:lnTo>
                  <a:close/>
                </a:path>
              </a:pathLst>
            </a:custGeom>
            <a:solidFill>
              <a:srgbClr val="005B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5" name="Google Shape;1265;p80"/>
            <p:cNvSpPr/>
            <p:nvPr/>
          </p:nvSpPr>
          <p:spPr>
            <a:xfrm>
              <a:off x="6030225" y="4094300"/>
              <a:ext cx="70450" cy="140300"/>
            </a:xfrm>
            <a:custGeom>
              <a:rect b="b" l="l" r="r" t="t"/>
              <a:pathLst>
                <a:path extrusionOk="0" h="5612" w="2818">
                  <a:moveTo>
                    <a:pt x="0" y="0"/>
                  </a:moveTo>
                  <a:lnTo>
                    <a:pt x="0" y="5612"/>
                  </a:lnTo>
                  <a:lnTo>
                    <a:pt x="2818" y="5612"/>
                  </a:lnTo>
                  <a:lnTo>
                    <a:pt x="2818" y="0"/>
                  </a:lnTo>
                  <a:close/>
                </a:path>
              </a:pathLst>
            </a:custGeom>
            <a:solidFill>
              <a:srgbClr val="005B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6" name="Google Shape;1266;p80"/>
            <p:cNvSpPr/>
            <p:nvPr/>
          </p:nvSpPr>
          <p:spPr>
            <a:xfrm>
              <a:off x="6279750" y="4433800"/>
              <a:ext cx="50325" cy="140325"/>
            </a:xfrm>
            <a:custGeom>
              <a:rect b="b" l="l" r="r" t="t"/>
              <a:pathLst>
                <a:path extrusionOk="0" h="5613" w="2013">
                  <a:moveTo>
                    <a:pt x="1" y="1"/>
                  </a:moveTo>
                  <a:lnTo>
                    <a:pt x="1" y="5612"/>
                  </a:lnTo>
                  <a:lnTo>
                    <a:pt x="2013" y="5612"/>
                  </a:lnTo>
                  <a:lnTo>
                    <a:pt x="2013" y="1"/>
                  </a:lnTo>
                  <a:close/>
                </a:path>
              </a:pathLst>
            </a:custGeom>
            <a:solidFill>
              <a:srgbClr val="005B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7" name="Google Shape;1267;p80"/>
            <p:cNvSpPr/>
            <p:nvPr/>
          </p:nvSpPr>
          <p:spPr>
            <a:xfrm>
              <a:off x="6339550" y="4433800"/>
              <a:ext cx="220225" cy="140600"/>
            </a:xfrm>
            <a:custGeom>
              <a:rect b="b" l="l" r="r" t="t"/>
              <a:pathLst>
                <a:path extrusionOk="0" h="5624" w="8809">
                  <a:moveTo>
                    <a:pt x="0" y="1"/>
                  </a:moveTo>
                  <a:lnTo>
                    <a:pt x="0" y="5624"/>
                  </a:lnTo>
                  <a:lnTo>
                    <a:pt x="8809" y="5624"/>
                  </a:lnTo>
                  <a:lnTo>
                    <a:pt x="8809" y="1"/>
                  </a:lnTo>
                  <a:close/>
                </a:path>
              </a:pathLst>
            </a:custGeom>
            <a:solidFill>
              <a:srgbClr val="005B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8" name="Google Shape;1268;p80"/>
            <p:cNvSpPr/>
            <p:nvPr/>
          </p:nvSpPr>
          <p:spPr>
            <a:xfrm>
              <a:off x="6569250" y="4433800"/>
              <a:ext cx="50600" cy="140325"/>
            </a:xfrm>
            <a:custGeom>
              <a:rect b="b" l="l" r="r" t="t"/>
              <a:pathLst>
                <a:path extrusionOk="0" h="5613" w="2024">
                  <a:moveTo>
                    <a:pt x="0" y="1"/>
                  </a:moveTo>
                  <a:lnTo>
                    <a:pt x="0" y="5612"/>
                  </a:lnTo>
                  <a:lnTo>
                    <a:pt x="2024" y="5612"/>
                  </a:lnTo>
                  <a:lnTo>
                    <a:pt x="2024" y="1"/>
                  </a:lnTo>
                  <a:close/>
                </a:path>
              </a:pathLst>
            </a:custGeom>
            <a:solidFill>
              <a:srgbClr val="005B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9" name="Google Shape;1269;p80"/>
            <p:cNvSpPr/>
            <p:nvPr/>
          </p:nvSpPr>
          <p:spPr>
            <a:xfrm>
              <a:off x="6050050" y="4433800"/>
              <a:ext cx="220250" cy="140600"/>
            </a:xfrm>
            <a:custGeom>
              <a:rect b="b" l="l" r="r" t="t"/>
              <a:pathLst>
                <a:path extrusionOk="0" h="5624" w="8810">
                  <a:moveTo>
                    <a:pt x="1" y="1"/>
                  </a:moveTo>
                  <a:lnTo>
                    <a:pt x="1" y="5624"/>
                  </a:lnTo>
                  <a:lnTo>
                    <a:pt x="8809" y="5624"/>
                  </a:lnTo>
                  <a:lnTo>
                    <a:pt x="8809" y="1"/>
                  </a:lnTo>
                  <a:close/>
                </a:path>
              </a:pathLst>
            </a:custGeom>
            <a:solidFill>
              <a:srgbClr val="005B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0" name="Google Shape;1270;p80"/>
            <p:cNvSpPr/>
            <p:nvPr/>
          </p:nvSpPr>
          <p:spPr>
            <a:xfrm>
              <a:off x="5930475" y="3854550"/>
              <a:ext cx="748900" cy="190325"/>
            </a:xfrm>
            <a:custGeom>
              <a:rect b="b" l="l" r="r" t="t"/>
              <a:pathLst>
                <a:path extrusionOk="0" h="7613" w="29956">
                  <a:moveTo>
                    <a:pt x="13052" y="0"/>
                  </a:moveTo>
                  <a:cubicBezTo>
                    <a:pt x="8153" y="4048"/>
                    <a:pt x="2254" y="6681"/>
                    <a:pt x="0" y="7613"/>
                  </a:cubicBezTo>
                  <a:lnTo>
                    <a:pt x="29955" y="7613"/>
                  </a:lnTo>
                  <a:cubicBezTo>
                    <a:pt x="27713" y="6681"/>
                    <a:pt x="21814" y="4048"/>
                    <a:pt x="16904" y="0"/>
                  </a:cubicBezTo>
                  <a:close/>
                </a:path>
              </a:pathLst>
            </a:custGeom>
            <a:solidFill>
              <a:srgbClr val="005B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1" name="Google Shape;1271;p80"/>
            <p:cNvSpPr/>
            <p:nvPr/>
          </p:nvSpPr>
          <p:spPr>
            <a:xfrm>
              <a:off x="6030225" y="4054350"/>
              <a:ext cx="549675" cy="30475"/>
            </a:xfrm>
            <a:custGeom>
              <a:rect b="b" l="l" r="r" t="t"/>
              <a:pathLst>
                <a:path extrusionOk="0" h="1219" w="21987">
                  <a:moveTo>
                    <a:pt x="0" y="0"/>
                  </a:moveTo>
                  <a:lnTo>
                    <a:pt x="0" y="1219"/>
                  </a:lnTo>
                  <a:lnTo>
                    <a:pt x="21987" y="1219"/>
                  </a:lnTo>
                  <a:lnTo>
                    <a:pt x="21987" y="0"/>
                  </a:lnTo>
                  <a:close/>
                </a:path>
              </a:pathLst>
            </a:custGeom>
            <a:solidFill>
              <a:srgbClr val="005B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2" name="Google Shape;1272;p80"/>
            <p:cNvSpPr/>
            <p:nvPr/>
          </p:nvSpPr>
          <p:spPr>
            <a:xfrm>
              <a:off x="6245550" y="3772325"/>
              <a:ext cx="118750" cy="72750"/>
            </a:xfrm>
            <a:custGeom>
              <a:rect b="b" l="l" r="r" t="t"/>
              <a:pathLst>
                <a:path extrusionOk="0" h="2910" w="4750">
                  <a:moveTo>
                    <a:pt x="1748" y="1"/>
                  </a:moveTo>
                  <a:lnTo>
                    <a:pt x="920" y="840"/>
                  </a:lnTo>
                  <a:cubicBezTo>
                    <a:pt x="0" y="1748"/>
                    <a:pt x="345" y="2634"/>
                    <a:pt x="483" y="2910"/>
                  </a:cubicBezTo>
                  <a:lnTo>
                    <a:pt x="4266" y="2910"/>
                  </a:lnTo>
                  <a:cubicBezTo>
                    <a:pt x="4404" y="2634"/>
                    <a:pt x="4749" y="1748"/>
                    <a:pt x="3841" y="840"/>
                  </a:cubicBezTo>
                  <a:lnTo>
                    <a:pt x="3001" y="1"/>
                  </a:lnTo>
                  <a:cubicBezTo>
                    <a:pt x="2800" y="64"/>
                    <a:pt x="2590" y="95"/>
                    <a:pt x="2379" y="95"/>
                  </a:cubicBezTo>
                  <a:cubicBezTo>
                    <a:pt x="2168" y="95"/>
                    <a:pt x="1955" y="64"/>
                    <a:pt x="1748" y="1"/>
                  </a:cubicBezTo>
                  <a:close/>
                </a:path>
              </a:pathLst>
            </a:custGeom>
            <a:solidFill>
              <a:srgbClr val="005B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3" name="Google Shape;1273;p80"/>
            <p:cNvSpPr/>
            <p:nvPr/>
          </p:nvSpPr>
          <p:spPr>
            <a:xfrm>
              <a:off x="6244400" y="3674775"/>
              <a:ext cx="105800" cy="90675"/>
            </a:xfrm>
            <a:custGeom>
              <a:rect b="b" l="l" r="r" t="t"/>
              <a:pathLst>
                <a:path extrusionOk="0" h="3627" w="4232">
                  <a:moveTo>
                    <a:pt x="2406" y="0"/>
                  </a:moveTo>
                  <a:cubicBezTo>
                    <a:pt x="1961" y="0"/>
                    <a:pt x="1507" y="165"/>
                    <a:pt x="1139" y="533"/>
                  </a:cubicBezTo>
                  <a:cubicBezTo>
                    <a:pt x="0" y="1672"/>
                    <a:pt x="817" y="3627"/>
                    <a:pt x="2426" y="3627"/>
                  </a:cubicBezTo>
                  <a:cubicBezTo>
                    <a:pt x="3427" y="3615"/>
                    <a:pt x="4232" y="2810"/>
                    <a:pt x="4232" y="1810"/>
                  </a:cubicBezTo>
                  <a:cubicBezTo>
                    <a:pt x="4232" y="721"/>
                    <a:pt x="3337" y="0"/>
                    <a:pt x="2406" y="0"/>
                  </a:cubicBezTo>
                  <a:close/>
                </a:path>
              </a:pathLst>
            </a:custGeom>
            <a:solidFill>
              <a:srgbClr val="005B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4" name="Google Shape;1274;p80"/>
            <p:cNvSpPr/>
            <p:nvPr/>
          </p:nvSpPr>
          <p:spPr>
            <a:xfrm>
              <a:off x="6509450" y="4094300"/>
              <a:ext cx="70450" cy="140300"/>
            </a:xfrm>
            <a:custGeom>
              <a:rect b="b" l="l" r="r" t="t"/>
              <a:pathLst>
                <a:path extrusionOk="0" h="5612" w="2818">
                  <a:moveTo>
                    <a:pt x="0" y="0"/>
                  </a:moveTo>
                  <a:lnTo>
                    <a:pt x="0" y="5612"/>
                  </a:lnTo>
                  <a:lnTo>
                    <a:pt x="2818" y="5612"/>
                  </a:lnTo>
                  <a:lnTo>
                    <a:pt x="2818" y="0"/>
                  </a:lnTo>
                  <a:close/>
                </a:path>
              </a:pathLst>
            </a:custGeom>
            <a:solidFill>
              <a:srgbClr val="005B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5" name="Google Shape;1275;p80"/>
            <p:cNvSpPr/>
            <p:nvPr/>
          </p:nvSpPr>
          <p:spPr>
            <a:xfrm>
              <a:off x="6169925" y="4094300"/>
              <a:ext cx="269975" cy="140300"/>
            </a:xfrm>
            <a:custGeom>
              <a:rect b="b" l="l" r="r" t="t"/>
              <a:pathLst>
                <a:path extrusionOk="0" h="5612" w="10799">
                  <a:moveTo>
                    <a:pt x="1" y="0"/>
                  </a:moveTo>
                  <a:lnTo>
                    <a:pt x="1" y="5612"/>
                  </a:lnTo>
                  <a:lnTo>
                    <a:pt x="2818" y="5612"/>
                  </a:lnTo>
                  <a:lnTo>
                    <a:pt x="2818" y="3807"/>
                  </a:lnTo>
                  <a:cubicBezTo>
                    <a:pt x="2818" y="2369"/>
                    <a:pt x="3968" y="1219"/>
                    <a:pt x="5405" y="1219"/>
                  </a:cubicBezTo>
                  <a:cubicBezTo>
                    <a:pt x="6831" y="1219"/>
                    <a:pt x="7993" y="2369"/>
                    <a:pt x="7993" y="3807"/>
                  </a:cubicBezTo>
                  <a:lnTo>
                    <a:pt x="7993" y="5612"/>
                  </a:lnTo>
                  <a:lnTo>
                    <a:pt x="10798" y="5612"/>
                  </a:lnTo>
                  <a:lnTo>
                    <a:pt x="10798" y="0"/>
                  </a:lnTo>
                  <a:close/>
                </a:path>
              </a:pathLst>
            </a:custGeom>
            <a:solidFill>
              <a:srgbClr val="005B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6" name="Google Shape;1276;p80"/>
            <p:cNvSpPr/>
            <p:nvPr/>
          </p:nvSpPr>
          <p:spPr>
            <a:xfrm>
              <a:off x="6249850" y="4134250"/>
              <a:ext cx="110425" cy="100350"/>
            </a:xfrm>
            <a:custGeom>
              <a:rect b="b" l="l" r="r" t="t"/>
              <a:pathLst>
                <a:path extrusionOk="0" h="4014" w="4417">
                  <a:moveTo>
                    <a:pt x="2208" y="1"/>
                  </a:moveTo>
                  <a:cubicBezTo>
                    <a:pt x="990" y="1"/>
                    <a:pt x="1" y="990"/>
                    <a:pt x="1" y="2209"/>
                  </a:cubicBezTo>
                  <a:lnTo>
                    <a:pt x="1" y="4014"/>
                  </a:lnTo>
                  <a:lnTo>
                    <a:pt x="4416" y="4014"/>
                  </a:lnTo>
                  <a:lnTo>
                    <a:pt x="4416" y="2209"/>
                  </a:lnTo>
                  <a:cubicBezTo>
                    <a:pt x="4405" y="990"/>
                    <a:pt x="3427" y="1"/>
                    <a:pt x="2208" y="1"/>
                  </a:cubicBezTo>
                  <a:close/>
                </a:path>
              </a:pathLst>
            </a:custGeom>
            <a:solidFill>
              <a:srgbClr val="005B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7" name="Google Shape;1277;p80"/>
            <p:cNvSpPr/>
            <p:nvPr/>
          </p:nvSpPr>
          <p:spPr>
            <a:xfrm>
              <a:off x="6449350" y="4094300"/>
              <a:ext cx="50625" cy="140300"/>
            </a:xfrm>
            <a:custGeom>
              <a:rect b="b" l="l" r="r" t="t"/>
              <a:pathLst>
                <a:path extrusionOk="0" h="5612" w="2025">
                  <a:moveTo>
                    <a:pt x="1" y="0"/>
                  </a:moveTo>
                  <a:lnTo>
                    <a:pt x="1" y="5612"/>
                  </a:lnTo>
                  <a:lnTo>
                    <a:pt x="2025" y="5612"/>
                  </a:lnTo>
                  <a:lnTo>
                    <a:pt x="2025" y="0"/>
                  </a:lnTo>
                  <a:close/>
                </a:path>
              </a:pathLst>
            </a:custGeom>
            <a:solidFill>
              <a:srgbClr val="005B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8" name="Google Shape;1278;p80"/>
            <p:cNvSpPr/>
            <p:nvPr/>
          </p:nvSpPr>
          <p:spPr>
            <a:xfrm>
              <a:off x="5880150" y="4433800"/>
              <a:ext cx="100650" cy="140600"/>
            </a:xfrm>
            <a:custGeom>
              <a:rect b="b" l="l" r="r" t="t"/>
              <a:pathLst>
                <a:path extrusionOk="0" h="5624" w="4026">
                  <a:moveTo>
                    <a:pt x="1" y="1"/>
                  </a:moveTo>
                  <a:lnTo>
                    <a:pt x="1" y="5624"/>
                  </a:lnTo>
                  <a:lnTo>
                    <a:pt x="4026" y="5624"/>
                  </a:lnTo>
                  <a:lnTo>
                    <a:pt x="4026" y="1"/>
                  </a:lnTo>
                  <a:close/>
                </a:path>
              </a:pathLst>
            </a:custGeom>
            <a:solidFill>
              <a:srgbClr val="005B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9" name="Google Shape;1279;p80"/>
            <p:cNvSpPr/>
            <p:nvPr/>
          </p:nvSpPr>
          <p:spPr>
            <a:xfrm>
              <a:off x="6539350" y="4783375"/>
              <a:ext cx="150375" cy="210450"/>
            </a:xfrm>
            <a:custGeom>
              <a:rect b="b" l="l" r="r" t="t"/>
              <a:pathLst>
                <a:path extrusionOk="0" h="8418" w="6015">
                  <a:moveTo>
                    <a:pt x="0" y="0"/>
                  </a:moveTo>
                  <a:lnTo>
                    <a:pt x="0" y="8418"/>
                  </a:lnTo>
                  <a:lnTo>
                    <a:pt x="6014" y="8418"/>
                  </a:lnTo>
                  <a:lnTo>
                    <a:pt x="6014" y="0"/>
                  </a:lnTo>
                  <a:close/>
                </a:path>
              </a:pathLst>
            </a:custGeom>
            <a:solidFill>
              <a:srgbClr val="005B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0" name="Google Shape;1280;p80"/>
            <p:cNvSpPr/>
            <p:nvPr/>
          </p:nvSpPr>
          <p:spPr>
            <a:xfrm>
              <a:off x="6699175" y="4783375"/>
              <a:ext cx="50325" cy="210175"/>
            </a:xfrm>
            <a:custGeom>
              <a:rect b="b" l="l" r="r" t="t"/>
              <a:pathLst>
                <a:path extrusionOk="0" h="8407" w="2013">
                  <a:moveTo>
                    <a:pt x="1" y="0"/>
                  </a:moveTo>
                  <a:lnTo>
                    <a:pt x="1" y="8406"/>
                  </a:lnTo>
                  <a:lnTo>
                    <a:pt x="2013" y="8406"/>
                  </a:lnTo>
                  <a:lnTo>
                    <a:pt x="2013" y="0"/>
                  </a:lnTo>
                  <a:close/>
                </a:path>
              </a:pathLst>
            </a:custGeom>
            <a:solidFill>
              <a:srgbClr val="005B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1" name="Google Shape;1281;p80"/>
            <p:cNvSpPr/>
            <p:nvPr/>
          </p:nvSpPr>
          <p:spPr>
            <a:xfrm>
              <a:off x="6479550" y="4783375"/>
              <a:ext cx="50325" cy="210175"/>
            </a:xfrm>
            <a:custGeom>
              <a:rect b="b" l="l" r="r" t="t"/>
              <a:pathLst>
                <a:path extrusionOk="0" h="8407" w="2013">
                  <a:moveTo>
                    <a:pt x="0" y="0"/>
                  </a:moveTo>
                  <a:lnTo>
                    <a:pt x="0" y="8406"/>
                  </a:lnTo>
                  <a:lnTo>
                    <a:pt x="2013" y="8406"/>
                  </a:lnTo>
                  <a:lnTo>
                    <a:pt x="2013" y="0"/>
                  </a:lnTo>
                  <a:close/>
                </a:path>
              </a:pathLst>
            </a:custGeom>
            <a:solidFill>
              <a:srgbClr val="005B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2" name="Google Shape;1282;p80"/>
            <p:cNvSpPr/>
            <p:nvPr/>
          </p:nvSpPr>
          <p:spPr>
            <a:xfrm>
              <a:off x="5990275" y="4433800"/>
              <a:ext cx="50325" cy="140325"/>
            </a:xfrm>
            <a:custGeom>
              <a:rect b="b" l="l" r="r" t="t"/>
              <a:pathLst>
                <a:path extrusionOk="0" h="5613" w="2013">
                  <a:moveTo>
                    <a:pt x="0" y="1"/>
                  </a:moveTo>
                  <a:lnTo>
                    <a:pt x="0" y="5612"/>
                  </a:lnTo>
                  <a:lnTo>
                    <a:pt x="2012" y="5612"/>
                  </a:lnTo>
                  <a:lnTo>
                    <a:pt x="2012" y="1"/>
                  </a:lnTo>
                  <a:close/>
                </a:path>
              </a:pathLst>
            </a:custGeom>
            <a:solidFill>
              <a:srgbClr val="005B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3" name="Google Shape;1283;p80"/>
            <p:cNvSpPr/>
            <p:nvPr/>
          </p:nvSpPr>
          <p:spPr>
            <a:xfrm>
              <a:off x="5650750" y="4583875"/>
              <a:ext cx="1308325" cy="140300"/>
            </a:xfrm>
            <a:custGeom>
              <a:rect b="b" l="l" r="r" t="t"/>
              <a:pathLst>
                <a:path extrusionOk="0" h="5612" w="52333">
                  <a:moveTo>
                    <a:pt x="9073" y="0"/>
                  </a:moveTo>
                  <a:cubicBezTo>
                    <a:pt x="5957" y="3358"/>
                    <a:pt x="2036" y="4968"/>
                    <a:pt x="1" y="5612"/>
                  </a:cubicBezTo>
                  <a:lnTo>
                    <a:pt x="52333" y="5612"/>
                  </a:lnTo>
                  <a:cubicBezTo>
                    <a:pt x="50297" y="4968"/>
                    <a:pt x="46376" y="3358"/>
                    <a:pt x="43271" y="0"/>
                  </a:cubicBezTo>
                  <a:close/>
                </a:path>
              </a:pathLst>
            </a:custGeom>
            <a:solidFill>
              <a:srgbClr val="005B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4" name="Google Shape;1284;p80"/>
            <p:cNvSpPr/>
            <p:nvPr/>
          </p:nvSpPr>
          <p:spPr>
            <a:xfrm>
              <a:off x="6758975" y="4783375"/>
              <a:ext cx="80525" cy="210450"/>
            </a:xfrm>
            <a:custGeom>
              <a:rect b="b" l="l" r="r" t="t"/>
              <a:pathLst>
                <a:path extrusionOk="0" h="8418" w="3221">
                  <a:moveTo>
                    <a:pt x="0" y="0"/>
                  </a:moveTo>
                  <a:lnTo>
                    <a:pt x="0" y="8418"/>
                  </a:lnTo>
                  <a:lnTo>
                    <a:pt x="3220" y="8418"/>
                  </a:lnTo>
                  <a:lnTo>
                    <a:pt x="3220" y="0"/>
                  </a:lnTo>
                  <a:close/>
                </a:path>
              </a:pathLst>
            </a:custGeom>
            <a:solidFill>
              <a:srgbClr val="005B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5" name="Google Shape;1285;p80"/>
            <p:cNvSpPr/>
            <p:nvPr/>
          </p:nvSpPr>
          <p:spPr>
            <a:xfrm>
              <a:off x="6339550" y="4783375"/>
              <a:ext cx="130525" cy="210450"/>
            </a:xfrm>
            <a:custGeom>
              <a:rect b="b" l="l" r="r" t="t"/>
              <a:pathLst>
                <a:path extrusionOk="0" h="8418" w="5221">
                  <a:moveTo>
                    <a:pt x="0" y="0"/>
                  </a:moveTo>
                  <a:lnTo>
                    <a:pt x="0" y="8418"/>
                  </a:lnTo>
                  <a:lnTo>
                    <a:pt x="5221" y="8418"/>
                  </a:lnTo>
                  <a:lnTo>
                    <a:pt x="5221" y="0"/>
                  </a:lnTo>
                  <a:close/>
                </a:path>
              </a:pathLst>
            </a:custGeom>
            <a:solidFill>
              <a:srgbClr val="005B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6" name="Google Shape;1286;p80"/>
            <p:cNvSpPr/>
            <p:nvPr/>
          </p:nvSpPr>
          <p:spPr>
            <a:xfrm>
              <a:off x="5729525" y="4733650"/>
              <a:ext cx="1109975" cy="40250"/>
            </a:xfrm>
            <a:custGeom>
              <a:rect b="b" l="l" r="r" t="t"/>
              <a:pathLst>
                <a:path extrusionOk="0" h="1610" w="44399">
                  <a:moveTo>
                    <a:pt x="0" y="0"/>
                  </a:moveTo>
                  <a:lnTo>
                    <a:pt x="0" y="1610"/>
                  </a:lnTo>
                  <a:lnTo>
                    <a:pt x="44398" y="1610"/>
                  </a:lnTo>
                  <a:lnTo>
                    <a:pt x="44398" y="0"/>
                  </a:lnTo>
                  <a:close/>
                </a:path>
              </a:pathLst>
            </a:custGeom>
            <a:solidFill>
              <a:srgbClr val="005B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7" name="Google Shape;1287;p80"/>
            <p:cNvSpPr/>
            <p:nvPr/>
          </p:nvSpPr>
          <p:spPr>
            <a:xfrm>
              <a:off x="5729525" y="4783375"/>
              <a:ext cx="121350" cy="210450"/>
            </a:xfrm>
            <a:custGeom>
              <a:rect b="b" l="l" r="r" t="t"/>
              <a:pathLst>
                <a:path extrusionOk="0" h="8418" w="4854">
                  <a:moveTo>
                    <a:pt x="0" y="0"/>
                  </a:moveTo>
                  <a:lnTo>
                    <a:pt x="0" y="8418"/>
                  </a:lnTo>
                  <a:lnTo>
                    <a:pt x="4853" y="8418"/>
                  </a:lnTo>
                  <a:lnTo>
                    <a:pt x="4853" y="0"/>
                  </a:lnTo>
                  <a:close/>
                </a:path>
              </a:pathLst>
            </a:custGeom>
            <a:solidFill>
              <a:srgbClr val="005B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8" name="Google Shape;1288;p80"/>
            <p:cNvSpPr/>
            <p:nvPr/>
          </p:nvSpPr>
          <p:spPr>
            <a:xfrm>
              <a:off x="5860325" y="4783375"/>
              <a:ext cx="50325" cy="210175"/>
            </a:xfrm>
            <a:custGeom>
              <a:rect b="b" l="l" r="r" t="t"/>
              <a:pathLst>
                <a:path extrusionOk="0" h="8407" w="2013">
                  <a:moveTo>
                    <a:pt x="1" y="0"/>
                  </a:moveTo>
                  <a:lnTo>
                    <a:pt x="1" y="8406"/>
                  </a:lnTo>
                  <a:lnTo>
                    <a:pt x="2013" y="8406"/>
                  </a:lnTo>
                  <a:lnTo>
                    <a:pt x="2013" y="0"/>
                  </a:lnTo>
                  <a:close/>
                </a:path>
              </a:pathLst>
            </a:custGeom>
            <a:solidFill>
              <a:srgbClr val="005B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9" name="Google Shape;1289;p80"/>
            <p:cNvSpPr/>
            <p:nvPr/>
          </p:nvSpPr>
          <p:spPr>
            <a:xfrm>
              <a:off x="6279750" y="4783375"/>
              <a:ext cx="50325" cy="210175"/>
            </a:xfrm>
            <a:custGeom>
              <a:rect b="b" l="l" r="r" t="t"/>
              <a:pathLst>
                <a:path extrusionOk="0" h="8407" w="2013">
                  <a:moveTo>
                    <a:pt x="1" y="0"/>
                  </a:moveTo>
                  <a:lnTo>
                    <a:pt x="1" y="8406"/>
                  </a:lnTo>
                  <a:lnTo>
                    <a:pt x="2013" y="8406"/>
                  </a:lnTo>
                  <a:lnTo>
                    <a:pt x="2013" y="0"/>
                  </a:lnTo>
                  <a:close/>
                </a:path>
              </a:pathLst>
            </a:custGeom>
            <a:solidFill>
              <a:srgbClr val="005B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0" name="Google Shape;1290;p80"/>
            <p:cNvSpPr/>
            <p:nvPr/>
          </p:nvSpPr>
          <p:spPr>
            <a:xfrm>
              <a:off x="6140050" y="4783375"/>
              <a:ext cx="130250" cy="210450"/>
            </a:xfrm>
            <a:custGeom>
              <a:rect b="b" l="l" r="r" t="t"/>
              <a:pathLst>
                <a:path extrusionOk="0" h="8418" w="5210">
                  <a:moveTo>
                    <a:pt x="0" y="0"/>
                  </a:moveTo>
                  <a:lnTo>
                    <a:pt x="0" y="8418"/>
                  </a:lnTo>
                  <a:lnTo>
                    <a:pt x="5209" y="8418"/>
                  </a:lnTo>
                  <a:lnTo>
                    <a:pt x="5209" y="0"/>
                  </a:lnTo>
                  <a:close/>
                </a:path>
              </a:pathLst>
            </a:custGeom>
            <a:solidFill>
              <a:srgbClr val="005B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1" name="Google Shape;1291;p80"/>
            <p:cNvSpPr/>
            <p:nvPr/>
          </p:nvSpPr>
          <p:spPr>
            <a:xfrm>
              <a:off x="5920400" y="4783375"/>
              <a:ext cx="150100" cy="210450"/>
            </a:xfrm>
            <a:custGeom>
              <a:rect b="b" l="l" r="r" t="t"/>
              <a:pathLst>
                <a:path extrusionOk="0" h="8418" w="6004">
                  <a:moveTo>
                    <a:pt x="1" y="0"/>
                  </a:moveTo>
                  <a:lnTo>
                    <a:pt x="1" y="8418"/>
                  </a:lnTo>
                  <a:lnTo>
                    <a:pt x="6003" y="8418"/>
                  </a:lnTo>
                  <a:lnTo>
                    <a:pt x="6003" y="0"/>
                  </a:lnTo>
                  <a:close/>
                </a:path>
              </a:pathLst>
            </a:custGeom>
            <a:solidFill>
              <a:srgbClr val="005B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2" name="Google Shape;1292;p80"/>
            <p:cNvSpPr/>
            <p:nvPr/>
          </p:nvSpPr>
          <p:spPr>
            <a:xfrm>
              <a:off x="6079950" y="4783375"/>
              <a:ext cx="50625" cy="210175"/>
            </a:xfrm>
            <a:custGeom>
              <a:rect b="b" l="l" r="r" t="t"/>
              <a:pathLst>
                <a:path extrusionOk="0" h="8407" w="2025">
                  <a:moveTo>
                    <a:pt x="1" y="0"/>
                  </a:moveTo>
                  <a:lnTo>
                    <a:pt x="1" y="8406"/>
                  </a:lnTo>
                  <a:lnTo>
                    <a:pt x="2025" y="8406"/>
                  </a:lnTo>
                  <a:lnTo>
                    <a:pt x="2025" y="0"/>
                  </a:lnTo>
                  <a:close/>
                </a:path>
              </a:pathLst>
            </a:custGeom>
            <a:solidFill>
              <a:srgbClr val="005B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3" name="Google Shape;1293;p80"/>
            <p:cNvSpPr/>
            <p:nvPr/>
          </p:nvSpPr>
          <p:spPr>
            <a:xfrm>
              <a:off x="7242800" y="3771175"/>
              <a:ext cx="51175" cy="288075"/>
            </a:xfrm>
            <a:custGeom>
              <a:rect b="b" l="l" r="r" t="t"/>
              <a:pathLst>
                <a:path extrusionOk="0" h="11523" w="2047">
                  <a:moveTo>
                    <a:pt x="12" y="1"/>
                  </a:moveTo>
                  <a:lnTo>
                    <a:pt x="0" y="10695"/>
                  </a:lnTo>
                  <a:cubicBezTo>
                    <a:pt x="1035" y="10741"/>
                    <a:pt x="1679" y="11155"/>
                    <a:pt x="2047" y="11523"/>
                  </a:cubicBezTo>
                  <a:lnTo>
                    <a:pt x="2047" y="7797"/>
                  </a:lnTo>
                  <a:cubicBezTo>
                    <a:pt x="2047" y="6072"/>
                    <a:pt x="1944" y="4347"/>
                    <a:pt x="1725" y="2645"/>
                  </a:cubicBezTo>
                  <a:lnTo>
                    <a:pt x="1725" y="2576"/>
                  </a:lnTo>
                  <a:cubicBezTo>
                    <a:pt x="1702" y="2415"/>
                    <a:pt x="1679" y="2266"/>
                    <a:pt x="1656" y="2116"/>
                  </a:cubicBezTo>
                  <a:cubicBezTo>
                    <a:pt x="1576" y="1507"/>
                    <a:pt x="1472" y="943"/>
                    <a:pt x="1369" y="403"/>
                  </a:cubicBezTo>
                  <a:cubicBezTo>
                    <a:pt x="955" y="162"/>
                    <a:pt x="495" y="12"/>
                    <a:pt x="12" y="1"/>
                  </a:cubicBezTo>
                  <a:close/>
                </a:path>
              </a:pathLst>
            </a:custGeom>
            <a:solidFill>
              <a:srgbClr val="FFD9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4" name="Google Shape;1294;p80"/>
            <p:cNvSpPr/>
            <p:nvPr/>
          </p:nvSpPr>
          <p:spPr>
            <a:xfrm>
              <a:off x="7296825" y="3832700"/>
              <a:ext cx="27925" cy="270525"/>
            </a:xfrm>
            <a:custGeom>
              <a:rect b="b" l="l" r="r" t="t"/>
              <a:pathLst>
                <a:path extrusionOk="0" h="10821" w="1117">
                  <a:moveTo>
                    <a:pt x="1116" y="0"/>
                  </a:moveTo>
                  <a:cubicBezTo>
                    <a:pt x="725" y="23"/>
                    <a:pt x="346" y="115"/>
                    <a:pt x="1" y="276"/>
                  </a:cubicBezTo>
                  <a:cubicBezTo>
                    <a:pt x="208" y="1955"/>
                    <a:pt x="300" y="3645"/>
                    <a:pt x="300" y="5336"/>
                  </a:cubicBezTo>
                  <a:lnTo>
                    <a:pt x="300" y="10821"/>
                  </a:lnTo>
                  <a:cubicBezTo>
                    <a:pt x="564" y="10740"/>
                    <a:pt x="840" y="10694"/>
                    <a:pt x="1116" y="10694"/>
                  </a:cubicBezTo>
                  <a:lnTo>
                    <a:pt x="1116" y="0"/>
                  </a:lnTo>
                  <a:close/>
                </a:path>
              </a:pathLst>
            </a:custGeom>
            <a:solidFill>
              <a:srgbClr val="FFD9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5" name="Google Shape;1295;p80"/>
            <p:cNvSpPr/>
            <p:nvPr/>
          </p:nvSpPr>
          <p:spPr>
            <a:xfrm>
              <a:off x="6780250" y="4357325"/>
              <a:ext cx="667825" cy="345875"/>
            </a:xfrm>
            <a:custGeom>
              <a:rect b="b" l="l" r="r" t="t"/>
              <a:pathLst>
                <a:path extrusionOk="0" h="13835" w="26713">
                  <a:moveTo>
                    <a:pt x="13362" y="1"/>
                  </a:moveTo>
                  <a:cubicBezTo>
                    <a:pt x="5911" y="3462"/>
                    <a:pt x="552" y="9672"/>
                    <a:pt x="0" y="10327"/>
                  </a:cubicBezTo>
                  <a:lnTo>
                    <a:pt x="0" y="13834"/>
                  </a:lnTo>
                  <a:cubicBezTo>
                    <a:pt x="920" y="11891"/>
                    <a:pt x="3852" y="7843"/>
                    <a:pt x="13236" y="1438"/>
                  </a:cubicBezTo>
                  <a:cubicBezTo>
                    <a:pt x="13259" y="1438"/>
                    <a:pt x="13270" y="1427"/>
                    <a:pt x="13282" y="1427"/>
                  </a:cubicBezTo>
                  <a:cubicBezTo>
                    <a:pt x="13293" y="1415"/>
                    <a:pt x="13305" y="1415"/>
                    <a:pt x="13316" y="1415"/>
                  </a:cubicBezTo>
                  <a:lnTo>
                    <a:pt x="13397" y="1415"/>
                  </a:lnTo>
                  <a:cubicBezTo>
                    <a:pt x="13408" y="1415"/>
                    <a:pt x="13408" y="1415"/>
                    <a:pt x="13420" y="1427"/>
                  </a:cubicBezTo>
                  <a:cubicBezTo>
                    <a:pt x="13443" y="1427"/>
                    <a:pt x="13454" y="1438"/>
                    <a:pt x="13466" y="1438"/>
                  </a:cubicBezTo>
                  <a:cubicBezTo>
                    <a:pt x="22860" y="7843"/>
                    <a:pt x="25793" y="11891"/>
                    <a:pt x="26712" y="13834"/>
                  </a:cubicBezTo>
                  <a:lnTo>
                    <a:pt x="26712" y="10327"/>
                  </a:lnTo>
                  <a:cubicBezTo>
                    <a:pt x="26161" y="9672"/>
                    <a:pt x="20802" y="3474"/>
                    <a:pt x="13362" y="1"/>
                  </a:cubicBezTo>
                  <a:close/>
                </a:path>
              </a:pathLst>
            </a:custGeom>
            <a:solidFill>
              <a:srgbClr val="FFD9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6" name="Google Shape;1296;p80"/>
            <p:cNvSpPr/>
            <p:nvPr/>
          </p:nvSpPr>
          <p:spPr>
            <a:xfrm>
              <a:off x="7396875" y="4339800"/>
              <a:ext cx="35950" cy="242950"/>
            </a:xfrm>
            <a:custGeom>
              <a:rect b="b" l="l" r="r" t="t"/>
              <a:pathLst>
                <a:path extrusionOk="0" h="9718" w="1438">
                  <a:moveTo>
                    <a:pt x="1" y="1"/>
                  </a:moveTo>
                  <a:lnTo>
                    <a:pt x="1" y="8245"/>
                  </a:lnTo>
                  <a:cubicBezTo>
                    <a:pt x="576" y="8809"/>
                    <a:pt x="1059" y="9303"/>
                    <a:pt x="1438" y="9717"/>
                  </a:cubicBezTo>
                  <a:lnTo>
                    <a:pt x="1438" y="2381"/>
                  </a:lnTo>
                  <a:lnTo>
                    <a:pt x="1" y="1"/>
                  </a:lnTo>
                  <a:close/>
                </a:path>
              </a:pathLst>
            </a:custGeom>
            <a:solidFill>
              <a:srgbClr val="FFD9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7" name="Google Shape;1297;p80"/>
            <p:cNvSpPr/>
            <p:nvPr/>
          </p:nvSpPr>
          <p:spPr>
            <a:xfrm>
              <a:off x="7335650" y="3832975"/>
              <a:ext cx="51200" cy="287800"/>
            </a:xfrm>
            <a:custGeom>
              <a:rect b="b" l="l" r="r" t="t"/>
              <a:pathLst>
                <a:path extrusionOk="0" h="11512" w="2048">
                  <a:moveTo>
                    <a:pt x="0" y="1"/>
                  </a:moveTo>
                  <a:lnTo>
                    <a:pt x="0" y="10683"/>
                  </a:lnTo>
                  <a:cubicBezTo>
                    <a:pt x="1035" y="10729"/>
                    <a:pt x="1679" y="11155"/>
                    <a:pt x="2036" y="11511"/>
                  </a:cubicBezTo>
                  <a:lnTo>
                    <a:pt x="2036" y="7797"/>
                  </a:lnTo>
                  <a:cubicBezTo>
                    <a:pt x="2047" y="5313"/>
                    <a:pt x="1817" y="2841"/>
                    <a:pt x="1357" y="403"/>
                  </a:cubicBezTo>
                  <a:cubicBezTo>
                    <a:pt x="943" y="150"/>
                    <a:pt x="472" y="12"/>
                    <a:pt x="0" y="1"/>
                  </a:cubicBezTo>
                  <a:close/>
                </a:path>
              </a:pathLst>
            </a:custGeom>
            <a:solidFill>
              <a:srgbClr val="FFD9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8" name="Google Shape;1298;p80"/>
            <p:cNvSpPr/>
            <p:nvPr/>
          </p:nvSpPr>
          <p:spPr>
            <a:xfrm>
              <a:off x="7180700" y="3771175"/>
              <a:ext cx="51775" cy="287800"/>
            </a:xfrm>
            <a:custGeom>
              <a:rect b="b" l="l" r="r" t="t"/>
              <a:pathLst>
                <a:path extrusionOk="0" h="11512" w="2071">
                  <a:moveTo>
                    <a:pt x="2070" y="1"/>
                  </a:moveTo>
                  <a:cubicBezTo>
                    <a:pt x="1587" y="24"/>
                    <a:pt x="1116" y="150"/>
                    <a:pt x="713" y="403"/>
                  </a:cubicBezTo>
                  <a:cubicBezTo>
                    <a:pt x="230" y="2841"/>
                    <a:pt x="0" y="5313"/>
                    <a:pt x="23" y="7797"/>
                  </a:cubicBezTo>
                  <a:lnTo>
                    <a:pt x="23" y="11511"/>
                  </a:lnTo>
                  <a:cubicBezTo>
                    <a:pt x="380" y="11155"/>
                    <a:pt x="1024" y="10741"/>
                    <a:pt x="2070" y="10683"/>
                  </a:cubicBezTo>
                  <a:lnTo>
                    <a:pt x="2070" y="1"/>
                  </a:lnTo>
                  <a:close/>
                </a:path>
              </a:pathLst>
            </a:custGeom>
            <a:solidFill>
              <a:srgbClr val="FFD9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9" name="Google Shape;1299;p80"/>
            <p:cNvSpPr/>
            <p:nvPr/>
          </p:nvSpPr>
          <p:spPr>
            <a:xfrm>
              <a:off x="7201100" y="3654175"/>
              <a:ext cx="73050" cy="113575"/>
            </a:xfrm>
            <a:custGeom>
              <a:rect b="b" l="l" r="r" t="t"/>
              <a:pathLst>
                <a:path extrusionOk="0" h="4543" w="2922">
                  <a:moveTo>
                    <a:pt x="1461" y="0"/>
                  </a:moveTo>
                  <a:cubicBezTo>
                    <a:pt x="1151" y="644"/>
                    <a:pt x="518" y="2174"/>
                    <a:pt x="1" y="4543"/>
                  </a:cubicBezTo>
                  <a:cubicBezTo>
                    <a:pt x="467" y="4347"/>
                    <a:pt x="964" y="4249"/>
                    <a:pt x="1461" y="4249"/>
                  </a:cubicBezTo>
                  <a:cubicBezTo>
                    <a:pt x="1959" y="4249"/>
                    <a:pt x="2456" y="4347"/>
                    <a:pt x="2922" y="4543"/>
                  </a:cubicBezTo>
                  <a:cubicBezTo>
                    <a:pt x="2404" y="2174"/>
                    <a:pt x="1772" y="644"/>
                    <a:pt x="1461" y="0"/>
                  </a:cubicBezTo>
                  <a:close/>
                </a:path>
              </a:pathLst>
            </a:custGeom>
            <a:solidFill>
              <a:srgbClr val="FFD9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0" name="Google Shape;1300;p80"/>
            <p:cNvSpPr/>
            <p:nvPr/>
          </p:nvSpPr>
          <p:spPr>
            <a:xfrm>
              <a:off x="7295975" y="3647750"/>
              <a:ext cx="59825" cy="51300"/>
            </a:xfrm>
            <a:custGeom>
              <a:rect b="b" l="l" r="r" t="t"/>
              <a:pathLst>
                <a:path extrusionOk="0" h="2052" w="2393">
                  <a:moveTo>
                    <a:pt x="1364" y="0"/>
                  </a:moveTo>
                  <a:cubicBezTo>
                    <a:pt x="1111" y="0"/>
                    <a:pt x="854" y="94"/>
                    <a:pt x="644" y="303"/>
                  </a:cubicBezTo>
                  <a:cubicBezTo>
                    <a:pt x="1" y="947"/>
                    <a:pt x="449" y="2051"/>
                    <a:pt x="1369" y="2051"/>
                  </a:cubicBezTo>
                  <a:cubicBezTo>
                    <a:pt x="1932" y="2040"/>
                    <a:pt x="2392" y="1591"/>
                    <a:pt x="2392" y="1028"/>
                  </a:cubicBezTo>
                  <a:cubicBezTo>
                    <a:pt x="2392" y="407"/>
                    <a:pt x="1889" y="0"/>
                    <a:pt x="1364" y="0"/>
                  </a:cubicBezTo>
                  <a:close/>
                </a:path>
              </a:pathLst>
            </a:custGeom>
            <a:solidFill>
              <a:srgbClr val="FFD9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1" name="Google Shape;1301;p80"/>
            <p:cNvSpPr/>
            <p:nvPr/>
          </p:nvSpPr>
          <p:spPr>
            <a:xfrm>
              <a:off x="7203400" y="3586000"/>
              <a:ext cx="59825" cy="51225"/>
            </a:xfrm>
            <a:custGeom>
              <a:rect b="b" l="l" r="r" t="t"/>
              <a:pathLst>
                <a:path extrusionOk="0" h="2049" w="2393">
                  <a:moveTo>
                    <a:pt x="1359" y="1"/>
                  </a:moveTo>
                  <a:cubicBezTo>
                    <a:pt x="1108" y="1"/>
                    <a:pt x="852" y="93"/>
                    <a:pt x="645" y="301"/>
                  </a:cubicBezTo>
                  <a:cubicBezTo>
                    <a:pt x="1" y="945"/>
                    <a:pt x="449" y="2049"/>
                    <a:pt x="1369" y="2049"/>
                  </a:cubicBezTo>
                  <a:cubicBezTo>
                    <a:pt x="1933" y="2049"/>
                    <a:pt x="2393" y="1589"/>
                    <a:pt x="2393" y="1026"/>
                  </a:cubicBezTo>
                  <a:cubicBezTo>
                    <a:pt x="2393" y="410"/>
                    <a:pt x="1886" y="1"/>
                    <a:pt x="1359" y="1"/>
                  </a:cubicBezTo>
                  <a:close/>
                </a:path>
              </a:pathLst>
            </a:custGeom>
            <a:solidFill>
              <a:srgbClr val="FFD9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2" name="Google Shape;1302;p80"/>
            <p:cNvSpPr/>
            <p:nvPr/>
          </p:nvSpPr>
          <p:spPr>
            <a:xfrm>
              <a:off x="7294825" y="3715700"/>
              <a:ext cx="71600" cy="113850"/>
            </a:xfrm>
            <a:custGeom>
              <a:rect b="b" l="l" r="r" t="t"/>
              <a:pathLst>
                <a:path extrusionOk="0" h="4554" w="2864">
                  <a:moveTo>
                    <a:pt x="1403" y="0"/>
                  </a:moveTo>
                  <a:cubicBezTo>
                    <a:pt x="1116" y="633"/>
                    <a:pt x="506" y="2082"/>
                    <a:pt x="1" y="4312"/>
                  </a:cubicBezTo>
                  <a:cubicBezTo>
                    <a:pt x="1" y="4381"/>
                    <a:pt x="12" y="4450"/>
                    <a:pt x="24" y="4519"/>
                  </a:cubicBezTo>
                  <a:cubicBezTo>
                    <a:pt x="436" y="4346"/>
                    <a:pt x="879" y="4254"/>
                    <a:pt x="1334" y="4254"/>
                  </a:cubicBezTo>
                  <a:cubicBezTo>
                    <a:pt x="1361" y="4254"/>
                    <a:pt x="1388" y="4254"/>
                    <a:pt x="1415" y="4255"/>
                  </a:cubicBezTo>
                  <a:cubicBezTo>
                    <a:pt x="1440" y="4254"/>
                    <a:pt x="1464" y="4254"/>
                    <a:pt x="1489" y="4254"/>
                  </a:cubicBezTo>
                  <a:cubicBezTo>
                    <a:pt x="1959" y="4254"/>
                    <a:pt x="2427" y="4357"/>
                    <a:pt x="2864" y="4554"/>
                  </a:cubicBezTo>
                  <a:cubicBezTo>
                    <a:pt x="2346" y="2185"/>
                    <a:pt x="1714" y="656"/>
                    <a:pt x="1403" y="0"/>
                  </a:cubicBezTo>
                  <a:close/>
                </a:path>
              </a:pathLst>
            </a:custGeom>
            <a:solidFill>
              <a:srgbClr val="FFD9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3" name="Google Shape;1303;p80"/>
            <p:cNvSpPr/>
            <p:nvPr/>
          </p:nvSpPr>
          <p:spPr>
            <a:xfrm>
              <a:off x="6787150" y="4404200"/>
              <a:ext cx="653450" cy="309350"/>
            </a:xfrm>
            <a:custGeom>
              <a:rect b="b" l="l" r="r" t="t"/>
              <a:pathLst>
                <a:path extrusionOk="0" h="12374" w="26138">
                  <a:moveTo>
                    <a:pt x="13075" y="0"/>
                  </a:moveTo>
                  <a:cubicBezTo>
                    <a:pt x="3381" y="6624"/>
                    <a:pt x="725" y="10671"/>
                    <a:pt x="0" y="12373"/>
                  </a:cubicBezTo>
                  <a:cubicBezTo>
                    <a:pt x="1702" y="10338"/>
                    <a:pt x="6578" y="4979"/>
                    <a:pt x="12994" y="2024"/>
                  </a:cubicBezTo>
                  <a:lnTo>
                    <a:pt x="13006" y="2024"/>
                  </a:lnTo>
                  <a:cubicBezTo>
                    <a:pt x="13017" y="2013"/>
                    <a:pt x="13029" y="2013"/>
                    <a:pt x="13052" y="2013"/>
                  </a:cubicBezTo>
                  <a:lnTo>
                    <a:pt x="13121" y="2013"/>
                  </a:lnTo>
                  <a:cubicBezTo>
                    <a:pt x="13132" y="2013"/>
                    <a:pt x="13144" y="2013"/>
                    <a:pt x="13167" y="2024"/>
                  </a:cubicBezTo>
                  <a:cubicBezTo>
                    <a:pt x="19537" y="4968"/>
                    <a:pt x="24413" y="10292"/>
                    <a:pt x="26137" y="12350"/>
                  </a:cubicBezTo>
                  <a:cubicBezTo>
                    <a:pt x="25379" y="10625"/>
                    <a:pt x="22676" y="6566"/>
                    <a:pt x="13075" y="0"/>
                  </a:cubicBezTo>
                  <a:close/>
                </a:path>
              </a:pathLst>
            </a:custGeom>
            <a:solidFill>
              <a:srgbClr val="FFD9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4" name="Google Shape;1304;p80"/>
            <p:cNvSpPr/>
            <p:nvPr/>
          </p:nvSpPr>
          <p:spPr>
            <a:xfrm>
              <a:off x="7304600" y="4110100"/>
              <a:ext cx="81950" cy="425775"/>
            </a:xfrm>
            <a:custGeom>
              <a:rect b="b" l="l" r="r" t="t"/>
              <a:pathLst>
                <a:path extrusionOk="0" h="17031" w="3278">
                  <a:moveTo>
                    <a:pt x="1633" y="2669"/>
                  </a:moveTo>
                  <a:cubicBezTo>
                    <a:pt x="2093" y="2669"/>
                    <a:pt x="2461" y="3037"/>
                    <a:pt x="2461" y="3497"/>
                  </a:cubicBezTo>
                  <a:lnTo>
                    <a:pt x="2461" y="12753"/>
                  </a:lnTo>
                  <a:cubicBezTo>
                    <a:pt x="2461" y="12868"/>
                    <a:pt x="2369" y="12960"/>
                    <a:pt x="2254" y="12960"/>
                  </a:cubicBezTo>
                  <a:lnTo>
                    <a:pt x="1024" y="12960"/>
                  </a:lnTo>
                  <a:cubicBezTo>
                    <a:pt x="909" y="12960"/>
                    <a:pt x="817" y="12868"/>
                    <a:pt x="817" y="12753"/>
                  </a:cubicBezTo>
                  <a:lnTo>
                    <a:pt x="817" y="3497"/>
                  </a:lnTo>
                  <a:cubicBezTo>
                    <a:pt x="817" y="3037"/>
                    <a:pt x="1185" y="2669"/>
                    <a:pt x="1633" y="2669"/>
                  </a:cubicBezTo>
                  <a:close/>
                  <a:moveTo>
                    <a:pt x="1024" y="1"/>
                  </a:moveTo>
                  <a:cubicBezTo>
                    <a:pt x="667" y="1"/>
                    <a:pt x="322" y="58"/>
                    <a:pt x="0" y="162"/>
                  </a:cubicBezTo>
                  <a:lnTo>
                    <a:pt x="0" y="14179"/>
                  </a:lnTo>
                  <a:cubicBezTo>
                    <a:pt x="1265" y="15180"/>
                    <a:pt x="2369" y="16168"/>
                    <a:pt x="3278" y="17031"/>
                  </a:cubicBezTo>
                  <a:lnTo>
                    <a:pt x="3278" y="1082"/>
                  </a:lnTo>
                  <a:cubicBezTo>
                    <a:pt x="3163" y="886"/>
                    <a:pt x="2553" y="1"/>
                    <a:pt x="1024" y="1"/>
                  </a:cubicBezTo>
                  <a:close/>
                </a:path>
              </a:pathLst>
            </a:custGeom>
            <a:solidFill>
              <a:srgbClr val="FFD9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5" name="Google Shape;1305;p80"/>
            <p:cNvSpPr/>
            <p:nvPr/>
          </p:nvSpPr>
          <p:spPr>
            <a:xfrm>
              <a:off x="6842050" y="4110100"/>
              <a:ext cx="81950" cy="426075"/>
            </a:xfrm>
            <a:custGeom>
              <a:rect b="b" l="l" r="r" t="t"/>
              <a:pathLst>
                <a:path extrusionOk="0" h="17043" w="3278">
                  <a:moveTo>
                    <a:pt x="1633" y="2669"/>
                  </a:moveTo>
                  <a:cubicBezTo>
                    <a:pt x="2093" y="2669"/>
                    <a:pt x="2461" y="3037"/>
                    <a:pt x="2461" y="3497"/>
                  </a:cubicBezTo>
                  <a:lnTo>
                    <a:pt x="2461" y="12753"/>
                  </a:lnTo>
                  <a:cubicBezTo>
                    <a:pt x="2461" y="12868"/>
                    <a:pt x="2369" y="12960"/>
                    <a:pt x="2254" y="12960"/>
                  </a:cubicBezTo>
                  <a:lnTo>
                    <a:pt x="1012" y="12960"/>
                  </a:lnTo>
                  <a:cubicBezTo>
                    <a:pt x="898" y="12960"/>
                    <a:pt x="806" y="12868"/>
                    <a:pt x="806" y="12753"/>
                  </a:cubicBezTo>
                  <a:lnTo>
                    <a:pt x="806" y="3497"/>
                  </a:lnTo>
                  <a:cubicBezTo>
                    <a:pt x="806" y="3037"/>
                    <a:pt x="1173" y="2669"/>
                    <a:pt x="1633" y="2669"/>
                  </a:cubicBezTo>
                  <a:close/>
                  <a:moveTo>
                    <a:pt x="2254" y="1"/>
                  </a:moveTo>
                  <a:cubicBezTo>
                    <a:pt x="725" y="1"/>
                    <a:pt x="116" y="886"/>
                    <a:pt x="1" y="1082"/>
                  </a:cubicBezTo>
                  <a:lnTo>
                    <a:pt x="1" y="17042"/>
                  </a:lnTo>
                  <a:cubicBezTo>
                    <a:pt x="909" y="16180"/>
                    <a:pt x="2013" y="15191"/>
                    <a:pt x="3278" y="14179"/>
                  </a:cubicBezTo>
                  <a:lnTo>
                    <a:pt x="3278" y="162"/>
                  </a:lnTo>
                  <a:cubicBezTo>
                    <a:pt x="2944" y="58"/>
                    <a:pt x="2599" y="1"/>
                    <a:pt x="2254" y="1"/>
                  </a:cubicBezTo>
                  <a:close/>
                </a:path>
              </a:pathLst>
            </a:custGeom>
            <a:solidFill>
              <a:srgbClr val="FFD9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6" name="Google Shape;1306;p80"/>
            <p:cNvSpPr/>
            <p:nvPr/>
          </p:nvSpPr>
          <p:spPr>
            <a:xfrm>
              <a:off x="6780250" y="4958150"/>
              <a:ext cx="667825" cy="35675"/>
            </a:xfrm>
            <a:custGeom>
              <a:rect b="b" l="l" r="r" t="t"/>
              <a:pathLst>
                <a:path extrusionOk="0" h="1427" w="26713">
                  <a:moveTo>
                    <a:pt x="0" y="1"/>
                  </a:moveTo>
                  <a:lnTo>
                    <a:pt x="0" y="1427"/>
                  </a:lnTo>
                  <a:lnTo>
                    <a:pt x="26712" y="1427"/>
                  </a:lnTo>
                  <a:lnTo>
                    <a:pt x="26712" y="1"/>
                  </a:lnTo>
                  <a:close/>
                </a:path>
              </a:pathLst>
            </a:custGeom>
            <a:solidFill>
              <a:srgbClr val="FFD9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7" name="Google Shape;1307;p80"/>
            <p:cNvSpPr/>
            <p:nvPr/>
          </p:nvSpPr>
          <p:spPr>
            <a:xfrm>
              <a:off x="6795475" y="4339800"/>
              <a:ext cx="35975" cy="242950"/>
            </a:xfrm>
            <a:custGeom>
              <a:rect b="b" l="l" r="r" t="t"/>
              <a:pathLst>
                <a:path extrusionOk="0" h="9718" w="1439">
                  <a:moveTo>
                    <a:pt x="1438" y="1"/>
                  </a:moveTo>
                  <a:lnTo>
                    <a:pt x="1" y="2381"/>
                  </a:lnTo>
                  <a:lnTo>
                    <a:pt x="1" y="9717"/>
                  </a:lnTo>
                  <a:cubicBezTo>
                    <a:pt x="392" y="9303"/>
                    <a:pt x="863" y="8809"/>
                    <a:pt x="1438" y="8245"/>
                  </a:cubicBezTo>
                  <a:lnTo>
                    <a:pt x="1438" y="1"/>
                  </a:lnTo>
                  <a:close/>
                </a:path>
              </a:pathLst>
            </a:custGeom>
            <a:solidFill>
              <a:srgbClr val="FFD9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8" name="Google Shape;1308;p80"/>
            <p:cNvSpPr/>
            <p:nvPr/>
          </p:nvSpPr>
          <p:spPr>
            <a:xfrm>
              <a:off x="7181275" y="4048600"/>
              <a:ext cx="112700" cy="407650"/>
            </a:xfrm>
            <a:custGeom>
              <a:rect b="b" l="l" r="r" t="t"/>
              <a:pathLst>
                <a:path extrusionOk="0" h="16306" w="4508">
                  <a:moveTo>
                    <a:pt x="2243" y="2047"/>
                  </a:moveTo>
                  <a:cubicBezTo>
                    <a:pt x="2703" y="2047"/>
                    <a:pt x="3071" y="2415"/>
                    <a:pt x="3071" y="2875"/>
                  </a:cubicBezTo>
                  <a:lnTo>
                    <a:pt x="3071" y="12120"/>
                  </a:lnTo>
                  <a:cubicBezTo>
                    <a:pt x="3071" y="12235"/>
                    <a:pt x="2979" y="12338"/>
                    <a:pt x="2864" y="12338"/>
                  </a:cubicBezTo>
                  <a:lnTo>
                    <a:pt x="1633" y="12338"/>
                  </a:lnTo>
                  <a:cubicBezTo>
                    <a:pt x="1507" y="12338"/>
                    <a:pt x="1415" y="12235"/>
                    <a:pt x="1415" y="12120"/>
                  </a:cubicBezTo>
                  <a:lnTo>
                    <a:pt x="1415" y="2875"/>
                  </a:lnTo>
                  <a:cubicBezTo>
                    <a:pt x="1415" y="2415"/>
                    <a:pt x="1783" y="2047"/>
                    <a:pt x="2243" y="2047"/>
                  </a:cubicBezTo>
                  <a:close/>
                  <a:moveTo>
                    <a:pt x="2254" y="0"/>
                  </a:moveTo>
                  <a:cubicBezTo>
                    <a:pt x="713" y="0"/>
                    <a:pt x="115" y="874"/>
                    <a:pt x="0" y="1081"/>
                  </a:cubicBezTo>
                  <a:lnTo>
                    <a:pt x="0" y="13270"/>
                  </a:lnTo>
                  <a:cubicBezTo>
                    <a:pt x="1564" y="14178"/>
                    <a:pt x="3071" y="15202"/>
                    <a:pt x="4508" y="16306"/>
                  </a:cubicBezTo>
                  <a:lnTo>
                    <a:pt x="4508" y="1081"/>
                  </a:lnTo>
                  <a:cubicBezTo>
                    <a:pt x="4393" y="874"/>
                    <a:pt x="3795" y="0"/>
                    <a:pt x="2254" y="0"/>
                  </a:cubicBezTo>
                  <a:close/>
                </a:path>
              </a:pathLst>
            </a:custGeom>
            <a:solidFill>
              <a:srgbClr val="FFD9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9" name="Google Shape;1309;p80"/>
            <p:cNvSpPr/>
            <p:nvPr/>
          </p:nvSpPr>
          <p:spPr>
            <a:xfrm>
              <a:off x="6903575" y="3832700"/>
              <a:ext cx="27900" cy="270525"/>
            </a:xfrm>
            <a:custGeom>
              <a:rect b="b" l="l" r="r" t="t"/>
              <a:pathLst>
                <a:path extrusionOk="0" h="10821" w="1116">
                  <a:moveTo>
                    <a:pt x="0" y="0"/>
                  </a:moveTo>
                  <a:lnTo>
                    <a:pt x="0" y="10694"/>
                  </a:lnTo>
                  <a:cubicBezTo>
                    <a:pt x="276" y="10694"/>
                    <a:pt x="552" y="10740"/>
                    <a:pt x="817" y="10821"/>
                  </a:cubicBezTo>
                  <a:lnTo>
                    <a:pt x="817" y="5336"/>
                  </a:lnTo>
                  <a:cubicBezTo>
                    <a:pt x="817" y="3645"/>
                    <a:pt x="909" y="1955"/>
                    <a:pt x="1116" y="276"/>
                  </a:cubicBezTo>
                  <a:cubicBezTo>
                    <a:pt x="771" y="115"/>
                    <a:pt x="391" y="23"/>
                    <a:pt x="0" y="0"/>
                  </a:cubicBezTo>
                  <a:close/>
                </a:path>
              </a:pathLst>
            </a:custGeom>
            <a:solidFill>
              <a:srgbClr val="FFD9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0" name="Google Shape;1310;p80"/>
            <p:cNvSpPr/>
            <p:nvPr/>
          </p:nvSpPr>
          <p:spPr>
            <a:xfrm>
              <a:off x="6965375" y="4649700"/>
              <a:ext cx="297575" cy="297850"/>
            </a:xfrm>
            <a:custGeom>
              <a:rect b="b" l="l" r="r" t="t"/>
              <a:pathLst>
                <a:path extrusionOk="0" h="11914" w="11903">
                  <a:moveTo>
                    <a:pt x="2070" y="0"/>
                  </a:moveTo>
                  <a:cubicBezTo>
                    <a:pt x="955" y="2691"/>
                    <a:pt x="24" y="6532"/>
                    <a:pt x="1" y="11913"/>
                  </a:cubicBezTo>
                  <a:lnTo>
                    <a:pt x="3278" y="11913"/>
                  </a:lnTo>
                  <a:lnTo>
                    <a:pt x="3278" y="4727"/>
                  </a:lnTo>
                  <a:cubicBezTo>
                    <a:pt x="3278" y="4704"/>
                    <a:pt x="3312" y="2047"/>
                    <a:pt x="5957" y="2047"/>
                  </a:cubicBezTo>
                  <a:cubicBezTo>
                    <a:pt x="8602" y="2047"/>
                    <a:pt x="8625" y="4704"/>
                    <a:pt x="8625" y="4727"/>
                  </a:cubicBezTo>
                  <a:lnTo>
                    <a:pt x="8625" y="11913"/>
                  </a:lnTo>
                  <a:lnTo>
                    <a:pt x="11902" y="11913"/>
                  </a:lnTo>
                  <a:cubicBezTo>
                    <a:pt x="11879" y="6532"/>
                    <a:pt x="10948" y="2691"/>
                    <a:pt x="9832" y="0"/>
                  </a:cubicBezTo>
                  <a:close/>
                </a:path>
              </a:pathLst>
            </a:custGeom>
            <a:solidFill>
              <a:srgbClr val="FFD9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1" name="Google Shape;1311;p80"/>
            <p:cNvSpPr/>
            <p:nvPr/>
          </p:nvSpPr>
          <p:spPr>
            <a:xfrm>
              <a:off x="7321275" y="4834825"/>
              <a:ext cx="59525" cy="112725"/>
            </a:xfrm>
            <a:custGeom>
              <a:rect b="b" l="l" r="r" t="t"/>
              <a:pathLst>
                <a:path extrusionOk="0" h="4509" w="2381">
                  <a:moveTo>
                    <a:pt x="391" y="1"/>
                  </a:moveTo>
                  <a:cubicBezTo>
                    <a:pt x="414" y="1507"/>
                    <a:pt x="276" y="3025"/>
                    <a:pt x="0" y="4508"/>
                  </a:cubicBezTo>
                  <a:lnTo>
                    <a:pt x="2024" y="4508"/>
                  </a:lnTo>
                  <a:cubicBezTo>
                    <a:pt x="2289" y="3025"/>
                    <a:pt x="2381" y="1507"/>
                    <a:pt x="2312" y="1"/>
                  </a:cubicBezTo>
                  <a:close/>
                </a:path>
              </a:pathLst>
            </a:custGeom>
            <a:solidFill>
              <a:srgbClr val="FFD9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2" name="Google Shape;1312;p80"/>
            <p:cNvSpPr/>
            <p:nvPr/>
          </p:nvSpPr>
          <p:spPr>
            <a:xfrm>
              <a:off x="7021725" y="4512000"/>
              <a:ext cx="185150" cy="127375"/>
            </a:xfrm>
            <a:custGeom>
              <a:rect b="b" l="l" r="r" t="t"/>
              <a:pathLst>
                <a:path extrusionOk="0" h="5095" w="7406">
                  <a:moveTo>
                    <a:pt x="3703" y="0"/>
                  </a:moveTo>
                  <a:cubicBezTo>
                    <a:pt x="3255" y="322"/>
                    <a:pt x="1495" y="1737"/>
                    <a:pt x="0" y="5094"/>
                  </a:cubicBezTo>
                  <a:lnTo>
                    <a:pt x="7406" y="5094"/>
                  </a:lnTo>
                  <a:cubicBezTo>
                    <a:pt x="5911" y="1737"/>
                    <a:pt x="4140" y="322"/>
                    <a:pt x="3703" y="0"/>
                  </a:cubicBezTo>
                  <a:close/>
                </a:path>
              </a:pathLst>
            </a:custGeom>
            <a:solidFill>
              <a:srgbClr val="FFD9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3" name="Google Shape;1313;p80"/>
            <p:cNvSpPr/>
            <p:nvPr/>
          </p:nvSpPr>
          <p:spPr>
            <a:xfrm>
              <a:off x="6861900" y="3715975"/>
              <a:ext cx="71600" cy="113575"/>
            </a:xfrm>
            <a:custGeom>
              <a:rect b="b" l="l" r="r" t="t"/>
              <a:pathLst>
                <a:path extrusionOk="0" h="4543" w="2864">
                  <a:moveTo>
                    <a:pt x="1460" y="1"/>
                  </a:moveTo>
                  <a:cubicBezTo>
                    <a:pt x="1150" y="645"/>
                    <a:pt x="517" y="2186"/>
                    <a:pt x="0" y="4543"/>
                  </a:cubicBezTo>
                  <a:cubicBezTo>
                    <a:pt x="426" y="4357"/>
                    <a:pt x="904" y="4254"/>
                    <a:pt x="1374" y="4254"/>
                  </a:cubicBezTo>
                  <a:cubicBezTo>
                    <a:pt x="1399" y="4254"/>
                    <a:pt x="1424" y="4255"/>
                    <a:pt x="1449" y="4255"/>
                  </a:cubicBezTo>
                  <a:lnTo>
                    <a:pt x="1460" y="4244"/>
                  </a:lnTo>
                  <a:cubicBezTo>
                    <a:pt x="1487" y="4243"/>
                    <a:pt x="1513" y="4243"/>
                    <a:pt x="1539" y="4243"/>
                  </a:cubicBezTo>
                  <a:cubicBezTo>
                    <a:pt x="1984" y="4243"/>
                    <a:pt x="2428" y="4335"/>
                    <a:pt x="2840" y="4508"/>
                  </a:cubicBezTo>
                  <a:cubicBezTo>
                    <a:pt x="2852" y="4439"/>
                    <a:pt x="2863" y="4382"/>
                    <a:pt x="2863" y="4313"/>
                  </a:cubicBezTo>
                  <a:cubicBezTo>
                    <a:pt x="2357" y="2071"/>
                    <a:pt x="1748" y="622"/>
                    <a:pt x="1460" y="1"/>
                  </a:cubicBezTo>
                  <a:close/>
                </a:path>
              </a:pathLst>
            </a:custGeom>
            <a:solidFill>
              <a:srgbClr val="FFD9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4" name="Google Shape;1314;p80"/>
            <p:cNvSpPr/>
            <p:nvPr/>
          </p:nvSpPr>
          <p:spPr>
            <a:xfrm>
              <a:off x="6847525" y="4834550"/>
              <a:ext cx="59800" cy="113000"/>
            </a:xfrm>
            <a:custGeom>
              <a:rect b="b" l="l" r="r" t="t"/>
              <a:pathLst>
                <a:path extrusionOk="0" h="4520" w="2392">
                  <a:moveTo>
                    <a:pt x="81" y="0"/>
                  </a:moveTo>
                  <a:cubicBezTo>
                    <a:pt x="0" y="1518"/>
                    <a:pt x="104" y="3036"/>
                    <a:pt x="368" y="4519"/>
                  </a:cubicBezTo>
                  <a:lnTo>
                    <a:pt x="2392" y="4519"/>
                  </a:lnTo>
                  <a:cubicBezTo>
                    <a:pt x="2104" y="3036"/>
                    <a:pt x="1966" y="1518"/>
                    <a:pt x="1989" y="0"/>
                  </a:cubicBezTo>
                  <a:close/>
                </a:path>
              </a:pathLst>
            </a:custGeom>
            <a:solidFill>
              <a:srgbClr val="FFD9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5" name="Google Shape;1315;p80"/>
            <p:cNvSpPr/>
            <p:nvPr/>
          </p:nvSpPr>
          <p:spPr>
            <a:xfrm>
              <a:off x="6850400" y="4616925"/>
              <a:ext cx="94300" cy="207575"/>
            </a:xfrm>
            <a:custGeom>
              <a:rect b="b" l="l" r="r" t="t"/>
              <a:pathLst>
                <a:path extrusionOk="0" h="8303" w="3772">
                  <a:moveTo>
                    <a:pt x="3772" y="1"/>
                  </a:moveTo>
                  <a:lnTo>
                    <a:pt x="3772" y="1"/>
                  </a:lnTo>
                  <a:cubicBezTo>
                    <a:pt x="2599" y="1047"/>
                    <a:pt x="380" y="3623"/>
                    <a:pt x="0" y="8303"/>
                  </a:cubicBezTo>
                  <a:lnTo>
                    <a:pt x="1886" y="8303"/>
                  </a:lnTo>
                  <a:cubicBezTo>
                    <a:pt x="1943" y="5877"/>
                    <a:pt x="2380" y="2910"/>
                    <a:pt x="3772" y="1"/>
                  </a:cubicBezTo>
                  <a:close/>
                </a:path>
              </a:pathLst>
            </a:custGeom>
            <a:solidFill>
              <a:srgbClr val="FFD9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6" name="Google Shape;1316;p80"/>
            <p:cNvSpPr/>
            <p:nvPr/>
          </p:nvSpPr>
          <p:spPr>
            <a:xfrm>
              <a:off x="6841775" y="3832975"/>
              <a:ext cx="51175" cy="287800"/>
            </a:xfrm>
            <a:custGeom>
              <a:rect b="b" l="l" r="r" t="t"/>
              <a:pathLst>
                <a:path extrusionOk="0" h="11512" w="2047">
                  <a:moveTo>
                    <a:pt x="2047" y="1"/>
                  </a:moveTo>
                  <a:cubicBezTo>
                    <a:pt x="1575" y="12"/>
                    <a:pt x="1104" y="150"/>
                    <a:pt x="690" y="403"/>
                  </a:cubicBezTo>
                  <a:cubicBezTo>
                    <a:pt x="219" y="2841"/>
                    <a:pt x="0" y="5313"/>
                    <a:pt x="12" y="7797"/>
                  </a:cubicBezTo>
                  <a:lnTo>
                    <a:pt x="12" y="11511"/>
                  </a:lnTo>
                  <a:cubicBezTo>
                    <a:pt x="368" y="11155"/>
                    <a:pt x="1012" y="10729"/>
                    <a:pt x="2047" y="10683"/>
                  </a:cubicBezTo>
                  <a:lnTo>
                    <a:pt x="2047" y="1"/>
                  </a:lnTo>
                  <a:close/>
                </a:path>
              </a:pathLst>
            </a:custGeom>
            <a:solidFill>
              <a:srgbClr val="FFD9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7" name="Google Shape;1317;p80"/>
            <p:cNvSpPr/>
            <p:nvPr/>
          </p:nvSpPr>
          <p:spPr>
            <a:xfrm>
              <a:off x="6875975" y="3654450"/>
              <a:ext cx="44575" cy="44300"/>
            </a:xfrm>
            <a:custGeom>
              <a:rect b="b" l="l" r="r" t="t"/>
              <a:pathLst>
                <a:path extrusionOk="0" h="1772" w="1783">
                  <a:moveTo>
                    <a:pt x="897" y="1"/>
                  </a:moveTo>
                  <a:cubicBezTo>
                    <a:pt x="403" y="1"/>
                    <a:pt x="0" y="392"/>
                    <a:pt x="0" y="886"/>
                  </a:cubicBezTo>
                  <a:cubicBezTo>
                    <a:pt x="0" y="1369"/>
                    <a:pt x="391" y="1772"/>
                    <a:pt x="886" y="1772"/>
                  </a:cubicBezTo>
                  <a:lnTo>
                    <a:pt x="897" y="1772"/>
                  </a:lnTo>
                  <a:cubicBezTo>
                    <a:pt x="1392" y="1772"/>
                    <a:pt x="1783" y="1369"/>
                    <a:pt x="1783" y="886"/>
                  </a:cubicBezTo>
                  <a:cubicBezTo>
                    <a:pt x="1783" y="392"/>
                    <a:pt x="1380" y="1"/>
                    <a:pt x="897" y="1"/>
                  </a:cubicBezTo>
                  <a:close/>
                </a:path>
              </a:pathLst>
            </a:custGeom>
            <a:solidFill>
              <a:srgbClr val="FFD9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8" name="Google Shape;1318;p80"/>
            <p:cNvSpPr/>
            <p:nvPr/>
          </p:nvSpPr>
          <p:spPr>
            <a:xfrm>
              <a:off x="6780250" y="4465425"/>
              <a:ext cx="667825" cy="482125"/>
            </a:xfrm>
            <a:custGeom>
              <a:rect b="b" l="l" r="r" t="t"/>
              <a:pathLst>
                <a:path extrusionOk="0" h="19285" w="26713">
                  <a:moveTo>
                    <a:pt x="13362" y="1"/>
                  </a:moveTo>
                  <a:cubicBezTo>
                    <a:pt x="5865" y="3485"/>
                    <a:pt x="506" y="10281"/>
                    <a:pt x="0" y="10936"/>
                  </a:cubicBezTo>
                  <a:lnTo>
                    <a:pt x="0" y="19284"/>
                  </a:lnTo>
                  <a:lnTo>
                    <a:pt x="2622" y="19284"/>
                  </a:lnTo>
                  <a:cubicBezTo>
                    <a:pt x="2358" y="17732"/>
                    <a:pt x="2266" y="16168"/>
                    <a:pt x="2369" y="14604"/>
                  </a:cubicBezTo>
                  <a:cubicBezTo>
                    <a:pt x="2358" y="14581"/>
                    <a:pt x="2358" y="14570"/>
                    <a:pt x="2358" y="14558"/>
                  </a:cubicBezTo>
                  <a:cubicBezTo>
                    <a:pt x="2358" y="14535"/>
                    <a:pt x="2358" y="14512"/>
                    <a:pt x="2369" y="14478"/>
                  </a:cubicBezTo>
                  <a:cubicBezTo>
                    <a:pt x="2864" y="7762"/>
                    <a:pt x="7038" y="5164"/>
                    <a:pt x="7084" y="5129"/>
                  </a:cubicBezTo>
                  <a:cubicBezTo>
                    <a:pt x="7116" y="5111"/>
                    <a:pt x="7152" y="5102"/>
                    <a:pt x="7188" y="5102"/>
                  </a:cubicBezTo>
                  <a:cubicBezTo>
                    <a:pt x="7241" y="5102"/>
                    <a:pt x="7295" y="5122"/>
                    <a:pt x="7337" y="5164"/>
                  </a:cubicBezTo>
                  <a:cubicBezTo>
                    <a:pt x="7406" y="5221"/>
                    <a:pt x="7417" y="5325"/>
                    <a:pt x="7371" y="5417"/>
                  </a:cubicBezTo>
                  <a:cubicBezTo>
                    <a:pt x="4048" y="11500"/>
                    <a:pt x="5278" y="18181"/>
                    <a:pt x="5508" y="19284"/>
                  </a:cubicBezTo>
                  <a:lnTo>
                    <a:pt x="6980" y="19284"/>
                  </a:lnTo>
                  <a:cubicBezTo>
                    <a:pt x="7038" y="5313"/>
                    <a:pt x="12994" y="1587"/>
                    <a:pt x="13247" y="1426"/>
                  </a:cubicBezTo>
                  <a:cubicBezTo>
                    <a:pt x="13259" y="1426"/>
                    <a:pt x="13270" y="1426"/>
                    <a:pt x="13282" y="1415"/>
                  </a:cubicBezTo>
                  <a:cubicBezTo>
                    <a:pt x="13293" y="1415"/>
                    <a:pt x="13305" y="1415"/>
                    <a:pt x="13316" y="1403"/>
                  </a:cubicBezTo>
                  <a:lnTo>
                    <a:pt x="13397" y="1403"/>
                  </a:lnTo>
                  <a:cubicBezTo>
                    <a:pt x="13408" y="1415"/>
                    <a:pt x="13420" y="1415"/>
                    <a:pt x="13443" y="1426"/>
                  </a:cubicBezTo>
                  <a:lnTo>
                    <a:pt x="13466" y="1426"/>
                  </a:lnTo>
                  <a:cubicBezTo>
                    <a:pt x="13719" y="1587"/>
                    <a:pt x="19675" y="5313"/>
                    <a:pt x="19733" y="19284"/>
                  </a:cubicBezTo>
                  <a:lnTo>
                    <a:pt x="21204" y="19284"/>
                  </a:lnTo>
                  <a:cubicBezTo>
                    <a:pt x="21446" y="18181"/>
                    <a:pt x="22665" y="11500"/>
                    <a:pt x="19342" y="5417"/>
                  </a:cubicBezTo>
                  <a:cubicBezTo>
                    <a:pt x="19250" y="5260"/>
                    <a:pt x="19364" y="5096"/>
                    <a:pt x="19514" y="5096"/>
                  </a:cubicBezTo>
                  <a:cubicBezTo>
                    <a:pt x="19551" y="5096"/>
                    <a:pt x="19590" y="5106"/>
                    <a:pt x="19629" y="5129"/>
                  </a:cubicBezTo>
                  <a:cubicBezTo>
                    <a:pt x="19675" y="5152"/>
                    <a:pt x="23849" y="7751"/>
                    <a:pt x="24332" y="14478"/>
                  </a:cubicBezTo>
                  <a:cubicBezTo>
                    <a:pt x="24344" y="14501"/>
                    <a:pt x="24355" y="14524"/>
                    <a:pt x="24355" y="14558"/>
                  </a:cubicBezTo>
                  <a:cubicBezTo>
                    <a:pt x="24344" y="14570"/>
                    <a:pt x="24344" y="14581"/>
                    <a:pt x="24344" y="14593"/>
                  </a:cubicBezTo>
                  <a:cubicBezTo>
                    <a:pt x="24436" y="16157"/>
                    <a:pt x="24344" y="17732"/>
                    <a:pt x="24079" y="19273"/>
                  </a:cubicBezTo>
                  <a:lnTo>
                    <a:pt x="26712" y="19273"/>
                  </a:lnTo>
                  <a:lnTo>
                    <a:pt x="26712" y="10925"/>
                  </a:lnTo>
                  <a:cubicBezTo>
                    <a:pt x="26218" y="10292"/>
                    <a:pt x="20848" y="3485"/>
                    <a:pt x="13362" y="1"/>
                  </a:cubicBezTo>
                  <a:close/>
                </a:path>
              </a:pathLst>
            </a:custGeom>
            <a:solidFill>
              <a:srgbClr val="FFD9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9" name="Google Shape;1319;p80"/>
            <p:cNvSpPr/>
            <p:nvPr/>
          </p:nvSpPr>
          <p:spPr>
            <a:xfrm>
              <a:off x="7057650" y="4202675"/>
              <a:ext cx="113000" cy="171650"/>
            </a:xfrm>
            <a:custGeom>
              <a:rect b="b" l="l" r="r" t="t"/>
              <a:pathLst>
                <a:path extrusionOk="0" h="6866" w="4520">
                  <a:moveTo>
                    <a:pt x="2266" y="817"/>
                  </a:moveTo>
                  <a:cubicBezTo>
                    <a:pt x="3071" y="817"/>
                    <a:pt x="3704" y="1714"/>
                    <a:pt x="3704" y="2875"/>
                  </a:cubicBezTo>
                  <a:cubicBezTo>
                    <a:pt x="3704" y="4025"/>
                    <a:pt x="3071" y="4934"/>
                    <a:pt x="2266" y="4934"/>
                  </a:cubicBezTo>
                  <a:cubicBezTo>
                    <a:pt x="1461" y="4934"/>
                    <a:pt x="817" y="4025"/>
                    <a:pt x="817" y="2875"/>
                  </a:cubicBezTo>
                  <a:cubicBezTo>
                    <a:pt x="817" y="1725"/>
                    <a:pt x="1450" y="817"/>
                    <a:pt x="2266" y="817"/>
                  </a:cubicBezTo>
                  <a:close/>
                  <a:moveTo>
                    <a:pt x="1" y="1"/>
                  </a:moveTo>
                  <a:lnTo>
                    <a:pt x="1" y="6865"/>
                  </a:lnTo>
                  <a:cubicBezTo>
                    <a:pt x="702" y="6474"/>
                    <a:pt x="1427" y="6106"/>
                    <a:pt x="2174" y="5762"/>
                  </a:cubicBezTo>
                  <a:lnTo>
                    <a:pt x="2186" y="5762"/>
                  </a:lnTo>
                  <a:cubicBezTo>
                    <a:pt x="2197" y="5762"/>
                    <a:pt x="2209" y="5750"/>
                    <a:pt x="2220" y="5750"/>
                  </a:cubicBezTo>
                  <a:lnTo>
                    <a:pt x="2301" y="5750"/>
                  </a:lnTo>
                  <a:cubicBezTo>
                    <a:pt x="2312" y="5750"/>
                    <a:pt x="2324" y="5762"/>
                    <a:pt x="2347" y="5762"/>
                  </a:cubicBezTo>
                  <a:cubicBezTo>
                    <a:pt x="3094" y="6106"/>
                    <a:pt x="3819" y="6486"/>
                    <a:pt x="4520" y="6865"/>
                  </a:cubicBezTo>
                  <a:lnTo>
                    <a:pt x="4520" y="1"/>
                  </a:lnTo>
                  <a:close/>
                </a:path>
              </a:pathLst>
            </a:custGeom>
            <a:solidFill>
              <a:srgbClr val="FFD9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0" name="Google Shape;1320;p80"/>
            <p:cNvSpPr/>
            <p:nvPr/>
          </p:nvSpPr>
          <p:spPr>
            <a:xfrm>
              <a:off x="7057650" y="4063825"/>
              <a:ext cx="113000" cy="88000"/>
            </a:xfrm>
            <a:custGeom>
              <a:rect b="b" l="l" r="r" t="t"/>
              <a:pathLst>
                <a:path extrusionOk="0" h="3520" w="4520">
                  <a:moveTo>
                    <a:pt x="2266" y="1"/>
                  </a:moveTo>
                  <a:cubicBezTo>
                    <a:pt x="1277" y="1"/>
                    <a:pt x="254" y="886"/>
                    <a:pt x="1" y="1116"/>
                  </a:cubicBezTo>
                  <a:lnTo>
                    <a:pt x="1" y="3519"/>
                  </a:lnTo>
                  <a:lnTo>
                    <a:pt x="2094" y="897"/>
                  </a:lnTo>
                  <a:cubicBezTo>
                    <a:pt x="2105" y="897"/>
                    <a:pt x="2105" y="886"/>
                    <a:pt x="2117" y="886"/>
                  </a:cubicBezTo>
                  <a:cubicBezTo>
                    <a:pt x="2117" y="886"/>
                    <a:pt x="2128" y="874"/>
                    <a:pt x="2128" y="863"/>
                  </a:cubicBezTo>
                  <a:cubicBezTo>
                    <a:pt x="2140" y="863"/>
                    <a:pt x="2140" y="863"/>
                    <a:pt x="2151" y="851"/>
                  </a:cubicBezTo>
                  <a:cubicBezTo>
                    <a:pt x="2163" y="851"/>
                    <a:pt x="2174" y="840"/>
                    <a:pt x="2186" y="840"/>
                  </a:cubicBezTo>
                  <a:cubicBezTo>
                    <a:pt x="2197" y="828"/>
                    <a:pt x="2209" y="828"/>
                    <a:pt x="2220" y="828"/>
                  </a:cubicBezTo>
                  <a:lnTo>
                    <a:pt x="2301" y="828"/>
                  </a:lnTo>
                  <a:cubicBezTo>
                    <a:pt x="2312" y="828"/>
                    <a:pt x="2324" y="828"/>
                    <a:pt x="2335" y="840"/>
                  </a:cubicBezTo>
                  <a:cubicBezTo>
                    <a:pt x="2358" y="840"/>
                    <a:pt x="2370" y="851"/>
                    <a:pt x="2381" y="851"/>
                  </a:cubicBezTo>
                  <a:cubicBezTo>
                    <a:pt x="2381" y="863"/>
                    <a:pt x="2393" y="863"/>
                    <a:pt x="2393" y="863"/>
                  </a:cubicBezTo>
                  <a:cubicBezTo>
                    <a:pt x="2393" y="863"/>
                    <a:pt x="2404" y="874"/>
                    <a:pt x="2404" y="886"/>
                  </a:cubicBezTo>
                  <a:cubicBezTo>
                    <a:pt x="2416" y="886"/>
                    <a:pt x="2416" y="897"/>
                    <a:pt x="2427" y="897"/>
                  </a:cubicBezTo>
                  <a:lnTo>
                    <a:pt x="4520" y="3519"/>
                  </a:lnTo>
                  <a:lnTo>
                    <a:pt x="4520" y="1116"/>
                  </a:lnTo>
                  <a:cubicBezTo>
                    <a:pt x="4267" y="886"/>
                    <a:pt x="3244" y="1"/>
                    <a:pt x="2266" y="1"/>
                  </a:cubicBezTo>
                  <a:close/>
                </a:path>
              </a:pathLst>
            </a:custGeom>
            <a:solidFill>
              <a:srgbClr val="FFD9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1" name="Google Shape;1321;p80"/>
            <p:cNvSpPr/>
            <p:nvPr/>
          </p:nvSpPr>
          <p:spPr>
            <a:xfrm>
              <a:off x="7057650" y="4033075"/>
              <a:ext cx="113000" cy="44850"/>
            </a:xfrm>
            <a:custGeom>
              <a:rect b="b" l="l" r="r" t="t"/>
              <a:pathLst>
                <a:path extrusionOk="0" h="1794" w="4520">
                  <a:moveTo>
                    <a:pt x="1" y="0"/>
                  </a:moveTo>
                  <a:lnTo>
                    <a:pt x="1" y="1794"/>
                  </a:lnTo>
                  <a:cubicBezTo>
                    <a:pt x="484" y="1414"/>
                    <a:pt x="1358" y="817"/>
                    <a:pt x="2266" y="817"/>
                  </a:cubicBezTo>
                  <a:cubicBezTo>
                    <a:pt x="3163" y="817"/>
                    <a:pt x="4048" y="1414"/>
                    <a:pt x="4520" y="1794"/>
                  </a:cubicBezTo>
                  <a:lnTo>
                    <a:pt x="4520" y="0"/>
                  </a:lnTo>
                  <a:close/>
                </a:path>
              </a:pathLst>
            </a:custGeom>
            <a:solidFill>
              <a:srgbClr val="FFD9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2" name="Google Shape;1322;p80"/>
            <p:cNvSpPr/>
            <p:nvPr/>
          </p:nvSpPr>
          <p:spPr>
            <a:xfrm>
              <a:off x="7057650" y="4098025"/>
              <a:ext cx="113000" cy="94325"/>
            </a:xfrm>
            <a:custGeom>
              <a:rect b="b" l="l" r="r" t="t"/>
              <a:pathLst>
                <a:path extrusionOk="0" h="3773" w="4520">
                  <a:moveTo>
                    <a:pt x="2266" y="1"/>
                  </a:moveTo>
                  <a:lnTo>
                    <a:pt x="1" y="2818"/>
                  </a:lnTo>
                  <a:lnTo>
                    <a:pt x="1" y="3773"/>
                  </a:lnTo>
                  <a:lnTo>
                    <a:pt x="4520" y="3773"/>
                  </a:lnTo>
                  <a:lnTo>
                    <a:pt x="4520" y="2818"/>
                  </a:lnTo>
                  <a:lnTo>
                    <a:pt x="2266" y="1"/>
                  </a:lnTo>
                  <a:close/>
                </a:path>
              </a:pathLst>
            </a:custGeom>
            <a:solidFill>
              <a:srgbClr val="FFD9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3" name="Google Shape;1323;p80"/>
            <p:cNvSpPr/>
            <p:nvPr/>
          </p:nvSpPr>
          <p:spPr>
            <a:xfrm>
              <a:off x="6934325" y="4048600"/>
              <a:ext cx="113000" cy="407950"/>
            </a:xfrm>
            <a:custGeom>
              <a:rect b="b" l="l" r="r" t="t"/>
              <a:pathLst>
                <a:path extrusionOk="0" h="16318" w="4520">
                  <a:moveTo>
                    <a:pt x="2255" y="2047"/>
                  </a:moveTo>
                  <a:cubicBezTo>
                    <a:pt x="2715" y="2047"/>
                    <a:pt x="3082" y="2415"/>
                    <a:pt x="3082" y="2875"/>
                  </a:cubicBezTo>
                  <a:lnTo>
                    <a:pt x="3082" y="12120"/>
                  </a:lnTo>
                  <a:cubicBezTo>
                    <a:pt x="3082" y="12235"/>
                    <a:pt x="2990" y="12338"/>
                    <a:pt x="2876" y="12338"/>
                  </a:cubicBezTo>
                  <a:lnTo>
                    <a:pt x="1634" y="12338"/>
                  </a:lnTo>
                  <a:cubicBezTo>
                    <a:pt x="1519" y="12338"/>
                    <a:pt x="1427" y="12235"/>
                    <a:pt x="1427" y="12120"/>
                  </a:cubicBezTo>
                  <a:lnTo>
                    <a:pt x="1427" y="2875"/>
                  </a:lnTo>
                  <a:cubicBezTo>
                    <a:pt x="1427" y="2415"/>
                    <a:pt x="1795" y="2047"/>
                    <a:pt x="2255" y="2047"/>
                  </a:cubicBezTo>
                  <a:close/>
                  <a:moveTo>
                    <a:pt x="2266" y="0"/>
                  </a:moveTo>
                  <a:cubicBezTo>
                    <a:pt x="725" y="0"/>
                    <a:pt x="116" y="874"/>
                    <a:pt x="1" y="1081"/>
                  </a:cubicBezTo>
                  <a:lnTo>
                    <a:pt x="1" y="16317"/>
                  </a:lnTo>
                  <a:cubicBezTo>
                    <a:pt x="1438" y="15202"/>
                    <a:pt x="2945" y="14178"/>
                    <a:pt x="4520" y="13270"/>
                  </a:cubicBezTo>
                  <a:lnTo>
                    <a:pt x="4520" y="1081"/>
                  </a:lnTo>
                  <a:cubicBezTo>
                    <a:pt x="4405" y="885"/>
                    <a:pt x="3795" y="0"/>
                    <a:pt x="2266" y="0"/>
                  </a:cubicBezTo>
                  <a:close/>
                </a:path>
              </a:pathLst>
            </a:custGeom>
            <a:solidFill>
              <a:srgbClr val="FFD9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4" name="Google Shape;1324;p80"/>
            <p:cNvSpPr/>
            <p:nvPr/>
          </p:nvSpPr>
          <p:spPr>
            <a:xfrm>
              <a:off x="6934325" y="3771175"/>
              <a:ext cx="51200" cy="287800"/>
            </a:xfrm>
            <a:custGeom>
              <a:rect b="b" l="l" r="r" t="t"/>
              <a:pathLst>
                <a:path extrusionOk="0" h="11512" w="2048">
                  <a:moveTo>
                    <a:pt x="2048" y="1"/>
                  </a:moveTo>
                  <a:cubicBezTo>
                    <a:pt x="1565" y="12"/>
                    <a:pt x="1105" y="162"/>
                    <a:pt x="691" y="403"/>
                  </a:cubicBezTo>
                  <a:cubicBezTo>
                    <a:pt x="576" y="943"/>
                    <a:pt x="484" y="1507"/>
                    <a:pt x="392" y="2116"/>
                  </a:cubicBezTo>
                  <a:cubicBezTo>
                    <a:pt x="380" y="2277"/>
                    <a:pt x="357" y="2438"/>
                    <a:pt x="334" y="2611"/>
                  </a:cubicBezTo>
                  <a:cubicBezTo>
                    <a:pt x="104" y="4324"/>
                    <a:pt x="1" y="6060"/>
                    <a:pt x="1" y="7797"/>
                  </a:cubicBezTo>
                  <a:lnTo>
                    <a:pt x="1" y="11511"/>
                  </a:lnTo>
                  <a:cubicBezTo>
                    <a:pt x="369" y="11155"/>
                    <a:pt x="1013" y="10741"/>
                    <a:pt x="2048" y="10683"/>
                  </a:cubicBezTo>
                  <a:lnTo>
                    <a:pt x="2048" y="1"/>
                  </a:lnTo>
                  <a:close/>
                </a:path>
              </a:pathLst>
            </a:custGeom>
            <a:solidFill>
              <a:srgbClr val="FFD9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5" name="Google Shape;1325;p80"/>
            <p:cNvSpPr/>
            <p:nvPr/>
          </p:nvSpPr>
          <p:spPr>
            <a:xfrm>
              <a:off x="6996150" y="3771175"/>
              <a:ext cx="51475" cy="288075"/>
            </a:xfrm>
            <a:custGeom>
              <a:rect b="b" l="l" r="r" t="t"/>
              <a:pathLst>
                <a:path extrusionOk="0" h="11523" w="2059">
                  <a:moveTo>
                    <a:pt x="0" y="1"/>
                  </a:moveTo>
                  <a:lnTo>
                    <a:pt x="0" y="10695"/>
                  </a:lnTo>
                  <a:cubicBezTo>
                    <a:pt x="1035" y="10741"/>
                    <a:pt x="1679" y="11155"/>
                    <a:pt x="2047" y="11523"/>
                  </a:cubicBezTo>
                  <a:lnTo>
                    <a:pt x="2047" y="7797"/>
                  </a:lnTo>
                  <a:cubicBezTo>
                    <a:pt x="2058" y="5313"/>
                    <a:pt x="1828" y="2841"/>
                    <a:pt x="1357" y="403"/>
                  </a:cubicBezTo>
                  <a:cubicBezTo>
                    <a:pt x="943" y="150"/>
                    <a:pt x="472" y="24"/>
                    <a:pt x="0" y="1"/>
                  </a:cubicBezTo>
                  <a:close/>
                </a:path>
              </a:pathLst>
            </a:custGeom>
            <a:solidFill>
              <a:srgbClr val="FFD9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6" name="Google Shape;1326;p80"/>
            <p:cNvSpPr/>
            <p:nvPr/>
          </p:nvSpPr>
          <p:spPr>
            <a:xfrm>
              <a:off x="6954175" y="3654175"/>
              <a:ext cx="73025" cy="113575"/>
            </a:xfrm>
            <a:custGeom>
              <a:rect b="b" l="l" r="r" t="t"/>
              <a:pathLst>
                <a:path extrusionOk="0" h="4543" w="2921">
                  <a:moveTo>
                    <a:pt x="1472" y="0"/>
                  </a:moveTo>
                  <a:cubicBezTo>
                    <a:pt x="1162" y="644"/>
                    <a:pt x="529" y="2174"/>
                    <a:pt x="0" y="4543"/>
                  </a:cubicBezTo>
                  <a:cubicBezTo>
                    <a:pt x="466" y="4347"/>
                    <a:pt x="963" y="4249"/>
                    <a:pt x="1461" y="4249"/>
                  </a:cubicBezTo>
                  <a:cubicBezTo>
                    <a:pt x="1958" y="4249"/>
                    <a:pt x="2455" y="4347"/>
                    <a:pt x="2921" y="4543"/>
                  </a:cubicBezTo>
                  <a:cubicBezTo>
                    <a:pt x="2403" y="2174"/>
                    <a:pt x="1771" y="644"/>
                    <a:pt x="1472" y="0"/>
                  </a:cubicBezTo>
                  <a:close/>
                </a:path>
              </a:pathLst>
            </a:custGeom>
            <a:solidFill>
              <a:srgbClr val="FFD9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7" name="Google Shape;1327;p80"/>
            <p:cNvSpPr/>
            <p:nvPr/>
          </p:nvSpPr>
          <p:spPr>
            <a:xfrm>
              <a:off x="6956750" y="3586000"/>
              <a:ext cx="59825" cy="51225"/>
            </a:xfrm>
            <a:custGeom>
              <a:rect b="b" l="l" r="r" t="t"/>
              <a:pathLst>
                <a:path extrusionOk="0" h="2049" w="2393">
                  <a:moveTo>
                    <a:pt x="1359" y="1"/>
                  </a:moveTo>
                  <a:cubicBezTo>
                    <a:pt x="1108" y="1"/>
                    <a:pt x="852" y="93"/>
                    <a:pt x="645" y="301"/>
                  </a:cubicBezTo>
                  <a:cubicBezTo>
                    <a:pt x="1" y="945"/>
                    <a:pt x="449" y="2049"/>
                    <a:pt x="1369" y="2049"/>
                  </a:cubicBezTo>
                  <a:cubicBezTo>
                    <a:pt x="1933" y="2049"/>
                    <a:pt x="2392" y="1589"/>
                    <a:pt x="2392" y="1026"/>
                  </a:cubicBezTo>
                  <a:cubicBezTo>
                    <a:pt x="2392" y="410"/>
                    <a:pt x="1886" y="1"/>
                    <a:pt x="1359" y="1"/>
                  </a:cubicBezTo>
                  <a:close/>
                </a:path>
              </a:pathLst>
            </a:custGeom>
            <a:solidFill>
              <a:srgbClr val="FFD9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8" name="Google Shape;1328;p80"/>
            <p:cNvSpPr/>
            <p:nvPr/>
          </p:nvSpPr>
          <p:spPr>
            <a:xfrm>
              <a:off x="7283900" y="4616925"/>
              <a:ext cx="94325" cy="207575"/>
            </a:xfrm>
            <a:custGeom>
              <a:rect b="b" l="l" r="r" t="t"/>
              <a:pathLst>
                <a:path extrusionOk="0" h="8303" w="3773">
                  <a:moveTo>
                    <a:pt x="1" y="1"/>
                  </a:moveTo>
                  <a:cubicBezTo>
                    <a:pt x="1380" y="2910"/>
                    <a:pt x="1829" y="5888"/>
                    <a:pt x="1886" y="8303"/>
                  </a:cubicBezTo>
                  <a:lnTo>
                    <a:pt x="3772" y="8303"/>
                  </a:lnTo>
                  <a:cubicBezTo>
                    <a:pt x="3393" y="3611"/>
                    <a:pt x="1173" y="1047"/>
                    <a:pt x="1" y="1"/>
                  </a:cubicBezTo>
                  <a:close/>
                </a:path>
              </a:pathLst>
            </a:custGeom>
            <a:solidFill>
              <a:srgbClr val="FFD9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9" name="Google Shape;1329;p80"/>
            <p:cNvSpPr/>
            <p:nvPr/>
          </p:nvSpPr>
          <p:spPr>
            <a:xfrm>
              <a:off x="1143725" y="5003300"/>
              <a:ext cx="6712000" cy="55225"/>
            </a:xfrm>
            <a:custGeom>
              <a:rect b="b" l="l" r="r" t="t"/>
              <a:pathLst>
                <a:path extrusionOk="0" h="2209" w="268480">
                  <a:moveTo>
                    <a:pt x="1" y="0"/>
                  </a:moveTo>
                  <a:lnTo>
                    <a:pt x="1" y="2208"/>
                  </a:lnTo>
                  <a:lnTo>
                    <a:pt x="268479" y="2208"/>
                  </a:lnTo>
                  <a:lnTo>
                    <a:pt x="268479" y="0"/>
                  </a:lnTo>
                  <a:close/>
                </a:path>
              </a:pathLst>
            </a:custGeom>
            <a:solidFill>
              <a:srgbClr val="E87C8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0" name="Google Shape;1330;p80"/>
            <p:cNvSpPr/>
            <p:nvPr/>
          </p:nvSpPr>
          <p:spPr>
            <a:xfrm>
              <a:off x="1143725" y="5070850"/>
              <a:ext cx="6712000" cy="54925"/>
            </a:xfrm>
            <a:custGeom>
              <a:rect b="b" l="l" r="r" t="t"/>
              <a:pathLst>
                <a:path extrusionOk="0" h="2197" w="268480">
                  <a:moveTo>
                    <a:pt x="1" y="0"/>
                  </a:moveTo>
                  <a:lnTo>
                    <a:pt x="1" y="2197"/>
                  </a:lnTo>
                  <a:lnTo>
                    <a:pt x="268479" y="2197"/>
                  </a:lnTo>
                  <a:lnTo>
                    <a:pt x="268479" y="0"/>
                  </a:ln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1" name="Google Shape;1331;p80"/>
            <p:cNvSpPr/>
            <p:nvPr/>
          </p:nvSpPr>
          <p:spPr>
            <a:xfrm>
              <a:off x="1143725" y="5138125"/>
              <a:ext cx="6712000" cy="55225"/>
            </a:xfrm>
            <a:custGeom>
              <a:rect b="b" l="l" r="r" t="t"/>
              <a:pathLst>
                <a:path extrusionOk="0" h="2209" w="268480">
                  <a:moveTo>
                    <a:pt x="1" y="0"/>
                  </a:moveTo>
                  <a:lnTo>
                    <a:pt x="1" y="2208"/>
                  </a:lnTo>
                  <a:lnTo>
                    <a:pt x="268479" y="2208"/>
                  </a:lnTo>
                  <a:lnTo>
                    <a:pt x="268479" y="0"/>
                  </a:lnTo>
                  <a:close/>
                </a:path>
              </a:pathLst>
            </a:custGeom>
            <a:solidFill>
              <a:srgbClr val="005B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6" name="Shape 1476"/>
        <p:cNvGrpSpPr/>
        <p:nvPr/>
      </p:nvGrpSpPr>
      <p:grpSpPr>
        <a:xfrm>
          <a:off x="0" y="0"/>
          <a:ext cx="0" cy="0"/>
          <a:chOff x="0" y="0"/>
          <a:chExt cx="0" cy="0"/>
        </a:xfrm>
      </p:grpSpPr>
      <p:sp>
        <p:nvSpPr>
          <p:cNvPr id="1477" name="Google Shape;1477;p89"/>
          <p:cNvSpPr txBox="1"/>
          <p:nvPr/>
        </p:nvSpPr>
        <p:spPr>
          <a:xfrm>
            <a:off x="226075" y="395650"/>
            <a:ext cx="8716200" cy="4165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4800"/>
              <a:buFont typeface="Arial"/>
              <a:buNone/>
            </a:pPr>
            <a:r>
              <a:rPr b="1" lang="es" sz="4600">
                <a:solidFill>
                  <a:srgbClr val="42FFB7"/>
                </a:solidFill>
                <a:latin typeface="Raleway"/>
                <a:ea typeface="Raleway"/>
                <a:cs typeface="Raleway"/>
                <a:sym typeface="Raleway"/>
              </a:rPr>
              <a:t>Objectives: How they are set?</a:t>
            </a:r>
            <a:endParaRPr b="1" i="0" sz="4800" u="none" cap="none" strike="noStrike">
              <a:solidFill>
                <a:srgbClr val="42FFB7"/>
              </a:solidFill>
              <a:latin typeface="Raleway"/>
              <a:ea typeface="Raleway"/>
              <a:cs typeface="Raleway"/>
              <a:sym typeface="Raleway"/>
            </a:endParaRPr>
          </a:p>
          <a:p>
            <a:pPr indent="0" lvl="0" marL="457200" marR="0" rtl="0" algn="l">
              <a:lnSpc>
                <a:spcPct val="115000"/>
              </a:lnSpc>
              <a:spcBef>
                <a:spcPts val="1000"/>
              </a:spcBef>
              <a:spcAft>
                <a:spcPts val="0"/>
              </a:spcAft>
              <a:buClr>
                <a:srgbClr val="000000"/>
              </a:buClr>
              <a:buSzPts val="1800"/>
              <a:buFont typeface="Arial"/>
              <a:buNone/>
            </a:pPr>
            <a:r>
              <a:t/>
            </a:r>
            <a:endParaRPr i="0" sz="1800" u="none" cap="none" strike="noStrike">
              <a:solidFill>
                <a:srgbClr val="FBFBFB"/>
              </a:solidFill>
              <a:latin typeface="Raleway"/>
              <a:ea typeface="Raleway"/>
              <a:cs typeface="Raleway"/>
              <a:sym typeface="Raleway"/>
            </a:endParaRPr>
          </a:p>
          <a:p>
            <a:pPr indent="0" lvl="0" marL="0" marR="0" rtl="0" algn="ctr">
              <a:lnSpc>
                <a:spcPct val="115000"/>
              </a:lnSpc>
              <a:spcBef>
                <a:spcPts val="0"/>
              </a:spcBef>
              <a:spcAft>
                <a:spcPts val="0"/>
              </a:spcAft>
              <a:buClr>
                <a:srgbClr val="000000"/>
              </a:buClr>
              <a:buSzPts val="2300"/>
              <a:buFont typeface="Arial"/>
              <a:buNone/>
            </a:pPr>
            <a:r>
              <a:t/>
            </a:r>
            <a:endParaRPr i="0" sz="2300" u="none" cap="none" strike="noStrike">
              <a:solidFill>
                <a:srgbClr val="FFFFFF"/>
              </a:solidFill>
              <a:latin typeface="Raleway"/>
              <a:ea typeface="Raleway"/>
              <a:cs typeface="Raleway"/>
              <a:sym typeface="Raleway"/>
            </a:endParaRPr>
          </a:p>
        </p:txBody>
      </p:sp>
      <p:sp>
        <p:nvSpPr>
          <p:cNvPr id="1478" name="Google Shape;1478;p89"/>
          <p:cNvSpPr txBox="1"/>
          <p:nvPr/>
        </p:nvSpPr>
        <p:spPr>
          <a:xfrm>
            <a:off x="522150" y="1362800"/>
            <a:ext cx="8059200" cy="2968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lang="es" sz="2400">
                <a:solidFill>
                  <a:srgbClr val="FFFFFF"/>
                </a:solidFill>
                <a:latin typeface="Raleway"/>
                <a:ea typeface="Raleway"/>
                <a:cs typeface="Raleway"/>
                <a:sym typeface="Raleway"/>
              </a:rPr>
              <a:t>By considering both the costs and impacts of all possible objectives and selecting those that will have the </a:t>
            </a:r>
            <a:r>
              <a:rPr b="1" lang="es" sz="2400">
                <a:solidFill>
                  <a:srgbClr val="FFFFFF"/>
                </a:solidFill>
                <a:latin typeface="Raleway"/>
                <a:ea typeface="Raleway"/>
                <a:cs typeface="Raleway"/>
                <a:sym typeface="Raleway"/>
              </a:rPr>
              <a:t>largest environmental impact in the more cost efficient way</a:t>
            </a:r>
            <a:r>
              <a:rPr lang="es" sz="2400">
                <a:solidFill>
                  <a:srgbClr val="FFFFFF"/>
                </a:solidFill>
                <a:latin typeface="Raleway"/>
                <a:ea typeface="Raleway"/>
                <a:cs typeface="Raleway"/>
                <a:sym typeface="Raleway"/>
              </a:rPr>
              <a:t>. </a:t>
            </a:r>
            <a:endParaRPr sz="2400">
              <a:solidFill>
                <a:srgbClr val="FFFFFF"/>
              </a:solidFill>
              <a:latin typeface="Raleway"/>
              <a:ea typeface="Raleway"/>
              <a:cs typeface="Raleway"/>
              <a:sym typeface="Raleway"/>
            </a:endParaRPr>
          </a:p>
          <a:p>
            <a:pPr indent="0" lvl="0" marL="0" marR="0" rtl="0" algn="just">
              <a:lnSpc>
                <a:spcPct val="100000"/>
              </a:lnSpc>
              <a:spcBef>
                <a:spcPts val="1000"/>
              </a:spcBef>
              <a:spcAft>
                <a:spcPts val="0"/>
              </a:spcAft>
              <a:buClr>
                <a:srgbClr val="000000"/>
              </a:buClr>
              <a:buSzPts val="2400"/>
              <a:buFont typeface="Arial"/>
              <a:buNone/>
            </a:pPr>
            <a:r>
              <a:t/>
            </a:r>
            <a:endParaRPr sz="2400">
              <a:solidFill>
                <a:srgbClr val="FFFFFF"/>
              </a:solidFill>
              <a:latin typeface="Raleway"/>
              <a:ea typeface="Raleway"/>
              <a:cs typeface="Raleway"/>
              <a:sym typeface="Raleway"/>
            </a:endParaRPr>
          </a:p>
        </p:txBody>
      </p:sp>
      <p:grpSp>
        <p:nvGrpSpPr>
          <p:cNvPr id="1479" name="Google Shape;1479;p89"/>
          <p:cNvGrpSpPr/>
          <p:nvPr/>
        </p:nvGrpSpPr>
        <p:grpSpPr>
          <a:xfrm>
            <a:off x="2897553" y="2488145"/>
            <a:ext cx="3118771" cy="2535700"/>
            <a:chOff x="-331425" y="1579700"/>
            <a:chExt cx="1880250" cy="1905825"/>
          </a:xfrm>
        </p:grpSpPr>
        <p:sp>
          <p:nvSpPr>
            <p:cNvPr id="1480" name="Google Shape;1480;p89"/>
            <p:cNvSpPr/>
            <p:nvPr/>
          </p:nvSpPr>
          <p:spPr>
            <a:xfrm>
              <a:off x="-72650" y="1864050"/>
              <a:ext cx="1621475" cy="1621475"/>
            </a:xfrm>
            <a:custGeom>
              <a:rect b="b" l="l" r="r" t="t"/>
              <a:pathLst>
                <a:path extrusionOk="0" h="64859" w="64859">
                  <a:moveTo>
                    <a:pt x="7060" y="1"/>
                  </a:moveTo>
                  <a:lnTo>
                    <a:pt x="1" y="57794"/>
                  </a:lnTo>
                  <a:lnTo>
                    <a:pt x="57800" y="64858"/>
                  </a:lnTo>
                  <a:lnTo>
                    <a:pt x="64858" y="7060"/>
                  </a:lnTo>
                  <a:lnTo>
                    <a:pt x="58170" y="6238"/>
                  </a:lnTo>
                  <a:lnTo>
                    <a:pt x="58170" y="6238"/>
                  </a:lnTo>
                  <a:cubicBezTo>
                    <a:pt x="59249" y="7937"/>
                    <a:pt x="58324" y="10802"/>
                    <a:pt x="55874" y="10802"/>
                  </a:cubicBezTo>
                  <a:cubicBezTo>
                    <a:pt x="55742" y="10802"/>
                    <a:pt x="55605" y="10794"/>
                    <a:pt x="55465" y="10777"/>
                  </a:cubicBezTo>
                  <a:cubicBezTo>
                    <a:pt x="52716" y="10439"/>
                    <a:pt x="52395" y="7185"/>
                    <a:pt x="53935" y="5721"/>
                  </a:cubicBezTo>
                  <a:lnTo>
                    <a:pt x="48068" y="5008"/>
                  </a:lnTo>
                  <a:lnTo>
                    <a:pt x="48068" y="5008"/>
                  </a:lnTo>
                  <a:cubicBezTo>
                    <a:pt x="48897" y="6661"/>
                    <a:pt x="47978" y="9180"/>
                    <a:pt x="45724" y="9180"/>
                  </a:cubicBezTo>
                  <a:cubicBezTo>
                    <a:pt x="45596" y="9180"/>
                    <a:pt x="45463" y="9172"/>
                    <a:pt x="45325" y="9155"/>
                  </a:cubicBezTo>
                  <a:cubicBezTo>
                    <a:pt x="42784" y="8845"/>
                    <a:pt x="42397" y="5955"/>
                    <a:pt x="43671" y="4464"/>
                  </a:cubicBezTo>
                  <a:lnTo>
                    <a:pt x="37369" y="3702"/>
                  </a:lnTo>
                  <a:lnTo>
                    <a:pt x="37369" y="3702"/>
                  </a:lnTo>
                  <a:cubicBezTo>
                    <a:pt x="37603" y="3974"/>
                    <a:pt x="37782" y="4284"/>
                    <a:pt x="37907" y="4621"/>
                  </a:cubicBezTo>
                  <a:cubicBezTo>
                    <a:pt x="38098" y="5062"/>
                    <a:pt x="38169" y="5547"/>
                    <a:pt x="38109" y="6026"/>
                  </a:cubicBezTo>
                  <a:lnTo>
                    <a:pt x="37929" y="6728"/>
                  </a:lnTo>
                  <a:cubicBezTo>
                    <a:pt x="37487" y="7799"/>
                    <a:pt x="36466" y="8409"/>
                    <a:pt x="35415" y="8409"/>
                  </a:cubicBezTo>
                  <a:cubicBezTo>
                    <a:pt x="34849" y="8409"/>
                    <a:pt x="34274" y="8232"/>
                    <a:pt x="33777" y="7854"/>
                  </a:cubicBezTo>
                  <a:cubicBezTo>
                    <a:pt x="33472" y="7647"/>
                    <a:pt x="33211" y="7392"/>
                    <a:pt x="32998" y="7092"/>
                  </a:cubicBezTo>
                  <a:cubicBezTo>
                    <a:pt x="32558" y="6494"/>
                    <a:pt x="32340" y="5802"/>
                    <a:pt x="32432" y="5051"/>
                  </a:cubicBezTo>
                  <a:cubicBezTo>
                    <a:pt x="32519" y="4333"/>
                    <a:pt x="32884" y="3674"/>
                    <a:pt x="33450" y="3223"/>
                  </a:cubicBezTo>
                  <a:lnTo>
                    <a:pt x="26761" y="2406"/>
                  </a:lnTo>
                  <a:lnTo>
                    <a:pt x="26761" y="2406"/>
                  </a:lnTo>
                  <a:cubicBezTo>
                    <a:pt x="27618" y="4006"/>
                    <a:pt x="26733" y="6506"/>
                    <a:pt x="24519" y="6506"/>
                  </a:cubicBezTo>
                  <a:cubicBezTo>
                    <a:pt x="24398" y="6506"/>
                    <a:pt x="24273" y="6498"/>
                    <a:pt x="24144" y="6483"/>
                  </a:cubicBezTo>
                  <a:cubicBezTo>
                    <a:pt x="21662" y="6178"/>
                    <a:pt x="21303" y="3315"/>
                    <a:pt x="22587" y="1895"/>
                  </a:cubicBezTo>
                  <a:lnTo>
                    <a:pt x="17493" y="1274"/>
                  </a:lnTo>
                  <a:lnTo>
                    <a:pt x="17493" y="1274"/>
                  </a:lnTo>
                  <a:cubicBezTo>
                    <a:pt x="17536" y="1405"/>
                    <a:pt x="17564" y="1541"/>
                    <a:pt x="17585" y="1677"/>
                  </a:cubicBezTo>
                  <a:cubicBezTo>
                    <a:pt x="17607" y="2194"/>
                    <a:pt x="17651" y="2787"/>
                    <a:pt x="17389" y="3266"/>
                  </a:cubicBezTo>
                  <a:cubicBezTo>
                    <a:pt x="17134" y="3729"/>
                    <a:pt x="16927" y="4164"/>
                    <a:pt x="16464" y="4469"/>
                  </a:cubicBezTo>
                  <a:cubicBezTo>
                    <a:pt x="16002" y="4779"/>
                    <a:pt x="15577" y="5030"/>
                    <a:pt x="15011" y="5089"/>
                  </a:cubicBezTo>
                  <a:cubicBezTo>
                    <a:pt x="14876" y="5109"/>
                    <a:pt x="14739" y="5118"/>
                    <a:pt x="14603" y="5118"/>
                  </a:cubicBezTo>
                  <a:cubicBezTo>
                    <a:pt x="14237" y="5118"/>
                    <a:pt x="13872" y="5049"/>
                    <a:pt x="13531" y="4910"/>
                  </a:cubicBezTo>
                  <a:cubicBezTo>
                    <a:pt x="11838" y="4213"/>
                    <a:pt x="11256" y="2112"/>
                    <a:pt x="12355" y="648"/>
                  </a:cubicBezTo>
                  <a:lnTo>
                    <a:pt x="7060" y="1"/>
                  </a:lnTo>
                  <a:close/>
                </a:path>
              </a:pathLst>
            </a:custGeom>
            <a:solidFill>
              <a:srgbClr val="595959">
                <a:alpha val="2678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1" name="Google Shape;1481;p89"/>
            <p:cNvSpPr/>
            <p:nvPr/>
          </p:nvSpPr>
          <p:spPr>
            <a:xfrm>
              <a:off x="-82425" y="1854000"/>
              <a:ext cx="1621450" cy="1621725"/>
            </a:xfrm>
            <a:custGeom>
              <a:rect b="b" l="l" r="r" t="t"/>
              <a:pathLst>
                <a:path extrusionOk="0" h="64869" w="64858">
                  <a:moveTo>
                    <a:pt x="7064" y="0"/>
                  </a:moveTo>
                  <a:lnTo>
                    <a:pt x="0" y="57810"/>
                  </a:lnTo>
                  <a:lnTo>
                    <a:pt x="57799" y="64868"/>
                  </a:lnTo>
                  <a:lnTo>
                    <a:pt x="64857" y="7064"/>
                  </a:lnTo>
                  <a:lnTo>
                    <a:pt x="58169" y="6248"/>
                  </a:lnTo>
                  <a:lnTo>
                    <a:pt x="58169" y="6248"/>
                  </a:lnTo>
                  <a:cubicBezTo>
                    <a:pt x="59248" y="7947"/>
                    <a:pt x="58323" y="10812"/>
                    <a:pt x="55873" y="10812"/>
                  </a:cubicBezTo>
                  <a:cubicBezTo>
                    <a:pt x="55741" y="10812"/>
                    <a:pt x="55605" y="10804"/>
                    <a:pt x="55464" y="10787"/>
                  </a:cubicBezTo>
                  <a:cubicBezTo>
                    <a:pt x="52715" y="10449"/>
                    <a:pt x="52394" y="7195"/>
                    <a:pt x="53935" y="5731"/>
                  </a:cubicBezTo>
                  <a:lnTo>
                    <a:pt x="48068" y="5018"/>
                  </a:lnTo>
                  <a:lnTo>
                    <a:pt x="48068" y="5018"/>
                  </a:lnTo>
                  <a:cubicBezTo>
                    <a:pt x="48897" y="6671"/>
                    <a:pt x="47982" y="9190"/>
                    <a:pt x="45724" y="9190"/>
                  </a:cubicBezTo>
                  <a:cubicBezTo>
                    <a:pt x="45595" y="9190"/>
                    <a:pt x="45462" y="9182"/>
                    <a:pt x="45325" y="9165"/>
                  </a:cubicBezTo>
                  <a:cubicBezTo>
                    <a:pt x="42783" y="8849"/>
                    <a:pt x="42397" y="5965"/>
                    <a:pt x="43670" y="4474"/>
                  </a:cubicBezTo>
                  <a:lnTo>
                    <a:pt x="37368" y="3701"/>
                  </a:lnTo>
                  <a:lnTo>
                    <a:pt x="37368" y="3701"/>
                  </a:lnTo>
                  <a:cubicBezTo>
                    <a:pt x="37602" y="3973"/>
                    <a:pt x="37781" y="4289"/>
                    <a:pt x="37907" y="4621"/>
                  </a:cubicBezTo>
                  <a:cubicBezTo>
                    <a:pt x="38097" y="5061"/>
                    <a:pt x="38168" y="5551"/>
                    <a:pt x="38108" y="6025"/>
                  </a:cubicBezTo>
                  <a:cubicBezTo>
                    <a:pt x="38048" y="6264"/>
                    <a:pt x="37988" y="6498"/>
                    <a:pt x="37928" y="6732"/>
                  </a:cubicBezTo>
                  <a:cubicBezTo>
                    <a:pt x="37486" y="7801"/>
                    <a:pt x="36463" y="8410"/>
                    <a:pt x="35412" y="8410"/>
                  </a:cubicBezTo>
                  <a:cubicBezTo>
                    <a:pt x="34846" y="8410"/>
                    <a:pt x="34272" y="8234"/>
                    <a:pt x="33776" y="7859"/>
                  </a:cubicBezTo>
                  <a:cubicBezTo>
                    <a:pt x="33471" y="7652"/>
                    <a:pt x="33210" y="7396"/>
                    <a:pt x="32998" y="7097"/>
                  </a:cubicBezTo>
                  <a:cubicBezTo>
                    <a:pt x="32557" y="6498"/>
                    <a:pt x="32339" y="5802"/>
                    <a:pt x="32432" y="5056"/>
                  </a:cubicBezTo>
                  <a:cubicBezTo>
                    <a:pt x="32519" y="4332"/>
                    <a:pt x="32889" y="3679"/>
                    <a:pt x="33455" y="3222"/>
                  </a:cubicBezTo>
                  <a:lnTo>
                    <a:pt x="26766" y="2406"/>
                  </a:lnTo>
                  <a:lnTo>
                    <a:pt x="26766" y="2406"/>
                  </a:lnTo>
                  <a:cubicBezTo>
                    <a:pt x="27623" y="4005"/>
                    <a:pt x="26737" y="6505"/>
                    <a:pt x="24523" y="6505"/>
                  </a:cubicBezTo>
                  <a:cubicBezTo>
                    <a:pt x="24402" y="6505"/>
                    <a:pt x="24277" y="6497"/>
                    <a:pt x="24148" y="6482"/>
                  </a:cubicBezTo>
                  <a:cubicBezTo>
                    <a:pt x="21666" y="6177"/>
                    <a:pt x="21307" y="3320"/>
                    <a:pt x="22592" y="1899"/>
                  </a:cubicBezTo>
                  <a:lnTo>
                    <a:pt x="17497" y="1274"/>
                  </a:lnTo>
                  <a:lnTo>
                    <a:pt x="17497" y="1274"/>
                  </a:lnTo>
                  <a:cubicBezTo>
                    <a:pt x="17541" y="1410"/>
                    <a:pt x="17568" y="1540"/>
                    <a:pt x="17590" y="1676"/>
                  </a:cubicBezTo>
                  <a:cubicBezTo>
                    <a:pt x="17612" y="2193"/>
                    <a:pt x="17655" y="2787"/>
                    <a:pt x="17394" y="3265"/>
                  </a:cubicBezTo>
                  <a:cubicBezTo>
                    <a:pt x="17138" y="3728"/>
                    <a:pt x="16931" y="4163"/>
                    <a:pt x="16469" y="4474"/>
                  </a:cubicBezTo>
                  <a:cubicBezTo>
                    <a:pt x="16006" y="4778"/>
                    <a:pt x="15582" y="5029"/>
                    <a:pt x="15016" y="5089"/>
                  </a:cubicBezTo>
                  <a:cubicBezTo>
                    <a:pt x="14879" y="5110"/>
                    <a:pt x="14741" y="5120"/>
                    <a:pt x="14604" y="5120"/>
                  </a:cubicBezTo>
                  <a:cubicBezTo>
                    <a:pt x="14238" y="5120"/>
                    <a:pt x="13875" y="5047"/>
                    <a:pt x="13535" y="4909"/>
                  </a:cubicBezTo>
                  <a:cubicBezTo>
                    <a:pt x="11843" y="4218"/>
                    <a:pt x="11260" y="2112"/>
                    <a:pt x="12360" y="648"/>
                  </a:cubicBezTo>
                  <a:lnTo>
                    <a:pt x="7064" y="0"/>
                  </a:lnTo>
                  <a:close/>
                </a:path>
              </a:pathLst>
            </a:custGeom>
            <a:solidFill>
              <a:srgbClr val="F1C232"/>
            </a:solidFill>
            <a:ln>
              <a:noFill/>
            </a:ln>
            <a:effectLst>
              <a:outerShdw blurRad="42863" rotWithShape="0" algn="bl" dir="2160000" dist="3810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2" name="Google Shape;1482;p89"/>
            <p:cNvSpPr/>
            <p:nvPr/>
          </p:nvSpPr>
          <p:spPr>
            <a:xfrm>
              <a:off x="-331425" y="1579700"/>
              <a:ext cx="1101300" cy="649025"/>
            </a:xfrm>
            <a:custGeom>
              <a:rect b="b" l="l" r="r" t="t"/>
              <a:pathLst>
                <a:path extrusionOk="0" h="25961" w="44052">
                  <a:moveTo>
                    <a:pt x="40035" y="0"/>
                  </a:moveTo>
                  <a:lnTo>
                    <a:pt x="0" y="15402"/>
                  </a:lnTo>
                  <a:cubicBezTo>
                    <a:pt x="0" y="15402"/>
                    <a:pt x="1513" y="15761"/>
                    <a:pt x="1873" y="16638"/>
                  </a:cubicBezTo>
                  <a:cubicBezTo>
                    <a:pt x="2237" y="17514"/>
                    <a:pt x="1524" y="18526"/>
                    <a:pt x="1524" y="18526"/>
                  </a:cubicBezTo>
                  <a:cubicBezTo>
                    <a:pt x="1524" y="18526"/>
                    <a:pt x="2999" y="18885"/>
                    <a:pt x="3380" y="19816"/>
                  </a:cubicBezTo>
                  <a:cubicBezTo>
                    <a:pt x="3767" y="20752"/>
                    <a:pt x="2885" y="22439"/>
                    <a:pt x="2885" y="22439"/>
                  </a:cubicBezTo>
                  <a:cubicBezTo>
                    <a:pt x="2885" y="22439"/>
                    <a:pt x="4447" y="23011"/>
                    <a:pt x="4703" y="23631"/>
                  </a:cubicBezTo>
                  <a:cubicBezTo>
                    <a:pt x="4958" y="24252"/>
                    <a:pt x="4327" y="25960"/>
                    <a:pt x="4327" y="25960"/>
                  </a:cubicBezTo>
                  <a:lnTo>
                    <a:pt x="44051" y="10684"/>
                  </a:lnTo>
                  <a:cubicBezTo>
                    <a:pt x="41510" y="9791"/>
                    <a:pt x="42609" y="7168"/>
                    <a:pt x="42609" y="7168"/>
                  </a:cubicBezTo>
                  <a:cubicBezTo>
                    <a:pt x="42609" y="7168"/>
                    <a:pt x="41521" y="6466"/>
                    <a:pt x="41047" y="5753"/>
                  </a:cubicBezTo>
                  <a:cubicBezTo>
                    <a:pt x="40574" y="5040"/>
                    <a:pt x="41434" y="3418"/>
                    <a:pt x="41434" y="3418"/>
                  </a:cubicBezTo>
                  <a:cubicBezTo>
                    <a:pt x="41434" y="3418"/>
                    <a:pt x="39806" y="2993"/>
                    <a:pt x="39491" y="2221"/>
                  </a:cubicBezTo>
                  <a:cubicBezTo>
                    <a:pt x="39175" y="1442"/>
                    <a:pt x="40035" y="0"/>
                    <a:pt x="40035" y="0"/>
                  </a:cubicBezTo>
                  <a:close/>
                </a:path>
              </a:pathLst>
            </a:custGeom>
            <a:solidFill>
              <a:srgbClr val="595959">
                <a:alpha val="2678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83" name="Google Shape;1483;p89"/>
          <p:cNvSpPr txBox="1"/>
          <p:nvPr/>
        </p:nvSpPr>
        <p:spPr>
          <a:xfrm rot="392700">
            <a:off x="3441813" y="3223560"/>
            <a:ext cx="2381924" cy="169693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s" sz="1700" u="sng">
                <a:solidFill>
                  <a:srgbClr val="161234"/>
                </a:solidFill>
                <a:latin typeface="Raleway"/>
                <a:ea typeface="Raleway"/>
                <a:cs typeface="Raleway"/>
                <a:sym typeface="Raleway"/>
              </a:rPr>
              <a:t>Don’t Forget</a:t>
            </a:r>
            <a:endParaRPr b="1" sz="1700">
              <a:solidFill>
                <a:srgbClr val="161234"/>
              </a:solidFill>
              <a:latin typeface="Raleway"/>
              <a:ea typeface="Raleway"/>
              <a:cs typeface="Raleway"/>
              <a:sym typeface="Raleway"/>
            </a:endParaRPr>
          </a:p>
          <a:p>
            <a:pPr indent="0" lvl="0" marL="0" rtl="0" algn="ctr">
              <a:spcBef>
                <a:spcPts val="1000"/>
              </a:spcBef>
              <a:spcAft>
                <a:spcPts val="0"/>
              </a:spcAft>
              <a:buNone/>
            </a:pPr>
            <a:r>
              <a:rPr lang="es" sz="1700">
                <a:solidFill>
                  <a:srgbClr val="161234"/>
                </a:solidFill>
                <a:latin typeface="Raleway"/>
                <a:ea typeface="Raleway"/>
                <a:cs typeface="Raleway"/>
                <a:sym typeface="Raleway"/>
              </a:rPr>
              <a:t>Objectives should be a </a:t>
            </a:r>
            <a:r>
              <a:rPr b="1" lang="es" sz="1700">
                <a:solidFill>
                  <a:srgbClr val="161234"/>
                </a:solidFill>
                <a:latin typeface="Raleway"/>
                <a:ea typeface="Raleway"/>
                <a:cs typeface="Raleway"/>
                <a:sym typeface="Raleway"/>
              </a:rPr>
              <a:t>compact and manageable </a:t>
            </a:r>
            <a:r>
              <a:rPr lang="es" sz="1700">
                <a:solidFill>
                  <a:srgbClr val="161234"/>
                </a:solidFill>
                <a:latin typeface="Raleway"/>
                <a:ea typeface="Raleway"/>
                <a:cs typeface="Raleway"/>
                <a:sym typeface="Raleway"/>
              </a:rPr>
              <a:t>set of goals </a:t>
            </a:r>
            <a:endParaRPr sz="1700">
              <a:solidFill>
                <a:srgbClr val="161234"/>
              </a:solidFill>
              <a:latin typeface="Raleway"/>
              <a:ea typeface="Raleway"/>
              <a:cs typeface="Raleway"/>
              <a:sym typeface="Raleway"/>
            </a:endParaRPr>
          </a:p>
          <a:p>
            <a:pPr indent="0" lvl="0" marL="0" rtl="0" algn="l">
              <a:spcBef>
                <a:spcPts val="1600"/>
              </a:spcBef>
              <a:spcAft>
                <a:spcPts val="1600"/>
              </a:spcAft>
              <a:buNone/>
            </a:pPr>
            <a:r>
              <a:t/>
            </a:r>
            <a:endParaRPr sz="1200">
              <a:solidFill>
                <a:srgbClr val="595959"/>
              </a:solidFill>
              <a:latin typeface="Roboto Mono Regular"/>
              <a:ea typeface="Roboto Mono Regular"/>
              <a:cs typeface="Roboto Mono Regular"/>
              <a:sym typeface="Roboto Mono Regul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3"/>
                                        </p:tgtEl>
                                        <p:attrNameLst>
                                          <p:attrName>style.visibility</p:attrName>
                                        </p:attrNameLst>
                                      </p:cBhvr>
                                      <p:to>
                                        <p:strVal val="visible"/>
                                      </p:to>
                                    </p:set>
                                    <p:animEffect filter="fade" transition="in">
                                      <p:cBhvr>
                                        <p:cTn dur="1000"/>
                                        <p:tgtEl>
                                          <p:spTgt spid="1483"/>
                                        </p:tgtEl>
                                      </p:cBhvr>
                                    </p:animEffect>
                                  </p:childTnLst>
                                </p:cTn>
                              </p:par>
                              <p:par>
                                <p:cTn fill="hold" nodeType="withEffect" presetClass="entr" presetID="10" presetSubtype="0">
                                  <p:stCondLst>
                                    <p:cond delay="0"/>
                                  </p:stCondLst>
                                  <p:childTnLst>
                                    <p:set>
                                      <p:cBhvr>
                                        <p:cTn dur="1" fill="hold">
                                          <p:stCondLst>
                                            <p:cond delay="0"/>
                                          </p:stCondLst>
                                        </p:cTn>
                                        <p:tgtEl>
                                          <p:spTgt spid="1479"/>
                                        </p:tgtEl>
                                        <p:attrNameLst>
                                          <p:attrName>style.visibility</p:attrName>
                                        </p:attrNameLst>
                                      </p:cBhvr>
                                      <p:to>
                                        <p:strVal val="visible"/>
                                      </p:to>
                                    </p:set>
                                    <p:animEffect filter="fade" transition="in">
                                      <p:cBhvr>
                                        <p:cTn dur="1000"/>
                                        <p:tgtEl>
                                          <p:spTgt spid="14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7" name="Shape 1487"/>
        <p:cNvGrpSpPr/>
        <p:nvPr/>
      </p:nvGrpSpPr>
      <p:grpSpPr>
        <a:xfrm>
          <a:off x="0" y="0"/>
          <a:ext cx="0" cy="0"/>
          <a:chOff x="0" y="0"/>
          <a:chExt cx="0" cy="0"/>
        </a:xfrm>
      </p:grpSpPr>
      <p:sp>
        <p:nvSpPr>
          <p:cNvPr id="1488" name="Google Shape;1488;p90"/>
          <p:cNvSpPr txBox="1"/>
          <p:nvPr/>
        </p:nvSpPr>
        <p:spPr>
          <a:xfrm>
            <a:off x="284275" y="89650"/>
            <a:ext cx="8499000" cy="868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1" i="0" lang="es" sz="4300" u="none" cap="none" strike="noStrike">
                <a:solidFill>
                  <a:srgbClr val="42FFB7"/>
                </a:solidFill>
                <a:latin typeface="Raleway"/>
                <a:ea typeface="Raleway"/>
                <a:cs typeface="Raleway"/>
                <a:sym typeface="Raleway"/>
              </a:rPr>
              <a:t>How to sele</a:t>
            </a:r>
            <a:r>
              <a:rPr b="1" lang="es" sz="4300">
                <a:solidFill>
                  <a:srgbClr val="42FFB7"/>
                </a:solidFill>
                <a:latin typeface="Raleway"/>
                <a:ea typeface="Raleway"/>
                <a:cs typeface="Raleway"/>
                <a:sym typeface="Raleway"/>
              </a:rPr>
              <a:t>c</a:t>
            </a:r>
            <a:r>
              <a:rPr b="1" i="0" lang="es" sz="4300" u="none" cap="none" strike="noStrike">
                <a:solidFill>
                  <a:srgbClr val="42FFB7"/>
                </a:solidFill>
                <a:latin typeface="Raleway"/>
                <a:ea typeface="Raleway"/>
                <a:cs typeface="Raleway"/>
                <a:sym typeface="Raleway"/>
              </a:rPr>
              <a:t>t prom</a:t>
            </a:r>
            <a:r>
              <a:rPr b="1" lang="es" sz="4300">
                <a:solidFill>
                  <a:srgbClr val="42FFB7"/>
                </a:solidFill>
                <a:latin typeface="Raleway"/>
                <a:ea typeface="Raleway"/>
                <a:cs typeface="Raleway"/>
                <a:sym typeface="Raleway"/>
              </a:rPr>
              <a:t>i</a:t>
            </a:r>
            <a:r>
              <a:rPr b="1" i="0" lang="es" sz="4300" u="none" cap="none" strike="noStrike">
                <a:solidFill>
                  <a:srgbClr val="42FFB7"/>
                </a:solidFill>
                <a:latin typeface="Raleway"/>
                <a:ea typeface="Raleway"/>
                <a:cs typeface="Raleway"/>
                <a:sym typeface="Raleway"/>
              </a:rPr>
              <a:t>sing objectives?</a:t>
            </a:r>
            <a:r>
              <a:rPr b="1" lang="es" sz="4300">
                <a:solidFill>
                  <a:srgbClr val="42FFB7"/>
                </a:solidFill>
                <a:latin typeface="Raleway"/>
                <a:ea typeface="Raleway"/>
                <a:cs typeface="Raleway"/>
                <a:sym typeface="Raleway"/>
              </a:rPr>
              <a:t> (a logical approach)</a:t>
            </a:r>
            <a:endParaRPr b="1" i="0" sz="4300" u="none" cap="none" strike="noStrike">
              <a:solidFill>
                <a:srgbClr val="42FFB7"/>
              </a:solidFill>
              <a:latin typeface="Raleway"/>
              <a:ea typeface="Raleway"/>
              <a:cs typeface="Raleway"/>
              <a:sym typeface="Raleway"/>
            </a:endParaRPr>
          </a:p>
          <a:p>
            <a:pPr indent="0" lvl="0" marL="0" marR="0" rtl="0" algn="l">
              <a:lnSpc>
                <a:spcPct val="115000"/>
              </a:lnSpc>
              <a:spcBef>
                <a:spcPts val="1000"/>
              </a:spcBef>
              <a:spcAft>
                <a:spcPts val="0"/>
              </a:spcAft>
              <a:buClr>
                <a:schemeClr val="dk1"/>
              </a:buClr>
              <a:buSzPts val="1100"/>
              <a:buFont typeface="Arial"/>
              <a:buNone/>
            </a:pPr>
            <a:r>
              <a:t/>
            </a:r>
            <a:endParaRPr b="0" i="0" sz="47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47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4700" u="none" cap="none" strike="noStrike">
              <a:solidFill>
                <a:schemeClr val="dk1"/>
              </a:solidFill>
              <a:latin typeface="Arial"/>
              <a:ea typeface="Arial"/>
              <a:cs typeface="Arial"/>
              <a:sym typeface="Arial"/>
            </a:endParaRPr>
          </a:p>
        </p:txBody>
      </p:sp>
      <p:cxnSp>
        <p:nvCxnSpPr>
          <p:cNvPr id="1489" name="Google Shape;1489;p90"/>
          <p:cNvCxnSpPr>
            <a:stCxn id="1490" idx="3"/>
            <a:endCxn id="1491" idx="1"/>
          </p:cNvCxnSpPr>
          <p:nvPr/>
        </p:nvCxnSpPr>
        <p:spPr>
          <a:xfrm>
            <a:off x="4394315" y="2119713"/>
            <a:ext cx="873300" cy="0"/>
          </a:xfrm>
          <a:prstGeom prst="straightConnector1">
            <a:avLst/>
          </a:prstGeom>
          <a:noFill/>
          <a:ln cap="flat" cmpd="sng" w="19050">
            <a:solidFill>
              <a:srgbClr val="FFFFFF"/>
            </a:solidFill>
            <a:prstDash val="solid"/>
            <a:round/>
            <a:headEnd len="sm" w="sm" type="none"/>
            <a:tailEnd len="med" w="med" type="stealth"/>
          </a:ln>
        </p:spPr>
      </p:cxnSp>
      <p:grpSp>
        <p:nvGrpSpPr>
          <p:cNvPr id="1492" name="Google Shape;1492;p90"/>
          <p:cNvGrpSpPr/>
          <p:nvPr/>
        </p:nvGrpSpPr>
        <p:grpSpPr>
          <a:xfrm>
            <a:off x="1661310" y="1823293"/>
            <a:ext cx="6445305" cy="2737683"/>
            <a:chOff x="917622" y="1972075"/>
            <a:chExt cx="4992103" cy="3064342"/>
          </a:xfrm>
        </p:grpSpPr>
        <p:sp>
          <p:nvSpPr>
            <p:cNvPr id="1490" name="Google Shape;1490;p90"/>
            <p:cNvSpPr txBox="1"/>
            <p:nvPr/>
          </p:nvSpPr>
          <p:spPr>
            <a:xfrm>
              <a:off x="917625" y="2026213"/>
              <a:ext cx="2116800" cy="5553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i="0" lang="es" sz="1100" u="none" cap="none" strike="noStrike">
                  <a:solidFill>
                    <a:srgbClr val="0E2A47"/>
                  </a:solidFill>
                  <a:latin typeface="Raleway"/>
                  <a:ea typeface="Raleway"/>
                  <a:cs typeface="Raleway"/>
                  <a:sym typeface="Raleway"/>
                </a:rPr>
                <a:t>Does the objective have an </a:t>
              </a:r>
              <a:r>
                <a:rPr b="1" i="0" lang="es" sz="1100" u="none" cap="none" strike="noStrike">
                  <a:solidFill>
                    <a:srgbClr val="0E2A47"/>
                  </a:solidFill>
                  <a:latin typeface="Raleway"/>
                  <a:ea typeface="Raleway"/>
                  <a:cs typeface="Raleway"/>
                  <a:sym typeface="Raleway"/>
                </a:rPr>
                <a:t>important impact</a:t>
              </a:r>
              <a:r>
                <a:rPr i="0" lang="es" sz="1100" u="none" cap="none" strike="noStrike">
                  <a:solidFill>
                    <a:srgbClr val="0E2A47"/>
                  </a:solidFill>
                  <a:latin typeface="Raleway"/>
                  <a:ea typeface="Raleway"/>
                  <a:cs typeface="Raleway"/>
                  <a:sym typeface="Raleway"/>
                </a:rPr>
                <a:t> on</a:t>
              </a:r>
              <a:r>
                <a:rPr lang="es" sz="1100">
                  <a:solidFill>
                    <a:srgbClr val="0E2A47"/>
                  </a:solidFill>
                  <a:latin typeface="Raleway"/>
                  <a:ea typeface="Raleway"/>
                  <a:cs typeface="Raleway"/>
                  <a:sym typeface="Raleway"/>
                </a:rPr>
                <a:t> the </a:t>
              </a:r>
              <a:r>
                <a:rPr i="0" lang="es" sz="1100" u="none" cap="none" strike="noStrike">
                  <a:solidFill>
                    <a:srgbClr val="0E2A47"/>
                  </a:solidFill>
                  <a:latin typeface="Raleway"/>
                  <a:ea typeface="Raleway"/>
                  <a:cs typeface="Raleway"/>
                  <a:sym typeface="Raleway"/>
                </a:rPr>
                <a:t>environment</a:t>
              </a:r>
              <a:endParaRPr i="0" sz="1100" u="none" cap="none" strike="noStrike">
                <a:solidFill>
                  <a:srgbClr val="0E2A47"/>
                </a:solidFill>
                <a:latin typeface="Raleway"/>
                <a:ea typeface="Raleway"/>
                <a:cs typeface="Raleway"/>
                <a:sym typeface="Raleway"/>
              </a:endParaRPr>
            </a:p>
          </p:txBody>
        </p:sp>
        <p:sp>
          <p:nvSpPr>
            <p:cNvPr id="1493" name="Google Shape;1493;p90"/>
            <p:cNvSpPr txBox="1"/>
            <p:nvPr/>
          </p:nvSpPr>
          <p:spPr>
            <a:xfrm>
              <a:off x="917625" y="2903713"/>
              <a:ext cx="2116800" cy="4677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i="0" lang="es" sz="1100" u="none" cap="none" strike="noStrike">
                  <a:solidFill>
                    <a:srgbClr val="0E2A47"/>
                  </a:solidFill>
                  <a:latin typeface="Raleway"/>
                  <a:ea typeface="Raleway"/>
                  <a:cs typeface="Raleway"/>
                  <a:sym typeface="Raleway"/>
                </a:rPr>
                <a:t>Is the objective controlled by </a:t>
              </a:r>
              <a:r>
                <a:rPr b="1" i="0" lang="es" sz="1100" u="none" cap="none" strike="noStrike">
                  <a:solidFill>
                    <a:srgbClr val="0E2A47"/>
                  </a:solidFill>
                  <a:latin typeface="Raleway"/>
                  <a:ea typeface="Raleway"/>
                  <a:cs typeface="Raleway"/>
                  <a:sym typeface="Raleway"/>
                </a:rPr>
                <a:t>current legislation</a:t>
              </a:r>
              <a:r>
                <a:rPr i="0" lang="es" sz="1100" u="none" cap="none" strike="noStrike">
                  <a:solidFill>
                    <a:srgbClr val="0E2A47"/>
                  </a:solidFill>
                  <a:latin typeface="Raleway"/>
                  <a:ea typeface="Raleway"/>
                  <a:cs typeface="Raleway"/>
                  <a:sym typeface="Raleway"/>
                </a:rPr>
                <a:t>?</a:t>
              </a:r>
              <a:endParaRPr i="0" sz="1100" u="none" cap="none" strike="noStrike">
                <a:solidFill>
                  <a:srgbClr val="0E2A47"/>
                </a:solidFill>
                <a:latin typeface="Raleway"/>
                <a:ea typeface="Raleway"/>
                <a:cs typeface="Raleway"/>
                <a:sym typeface="Raleway"/>
              </a:endParaRPr>
            </a:p>
          </p:txBody>
        </p:sp>
        <p:sp>
          <p:nvSpPr>
            <p:cNvPr id="1494" name="Google Shape;1494;p90"/>
            <p:cNvSpPr txBox="1"/>
            <p:nvPr/>
          </p:nvSpPr>
          <p:spPr>
            <a:xfrm>
              <a:off x="917625" y="3692413"/>
              <a:ext cx="2116800" cy="4677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lang="es" sz="1100">
                  <a:solidFill>
                    <a:srgbClr val="0E2A47"/>
                  </a:solidFill>
                  <a:latin typeface="Raleway"/>
                  <a:ea typeface="Raleway"/>
                  <a:cs typeface="Raleway"/>
                  <a:sym typeface="Raleway"/>
                </a:rPr>
                <a:t>Does the objective </a:t>
              </a:r>
              <a:r>
                <a:rPr b="1" lang="es" sz="1100">
                  <a:solidFill>
                    <a:srgbClr val="0E2A47"/>
                  </a:solidFill>
                  <a:latin typeface="Raleway"/>
                  <a:ea typeface="Raleway"/>
                  <a:cs typeface="Raleway"/>
                  <a:sym typeface="Raleway"/>
                </a:rPr>
                <a:t>talk </a:t>
              </a:r>
              <a:r>
                <a:rPr b="1" i="0" lang="es" sz="1100" u="none" cap="none" strike="noStrike">
                  <a:solidFill>
                    <a:srgbClr val="0E2A47"/>
                  </a:solidFill>
                  <a:latin typeface="Raleway"/>
                  <a:ea typeface="Raleway"/>
                  <a:cs typeface="Raleway"/>
                  <a:sym typeface="Raleway"/>
                </a:rPr>
                <a:t>to customers/ consumers?</a:t>
              </a:r>
              <a:endParaRPr b="1" i="0" sz="1100" u="none" cap="none" strike="noStrike">
                <a:solidFill>
                  <a:srgbClr val="0E2A47"/>
                </a:solidFill>
                <a:latin typeface="Raleway"/>
                <a:ea typeface="Raleway"/>
                <a:cs typeface="Raleway"/>
                <a:sym typeface="Raleway"/>
              </a:endParaRPr>
            </a:p>
          </p:txBody>
        </p:sp>
        <p:sp>
          <p:nvSpPr>
            <p:cNvPr id="1495" name="Google Shape;1495;p90"/>
            <p:cNvSpPr txBox="1"/>
            <p:nvPr/>
          </p:nvSpPr>
          <p:spPr>
            <a:xfrm>
              <a:off x="917622" y="4481107"/>
              <a:ext cx="2237100" cy="5553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lang="es" sz="1100">
                  <a:solidFill>
                    <a:srgbClr val="0E2A47"/>
                  </a:solidFill>
                  <a:latin typeface="Raleway"/>
                  <a:ea typeface="Raleway"/>
                  <a:cs typeface="Raleway"/>
                  <a:sym typeface="Raleway"/>
                </a:rPr>
                <a:t>The </a:t>
              </a:r>
              <a:r>
                <a:rPr b="1" lang="es" sz="1100">
                  <a:solidFill>
                    <a:srgbClr val="0E2A47"/>
                  </a:solidFill>
                  <a:latin typeface="Raleway"/>
                  <a:ea typeface="Raleway"/>
                  <a:cs typeface="Raleway"/>
                  <a:sym typeface="Raleway"/>
                </a:rPr>
                <a:t>objective </a:t>
              </a:r>
              <a:r>
                <a:rPr b="1" i="0" lang="es" sz="1100" u="none" cap="none" strike="noStrike">
                  <a:solidFill>
                    <a:srgbClr val="0E2A47"/>
                  </a:solidFill>
                  <a:latin typeface="Raleway"/>
                  <a:ea typeface="Raleway"/>
                  <a:cs typeface="Raleway"/>
                  <a:sym typeface="Raleway"/>
                </a:rPr>
                <a:t>is currently non- significant</a:t>
              </a:r>
              <a:r>
                <a:rPr i="0" lang="es" sz="1100" u="none" cap="none" strike="noStrike">
                  <a:solidFill>
                    <a:srgbClr val="0E2A47"/>
                  </a:solidFill>
                  <a:latin typeface="Raleway"/>
                  <a:ea typeface="Raleway"/>
                  <a:cs typeface="Raleway"/>
                  <a:sym typeface="Raleway"/>
                </a:rPr>
                <a:t> (reassess periodically)</a:t>
              </a:r>
              <a:endParaRPr i="0" sz="1100" u="none" cap="none" strike="noStrike">
                <a:solidFill>
                  <a:srgbClr val="0E2A47"/>
                </a:solidFill>
                <a:latin typeface="Raleway"/>
                <a:ea typeface="Raleway"/>
                <a:cs typeface="Raleway"/>
                <a:sym typeface="Raleway"/>
              </a:endParaRPr>
            </a:p>
          </p:txBody>
        </p:sp>
        <p:cxnSp>
          <p:nvCxnSpPr>
            <p:cNvPr id="1496" name="Google Shape;1496;p90"/>
            <p:cNvCxnSpPr>
              <a:stCxn id="1490" idx="2"/>
              <a:endCxn id="1493" idx="0"/>
            </p:cNvCxnSpPr>
            <p:nvPr/>
          </p:nvCxnSpPr>
          <p:spPr>
            <a:xfrm>
              <a:off x="1976025" y="2581513"/>
              <a:ext cx="0" cy="322200"/>
            </a:xfrm>
            <a:prstGeom prst="straightConnector1">
              <a:avLst/>
            </a:prstGeom>
            <a:noFill/>
            <a:ln cap="flat" cmpd="sng" w="19050">
              <a:solidFill>
                <a:srgbClr val="FFFFFF"/>
              </a:solidFill>
              <a:prstDash val="solid"/>
              <a:round/>
              <a:headEnd len="sm" w="sm" type="none"/>
              <a:tailEnd len="med" w="med" type="stealth"/>
            </a:ln>
          </p:spPr>
        </p:cxnSp>
        <p:cxnSp>
          <p:nvCxnSpPr>
            <p:cNvPr id="1497" name="Google Shape;1497;p90"/>
            <p:cNvCxnSpPr/>
            <p:nvPr/>
          </p:nvCxnSpPr>
          <p:spPr>
            <a:xfrm>
              <a:off x="1976025" y="3402613"/>
              <a:ext cx="0" cy="289800"/>
            </a:xfrm>
            <a:prstGeom prst="straightConnector1">
              <a:avLst/>
            </a:prstGeom>
            <a:noFill/>
            <a:ln cap="flat" cmpd="sng" w="19050">
              <a:solidFill>
                <a:srgbClr val="FFFFFF"/>
              </a:solidFill>
              <a:prstDash val="solid"/>
              <a:round/>
              <a:headEnd len="sm" w="sm" type="none"/>
              <a:tailEnd len="med" w="med" type="stealth"/>
            </a:ln>
          </p:spPr>
        </p:cxnSp>
        <p:cxnSp>
          <p:nvCxnSpPr>
            <p:cNvPr id="1498" name="Google Shape;1498;p90"/>
            <p:cNvCxnSpPr/>
            <p:nvPr/>
          </p:nvCxnSpPr>
          <p:spPr>
            <a:xfrm>
              <a:off x="1976025" y="4160113"/>
              <a:ext cx="0" cy="289800"/>
            </a:xfrm>
            <a:prstGeom prst="straightConnector1">
              <a:avLst/>
            </a:prstGeom>
            <a:noFill/>
            <a:ln cap="flat" cmpd="sng" w="19050">
              <a:solidFill>
                <a:srgbClr val="FFFFFF"/>
              </a:solidFill>
              <a:prstDash val="solid"/>
              <a:round/>
              <a:headEnd len="sm" w="sm" type="none"/>
              <a:tailEnd len="med" w="med" type="stealth"/>
            </a:ln>
          </p:spPr>
        </p:cxnSp>
        <p:sp>
          <p:nvSpPr>
            <p:cNvPr id="1491" name="Google Shape;1491;p90"/>
            <p:cNvSpPr txBox="1"/>
            <p:nvPr/>
          </p:nvSpPr>
          <p:spPr>
            <a:xfrm>
              <a:off x="3710725" y="2187325"/>
              <a:ext cx="1666500" cy="2331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i="0" lang="es" sz="1100" u="none" cap="none" strike="noStrike">
                  <a:solidFill>
                    <a:srgbClr val="0E2A47"/>
                  </a:solidFill>
                  <a:latin typeface="Raleway"/>
                  <a:ea typeface="Raleway"/>
                  <a:cs typeface="Raleway"/>
                  <a:sym typeface="Raleway"/>
                </a:rPr>
                <a:t>Significant</a:t>
              </a:r>
              <a:endParaRPr i="0" sz="1100" u="none" cap="none" strike="noStrike">
                <a:solidFill>
                  <a:srgbClr val="0E2A47"/>
                </a:solidFill>
                <a:latin typeface="Raleway"/>
                <a:ea typeface="Raleway"/>
                <a:cs typeface="Raleway"/>
                <a:sym typeface="Raleway"/>
              </a:endParaRPr>
            </a:p>
          </p:txBody>
        </p:sp>
        <p:sp>
          <p:nvSpPr>
            <p:cNvPr id="1499" name="Google Shape;1499;p90"/>
            <p:cNvSpPr txBox="1"/>
            <p:nvPr/>
          </p:nvSpPr>
          <p:spPr>
            <a:xfrm>
              <a:off x="3155325" y="1972075"/>
              <a:ext cx="507000" cy="18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i="0" lang="es" sz="1100" u="none" cap="none" strike="noStrike">
                  <a:solidFill>
                    <a:srgbClr val="FFFFFF"/>
                  </a:solidFill>
                  <a:latin typeface="Raleway"/>
                  <a:ea typeface="Raleway"/>
                  <a:cs typeface="Raleway"/>
                  <a:sym typeface="Raleway"/>
                </a:rPr>
                <a:t>Yes</a:t>
              </a:r>
              <a:endParaRPr i="0" sz="1100" u="none" cap="none" strike="noStrike">
                <a:solidFill>
                  <a:srgbClr val="FFFFFF"/>
                </a:solidFill>
                <a:latin typeface="Raleway"/>
                <a:ea typeface="Raleway"/>
                <a:cs typeface="Raleway"/>
                <a:sym typeface="Raleway"/>
              </a:endParaRPr>
            </a:p>
          </p:txBody>
        </p:sp>
        <p:sp>
          <p:nvSpPr>
            <p:cNvPr id="1500" name="Google Shape;1500;p90"/>
            <p:cNvSpPr txBox="1"/>
            <p:nvPr/>
          </p:nvSpPr>
          <p:spPr>
            <a:xfrm>
              <a:off x="3710725" y="3042463"/>
              <a:ext cx="1666500" cy="2331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i="0" lang="es" sz="1100" u="none" cap="none" strike="noStrike">
                  <a:solidFill>
                    <a:srgbClr val="0E2A47"/>
                  </a:solidFill>
                  <a:latin typeface="Raleway"/>
                  <a:ea typeface="Raleway"/>
                  <a:cs typeface="Raleway"/>
                  <a:sym typeface="Raleway"/>
                </a:rPr>
                <a:t>Significant</a:t>
              </a:r>
              <a:endParaRPr i="0" sz="1100" u="none" cap="none" strike="noStrike">
                <a:solidFill>
                  <a:srgbClr val="0E2A47"/>
                </a:solidFill>
                <a:latin typeface="Raleway"/>
                <a:ea typeface="Raleway"/>
                <a:cs typeface="Raleway"/>
                <a:sym typeface="Raleway"/>
              </a:endParaRPr>
            </a:p>
          </p:txBody>
        </p:sp>
        <p:cxnSp>
          <p:nvCxnSpPr>
            <p:cNvPr id="1501" name="Google Shape;1501;p90"/>
            <p:cNvCxnSpPr/>
            <p:nvPr/>
          </p:nvCxnSpPr>
          <p:spPr>
            <a:xfrm>
              <a:off x="3034425" y="3159013"/>
              <a:ext cx="676200" cy="0"/>
            </a:xfrm>
            <a:prstGeom prst="straightConnector1">
              <a:avLst/>
            </a:prstGeom>
            <a:noFill/>
            <a:ln cap="flat" cmpd="sng" w="19050">
              <a:solidFill>
                <a:srgbClr val="FFFFFF"/>
              </a:solidFill>
              <a:prstDash val="solid"/>
              <a:round/>
              <a:headEnd len="sm" w="sm" type="none"/>
              <a:tailEnd len="med" w="med" type="stealth"/>
            </a:ln>
          </p:spPr>
        </p:cxnSp>
        <p:sp>
          <p:nvSpPr>
            <p:cNvPr id="1502" name="Google Shape;1502;p90"/>
            <p:cNvSpPr txBox="1"/>
            <p:nvPr/>
          </p:nvSpPr>
          <p:spPr>
            <a:xfrm>
              <a:off x="3155325" y="2829963"/>
              <a:ext cx="507000" cy="18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i="0" lang="es" sz="1100" u="none" cap="none" strike="noStrike">
                  <a:solidFill>
                    <a:srgbClr val="FFFFFF"/>
                  </a:solidFill>
                  <a:latin typeface="Raleway"/>
                  <a:ea typeface="Raleway"/>
                  <a:cs typeface="Raleway"/>
                  <a:sym typeface="Raleway"/>
                </a:rPr>
                <a:t>Yes</a:t>
              </a:r>
              <a:endParaRPr i="0" sz="1100" u="none" cap="none" strike="noStrike">
                <a:solidFill>
                  <a:srgbClr val="FFFFFF"/>
                </a:solidFill>
                <a:latin typeface="Raleway"/>
                <a:ea typeface="Raleway"/>
                <a:cs typeface="Raleway"/>
                <a:sym typeface="Raleway"/>
              </a:endParaRPr>
            </a:p>
          </p:txBody>
        </p:sp>
        <p:sp>
          <p:nvSpPr>
            <p:cNvPr id="1503" name="Google Shape;1503;p90"/>
            <p:cNvSpPr txBox="1"/>
            <p:nvPr/>
          </p:nvSpPr>
          <p:spPr>
            <a:xfrm>
              <a:off x="3710125" y="3809763"/>
              <a:ext cx="1666500" cy="2331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i="0" lang="es" sz="1100" u="none" cap="none" strike="noStrike">
                  <a:solidFill>
                    <a:srgbClr val="0E2A47"/>
                  </a:solidFill>
                  <a:latin typeface="Raleway"/>
                  <a:ea typeface="Raleway"/>
                  <a:cs typeface="Raleway"/>
                  <a:sym typeface="Raleway"/>
                </a:rPr>
                <a:t>Significant</a:t>
              </a:r>
              <a:endParaRPr i="0" sz="1100" u="none" cap="none" strike="noStrike">
                <a:solidFill>
                  <a:srgbClr val="0E2A47"/>
                </a:solidFill>
                <a:latin typeface="Raleway"/>
                <a:ea typeface="Raleway"/>
                <a:cs typeface="Raleway"/>
                <a:sym typeface="Raleway"/>
              </a:endParaRPr>
            </a:p>
          </p:txBody>
        </p:sp>
        <p:cxnSp>
          <p:nvCxnSpPr>
            <p:cNvPr id="1504" name="Google Shape;1504;p90"/>
            <p:cNvCxnSpPr/>
            <p:nvPr/>
          </p:nvCxnSpPr>
          <p:spPr>
            <a:xfrm>
              <a:off x="3033825" y="3926313"/>
              <a:ext cx="676200" cy="0"/>
            </a:xfrm>
            <a:prstGeom prst="straightConnector1">
              <a:avLst/>
            </a:prstGeom>
            <a:noFill/>
            <a:ln cap="flat" cmpd="sng" w="19050">
              <a:solidFill>
                <a:srgbClr val="FFFFFF"/>
              </a:solidFill>
              <a:prstDash val="solid"/>
              <a:round/>
              <a:headEnd len="sm" w="sm" type="none"/>
              <a:tailEnd len="med" w="med" type="stealth"/>
            </a:ln>
          </p:spPr>
        </p:cxnSp>
        <p:sp>
          <p:nvSpPr>
            <p:cNvPr id="1505" name="Google Shape;1505;p90"/>
            <p:cNvSpPr txBox="1"/>
            <p:nvPr/>
          </p:nvSpPr>
          <p:spPr>
            <a:xfrm>
              <a:off x="3154725" y="3597263"/>
              <a:ext cx="507000" cy="18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i="0" lang="es" sz="1100" u="none" cap="none" strike="noStrike">
                  <a:solidFill>
                    <a:srgbClr val="FFFFFF"/>
                  </a:solidFill>
                  <a:latin typeface="Raleway"/>
                  <a:ea typeface="Raleway"/>
                  <a:cs typeface="Raleway"/>
                  <a:sym typeface="Raleway"/>
                </a:rPr>
                <a:t>Yes</a:t>
              </a:r>
              <a:endParaRPr i="0" sz="1100" u="none" cap="none" strike="noStrike">
                <a:solidFill>
                  <a:srgbClr val="FFFFFF"/>
                </a:solidFill>
                <a:latin typeface="Raleway"/>
                <a:ea typeface="Raleway"/>
                <a:cs typeface="Raleway"/>
                <a:sym typeface="Raleway"/>
              </a:endParaRPr>
            </a:p>
          </p:txBody>
        </p:sp>
        <p:cxnSp>
          <p:nvCxnSpPr>
            <p:cNvPr id="1506" name="Google Shape;1506;p90"/>
            <p:cNvCxnSpPr/>
            <p:nvPr/>
          </p:nvCxnSpPr>
          <p:spPr>
            <a:xfrm flipH="1" rot="10800000">
              <a:off x="5377225" y="3151213"/>
              <a:ext cx="532500" cy="7800"/>
            </a:xfrm>
            <a:prstGeom prst="straightConnector1">
              <a:avLst/>
            </a:prstGeom>
            <a:noFill/>
            <a:ln cap="flat" cmpd="sng" w="19050">
              <a:solidFill>
                <a:srgbClr val="FFFFFF"/>
              </a:solidFill>
              <a:prstDash val="solid"/>
              <a:round/>
              <a:headEnd len="sm" w="sm" type="none"/>
              <a:tailEnd len="med" w="med" type="stealth"/>
            </a:ln>
          </p:spPr>
        </p:cxnSp>
        <p:cxnSp>
          <p:nvCxnSpPr>
            <p:cNvPr id="1507" name="Google Shape;1507;p90"/>
            <p:cNvCxnSpPr/>
            <p:nvPr/>
          </p:nvCxnSpPr>
          <p:spPr>
            <a:xfrm flipH="1" rot="10800000">
              <a:off x="5377225" y="3915163"/>
              <a:ext cx="532500" cy="11100"/>
            </a:xfrm>
            <a:prstGeom prst="straightConnector1">
              <a:avLst/>
            </a:prstGeom>
            <a:noFill/>
            <a:ln cap="flat" cmpd="sng" w="19050">
              <a:solidFill>
                <a:srgbClr val="FFFFFF"/>
              </a:solidFill>
              <a:prstDash val="solid"/>
              <a:round/>
              <a:headEnd len="sm" w="sm" type="none"/>
              <a:tailEnd len="med" w="med" type="stealth"/>
            </a:ln>
          </p:spPr>
        </p:cxnSp>
        <p:sp>
          <p:nvSpPr>
            <p:cNvPr id="1508" name="Google Shape;1508;p90"/>
            <p:cNvSpPr txBox="1"/>
            <p:nvPr/>
          </p:nvSpPr>
          <p:spPr>
            <a:xfrm>
              <a:off x="3275924" y="4481117"/>
              <a:ext cx="2421300" cy="5553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i="0" lang="es" sz="1100" u="none" cap="none" strike="noStrike">
                  <a:solidFill>
                    <a:srgbClr val="0E2A47"/>
                  </a:solidFill>
                  <a:latin typeface="Raleway"/>
                  <a:ea typeface="Raleway"/>
                  <a:cs typeface="Raleway"/>
                  <a:sym typeface="Raleway"/>
                </a:rPr>
                <a:t>Impact is significant and should be </a:t>
              </a:r>
              <a:r>
                <a:rPr lang="es" sz="1100">
                  <a:solidFill>
                    <a:srgbClr val="0E2A47"/>
                  </a:solidFill>
                  <a:latin typeface="Raleway"/>
                  <a:ea typeface="Raleway"/>
                  <a:cs typeface="Raleway"/>
                  <a:sym typeface="Raleway"/>
                </a:rPr>
                <a:t>included in your </a:t>
              </a:r>
              <a:r>
                <a:rPr lang="es" sz="1100">
                  <a:solidFill>
                    <a:srgbClr val="0E2A47"/>
                  </a:solidFill>
                  <a:latin typeface="Raleway"/>
                  <a:ea typeface="Raleway"/>
                  <a:cs typeface="Raleway"/>
                  <a:sym typeface="Raleway"/>
                </a:rPr>
                <a:t>EMI</a:t>
              </a:r>
              <a:r>
                <a:rPr i="0" lang="es" sz="1100" u="none" cap="none" strike="noStrike">
                  <a:solidFill>
                    <a:srgbClr val="0E2A47"/>
                  </a:solidFill>
                  <a:latin typeface="Raleway"/>
                  <a:ea typeface="Raleway"/>
                  <a:cs typeface="Raleway"/>
                  <a:sym typeface="Raleway"/>
                </a:rPr>
                <a:t> if the cost of its attainment i</a:t>
              </a:r>
              <a:r>
                <a:rPr lang="es" sz="1100">
                  <a:solidFill>
                    <a:srgbClr val="0E2A47"/>
                  </a:solidFill>
                  <a:latin typeface="Raleway"/>
                  <a:ea typeface="Raleway"/>
                  <a:cs typeface="Raleway"/>
                  <a:sym typeface="Raleway"/>
                </a:rPr>
                <a:t>s reasonable</a:t>
              </a:r>
              <a:endParaRPr i="0" sz="1100" u="none" cap="none" strike="noStrike">
                <a:solidFill>
                  <a:srgbClr val="0E2A47"/>
                </a:solidFill>
                <a:latin typeface="Raleway"/>
                <a:ea typeface="Raleway"/>
                <a:cs typeface="Raleway"/>
                <a:sym typeface="Raleway"/>
              </a:endParaRPr>
            </a:p>
          </p:txBody>
        </p:sp>
        <p:cxnSp>
          <p:nvCxnSpPr>
            <p:cNvPr id="1509" name="Google Shape;1509;p90"/>
            <p:cNvCxnSpPr>
              <a:stCxn id="1491" idx="3"/>
              <a:endCxn id="1508" idx="3"/>
            </p:cNvCxnSpPr>
            <p:nvPr/>
          </p:nvCxnSpPr>
          <p:spPr>
            <a:xfrm>
              <a:off x="5377225" y="2303875"/>
              <a:ext cx="320100" cy="2454900"/>
            </a:xfrm>
            <a:prstGeom prst="bentConnector3">
              <a:avLst>
                <a:gd fmla="val 157587" name="adj1"/>
              </a:avLst>
            </a:prstGeom>
            <a:noFill/>
            <a:ln cap="flat" cmpd="sng" w="19050">
              <a:solidFill>
                <a:srgbClr val="FFFFFF"/>
              </a:solidFill>
              <a:prstDash val="solid"/>
              <a:round/>
              <a:headEnd len="sm" w="sm" type="none"/>
              <a:tailEnd len="med" w="med" type="triangle"/>
            </a:ln>
          </p:spPr>
        </p:cxnSp>
      </p:grpSp>
      <p:sp>
        <p:nvSpPr>
          <p:cNvPr id="1510" name="Google Shape;1510;p90"/>
          <p:cNvSpPr txBox="1"/>
          <p:nvPr/>
        </p:nvSpPr>
        <p:spPr>
          <a:xfrm>
            <a:off x="2377875" y="2423558"/>
            <a:ext cx="468300" cy="198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i="0" lang="es" sz="1100" u="none" cap="none" strike="noStrike">
                <a:solidFill>
                  <a:srgbClr val="FFFFFF"/>
                </a:solidFill>
                <a:latin typeface="Raleway"/>
                <a:ea typeface="Raleway"/>
                <a:cs typeface="Raleway"/>
                <a:sym typeface="Raleway"/>
              </a:rPr>
              <a:t>No</a:t>
            </a:r>
            <a:endParaRPr i="0" sz="1100" u="none" cap="none" strike="noStrike">
              <a:solidFill>
                <a:srgbClr val="FFFFFF"/>
              </a:solidFill>
              <a:latin typeface="Raleway"/>
              <a:ea typeface="Raleway"/>
              <a:cs typeface="Raleway"/>
              <a:sym typeface="Raleway"/>
            </a:endParaRPr>
          </a:p>
        </p:txBody>
      </p:sp>
      <p:sp>
        <p:nvSpPr>
          <p:cNvPr id="1511" name="Google Shape;1511;p90"/>
          <p:cNvSpPr txBox="1"/>
          <p:nvPr/>
        </p:nvSpPr>
        <p:spPr>
          <a:xfrm>
            <a:off x="2377875" y="3142496"/>
            <a:ext cx="468300" cy="198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i="0" lang="es" sz="1100" u="none" cap="none" strike="noStrike">
                <a:solidFill>
                  <a:srgbClr val="FFFFFF"/>
                </a:solidFill>
                <a:latin typeface="Raleway"/>
                <a:ea typeface="Raleway"/>
                <a:cs typeface="Raleway"/>
                <a:sym typeface="Raleway"/>
              </a:rPr>
              <a:t>No</a:t>
            </a:r>
            <a:endParaRPr i="0" sz="1100" u="none" cap="none" strike="noStrike">
              <a:solidFill>
                <a:srgbClr val="FFFFFF"/>
              </a:solidFill>
              <a:latin typeface="Raleway"/>
              <a:ea typeface="Raleway"/>
              <a:cs typeface="Raleway"/>
              <a:sym typeface="Raleway"/>
            </a:endParaRPr>
          </a:p>
        </p:txBody>
      </p:sp>
      <p:sp>
        <p:nvSpPr>
          <p:cNvPr id="1512" name="Google Shape;1512;p90"/>
          <p:cNvSpPr txBox="1"/>
          <p:nvPr/>
        </p:nvSpPr>
        <p:spPr>
          <a:xfrm>
            <a:off x="2377875" y="3827516"/>
            <a:ext cx="468300" cy="198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i="0" lang="es" sz="1100" u="none" cap="none" strike="noStrike">
                <a:solidFill>
                  <a:srgbClr val="FFFFFF"/>
                </a:solidFill>
                <a:latin typeface="Raleway"/>
                <a:ea typeface="Raleway"/>
                <a:cs typeface="Raleway"/>
                <a:sym typeface="Raleway"/>
              </a:rPr>
              <a:t>No</a:t>
            </a:r>
            <a:endParaRPr i="0" sz="1100" u="none" cap="none" strike="noStrike">
              <a:solidFill>
                <a:srgbClr val="FFFFFF"/>
              </a:solidFill>
              <a:latin typeface="Raleway"/>
              <a:ea typeface="Raleway"/>
              <a:cs typeface="Raleway"/>
              <a:sym typeface="Raleway"/>
            </a:endParaRPr>
          </a:p>
        </p:txBody>
      </p:sp>
      <p:cxnSp>
        <p:nvCxnSpPr>
          <p:cNvPr id="1513" name="Google Shape;1513;p90"/>
          <p:cNvCxnSpPr>
            <a:stCxn id="1495" idx="1"/>
            <a:endCxn id="1490" idx="1"/>
          </p:cNvCxnSpPr>
          <p:nvPr/>
        </p:nvCxnSpPr>
        <p:spPr>
          <a:xfrm flipH="1" rot="10800000">
            <a:off x="1661310" y="2119615"/>
            <a:ext cx="600" cy="2193300"/>
          </a:xfrm>
          <a:prstGeom prst="bentConnector3">
            <a:avLst>
              <a:gd fmla="val -101033919" name="adj1"/>
            </a:avLst>
          </a:prstGeom>
          <a:noFill/>
          <a:ln cap="flat" cmpd="sng" w="38100">
            <a:solidFill>
              <a:srgbClr val="FFFFFF"/>
            </a:solidFill>
            <a:prstDash val="solid"/>
            <a:round/>
            <a:headEnd len="med" w="med" type="none"/>
            <a:tailEnd len="med" w="med" type="triangl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7" name="Shape 1517"/>
        <p:cNvGrpSpPr/>
        <p:nvPr/>
      </p:nvGrpSpPr>
      <p:grpSpPr>
        <a:xfrm>
          <a:off x="0" y="0"/>
          <a:ext cx="0" cy="0"/>
          <a:chOff x="0" y="0"/>
          <a:chExt cx="0" cy="0"/>
        </a:xfrm>
      </p:grpSpPr>
      <p:sp>
        <p:nvSpPr>
          <p:cNvPr id="1518" name="Google Shape;1518;p91"/>
          <p:cNvSpPr txBox="1"/>
          <p:nvPr/>
        </p:nvSpPr>
        <p:spPr>
          <a:xfrm>
            <a:off x="397825" y="89650"/>
            <a:ext cx="8447700" cy="2728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s" sz="3900">
                <a:solidFill>
                  <a:srgbClr val="42FFB7"/>
                </a:solidFill>
                <a:latin typeface="Raleway"/>
                <a:ea typeface="Raleway"/>
                <a:cs typeface="Raleway"/>
                <a:sym typeface="Raleway"/>
              </a:rPr>
              <a:t>How to select promising objectives? (a weighted approach)</a:t>
            </a:r>
            <a:endParaRPr i="0" sz="2200" u="sng" cap="none" strike="noStrike">
              <a:solidFill>
                <a:srgbClr val="FBFBFB"/>
              </a:solidFill>
              <a:latin typeface="Raleway"/>
              <a:ea typeface="Raleway"/>
              <a:cs typeface="Raleway"/>
              <a:sym typeface="Raleway"/>
            </a:endParaRPr>
          </a:p>
          <a:p>
            <a:pPr indent="0" lvl="0" marL="0" marR="0" rtl="0" algn="l">
              <a:lnSpc>
                <a:spcPct val="115000"/>
              </a:lnSpc>
              <a:spcBef>
                <a:spcPts val="2000"/>
              </a:spcBef>
              <a:spcAft>
                <a:spcPts val="0"/>
              </a:spcAft>
              <a:buClr>
                <a:srgbClr val="000000"/>
              </a:buClr>
              <a:buSzPts val="1900"/>
              <a:buFont typeface="Arial"/>
              <a:buNone/>
            </a:pPr>
            <a:r>
              <a:rPr i="0" lang="es" sz="2100" u="none" cap="none" strike="noStrike">
                <a:solidFill>
                  <a:srgbClr val="FBFBFB"/>
                </a:solidFill>
                <a:latin typeface="Raleway"/>
                <a:ea typeface="Raleway"/>
                <a:cs typeface="Raleway"/>
                <a:sym typeface="Raleway"/>
              </a:rPr>
              <a:t>Each objective is weighted aga</a:t>
            </a:r>
            <a:r>
              <a:rPr lang="es" sz="2100">
                <a:solidFill>
                  <a:srgbClr val="FBFBFB"/>
                </a:solidFill>
                <a:latin typeface="Raleway"/>
                <a:ea typeface="Raleway"/>
                <a:cs typeface="Raleway"/>
                <a:sym typeface="Raleway"/>
              </a:rPr>
              <a:t>i</a:t>
            </a:r>
            <a:r>
              <a:rPr i="0" lang="es" sz="2100" u="none" cap="none" strike="noStrike">
                <a:solidFill>
                  <a:srgbClr val="FBFBFB"/>
                </a:solidFill>
                <a:latin typeface="Raleway"/>
                <a:ea typeface="Raleway"/>
                <a:cs typeface="Raleway"/>
                <a:sym typeface="Raleway"/>
              </a:rPr>
              <a:t>nst criteria wei</a:t>
            </a:r>
            <a:r>
              <a:rPr lang="es" sz="2100">
                <a:solidFill>
                  <a:srgbClr val="FBFBFB"/>
                </a:solidFill>
                <a:latin typeface="Raleway"/>
                <a:ea typeface="Raleway"/>
                <a:cs typeface="Raleway"/>
                <a:sym typeface="Raleway"/>
              </a:rPr>
              <a:t>gh</a:t>
            </a:r>
            <a:r>
              <a:rPr i="0" lang="es" sz="2100" u="none" cap="none" strike="noStrike">
                <a:solidFill>
                  <a:srgbClr val="FBFBFB"/>
                </a:solidFill>
                <a:latin typeface="Raleway"/>
                <a:ea typeface="Raleway"/>
                <a:cs typeface="Raleway"/>
                <a:sym typeface="Raleway"/>
              </a:rPr>
              <a:t>ting factors; the higher scoring are selected</a:t>
            </a:r>
            <a:endParaRPr i="0" sz="2100" u="none" cap="none" strike="noStrike">
              <a:solidFill>
                <a:schemeClr val="dk1"/>
              </a:solidFill>
              <a:latin typeface="Raleway"/>
              <a:ea typeface="Raleway"/>
              <a:cs typeface="Raleway"/>
              <a:sym typeface="Raleway"/>
            </a:endParaRPr>
          </a:p>
        </p:txBody>
      </p:sp>
      <p:pic>
        <p:nvPicPr>
          <p:cNvPr id="1519" name="Google Shape;1519;p91"/>
          <p:cNvPicPr preferRelativeResize="0"/>
          <p:nvPr/>
        </p:nvPicPr>
        <p:blipFill rotWithShape="1">
          <a:blip r:embed="rId3">
            <a:alphaModFix/>
          </a:blip>
          <a:srcRect b="0" l="0" r="0" t="13149"/>
          <a:stretch/>
        </p:blipFill>
        <p:spPr>
          <a:xfrm>
            <a:off x="1266375" y="2479189"/>
            <a:ext cx="6611250" cy="24247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3" name="Shape 1523"/>
        <p:cNvGrpSpPr/>
        <p:nvPr/>
      </p:nvGrpSpPr>
      <p:grpSpPr>
        <a:xfrm>
          <a:off x="0" y="0"/>
          <a:ext cx="0" cy="0"/>
          <a:chOff x="0" y="0"/>
          <a:chExt cx="0" cy="0"/>
        </a:xfrm>
      </p:grpSpPr>
      <p:sp>
        <p:nvSpPr>
          <p:cNvPr id="1524" name="Google Shape;1524;p92"/>
          <p:cNvSpPr txBox="1"/>
          <p:nvPr/>
        </p:nvSpPr>
        <p:spPr>
          <a:xfrm>
            <a:off x="397825" y="89650"/>
            <a:ext cx="8447700" cy="27288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900"/>
              <a:buFont typeface="Arial"/>
              <a:buNone/>
            </a:pPr>
            <a:r>
              <a:t/>
            </a:r>
            <a:endParaRPr b="1" sz="3900">
              <a:solidFill>
                <a:srgbClr val="42FFB7"/>
              </a:solidFill>
              <a:latin typeface="Raleway"/>
              <a:ea typeface="Raleway"/>
              <a:cs typeface="Raleway"/>
              <a:sym typeface="Raleway"/>
            </a:endParaRPr>
          </a:p>
          <a:p>
            <a:pPr indent="0" lvl="0" marL="0" marR="0" rtl="0" algn="l">
              <a:lnSpc>
                <a:spcPct val="115000"/>
              </a:lnSpc>
              <a:spcBef>
                <a:spcPts val="0"/>
              </a:spcBef>
              <a:spcAft>
                <a:spcPts val="0"/>
              </a:spcAft>
              <a:buClr>
                <a:srgbClr val="000000"/>
              </a:buClr>
              <a:buSzPts val="1900"/>
              <a:buFont typeface="Arial"/>
              <a:buNone/>
            </a:pPr>
            <a:r>
              <a:t/>
            </a:r>
            <a:endParaRPr b="1" sz="3900">
              <a:solidFill>
                <a:srgbClr val="42FFB7"/>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1900"/>
              <a:buFont typeface="Arial"/>
              <a:buNone/>
            </a:pPr>
            <a:r>
              <a:rPr lang="es" sz="3900">
                <a:solidFill>
                  <a:srgbClr val="42FFB7"/>
                </a:solidFill>
                <a:latin typeface="Raleway"/>
                <a:ea typeface="Raleway"/>
                <a:cs typeface="Raleway"/>
                <a:sym typeface="Raleway"/>
              </a:rPr>
              <a:t>Use your </a:t>
            </a:r>
            <a:r>
              <a:rPr b="1" lang="es" sz="3900">
                <a:solidFill>
                  <a:srgbClr val="42FFB7"/>
                </a:solidFill>
                <a:latin typeface="Raleway"/>
                <a:ea typeface="Raleway"/>
                <a:cs typeface="Raleway"/>
                <a:sym typeface="Raleway"/>
              </a:rPr>
              <a:t>intuition </a:t>
            </a:r>
            <a:r>
              <a:rPr lang="es" sz="3900">
                <a:solidFill>
                  <a:srgbClr val="42FFB7"/>
                </a:solidFill>
                <a:latin typeface="Raleway"/>
                <a:ea typeface="Raleway"/>
                <a:cs typeface="Raleway"/>
                <a:sym typeface="Raleway"/>
              </a:rPr>
              <a:t>and </a:t>
            </a:r>
            <a:r>
              <a:rPr b="1" lang="es" sz="3900">
                <a:solidFill>
                  <a:srgbClr val="42FFB7"/>
                </a:solidFill>
                <a:latin typeface="Raleway"/>
                <a:ea typeface="Raleway"/>
                <a:cs typeface="Raleway"/>
                <a:sym typeface="Raleway"/>
              </a:rPr>
              <a:t>knowledge </a:t>
            </a:r>
            <a:r>
              <a:rPr lang="es" sz="3900">
                <a:solidFill>
                  <a:srgbClr val="42FFB7"/>
                </a:solidFill>
                <a:latin typeface="Raleway"/>
                <a:ea typeface="Raleway"/>
                <a:cs typeface="Raleway"/>
                <a:sym typeface="Raleway"/>
              </a:rPr>
              <a:t>and perhaps some </a:t>
            </a:r>
            <a:r>
              <a:rPr b="1" lang="es" sz="3900">
                <a:solidFill>
                  <a:srgbClr val="42FFB7"/>
                </a:solidFill>
                <a:latin typeface="Raleway"/>
                <a:ea typeface="Raleway"/>
                <a:cs typeface="Raleway"/>
                <a:sym typeface="Raleway"/>
              </a:rPr>
              <a:t>data collection</a:t>
            </a:r>
            <a:r>
              <a:rPr lang="es" sz="3900">
                <a:solidFill>
                  <a:srgbClr val="42FFB7"/>
                </a:solidFill>
                <a:latin typeface="Raleway"/>
                <a:ea typeface="Raleway"/>
                <a:cs typeface="Raleway"/>
                <a:sym typeface="Raleway"/>
              </a:rPr>
              <a:t> to help you select your objectives!</a:t>
            </a:r>
            <a:endParaRPr i="0" sz="2100" u="none" cap="none" strike="noStrike">
              <a:solidFill>
                <a:schemeClr val="dk1"/>
              </a:solidFill>
              <a:latin typeface="Raleway"/>
              <a:ea typeface="Raleway"/>
              <a:cs typeface="Raleway"/>
              <a:sym typeface="Raleway"/>
            </a:endParaRPr>
          </a:p>
        </p:txBody>
      </p:sp>
      <p:pic>
        <p:nvPicPr>
          <p:cNvPr id="1525" name="Google Shape;1525;p92"/>
          <p:cNvPicPr preferRelativeResize="0"/>
          <p:nvPr/>
        </p:nvPicPr>
        <p:blipFill>
          <a:blip r:embed="rId3">
            <a:alphaModFix/>
          </a:blip>
          <a:stretch>
            <a:fillRect/>
          </a:stretch>
        </p:blipFill>
        <p:spPr>
          <a:xfrm>
            <a:off x="457950" y="89650"/>
            <a:ext cx="1354826" cy="12457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9" name="Shape 1529"/>
        <p:cNvGrpSpPr/>
        <p:nvPr/>
      </p:nvGrpSpPr>
      <p:grpSpPr>
        <a:xfrm>
          <a:off x="0" y="0"/>
          <a:ext cx="0" cy="0"/>
          <a:chOff x="0" y="0"/>
          <a:chExt cx="0" cy="0"/>
        </a:xfrm>
      </p:grpSpPr>
      <p:sp>
        <p:nvSpPr>
          <p:cNvPr id="1530" name="Google Shape;1530;p93"/>
          <p:cNvSpPr txBox="1"/>
          <p:nvPr/>
        </p:nvSpPr>
        <p:spPr>
          <a:xfrm>
            <a:off x="416450" y="168350"/>
            <a:ext cx="8307000" cy="4412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800"/>
              <a:buFont typeface="Arial"/>
              <a:buNone/>
            </a:pPr>
            <a:r>
              <a:rPr b="1" i="0" lang="es" sz="4600" u="none" cap="none" strike="noStrike">
                <a:solidFill>
                  <a:srgbClr val="42FFB7"/>
                </a:solidFill>
                <a:latin typeface="Raleway"/>
                <a:ea typeface="Raleway"/>
                <a:cs typeface="Raleway"/>
                <a:sym typeface="Raleway"/>
              </a:rPr>
              <a:t>Targets</a:t>
            </a:r>
            <a:r>
              <a:rPr b="1" lang="es" sz="4600">
                <a:solidFill>
                  <a:srgbClr val="42FFB7"/>
                </a:solidFill>
                <a:latin typeface="Raleway"/>
                <a:ea typeface="Raleway"/>
                <a:cs typeface="Raleway"/>
                <a:sym typeface="Raleway"/>
              </a:rPr>
              <a:t>: How they are set?</a:t>
            </a:r>
            <a:endParaRPr b="1" i="0" sz="4600" u="none" cap="none" strike="noStrike">
              <a:solidFill>
                <a:srgbClr val="42FFB7"/>
              </a:solidFill>
              <a:latin typeface="Raleway"/>
              <a:ea typeface="Raleway"/>
              <a:cs typeface="Raleway"/>
              <a:sym typeface="Raleway"/>
            </a:endParaRPr>
          </a:p>
          <a:p>
            <a:pPr indent="0" lvl="0" marL="0" marR="0" rtl="0" algn="ctr">
              <a:lnSpc>
                <a:spcPct val="115000"/>
              </a:lnSpc>
              <a:spcBef>
                <a:spcPts val="1000"/>
              </a:spcBef>
              <a:spcAft>
                <a:spcPts val="0"/>
              </a:spcAft>
              <a:buClr>
                <a:srgbClr val="000000"/>
              </a:buClr>
              <a:buSzPts val="2400"/>
              <a:buFont typeface="Arial"/>
              <a:buNone/>
            </a:pPr>
            <a:r>
              <a:rPr b="1" i="0" lang="es" sz="2600" u="none" cap="none" strike="noStrike">
                <a:solidFill>
                  <a:srgbClr val="FBFBFB"/>
                </a:solidFill>
                <a:latin typeface="Raleway"/>
                <a:ea typeface="Raleway"/>
                <a:cs typeface="Raleway"/>
                <a:sym typeface="Raleway"/>
              </a:rPr>
              <a:t>When setting targets, be </a:t>
            </a:r>
            <a:r>
              <a:rPr b="1" i="0" lang="es" sz="2600" u="none" cap="none" strike="noStrike">
                <a:solidFill>
                  <a:srgbClr val="1EFFC1"/>
                </a:solidFill>
                <a:latin typeface="Raleway"/>
                <a:ea typeface="Raleway"/>
                <a:cs typeface="Raleway"/>
                <a:sym typeface="Raleway"/>
              </a:rPr>
              <a:t>SMART</a:t>
            </a:r>
            <a:endParaRPr b="1" i="0" sz="2600" u="none" cap="none" strike="noStrike">
              <a:solidFill>
                <a:srgbClr val="1EFFC1"/>
              </a:solidFill>
              <a:latin typeface="Raleway"/>
              <a:ea typeface="Raleway"/>
              <a:cs typeface="Raleway"/>
              <a:sym typeface="Raleway"/>
            </a:endParaRPr>
          </a:p>
          <a:p>
            <a:pPr indent="0" lvl="0" marL="0" marR="0" rtl="0" algn="l">
              <a:lnSpc>
                <a:spcPct val="115000"/>
              </a:lnSpc>
              <a:spcBef>
                <a:spcPts val="1000"/>
              </a:spcBef>
              <a:spcAft>
                <a:spcPts val="0"/>
              </a:spcAft>
              <a:buClr>
                <a:srgbClr val="000000"/>
              </a:buClr>
              <a:buSzPts val="2200"/>
              <a:buFont typeface="Arial"/>
              <a:buNone/>
            </a:pPr>
            <a:r>
              <a:rPr b="1" i="0" lang="es" sz="2100" u="sng" cap="none" strike="noStrike">
                <a:solidFill>
                  <a:srgbClr val="1EFFC1"/>
                </a:solidFill>
                <a:latin typeface="Raleway"/>
                <a:ea typeface="Raleway"/>
                <a:cs typeface="Raleway"/>
                <a:sym typeface="Raleway"/>
              </a:rPr>
              <a:t>S</a:t>
            </a:r>
            <a:r>
              <a:rPr i="0" lang="es" sz="2100" u="sng" cap="none" strike="noStrike">
                <a:solidFill>
                  <a:srgbClr val="FBFBFB"/>
                </a:solidFill>
                <a:latin typeface="Raleway"/>
                <a:ea typeface="Raleway"/>
                <a:cs typeface="Raleway"/>
                <a:sym typeface="Raleway"/>
              </a:rPr>
              <a:t>pecific:</a:t>
            </a:r>
            <a:r>
              <a:rPr b="1" i="0" lang="es" sz="2100" u="none" cap="none" strike="noStrike">
                <a:solidFill>
                  <a:srgbClr val="FBFBFB"/>
                </a:solidFill>
                <a:latin typeface="Raleway"/>
                <a:ea typeface="Raleway"/>
                <a:cs typeface="Raleway"/>
                <a:sym typeface="Raleway"/>
              </a:rPr>
              <a:t> </a:t>
            </a:r>
            <a:r>
              <a:rPr i="0" lang="es" sz="2100" u="none" cap="none" strike="noStrike">
                <a:solidFill>
                  <a:srgbClr val="FBFBFB"/>
                </a:solidFill>
                <a:latin typeface="Raleway"/>
                <a:ea typeface="Raleway"/>
                <a:cs typeface="Raleway"/>
                <a:sym typeface="Raleway"/>
              </a:rPr>
              <a:t>each target should address </a:t>
            </a:r>
            <a:r>
              <a:rPr b="1" i="0" lang="es" sz="2100" u="none" cap="none" strike="noStrike">
                <a:solidFill>
                  <a:srgbClr val="FBFBFB"/>
                </a:solidFill>
                <a:latin typeface="Raleway"/>
                <a:ea typeface="Raleway"/>
                <a:cs typeface="Raleway"/>
                <a:sym typeface="Raleway"/>
              </a:rPr>
              <a:t>one issue</a:t>
            </a:r>
            <a:r>
              <a:rPr i="0" lang="es" sz="2100" u="none" cap="none" strike="noStrike">
                <a:solidFill>
                  <a:srgbClr val="FBFBFB"/>
                </a:solidFill>
                <a:latin typeface="Raleway"/>
                <a:ea typeface="Raleway"/>
                <a:cs typeface="Raleway"/>
                <a:sym typeface="Raleway"/>
              </a:rPr>
              <a:t> only</a:t>
            </a:r>
            <a:endParaRPr i="0" sz="2100" u="none" cap="none" strike="noStrike">
              <a:solidFill>
                <a:srgbClr val="FBFBFB"/>
              </a:solidFill>
              <a:latin typeface="Raleway"/>
              <a:ea typeface="Raleway"/>
              <a:cs typeface="Raleway"/>
              <a:sym typeface="Raleway"/>
            </a:endParaRPr>
          </a:p>
          <a:p>
            <a:pPr indent="0" lvl="0" marL="0" marR="0" rtl="0" algn="l">
              <a:lnSpc>
                <a:spcPct val="115000"/>
              </a:lnSpc>
              <a:spcBef>
                <a:spcPts val="1000"/>
              </a:spcBef>
              <a:spcAft>
                <a:spcPts val="0"/>
              </a:spcAft>
              <a:buClr>
                <a:srgbClr val="000000"/>
              </a:buClr>
              <a:buSzPts val="2200"/>
              <a:buFont typeface="Arial"/>
              <a:buNone/>
            </a:pPr>
            <a:r>
              <a:rPr b="1" i="0" lang="es" sz="2100" u="sng" cap="none" strike="noStrike">
                <a:solidFill>
                  <a:srgbClr val="1EFFC1"/>
                </a:solidFill>
                <a:latin typeface="Raleway"/>
                <a:ea typeface="Raleway"/>
                <a:cs typeface="Raleway"/>
                <a:sym typeface="Raleway"/>
              </a:rPr>
              <a:t>M</a:t>
            </a:r>
            <a:r>
              <a:rPr i="0" lang="es" sz="2100" u="sng" cap="none" strike="noStrike">
                <a:solidFill>
                  <a:srgbClr val="FBFBFB"/>
                </a:solidFill>
                <a:latin typeface="Raleway"/>
                <a:ea typeface="Raleway"/>
                <a:cs typeface="Raleway"/>
                <a:sym typeface="Raleway"/>
              </a:rPr>
              <a:t>easurable</a:t>
            </a:r>
            <a:r>
              <a:rPr b="1" i="0" lang="es" sz="2100" u="none" cap="none" strike="noStrike">
                <a:solidFill>
                  <a:srgbClr val="FBFBFB"/>
                </a:solidFill>
                <a:latin typeface="Raleway"/>
                <a:ea typeface="Raleway"/>
                <a:cs typeface="Raleway"/>
                <a:sym typeface="Raleway"/>
              </a:rPr>
              <a:t>: </a:t>
            </a:r>
            <a:r>
              <a:rPr lang="es" sz="2100">
                <a:solidFill>
                  <a:srgbClr val="FFFFFF"/>
                </a:solidFill>
                <a:latin typeface="Raleway"/>
                <a:ea typeface="Raleway"/>
                <a:cs typeface="Raleway"/>
                <a:sym typeface="Raleway"/>
              </a:rPr>
              <a:t>they </a:t>
            </a:r>
            <a:r>
              <a:rPr i="0" lang="es" sz="2100" u="none" cap="none" strike="noStrike">
                <a:solidFill>
                  <a:srgbClr val="FFFFFF"/>
                </a:solidFill>
                <a:latin typeface="Raleway"/>
                <a:ea typeface="Raleway"/>
                <a:cs typeface="Raleway"/>
                <a:sym typeface="Raleway"/>
              </a:rPr>
              <a:t>should be expressed </a:t>
            </a:r>
            <a:r>
              <a:rPr b="1" i="0" lang="es" sz="2100" u="none" cap="none" strike="noStrike">
                <a:solidFill>
                  <a:srgbClr val="FFFFFF"/>
                </a:solidFill>
                <a:latin typeface="Raleway"/>
                <a:ea typeface="Raleway"/>
                <a:cs typeface="Raleway"/>
                <a:sym typeface="Raleway"/>
              </a:rPr>
              <a:t>qu</a:t>
            </a:r>
            <a:r>
              <a:rPr b="1" lang="es" sz="2100">
                <a:solidFill>
                  <a:srgbClr val="FFFFFF"/>
                </a:solidFill>
                <a:latin typeface="Raleway"/>
                <a:ea typeface="Raleway"/>
                <a:cs typeface="Raleway"/>
                <a:sym typeface="Raleway"/>
              </a:rPr>
              <a:t>antitatively</a:t>
            </a:r>
            <a:endParaRPr b="1" i="0" sz="2100" u="none" cap="none" strike="noStrike">
              <a:solidFill>
                <a:srgbClr val="FFFFFF"/>
              </a:solidFill>
              <a:latin typeface="Raleway"/>
              <a:ea typeface="Raleway"/>
              <a:cs typeface="Raleway"/>
              <a:sym typeface="Raleway"/>
            </a:endParaRPr>
          </a:p>
          <a:p>
            <a:pPr indent="0" lvl="0" marL="0" marR="0" rtl="0" algn="l">
              <a:lnSpc>
                <a:spcPct val="115000"/>
              </a:lnSpc>
              <a:spcBef>
                <a:spcPts val="1000"/>
              </a:spcBef>
              <a:spcAft>
                <a:spcPts val="0"/>
              </a:spcAft>
              <a:buClr>
                <a:srgbClr val="000000"/>
              </a:buClr>
              <a:buSzPts val="2200"/>
              <a:buFont typeface="Arial"/>
              <a:buNone/>
            </a:pPr>
            <a:r>
              <a:rPr b="1" i="0" lang="es" sz="2100" u="sng" cap="none" strike="noStrike">
                <a:solidFill>
                  <a:srgbClr val="1EFFC1"/>
                </a:solidFill>
                <a:latin typeface="Raleway"/>
                <a:ea typeface="Raleway"/>
                <a:cs typeface="Raleway"/>
                <a:sym typeface="Raleway"/>
              </a:rPr>
              <a:t>A</a:t>
            </a:r>
            <a:r>
              <a:rPr i="0" lang="es" sz="2100" u="sng" cap="none" strike="noStrike">
                <a:solidFill>
                  <a:srgbClr val="FBFBFB"/>
                </a:solidFill>
                <a:latin typeface="Raleway"/>
                <a:ea typeface="Raleway"/>
                <a:cs typeface="Raleway"/>
                <a:sym typeface="Raleway"/>
              </a:rPr>
              <a:t>chievable</a:t>
            </a:r>
            <a:r>
              <a:rPr b="1" i="0" lang="es" sz="2100" u="none" cap="none" strike="noStrike">
                <a:solidFill>
                  <a:srgbClr val="FBFBFB"/>
                </a:solidFill>
                <a:latin typeface="Raleway"/>
                <a:ea typeface="Raleway"/>
                <a:cs typeface="Raleway"/>
                <a:sym typeface="Raleway"/>
              </a:rPr>
              <a:t>: </a:t>
            </a:r>
            <a:r>
              <a:rPr i="0" lang="es" sz="2100" u="none" cap="none" strike="noStrike">
                <a:solidFill>
                  <a:srgbClr val="FBFBFB"/>
                </a:solidFill>
                <a:latin typeface="Raleway"/>
                <a:ea typeface="Raleway"/>
                <a:cs typeface="Raleway"/>
                <a:sym typeface="Raleway"/>
              </a:rPr>
              <a:t>they </a:t>
            </a:r>
            <a:r>
              <a:rPr i="0" lang="es" sz="2100" u="none" cap="none" strike="noStrike">
                <a:solidFill>
                  <a:srgbClr val="FBFBFB"/>
                </a:solidFill>
                <a:latin typeface="Raleway"/>
                <a:ea typeface="Raleway"/>
                <a:cs typeface="Raleway"/>
                <a:sym typeface="Raleway"/>
              </a:rPr>
              <a:t>should be something you can </a:t>
            </a:r>
            <a:r>
              <a:rPr b="1" i="0" lang="es" sz="2100" u="none" cap="none" strike="noStrike">
                <a:solidFill>
                  <a:srgbClr val="FBFBFB"/>
                </a:solidFill>
                <a:latin typeface="Raleway"/>
                <a:ea typeface="Raleway"/>
                <a:cs typeface="Raleway"/>
                <a:sym typeface="Raleway"/>
              </a:rPr>
              <a:t>really achieve, tech</a:t>
            </a:r>
            <a:r>
              <a:rPr b="1" lang="es" sz="2100">
                <a:solidFill>
                  <a:srgbClr val="FBFBFB"/>
                </a:solidFill>
                <a:latin typeface="Raleway"/>
                <a:ea typeface="Raleway"/>
                <a:cs typeface="Raleway"/>
                <a:sym typeface="Raleway"/>
              </a:rPr>
              <a:t>nically and financially</a:t>
            </a:r>
            <a:endParaRPr b="1" i="0" sz="2100" u="none" cap="none" strike="noStrike">
              <a:solidFill>
                <a:srgbClr val="FBFBFB"/>
              </a:solidFill>
              <a:latin typeface="Raleway"/>
              <a:ea typeface="Raleway"/>
              <a:cs typeface="Raleway"/>
              <a:sym typeface="Raleway"/>
            </a:endParaRPr>
          </a:p>
          <a:p>
            <a:pPr indent="0" lvl="0" marL="0" marR="0" rtl="0" algn="l">
              <a:lnSpc>
                <a:spcPct val="115000"/>
              </a:lnSpc>
              <a:spcBef>
                <a:spcPts val="1000"/>
              </a:spcBef>
              <a:spcAft>
                <a:spcPts val="0"/>
              </a:spcAft>
              <a:buClr>
                <a:srgbClr val="000000"/>
              </a:buClr>
              <a:buSzPts val="2200"/>
              <a:buFont typeface="Arial"/>
              <a:buNone/>
            </a:pPr>
            <a:r>
              <a:rPr b="1" i="0" lang="es" sz="2100" u="sng" cap="none" strike="noStrike">
                <a:solidFill>
                  <a:srgbClr val="1EFFC1"/>
                </a:solidFill>
                <a:latin typeface="Raleway"/>
                <a:ea typeface="Raleway"/>
                <a:cs typeface="Raleway"/>
                <a:sym typeface="Raleway"/>
              </a:rPr>
              <a:t>R</a:t>
            </a:r>
            <a:r>
              <a:rPr i="0" lang="es" sz="2100" u="sng" cap="none" strike="noStrike">
                <a:solidFill>
                  <a:srgbClr val="FBFBFB"/>
                </a:solidFill>
                <a:latin typeface="Raleway"/>
                <a:ea typeface="Raleway"/>
                <a:cs typeface="Raleway"/>
                <a:sym typeface="Raleway"/>
              </a:rPr>
              <a:t>ealistic:</a:t>
            </a:r>
            <a:r>
              <a:rPr i="0" lang="es" sz="2100" u="none" cap="none" strike="noStrike">
                <a:solidFill>
                  <a:srgbClr val="FBFBFB"/>
                </a:solidFill>
                <a:latin typeface="Raleway"/>
                <a:ea typeface="Raleway"/>
                <a:cs typeface="Raleway"/>
                <a:sym typeface="Raleway"/>
              </a:rPr>
              <a:t> they should be </a:t>
            </a:r>
            <a:r>
              <a:rPr b="1" i="0" lang="es" sz="2100" u="none" cap="none" strike="noStrike">
                <a:solidFill>
                  <a:srgbClr val="FBFBFB"/>
                </a:solidFill>
                <a:latin typeface="Raleway"/>
                <a:ea typeface="Raleway"/>
                <a:cs typeface="Raleway"/>
                <a:sym typeface="Raleway"/>
              </a:rPr>
              <a:t>challenging but not overly ambitious</a:t>
            </a:r>
            <a:endParaRPr b="1" i="0" sz="2100" u="none" cap="none" strike="noStrike">
              <a:solidFill>
                <a:srgbClr val="FBFBFB"/>
              </a:solidFill>
              <a:latin typeface="Raleway"/>
              <a:ea typeface="Raleway"/>
              <a:cs typeface="Raleway"/>
              <a:sym typeface="Raleway"/>
            </a:endParaRPr>
          </a:p>
          <a:p>
            <a:pPr indent="0" lvl="0" marL="0" marR="0" rtl="0" algn="l">
              <a:lnSpc>
                <a:spcPct val="115000"/>
              </a:lnSpc>
              <a:spcBef>
                <a:spcPts val="1000"/>
              </a:spcBef>
              <a:spcAft>
                <a:spcPts val="0"/>
              </a:spcAft>
              <a:buClr>
                <a:schemeClr val="dk1"/>
              </a:buClr>
              <a:buSzPts val="1100"/>
              <a:buFont typeface="Arial"/>
              <a:buNone/>
            </a:pPr>
            <a:r>
              <a:rPr b="1" i="0" lang="es" sz="2100" u="sng" cap="none" strike="noStrike">
                <a:solidFill>
                  <a:srgbClr val="1EFFC1"/>
                </a:solidFill>
                <a:latin typeface="Raleway"/>
                <a:ea typeface="Raleway"/>
                <a:cs typeface="Raleway"/>
                <a:sym typeface="Raleway"/>
              </a:rPr>
              <a:t>T</a:t>
            </a:r>
            <a:r>
              <a:rPr i="0" lang="es" sz="2100" u="sng" cap="none" strike="noStrike">
                <a:solidFill>
                  <a:srgbClr val="FBFBFB"/>
                </a:solidFill>
                <a:latin typeface="Raleway"/>
                <a:ea typeface="Raleway"/>
                <a:cs typeface="Raleway"/>
                <a:sym typeface="Raleway"/>
              </a:rPr>
              <a:t>ime-bound:</a:t>
            </a:r>
            <a:r>
              <a:rPr i="0" lang="es" sz="2100" u="none" cap="none" strike="noStrike">
                <a:solidFill>
                  <a:srgbClr val="FBFBFB"/>
                </a:solidFill>
                <a:latin typeface="Raleway"/>
                <a:ea typeface="Raleway"/>
                <a:cs typeface="Raleway"/>
                <a:sym typeface="Raleway"/>
              </a:rPr>
              <a:t> they should be </a:t>
            </a:r>
            <a:r>
              <a:rPr b="1" i="0" lang="es" sz="2100" u="none" cap="none" strike="noStrike">
                <a:solidFill>
                  <a:srgbClr val="FBFBFB"/>
                </a:solidFill>
                <a:latin typeface="Raleway"/>
                <a:ea typeface="Raleway"/>
                <a:cs typeface="Raleway"/>
                <a:sym typeface="Raleway"/>
              </a:rPr>
              <a:t>assigned an end d</a:t>
            </a:r>
            <a:r>
              <a:rPr b="1" i="0" lang="es" sz="2300" u="none" cap="none" strike="noStrike">
                <a:solidFill>
                  <a:srgbClr val="FBFBFB"/>
                </a:solidFill>
                <a:latin typeface="Raleway"/>
                <a:ea typeface="Raleway"/>
                <a:cs typeface="Raleway"/>
                <a:sym typeface="Raleway"/>
              </a:rPr>
              <a:t>ate for delivery</a:t>
            </a:r>
            <a:r>
              <a:rPr i="0" lang="es" sz="2300" u="none" cap="none" strike="noStrike">
                <a:solidFill>
                  <a:srgbClr val="FBFBFB"/>
                </a:solidFill>
                <a:latin typeface="Raleway"/>
                <a:ea typeface="Raleway"/>
                <a:cs typeface="Raleway"/>
                <a:sym typeface="Raleway"/>
              </a:rPr>
              <a:t> </a:t>
            </a:r>
            <a:endParaRPr i="0" sz="2300" u="none" cap="none" strike="noStrike">
              <a:solidFill>
                <a:srgbClr val="FBFBFB"/>
              </a:solidFill>
              <a:latin typeface="Raleway"/>
              <a:ea typeface="Raleway"/>
              <a:cs typeface="Raleway"/>
              <a:sym typeface="Raleway"/>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4" name="Shape 1534"/>
        <p:cNvGrpSpPr/>
        <p:nvPr/>
      </p:nvGrpSpPr>
      <p:grpSpPr>
        <a:xfrm>
          <a:off x="0" y="0"/>
          <a:ext cx="0" cy="0"/>
          <a:chOff x="0" y="0"/>
          <a:chExt cx="0" cy="0"/>
        </a:xfrm>
      </p:grpSpPr>
      <p:sp>
        <p:nvSpPr>
          <p:cNvPr id="1535" name="Google Shape;1535;p94"/>
          <p:cNvSpPr txBox="1"/>
          <p:nvPr/>
        </p:nvSpPr>
        <p:spPr>
          <a:xfrm>
            <a:off x="407575" y="350875"/>
            <a:ext cx="8311200" cy="4793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800"/>
              <a:buFont typeface="Arial"/>
              <a:buNone/>
            </a:pPr>
            <a:r>
              <a:rPr b="1" lang="es" sz="4300">
                <a:solidFill>
                  <a:srgbClr val="42FFB7"/>
                </a:solidFill>
                <a:latin typeface="Raleway"/>
                <a:ea typeface="Raleway"/>
                <a:cs typeface="Raleway"/>
                <a:sym typeface="Raleway"/>
              </a:rPr>
              <a:t>Actions: How do they look like?</a:t>
            </a:r>
            <a:endParaRPr b="1" i="0" sz="4700" u="none" cap="none" strike="noStrike">
              <a:solidFill>
                <a:srgbClr val="42FFB7"/>
              </a:solidFill>
              <a:latin typeface="Raleway"/>
              <a:ea typeface="Raleway"/>
              <a:cs typeface="Raleway"/>
              <a:sym typeface="Raleway"/>
            </a:endParaRPr>
          </a:p>
          <a:p>
            <a:pPr indent="-393700" lvl="0" marL="457200" marR="0" rtl="0" algn="l">
              <a:lnSpc>
                <a:spcPct val="120000"/>
              </a:lnSpc>
              <a:spcBef>
                <a:spcPts val="1000"/>
              </a:spcBef>
              <a:spcAft>
                <a:spcPts val="0"/>
              </a:spcAft>
              <a:buClr>
                <a:srgbClr val="FBFBFB"/>
              </a:buClr>
              <a:buSzPts val="2600"/>
              <a:buFont typeface="Raleway"/>
              <a:buAutoNum type="arabicPeriod"/>
            </a:pPr>
            <a:r>
              <a:rPr lang="es" sz="2600">
                <a:solidFill>
                  <a:srgbClr val="FBFBFB"/>
                </a:solidFill>
                <a:latin typeface="Raleway"/>
                <a:ea typeface="Raleway"/>
                <a:cs typeface="Raleway"/>
                <a:sym typeface="Raleway"/>
              </a:rPr>
              <a:t>Action </a:t>
            </a:r>
            <a:r>
              <a:rPr b="1" lang="es" sz="2600">
                <a:solidFill>
                  <a:srgbClr val="FBFBFB"/>
                </a:solidFill>
                <a:latin typeface="Raleway"/>
                <a:ea typeface="Raleway"/>
                <a:cs typeface="Raleway"/>
                <a:sym typeface="Raleway"/>
              </a:rPr>
              <a:t>name</a:t>
            </a:r>
            <a:r>
              <a:rPr lang="es" sz="2600">
                <a:solidFill>
                  <a:srgbClr val="FBFBFB"/>
                </a:solidFill>
                <a:latin typeface="Raleway"/>
                <a:ea typeface="Raleway"/>
                <a:cs typeface="Raleway"/>
                <a:sym typeface="Raleway"/>
              </a:rPr>
              <a:t>:</a:t>
            </a:r>
            <a:endParaRPr sz="2600">
              <a:solidFill>
                <a:srgbClr val="FBFBFB"/>
              </a:solidFill>
              <a:latin typeface="Raleway"/>
              <a:ea typeface="Raleway"/>
              <a:cs typeface="Raleway"/>
              <a:sym typeface="Raleway"/>
            </a:endParaRPr>
          </a:p>
          <a:p>
            <a:pPr indent="-393700" lvl="0" marL="457200" marR="0" rtl="0" algn="l">
              <a:lnSpc>
                <a:spcPct val="120000"/>
              </a:lnSpc>
              <a:spcBef>
                <a:spcPts val="0"/>
              </a:spcBef>
              <a:spcAft>
                <a:spcPts val="0"/>
              </a:spcAft>
              <a:buClr>
                <a:srgbClr val="FBFBFB"/>
              </a:buClr>
              <a:buSzPts val="2600"/>
              <a:buFont typeface="Raleway"/>
              <a:buAutoNum type="arabicPeriod"/>
            </a:pPr>
            <a:r>
              <a:rPr lang="es" sz="2600">
                <a:solidFill>
                  <a:srgbClr val="FBFBFB"/>
                </a:solidFill>
                <a:latin typeface="Raleway"/>
                <a:ea typeface="Raleway"/>
                <a:cs typeface="Raleway"/>
                <a:sym typeface="Raleway"/>
              </a:rPr>
              <a:t>Action </a:t>
            </a:r>
            <a:r>
              <a:rPr b="1" lang="es" sz="2600">
                <a:solidFill>
                  <a:srgbClr val="FBFBFB"/>
                </a:solidFill>
                <a:latin typeface="Raleway"/>
                <a:ea typeface="Raleway"/>
                <a:cs typeface="Raleway"/>
                <a:sym typeface="Raleway"/>
              </a:rPr>
              <a:t>description</a:t>
            </a:r>
            <a:r>
              <a:rPr lang="es" sz="2600">
                <a:solidFill>
                  <a:srgbClr val="FBFBFB"/>
                </a:solidFill>
                <a:latin typeface="Raleway"/>
                <a:ea typeface="Raleway"/>
                <a:cs typeface="Raleway"/>
                <a:sym typeface="Raleway"/>
              </a:rPr>
              <a:t>:</a:t>
            </a:r>
            <a:endParaRPr sz="2600">
              <a:solidFill>
                <a:srgbClr val="FBFBFB"/>
              </a:solidFill>
              <a:latin typeface="Raleway"/>
              <a:ea typeface="Raleway"/>
              <a:cs typeface="Raleway"/>
              <a:sym typeface="Raleway"/>
            </a:endParaRPr>
          </a:p>
          <a:p>
            <a:pPr indent="-393700" lvl="0" marL="457200" marR="0" rtl="0" algn="l">
              <a:lnSpc>
                <a:spcPct val="120000"/>
              </a:lnSpc>
              <a:spcBef>
                <a:spcPts val="0"/>
              </a:spcBef>
              <a:spcAft>
                <a:spcPts val="0"/>
              </a:spcAft>
              <a:buClr>
                <a:srgbClr val="FBFBFB"/>
              </a:buClr>
              <a:buSzPts val="2600"/>
              <a:buFont typeface="Raleway"/>
              <a:buAutoNum type="arabicPeriod"/>
            </a:pPr>
            <a:r>
              <a:rPr b="1" lang="es" sz="2600">
                <a:solidFill>
                  <a:srgbClr val="FBFBFB"/>
                </a:solidFill>
                <a:latin typeface="Raleway"/>
                <a:ea typeface="Raleway"/>
                <a:cs typeface="Raleway"/>
                <a:sym typeface="Raleway"/>
              </a:rPr>
              <a:t>Relation </a:t>
            </a:r>
            <a:r>
              <a:rPr lang="es" sz="2600">
                <a:solidFill>
                  <a:srgbClr val="FBFBFB"/>
                </a:solidFill>
                <a:latin typeface="Raleway"/>
                <a:ea typeface="Raleway"/>
                <a:cs typeface="Raleway"/>
                <a:sym typeface="Raleway"/>
              </a:rPr>
              <a:t>to Objective and Target:</a:t>
            </a:r>
            <a:endParaRPr sz="2600">
              <a:solidFill>
                <a:srgbClr val="FBFBFB"/>
              </a:solidFill>
              <a:latin typeface="Raleway"/>
              <a:ea typeface="Raleway"/>
              <a:cs typeface="Raleway"/>
              <a:sym typeface="Raleway"/>
            </a:endParaRPr>
          </a:p>
          <a:p>
            <a:pPr indent="-393700" lvl="0" marL="457200" marR="0" rtl="0" algn="l">
              <a:lnSpc>
                <a:spcPct val="120000"/>
              </a:lnSpc>
              <a:spcBef>
                <a:spcPts val="0"/>
              </a:spcBef>
              <a:spcAft>
                <a:spcPts val="0"/>
              </a:spcAft>
              <a:buClr>
                <a:srgbClr val="FBFBFB"/>
              </a:buClr>
              <a:buSzPts val="2600"/>
              <a:buFont typeface="Raleway"/>
              <a:buAutoNum type="arabicPeriod"/>
            </a:pPr>
            <a:r>
              <a:rPr b="1" lang="es" sz="2600">
                <a:solidFill>
                  <a:srgbClr val="FBFBFB"/>
                </a:solidFill>
                <a:latin typeface="Raleway"/>
                <a:ea typeface="Raleway"/>
                <a:cs typeface="Raleway"/>
                <a:sym typeface="Raleway"/>
              </a:rPr>
              <a:t>Data collection </a:t>
            </a:r>
            <a:r>
              <a:rPr lang="es" sz="2600">
                <a:solidFill>
                  <a:srgbClr val="FBFBFB"/>
                </a:solidFill>
                <a:latin typeface="Raleway"/>
                <a:ea typeface="Raleway"/>
                <a:cs typeface="Raleway"/>
                <a:sym typeface="Raleway"/>
              </a:rPr>
              <a:t>requirements:</a:t>
            </a:r>
            <a:endParaRPr sz="2600">
              <a:solidFill>
                <a:srgbClr val="FBFBFB"/>
              </a:solidFill>
              <a:latin typeface="Raleway"/>
              <a:ea typeface="Raleway"/>
              <a:cs typeface="Raleway"/>
              <a:sym typeface="Raleway"/>
            </a:endParaRPr>
          </a:p>
          <a:p>
            <a:pPr indent="-393700" lvl="0" marL="457200" marR="0" rtl="0" algn="l">
              <a:lnSpc>
                <a:spcPct val="120000"/>
              </a:lnSpc>
              <a:spcBef>
                <a:spcPts val="0"/>
              </a:spcBef>
              <a:spcAft>
                <a:spcPts val="0"/>
              </a:spcAft>
              <a:buClr>
                <a:srgbClr val="FBFBFB"/>
              </a:buClr>
              <a:buSzPts val="2600"/>
              <a:buFont typeface="Raleway"/>
              <a:buAutoNum type="arabicPeriod"/>
            </a:pPr>
            <a:r>
              <a:rPr b="1" lang="es" sz="2600">
                <a:solidFill>
                  <a:srgbClr val="FBFBFB"/>
                </a:solidFill>
                <a:latin typeface="Raleway"/>
                <a:ea typeface="Raleway"/>
                <a:cs typeface="Raleway"/>
                <a:sym typeface="Raleway"/>
              </a:rPr>
              <a:t>Time </a:t>
            </a:r>
            <a:r>
              <a:rPr lang="es" sz="2600">
                <a:solidFill>
                  <a:srgbClr val="FBFBFB"/>
                </a:solidFill>
                <a:latin typeface="Raleway"/>
                <a:ea typeface="Raleway"/>
                <a:cs typeface="Raleway"/>
                <a:sym typeface="Raleway"/>
              </a:rPr>
              <a:t>delivery/ review:</a:t>
            </a:r>
            <a:endParaRPr sz="2600">
              <a:solidFill>
                <a:srgbClr val="FBFBFB"/>
              </a:solidFill>
              <a:latin typeface="Raleway"/>
              <a:ea typeface="Raleway"/>
              <a:cs typeface="Raleway"/>
              <a:sym typeface="Raleway"/>
            </a:endParaRPr>
          </a:p>
          <a:p>
            <a:pPr indent="-393700" lvl="0" marL="457200" marR="0" rtl="0" algn="l">
              <a:lnSpc>
                <a:spcPct val="120000"/>
              </a:lnSpc>
              <a:spcBef>
                <a:spcPts val="0"/>
              </a:spcBef>
              <a:spcAft>
                <a:spcPts val="0"/>
              </a:spcAft>
              <a:buClr>
                <a:srgbClr val="FBFBFB"/>
              </a:buClr>
              <a:buSzPts val="2600"/>
              <a:buFont typeface="Raleway"/>
              <a:buAutoNum type="arabicPeriod"/>
            </a:pPr>
            <a:r>
              <a:rPr b="1" lang="es" sz="2600">
                <a:solidFill>
                  <a:srgbClr val="FBFBFB"/>
                </a:solidFill>
                <a:latin typeface="Raleway"/>
                <a:ea typeface="Raleway"/>
                <a:cs typeface="Raleway"/>
                <a:sym typeface="Raleway"/>
              </a:rPr>
              <a:t>Cost </a:t>
            </a:r>
            <a:r>
              <a:rPr lang="es" sz="2600">
                <a:solidFill>
                  <a:srgbClr val="FBFBFB"/>
                </a:solidFill>
                <a:latin typeface="Raleway"/>
                <a:ea typeface="Raleway"/>
                <a:cs typeface="Raleway"/>
                <a:sym typeface="Raleway"/>
              </a:rPr>
              <a:t>allocated:</a:t>
            </a:r>
            <a:endParaRPr sz="2600">
              <a:solidFill>
                <a:srgbClr val="FBFBFB"/>
              </a:solidFill>
              <a:latin typeface="Raleway"/>
              <a:ea typeface="Raleway"/>
              <a:cs typeface="Raleway"/>
              <a:sym typeface="Raleway"/>
            </a:endParaRPr>
          </a:p>
          <a:p>
            <a:pPr indent="-393700" lvl="0" marL="457200" marR="0" rtl="0" algn="l">
              <a:lnSpc>
                <a:spcPct val="120000"/>
              </a:lnSpc>
              <a:spcBef>
                <a:spcPts val="0"/>
              </a:spcBef>
              <a:spcAft>
                <a:spcPts val="0"/>
              </a:spcAft>
              <a:buClr>
                <a:srgbClr val="FBFBFB"/>
              </a:buClr>
              <a:buSzPts val="2600"/>
              <a:buFont typeface="Raleway"/>
              <a:buAutoNum type="arabicPeriod"/>
            </a:pPr>
            <a:r>
              <a:rPr b="1" lang="es" sz="2600">
                <a:solidFill>
                  <a:srgbClr val="FBFBFB"/>
                </a:solidFill>
                <a:latin typeface="Raleway"/>
                <a:ea typeface="Raleway"/>
                <a:cs typeface="Raleway"/>
                <a:sym typeface="Raleway"/>
              </a:rPr>
              <a:t>Staff </a:t>
            </a:r>
            <a:r>
              <a:rPr lang="es" sz="2600">
                <a:solidFill>
                  <a:srgbClr val="FBFBFB"/>
                </a:solidFill>
                <a:latin typeface="Raleway"/>
                <a:ea typeface="Raleway"/>
                <a:cs typeface="Raleway"/>
                <a:sym typeface="Raleway"/>
              </a:rPr>
              <a:t>responsible:</a:t>
            </a:r>
            <a:endParaRPr sz="2600">
              <a:solidFill>
                <a:srgbClr val="FBFBFB"/>
              </a:solidFill>
              <a:latin typeface="Raleway"/>
              <a:ea typeface="Raleway"/>
              <a:cs typeface="Raleway"/>
              <a:sym typeface="Raleway"/>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9" name="Shape 1539"/>
        <p:cNvGrpSpPr/>
        <p:nvPr/>
      </p:nvGrpSpPr>
      <p:grpSpPr>
        <a:xfrm>
          <a:off x="0" y="0"/>
          <a:ext cx="0" cy="0"/>
          <a:chOff x="0" y="0"/>
          <a:chExt cx="0" cy="0"/>
        </a:xfrm>
      </p:grpSpPr>
      <p:grpSp>
        <p:nvGrpSpPr>
          <p:cNvPr id="1540" name="Google Shape;1540;p95"/>
          <p:cNvGrpSpPr/>
          <p:nvPr/>
        </p:nvGrpSpPr>
        <p:grpSpPr>
          <a:xfrm>
            <a:off x="6816118" y="1299926"/>
            <a:ext cx="1529770" cy="2457838"/>
            <a:chOff x="5094425" y="750400"/>
            <a:chExt cx="1051750" cy="1804050"/>
          </a:xfrm>
        </p:grpSpPr>
        <p:sp>
          <p:nvSpPr>
            <p:cNvPr id="1541" name="Google Shape;1541;p95"/>
            <p:cNvSpPr/>
            <p:nvPr/>
          </p:nvSpPr>
          <p:spPr>
            <a:xfrm>
              <a:off x="5167175" y="1446350"/>
              <a:ext cx="226975" cy="819025"/>
            </a:xfrm>
            <a:custGeom>
              <a:rect b="b" l="l" r="r" t="t"/>
              <a:pathLst>
                <a:path extrusionOk="0" h="32761" w="9079">
                  <a:moveTo>
                    <a:pt x="190" y="1"/>
                  </a:moveTo>
                  <a:cubicBezTo>
                    <a:pt x="88" y="1"/>
                    <a:pt x="1" y="110"/>
                    <a:pt x="47" y="307"/>
                  </a:cubicBezTo>
                  <a:cubicBezTo>
                    <a:pt x="47" y="307"/>
                    <a:pt x="2508" y="10161"/>
                    <a:pt x="4207" y="16470"/>
                  </a:cubicBezTo>
                  <a:cubicBezTo>
                    <a:pt x="5897" y="22788"/>
                    <a:pt x="8689" y="32550"/>
                    <a:pt x="8689" y="32550"/>
                  </a:cubicBezTo>
                  <a:cubicBezTo>
                    <a:pt x="8737" y="32695"/>
                    <a:pt x="8822" y="32760"/>
                    <a:pt x="8897" y="32760"/>
                  </a:cubicBezTo>
                  <a:cubicBezTo>
                    <a:pt x="8995" y="32760"/>
                    <a:pt x="9078" y="32650"/>
                    <a:pt x="9047" y="32459"/>
                  </a:cubicBezTo>
                  <a:cubicBezTo>
                    <a:pt x="9047" y="32459"/>
                    <a:pt x="6586" y="22605"/>
                    <a:pt x="4887" y="16286"/>
                  </a:cubicBezTo>
                  <a:cubicBezTo>
                    <a:pt x="3188" y="9977"/>
                    <a:pt x="396" y="206"/>
                    <a:pt x="396" y="206"/>
                  </a:cubicBezTo>
                  <a:cubicBezTo>
                    <a:pt x="356" y="66"/>
                    <a:pt x="269" y="1"/>
                    <a:pt x="190" y="1"/>
                  </a:cubicBezTo>
                  <a:close/>
                </a:path>
              </a:pathLst>
            </a:custGeom>
            <a:solidFill>
              <a:srgbClr val="202A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2" name="Google Shape;1542;p95"/>
            <p:cNvSpPr/>
            <p:nvPr/>
          </p:nvSpPr>
          <p:spPr>
            <a:xfrm>
              <a:off x="5316200" y="1669050"/>
              <a:ext cx="118625" cy="596650"/>
            </a:xfrm>
            <a:custGeom>
              <a:rect b="b" l="l" r="r" t="t"/>
              <a:pathLst>
                <a:path extrusionOk="0" h="23866" w="4745">
                  <a:moveTo>
                    <a:pt x="222" y="0"/>
                  </a:moveTo>
                  <a:cubicBezTo>
                    <a:pt x="113" y="0"/>
                    <a:pt x="0" y="87"/>
                    <a:pt x="37" y="234"/>
                  </a:cubicBezTo>
                  <a:cubicBezTo>
                    <a:pt x="37" y="234"/>
                    <a:pt x="1185" y="7415"/>
                    <a:pt x="2039" y="12007"/>
                  </a:cubicBezTo>
                  <a:cubicBezTo>
                    <a:pt x="2884" y="16599"/>
                    <a:pt x="4381" y="23716"/>
                    <a:pt x="4381" y="23716"/>
                  </a:cubicBezTo>
                  <a:cubicBezTo>
                    <a:pt x="4409" y="23818"/>
                    <a:pt x="4485" y="23865"/>
                    <a:pt x="4559" y="23865"/>
                  </a:cubicBezTo>
                  <a:cubicBezTo>
                    <a:pt x="4652" y="23865"/>
                    <a:pt x="4744" y="23790"/>
                    <a:pt x="4739" y="23652"/>
                  </a:cubicBezTo>
                  <a:cubicBezTo>
                    <a:pt x="4739" y="23652"/>
                    <a:pt x="3582" y="16461"/>
                    <a:pt x="2737" y="11869"/>
                  </a:cubicBezTo>
                  <a:cubicBezTo>
                    <a:pt x="1892" y="7277"/>
                    <a:pt x="395" y="160"/>
                    <a:pt x="395" y="160"/>
                  </a:cubicBezTo>
                  <a:cubicBezTo>
                    <a:pt x="383" y="50"/>
                    <a:pt x="304" y="0"/>
                    <a:pt x="222" y="0"/>
                  </a:cubicBezTo>
                  <a:close/>
                </a:path>
              </a:pathLst>
            </a:custGeom>
            <a:solidFill>
              <a:srgbClr val="202A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3" name="Google Shape;1543;p95"/>
            <p:cNvSpPr/>
            <p:nvPr/>
          </p:nvSpPr>
          <p:spPr>
            <a:xfrm>
              <a:off x="5834875" y="1555200"/>
              <a:ext cx="188025" cy="714150"/>
            </a:xfrm>
            <a:custGeom>
              <a:rect b="b" l="l" r="r" t="t"/>
              <a:pathLst>
                <a:path extrusionOk="0" h="28566" w="7521">
                  <a:moveTo>
                    <a:pt x="7322" y="1"/>
                  </a:moveTo>
                  <a:cubicBezTo>
                    <a:pt x="7247" y="1"/>
                    <a:pt x="7169" y="54"/>
                    <a:pt x="7135" y="177"/>
                  </a:cubicBezTo>
                  <a:cubicBezTo>
                    <a:pt x="7135" y="177"/>
                    <a:pt x="4802" y="8691"/>
                    <a:pt x="3415" y="14192"/>
                  </a:cubicBezTo>
                  <a:cubicBezTo>
                    <a:pt x="2028" y="19702"/>
                    <a:pt x="26" y="28297"/>
                    <a:pt x="26" y="28297"/>
                  </a:cubicBezTo>
                  <a:cubicBezTo>
                    <a:pt x="0" y="28466"/>
                    <a:pt x="86" y="28565"/>
                    <a:pt x="184" y="28565"/>
                  </a:cubicBezTo>
                  <a:cubicBezTo>
                    <a:pt x="257" y="28565"/>
                    <a:pt x="338" y="28511"/>
                    <a:pt x="385" y="28389"/>
                  </a:cubicBezTo>
                  <a:cubicBezTo>
                    <a:pt x="385" y="28389"/>
                    <a:pt x="2717" y="19876"/>
                    <a:pt x="4104" y="14366"/>
                  </a:cubicBezTo>
                  <a:cubicBezTo>
                    <a:pt x="5491" y="8865"/>
                    <a:pt x="7483" y="269"/>
                    <a:pt x="7483" y="269"/>
                  </a:cubicBezTo>
                  <a:cubicBezTo>
                    <a:pt x="7521" y="104"/>
                    <a:pt x="7425" y="1"/>
                    <a:pt x="7322" y="1"/>
                  </a:cubicBezTo>
                  <a:close/>
                </a:path>
              </a:pathLst>
            </a:custGeom>
            <a:solidFill>
              <a:srgbClr val="202A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4" name="Google Shape;1544;p95"/>
            <p:cNvSpPr/>
            <p:nvPr/>
          </p:nvSpPr>
          <p:spPr>
            <a:xfrm>
              <a:off x="5794000" y="1704875"/>
              <a:ext cx="109100" cy="564275"/>
            </a:xfrm>
            <a:custGeom>
              <a:rect b="b" l="l" r="r" t="t"/>
              <a:pathLst>
                <a:path extrusionOk="0" h="22571" w="4364">
                  <a:moveTo>
                    <a:pt x="4160" y="0"/>
                  </a:moveTo>
                  <a:cubicBezTo>
                    <a:pt x="4082" y="0"/>
                    <a:pt x="4005" y="47"/>
                    <a:pt x="3985" y="151"/>
                  </a:cubicBezTo>
                  <a:cubicBezTo>
                    <a:pt x="3985" y="151"/>
                    <a:pt x="2607" y="6864"/>
                    <a:pt x="1836" y="11217"/>
                  </a:cubicBezTo>
                  <a:cubicBezTo>
                    <a:pt x="1055" y="15570"/>
                    <a:pt x="27" y="22356"/>
                    <a:pt x="27" y="22356"/>
                  </a:cubicBezTo>
                  <a:cubicBezTo>
                    <a:pt x="1" y="22492"/>
                    <a:pt x="107" y="22571"/>
                    <a:pt x="211" y="22571"/>
                  </a:cubicBezTo>
                  <a:cubicBezTo>
                    <a:pt x="291" y="22571"/>
                    <a:pt x="369" y="22524"/>
                    <a:pt x="385" y="22421"/>
                  </a:cubicBezTo>
                  <a:cubicBezTo>
                    <a:pt x="385" y="22421"/>
                    <a:pt x="1762" y="15698"/>
                    <a:pt x="2534" y="11345"/>
                  </a:cubicBezTo>
                  <a:cubicBezTo>
                    <a:pt x="3315" y="7001"/>
                    <a:pt x="4343" y="215"/>
                    <a:pt x="4343" y="215"/>
                  </a:cubicBezTo>
                  <a:cubicBezTo>
                    <a:pt x="4364" y="80"/>
                    <a:pt x="4261" y="0"/>
                    <a:pt x="4160" y="0"/>
                  </a:cubicBezTo>
                  <a:close/>
                </a:path>
              </a:pathLst>
            </a:custGeom>
            <a:solidFill>
              <a:srgbClr val="202A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5" name="Google Shape;1545;p95"/>
            <p:cNvSpPr/>
            <p:nvPr/>
          </p:nvSpPr>
          <p:spPr>
            <a:xfrm>
              <a:off x="5094425" y="750400"/>
              <a:ext cx="1051750" cy="1232150"/>
            </a:xfrm>
            <a:custGeom>
              <a:rect b="b" l="l" r="r" t="t"/>
              <a:pathLst>
                <a:path extrusionOk="0" h="49286" w="42070">
                  <a:moveTo>
                    <a:pt x="20791" y="1"/>
                  </a:moveTo>
                  <a:cubicBezTo>
                    <a:pt x="20429" y="1"/>
                    <a:pt x="20064" y="17"/>
                    <a:pt x="19699" y="53"/>
                  </a:cubicBezTo>
                  <a:cubicBezTo>
                    <a:pt x="19019" y="126"/>
                    <a:pt x="18349" y="245"/>
                    <a:pt x="17688" y="411"/>
                  </a:cubicBezTo>
                  <a:cubicBezTo>
                    <a:pt x="15979" y="861"/>
                    <a:pt x="14345" y="1531"/>
                    <a:pt x="12811" y="2394"/>
                  </a:cubicBezTo>
                  <a:cubicBezTo>
                    <a:pt x="10047" y="3946"/>
                    <a:pt x="7577" y="5967"/>
                    <a:pt x="5510" y="8364"/>
                  </a:cubicBezTo>
                  <a:cubicBezTo>
                    <a:pt x="4463" y="9613"/>
                    <a:pt x="3609" y="10889"/>
                    <a:pt x="3031" y="12138"/>
                  </a:cubicBezTo>
                  <a:cubicBezTo>
                    <a:pt x="0" y="18585"/>
                    <a:pt x="873" y="24949"/>
                    <a:pt x="3793" y="30569"/>
                  </a:cubicBezTo>
                  <a:cubicBezTo>
                    <a:pt x="5207" y="33297"/>
                    <a:pt x="7117" y="35850"/>
                    <a:pt x="9285" y="38146"/>
                  </a:cubicBezTo>
                  <a:lnTo>
                    <a:pt x="9312" y="38173"/>
                  </a:lnTo>
                  <a:lnTo>
                    <a:pt x="9579" y="38449"/>
                  </a:lnTo>
                  <a:cubicBezTo>
                    <a:pt x="11250" y="40175"/>
                    <a:pt x="13022" y="41792"/>
                    <a:pt x="14804" y="43408"/>
                  </a:cubicBezTo>
                  <a:cubicBezTo>
                    <a:pt x="16099" y="44574"/>
                    <a:pt x="17403" y="45741"/>
                    <a:pt x="18661" y="46944"/>
                  </a:cubicBezTo>
                  <a:cubicBezTo>
                    <a:pt x="19331" y="47577"/>
                    <a:pt x="20002" y="48229"/>
                    <a:pt x="20645" y="48900"/>
                  </a:cubicBezTo>
                  <a:cubicBezTo>
                    <a:pt x="20764" y="49019"/>
                    <a:pt x="20893" y="49148"/>
                    <a:pt x="21012" y="49286"/>
                  </a:cubicBezTo>
                  <a:cubicBezTo>
                    <a:pt x="21315" y="48964"/>
                    <a:pt x="21627" y="48643"/>
                    <a:pt x="21958" y="48330"/>
                  </a:cubicBezTo>
                  <a:cubicBezTo>
                    <a:pt x="22656" y="47642"/>
                    <a:pt x="23391" y="46980"/>
                    <a:pt x="24153" y="46319"/>
                  </a:cubicBezTo>
                  <a:cubicBezTo>
                    <a:pt x="25429" y="45217"/>
                    <a:pt x="26761" y="44143"/>
                    <a:pt x="28074" y="43050"/>
                  </a:cubicBezTo>
                  <a:lnTo>
                    <a:pt x="28175" y="42967"/>
                  </a:lnTo>
                  <a:cubicBezTo>
                    <a:pt x="28396" y="42793"/>
                    <a:pt x="28616" y="42609"/>
                    <a:pt x="28836" y="42425"/>
                  </a:cubicBezTo>
                  <a:cubicBezTo>
                    <a:pt x="29892" y="41553"/>
                    <a:pt x="30921" y="40662"/>
                    <a:pt x="31894" y="39744"/>
                  </a:cubicBezTo>
                  <a:cubicBezTo>
                    <a:pt x="32354" y="39321"/>
                    <a:pt x="32804" y="38890"/>
                    <a:pt x="33235" y="38449"/>
                  </a:cubicBezTo>
                  <a:cubicBezTo>
                    <a:pt x="33336" y="38348"/>
                    <a:pt x="33428" y="38247"/>
                    <a:pt x="33529" y="38146"/>
                  </a:cubicBezTo>
                  <a:cubicBezTo>
                    <a:pt x="33768" y="37889"/>
                    <a:pt x="34016" y="37622"/>
                    <a:pt x="34255" y="37356"/>
                  </a:cubicBezTo>
                  <a:cubicBezTo>
                    <a:pt x="34980" y="36539"/>
                    <a:pt x="35669" y="35703"/>
                    <a:pt x="36321" y="34831"/>
                  </a:cubicBezTo>
                  <a:cubicBezTo>
                    <a:pt x="38690" y="31662"/>
                    <a:pt x="40472" y="28136"/>
                    <a:pt x="41243" y="24426"/>
                  </a:cubicBezTo>
                  <a:cubicBezTo>
                    <a:pt x="42070" y="20495"/>
                    <a:pt x="41748" y="16326"/>
                    <a:pt x="39765" y="12138"/>
                  </a:cubicBezTo>
                  <a:cubicBezTo>
                    <a:pt x="39186" y="10889"/>
                    <a:pt x="38332" y="9613"/>
                    <a:pt x="37276" y="8364"/>
                  </a:cubicBezTo>
                  <a:cubicBezTo>
                    <a:pt x="36697" y="7675"/>
                    <a:pt x="36073" y="7023"/>
                    <a:pt x="35412" y="6398"/>
                  </a:cubicBezTo>
                  <a:cubicBezTo>
                    <a:pt x="33768" y="4846"/>
                    <a:pt x="31950" y="3496"/>
                    <a:pt x="29975" y="2394"/>
                  </a:cubicBezTo>
                  <a:cubicBezTo>
                    <a:pt x="28423" y="1513"/>
                    <a:pt x="26761" y="842"/>
                    <a:pt x="25034" y="392"/>
                  </a:cubicBezTo>
                  <a:cubicBezTo>
                    <a:pt x="24028" y="135"/>
                    <a:pt x="22995" y="3"/>
                    <a:pt x="21953" y="3"/>
                  </a:cubicBezTo>
                  <a:cubicBezTo>
                    <a:pt x="21768" y="3"/>
                    <a:pt x="21583" y="8"/>
                    <a:pt x="21398" y="16"/>
                  </a:cubicBezTo>
                  <a:cubicBezTo>
                    <a:pt x="21197" y="6"/>
                    <a:pt x="20994" y="1"/>
                    <a:pt x="20791" y="1"/>
                  </a:cubicBezTo>
                  <a:close/>
                </a:path>
              </a:pathLst>
            </a:custGeom>
            <a:solidFill>
              <a:srgbClr val="FF90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6" name="Google Shape;1546;p95"/>
            <p:cNvSpPr/>
            <p:nvPr/>
          </p:nvSpPr>
          <p:spPr>
            <a:xfrm>
              <a:off x="5352250" y="2269275"/>
              <a:ext cx="554700" cy="285175"/>
            </a:xfrm>
            <a:custGeom>
              <a:rect b="b" l="l" r="r" t="t"/>
              <a:pathLst>
                <a:path extrusionOk="0" h="11407" w="22188">
                  <a:moveTo>
                    <a:pt x="0" y="1"/>
                  </a:moveTo>
                  <a:lnTo>
                    <a:pt x="0" y="129"/>
                  </a:lnTo>
                  <a:cubicBezTo>
                    <a:pt x="46" y="1002"/>
                    <a:pt x="92" y="1975"/>
                    <a:pt x="165" y="2976"/>
                  </a:cubicBezTo>
                  <a:cubicBezTo>
                    <a:pt x="459" y="6393"/>
                    <a:pt x="1176" y="10121"/>
                    <a:pt x="3756" y="11039"/>
                  </a:cubicBezTo>
                  <a:cubicBezTo>
                    <a:pt x="4721" y="11407"/>
                    <a:pt x="5685" y="11407"/>
                    <a:pt x="6649" y="11407"/>
                  </a:cubicBezTo>
                  <a:lnTo>
                    <a:pt x="15530" y="11407"/>
                  </a:lnTo>
                  <a:cubicBezTo>
                    <a:pt x="16494" y="11407"/>
                    <a:pt x="17458" y="11407"/>
                    <a:pt x="18422" y="11039"/>
                  </a:cubicBezTo>
                  <a:cubicBezTo>
                    <a:pt x="20112" y="10442"/>
                    <a:pt x="21003" y="8606"/>
                    <a:pt x="21499" y="6484"/>
                  </a:cubicBezTo>
                  <a:cubicBezTo>
                    <a:pt x="21995" y="4363"/>
                    <a:pt x="22096" y="1911"/>
                    <a:pt x="22188" y="1"/>
                  </a:cubicBezTo>
                  <a:close/>
                </a:path>
              </a:pathLst>
            </a:custGeom>
            <a:solidFill>
              <a:srgbClr val="F4C8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7" name="Google Shape;1547;p95"/>
            <p:cNvSpPr/>
            <p:nvPr/>
          </p:nvSpPr>
          <p:spPr>
            <a:xfrm>
              <a:off x="5483325" y="750400"/>
              <a:ext cx="291625" cy="1231925"/>
            </a:xfrm>
            <a:custGeom>
              <a:rect b="b" l="l" r="r" t="t"/>
              <a:pathLst>
                <a:path extrusionOk="0" h="49277" w="11665">
                  <a:moveTo>
                    <a:pt x="5238" y="1"/>
                  </a:moveTo>
                  <a:cubicBezTo>
                    <a:pt x="4874" y="1"/>
                    <a:pt x="4511" y="17"/>
                    <a:pt x="4152" y="53"/>
                  </a:cubicBezTo>
                  <a:cubicBezTo>
                    <a:pt x="3472" y="126"/>
                    <a:pt x="2793" y="245"/>
                    <a:pt x="2132" y="411"/>
                  </a:cubicBezTo>
                  <a:cubicBezTo>
                    <a:pt x="1847" y="1136"/>
                    <a:pt x="1617" y="1880"/>
                    <a:pt x="1424" y="2633"/>
                  </a:cubicBezTo>
                  <a:cubicBezTo>
                    <a:pt x="653" y="5590"/>
                    <a:pt x="442" y="8832"/>
                    <a:pt x="231" y="12046"/>
                  </a:cubicBezTo>
                  <a:cubicBezTo>
                    <a:pt x="1" y="16868"/>
                    <a:pt x="919" y="27190"/>
                    <a:pt x="1902" y="36456"/>
                  </a:cubicBezTo>
                  <a:cubicBezTo>
                    <a:pt x="2315" y="40286"/>
                    <a:pt x="2747" y="43932"/>
                    <a:pt x="3105" y="46944"/>
                  </a:cubicBezTo>
                  <a:cubicBezTo>
                    <a:pt x="3775" y="47577"/>
                    <a:pt x="4437" y="48229"/>
                    <a:pt x="5079" y="48900"/>
                  </a:cubicBezTo>
                  <a:cubicBezTo>
                    <a:pt x="5208" y="49019"/>
                    <a:pt x="5337" y="49148"/>
                    <a:pt x="5456" y="49276"/>
                  </a:cubicBezTo>
                  <a:cubicBezTo>
                    <a:pt x="5759" y="48964"/>
                    <a:pt x="6071" y="48643"/>
                    <a:pt x="6393" y="48330"/>
                  </a:cubicBezTo>
                  <a:cubicBezTo>
                    <a:pt x="7100" y="47642"/>
                    <a:pt x="7835" y="46980"/>
                    <a:pt x="8597" y="46319"/>
                  </a:cubicBezTo>
                  <a:cubicBezTo>
                    <a:pt x="8790" y="44767"/>
                    <a:pt x="8982" y="43068"/>
                    <a:pt x="9184" y="41277"/>
                  </a:cubicBezTo>
                  <a:cubicBezTo>
                    <a:pt x="10360" y="31038"/>
                    <a:pt x="11664" y="17731"/>
                    <a:pt x="11407" y="12055"/>
                  </a:cubicBezTo>
                  <a:cubicBezTo>
                    <a:pt x="11131" y="8006"/>
                    <a:pt x="10865" y="3919"/>
                    <a:pt x="9488" y="392"/>
                  </a:cubicBezTo>
                  <a:cubicBezTo>
                    <a:pt x="8481" y="135"/>
                    <a:pt x="7442" y="3"/>
                    <a:pt x="6403" y="3"/>
                  </a:cubicBezTo>
                  <a:cubicBezTo>
                    <a:pt x="6219" y="3"/>
                    <a:pt x="6035" y="8"/>
                    <a:pt x="5851" y="16"/>
                  </a:cubicBezTo>
                  <a:cubicBezTo>
                    <a:pt x="5647" y="6"/>
                    <a:pt x="5442" y="1"/>
                    <a:pt x="5238" y="1"/>
                  </a:cubicBezTo>
                  <a:close/>
                </a:path>
              </a:pathLst>
            </a:custGeom>
            <a:solidFill>
              <a:srgbClr val="FFEF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8" name="Google Shape;1548;p95"/>
            <p:cNvSpPr/>
            <p:nvPr/>
          </p:nvSpPr>
          <p:spPr>
            <a:xfrm>
              <a:off x="5180500" y="810250"/>
              <a:ext cx="284025" cy="1025125"/>
            </a:xfrm>
            <a:custGeom>
              <a:rect b="b" l="l" r="r" t="t"/>
              <a:pathLst>
                <a:path extrusionOk="0" h="41005" w="11361">
                  <a:moveTo>
                    <a:pt x="9368" y="0"/>
                  </a:moveTo>
                  <a:lnTo>
                    <a:pt x="9368" y="0"/>
                  </a:lnTo>
                  <a:cubicBezTo>
                    <a:pt x="6604" y="1552"/>
                    <a:pt x="4134" y="3573"/>
                    <a:pt x="2067" y="5970"/>
                  </a:cubicBezTo>
                  <a:cubicBezTo>
                    <a:pt x="1158" y="8385"/>
                    <a:pt x="653" y="11011"/>
                    <a:pt x="506" y="13868"/>
                  </a:cubicBezTo>
                  <a:cubicBezTo>
                    <a:pt x="1" y="21407"/>
                    <a:pt x="3518" y="29057"/>
                    <a:pt x="6136" y="36055"/>
                  </a:cubicBezTo>
                  <a:cubicBezTo>
                    <a:pt x="7807" y="37781"/>
                    <a:pt x="9579" y="39398"/>
                    <a:pt x="11361" y="41005"/>
                  </a:cubicBezTo>
                  <a:cubicBezTo>
                    <a:pt x="9690" y="32005"/>
                    <a:pt x="5943" y="23437"/>
                    <a:pt x="6071" y="14014"/>
                  </a:cubicBezTo>
                  <a:cubicBezTo>
                    <a:pt x="6071" y="8945"/>
                    <a:pt x="6934" y="4050"/>
                    <a:pt x="9368" y="0"/>
                  </a:cubicBezTo>
                  <a:close/>
                </a:path>
              </a:pathLst>
            </a:custGeom>
            <a:solidFill>
              <a:srgbClr val="FFEF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9" name="Google Shape;1549;p95"/>
            <p:cNvSpPr/>
            <p:nvPr/>
          </p:nvSpPr>
          <p:spPr>
            <a:xfrm>
              <a:off x="5798800" y="810250"/>
              <a:ext cx="271850" cy="1014350"/>
            </a:xfrm>
            <a:custGeom>
              <a:rect b="b" l="l" r="r" t="t"/>
              <a:pathLst>
                <a:path extrusionOk="0" h="40574" w="10874">
                  <a:moveTo>
                    <a:pt x="1809" y="0"/>
                  </a:moveTo>
                  <a:lnTo>
                    <a:pt x="1809" y="0"/>
                  </a:lnTo>
                  <a:cubicBezTo>
                    <a:pt x="2535" y="1203"/>
                    <a:pt x="3132" y="2489"/>
                    <a:pt x="3591" y="3821"/>
                  </a:cubicBezTo>
                  <a:cubicBezTo>
                    <a:pt x="4684" y="6980"/>
                    <a:pt x="5115" y="10451"/>
                    <a:pt x="5115" y="14014"/>
                  </a:cubicBezTo>
                  <a:cubicBezTo>
                    <a:pt x="5152" y="16898"/>
                    <a:pt x="4831" y="19699"/>
                    <a:pt x="4316" y="22463"/>
                  </a:cubicBezTo>
                  <a:cubicBezTo>
                    <a:pt x="3224" y="28350"/>
                    <a:pt x="1249" y="34035"/>
                    <a:pt x="55" y="39894"/>
                  </a:cubicBezTo>
                  <a:cubicBezTo>
                    <a:pt x="37" y="39967"/>
                    <a:pt x="18" y="40243"/>
                    <a:pt x="0" y="40573"/>
                  </a:cubicBezTo>
                  <a:cubicBezTo>
                    <a:pt x="221" y="40390"/>
                    <a:pt x="441" y="40206"/>
                    <a:pt x="661" y="40031"/>
                  </a:cubicBezTo>
                  <a:cubicBezTo>
                    <a:pt x="1717" y="39150"/>
                    <a:pt x="2746" y="38268"/>
                    <a:pt x="3719" y="37350"/>
                  </a:cubicBezTo>
                  <a:cubicBezTo>
                    <a:pt x="4179" y="36918"/>
                    <a:pt x="4629" y="36487"/>
                    <a:pt x="5060" y="36046"/>
                  </a:cubicBezTo>
                  <a:cubicBezTo>
                    <a:pt x="5161" y="35945"/>
                    <a:pt x="5253" y="35844"/>
                    <a:pt x="5354" y="35743"/>
                  </a:cubicBezTo>
                  <a:cubicBezTo>
                    <a:pt x="5593" y="35486"/>
                    <a:pt x="5841" y="35228"/>
                    <a:pt x="6080" y="34962"/>
                  </a:cubicBezTo>
                  <a:cubicBezTo>
                    <a:pt x="7420" y="31059"/>
                    <a:pt x="8798" y="26431"/>
                    <a:pt x="9735" y="22665"/>
                  </a:cubicBezTo>
                  <a:cubicBezTo>
                    <a:pt x="10460" y="19754"/>
                    <a:pt x="10873" y="16797"/>
                    <a:pt x="10671" y="13868"/>
                  </a:cubicBezTo>
                  <a:cubicBezTo>
                    <a:pt x="10534" y="11011"/>
                    <a:pt x="10019" y="8376"/>
                    <a:pt x="9119" y="5970"/>
                  </a:cubicBezTo>
                  <a:cubicBezTo>
                    <a:pt x="8532" y="5281"/>
                    <a:pt x="7907" y="4620"/>
                    <a:pt x="7255" y="3995"/>
                  </a:cubicBezTo>
                  <a:cubicBezTo>
                    <a:pt x="5611" y="2443"/>
                    <a:pt x="3784" y="1102"/>
                    <a:pt x="1809" y="0"/>
                  </a:cubicBezTo>
                  <a:close/>
                </a:path>
              </a:pathLst>
            </a:custGeom>
            <a:solidFill>
              <a:srgbClr val="FFEF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0" name="Google Shape;1550;p95"/>
            <p:cNvSpPr/>
            <p:nvPr/>
          </p:nvSpPr>
          <p:spPr>
            <a:xfrm>
              <a:off x="5345350" y="2268275"/>
              <a:ext cx="562975" cy="129050"/>
            </a:xfrm>
            <a:custGeom>
              <a:rect b="b" l="l" r="r" t="t"/>
              <a:pathLst>
                <a:path extrusionOk="0" h="5162" w="22519">
                  <a:moveTo>
                    <a:pt x="22258" y="1"/>
                  </a:moveTo>
                  <a:cubicBezTo>
                    <a:pt x="22208" y="1"/>
                    <a:pt x="22156" y="11"/>
                    <a:pt x="22115" y="32"/>
                  </a:cubicBezTo>
                  <a:cubicBezTo>
                    <a:pt x="21392" y="1765"/>
                    <a:pt x="20048" y="2591"/>
                    <a:pt x="18679" y="2591"/>
                  </a:cubicBezTo>
                  <a:cubicBezTo>
                    <a:pt x="17263" y="2591"/>
                    <a:pt x="15819" y="1708"/>
                    <a:pt x="15007" y="32"/>
                  </a:cubicBezTo>
                  <a:lnTo>
                    <a:pt x="14768" y="32"/>
                  </a:lnTo>
                  <a:cubicBezTo>
                    <a:pt x="14005" y="1741"/>
                    <a:pt x="12583" y="2554"/>
                    <a:pt x="11134" y="2554"/>
                  </a:cubicBezTo>
                  <a:cubicBezTo>
                    <a:pt x="9842" y="2554"/>
                    <a:pt x="8529" y="1908"/>
                    <a:pt x="7641" y="674"/>
                  </a:cubicBezTo>
                  <a:cubicBezTo>
                    <a:pt x="7494" y="472"/>
                    <a:pt x="7357" y="252"/>
                    <a:pt x="7246" y="32"/>
                  </a:cubicBezTo>
                  <a:lnTo>
                    <a:pt x="6989" y="32"/>
                  </a:lnTo>
                  <a:cubicBezTo>
                    <a:pt x="6352" y="1628"/>
                    <a:pt x="5109" y="2411"/>
                    <a:pt x="3815" y="2411"/>
                  </a:cubicBezTo>
                  <a:cubicBezTo>
                    <a:pt x="2631" y="2411"/>
                    <a:pt x="1404" y="1754"/>
                    <a:pt x="561" y="463"/>
                  </a:cubicBezTo>
                  <a:cubicBezTo>
                    <a:pt x="469" y="335"/>
                    <a:pt x="386" y="188"/>
                    <a:pt x="304" y="41"/>
                  </a:cubicBezTo>
                  <a:cubicBezTo>
                    <a:pt x="295" y="87"/>
                    <a:pt x="285" y="123"/>
                    <a:pt x="276" y="169"/>
                  </a:cubicBezTo>
                  <a:cubicBezTo>
                    <a:pt x="1" y="1317"/>
                    <a:pt x="102" y="2272"/>
                    <a:pt x="441" y="3016"/>
                  </a:cubicBezTo>
                  <a:cubicBezTo>
                    <a:pt x="1006" y="4268"/>
                    <a:pt x="2225" y="4939"/>
                    <a:pt x="3477" y="4939"/>
                  </a:cubicBezTo>
                  <a:cubicBezTo>
                    <a:pt x="4852" y="4939"/>
                    <a:pt x="6268" y="4128"/>
                    <a:pt x="6898" y="2383"/>
                  </a:cubicBezTo>
                  <a:cubicBezTo>
                    <a:pt x="6980" y="2759"/>
                    <a:pt x="7127" y="3126"/>
                    <a:pt x="7347" y="3448"/>
                  </a:cubicBezTo>
                  <a:cubicBezTo>
                    <a:pt x="8023" y="4477"/>
                    <a:pt x="9266" y="5048"/>
                    <a:pt x="10549" y="5048"/>
                  </a:cubicBezTo>
                  <a:cubicBezTo>
                    <a:pt x="11967" y="5048"/>
                    <a:pt x="13434" y="4349"/>
                    <a:pt x="14235" y="2796"/>
                  </a:cubicBezTo>
                  <a:cubicBezTo>
                    <a:pt x="14355" y="2575"/>
                    <a:pt x="14446" y="2337"/>
                    <a:pt x="14529" y="2098"/>
                  </a:cubicBezTo>
                  <a:cubicBezTo>
                    <a:pt x="14566" y="1997"/>
                    <a:pt x="14593" y="1877"/>
                    <a:pt x="14630" y="1767"/>
                  </a:cubicBezTo>
                  <a:cubicBezTo>
                    <a:pt x="14685" y="3126"/>
                    <a:pt x="15521" y="4155"/>
                    <a:pt x="16632" y="4697"/>
                  </a:cubicBezTo>
                  <a:cubicBezTo>
                    <a:pt x="17240" y="5000"/>
                    <a:pt x="17930" y="5161"/>
                    <a:pt x="18618" y="5161"/>
                  </a:cubicBezTo>
                  <a:cubicBezTo>
                    <a:pt x="20328" y="5161"/>
                    <a:pt x="22025" y="4162"/>
                    <a:pt x="22418" y="1850"/>
                  </a:cubicBezTo>
                  <a:cubicBezTo>
                    <a:pt x="22509" y="1262"/>
                    <a:pt x="22519" y="656"/>
                    <a:pt x="22454" y="68"/>
                  </a:cubicBezTo>
                  <a:lnTo>
                    <a:pt x="22454" y="22"/>
                  </a:lnTo>
                  <a:cubicBezTo>
                    <a:pt x="22454" y="13"/>
                    <a:pt x="22436" y="4"/>
                    <a:pt x="22408" y="4"/>
                  </a:cubicBezTo>
                  <a:lnTo>
                    <a:pt x="22307" y="4"/>
                  </a:lnTo>
                  <a:cubicBezTo>
                    <a:pt x="22291" y="2"/>
                    <a:pt x="22275" y="1"/>
                    <a:pt x="22258" y="1"/>
                  </a:cubicBezTo>
                  <a:close/>
                </a:path>
              </a:pathLst>
            </a:custGeom>
            <a:solidFill>
              <a:srgbClr val="FFEF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1" name="Google Shape;1551;p95"/>
            <p:cNvSpPr/>
            <p:nvPr/>
          </p:nvSpPr>
          <p:spPr>
            <a:xfrm>
              <a:off x="5899125" y="2261925"/>
              <a:ext cx="5300" cy="5325"/>
            </a:xfrm>
            <a:custGeom>
              <a:rect b="b" l="l" r="r" t="t"/>
              <a:pathLst>
                <a:path extrusionOk="0" h="213" w="212">
                  <a:moveTo>
                    <a:pt x="0" y="1"/>
                  </a:moveTo>
                  <a:cubicBezTo>
                    <a:pt x="74" y="74"/>
                    <a:pt x="138" y="148"/>
                    <a:pt x="212" y="212"/>
                  </a:cubicBezTo>
                  <a:cubicBezTo>
                    <a:pt x="212" y="139"/>
                    <a:pt x="212" y="65"/>
                    <a:pt x="20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2" name="Google Shape;1552;p95"/>
            <p:cNvSpPr/>
            <p:nvPr/>
          </p:nvSpPr>
          <p:spPr>
            <a:xfrm>
              <a:off x="5560025" y="2353075"/>
              <a:ext cx="53750" cy="27600"/>
            </a:xfrm>
            <a:custGeom>
              <a:rect b="b" l="l" r="r" t="t"/>
              <a:pathLst>
                <a:path extrusionOk="0" h="1104" w="2150">
                  <a:moveTo>
                    <a:pt x="209" y="0"/>
                  </a:moveTo>
                  <a:cubicBezTo>
                    <a:pt x="173" y="0"/>
                    <a:pt x="1" y="139"/>
                    <a:pt x="19" y="157"/>
                  </a:cubicBezTo>
                  <a:cubicBezTo>
                    <a:pt x="19" y="157"/>
                    <a:pt x="46" y="194"/>
                    <a:pt x="83" y="258"/>
                  </a:cubicBezTo>
                  <a:cubicBezTo>
                    <a:pt x="138" y="350"/>
                    <a:pt x="202" y="432"/>
                    <a:pt x="267" y="506"/>
                  </a:cubicBezTo>
                  <a:cubicBezTo>
                    <a:pt x="441" y="717"/>
                    <a:pt x="661" y="882"/>
                    <a:pt x="919" y="993"/>
                  </a:cubicBezTo>
                  <a:cubicBezTo>
                    <a:pt x="1114" y="1069"/>
                    <a:pt x="1320" y="1104"/>
                    <a:pt x="1524" y="1104"/>
                  </a:cubicBezTo>
                  <a:cubicBezTo>
                    <a:pt x="1589" y="1104"/>
                    <a:pt x="1654" y="1100"/>
                    <a:pt x="1718" y="1094"/>
                  </a:cubicBezTo>
                  <a:cubicBezTo>
                    <a:pt x="1819" y="1084"/>
                    <a:pt x="1920" y="1066"/>
                    <a:pt x="2021" y="1039"/>
                  </a:cubicBezTo>
                  <a:lnTo>
                    <a:pt x="2140" y="1011"/>
                  </a:lnTo>
                  <a:cubicBezTo>
                    <a:pt x="2149" y="928"/>
                    <a:pt x="2149" y="836"/>
                    <a:pt x="2112" y="763"/>
                  </a:cubicBezTo>
                  <a:lnTo>
                    <a:pt x="2002" y="763"/>
                  </a:lnTo>
                  <a:cubicBezTo>
                    <a:pt x="1910" y="763"/>
                    <a:pt x="1819" y="754"/>
                    <a:pt x="1727" y="735"/>
                  </a:cubicBezTo>
                  <a:cubicBezTo>
                    <a:pt x="1516" y="708"/>
                    <a:pt x="1295" y="644"/>
                    <a:pt x="1093" y="561"/>
                  </a:cubicBezTo>
                  <a:cubicBezTo>
                    <a:pt x="891" y="478"/>
                    <a:pt x="689" y="368"/>
                    <a:pt x="515" y="240"/>
                  </a:cubicBezTo>
                  <a:cubicBezTo>
                    <a:pt x="432" y="194"/>
                    <a:pt x="358" y="139"/>
                    <a:pt x="294" y="74"/>
                  </a:cubicBezTo>
                  <a:lnTo>
                    <a:pt x="211" y="1"/>
                  </a:lnTo>
                  <a:cubicBezTo>
                    <a:pt x="211" y="0"/>
                    <a:pt x="210" y="0"/>
                    <a:pt x="209"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3" name="Google Shape;1553;p95"/>
            <p:cNvSpPr/>
            <p:nvPr/>
          </p:nvSpPr>
          <p:spPr>
            <a:xfrm>
              <a:off x="5577250" y="2342525"/>
              <a:ext cx="30100" cy="15550"/>
            </a:xfrm>
            <a:custGeom>
              <a:rect b="b" l="l" r="r" t="t"/>
              <a:pathLst>
                <a:path extrusionOk="0" h="622" w="1204">
                  <a:moveTo>
                    <a:pt x="175" y="0"/>
                  </a:moveTo>
                  <a:cubicBezTo>
                    <a:pt x="101" y="46"/>
                    <a:pt x="46" y="111"/>
                    <a:pt x="0" y="175"/>
                  </a:cubicBezTo>
                  <a:lnTo>
                    <a:pt x="37" y="230"/>
                  </a:lnTo>
                  <a:cubicBezTo>
                    <a:pt x="64" y="276"/>
                    <a:pt x="101" y="322"/>
                    <a:pt x="147" y="368"/>
                  </a:cubicBezTo>
                  <a:cubicBezTo>
                    <a:pt x="248" y="478"/>
                    <a:pt x="377" y="561"/>
                    <a:pt x="523" y="606"/>
                  </a:cubicBezTo>
                  <a:cubicBezTo>
                    <a:pt x="582" y="617"/>
                    <a:pt x="641" y="622"/>
                    <a:pt x="699" y="622"/>
                  </a:cubicBezTo>
                  <a:cubicBezTo>
                    <a:pt x="795" y="622"/>
                    <a:pt x="891" y="608"/>
                    <a:pt x="983" y="579"/>
                  </a:cubicBezTo>
                  <a:cubicBezTo>
                    <a:pt x="1038" y="561"/>
                    <a:pt x="1093" y="533"/>
                    <a:pt x="1148" y="505"/>
                  </a:cubicBezTo>
                  <a:lnTo>
                    <a:pt x="1203" y="469"/>
                  </a:lnTo>
                  <a:cubicBezTo>
                    <a:pt x="1185" y="395"/>
                    <a:pt x="1157" y="313"/>
                    <a:pt x="1120" y="239"/>
                  </a:cubicBezTo>
                  <a:cubicBezTo>
                    <a:pt x="1065" y="239"/>
                    <a:pt x="1001" y="230"/>
                    <a:pt x="937" y="221"/>
                  </a:cubicBezTo>
                  <a:cubicBezTo>
                    <a:pt x="836" y="202"/>
                    <a:pt x="744" y="175"/>
                    <a:pt x="643" y="147"/>
                  </a:cubicBezTo>
                  <a:cubicBezTo>
                    <a:pt x="560" y="120"/>
                    <a:pt x="441" y="111"/>
                    <a:pt x="349" y="65"/>
                  </a:cubicBezTo>
                  <a:cubicBezTo>
                    <a:pt x="285" y="46"/>
                    <a:pt x="230" y="28"/>
                    <a:pt x="175"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4" name="Google Shape;1554;p95"/>
            <p:cNvSpPr/>
            <p:nvPr/>
          </p:nvSpPr>
          <p:spPr>
            <a:xfrm>
              <a:off x="5853650" y="1684525"/>
              <a:ext cx="28275" cy="34000"/>
            </a:xfrm>
            <a:custGeom>
              <a:rect b="b" l="l" r="r" t="t"/>
              <a:pathLst>
                <a:path extrusionOk="0" h="1360" w="1131">
                  <a:moveTo>
                    <a:pt x="166" y="0"/>
                  </a:moveTo>
                  <a:cubicBezTo>
                    <a:pt x="102" y="37"/>
                    <a:pt x="47" y="101"/>
                    <a:pt x="1" y="166"/>
                  </a:cubicBezTo>
                  <a:cubicBezTo>
                    <a:pt x="111" y="395"/>
                    <a:pt x="240" y="606"/>
                    <a:pt x="396" y="808"/>
                  </a:cubicBezTo>
                  <a:cubicBezTo>
                    <a:pt x="552" y="1001"/>
                    <a:pt x="736" y="1185"/>
                    <a:pt x="919" y="1359"/>
                  </a:cubicBezTo>
                  <a:cubicBezTo>
                    <a:pt x="1002" y="1323"/>
                    <a:pt x="1066" y="1277"/>
                    <a:pt x="1131" y="1222"/>
                  </a:cubicBezTo>
                  <a:cubicBezTo>
                    <a:pt x="1030" y="974"/>
                    <a:pt x="910" y="744"/>
                    <a:pt x="772" y="524"/>
                  </a:cubicBezTo>
                  <a:cubicBezTo>
                    <a:pt x="589" y="331"/>
                    <a:pt x="387" y="147"/>
                    <a:pt x="166"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5" name="Google Shape;1555;p95"/>
            <p:cNvSpPr/>
            <p:nvPr/>
          </p:nvSpPr>
          <p:spPr>
            <a:xfrm>
              <a:off x="5856225" y="1637575"/>
              <a:ext cx="55775" cy="70875"/>
            </a:xfrm>
            <a:custGeom>
              <a:rect b="b" l="l" r="r" t="t"/>
              <a:pathLst>
                <a:path extrusionOk="0" h="2835" w="2231">
                  <a:moveTo>
                    <a:pt x="214" y="0"/>
                  </a:moveTo>
                  <a:cubicBezTo>
                    <a:pt x="160" y="0"/>
                    <a:pt x="1" y="92"/>
                    <a:pt x="17" y="124"/>
                  </a:cubicBezTo>
                  <a:lnTo>
                    <a:pt x="284" y="666"/>
                  </a:lnTo>
                  <a:cubicBezTo>
                    <a:pt x="449" y="997"/>
                    <a:pt x="642" y="1309"/>
                    <a:pt x="853" y="1612"/>
                  </a:cubicBezTo>
                  <a:cubicBezTo>
                    <a:pt x="1083" y="1906"/>
                    <a:pt x="1331" y="2181"/>
                    <a:pt x="1597" y="2429"/>
                  </a:cubicBezTo>
                  <a:lnTo>
                    <a:pt x="2056" y="2833"/>
                  </a:lnTo>
                  <a:cubicBezTo>
                    <a:pt x="2058" y="2834"/>
                    <a:pt x="2060" y="2835"/>
                    <a:pt x="2062" y="2835"/>
                  </a:cubicBezTo>
                  <a:cubicBezTo>
                    <a:pt x="2100" y="2835"/>
                    <a:pt x="2230" y="2703"/>
                    <a:pt x="2221" y="2668"/>
                  </a:cubicBezTo>
                  <a:lnTo>
                    <a:pt x="1863" y="2191"/>
                  </a:lnTo>
                  <a:cubicBezTo>
                    <a:pt x="1652" y="1943"/>
                    <a:pt x="1441" y="1575"/>
                    <a:pt x="1230" y="1327"/>
                  </a:cubicBezTo>
                  <a:lnTo>
                    <a:pt x="229" y="5"/>
                  </a:lnTo>
                  <a:cubicBezTo>
                    <a:pt x="226" y="2"/>
                    <a:pt x="220" y="0"/>
                    <a:pt x="214"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6" name="Google Shape;1556;p95"/>
            <p:cNvSpPr/>
            <p:nvPr/>
          </p:nvSpPr>
          <p:spPr>
            <a:xfrm>
              <a:off x="5910600" y="1655125"/>
              <a:ext cx="28275" cy="33550"/>
            </a:xfrm>
            <a:custGeom>
              <a:rect b="b" l="l" r="r" t="t"/>
              <a:pathLst>
                <a:path extrusionOk="0" h="1342" w="1131">
                  <a:moveTo>
                    <a:pt x="239" y="1"/>
                  </a:moveTo>
                  <a:cubicBezTo>
                    <a:pt x="157" y="10"/>
                    <a:pt x="74" y="28"/>
                    <a:pt x="0" y="65"/>
                  </a:cubicBezTo>
                  <a:cubicBezTo>
                    <a:pt x="0" y="65"/>
                    <a:pt x="10" y="93"/>
                    <a:pt x="10" y="148"/>
                  </a:cubicBezTo>
                  <a:cubicBezTo>
                    <a:pt x="19" y="221"/>
                    <a:pt x="28" y="295"/>
                    <a:pt x="56" y="359"/>
                  </a:cubicBezTo>
                  <a:cubicBezTo>
                    <a:pt x="101" y="552"/>
                    <a:pt x="184" y="717"/>
                    <a:pt x="294" y="873"/>
                  </a:cubicBezTo>
                  <a:cubicBezTo>
                    <a:pt x="423" y="1011"/>
                    <a:pt x="561" y="1121"/>
                    <a:pt x="726" y="1213"/>
                  </a:cubicBezTo>
                  <a:cubicBezTo>
                    <a:pt x="809" y="1268"/>
                    <a:pt x="900" y="1305"/>
                    <a:pt x="992" y="1342"/>
                  </a:cubicBezTo>
                  <a:cubicBezTo>
                    <a:pt x="1057" y="1287"/>
                    <a:pt x="1102" y="1213"/>
                    <a:pt x="1130" y="1140"/>
                  </a:cubicBezTo>
                  <a:cubicBezTo>
                    <a:pt x="1130" y="1140"/>
                    <a:pt x="1057" y="1048"/>
                    <a:pt x="956" y="938"/>
                  </a:cubicBezTo>
                  <a:cubicBezTo>
                    <a:pt x="855" y="827"/>
                    <a:pt x="754" y="671"/>
                    <a:pt x="662" y="570"/>
                  </a:cubicBezTo>
                  <a:cubicBezTo>
                    <a:pt x="561" y="460"/>
                    <a:pt x="469" y="341"/>
                    <a:pt x="377" y="221"/>
                  </a:cubicBezTo>
                  <a:cubicBezTo>
                    <a:pt x="340" y="166"/>
                    <a:pt x="304" y="120"/>
                    <a:pt x="276" y="65"/>
                  </a:cubicBezTo>
                  <a:lnTo>
                    <a:pt x="239" y="1"/>
                  </a:ln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7" name="Google Shape;1557;p95"/>
            <p:cNvSpPr/>
            <p:nvPr/>
          </p:nvSpPr>
          <p:spPr>
            <a:xfrm>
              <a:off x="5945725" y="1623000"/>
              <a:ext cx="24350" cy="27800"/>
            </a:xfrm>
            <a:custGeom>
              <a:rect b="b" l="l" r="r" t="t"/>
              <a:pathLst>
                <a:path extrusionOk="0" h="1112" w="974">
                  <a:moveTo>
                    <a:pt x="166" y="0"/>
                  </a:moveTo>
                  <a:cubicBezTo>
                    <a:pt x="102" y="46"/>
                    <a:pt x="46" y="101"/>
                    <a:pt x="1" y="175"/>
                  </a:cubicBezTo>
                  <a:cubicBezTo>
                    <a:pt x="74" y="358"/>
                    <a:pt x="175" y="542"/>
                    <a:pt x="304" y="707"/>
                  </a:cubicBezTo>
                  <a:cubicBezTo>
                    <a:pt x="451" y="854"/>
                    <a:pt x="616" y="992"/>
                    <a:pt x="800" y="1111"/>
                  </a:cubicBezTo>
                  <a:cubicBezTo>
                    <a:pt x="873" y="1065"/>
                    <a:pt x="928" y="1010"/>
                    <a:pt x="974" y="937"/>
                  </a:cubicBezTo>
                  <a:cubicBezTo>
                    <a:pt x="891" y="753"/>
                    <a:pt x="790" y="569"/>
                    <a:pt x="671" y="404"/>
                  </a:cubicBezTo>
                  <a:cubicBezTo>
                    <a:pt x="515" y="257"/>
                    <a:pt x="350" y="119"/>
                    <a:pt x="166"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8" name="Google Shape;1558;p95"/>
            <p:cNvSpPr/>
            <p:nvPr/>
          </p:nvSpPr>
          <p:spPr>
            <a:xfrm>
              <a:off x="5657125" y="772825"/>
              <a:ext cx="67300" cy="28725"/>
            </a:xfrm>
            <a:custGeom>
              <a:rect b="b" l="l" r="r" t="t"/>
              <a:pathLst>
                <a:path extrusionOk="0" h="1149" w="2692">
                  <a:moveTo>
                    <a:pt x="90" y="0"/>
                  </a:moveTo>
                  <a:cubicBezTo>
                    <a:pt x="74" y="0"/>
                    <a:pt x="65" y="0"/>
                    <a:pt x="65" y="0"/>
                  </a:cubicBezTo>
                  <a:cubicBezTo>
                    <a:pt x="38" y="0"/>
                    <a:pt x="1" y="230"/>
                    <a:pt x="28" y="239"/>
                  </a:cubicBezTo>
                  <a:cubicBezTo>
                    <a:pt x="28" y="239"/>
                    <a:pt x="855" y="460"/>
                    <a:pt x="1332" y="616"/>
                  </a:cubicBezTo>
                  <a:cubicBezTo>
                    <a:pt x="1608" y="689"/>
                    <a:pt x="1865" y="781"/>
                    <a:pt x="2122" y="910"/>
                  </a:cubicBezTo>
                  <a:cubicBezTo>
                    <a:pt x="2260" y="974"/>
                    <a:pt x="2389" y="1057"/>
                    <a:pt x="2517" y="1148"/>
                  </a:cubicBezTo>
                  <a:cubicBezTo>
                    <a:pt x="2545" y="1148"/>
                    <a:pt x="2692" y="1011"/>
                    <a:pt x="2682" y="974"/>
                  </a:cubicBezTo>
                  <a:lnTo>
                    <a:pt x="2581" y="864"/>
                  </a:lnTo>
                  <a:cubicBezTo>
                    <a:pt x="2508" y="763"/>
                    <a:pt x="2416" y="680"/>
                    <a:pt x="2315" y="607"/>
                  </a:cubicBezTo>
                  <a:cubicBezTo>
                    <a:pt x="2067" y="405"/>
                    <a:pt x="1782" y="258"/>
                    <a:pt x="1470" y="157"/>
                  </a:cubicBezTo>
                  <a:cubicBezTo>
                    <a:pt x="974" y="8"/>
                    <a:pt x="233" y="0"/>
                    <a:pt x="90"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9" name="Google Shape;1559;p95"/>
            <p:cNvSpPr/>
            <p:nvPr/>
          </p:nvSpPr>
          <p:spPr>
            <a:xfrm>
              <a:off x="5660350" y="793475"/>
              <a:ext cx="33775" cy="28050"/>
            </a:xfrm>
            <a:custGeom>
              <a:rect b="b" l="l" r="r" t="t"/>
              <a:pathLst>
                <a:path extrusionOk="0" h="1122" w="1351">
                  <a:moveTo>
                    <a:pt x="83" y="1"/>
                  </a:moveTo>
                  <a:cubicBezTo>
                    <a:pt x="46" y="74"/>
                    <a:pt x="19" y="148"/>
                    <a:pt x="0" y="231"/>
                  </a:cubicBezTo>
                  <a:lnTo>
                    <a:pt x="212" y="387"/>
                  </a:lnTo>
                  <a:cubicBezTo>
                    <a:pt x="322" y="479"/>
                    <a:pt x="450" y="607"/>
                    <a:pt x="570" y="690"/>
                  </a:cubicBezTo>
                  <a:cubicBezTo>
                    <a:pt x="671" y="782"/>
                    <a:pt x="836" y="864"/>
                    <a:pt x="946" y="965"/>
                  </a:cubicBezTo>
                  <a:lnTo>
                    <a:pt x="1148" y="1121"/>
                  </a:lnTo>
                  <a:cubicBezTo>
                    <a:pt x="1231" y="1094"/>
                    <a:pt x="1295" y="1048"/>
                    <a:pt x="1350" y="993"/>
                  </a:cubicBezTo>
                  <a:cubicBezTo>
                    <a:pt x="1350" y="993"/>
                    <a:pt x="1295" y="873"/>
                    <a:pt x="1213" y="726"/>
                  </a:cubicBezTo>
                  <a:cubicBezTo>
                    <a:pt x="1121" y="570"/>
                    <a:pt x="1001" y="433"/>
                    <a:pt x="864" y="313"/>
                  </a:cubicBezTo>
                  <a:cubicBezTo>
                    <a:pt x="708" y="212"/>
                    <a:pt x="551" y="130"/>
                    <a:pt x="377" y="74"/>
                  </a:cubicBezTo>
                  <a:cubicBezTo>
                    <a:pt x="202" y="29"/>
                    <a:pt x="83" y="1"/>
                    <a:pt x="83" y="1"/>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0" name="Google Shape;1560;p95"/>
            <p:cNvSpPr/>
            <p:nvPr/>
          </p:nvSpPr>
          <p:spPr>
            <a:xfrm>
              <a:off x="5404125" y="2467175"/>
              <a:ext cx="36525" cy="53750"/>
            </a:xfrm>
            <a:custGeom>
              <a:rect b="b" l="l" r="r" t="t"/>
              <a:pathLst>
                <a:path extrusionOk="0" h="2150" w="1461">
                  <a:moveTo>
                    <a:pt x="107" y="0"/>
                  </a:moveTo>
                  <a:cubicBezTo>
                    <a:pt x="84" y="0"/>
                    <a:pt x="67" y="3"/>
                    <a:pt x="65" y="10"/>
                  </a:cubicBezTo>
                  <a:cubicBezTo>
                    <a:pt x="28" y="166"/>
                    <a:pt x="10" y="322"/>
                    <a:pt x="1" y="488"/>
                  </a:cubicBezTo>
                  <a:cubicBezTo>
                    <a:pt x="1" y="800"/>
                    <a:pt x="83" y="1103"/>
                    <a:pt x="249" y="1360"/>
                  </a:cubicBezTo>
                  <a:cubicBezTo>
                    <a:pt x="423" y="1608"/>
                    <a:pt x="653" y="1810"/>
                    <a:pt x="919" y="1957"/>
                  </a:cubicBezTo>
                  <a:cubicBezTo>
                    <a:pt x="1011" y="2012"/>
                    <a:pt x="1112" y="2058"/>
                    <a:pt x="1222" y="2104"/>
                  </a:cubicBezTo>
                  <a:lnTo>
                    <a:pt x="1341" y="2150"/>
                  </a:lnTo>
                  <a:cubicBezTo>
                    <a:pt x="1378" y="2150"/>
                    <a:pt x="1461" y="1966"/>
                    <a:pt x="1452" y="1930"/>
                  </a:cubicBezTo>
                  <a:lnTo>
                    <a:pt x="1351" y="1856"/>
                  </a:lnTo>
                  <a:cubicBezTo>
                    <a:pt x="1268" y="1801"/>
                    <a:pt x="1195" y="1737"/>
                    <a:pt x="1121" y="1663"/>
                  </a:cubicBezTo>
                  <a:cubicBezTo>
                    <a:pt x="937" y="1498"/>
                    <a:pt x="781" y="1314"/>
                    <a:pt x="644" y="1103"/>
                  </a:cubicBezTo>
                  <a:cubicBezTo>
                    <a:pt x="542" y="919"/>
                    <a:pt x="386" y="681"/>
                    <a:pt x="359" y="451"/>
                  </a:cubicBezTo>
                  <a:cubicBezTo>
                    <a:pt x="331" y="313"/>
                    <a:pt x="313" y="175"/>
                    <a:pt x="304" y="38"/>
                  </a:cubicBezTo>
                  <a:cubicBezTo>
                    <a:pt x="297" y="24"/>
                    <a:pt x="173" y="0"/>
                    <a:pt x="107"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1" name="Google Shape;1561;p95"/>
            <p:cNvSpPr/>
            <p:nvPr/>
          </p:nvSpPr>
          <p:spPr>
            <a:xfrm>
              <a:off x="5426625" y="2473375"/>
              <a:ext cx="20450" cy="27350"/>
            </a:xfrm>
            <a:custGeom>
              <a:rect b="b" l="l" r="r" t="t"/>
              <a:pathLst>
                <a:path extrusionOk="0" h="1094" w="818">
                  <a:moveTo>
                    <a:pt x="120" y="1"/>
                  </a:moveTo>
                  <a:cubicBezTo>
                    <a:pt x="83" y="74"/>
                    <a:pt x="47" y="166"/>
                    <a:pt x="28" y="249"/>
                  </a:cubicBezTo>
                  <a:cubicBezTo>
                    <a:pt x="1" y="414"/>
                    <a:pt x="28" y="589"/>
                    <a:pt x="111" y="745"/>
                  </a:cubicBezTo>
                  <a:cubicBezTo>
                    <a:pt x="203" y="873"/>
                    <a:pt x="340" y="984"/>
                    <a:pt x="497" y="1039"/>
                  </a:cubicBezTo>
                  <a:cubicBezTo>
                    <a:pt x="570" y="1066"/>
                    <a:pt x="653" y="1085"/>
                    <a:pt x="735" y="1094"/>
                  </a:cubicBezTo>
                  <a:cubicBezTo>
                    <a:pt x="772" y="1020"/>
                    <a:pt x="800" y="947"/>
                    <a:pt x="818" y="864"/>
                  </a:cubicBezTo>
                  <a:cubicBezTo>
                    <a:pt x="763" y="827"/>
                    <a:pt x="726" y="782"/>
                    <a:pt x="680" y="736"/>
                  </a:cubicBezTo>
                  <a:cubicBezTo>
                    <a:pt x="616" y="662"/>
                    <a:pt x="561" y="580"/>
                    <a:pt x="515" y="497"/>
                  </a:cubicBezTo>
                  <a:cubicBezTo>
                    <a:pt x="460" y="414"/>
                    <a:pt x="414" y="332"/>
                    <a:pt x="386" y="249"/>
                  </a:cubicBezTo>
                  <a:cubicBezTo>
                    <a:pt x="368" y="194"/>
                    <a:pt x="359" y="139"/>
                    <a:pt x="350" y="74"/>
                  </a:cubicBezTo>
                  <a:cubicBezTo>
                    <a:pt x="276" y="38"/>
                    <a:pt x="203" y="19"/>
                    <a:pt x="120" y="1"/>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2" name="Google Shape;1562;p95"/>
            <p:cNvSpPr/>
            <p:nvPr/>
          </p:nvSpPr>
          <p:spPr>
            <a:xfrm>
              <a:off x="5785250" y="2506225"/>
              <a:ext cx="21150" cy="21150"/>
            </a:xfrm>
            <a:custGeom>
              <a:rect b="b" l="l" r="r" t="t"/>
              <a:pathLst>
                <a:path extrusionOk="0" h="846" w="846">
                  <a:moveTo>
                    <a:pt x="175" y="0"/>
                  </a:moveTo>
                  <a:cubicBezTo>
                    <a:pt x="110" y="46"/>
                    <a:pt x="55" y="110"/>
                    <a:pt x="0" y="175"/>
                  </a:cubicBezTo>
                  <a:cubicBezTo>
                    <a:pt x="65" y="322"/>
                    <a:pt x="156" y="459"/>
                    <a:pt x="257" y="588"/>
                  </a:cubicBezTo>
                  <a:cubicBezTo>
                    <a:pt x="386" y="689"/>
                    <a:pt x="524" y="781"/>
                    <a:pt x="671" y="845"/>
                  </a:cubicBezTo>
                  <a:cubicBezTo>
                    <a:pt x="735" y="790"/>
                    <a:pt x="799" y="735"/>
                    <a:pt x="845" y="671"/>
                  </a:cubicBezTo>
                  <a:cubicBezTo>
                    <a:pt x="781" y="524"/>
                    <a:pt x="698" y="377"/>
                    <a:pt x="597" y="257"/>
                  </a:cubicBezTo>
                  <a:cubicBezTo>
                    <a:pt x="469" y="147"/>
                    <a:pt x="322" y="64"/>
                    <a:pt x="175"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3" name="Google Shape;1563;p95"/>
            <p:cNvSpPr/>
            <p:nvPr/>
          </p:nvSpPr>
          <p:spPr>
            <a:xfrm>
              <a:off x="5802000" y="2479350"/>
              <a:ext cx="25275" cy="30325"/>
            </a:xfrm>
            <a:custGeom>
              <a:rect b="b" l="l" r="r" t="t"/>
              <a:pathLst>
                <a:path extrusionOk="0" h="1213" w="1011">
                  <a:moveTo>
                    <a:pt x="203" y="1"/>
                  </a:moveTo>
                  <a:cubicBezTo>
                    <a:pt x="129" y="37"/>
                    <a:pt x="56" y="83"/>
                    <a:pt x="1" y="138"/>
                  </a:cubicBezTo>
                  <a:cubicBezTo>
                    <a:pt x="83" y="359"/>
                    <a:pt x="194" y="561"/>
                    <a:pt x="322" y="754"/>
                  </a:cubicBezTo>
                  <a:cubicBezTo>
                    <a:pt x="469" y="928"/>
                    <a:pt x="625" y="1075"/>
                    <a:pt x="809" y="1213"/>
                  </a:cubicBezTo>
                  <a:cubicBezTo>
                    <a:pt x="882" y="1185"/>
                    <a:pt x="947" y="1139"/>
                    <a:pt x="1011" y="1075"/>
                  </a:cubicBezTo>
                  <a:cubicBezTo>
                    <a:pt x="928" y="864"/>
                    <a:pt x="818" y="653"/>
                    <a:pt x="689" y="460"/>
                  </a:cubicBezTo>
                  <a:cubicBezTo>
                    <a:pt x="543" y="295"/>
                    <a:pt x="377" y="138"/>
                    <a:pt x="203" y="1"/>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4" name="Google Shape;1564;p95"/>
            <p:cNvSpPr/>
            <p:nvPr/>
          </p:nvSpPr>
          <p:spPr>
            <a:xfrm>
              <a:off x="5815550" y="2462375"/>
              <a:ext cx="25275" cy="30325"/>
            </a:xfrm>
            <a:custGeom>
              <a:rect b="b" l="l" r="r" t="t"/>
              <a:pathLst>
                <a:path extrusionOk="0" h="1213" w="1011">
                  <a:moveTo>
                    <a:pt x="212" y="0"/>
                  </a:moveTo>
                  <a:cubicBezTo>
                    <a:pt x="129" y="37"/>
                    <a:pt x="65" y="83"/>
                    <a:pt x="1" y="138"/>
                  </a:cubicBezTo>
                  <a:cubicBezTo>
                    <a:pt x="92" y="349"/>
                    <a:pt x="193" y="560"/>
                    <a:pt x="322" y="753"/>
                  </a:cubicBezTo>
                  <a:cubicBezTo>
                    <a:pt x="469" y="918"/>
                    <a:pt x="634" y="1075"/>
                    <a:pt x="809" y="1212"/>
                  </a:cubicBezTo>
                  <a:cubicBezTo>
                    <a:pt x="882" y="1176"/>
                    <a:pt x="956" y="1130"/>
                    <a:pt x="1011" y="1075"/>
                  </a:cubicBezTo>
                  <a:cubicBezTo>
                    <a:pt x="928" y="863"/>
                    <a:pt x="818" y="652"/>
                    <a:pt x="698" y="459"/>
                  </a:cubicBezTo>
                  <a:cubicBezTo>
                    <a:pt x="552" y="294"/>
                    <a:pt x="386" y="138"/>
                    <a:pt x="212"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5" name="Google Shape;1565;p95"/>
            <p:cNvSpPr/>
            <p:nvPr/>
          </p:nvSpPr>
          <p:spPr>
            <a:xfrm>
              <a:off x="5159625" y="1170625"/>
              <a:ext cx="38825" cy="17100"/>
            </a:xfrm>
            <a:custGeom>
              <a:rect b="b" l="l" r="r" t="t"/>
              <a:pathLst>
                <a:path extrusionOk="0" h="684" w="1553">
                  <a:moveTo>
                    <a:pt x="431" y="0"/>
                  </a:moveTo>
                  <a:cubicBezTo>
                    <a:pt x="391" y="0"/>
                    <a:pt x="352" y="1"/>
                    <a:pt x="312" y="4"/>
                  </a:cubicBezTo>
                  <a:cubicBezTo>
                    <a:pt x="147" y="22"/>
                    <a:pt x="19" y="49"/>
                    <a:pt x="19" y="49"/>
                  </a:cubicBezTo>
                  <a:cubicBezTo>
                    <a:pt x="0" y="123"/>
                    <a:pt x="0" y="206"/>
                    <a:pt x="19" y="288"/>
                  </a:cubicBezTo>
                  <a:lnTo>
                    <a:pt x="276" y="362"/>
                  </a:lnTo>
                  <a:cubicBezTo>
                    <a:pt x="423" y="389"/>
                    <a:pt x="579" y="481"/>
                    <a:pt x="717" y="509"/>
                  </a:cubicBezTo>
                  <a:cubicBezTo>
                    <a:pt x="983" y="582"/>
                    <a:pt x="1442" y="683"/>
                    <a:pt x="1442" y="683"/>
                  </a:cubicBezTo>
                  <a:cubicBezTo>
                    <a:pt x="1497" y="619"/>
                    <a:pt x="1534" y="536"/>
                    <a:pt x="1552" y="463"/>
                  </a:cubicBezTo>
                  <a:cubicBezTo>
                    <a:pt x="1341" y="288"/>
                    <a:pt x="1102" y="150"/>
                    <a:pt x="854" y="49"/>
                  </a:cubicBezTo>
                  <a:cubicBezTo>
                    <a:pt x="712" y="14"/>
                    <a:pt x="570" y="0"/>
                    <a:pt x="431"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6" name="Google Shape;1566;p95"/>
            <p:cNvSpPr/>
            <p:nvPr/>
          </p:nvSpPr>
          <p:spPr>
            <a:xfrm>
              <a:off x="5163050" y="1150775"/>
              <a:ext cx="48700" cy="23400"/>
            </a:xfrm>
            <a:custGeom>
              <a:rect b="b" l="l" r="r" t="t"/>
              <a:pathLst>
                <a:path extrusionOk="0" h="936" w="1948">
                  <a:moveTo>
                    <a:pt x="268" y="1"/>
                  </a:moveTo>
                  <a:cubicBezTo>
                    <a:pt x="221" y="1"/>
                    <a:pt x="175" y="3"/>
                    <a:pt x="130" y="8"/>
                  </a:cubicBezTo>
                  <a:lnTo>
                    <a:pt x="19" y="17"/>
                  </a:lnTo>
                  <a:cubicBezTo>
                    <a:pt x="1" y="100"/>
                    <a:pt x="1" y="182"/>
                    <a:pt x="19" y="265"/>
                  </a:cubicBezTo>
                  <a:cubicBezTo>
                    <a:pt x="130" y="283"/>
                    <a:pt x="240" y="320"/>
                    <a:pt x="341" y="357"/>
                  </a:cubicBezTo>
                  <a:cubicBezTo>
                    <a:pt x="515" y="412"/>
                    <a:pt x="726" y="531"/>
                    <a:pt x="892" y="605"/>
                  </a:cubicBezTo>
                  <a:cubicBezTo>
                    <a:pt x="1094" y="697"/>
                    <a:pt x="1296" y="770"/>
                    <a:pt x="1507" y="834"/>
                  </a:cubicBezTo>
                  <a:cubicBezTo>
                    <a:pt x="1700" y="899"/>
                    <a:pt x="1856" y="935"/>
                    <a:pt x="1856" y="935"/>
                  </a:cubicBezTo>
                  <a:cubicBezTo>
                    <a:pt x="1902" y="862"/>
                    <a:pt x="1939" y="788"/>
                    <a:pt x="1948" y="706"/>
                  </a:cubicBezTo>
                  <a:lnTo>
                    <a:pt x="1654" y="513"/>
                  </a:lnTo>
                  <a:cubicBezTo>
                    <a:pt x="1470" y="384"/>
                    <a:pt x="1277" y="274"/>
                    <a:pt x="1085" y="173"/>
                  </a:cubicBezTo>
                  <a:cubicBezTo>
                    <a:pt x="873" y="81"/>
                    <a:pt x="644" y="26"/>
                    <a:pt x="414" y="8"/>
                  </a:cubicBezTo>
                  <a:cubicBezTo>
                    <a:pt x="364" y="3"/>
                    <a:pt x="316" y="1"/>
                    <a:pt x="268" y="1"/>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7" name="Google Shape;1567;p95"/>
            <p:cNvSpPr/>
            <p:nvPr/>
          </p:nvSpPr>
          <p:spPr>
            <a:xfrm>
              <a:off x="5183025" y="1134425"/>
              <a:ext cx="32175" cy="15900"/>
            </a:xfrm>
            <a:custGeom>
              <a:rect b="b" l="l" r="r" t="t"/>
              <a:pathLst>
                <a:path extrusionOk="0" h="636" w="1287">
                  <a:moveTo>
                    <a:pt x="116" y="0"/>
                  </a:moveTo>
                  <a:cubicBezTo>
                    <a:pt x="102" y="0"/>
                    <a:pt x="88" y="0"/>
                    <a:pt x="74" y="1"/>
                  </a:cubicBezTo>
                  <a:cubicBezTo>
                    <a:pt x="38" y="74"/>
                    <a:pt x="10" y="157"/>
                    <a:pt x="1" y="230"/>
                  </a:cubicBezTo>
                  <a:cubicBezTo>
                    <a:pt x="322" y="490"/>
                    <a:pt x="724" y="636"/>
                    <a:pt x="1132" y="636"/>
                  </a:cubicBezTo>
                  <a:cubicBezTo>
                    <a:pt x="1156" y="636"/>
                    <a:pt x="1180" y="635"/>
                    <a:pt x="1204" y="634"/>
                  </a:cubicBezTo>
                  <a:cubicBezTo>
                    <a:pt x="1250" y="561"/>
                    <a:pt x="1268" y="487"/>
                    <a:pt x="1287" y="405"/>
                  </a:cubicBezTo>
                  <a:cubicBezTo>
                    <a:pt x="957" y="138"/>
                    <a:pt x="542" y="0"/>
                    <a:pt x="116"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68" name="Google Shape;1568;p95"/>
          <p:cNvSpPr txBox="1"/>
          <p:nvPr>
            <p:ph idx="1" type="subTitle"/>
          </p:nvPr>
        </p:nvSpPr>
        <p:spPr>
          <a:xfrm>
            <a:off x="1083025" y="264800"/>
            <a:ext cx="7130400" cy="964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s" sz="4200">
                <a:solidFill>
                  <a:srgbClr val="42FFB7"/>
                </a:solidFill>
                <a:latin typeface="Raleway"/>
                <a:ea typeface="Raleway"/>
                <a:cs typeface="Raleway"/>
                <a:sym typeface="Raleway"/>
              </a:rPr>
              <a:t>D</a:t>
            </a:r>
            <a:r>
              <a:rPr b="1" lang="es" sz="4200">
                <a:solidFill>
                  <a:srgbClr val="42FFB7"/>
                </a:solidFill>
                <a:latin typeface="Raleway"/>
                <a:ea typeface="Raleway"/>
                <a:cs typeface="Raleway"/>
                <a:sym typeface="Raleway"/>
              </a:rPr>
              <a:t>eveloping an</a:t>
            </a:r>
            <a:r>
              <a:rPr b="1" lang="es" sz="4200">
                <a:solidFill>
                  <a:srgbClr val="42FFB7"/>
                </a:solidFill>
                <a:latin typeface="Raleway"/>
                <a:ea typeface="Raleway"/>
                <a:cs typeface="Raleway"/>
                <a:sym typeface="Raleway"/>
              </a:rPr>
              <a:t> Action Plan</a:t>
            </a:r>
            <a:endParaRPr b="1" sz="4200">
              <a:solidFill>
                <a:srgbClr val="42FFB7"/>
              </a:solidFill>
              <a:latin typeface="Raleway"/>
              <a:ea typeface="Raleway"/>
              <a:cs typeface="Raleway"/>
              <a:sym typeface="Raleway"/>
            </a:endParaRPr>
          </a:p>
        </p:txBody>
      </p:sp>
      <p:grpSp>
        <p:nvGrpSpPr>
          <p:cNvPr id="1569" name="Google Shape;1569;p95"/>
          <p:cNvGrpSpPr/>
          <p:nvPr/>
        </p:nvGrpSpPr>
        <p:grpSpPr>
          <a:xfrm>
            <a:off x="7401504" y="4267160"/>
            <a:ext cx="97449" cy="198897"/>
            <a:chOff x="8800202" y="3370171"/>
            <a:chExt cx="52288" cy="106721"/>
          </a:xfrm>
        </p:grpSpPr>
        <p:sp>
          <p:nvSpPr>
            <p:cNvPr id="1570" name="Google Shape;1570;p95"/>
            <p:cNvSpPr/>
            <p:nvPr/>
          </p:nvSpPr>
          <p:spPr>
            <a:xfrm>
              <a:off x="8816214" y="3445226"/>
              <a:ext cx="32064" cy="31667"/>
            </a:xfrm>
            <a:custGeom>
              <a:rect b="b" l="l" r="r" t="t"/>
              <a:pathLst>
                <a:path extrusionOk="0" h="797" w="807">
                  <a:moveTo>
                    <a:pt x="658" y="0"/>
                  </a:moveTo>
                  <a:cubicBezTo>
                    <a:pt x="361" y="117"/>
                    <a:pt x="117" y="361"/>
                    <a:pt x="0" y="658"/>
                  </a:cubicBezTo>
                  <a:cubicBezTo>
                    <a:pt x="43" y="711"/>
                    <a:pt x="85" y="754"/>
                    <a:pt x="138" y="796"/>
                  </a:cubicBezTo>
                  <a:cubicBezTo>
                    <a:pt x="287" y="722"/>
                    <a:pt x="414" y="637"/>
                    <a:pt x="541" y="531"/>
                  </a:cubicBezTo>
                  <a:cubicBezTo>
                    <a:pt x="648" y="414"/>
                    <a:pt x="732" y="276"/>
                    <a:pt x="807" y="138"/>
                  </a:cubicBezTo>
                  <a:cubicBezTo>
                    <a:pt x="764" y="85"/>
                    <a:pt x="711" y="32"/>
                    <a:pt x="658"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1" name="Google Shape;1571;p95"/>
            <p:cNvSpPr/>
            <p:nvPr/>
          </p:nvSpPr>
          <p:spPr>
            <a:xfrm>
              <a:off x="8803142" y="3400924"/>
              <a:ext cx="49348" cy="44739"/>
            </a:xfrm>
            <a:custGeom>
              <a:rect b="b" l="l" r="r" t="t"/>
              <a:pathLst>
                <a:path extrusionOk="0" h="1126" w="1242">
                  <a:moveTo>
                    <a:pt x="1096" y="0"/>
                  </a:moveTo>
                  <a:cubicBezTo>
                    <a:pt x="1095" y="0"/>
                    <a:pt x="1094" y="1"/>
                    <a:pt x="1093" y="1"/>
                  </a:cubicBezTo>
                  <a:cubicBezTo>
                    <a:pt x="881" y="118"/>
                    <a:pt x="679" y="266"/>
                    <a:pt x="488" y="415"/>
                  </a:cubicBezTo>
                  <a:cubicBezTo>
                    <a:pt x="308" y="595"/>
                    <a:pt x="149" y="786"/>
                    <a:pt x="0" y="988"/>
                  </a:cubicBezTo>
                  <a:cubicBezTo>
                    <a:pt x="32" y="1041"/>
                    <a:pt x="85" y="1094"/>
                    <a:pt x="138" y="1126"/>
                  </a:cubicBezTo>
                  <a:cubicBezTo>
                    <a:pt x="351" y="1009"/>
                    <a:pt x="552" y="861"/>
                    <a:pt x="743" y="712"/>
                  </a:cubicBezTo>
                  <a:cubicBezTo>
                    <a:pt x="924" y="532"/>
                    <a:pt x="1093" y="341"/>
                    <a:pt x="1242" y="139"/>
                  </a:cubicBezTo>
                  <a:cubicBezTo>
                    <a:pt x="1242" y="129"/>
                    <a:pt x="1124" y="0"/>
                    <a:pt x="1096"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2" name="Google Shape;1572;p95"/>
            <p:cNvSpPr/>
            <p:nvPr/>
          </p:nvSpPr>
          <p:spPr>
            <a:xfrm>
              <a:off x="8800202" y="3370171"/>
              <a:ext cx="35004" cy="32501"/>
            </a:xfrm>
            <a:custGeom>
              <a:rect b="b" l="l" r="r" t="t"/>
              <a:pathLst>
                <a:path extrusionOk="0" h="818" w="881">
                  <a:moveTo>
                    <a:pt x="722" y="0"/>
                  </a:moveTo>
                  <a:cubicBezTo>
                    <a:pt x="722" y="0"/>
                    <a:pt x="467" y="202"/>
                    <a:pt x="340" y="319"/>
                  </a:cubicBezTo>
                  <a:cubicBezTo>
                    <a:pt x="276" y="361"/>
                    <a:pt x="202" y="457"/>
                    <a:pt x="127" y="520"/>
                  </a:cubicBezTo>
                  <a:lnTo>
                    <a:pt x="0" y="626"/>
                  </a:lnTo>
                  <a:cubicBezTo>
                    <a:pt x="11" y="690"/>
                    <a:pt x="32" y="754"/>
                    <a:pt x="64" y="817"/>
                  </a:cubicBezTo>
                  <a:cubicBezTo>
                    <a:pt x="64" y="817"/>
                    <a:pt x="149" y="807"/>
                    <a:pt x="265" y="775"/>
                  </a:cubicBezTo>
                  <a:cubicBezTo>
                    <a:pt x="382" y="743"/>
                    <a:pt x="499" y="680"/>
                    <a:pt x="605" y="605"/>
                  </a:cubicBezTo>
                  <a:cubicBezTo>
                    <a:pt x="722" y="457"/>
                    <a:pt x="817" y="298"/>
                    <a:pt x="881" y="117"/>
                  </a:cubicBezTo>
                  <a:cubicBezTo>
                    <a:pt x="828" y="75"/>
                    <a:pt x="775" y="32"/>
                    <a:pt x="722"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73" name="Google Shape;1573;p95"/>
          <p:cNvGrpSpPr/>
          <p:nvPr/>
        </p:nvGrpSpPr>
        <p:grpSpPr>
          <a:xfrm>
            <a:off x="8398804" y="4894160"/>
            <a:ext cx="97449" cy="198897"/>
            <a:chOff x="8800202" y="3370171"/>
            <a:chExt cx="52288" cy="106721"/>
          </a:xfrm>
        </p:grpSpPr>
        <p:sp>
          <p:nvSpPr>
            <p:cNvPr id="1574" name="Google Shape;1574;p95"/>
            <p:cNvSpPr/>
            <p:nvPr/>
          </p:nvSpPr>
          <p:spPr>
            <a:xfrm>
              <a:off x="8816214" y="3445226"/>
              <a:ext cx="32064" cy="31667"/>
            </a:xfrm>
            <a:custGeom>
              <a:rect b="b" l="l" r="r" t="t"/>
              <a:pathLst>
                <a:path extrusionOk="0" h="797" w="807">
                  <a:moveTo>
                    <a:pt x="658" y="0"/>
                  </a:moveTo>
                  <a:cubicBezTo>
                    <a:pt x="361" y="117"/>
                    <a:pt x="117" y="361"/>
                    <a:pt x="0" y="658"/>
                  </a:cubicBezTo>
                  <a:cubicBezTo>
                    <a:pt x="43" y="711"/>
                    <a:pt x="85" y="754"/>
                    <a:pt x="138" y="796"/>
                  </a:cubicBezTo>
                  <a:cubicBezTo>
                    <a:pt x="287" y="722"/>
                    <a:pt x="414" y="637"/>
                    <a:pt x="541" y="531"/>
                  </a:cubicBezTo>
                  <a:cubicBezTo>
                    <a:pt x="648" y="414"/>
                    <a:pt x="732" y="276"/>
                    <a:pt x="807" y="138"/>
                  </a:cubicBezTo>
                  <a:cubicBezTo>
                    <a:pt x="764" y="85"/>
                    <a:pt x="711" y="32"/>
                    <a:pt x="658"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5" name="Google Shape;1575;p95"/>
            <p:cNvSpPr/>
            <p:nvPr/>
          </p:nvSpPr>
          <p:spPr>
            <a:xfrm>
              <a:off x="8803142" y="3400924"/>
              <a:ext cx="49348" cy="44739"/>
            </a:xfrm>
            <a:custGeom>
              <a:rect b="b" l="l" r="r" t="t"/>
              <a:pathLst>
                <a:path extrusionOk="0" h="1126" w="1242">
                  <a:moveTo>
                    <a:pt x="1096" y="0"/>
                  </a:moveTo>
                  <a:cubicBezTo>
                    <a:pt x="1095" y="0"/>
                    <a:pt x="1094" y="1"/>
                    <a:pt x="1093" y="1"/>
                  </a:cubicBezTo>
                  <a:cubicBezTo>
                    <a:pt x="881" y="118"/>
                    <a:pt x="679" y="266"/>
                    <a:pt x="488" y="415"/>
                  </a:cubicBezTo>
                  <a:cubicBezTo>
                    <a:pt x="308" y="595"/>
                    <a:pt x="149" y="786"/>
                    <a:pt x="0" y="988"/>
                  </a:cubicBezTo>
                  <a:cubicBezTo>
                    <a:pt x="32" y="1041"/>
                    <a:pt x="85" y="1094"/>
                    <a:pt x="138" y="1126"/>
                  </a:cubicBezTo>
                  <a:cubicBezTo>
                    <a:pt x="351" y="1009"/>
                    <a:pt x="552" y="861"/>
                    <a:pt x="743" y="712"/>
                  </a:cubicBezTo>
                  <a:cubicBezTo>
                    <a:pt x="924" y="532"/>
                    <a:pt x="1093" y="341"/>
                    <a:pt x="1242" y="139"/>
                  </a:cubicBezTo>
                  <a:cubicBezTo>
                    <a:pt x="1242" y="129"/>
                    <a:pt x="1124" y="0"/>
                    <a:pt x="1096"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6" name="Google Shape;1576;p95"/>
            <p:cNvSpPr/>
            <p:nvPr/>
          </p:nvSpPr>
          <p:spPr>
            <a:xfrm>
              <a:off x="8800202" y="3370171"/>
              <a:ext cx="35004" cy="32501"/>
            </a:xfrm>
            <a:custGeom>
              <a:rect b="b" l="l" r="r" t="t"/>
              <a:pathLst>
                <a:path extrusionOk="0" h="818" w="881">
                  <a:moveTo>
                    <a:pt x="722" y="0"/>
                  </a:moveTo>
                  <a:cubicBezTo>
                    <a:pt x="722" y="0"/>
                    <a:pt x="467" y="202"/>
                    <a:pt x="340" y="319"/>
                  </a:cubicBezTo>
                  <a:cubicBezTo>
                    <a:pt x="276" y="361"/>
                    <a:pt x="202" y="457"/>
                    <a:pt x="127" y="520"/>
                  </a:cubicBezTo>
                  <a:lnTo>
                    <a:pt x="0" y="626"/>
                  </a:lnTo>
                  <a:cubicBezTo>
                    <a:pt x="11" y="690"/>
                    <a:pt x="32" y="754"/>
                    <a:pt x="64" y="817"/>
                  </a:cubicBezTo>
                  <a:cubicBezTo>
                    <a:pt x="64" y="817"/>
                    <a:pt x="149" y="807"/>
                    <a:pt x="265" y="775"/>
                  </a:cubicBezTo>
                  <a:cubicBezTo>
                    <a:pt x="382" y="743"/>
                    <a:pt x="499" y="680"/>
                    <a:pt x="605" y="605"/>
                  </a:cubicBezTo>
                  <a:cubicBezTo>
                    <a:pt x="722" y="457"/>
                    <a:pt x="817" y="298"/>
                    <a:pt x="881" y="117"/>
                  </a:cubicBezTo>
                  <a:cubicBezTo>
                    <a:pt x="828" y="75"/>
                    <a:pt x="775" y="32"/>
                    <a:pt x="722"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77" name="Google Shape;1577;p95"/>
          <p:cNvGrpSpPr/>
          <p:nvPr/>
        </p:nvGrpSpPr>
        <p:grpSpPr>
          <a:xfrm rot="-6785158">
            <a:off x="3543761" y="3742138"/>
            <a:ext cx="97452" cy="198903"/>
            <a:chOff x="8800202" y="3370171"/>
            <a:chExt cx="52288" cy="106721"/>
          </a:xfrm>
        </p:grpSpPr>
        <p:sp>
          <p:nvSpPr>
            <p:cNvPr id="1578" name="Google Shape;1578;p95"/>
            <p:cNvSpPr/>
            <p:nvPr/>
          </p:nvSpPr>
          <p:spPr>
            <a:xfrm>
              <a:off x="8816214" y="3445226"/>
              <a:ext cx="32064" cy="31667"/>
            </a:xfrm>
            <a:custGeom>
              <a:rect b="b" l="l" r="r" t="t"/>
              <a:pathLst>
                <a:path extrusionOk="0" h="797" w="807">
                  <a:moveTo>
                    <a:pt x="658" y="0"/>
                  </a:moveTo>
                  <a:cubicBezTo>
                    <a:pt x="361" y="117"/>
                    <a:pt x="117" y="361"/>
                    <a:pt x="0" y="658"/>
                  </a:cubicBezTo>
                  <a:cubicBezTo>
                    <a:pt x="43" y="711"/>
                    <a:pt x="85" y="754"/>
                    <a:pt x="138" y="796"/>
                  </a:cubicBezTo>
                  <a:cubicBezTo>
                    <a:pt x="287" y="722"/>
                    <a:pt x="414" y="637"/>
                    <a:pt x="541" y="531"/>
                  </a:cubicBezTo>
                  <a:cubicBezTo>
                    <a:pt x="648" y="414"/>
                    <a:pt x="732" y="276"/>
                    <a:pt x="807" y="138"/>
                  </a:cubicBezTo>
                  <a:cubicBezTo>
                    <a:pt x="764" y="85"/>
                    <a:pt x="711" y="32"/>
                    <a:pt x="658"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9" name="Google Shape;1579;p95"/>
            <p:cNvSpPr/>
            <p:nvPr/>
          </p:nvSpPr>
          <p:spPr>
            <a:xfrm>
              <a:off x="8803142" y="3400924"/>
              <a:ext cx="49348" cy="44739"/>
            </a:xfrm>
            <a:custGeom>
              <a:rect b="b" l="l" r="r" t="t"/>
              <a:pathLst>
                <a:path extrusionOk="0" h="1126" w="1242">
                  <a:moveTo>
                    <a:pt x="1096" y="0"/>
                  </a:moveTo>
                  <a:cubicBezTo>
                    <a:pt x="1095" y="0"/>
                    <a:pt x="1094" y="1"/>
                    <a:pt x="1093" y="1"/>
                  </a:cubicBezTo>
                  <a:cubicBezTo>
                    <a:pt x="881" y="118"/>
                    <a:pt x="679" y="266"/>
                    <a:pt x="488" y="415"/>
                  </a:cubicBezTo>
                  <a:cubicBezTo>
                    <a:pt x="308" y="595"/>
                    <a:pt x="149" y="786"/>
                    <a:pt x="0" y="988"/>
                  </a:cubicBezTo>
                  <a:cubicBezTo>
                    <a:pt x="32" y="1041"/>
                    <a:pt x="85" y="1094"/>
                    <a:pt x="138" y="1126"/>
                  </a:cubicBezTo>
                  <a:cubicBezTo>
                    <a:pt x="351" y="1009"/>
                    <a:pt x="552" y="861"/>
                    <a:pt x="743" y="712"/>
                  </a:cubicBezTo>
                  <a:cubicBezTo>
                    <a:pt x="924" y="532"/>
                    <a:pt x="1093" y="341"/>
                    <a:pt x="1242" y="139"/>
                  </a:cubicBezTo>
                  <a:cubicBezTo>
                    <a:pt x="1242" y="129"/>
                    <a:pt x="1124" y="0"/>
                    <a:pt x="1096"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0" name="Google Shape;1580;p95"/>
            <p:cNvSpPr/>
            <p:nvPr/>
          </p:nvSpPr>
          <p:spPr>
            <a:xfrm>
              <a:off x="8800202" y="3370171"/>
              <a:ext cx="35004" cy="32501"/>
            </a:xfrm>
            <a:custGeom>
              <a:rect b="b" l="l" r="r" t="t"/>
              <a:pathLst>
                <a:path extrusionOk="0" h="818" w="881">
                  <a:moveTo>
                    <a:pt x="722" y="0"/>
                  </a:moveTo>
                  <a:cubicBezTo>
                    <a:pt x="722" y="0"/>
                    <a:pt x="467" y="202"/>
                    <a:pt x="340" y="319"/>
                  </a:cubicBezTo>
                  <a:cubicBezTo>
                    <a:pt x="276" y="361"/>
                    <a:pt x="202" y="457"/>
                    <a:pt x="127" y="520"/>
                  </a:cubicBezTo>
                  <a:lnTo>
                    <a:pt x="0" y="626"/>
                  </a:lnTo>
                  <a:cubicBezTo>
                    <a:pt x="11" y="690"/>
                    <a:pt x="32" y="754"/>
                    <a:pt x="64" y="817"/>
                  </a:cubicBezTo>
                  <a:cubicBezTo>
                    <a:pt x="64" y="817"/>
                    <a:pt x="149" y="807"/>
                    <a:pt x="265" y="775"/>
                  </a:cubicBezTo>
                  <a:cubicBezTo>
                    <a:pt x="382" y="743"/>
                    <a:pt x="499" y="680"/>
                    <a:pt x="605" y="605"/>
                  </a:cubicBezTo>
                  <a:cubicBezTo>
                    <a:pt x="722" y="457"/>
                    <a:pt x="817" y="298"/>
                    <a:pt x="881" y="117"/>
                  </a:cubicBezTo>
                  <a:cubicBezTo>
                    <a:pt x="828" y="75"/>
                    <a:pt x="775" y="32"/>
                    <a:pt x="722"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81" name="Google Shape;1581;p95"/>
          <p:cNvGrpSpPr/>
          <p:nvPr/>
        </p:nvGrpSpPr>
        <p:grpSpPr>
          <a:xfrm>
            <a:off x="-3528963" y="2378451"/>
            <a:ext cx="9883779" cy="3379583"/>
            <a:chOff x="238125" y="2053400"/>
            <a:chExt cx="6403900" cy="2189700"/>
          </a:xfrm>
        </p:grpSpPr>
        <p:sp>
          <p:nvSpPr>
            <p:cNvPr id="1582" name="Google Shape;1582;p95"/>
            <p:cNvSpPr/>
            <p:nvPr/>
          </p:nvSpPr>
          <p:spPr>
            <a:xfrm>
              <a:off x="238400" y="2953025"/>
              <a:ext cx="4551700" cy="1221150"/>
            </a:xfrm>
            <a:custGeom>
              <a:rect b="b" l="l" r="r" t="t"/>
              <a:pathLst>
                <a:path extrusionOk="0" h="48846" w="182068">
                  <a:moveTo>
                    <a:pt x="179802" y="1"/>
                  </a:moveTo>
                  <a:cubicBezTo>
                    <a:pt x="173910" y="2043"/>
                    <a:pt x="167984" y="4063"/>
                    <a:pt x="162047" y="6038"/>
                  </a:cubicBezTo>
                  <a:cubicBezTo>
                    <a:pt x="160853" y="6428"/>
                    <a:pt x="159659" y="6830"/>
                    <a:pt x="158465" y="7221"/>
                  </a:cubicBezTo>
                  <a:cubicBezTo>
                    <a:pt x="158063" y="7355"/>
                    <a:pt x="157661" y="7489"/>
                    <a:pt x="157249" y="7611"/>
                  </a:cubicBezTo>
                  <a:cubicBezTo>
                    <a:pt x="155854" y="8080"/>
                    <a:pt x="154448" y="8538"/>
                    <a:pt x="153053" y="8995"/>
                  </a:cubicBezTo>
                  <a:cubicBezTo>
                    <a:pt x="144092" y="11919"/>
                    <a:pt x="135119" y="14765"/>
                    <a:pt x="126114" y="17532"/>
                  </a:cubicBezTo>
                  <a:cubicBezTo>
                    <a:pt x="115557" y="20791"/>
                    <a:pt x="104955" y="23927"/>
                    <a:pt x="94309" y="26940"/>
                  </a:cubicBezTo>
                  <a:cubicBezTo>
                    <a:pt x="91408" y="27765"/>
                    <a:pt x="88495" y="28580"/>
                    <a:pt x="85571" y="29372"/>
                  </a:cubicBezTo>
                  <a:cubicBezTo>
                    <a:pt x="80996" y="30633"/>
                    <a:pt x="76398" y="31872"/>
                    <a:pt x="71800" y="33066"/>
                  </a:cubicBezTo>
                  <a:cubicBezTo>
                    <a:pt x="69937" y="33557"/>
                    <a:pt x="68073" y="34037"/>
                    <a:pt x="66198" y="34517"/>
                  </a:cubicBezTo>
                  <a:cubicBezTo>
                    <a:pt x="64993" y="34818"/>
                    <a:pt x="63777" y="35131"/>
                    <a:pt x="62560" y="35432"/>
                  </a:cubicBezTo>
                  <a:cubicBezTo>
                    <a:pt x="56512" y="36950"/>
                    <a:pt x="50452" y="38400"/>
                    <a:pt x="44370" y="39762"/>
                  </a:cubicBezTo>
                  <a:cubicBezTo>
                    <a:pt x="35186" y="41826"/>
                    <a:pt x="25957" y="43712"/>
                    <a:pt x="16672" y="45263"/>
                  </a:cubicBezTo>
                  <a:cubicBezTo>
                    <a:pt x="12030" y="46033"/>
                    <a:pt x="7377" y="46725"/>
                    <a:pt x="2701" y="47283"/>
                  </a:cubicBezTo>
                  <a:cubicBezTo>
                    <a:pt x="1797" y="47384"/>
                    <a:pt x="904" y="47495"/>
                    <a:pt x="0" y="47585"/>
                  </a:cubicBezTo>
                  <a:lnTo>
                    <a:pt x="0" y="48846"/>
                  </a:lnTo>
                  <a:cubicBezTo>
                    <a:pt x="949" y="48768"/>
                    <a:pt x="1897" y="48689"/>
                    <a:pt x="2846" y="48611"/>
                  </a:cubicBezTo>
                  <a:cubicBezTo>
                    <a:pt x="7544" y="48198"/>
                    <a:pt x="12242" y="47663"/>
                    <a:pt x="16929" y="47027"/>
                  </a:cubicBezTo>
                  <a:cubicBezTo>
                    <a:pt x="26303" y="45766"/>
                    <a:pt x="35621" y="44170"/>
                    <a:pt x="44906" y="42384"/>
                  </a:cubicBezTo>
                  <a:cubicBezTo>
                    <a:pt x="51323" y="41146"/>
                    <a:pt x="57728" y="39829"/>
                    <a:pt x="64111" y="38434"/>
                  </a:cubicBezTo>
                  <a:cubicBezTo>
                    <a:pt x="65317" y="38166"/>
                    <a:pt x="66522" y="37909"/>
                    <a:pt x="67727" y="37630"/>
                  </a:cubicBezTo>
                  <a:cubicBezTo>
                    <a:pt x="69368" y="37273"/>
                    <a:pt x="71008" y="36905"/>
                    <a:pt x="72660" y="36526"/>
                  </a:cubicBezTo>
                  <a:cubicBezTo>
                    <a:pt x="91073" y="32330"/>
                    <a:pt x="109386" y="27643"/>
                    <a:pt x="127620" y="22666"/>
                  </a:cubicBezTo>
                  <a:cubicBezTo>
                    <a:pt x="136726" y="20166"/>
                    <a:pt x="145821" y="17599"/>
                    <a:pt x="154894" y="14954"/>
                  </a:cubicBezTo>
                  <a:cubicBezTo>
                    <a:pt x="159023" y="13749"/>
                    <a:pt x="163152" y="12533"/>
                    <a:pt x="167270" y="11294"/>
                  </a:cubicBezTo>
                  <a:cubicBezTo>
                    <a:pt x="167538" y="11216"/>
                    <a:pt x="167805" y="11138"/>
                    <a:pt x="168084" y="11049"/>
                  </a:cubicBezTo>
                  <a:cubicBezTo>
                    <a:pt x="169479" y="10636"/>
                    <a:pt x="170874" y="10223"/>
                    <a:pt x="172269" y="9799"/>
                  </a:cubicBezTo>
                  <a:cubicBezTo>
                    <a:pt x="172303" y="9787"/>
                    <a:pt x="172325" y="9776"/>
                    <a:pt x="172347" y="9765"/>
                  </a:cubicBezTo>
                  <a:cubicBezTo>
                    <a:pt x="173720" y="9352"/>
                    <a:pt x="175081" y="8939"/>
                    <a:pt x="176454" y="8515"/>
                  </a:cubicBezTo>
                  <a:cubicBezTo>
                    <a:pt x="178318" y="7935"/>
                    <a:pt x="180193" y="7355"/>
                    <a:pt x="182067" y="6774"/>
                  </a:cubicBezTo>
                  <a:lnTo>
                    <a:pt x="182034" y="6663"/>
                  </a:lnTo>
                  <a:lnTo>
                    <a:pt x="179802" y="1"/>
                  </a:lnTo>
                  <a:close/>
                </a:path>
              </a:pathLst>
            </a:custGeom>
            <a:solidFill>
              <a:srgbClr val="F2F4F8">
                <a:alpha val="52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3" name="Google Shape;1583;p95"/>
            <p:cNvSpPr/>
            <p:nvPr/>
          </p:nvSpPr>
          <p:spPr>
            <a:xfrm>
              <a:off x="238125" y="2949675"/>
              <a:ext cx="4184275" cy="1139700"/>
            </a:xfrm>
            <a:custGeom>
              <a:rect b="b" l="l" r="r" t="t"/>
              <a:pathLst>
                <a:path extrusionOk="0" h="45588" w="167371">
                  <a:moveTo>
                    <a:pt x="166243" y="1"/>
                  </a:moveTo>
                  <a:cubicBezTo>
                    <a:pt x="165015" y="414"/>
                    <a:pt x="163788" y="827"/>
                    <a:pt x="162560" y="1228"/>
                  </a:cubicBezTo>
                  <a:cubicBezTo>
                    <a:pt x="161935" y="1440"/>
                    <a:pt x="161310" y="1652"/>
                    <a:pt x="160686" y="1864"/>
                  </a:cubicBezTo>
                  <a:cubicBezTo>
                    <a:pt x="159179" y="2367"/>
                    <a:pt x="157672" y="2869"/>
                    <a:pt x="156155" y="3371"/>
                  </a:cubicBezTo>
                  <a:cubicBezTo>
                    <a:pt x="154827" y="3817"/>
                    <a:pt x="153488" y="4252"/>
                    <a:pt x="152149" y="4688"/>
                  </a:cubicBezTo>
                  <a:cubicBezTo>
                    <a:pt x="140900" y="8381"/>
                    <a:pt x="129618" y="11953"/>
                    <a:pt x="118313" y="15434"/>
                  </a:cubicBezTo>
                  <a:cubicBezTo>
                    <a:pt x="113860" y="16796"/>
                    <a:pt x="109408" y="18146"/>
                    <a:pt x="104944" y="19474"/>
                  </a:cubicBezTo>
                  <a:cubicBezTo>
                    <a:pt x="93316" y="22967"/>
                    <a:pt x="81654" y="26292"/>
                    <a:pt x="69948" y="29462"/>
                  </a:cubicBezTo>
                  <a:cubicBezTo>
                    <a:pt x="64290" y="31002"/>
                    <a:pt x="58610" y="32486"/>
                    <a:pt x="52918" y="33926"/>
                  </a:cubicBezTo>
                  <a:cubicBezTo>
                    <a:pt x="42339" y="36626"/>
                    <a:pt x="31715" y="39126"/>
                    <a:pt x="21013" y="41324"/>
                  </a:cubicBezTo>
                  <a:cubicBezTo>
                    <a:pt x="14039" y="42742"/>
                    <a:pt x="7042" y="44047"/>
                    <a:pt x="0" y="45074"/>
                  </a:cubicBezTo>
                  <a:lnTo>
                    <a:pt x="0" y="45587"/>
                  </a:lnTo>
                  <a:cubicBezTo>
                    <a:pt x="7097" y="44683"/>
                    <a:pt x="14150" y="43500"/>
                    <a:pt x="21181" y="42195"/>
                  </a:cubicBezTo>
                  <a:cubicBezTo>
                    <a:pt x="32508" y="40074"/>
                    <a:pt x="43768" y="37608"/>
                    <a:pt x="54983" y="34963"/>
                  </a:cubicBezTo>
                  <a:cubicBezTo>
                    <a:pt x="59759" y="33825"/>
                    <a:pt x="64513" y="32664"/>
                    <a:pt x="69278" y="31470"/>
                  </a:cubicBezTo>
                  <a:lnTo>
                    <a:pt x="70405" y="31191"/>
                  </a:lnTo>
                  <a:cubicBezTo>
                    <a:pt x="74144" y="30254"/>
                    <a:pt x="77882" y="29294"/>
                    <a:pt x="81621" y="28312"/>
                  </a:cubicBezTo>
                  <a:cubicBezTo>
                    <a:pt x="89477" y="26259"/>
                    <a:pt x="97322" y="24128"/>
                    <a:pt x="105156" y="21940"/>
                  </a:cubicBezTo>
                  <a:cubicBezTo>
                    <a:pt x="109798" y="20646"/>
                    <a:pt x="114441" y="19340"/>
                    <a:pt x="119083" y="18001"/>
                  </a:cubicBezTo>
                  <a:cubicBezTo>
                    <a:pt x="130477" y="14731"/>
                    <a:pt x="141848" y="11339"/>
                    <a:pt x="153198" y="7835"/>
                  </a:cubicBezTo>
                  <a:cubicBezTo>
                    <a:pt x="155195" y="7221"/>
                    <a:pt x="157181" y="6607"/>
                    <a:pt x="159179" y="5971"/>
                  </a:cubicBezTo>
                  <a:cubicBezTo>
                    <a:pt x="159681" y="5826"/>
                    <a:pt x="160195" y="5659"/>
                    <a:pt x="160697" y="5502"/>
                  </a:cubicBezTo>
                  <a:lnTo>
                    <a:pt x="161165" y="5357"/>
                  </a:lnTo>
                  <a:cubicBezTo>
                    <a:pt x="162627" y="4900"/>
                    <a:pt x="164089" y="4431"/>
                    <a:pt x="165540" y="3973"/>
                  </a:cubicBezTo>
                  <a:cubicBezTo>
                    <a:pt x="166154" y="3784"/>
                    <a:pt x="166756" y="3583"/>
                    <a:pt x="167370" y="3393"/>
                  </a:cubicBezTo>
                  <a:lnTo>
                    <a:pt x="167169" y="2791"/>
                  </a:lnTo>
                  <a:lnTo>
                    <a:pt x="167069" y="2478"/>
                  </a:lnTo>
                  <a:lnTo>
                    <a:pt x="166656" y="1251"/>
                  </a:lnTo>
                  <a:lnTo>
                    <a:pt x="166355" y="358"/>
                  </a:lnTo>
                  <a:lnTo>
                    <a:pt x="166243" y="1"/>
                  </a:lnTo>
                  <a:close/>
                </a:path>
              </a:pathLst>
            </a:custGeom>
            <a:solidFill>
              <a:srgbClr val="F2F4F8">
                <a:alpha val="52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4" name="Google Shape;1584;p95"/>
            <p:cNvSpPr/>
            <p:nvPr/>
          </p:nvSpPr>
          <p:spPr>
            <a:xfrm>
              <a:off x="238125" y="3145800"/>
              <a:ext cx="4568425" cy="1097300"/>
            </a:xfrm>
            <a:custGeom>
              <a:rect b="b" l="l" r="r" t="t"/>
              <a:pathLst>
                <a:path extrusionOk="0" h="43892" w="182737">
                  <a:moveTo>
                    <a:pt x="181632" y="1"/>
                  </a:moveTo>
                  <a:lnTo>
                    <a:pt x="178563" y="1005"/>
                  </a:lnTo>
                  <a:lnTo>
                    <a:pt x="177603" y="1318"/>
                  </a:lnTo>
                  <a:cubicBezTo>
                    <a:pt x="176331" y="1731"/>
                    <a:pt x="175048" y="2143"/>
                    <a:pt x="173776" y="2556"/>
                  </a:cubicBezTo>
                  <a:cubicBezTo>
                    <a:pt x="173664" y="2590"/>
                    <a:pt x="173552" y="2623"/>
                    <a:pt x="173452" y="2657"/>
                  </a:cubicBezTo>
                  <a:lnTo>
                    <a:pt x="173419" y="2657"/>
                  </a:lnTo>
                  <a:cubicBezTo>
                    <a:pt x="172593" y="2925"/>
                    <a:pt x="171767" y="3192"/>
                    <a:pt x="170941" y="3449"/>
                  </a:cubicBezTo>
                  <a:cubicBezTo>
                    <a:pt x="170037" y="3739"/>
                    <a:pt x="169122" y="4029"/>
                    <a:pt x="168218" y="4320"/>
                  </a:cubicBezTo>
                  <a:cubicBezTo>
                    <a:pt x="164045" y="5625"/>
                    <a:pt x="159882" y="6931"/>
                    <a:pt x="155708" y="8214"/>
                  </a:cubicBezTo>
                  <a:cubicBezTo>
                    <a:pt x="147037" y="10870"/>
                    <a:pt x="138333" y="13448"/>
                    <a:pt x="129618" y="15959"/>
                  </a:cubicBezTo>
                  <a:cubicBezTo>
                    <a:pt x="114128" y="20412"/>
                    <a:pt x="98583" y="24641"/>
                    <a:pt x="82937" y="28491"/>
                  </a:cubicBezTo>
                  <a:cubicBezTo>
                    <a:pt x="80962" y="28982"/>
                    <a:pt x="78987" y="29462"/>
                    <a:pt x="77012" y="29942"/>
                  </a:cubicBezTo>
                  <a:cubicBezTo>
                    <a:pt x="75070" y="30410"/>
                    <a:pt x="73128" y="30868"/>
                    <a:pt x="71186" y="31314"/>
                  </a:cubicBezTo>
                  <a:cubicBezTo>
                    <a:pt x="70606" y="31459"/>
                    <a:pt x="70037" y="31593"/>
                    <a:pt x="69457" y="31716"/>
                  </a:cubicBezTo>
                  <a:cubicBezTo>
                    <a:pt x="64982" y="32765"/>
                    <a:pt x="60507" y="33758"/>
                    <a:pt x="56021" y="34718"/>
                  </a:cubicBezTo>
                  <a:cubicBezTo>
                    <a:pt x="54168" y="35120"/>
                    <a:pt x="52305" y="35510"/>
                    <a:pt x="50452" y="35890"/>
                  </a:cubicBezTo>
                  <a:cubicBezTo>
                    <a:pt x="41569" y="37709"/>
                    <a:pt x="32642" y="39360"/>
                    <a:pt x="23669" y="40711"/>
                  </a:cubicBezTo>
                  <a:cubicBezTo>
                    <a:pt x="15824" y="41905"/>
                    <a:pt x="7923" y="42864"/>
                    <a:pt x="0" y="43378"/>
                  </a:cubicBezTo>
                  <a:lnTo>
                    <a:pt x="0" y="43891"/>
                  </a:lnTo>
                  <a:cubicBezTo>
                    <a:pt x="7957" y="43500"/>
                    <a:pt x="15902" y="42664"/>
                    <a:pt x="23803" y="41592"/>
                  </a:cubicBezTo>
                  <a:cubicBezTo>
                    <a:pt x="32809" y="40387"/>
                    <a:pt x="41792" y="38869"/>
                    <a:pt x="50720" y="37195"/>
                  </a:cubicBezTo>
                  <a:cubicBezTo>
                    <a:pt x="51546" y="37039"/>
                    <a:pt x="52383" y="36883"/>
                    <a:pt x="53220" y="36727"/>
                  </a:cubicBezTo>
                  <a:cubicBezTo>
                    <a:pt x="61310" y="35153"/>
                    <a:pt x="69379" y="33479"/>
                    <a:pt x="77425" y="31683"/>
                  </a:cubicBezTo>
                  <a:cubicBezTo>
                    <a:pt x="80214" y="31058"/>
                    <a:pt x="83004" y="30422"/>
                    <a:pt x="85794" y="29774"/>
                  </a:cubicBezTo>
                  <a:cubicBezTo>
                    <a:pt x="100714" y="26304"/>
                    <a:pt x="115557" y="22532"/>
                    <a:pt x="130343" y="18537"/>
                  </a:cubicBezTo>
                  <a:cubicBezTo>
                    <a:pt x="139114" y="16171"/>
                    <a:pt x="147874" y="13727"/>
                    <a:pt x="156601" y="11205"/>
                  </a:cubicBezTo>
                  <a:cubicBezTo>
                    <a:pt x="161389" y="9821"/>
                    <a:pt x="166165" y="8415"/>
                    <a:pt x="170941" y="6987"/>
                  </a:cubicBezTo>
                  <a:cubicBezTo>
                    <a:pt x="173262" y="6284"/>
                    <a:pt x="175572" y="5592"/>
                    <a:pt x="177893" y="4878"/>
                  </a:cubicBezTo>
                  <a:cubicBezTo>
                    <a:pt x="178083" y="4822"/>
                    <a:pt x="178284" y="4766"/>
                    <a:pt x="178485" y="4699"/>
                  </a:cubicBezTo>
                  <a:cubicBezTo>
                    <a:pt x="178708" y="4632"/>
                    <a:pt x="178931" y="4565"/>
                    <a:pt x="179166" y="4487"/>
                  </a:cubicBezTo>
                  <a:cubicBezTo>
                    <a:pt x="179378" y="4420"/>
                    <a:pt x="179601" y="4353"/>
                    <a:pt x="179813" y="4286"/>
                  </a:cubicBezTo>
                  <a:cubicBezTo>
                    <a:pt x="180270" y="4152"/>
                    <a:pt x="180739" y="3996"/>
                    <a:pt x="181208" y="3851"/>
                  </a:cubicBezTo>
                  <a:cubicBezTo>
                    <a:pt x="181375" y="3806"/>
                    <a:pt x="181554" y="3750"/>
                    <a:pt x="181721" y="3695"/>
                  </a:cubicBezTo>
                  <a:cubicBezTo>
                    <a:pt x="182056" y="3594"/>
                    <a:pt x="182402" y="3483"/>
                    <a:pt x="182737" y="3382"/>
                  </a:cubicBezTo>
                  <a:lnTo>
                    <a:pt x="182580" y="2925"/>
                  </a:lnTo>
                  <a:lnTo>
                    <a:pt x="181632" y="1"/>
                  </a:lnTo>
                  <a:close/>
                </a:path>
              </a:pathLst>
            </a:custGeom>
            <a:solidFill>
              <a:srgbClr val="F2F4F8">
                <a:alpha val="52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5" name="Google Shape;1585;p95"/>
            <p:cNvSpPr/>
            <p:nvPr/>
          </p:nvSpPr>
          <p:spPr>
            <a:xfrm>
              <a:off x="4658100" y="3159200"/>
              <a:ext cx="207050" cy="155425"/>
            </a:xfrm>
            <a:custGeom>
              <a:rect b="b" l="l" r="r" t="t"/>
              <a:pathLst>
                <a:path extrusionOk="0" h="6217" w="8282">
                  <a:moveTo>
                    <a:pt x="1240" y="0"/>
                  </a:moveTo>
                  <a:lnTo>
                    <a:pt x="1" y="213"/>
                  </a:lnTo>
                  <a:cubicBezTo>
                    <a:pt x="548" y="581"/>
                    <a:pt x="7757" y="5625"/>
                    <a:pt x="8281" y="6216"/>
                  </a:cubicBezTo>
                  <a:cubicBezTo>
                    <a:pt x="7835" y="5591"/>
                    <a:pt x="1240" y="0"/>
                    <a:pt x="124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6" name="Google Shape;1586;p95"/>
            <p:cNvSpPr/>
            <p:nvPr/>
          </p:nvSpPr>
          <p:spPr>
            <a:xfrm>
              <a:off x="4524475" y="3164225"/>
              <a:ext cx="341225" cy="162100"/>
            </a:xfrm>
            <a:custGeom>
              <a:rect b="b" l="l" r="r" t="t"/>
              <a:pathLst>
                <a:path extrusionOk="0" h="6484" w="13649">
                  <a:moveTo>
                    <a:pt x="5357" y="0"/>
                  </a:moveTo>
                  <a:lnTo>
                    <a:pt x="0" y="927"/>
                  </a:lnTo>
                  <a:cubicBezTo>
                    <a:pt x="0" y="927"/>
                    <a:pt x="190" y="1016"/>
                    <a:pt x="514" y="1183"/>
                  </a:cubicBezTo>
                  <a:lnTo>
                    <a:pt x="1831" y="1831"/>
                  </a:lnTo>
                  <a:cubicBezTo>
                    <a:pt x="1976" y="1909"/>
                    <a:pt x="2121" y="1976"/>
                    <a:pt x="2277" y="2054"/>
                  </a:cubicBezTo>
                  <a:cubicBezTo>
                    <a:pt x="2288" y="2065"/>
                    <a:pt x="2299" y="2065"/>
                    <a:pt x="2299" y="2065"/>
                  </a:cubicBezTo>
                  <a:lnTo>
                    <a:pt x="2433" y="2132"/>
                  </a:lnTo>
                  <a:cubicBezTo>
                    <a:pt x="5614" y="3716"/>
                    <a:pt x="10825" y="6328"/>
                    <a:pt x="10970" y="6439"/>
                  </a:cubicBezTo>
                  <a:cubicBezTo>
                    <a:pt x="11019" y="6470"/>
                    <a:pt x="11168" y="6484"/>
                    <a:pt x="11372" y="6484"/>
                  </a:cubicBezTo>
                  <a:cubicBezTo>
                    <a:pt x="11682" y="6484"/>
                    <a:pt x="12118" y="6453"/>
                    <a:pt x="12521" y="6406"/>
                  </a:cubicBezTo>
                  <a:lnTo>
                    <a:pt x="12544" y="6406"/>
                  </a:lnTo>
                  <a:cubicBezTo>
                    <a:pt x="13091" y="6328"/>
                    <a:pt x="13593" y="6216"/>
                    <a:pt x="13649" y="6093"/>
                  </a:cubicBezTo>
                  <a:cubicBezTo>
                    <a:pt x="13649" y="6082"/>
                    <a:pt x="13649" y="6071"/>
                    <a:pt x="13649" y="6071"/>
                  </a:cubicBezTo>
                  <a:lnTo>
                    <a:pt x="13649" y="6060"/>
                  </a:lnTo>
                  <a:cubicBezTo>
                    <a:pt x="13649" y="6049"/>
                    <a:pt x="13649" y="6049"/>
                    <a:pt x="13649" y="6038"/>
                  </a:cubicBezTo>
                  <a:lnTo>
                    <a:pt x="13626" y="6015"/>
                  </a:lnTo>
                  <a:cubicBezTo>
                    <a:pt x="13437" y="5792"/>
                    <a:pt x="12376" y="4989"/>
                    <a:pt x="11071" y="4040"/>
                  </a:cubicBezTo>
                  <a:cubicBezTo>
                    <a:pt x="10870" y="3906"/>
                    <a:pt x="10680" y="3761"/>
                    <a:pt x="10479" y="3627"/>
                  </a:cubicBezTo>
                  <a:cubicBezTo>
                    <a:pt x="10401" y="3571"/>
                    <a:pt x="10323" y="3516"/>
                    <a:pt x="10256" y="3471"/>
                  </a:cubicBezTo>
                  <a:cubicBezTo>
                    <a:pt x="8102" y="1920"/>
                    <a:pt x="5669" y="212"/>
                    <a:pt x="5357" y="0"/>
                  </a:cubicBezTo>
                  <a:close/>
                </a:path>
              </a:pathLst>
            </a:custGeom>
            <a:solidFill>
              <a:srgbClr val="87B7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7" name="Google Shape;1587;p95"/>
            <p:cNvSpPr/>
            <p:nvPr/>
          </p:nvSpPr>
          <p:spPr>
            <a:xfrm>
              <a:off x="4581950" y="3216125"/>
              <a:ext cx="283750" cy="110200"/>
            </a:xfrm>
            <a:custGeom>
              <a:rect b="b" l="l" r="r" t="t"/>
              <a:pathLst>
                <a:path extrusionOk="0" h="4408" w="11350">
                  <a:moveTo>
                    <a:pt x="0" y="0"/>
                  </a:moveTo>
                  <a:lnTo>
                    <a:pt x="0" y="0"/>
                  </a:lnTo>
                  <a:cubicBezTo>
                    <a:pt x="3181" y="1585"/>
                    <a:pt x="8515" y="4252"/>
                    <a:pt x="8671" y="4363"/>
                  </a:cubicBezTo>
                  <a:cubicBezTo>
                    <a:pt x="8720" y="4394"/>
                    <a:pt x="8869" y="4408"/>
                    <a:pt x="9073" y="4408"/>
                  </a:cubicBezTo>
                  <a:cubicBezTo>
                    <a:pt x="9383" y="4408"/>
                    <a:pt x="9819" y="4377"/>
                    <a:pt x="10222" y="4330"/>
                  </a:cubicBezTo>
                  <a:lnTo>
                    <a:pt x="10245" y="4330"/>
                  </a:lnTo>
                  <a:cubicBezTo>
                    <a:pt x="10792" y="4252"/>
                    <a:pt x="11294" y="4140"/>
                    <a:pt x="11350" y="4017"/>
                  </a:cubicBezTo>
                  <a:cubicBezTo>
                    <a:pt x="11350" y="4006"/>
                    <a:pt x="11350" y="3995"/>
                    <a:pt x="11350" y="3995"/>
                  </a:cubicBezTo>
                  <a:lnTo>
                    <a:pt x="11350" y="3984"/>
                  </a:lnTo>
                  <a:cubicBezTo>
                    <a:pt x="11350" y="3973"/>
                    <a:pt x="11350" y="3973"/>
                    <a:pt x="11350" y="3962"/>
                  </a:cubicBezTo>
                  <a:lnTo>
                    <a:pt x="11327" y="3939"/>
                  </a:lnTo>
                  <a:cubicBezTo>
                    <a:pt x="11138" y="3716"/>
                    <a:pt x="10077" y="2924"/>
                    <a:pt x="8761" y="1975"/>
                  </a:cubicBezTo>
                  <a:cubicBezTo>
                    <a:pt x="8497" y="2273"/>
                    <a:pt x="8035" y="2394"/>
                    <a:pt x="7457" y="2394"/>
                  </a:cubicBezTo>
                  <a:cubicBezTo>
                    <a:pt x="4997" y="2394"/>
                    <a:pt x="425" y="199"/>
                    <a:pt x="0" y="0"/>
                  </a:cubicBezTo>
                  <a:close/>
                </a:path>
              </a:pathLst>
            </a:custGeom>
            <a:solidFill>
              <a:srgbClr val="E4F1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8" name="Google Shape;1588;p95"/>
            <p:cNvSpPr/>
            <p:nvPr/>
          </p:nvSpPr>
          <p:spPr>
            <a:xfrm>
              <a:off x="4537025" y="3194075"/>
              <a:ext cx="249175" cy="68450"/>
            </a:xfrm>
            <a:custGeom>
              <a:rect b="b" l="l" r="r" t="t"/>
              <a:pathLst>
                <a:path extrusionOk="0" h="2738" w="9967">
                  <a:moveTo>
                    <a:pt x="1" y="0"/>
                  </a:moveTo>
                  <a:lnTo>
                    <a:pt x="1317" y="648"/>
                  </a:lnTo>
                  <a:cubicBezTo>
                    <a:pt x="1697" y="804"/>
                    <a:pt x="2087" y="960"/>
                    <a:pt x="2478" y="1105"/>
                  </a:cubicBezTo>
                  <a:cubicBezTo>
                    <a:pt x="3561" y="1529"/>
                    <a:pt x="4676" y="1898"/>
                    <a:pt x="5804" y="2221"/>
                  </a:cubicBezTo>
                  <a:cubicBezTo>
                    <a:pt x="6373" y="2377"/>
                    <a:pt x="6942" y="2522"/>
                    <a:pt x="7533" y="2623"/>
                  </a:cubicBezTo>
                  <a:cubicBezTo>
                    <a:pt x="7678" y="2645"/>
                    <a:pt x="7823" y="2668"/>
                    <a:pt x="7969" y="2690"/>
                  </a:cubicBezTo>
                  <a:lnTo>
                    <a:pt x="8415" y="2734"/>
                  </a:lnTo>
                  <a:cubicBezTo>
                    <a:pt x="8464" y="2737"/>
                    <a:pt x="8512" y="2738"/>
                    <a:pt x="8561" y="2738"/>
                  </a:cubicBezTo>
                  <a:cubicBezTo>
                    <a:pt x="9046" y="2738"/>
                    <a:pt x="9520" y="2636"/>
                    <a:pt x="9966" y="2433"/>
                  </a:cubicBezTo>
                  <a:cubicBezTo>
                    <a:pt x="9888" y="2377"/>
                    <a:pt x="9821" y="2322"/>
                    <a:pt x="9743" y="2288"/>
                  </a:cubicBezTo>
                  <a:cubicBezTo>
                    <a:pt x="9587" y="2333"/>
                    <a:pt x="9430" y="2377"/>
                    <a:pt x="9274" y="2400"/>
                  </a:cubicBezTo>
                  <a:cubicBezTo>
                    <a:pt x="9091" y="2433"/>
                    <a:pt x="8906" y="2446"/>
                    <a:pt x="8722" y="2446"/>
                  </a:cubicBezTo>
                  <a:cubicBezTo>
                    <a:pt x="8344" y="2446"/>
                    <a:pt x="7964" y="2389"/>
                    <a:pt x="7589" y="2322"/>
                  </a:cubicBezTo>
                  <a:cubicBezTo>
                    <a:pt x="7020" y="2210"/>
                    <a:pt x="6451" y="2065"/>
                    <a:pt x="5893" y="1909"/>
                  </a:cubicBezTo>
                  <a:cubicBezTo>
                    <a:pt x="4777" y="1596"/>
                    <a:pt x="3672" y="1228"/>
                    <a:pt x="2556" y="871"/>
                  </a:cubicBezTo>
                  <a:lnTo>
                    <a:pt x="1" y="0"/>
                  </a:lnTo>
                  <a:close/>
                </a:path>
              </a:pathLst>
            </a:custGeom>
            <a:solidFill>
              <a:srgbClr val="E4F1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9" name="Google Shape;1589;p95"/>
            <p:cNvSpPr/>
            <p:nvPr/>
          </p:nvSpPr>
          <p:spPr>
            <a:xfrm>
              <a:off x="5428675" y="2899475"/>
              <a:ext cx="1200775" cy="584250"/>
            </a:xfrm>
            <a:custGeom>
              <a:rect b="b" l="l" r="r" t="t"/>
              <a:pathLst>
                <a:path extrusionOk="0" h="23370" w="48031">
                  <a:moveTo>
                    <a:pt x="15802" y="0"/>
                  </a:moveTo>
                  <a:lnTo>
                    <a:pt x="0" y="6249"/>
                  </a:lnTo>
                  <a:cubicBezTo>
                    <a:pt x="0" y="6249"/>
                    <a:pt x="42953" y="23156"/>
                    <a:pt x="43545" y="23323"/>
                  </a:cubicBezTo>
                  <a:cubicBezTo>
                    <a:pt x="43650" y="23354"/>
                    <a:pt x="43885" y="23369"/>
                    <a:pt x="44196" y="23369"/>
                  </a:cubicBezTo>
                  <a:cubicBezTo>
                    <a:pt x="45475" y="23369"/>
                    <a:pt x="48031" y="23105"/>
                    <a:pt x="48031" y="22531"/>
                  </a:cubicBezTo>
                  <a:cubicBezTo>
                    <a:pt x="46558" y="21437"/>
                    <a:pt x="41982" y="18223"/>
                    <a:pt x="36715" y="14541"/>
                  </a:cubicBezTo>
                  <a:cubicBezTo>
                    <a:pt x="36514" y="14396"/>
                    <a:pt x="36325" y="14262"/>
                    <a:pt x="36124" y="14117"/>
                  </a:cubicBezTo>
                  <a:cubicBezTo>
                    <a:pt x="35967" y="14016"/>
                    <a:pt x="35822" y="13916"/>
                    <a:pt x="35677" y="13804"/>
                  </a:cubicBezTo>
                  <a:cubicBezTo>
                    <a:pt x="28078" y="8504"/>
                    <a:pt x="19373" y="2466"/>
                    <a:pt x="16461" y="446"/>
                  </a:cubicBezTo>
                  <a:lnTo>
                    <a:pt x="16260" y="312"/>
                  </a:lnTo>
                  <a:cubicBezTo>
                    <a:pt x="16081" y="190"/>
                    <a:pt x="15925" y="78"/>
                    <a:pt x="15802" y="0"/>
                  </a:cubicBezTo>
                  <a:close/>
                </a:path>
              </a:pathLst>
            </a:custGeom>
            <a:solidFill>
              <a:srgbClr val="87B7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0" name="Google Shape;1590;p95"/>
            <p:cNvSpPr/>
            <p:nvPr/>
          </p:nvSpPr>
          <p:spPr>
            <a:xfrm>
              <a:off x="5823725" y="2879650"/>
              <a:ext cx="805725" cy="583100"/>
            </a:xfrm>
            <a:custGeom>
              <a:rect b="b" l="l" r="r" t="t"/>
              <a:pathLst>
                <a:path extrusionOk="0" h="23324" w="32229">
                  <a:moveTo>
                    <a:pt x="1998" y="1"/>
                  </a:moveTo>
                  <a:lnTo>
                    <a:pt x="0" y="793"/>
                  </a:lnTo>
                  <a:cubicBezTo>
                    <a:pt x="3281" y="3070"/>
                    <a:pt x="28379" y="20445"/>
                    <a:pt x="32229" y="23324"/>
                  </a:cubicBezTo>
                  <a:cubicBezTo>
                    <a:pt x="32218" y="23235"/>
                    <a:pt x="32173" y="23168"/>
                    <a:pt x="32106" y="23112"/>
                  </a:cubicBezTo>
                  <a:cubicBezTo>
                    <a:pt x="31225" y="22230"/>
                    <a:pt x="1998" y="1"/>
                    <a:pt x="199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1" name="Google Shape;1591;p95"/>
            <p:cNvSpPr/>
            <p:nvPr/>
          </p:nvSpPr>
          <p:spPr>
            <a:xfrm>
              <a:off x="5428675" y="2899475"/>
              <a:ext cx="1200775" cy="584250"/>
            </a:xfrm>
            <a:custGeom>
              <a:rect b="b" l="l" r="r" t="t"/>
              <a:pathLst>
                <a:path extrusionOk="0" h="23370" w="48031">
                  <a:moveTo>
                    <a:pt x="15802" y="0"/>
                  </a:moveTo>
                  <a:lnTo>
                    <a:pt x="0" y="6249"/>
                  </a:lnTo>
                  <a:cubicBezTo>
                    <a:pt x="0" y="6249"/>
                    <a:pt x="42953" y="23156"/>
                    <a:pt x="43545" y="23323"/>
                  </a:cubicBezTo>
                  <a:cubicBezTo>
                    <a:pt x="43650" y="23354"/>
                    <a:pt x="43885" y="23369"/>
                    <a:pt x="44196" y="23369"/>
                  </a:cubicBezTo>
                  <a:cubicBezTo>
                    <a:pt x="45475" y="23369"/>
                    <a:pt x="48031" y="23105"/>
                    <a:pt x="48031" y="22531"/>
                  </a:cubicBezTo>
                  <a:cubicBezTo>
                    <a:pt x="46558" y="21437"/>
                    <a:pt x="41982" y="18223"/>
                    <a:pt x="36715" y="14541"/>
                  </a:cubicBezTo>
                  <a:cubicBezTo>
                    <a:pt x="35833" y="15408"/>
                    <a:pt x="34423" y="15847"/>
                    <a:pt x="32691" y="15847"/>
                  </a:cubicBezTo>
                  <a:cubicBezTo>
                    <a:pt x="29516" y="15847"/>
                    <a:pt x="25256" y="14370"/>
                    <a:pt x="21170" y="11338"/>
                  </a:cubicBezTo>
                  <a:cubicBezTo>
                    <a:pt x="11897" y="4464"/>
                    <a:pt x="15802" y="0"/>
                    <a:pt x="15802" y="0"/>
                  </a:cubicBezTo>
                  <a:close/>
                </a:path>
              </a:pathLst>
            </a:custGeom>
            <a:solidFill>
              <a:srgbClr val="E4F1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2" name="Google Shape;1592;p95"/>
            <p:cNvSpPr/>
            <p:nvPr/>
          </p:nvSpPr>
          <p:spPr>
            <a:xfrm>
              <a:off x="5828175" y="2907275"/>
              <a:ext cx="503600" cy="367325"/>
            </a:xfrm>
            <a:custGeom>
              <a:rect b="b" l="l" r="r" t="t"/>
              <a:pathLst>
                <a:path extrusionOk="0" h="14693" w="20144">
                  <a:moveTo>
                    <a:pt x="280" y="0"/>
                  </a:moveTo>
                  <a:cubicBezTo>
                    <a:pt x="34" y="949"/>
                    <a:pt x="1" y="1942"/>
                    <a:pt x="179" y="2902"/>
                  </a:cubicBezTo>
                  <a:cubicBezTo>
                    <a:pt x="313" y="3549"/>
                    <a:pt x="514" y="4185"/>
                    <a:pt x="771" y="4799"/>
                  </a:cubicBezTo>
                  <a:cubicBezTo>
                    <a:pt x="1050" y="5402"/>
                    <a:pt x="1373" y="5971"/>
                    <a:pt x="1753" y="6518"/>
                  </a:cubicBezTo>
                  <a:cubicBezTo>
                    <a:pt x="2512" y="7600"/>
                    <a:pt x="3404" y="8571"/>
                    <a:pt x="4420" y="9419"/>
                  </a:cubicBezTo>
                  <a:cubicBezTo>
                    <a:pt x="5413" y="10256"/>
                    <a:pt x="6484" y="11004"/>
                    <a:pt x="7600" y="11673"/>
                  </a:cubicBezTo>
                  <a:cubicBezTo>
                    <a:pt x="9821" y="12979"/>
                    <a:pt x="12209" y="14128"/>
                    <a:pt x="14821" y="14541"/>
                  </a:cubicBezTo>
                  <a:cubicBezTo>
                    <a:pt x="15365" y="14643"/>
                    <a:pt x="15916" y="14693"/>
                    <a:pt x="16465" y="14693"/>
                  </a:cubicBezTo>
                  <a:cubicBezTo>
                    <a:pt x="17243" y="14693"/>
                    <a:pt x="18019" y="14592"/>
                    <a:pt x="18771" y="14396"/>
                  </a:cubicBezTo>
                  <a:cubicBezTo>
                    <a:pt x="19251" y="14251"/>
                    <a:pt x="19708" y="14061"/>
                    <a:pt x="20144" y="13816"/>
                  </a:cubicBezTo>
                  <a:cubicBezTo>
                    <a:pt x="19987" y="13704"/>
                    <a:pt x="19842" y="13604"/>
                    <a:pt x="19708" y="13503"/>
                  </a:cubicBezTo>
                  <a:cubicBezTo>
                    <a:pt x="19363" y="13626"/>
                    <a:pt x="19005" y="13704"/>
                    <a:pt x="18648" y="13760"/>
                  </a:cubicBezTo>
                  <a:cubicBezTo>
                    <a:pt x="18267" y="13817"/>
                    <a:pt x="17881" y="13846"/>
                    <a:pt x="17496" y="13846"/>
                  </a:cubicBezTo>
                  <a:cubicBezTo>
                    <a:pt x="17273" y="13846"/>
                    <a:pt x="17050" y="13836"/>
                    <a:pt x="16829" y="13816"/>
                  </a:cubicBezTo>
                  <a:cubicBezTo>
                    <a:pt x="16227" y="13771"/>
                    <a:pt x="15624" y="13671"/>
                    <a:pt x="15033" y="13526"/>
                  </a:cubicBezTo>
                  <a:cubicBezTo>
                    <a:pt x="13839" y="13224"/>
                    <a:pt x="12689" y="12812"/>
                    <a:pt x="11573" y="12287"/>
                  </a:cubicBezTo>
                  <a:cubicBezTo>
                    <a:pt x="10446" y="11763"/>
                    <a:pt x="9352" y="11182"/>
                    <a:pt x="8292" y="10535"/>
                  </a:cubicBezTo>
                  <a:cubicBezTo>
                    <a:pt x="7221" y="9899"/>
                    <a:pt x="6205" y="9207"/>
                    <a:pt x="5235" y="8437"/>
                  </a:cubicBezTo>
                  <a:cubicBezTo>
                    <a:pt x="4744" y="8058"/>
                    <a:pt x="4286" y="7656"/>
                    <a:pt x="3840" y="7232"/>
                  </a:cubicBezTo>
                  <a:cubicBezTo>
                    <a:pt x="3628" y="7020"/>
                    <a:pt x="3416" y="6797"/>
                    <a:pt x="3204" y="6585"/>
                  </a:cubicBezTo>
                  <a:cubicBezTo>
                    <a:pt x="2992" y="6361"/>
                    <a:pt x="2791" y="6127"/>
                    <a:pt x="2601" y="5893"/>
                  </a:cubicBezTo>
                  <a:cubicBezTo>
                    <a:pt x="1820" y="4955"/>
                    <a:pt x="1217" y="3895"/>
                    <a:pt x="827" y="2735"/>
                  </a:cubicBezTo>
                  <a:cubicBezTo>
                    <a:pt x="548" y="1898"/>
                    <a:pt x="436" y="1016"/>
                    <a:pt x="481" y="146"/>
                  </a:cubicBezTo>
                  <a:lnTo>
                    <a:pt x="280" y="0"/>
                  </a:lnTo>
                  <a:close/>
                </a:path>
              </a:pathLst>
            </a:custGeom>
            <a:solidFill>
              <a:srgbClr val="E4F1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3" name="Google Shape;1593;p95"/>
            <p:cNvSpPr/>
            <p:nvPr/>
          </p:nvSpPr>
          <p:spPr>
            <a:xfrm>
              <a:off x="5666650" y="3132725"/>
              <a:ext cx="114675" cy="76825"/>
            </a:xfrm>
            <a:custGeom>
              <a:rect b="b" l="l" r="r" t="t"/>
              <a:pathLst>
                <a:path extrusionOk="0" h="3073" w="4587">
                  <a:moveTo>
                    <a:pt x="3442" y="1"/>
                  </a:moveTo>
                  <a:cubicBezTo>
                    <a:pt x="3039" y="1"/>
                    <a:pt x="2600" y="198"/>
                    <a:pt x="2355" y="312"/>
                  </a:cubicBezTo>
                  <a:cubicBezTo>
                    <a:pt x="391" y="1260"/>
                    <a:pt x="0" y="1796"/>
                    <a:pt x="34" y="2298"/>
                  </a:cubicBezTo>
                  <a:cubicBezTo>
                    <a:pt x="80" y="2865"/>
                    <a:pt x="388" y="3072"/>
                    <a:pt x="827" y="3072"/>
                  </a:cubicBezTo>
                  <a:cubicBezTo>
                    <a:pt x="1339" y="3072"/>
                    <a:pt x="2029" y="2790"/>
                    <a:pt x="2690" y="2466"/>
                  </a:cubicBezTo>
                  <a:cubicBezTo>
                    <a:pt x="3147" y="2242"/>
                    <a:pt x="4587" y="1606"/>
                    <a:pt x="4263" y="624"/>
                  </a:cubicBezTo>
                  <a:cubicBezTo>
                    <a:pt x="4113" y="148"/>
                    <a:pt x="3791" y="1"/>
                    <a:pt x="344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4" name="Google Shape;1594;p95"/>
            <p:cNvSpPr/>
            <p:nvPr/>
          </p:nvSpPr>
          <p:spPr>
            <a:xfrm>
              <a:off x="5915775" y="3234700"/>
              <a:ext cx="114975" cy="76850"/>
            </a:xfrm>
            <a:custGeom>
              <a:rect b="b" l="l" r="r" t="t"/>
              <a:pathLst>
                <a:path extrusionOk="0" h="3074" w="4599">
                  <a:moveTo>
                    <a:pt x="3442" y="1"/>
                  </a:moveTo>
                  <a:cubicBezTo>
                    <a:pt x="3039" y="1"/>
                    <a:pt x="2601" y="197"/>
                    <a:pt x="2356" y="317"/>
                  </a:cubicBezTo>
                  <a:cubicBezTo>
                    <a:pt x="391" y="1266"/>
                    <a:pt x="1" y="1801"/>
                    <a:pt x="34" y="2304"/>
                  </a:cubicBezTo>
                  <a:cubicBezTo>
                    <a:pt x="81" y="2868"/>
                    <a:pt x="386" y="3074"/>
                    <a:pt x="823" y="3074"/>
                  </a:cubicBezTo>
                  <a:cubicBezTo>
                    <a:pt x="1335" y="3074"/>
                    <a:pt x="2027" y="2790"/>
                    <a:pt x="2690" y="2471"/>
                  </a:cubicBezTo>
                  <a:cubicBezTo>
                    <a:pt x="3148" y="2248"/>
                    <a:pt x="4599" y="1600"/>
                    <a:pt x="4264" y="618"/>
                  </a:cubicBezTo>
                  <a:cubicBezTo>
                    <a:pt x="4114" y="148"/>
                    <a:pt x="3791" y="1"/>
                    <a:pt x="344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5" name="Google Shape;1595;p95"/>
            <p:cNvSpPr/>
            <p:nvPr/>
          </p:nvSpPr>
          <p:spPr>
            <a:xfrm>
              <a:off x="6164925" y="3336675"/>
              <a:ext cx="114950" cy="76800"/>
            </a:xfrm>
            <a:custGeom>
              <a:rect b="b" l="l" r="r" t="t"/>
              <a:pathLst>
                <a:path extrusionOk="0" h="3072" w="4598">
                  <a:moveTo>
                    <a:pt x="3442" y="0"/>
                  </a:moveTo>
                  <a:cubicBezTo>
                    <a:pt x="3038" y="0"/>
                    <a:pt x="2600" y="198"/>
                    <a:pt x="2355" y="311"/>
                  </a:cubicBezTo>
                  <a:cubicBezTo>
                    <a:pt x="391" y="1260"/>
                    <a:pt x="0" y="1796"/>
                    <a:pt x="34" y="2298"/>
                  </a:cubicBezTo>
                  <a:cubicBezTo>
                    <a:pt x="80" y="2864"/>
                    <a:pt x="388" y="3072"/>
                    <a:pt x="827" y="3072"/>
                  </a:cubicBezTo>
                  <a:cubicBezTo>
                    <a:pt x="1339" y="3072"/>
                    <a:pt x="2029" y="2790"/>
                    <a:pt x="2690" y="2465"/>
                  </a:cubicBezTo>
                  <a:cubicBezTo>
                    <a:pt x="3147" y="2242"/>
                    <a:pt x="4598" y="1606"/>
                    <a:pt x="4263" y="624"/>
                  </a:cubicBezTo>
                  <a:cubicBezTo>
                    <a:pt x="4113" y="148"/>
                    <a:pt x="3790" y="0"/>
                    <a:pt x="344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6" name="Google Shape;1596;p95"/>
            <p:cNvSpPr/>
            <p:nvPr/>
          </p:nvSpPr>
          <p:spPr>
            <a:xfrm>
              <a:off x="5754800" y="2935425"/>
              <a:ext cx="415450" cy="324925"/>
            </a:xfrm>
            <a:custGeom>
              <a:rect b="b" l="l" r="r" t="t"/>
              <a:pathLst>
                <a:path extrusionOk="0" h="12997" w="16618">
                  <a:moveTo>
                    <a:pt x="12728" y="0"/>
                  </a:moveTo>
                  <a:cubicBezTo>
                    <a:pt x="12691" y="0"/>
                    <a:pt x="12656" y="1"/>
                    <a:pt x="12622" y="2"/>
                  </a:cubicBezTo>
                  <a:cubicBezTo>
                    <a:pt x="11830" y="24"/>
                    <a:pt x="11071" y="113"/>
                    <a:pt x="9352" y="839"/>
                  </a:cubicBezTo>
                  <a:cubicBezTo>
                    <a:pt x="8304" y="1285"/>
                    <a:pt x="6897" y="1966"/>
                    <a:pt x="4900" y="3015"/>
                  </a:cubicBezTo>
                  <a:cubicBezTo>
                    <a:pt x="3248" y="3885"/>
                    <a:pt x="1" y="5447"/>
                    <a:pt x="269" y="8594"/>
                  </a:cubicBezTo>
                  <a:cubicBezTo>
                    <a:pt x="324" y="9108"/>
                    <a:pt x="447" y="9621"/>
                    <a:pt x="637" y="10101"/>
                  </a:cubicBezTo>
                  <a:cubicBezTo>
                    <a:pt x="1475" y="12227"/>
                    <a:pt x="2752" y="12996"/>
                    <a:pt x="4412" y="12996"/>
                  </a:cubicBezTo>
                  <a:cubicBezTo>
                    <a:pt x="6001" y="12996"/>
                    <a:pt x="7940" y="12291"/>
                    <a:pt x="10178" y="11395"/>
                  </a:cubicBezTo>
                  <a:cubicBezTo>
                    <a:pt x="11908" y="10715"/>
                    <a:pt x="14631" y="9945"/>
                    <a:pt x="15836" y="7802"/>
                  </a:cubicBezTo>
                  <a:cubicBezTo>
                    <a:pt x="16372" y="6853"/>
                    <a:pt x="16617" y="5637"/>
                    <a:pt x="16327" y="4052"/>
                  </a:cubicBezTo>
                  <a:cubicBezTo>
                    <a:pt x="15660" y="342"/>
                    <a:pt x="13698" y="0"/>
                    <a:pt x="12728" y="0"/>
                  </a:cubicBezTo>
                  <a:close/>
                </a:path>
              </a:pathLst>
            </a:custGeom>
            <a:solidFill>
              <a:srgbClr val="FFB2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7" name="Google Shape;1597;p95"/>
            <p:cNvSpPr/>
            <p:nvPr/>
          </p:nvSpPr>
          <p:spPr>
            <a:xfrm>
              <a:off x="5761500" y="2935425"/>
              <a:ext cx="408750" cy="324925"/>
            </a:xfrm>
            <a:custGeom>
              <a:rect b="b" l="l" r="r" t="t"/>
              <a:pathLst>
                <a:path extrusionOk="0" h="12997" w="16350">
                  <a:moveTo>
                    <a:pt x="12457" y="0"/>
                  </a:moveTo>
                  <a:cubicBezTo>
                    <a:pt x="12421" y="0"/>
                    <a:pt x="12387" y="1"/>
                    <a:pt x="12354" y="2"/>
                  </a:cubicBezTo>
                  <a:cubicBezTo>
                    <a:pt x="11562" y="24"/>
                    <a:pt x="10803" y="124"/>
                    <a:pt x="9084" y="839"/>
                  </a:cubicBezTo>
                  <a:cubicBezTo>
                    <a:pt x="15423" y="4186"/>
                    <a:pt x="10212" y="9889"/>
                    <a:pt x="5837" y="10570"/>
                  </a:cubicBezTo>
                  <a:cubicBezTo>
                    <a:pt x="5353" y="10643"/>
                    <a:pt x="4905" y="10676"/>
                    <a:pt x="4490" y="10676"/>
                  </a:cubicBezTo>
                  <a:cubicBezTo>
                    <a:pt x="1384" y="10676"/>
                    <a:pt x="158" y="8840"/>
                    <a:pt x="1" y="8594"/>
                  </a:cubicBezTo>
                  <a:lnTo>
                    <a:pt x="1" y="8594"/>
                  </a:lnTo>
                  <a:cubicBezTo>
                    <a:pt x="56" y="9108"/>
                    <a:pt x="179" y="9621"/>
                    <a:pt x="369" y="10101"/>
                  </a:cubicBezTo>
                  <a:cubicBezTo>
                    <a:pt x="1207" y="12227"/>
                    <a:pt x="2484" y="12996"/>
                    <a:pt x="4144" y="12996"/>
                  </a:cubicBezTo>
                  <a:cubicBezTo>
                    <a:pt x="5733" y="12996"/>
                    <a:pt x="7672" y="12291"/>
                    <a:pt x="9910" y="11395"/>
                  </a:cubicBezTo>
                  <a:cubicBezTo>
                    <a:pt x="11640" y="10715"/>
                    <a:pt x="14363" y="9945"/>
                    <a:pt x="15568" y="7802"/>
                  </a:cubicBezTo>
                  <a:cubicBezTo>
                    <a:pt x="16104" y="6853"/>
                    <a:pt x="16349" y="5637"/>
                    <a:pt x="16059" y="4052"/>
                  </a:cubicBezTo>
                  <a:cubicBezTo>
                    <a:pt x="15392" y="349"/>
                    <a:pt x="13426" y="0"/>
                    <a:pt x="12457" y="0"/>
                  </a:cubicBezTo>
                  <a:close/>
                </a:path>
              </a:pathLst>
            </a:custGeom>
            <a:solidFill>
              <a:srgbClr val="F5A2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8" name="Google Shape;1598;p95"/>
            <p:cNvSpPr/>
            <p:nvPr/>
          </p:nvSpPr>
          <p:spPr>
            <a:xfrm>
              <a:off x="5988875" y="2949950"/>
              <a:ext cx="163225" cy="211775"/>
            </a:xfrm>
            <a:custGeom>
              <a:rect b="b" l="l" r="r" t="t"/>
              <a:pathLst>
                <a:path extrusionOk="0" h="8471" w="6529">
                  <a:moveTo>
                    <a:pt x="3259" y="1"/>
                  </a:moveTo>
                  <a:cubicBezTo>
                    <a:pt x="1463" y="1"/>
                    <a:pt x="1" y="1898"/>
                    <a:pt x="1" y="4241"/>
                  </a:cubicBezTo>
                  <a:cubicBezTo>
                    <a:pt x="1" y="6574"/>
                    <a:pt x="1463" y="8471"/>
                    <a:pt x="3259" y="8471"/>
                  </a:cubicBezTo>
                  <a:cubicBezTo>
                    <a:pt x="5067" y="8471"/>
                    <a:pt x="6529" y="6574"/>
                    <a:pt x="6529" y="4241"/>
                  </a:cubicBezTo>
                  <a:cubicBezTo>
                    <a:pt x="6529" y="1898"/>
                    <a:pt x="5067" y="1"/>
                    <a:pt x="3259" y="1"/>
                  </a:cubicBezTo>
                  <a:close/>
                </a:path>
              </a:pathLst>
            </a:custGeom>
            <a:solidFill>
              <a:srgbClr val="E4F1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9" name="Google Shape;1599;p95"/>
            <p:cNvSpPr/>
            <p:nvPr/>
          </p:nvSpPr>
          <p:spPr>
            <a:xfrm>
              <a:off x="5998375" y="2962525"/>
              <a:ext cx="144250" cy="186925"/>
            </a:xfrm>
            <a:custGeom>
              <a:rect b="b" l="l" r="r" t="t"/>
              <a:pathLst>
                <a:path extrusionOk="0" h="7477" w="5770">
                  <a:moveTo>
                    <a:pt x="2879" y="0"/>
                  </a:moveTo>
                  <a:cubicBezTo>
                    <a:pt x="1283" y="0"/>
                    <a:pt x="0" y="1674"/>
                    <a:pt x="0" y="3738"/>
                  </a:cubicBezTo>
                  <a:cubicBezTo>
                    <a:pt x="0" y="5803"/>
                    <a:pt x="1283" y="7477"/>
                    <a:pt x="2879" y="7477"/>
                  </a:cubicBezTo>
                  <a:cubicBezTo>
                    <a:pt x="4475" y="7477"/>
                    <a:pt x="5770" y="5803"/>
                    <a:pt x="5770" y="3738"/>
                  </a:cubicBezTo>
                  <a:cubicBezTo>
                    <a:pt x="5770" y="1674"/>
                    <a:pt x="4475" y="0"/>
                    <a:pt x="2879" y="0"/>
                  </a:cubicBezTo>
                  <a:close/>
                </a:path>
              </a:pathLst>
            </a:custGeom>
            <a:solidFill>
              <a:srgbClr val="1C45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0" name="Google Shape;1600;p95"/>
            <p:cNvSpPr/>
            <p:nvPr/>
          </p:nvSpPr>
          <p:spPr>
            <a:xfrm>
              <a:off x="3888100" y="2842550"/>
              <a:ext cx="553250" cy="207875"/>
            </a:xfrm>
            <a:custGeom>
              <a:rect b="b" l="l" r="r" t="t"/>
              <a:pathLst>
                <a:path extrusionOk="0" h="8315" w="22130">
                  <a:moveTo>
                    <a:pt x="1" y="0"/>
                  </a:moveTo>
                  <a:lnTo>
                    <a:pt x="1" y="0"/>
                  </a:lnTo>
                  <a:cubicBezTo>
                    <a:pt x="1306" y="436"/>
                    <a:pt x="8058" y="3315"/>
                    <a:pt x="13771" y="5770"/>
                  </a:cubicBezTo>
                  <a:cubicBezTo>
                    <a:pt x="16037" y="6741"/>
                    <a:pt x="18135" y="7645"/>
                    <a:pt x="19664" y="8314"/>
                  </a:cubicBezTo>
                  <a:lnTo>
                    <a:pt x="21371" y="7689"/>
                  </a:lnTo>
                  <a:lnTo>
                    <a:pt x="22130" y="7410"/>
                  </a:lnTo>
                  <a:cubicBezTo>
                    <a:pt x="22130" y="7410"/>
                    <a:pt x="21661" y="7265"/>
                    <a:pt x="20869" y="6986"/>
                  </a:cubicBezTo>
                  <a:cubicBezTo>
                    <a:pt x="20835" y="6975"/>
                    <a:pt x="20802" y="6964"/>
                    <a:pt x="20768" y="6953"/>
                  </a:cubicBezTo>
                  <a:cubicBezTo>
                    <a:pt x="20702" y="6931"/>
                    <a:pt x="20635" y="6908"/>
                    <a:pt x="20568" y="6886"/>
                  </a:cubicBezTo>
                  <a:cubicBezTo>
                    <a:pt x="20423" y="6841"/>
                    <a:pt x="20277" y="6785"/>
                    <a:pt x="20132" y="6741"/>
                  </a:cubicBezTo>
                  <a:lnTo>
                    <a:pt x="18436" y="6161"/>
                  </a:lnTo>
                  <a:lnTo>
                    <a:pt x="17889" y="5982"/>
                  </a:lnTo>
                  <a:cubicBezTo>
                    <a:pt x="16718" y="5580"/>
                    <a:pt x="15378" y="5134"/>
                    <a:pt x="13984" y="4665"/>
                  </a:cubicBezTo>
                  <a:cubicBezTo>
                    <a:pt x="13247" y="4408"/>
                    <a:pt x="12488" y="4163"/>
                    <a:pt x="11729" y="3895"/>
                  </a:cubicBezTo>
                  <a:lnTo>
                    <a:pt x="11160" y="3705"/>
                  </a:lnTo>
                  <a:cubicBezTo>
                    <a:pt x="9040" y="2991"/>
                    <a:pt x="6920" y="2277"/>
                    <a:pt x="5089" y="1663"/>
                  </a:cubicBezTo>
                  <a:lnTo>
                    <a:pt x="4632" y="1507"/>
                  </a:lnTo>
                  <a:lnTo>
                    <a:pt x="3929" y="1273"/>
                  </a:lnTo>
                  <a:cubicBezTo>
                    <a:pt x="3851" y="1250"/>
                    <a:pt x="3773" y="1228"/>
                    <a:pt x="3706" y="1206"/>
                  </a:cubicBezTo>
                  <a:cubicBezTo>
                    <a:pt x="3561" y="1150"/>
                    <a:pt x="3438" y="1116"/>
                    <a:pt x="3282" y="1061"/>
                  </a:cubicBezTo>
                  <a:cubicBezTo>
                    <a:pt x="3136" y="1016"/>
                    <a:pt x="2980" y="960"/>
                    <a:pt x="2835" y="916"/>
                  </a:cubicBezTo>
                  <a:lnTo>
                    <a:pt x="1541" y="480"/>
                  </a:lnTo>
                  <a:lnTo>
                    <a:pt x="1083" y="335"/>
                  </a:lnTo>
                  <a:cubicBezTo>
                    <a:pt x="916" y="291"/>
                    <a:pt x="771" y="235"/>
                    <a:pt x="637" y="190"/>
                  </a:cubicBezTo>
                  <a:lnTo>
                    <a:pt x="514" y="157"/>
                  </a:lnTo>
                  <a:lnTo>
                    <a:pt x="324" y="90"/>
                  </a:lnTo>
                  <a:lnTo>
                    <a:pt x="168" y="45"/>
                  </a:ln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1" name="Google Shape;1601;p95"/>
            <p:cNvSpPr/>
            <p:nvPr/>
          </p:nvSpPr>
          <p:spPr>
            <a:xfrm>
              <a:off x="3747225" y="2834300"/>
              <a:ext cx="632475" cy="257700"/>
            </a:xfrm>
            <a:custGeom>
              <a:rect b="b" l="l" r="r" t="t"/>
              <a:pathLst>
                <a:path extrusionOk="0" h="10308" w="25299">
                  <a:moveTo>
                    <a:pt x="2465" y="0"/>
                  </a:moveTo>
                  <a:cubicBezTo>
                    <a:pt x="1223" y="0"/>
                    <a:pt x="122" y="109"/>
                    <a:pt x="34" y="286"/>
                  </a:cubicBezTo>
                  <a:cubicBezTo>
                    <a:pt x="0" y="353"/>
                    <a:pt x="993" y="888"/>
                    <a:pt x="2567" y="1681"/>
                  </a:cubicBezTo>
                  <a:cubicBezTo>
                    <a:pt x="3091" y="1937"/>
                    <a:pt x="3683" y="2228"/>
                    <a:pt x="4319" y="2540"/>
                  </a:cubicBezTo>
                  <a:lnTo>
                    <a:pt x="4397" y="2574"/>
                  </a:lnTo>
                  <a:lnTo>
                    <a:pt x="4464" y="2607"/>
                  </a:lnTo>
                  <a:cubicBezTo>
                    <a:pt x="10546" y="5575"/>
                    <a:pt x="20734" y="10307"/>
                    <a:pt x="20734" y="10307"/>
                  </a:cubicBezTo>
                  <a:lnTo>
                    <a:pt x="25299" y="8644"/>
                  </a:lnTo>
                  <a:cubicBezTo>
                    <a:pt x="23770" y="7975"/>
                    <a:pt x="21672" y="7071"/>
                    <a:pt x="19406" y="6100"/>
                  </a:cubicBezTo>
                  <a:cubicBezTo>
                    <a:pt x="19261" y="6033"/>
                    <a:pt x="19105" y="5966"/>
                    <a:pt x="18960" y="5899"/>
                  </a:cubicBezTo>
                  <a:cubicBezTo>
                    <a:pt x="18915" y="5888"/>
                    <a:pt x="18871" y="5866"/>
                    <a:pt x="18826" y="5854"/>
                  </a:cubicBezTo>
                  <a:cubicBezTo>
                    <a:pt x="13246" y="3455"/>
                    <a:pt x="6897" y="755"/>
                    <a:pt x="5636" y="330"/>
                  </a:cubicBezTo>
                  <a:cubicBezTo>
                    <a:pt x="5613" y="308"/>
                    <a:pt x="5580" y="297"/>
                    <a:pt x="5546" y="297"/>
                  </a:cubicBezTo>
                  <a:lnTo>
                    <a:pt x="5502" y="286"/>
                  </a:lnTo>
                  <a:cubicBezTo>
                    <a:pt x="4787" y="86"/>
                    <a:pt x="3570" y="0"/>
                    <a:pt x="2465" y="0"/>
                  </a:cubicBezTo>
                  <a:close/>
                </a:path>
              </a:pathLst>
            </a:custGeom>
            <a:solidFill>
              <a:srgbClr val="87B7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2" name="Google Shape;1602;p95"/>
            <p:cNvSpPr/>
            <p:nvPr/>
          </p:nvSpPr>
          <p:spPr>
            <a:xfrm>
              <a:off x="3858800" y="2899475"/>
              <a:ext cx="520900" cy="192525"/>
            </a:xfrm>
            <a:custGeom>
              <a:rect b="b" l="l" r="r" t="t"/>
              <a:pathLst>
                <a:path extrusionOk="0" h="7701" w="20836">
                  <a:moveTo>
                    <a:pt x="1" y="0"/>
                  </a:moveTo>
                  <a:cubicBezTo>
                    <a:pt x="6083" y="2968"/>
                    <a:pt x="16271" y="7700"/>
                    <a:pt x="16271" y="7700"/>
                  </a:cubicBezTo>
                  <a:lnTo>
                    <a:pt x="20836" y="6037"/>
                  </a:lnTo>
                  <a:cubicBezTo>
                    <a:pt x="19307" y="5368"/>
                    <a:pt x="17209" y="4464"/>
                    <a:pt x="14943" y="3493"/>
                  </a:cubicBezTo>
                  <a:cubicBezTo>
                    <a:pt x="14810" y="3850"/>
                    <a:pt x="14464" y="4196"/>
                    <a:pt x="13861" y="4341"/>
                  </a:cubicBezTo>
                  <a:cubicBezTo>
                    <a:pt x="13695" y="4382"/>
                    <a:pt x="13497" y="4402"/>
                    <a:pt x="13270" y="4402"/>
                  </a:cubicBezTo>
                  <a:cubicBezTo>
                    <a:pt x="10014" y="4402"/>
                    <a:pt x="940" y="396"/>
                    <a:pt x="1" y="0"/>
                  </a:cubicBezTo>
                  <a:close/>
                </a:path>
              </a:pathLst>
            </a:custGeom>
            <a:solidFill>
              <a:srgbClr val="E4F1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3" name="Google Shape;1603;p95"/>
            <p:cNvSpPr/>
            <p:nvPr/>
          </p:nvSpPr>
          <p:spPr>
            <a:xfrm>
              <a:off x="3811375" y="2876300"/>
              <a:ext cx="409875" cy="121675"/>
            </a:xfrm>
            <a:custGeom>
              <a:rect b="b" l="l" r="r" t="t"/>
              <a:pathLst>
                <a:path extrusionOk="0" h="4867" w="16395">
                  <a:moveTo>
                    <a:pt x="1" y="1"/>
                  </a:moveTo>
                  <a:lnTo>
                    <a:pt x="1" y="1"/>
                  </a:lnTo>
                  <a:cubicBezTo>
                    <a:pt x="525" y="257"/>
                    <a:pt x="1106" y="548"/>
                    <a:pt x="1742" y="860"/>
                  </a:cubicBezTo>
                  <a:cubicBezTo>
                    <a:pt x="2043" y="983"/>
                    <a:pt x="2333" y="1094"/>
                    <a:pt x="2634" y="1206"/>
                  </a:cubicBezTo>
                  <a:cubicBezTo>
                    <a:pt x="4331" y="1876"/>
                    <a:pt x="6038" y="2478"/>
                    <a:pt x="7757" y="3070"/>
                  </a:cubicBezTo>
                  <a:cubicBezTo>
                    <a:pt x="9475" y="3639"/>
                    <a:pt x="11216" y="4197"/>
                    <a:pt x="12990" y="4598"/>
                  </a:cubicBezTo>
                  <a:cubicBezTo>
                    <a:pt x="13437" y="4699"/>
                    <a:pt x="13894" y="4777"/>
                    <a:pt x="14352" y="4833"/>
                  </a:cubicBezTo>
                  <a:cubicBezTo>
                    <a:pt x="14575" y="4855"/>
                    <a:pt x="14809" y="4866"/>
                    <a:pt x="15044" y="4866"/>
                  </a:cubicBezTo>
                  <a:cubicBezTo>
                    <a:pt x="15289" y="4866"/>
                    <a:pt x="15524" y="4811"/>
                    <a:pt x="15747" y="4710"/>
                  </a:cubicBezTo>
                  <a:cubicBezTo>
                    <a:pt x="15992" y="4610"/>
                    <a:pt x="16216" y="4442"/>
                    <a:pt x="16394" y="4219"/>
                  </a:cubicBezTo>
                  <a:cubicBezTo>
                    <a:pt x="16349" y="4208"/>
                    <a:pt x="16305" y="4186"/>
                    <a:pt x="16260" y="4174"/>
                  </a:cubicBezTo>
                  <a:cubicBezTo>
                    <a:pt x="16093" y="4342"/>
                    <a:pt x="15892" y="4476"/>
                    <a:pt x="15669" y="4554"/>
                  </a:cubicBezTo>
                  <a:cubicBezTo>
                    <a:pt x="15459" y="4647"/>
                    <a:pt x="15236" y="4680"/>
                    <a:pt x="15008" y="4680"/>
                  </a:cubicBezTo>
                  <a:cubicBezTo>
                    <a:pt x="14800" y="4680"/>
                    <a:pt x="14587" y="4653"/>
                    <a:pt x="14374" y="4621"/>
                  </a:cubicBezTo>
                  <a:cubicBezTo>
                    <a:pt x="13928" y="4543"/>
                    <a:pt x="13493" y="4442"/>
                    <a:pt x="13057" y="4342"/>
                  </a:cubicBezTo>
                  <a:cubicBezTo>
                    <a:pt x="11305" y="3907"/>
                    <a:pt x="9587" y="3326"/>
                    <a:pt x="7857" y="2757"/>
                  </a:cubicBezTo>
                  <a:cubicBezTo>
                    <a:pt x="6139" y="2199"/>
                    <a:pt x="4431" y="1574"/>
                    <a:pt x="2724" y="972"/>
                  </a:cubicBezTo>
                  <a:lnTo>
                    <a:pt x="1" y="1"/>
                  </a:lnTo>
                  <a:close/>
                </a:path>
              </a:pathLst>
            </a:custGeom>
            <a:solidFill>
              <a:srgbClr val="E4F1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4" name="Google Shape;1604;p95"/>
            <p:cNvSpPr/>
            <p:nvPr/>
          </p:nvSpPr>
          <p:spPr>
            <a:xfrm>
              <a:off x="4396425" y="2379600"/>
              <a:ext cx="276775" cy="641250"/>
            </a:xfrm>
            <a:custGeom>
              <a:rect b="b" l="l" r="r" t="t"/>
              <a:pathLst>
                <a:path extrusionOk="0" h="25650" w="11071">
                  <a:moveTo>
                    <a:pt x="956" y="1"/>
                  </a:moveTo>
                  <a:cubicBezTo>
                    <a:pt x="505" y="1"/>
                    <a:pt x="306" y="796"/>
                    <a:pt x="279" y="2996"/>
                  </a:cubicBezTo>
                  <a:cubicBezTo>
                    <a:pt x="268" y="3844"/>
                    <a:pt x="235" y="5730"/>
                    <a:pt x="212" y="8073"/>
                  </a:cubicBezTo>
                  <a:lnTo>
                    <a:pt x="212" y="8631"/>
                  </a:lnTo>
                  <a:cubicBezTo>
                    <a:pt x="201" y="8854"/>
                    <a:pt x="201" y="9089"/>
                    <a:pt x="201" y="9323"/>
                  </a:cubicBezTo>
                  <a:cubicBezTo>
                    <a:pt x="112" y="16153"/>
                    <a:pt x="0" y="25649"/>
                    <a:pt x="0" y="25649"/>
                  </a:cubicBezTo>
                  <a:lnTo>
                    <a:pt x="11070" y="20326"/>
                  </a:lnTo>
                  <a:cubicBezTo>
                    <a:pt x="11070" y="20326"/>
                    <a:pt x="10725" y="18965"/>
                    <a:pt x="10211" y="17034"/>
                  </a:cubicBezTo>
                  <a:cubicBezTo>
                    <a:pt x="10155" y="16800"/>
                    <a:pt x="10077" y="16554"/>
                    <a:pt x="10010" y="16309"/>
                  </a:cubicBezTo>
                  <a:cubicBezTo>
                    <a:pt x="10010" y="16264"/>
                    <a:pt x="9999" y="16231"/>
                    <a:pt x="9988" y="16197"/>
                  </a:cubicBezTo>
                  <a:cubicBezTo>
                    <a:pt x="8839" y="11912"/>
                    <a:pt x="7075" y="5674"/>
                    <a:pt x="6272" y="4647"/>
                  </a:cubicBezTo>
                  <a:cubicBezTo>
                    <a:pt x="5301" y="3397"/>
                    <a:pt x="2065" y="585"/>
                    <a:pt x="1339" y="139"/>
                  </a:cubicBezTo>
                  <a:cubicBezTo>
                    <a:pt x="1195" y="50"/>
                    <a:pt x="1068" y="1"/>
                    <a:pt x="956" y="1"/>
                  </a:cubicBezTo>
                  <a:close/>
                </a:path>
              </a:pathLst>
            </a:custGeom>
            <a:solidFill>
              <a:srgbClr val="87B7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5" name="Google Shape;1605;p95"/>
            <p:cNvSpPr/>
            <p:nvPr/>
          </p:nvSpPr>
          <p:spPr>
            <a:xfrm>
              <a:off x="4396425" y="2612675"/>
              <a:ext cx="276775" cy="408175"/>
            </a:xfrm>
            <a:custGeom>
              <a:rect b="b" l="l" r="r" t="t"/>
              <a:pathLst>
                <a:path extrusionOk="0" h="16327" w="11071">
                  <a:moveTo>
                    <a:pt x="201" y="0"/>
                  </a:moveTo>
                  <a:cubicBezTo>
                    <a:pt x="112" y="6830"/>
                    <a:pt x="0" y="16326"/>
                    <a:pt x="0" y="16326"/>
                  </a:cubicBezTo>
                  <a:lnTo>
                    <a:pt x="11070" y="11003"/>
                  </a:lnTo>
                  <a:cubicBezTo>
                    <a:pt x="11070" y="11003"/>
                    <a:pt x="10725" y="9642"/>
                    <a:pt x="10211" y="7711"/>
                  </a:cubicBezTo>
                  <a:cubicBezTo>
                    <a:pt x="9797" y="7783"/>
                    <a:pt x="9396" y="7817"/>
                    <a:pt x="9007" y="7817"/>
                  </a:cubicBezTo>
                  <a:cubicBezTo>
                    <a:pt x="4539" y="7817"/>
                    <a:pt x="1700" y="3347"/>
                    <a:pt x="201" y="0"/>
                  </a:cubicBezTo>
                  <a:close/>
                </a:path>
              </a:pathLst>
            </a:custGeom>
            <a:solidFill>
              <a:srgbClr val="E4F1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6" name="Google Shape;1606;p95"/>
            <p:cNvSpPr/>
            <p:nvPr/>
          </p:nvSpPr>
          <p:spPr>
            <a:xfrm>
              <a:off x="4401725" y="2581425"/>
              <a:ext cx="245250" cy="207875"/>
            </a:xfrm>
            <a:custGeom>
              <a:rect b="b" l="l" r="r" t="t"/>
              <a:pathLst>
                <a:path extrusionOk="0" h="8315" w="9810">
                  <a:moveTo>
                    <a:pt x="0" y="0"/>
                  </a:moveTo>
                  <a:lnTo>
                    <a:pt x="0" y="558"/>
                  </a:lnTo>
                  <a:cubicBezTo>
                    <a:pt x="290" y="1183"/>
                    <a:pt x="625" y="1786"/>
                    <a:pt x="993" y="2377"/>
                  </a:cubicBezTo>
                  <a:cubicBezTo>
                    <a:pt x="1652" y="3493"/>
                    <a:pt x="2444" y="4531"/>
                    <a:pt x="3337" y="5468"/>
                  </a:cubicBezTo>
                  <a:cubicBezTo>
                    <a:pt x="3795" y="5937"/>
                    <a:pt x="4286" y="6372"/>
                    <a:pt x="4799" y="6774"/>
                  </a:cubicBezTo>
                  <a:cubicBezTo>
                    <a:pt x="5323" y="7165"/>
                    <a:pt x="5893" y="7499"/>
                    <a:pt x="6484" y="7778"/>
                  </a:cubicBezTo>
                  <a:cubicBezTo>
                    <a:pt x="7236" y="8134"/>
                    <a:pt x="8052" y="8314"/>
                    <a:pt x="8874" y="8314"/>
                  </a:cubicBezTo>
                  <a:cubicBezTo>
                    <a:pt x="9186" y="8314"/>
                    <a:pt x="9499" y="8288"/>
                    <a:pt x="9809" y="8236"/>
                  </a:cubicBezTo>
                  <a:cubicBezTo>
                    <a:pt x="9798" y="8202"/>
                    <a:pt x="9787" y="8158"/>
                    <a:pt x="9776" y="8124"/>
                  </a:cubicBezTo>
                  <a:cubicBezTo>
                    <a:pt x="8705" y="8113"/>
                    <a:pt x="7645" y="7834"/>
                    <a:pt x="6718" y="7298"/>
                  </a:cubicBezTo>
                  <a:cubicBezTo>
                    <a:pt x="5636" y="6685"/>
                    <a:pt x="4654" y="5915"/>
                    <a:pt x="3817" y="5000"/>
                  </a:cubicBezTo>
                  <a:cubicBezTo>
                    <a:pt x="3370" y="4553"/>
                    <a:pt x="2969" y="4073"/>
                    <a:pt x="2567" y="3594"/>
                  </a:cubicBezTo>
                  <a:cubicBezTo>
                    <a:pt x="2165" y="3103"/>
                    <a:pt x="1797" y="2600"/>
                    <a:pt x="1418" y="2087"/>
                  </a:cubicBezTo>
                  <a:cubicBezTo>
                    <a:pt x="927" y="1406"/>
                    <a:pt x="447" y="714"/>
                    <a:pt x="0" y="0"/>
                  </a:cubicBezTo>
                  <a:close/>
                </a:path>
              </a:pathLst>
            </a:custGeom>
            <a:solidFill>
              <a:srgbClr val="E4F1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7" name="Google Shape;1607;p95"/>
            <p:cNvSpPr/>
            <p:nvPr/>
          </p:nvSpPr>
          <p:spPr>
            <a:xfrm>
              <a:off x="4174625" y="2238575"/>
              <a:ext cx="2467400" cy="994325"/>
            </a:xfrm>
            <a:custGeom>
              <a:rect b="b" l="l" r="r" t="t"/>
              <a:pathLst>
                <a:path extrusionOk="0" h="39773" w="98696">
                  <a:moveTo>
                    <a:pt x="83334" y="1"/>
                  </a:moveTo>
                  <a:cubicBezTo>
                    <a:pt x="81505" y="1"/>
                    <a:pt x="79637" y="224"/>
                    <a:pt x="77838" y="713"/>
                  </a:cubicBezTo>
                  <a:cubicBezTo>
                    <a:pt x="69982" y="2834"/>
                    <a:pt x="15825" y="26726"/>
                    <a:pt x="10334" y="29192"/>
                  </a:cubicBezTo>
                  <a:cubicBezTo>
                    <a:pt x="4833" y="31659"/>
                    <a:pt x="0" y="34248"/>
                    <a:pt x="1139" y="37093"/>
                  </a:cubicBezTo>
                  <a:cubicBezTo>
                    <a:pt x="1701" y="38482"/>
                    <a:pt x="4678" y="39772"/>
                    <a:pt x="16657" y="39772"/>
                  </a:cubicBezTo>
                  <a:cubicBezTo>
                    <a:pt x="16810" y="39772"/>
                    <a:pt x="16964" y="39772"/>
                    <a:pt x="17119" y="39772"/>
                  </a:cubicBezTo>
                  <a:cubicBezTo>
                    <a:pt x="28680" y="39738"/>
                    <a:pt x="49236" y="34794"/>
                    <a:pt x="53834" y="32886"/>
                  </a:cubicBezTo>
                  <a:cubicBezTo>
                    <a:pt x="88919" y="18345"/>
                    <a:pt x="98695" y="12710"/>
                    <a:pt x="96374" y="5981"/>
                  </a:cubicBezTo>
                  <a:cubicBezTo>
                    <a:pt x="95179" y="2524"/>
                    <a:pt x="89477" y="1"/>
                    <a:pt x="8333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8" name="Google Shape;1608;p95"/>
            <p:cNvSpPr/>
            <p:nvPr/>
          </p:nvSpPr>
          <p:spPr>
            <a:xfrm>
              <a:off x="4188025" y="2238375"/>
              <a:ext cx="2454000" cy="994525"/>
            </a:xfrm>
            <a:custGeom>
              <a:rect b="b" l="l" r="r" t="t"/>
              <a:pathLst>
                <a:path extrusionOk="0" h="39781" w="98160">
                  <a:moveTo>
                    <a:pt x="82784" y="1"/>
                  </a:moveTo>
                  <a:cubicBezTo>
                    <a:pt x="81925" y="1"/>
                    <a:pt x="81057" y="50"/>
                    <a:pt x="80192" y="152"/>
                  </a:cubicBezTo>
                  <a:cubicBezTo>
                    <a:pt x="84745" y="721"/>
                    <a:pt x="88607" y="2775"/>
                    <a:pt x="89522" y="5431"/>
                  </a:cubicBezTo>
                  <a:cubicBezTo>
                    <a:pt x="91631" y="11535"/>
                    <a:pt x="79199" y="12629"/>
                    <a:pt x="47361" y="25830"/>
                  </a:cubicBezTo>
                  <a:cubicBezTo>
                    <a:pt x="43187" y="27560"/>
                    <a:pt x="28100" y="36063"/>
                    <a:pt x="17610" y="36097"/>
                  </a:cubicBezTo>
                  <a:cubicBezTo>
                    <a:pt x="17456" y="36097"/>
                    <a:pt x="17304" y="36098"/>
                    <a:pt x="17153" y="36098"/>
                  </a:cubicBezTo>
                  <a:cubicBezTo>
                    <a:pt x="6319" y="36098"/>
                    <a:pt x="3609" y="34919"/>
                    <a:pt x="3102" y="33664"/>
                  </a:cubicBezTo>
                  <a:cubicBezTo>
                    <a:pt x="2991" y="33396"/>
                    <a:pt x="2946" y="33106"/>
                    <a:pt x="2957" y="32827"/>
                  </a:cubicBezTo>
                  <a:lnTo>
                    <a:pt x="2957" y="32827"/>
                  </a:lnTo>
                  <a:cubicBezTo>
                    <a:pt x="1049" y="34189"/>
                    <a:pt x="0" y="35617"/>
                    <a:pt x="603" y="37101"/>
                  </a:cubicBezTo>
                  <a:cubicBezTo>
                    <a:pt x="1154" y="38490"/>
                    <a:pt x="4142" y="39780"/>
                    <a:pt x="16121" y="39780"/>
                  </a:cubicBezTo>
                  <a:cubicBezTo>
                    <a:pt x="16274" y="39780"/>
                    <a:pt x="16428" y="39780"/>
                    <a:pt x="16583" y="39780"/>
                  </a:cubicBezTo>
                  <a:cubicBezTo>
                    <a:pt x="28144" y="39735"/>
                    <a:pt x="48700" y="34802"/>
                    <a:pt x="53309" y="32894"/>
                  </a:cubicBezTo>
                  <a:cubicBezTo>
                    <a:pt x="88383" y="18353"/>
                    <a:pt x="98159" y="12718"/>
                    <a:pt x="95838" y="5989"/>
                  </a:cubicBezTo>
                  <a:cubicBezTo>
                    <a:pt x="94643" y="2522"/>
                    <a:pt x="88937" y="1"/>
                    <a:pt x="82784" y="1"/>
                  </a:cubicBezTo>
                  <a:close/>
                </a:path>
              </a:pathLst>
            </a:custGeom>
            <a:solidFill>
              <a:srgbClr val="87B7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9" name="Google Shape;1609;p95"/>
            <p:cNvSpPr/>
            <p:nvPr/>
          </p:nvSpPr>
          <p:spPr>
            <a:xfrm>
              <a:off x="4632175" y="2917600"/>
              <a:ext cx="31250" cy="59175"/>
            </a:xfrm>
            <a:custGeom>
              <a:rect b="b" l="l" r="r" t="t"/>
              <a:pathLst>
                <a:path extrusionOk="0" h="2367" w="1250">
                  <a:moveTo>
                    <a:pt x="1250" y="0"/>
                  </a:moveTo>
                  <a:lnTo>
                    <a:pt x="0" y="536"/>
                  </a:lnTo>
                  <a:lnTo>
                    <a:pt x="0" y="2366"/>
                  </a:lnTo>
                  <a:lnTo>
                    <a:pt x="1250" y="1831"/>
                  </a:lnTo>
                  <a:lnTo>
                    <a:pt x="1250" y="0"/>
                  </a:lnTo>
                  <a:close/>
                </a:path>
              </a:pathLst>
            </a:custGeom>
            <a:solidFill>
              <a:srgbClr val="4A6C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0" name="Google Shape;1610;p95"/>
            <p:cNvSpPr/>
            <p:nvPr/>
          </p:nvSpPr>
          <p:spPr>
            <a:xfrm>
              <a:off x="4689075" y="2891925"/>
              <a:ext cx="33225" cy="60300"/>
            </a:xfrm>
            <a:custGeom>
              <a:rect b="b" l="l" r="r" t="t"/>
              <a:pathLst>
                <a:path extrusionOk="0" h="2412" w="1329">
                  <a:moveTo>
                    <a:pt x="1329" y="1"/>
                  </a:moveTo>
                  <a:lnTo>
                    <a:pt x="1" y="581"/>
                  </a:lnTo>
                  <a:lnTo>
                    <a:pt x="1" y="2411"/>
                  </a:lnTo>
                  <a:lnTo>
                    <a:pt x="1329" y="1831"/>
                  </a:lnTo>
                  <a:lnTo>
                    <a:pt x="1329" y="1"/>
                  </a:lnTo>
                  <a:close/>
                </a:path>
              </a:pathLst>
            </a:custGeom>
            <a:solidFill>
              <a:srgbClr val="4A6C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1" name="Google Shape;1611;p95"/>
            <p:cNvSpPr/>
            <p:nvPr/>
          </p:nvSpPr>
          <p:spPr>
            <a:xfrm>
              <a:off x="4747950" y="2866550"/>
              <a:ext cx="33225" cy="60275"/>
            </a:xfrm>
            <a:custGeom>
              <a:rect b="b" l="l" r="r" t="t"/>
              <a:pathLst>
                <a:path extrusionOk="0" h="2411" w="1329">
                  <a:moveTo>
                    <a:pt x="1328" y="0"/>
                  </a:moveTo>
                  <a:lnTo>
                    <a:pt x="0" y="580"/>
                  </a:lnTo>
                  <a:lnTo>
                    <a:pt x="0" y="2411"/>
                  </a:lnTo>
                  <a:lnTo>
                    <a:pt x="1328" y="1830"/>
                  </a:lnTo>
                  <a:lnTo>
                    <a:pt x="1328" y="0"/>
                  </a:lnTo>
                  <a:close/>
                </a:path>
              </a:pathLst>
            </a:custGeom>
            <a:solidFill>
              <a:srgbClr val="4A6C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2" name="Google Shape;1612;p95"/>
            <p:cNvSpPr/>
            <p:nvPr/>
          </p:nvSpPr>
          <p:spPr>
            <a:xfrm>
              <a:off x="4806800" y="2841150"/>
              <a:ext cx="33225" cy="60000"/>
            </a:xfrm>
            <a:custGeom>
              <a:rect b="b" l="l" r="r" t="t"/>
              <a:pathLst>
                <a:path extrusionOk="0" h="2400" w="1329">
                  <a:moveTo>
                    <a:pt x="1329" y="1"/>
                  </a:moveTo>
                  <a:lnTo>
                    <a:pt x="1" y="570"/>
                  </a:lnTo>
                  <a:lnTo>
                    <a:pt x="1" y="2400"/>
                  </a:lnTo>
                  <a:lnTo>
                    <a:pt x="1329" y="1831"/>
                  </a:lnTo>
                  <a:lnTo>
                    <a:pt x="1329" y="1"/>
                  </a:lnTo>
                  <a:close/>
                </a:path>
              </a:pathLst>
            </a:custGeom>
            <a:solidFill>
              <a:srgbClr val="4A6C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3" name="Google Shape;1613;p95"/>
            <p:cNvSpPr/>
            <p:nvPr/>
          </p:nvSpPr>
          <p:spPr>
            <a:xfrm>
              <a:off x="4865675" y="2815500"/>
              <a:ext cx="33225" cy="60275"/>
            </a:xfrm>
            <a:custGeom>
              <a:rect b="b" l="l" r="r" t="t"/>
              <a:pathLst>
                <a:path extrusionOk="0" h="2411" w="1329">
                  <a:moveTo>
                    <a:pt x="1329" y="0"/>
                  </a:moveTo>
                  <a:lnTo>
                    <a:pt x="1" y="580"/>
                  </a:lnTo>
                  <a:lnTo>
                    <a:pt x="1" y="2410"/>
                  </a:lnTo>
                  <a:lnTo>
                    <a:pt x="1329" y="1830"/>
                  </a:lnTo>
                  <a:lnTo>
                    <a:pt x="1329" y="0"/>
                  </a:lnTo>
                  <a:close/>
                </a:path>
              </a:pathLst>
            </a:custGeom>
            <a:solidFill>
              <a:srgbClr val="4A6C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4" name="Google Shape;1614;p95"/>
            <p:cNvSpPr/>
            <p:nvPr/>
          </p:nvSpPr>
          <p:spPr>
            <a:xfrm>
              <a:off x="4924550" y="2790100"/>
              <a:ext cx="33225" cy="60275"/>
            </a:xfrm>
            <a:custGeom>
              <a:rect b="b" l="l" r="r" t="t"/>
              <a:pathLst>
                <a:path extrusionOk="0" h="2411" w="1329">
                  <a:moveTo>
                    <a:pt x="1328" y="0"/>
                  </a:moveTo>
                  <a:lnTo>
                    <a:pt x="0" y="581"/>
                  </a:lnTo>
                  <a:lnTo>
                    <a:pt x="0" y="2411"/>
                  </a:lnTo>
                  <a:lnTo>
                    <a:pt x="1328" y="1831"/>
                  </a:lnTo>
                  <a:lnTo>
                    <a:pt x="1328" y="0"/>
                  </a:lnTo>
                  <a:close/>
                </a:path>
              </a:pathLst>
            </a:custGeom>
            <a:solidFill>
              <a:srgbClr val="4A6C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5" name="Google Shape;1615;p95"/>
            <p:cNvSpPr/>
            <p:nvPr/>
          </p:nvSpPr>
          <p:spPr>
            <a:xfrm>
              <a:off x="4983400" y="2764700"/>
              <a:ext cx="33225" cy="60025"/>
            </a:xfrm>
            <a:custGeom>
              <a:rect b="b" l="l" r="r" t="t"/>
              <a:pathLst>
                <a:path extrusionOk="0" h="2401" w="1329">
                  <a:moveTo>
                    <a:pt x="1329" y="1"/>
                  </a:moveTo>
                  <a:lnTo>
                    <a:pt x="1" y="570"/>
                  </a:lnTo>
                  <a:lnTo>
                    <a:pt x="1" y="2400"/>
                  </a:lnTo>
                  <a:lnTo>
                    <a:pt x="1329" y="1831"/>
                  </a:lnTo>
                  <a:lnTo>
                    <a:pt x="1329" y="1"/>
                  </a:lnTo>
                  <a:close/>
                </a:path>
              </a:pathLst>
            </a:custGeom>
            <a:solidFill>
              <a:srgbClr val="4A6C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6" name="Google Shape;1616;p95"/>
            <p:cNvSpPr/>
            <p:nvPr/>
          </p:nvSpPr>
          <p:spPr>
            <a:xfrm>
              <a:off x="5042275" y="2739050"/>
              <a:ext cx="33225" cy="60275"/>
            </a:xfrm>
            <a:custGeom>
              <a:rect b="b" l="l" r="r" t="t"/>
              <a:pathLst>
                <a:path extrusionOk="0" h="2411" w="1329">
                  <a:moveTo>
                    <a:pt x="1328" y="0"/>
                  </a:moveTo>
                  <a:lnTo>
                    <a:pt x="0" y="581"/>
                  </a:lnTo>
                  <a:lnTo>
                    <a:pt x="0" y="2411"/>
                  </a:lnTo>
                  <a:lnTo>
                    <a:pt x="1328" y="1830"/>
                  </a:lnTo>
                  <a:lnTo>
                    <a:pt x="1328" y="0"/>
                  </a:lnTo>
                  <a:close/>
                </a:path>
              </a:pathLst>
            </a:custGeom>
            <a:solidFill>
              <a:srgbClr val="4A6C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7" name="Google Shape;1617;p95"/>
            <p:cNvSpPr/>
            <p:nvPr/>
          </p:nvSpPr>
          <p:spPr>
            <a:xfrm>
              <a:off x="5101150" y="2713650"/>
              <a:ext cx="33225" cy="60300"/>
            </a:xfrm>
            <a:custGeom>
              <a:rect b="b" l="l" r="r" t="t"/>
              <a:pathLst>
                <a:path extrusionOk="0" h="2412" w="1329">
                  <a:moveTo>
                    <a:pt x="1328" y="1"/>
                  </a:moveTo>
                  <a:lnTo>
                    <a:pt x="0" y="581"/>
                  </a:lnTo>
                  <a:lnTo>
                    <a:pt x="0" y="2411"/>
                  </a:lnTo>
                  <a:lnTo>
                    <a:pt x="1328" y="1831"/>
                  </a:lnTo>
                  <a:lnTo>
                    <a:pt x="1328" y="1"/>
                  </a:lnTo>
                  <a:close/>
                </a:path>
              </a:pathLst>
            </a:custGeom>
            <a:solidFill>
              <a:srgbClr val="4A6C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8" name="Google Shape;1618;p95"/>
            <p:cNvSpPr/>
            <p:nvPr/>
          </p:nvSpPr>
          <p:spPr>
            <a:xfrm>
              <a:off x="5160000" y="2688275"/>
              <a:ext cx="33225" cy="60000"/>
            </a:xfrm>
            <a:custGeom>
              <a:rect b="b" l="l" r="r" t="t"/>
              <a:pathLst>
                <a:path extrusionOk="0" h="2400" w="1329">
                  <a:moveTo>
                    <a:pt x="1329" y="0"/>
                  </a:moveTo>
                  <a:lnTo>
                    <a:pt x="1" y="569"/>
                  </a:lnTo>
                  <a:lnTo>
                    <a:pt x="1" y="2400"/>
                  </a:lnTo>
                  <a:lnTo>
                    <a:pt x="1329" y="1830"/>
                  </a:lnTo>
                  <a:lnTo>
                    <a:pt x="1329" y="0"/>
                  </a:lnTo>
                  <a:close/>
                </a:path>
              </a:pathLst>
            </a:custGeom>
            <a:solidFill>
              <a:srgbClr val="4A6C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9" name="Google Shape;1619;p95"/>
            <p:cNvSpPr/>
            <p:nvPr/>
          </p:nvSpPr>
          <p:spPr>
            <a:xfrm>
              <a:off x="5218875" y="2662600"/>
              <a:ext cx="33225" cy="60300"/>
            </a:xfrm>
            <a:custGeom>
              <a:rect b="b" l="l" r="r" t="t"/>
              <a:pathLst>
                <a:path extrusionOk="0" h="2412" w="1329">
                  <a:moveTo>
                    <a:pt x="1328" y="1"/>
                  </a:moveTo>
                  <a:lnTo>
                    <a:pt x="0" y="581"/>
                  </a:lnTo>
                  <a:lnTo>
                    <a:pt x="0" y="2411"/>
                  </a:lnTo>
                  <a:lnTo>
                    <a:pt x="1328" y="1831"/>
                  </a:lnTo>
                  <a:lnTo>
                    <a:pt x="1328" y="1"/>
                  </a:lnTo>
                  <a:close/>
                </a:path>
              </a:pathLst>
            </a:custGeom>
            <a:solidFill>
              <a:srgbClr val="4A6C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0" name="Google Shape;1620;p95"/>
            <p:cNvSpPr/>
            <p:nvPr/>
          </p:nvSpPr>
          <p:spPr>
            <a:xfrm>
              <a:off x="5277750" y="2637225"/>
              <a:ext cx="33225" cy="60000"/>
            </a:xfrm>
            <a:custGeom>
              <a:rect b="b" l="l" r="r" t="t"/>
              <a:pathLst>
                <a:path extrusionOk="0" h="2400" w="1329">
                  <a:moveTo>
                    <a:pt x="1328" y="0"/>
                  </a:moveTo>
                  <a:lnTo>
                    <a:pt x="0" y="569"/>
                  </a:lnTo>
                  <a:lnTo>
                    <a:pt x="0" y="2399"/>
                  </a:lnTo>
                  <a:lnTo>
                    <a:pt x="1328" y="1830"/>
                  </a:lnTo>
                  <a:lnTo>
                    <a:pt x="1328" y="0"/>
                  </a:lnTo>
                  <a:close/>
                </a:path>
              </a:pathLst>
            </a:custGeom>
            <a:solidFill>
              <a:srgbClr val="4A6C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1" name="Google Shape;1621;p95"/>
            <p:cNvSpPr/>
            <p:nvPr/>
          </p:nvSpPr>
          <p:spPr>
            <a:xfrm>
              <a:off x="5336600" y="2611825"/>
              <a:ext cx="33225" cy="60000"/>
            </a:xfrm>
            <a:custGeom>
              <a:rect b="b" l="l" r="r" t="t"/>
              <a:pathLst>
                <a:path extrusionOk="0" h="2400" w="1329">
                  <a:moveTo>
                    <a:pt x="1329" y="1"/>
                  </a:moveTo>
                  <a:lnTo>
                    <a:pt x="1" y="570"/>
                  </a:lnTo>
                  <a:lnTo>
                    <a:pt x="1" y="2400"/>
                  </a:lnTo>
                  <a:lnTo>
                    <a:pt x="1329" y="1831"/>
                  </a:lnTo>
                  <a:lnTo>
                    <a:pt x="1329" y="1"/>
                  </a:lnTo>
                  <a:close/>
                </a:path>
              </a:pathLst>
            </a:custGeom>
            <a:solidFill>
              <a:srgbClr val="4A6C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2" name="Google Shape;1622;p95"/>
            <p:cNvSpPr/>
            <p:nvPr/>
          </p:nvSpPr>
          <p:spPr>
            <a:xfrm>
              <a:off x="5395475" y="2586150"/>
              <a:ext cx="33225" cy="60300"/>
            </a:xfrm>
            <a:custGeom>
              <a:rect b="b" l="l" r="r" t="t"/>
              <a:pathLst>
                <a:path extrusionOk="0" h="2412" w="1329">
                  <a:moveTo>
                    <a:pt x="1328" y="1"/>
                  </a:moveTo>
                  <a:lnTo>
                    <a:pt x="0" y="581"/>
                  </a:lnTo>
                  <a:lnTo>
                    <a:pt x="0" y="2411"/>
                  </a:lnTo>
                  <a:lnTo>
                    <a:pt x="1328" y="1831"/>
                  </a:lnTo>
                  <a:lnTo>
                    <a:pt x="1328" y="1"/>
                  </a:lnTo>
                  <a:close/>
                </a:path>
              </a:pathLst>
            </a:custGeom>
            <a:solidFill>
              <a:srgbClr val="4A6C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3" name="Google Shape;1623;p95"/>
            <p:cNvSpPr/>
            <p:nvPr/>
          </p:nvSpPr>
          <p:spPr>
            <a:xfrm>
              <a:off x="5454350" y="2560775"/>
              <a:ext cx="33225" cy="60000"/>
            </a:xfrm>
            <a:custGeom>
              <a:rect b="b" l="l" r="r" t="t"/>
              <a:pathLst>
                <a:path extrusionOk="0" h="2400" w="1329">
                  <a:moveTo>
                    <a:pt x="1328" y="0"/>
                  </a:moveTo>
                  <a:lnTo>
                    <a:pt x="0" y="570"/>
                  </a:lnTo>
                  <a:lnTo>
                    <a:pt x="0" y="2400"/>
                  </a:lnTo>
                  <a:lnTo>
                    <a:pt x="1328" y="1831"/>
                  </a:lnTo>
                  <a:lnTo>
                    <a:pt x="1328" y="0"/>
                  </a:lnTo>
                  <a:close/>
                </a:path>
              </a:pathLst>
            </a:custGeom>
            <a:solidFill>
              <a:srgbClr val="4A6C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4" name="Google Shape;1624;p95"/>
            <p:cNvSpPr/>
            <p:nvPr/>
          </p:nvSpPr>
          <p:spPr>
            <a:xfrm>
              <a:off x="5513200" y="2535375"/>
              <a:ext cx="33225" cy="60025"/>
            </a:xfrm>
            <a:custGeom>
              <a:rect b="b" l="l" r="r" t="t"/>
              <a:pathLst>
                <a:path extrusionOk="0" h="2401" w="1329">
                  <a:moveTo>
                    <a:pt x="1329" y="1"/>
                  </a:moveTo>
                  <a:lnTo>
                    <a:pt x="1" y="570"/>
                  </a:lnTo>
                  <a:lnTo>
                    <a:pt x="1" y="2400"/>
                  </a:lnTo>
                  <a:lnTo>
                    <a:pt x="1329" y="1831"/>
                  </a:lnTo>
                  <a:lnTo>
                    <a:pt x="1329" y="1"/>
                  </a:lnTo>
                  <a:close/>
                </a:path>
              </a:pathLst>
            </a:custGeom>
            <a:solidFill>
              <a:srgbClr val="4A6C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5" name="Google Shape;1625;p95"/>
            <p:cNvSpPr/>
            <p:nvPr/>
          </p:nvSpPr>
          <p:spPr>
            <a:xfrm>
              <a:off x="5572075" y="2509725"/>
              <a:ext cx="33225" cy="60275"/>
            </a:xfrm>
            <a:custGeom>
              <a:rect b="b" l="l" r="r" t="t"/>
              <a:pathLst>
                <a:path extrusionOk="0" h="2411" w="1329">
                  <a:moveTo>
                    <a:pt x="1328" y="0"/>
                  </a:moveTo>
                  <a:lnTo>
                    <a:pt x="0" y="581"/>
                  </a:lnTo>
                  <a:lnTo>
                    <a:pt x="0" y="2411"/>
                  </a:lnTo>
                  <a:lnTo>
                    <a:pt x="1328" y="1830"/>
                  </a:lnTo>
                  <a:lnTo>
                    <a:pt x="1328" y="0"/>
                  </a:lnTo>
                  <a:close/>
                </a:path>
              </a:pathLst>
            </a:custGeom>
            <a:solidFill>
              <a:srgbClr val="4A6C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6" name="Google Shape;1626;p95"/>
            <p:cNvSpPr/>
            <p:nvPr/>
          </p:nvSpPr>
          <p:spPr>
            <a:xfrm>
              <a:off x="5630950" y="2484325"/>
              <a:ext cx="33200" cy="60000"/>
            </a:xfrm>
            <a:custGeom>
              <a:rect b="b" l="l" r="r" t="t"/>
              <a:pathLst>
                <a:path extrusionOk="0" h="2400" w="1328">
                  <a:moveTo>
                    <a:pt x="1328" y="1"/>
                  </a:moveTo>
                  <a:lnTo>
                    <a:pt x="0" y="570"/>
                  </a:lnTo>
                  <a:lnTo>
                    <a:pt x="0" y="2400"/>
                  </a:lnTo>
                  <a:lnTo>
                    <a:pt x="1328" y="1831"/>
                  </a:lnTo>
                  <a:lnTo>
                    <a:pt x="1328" y="1"/>
                  </a:lnTo>
                  <a:close/>
                </a:path>
              </a:pathLst>
            </a:custGeom>
            <a:solidFill>
              <a:srgbClr val="4A6C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7" name="Google Shape;1627;p95"/>
            <p:cNvSpPr/>
            <p:nvPr/>
          </p:nvSpPr>
          <p:spPr>
            <a:xfrm>
              <a:off x="5689800" y="2458950"/>
              <a:ext cx="33225" cy="60000"/>
            </a:xfrm>
            <a:custGeom>
              <a:rect b="b" l="l" r="r" t="t"/>
              <a:pathLst>
                <a:path extrusionOk="0" h="2400" w="1329">
                  <a:moveTo>
                    <a:pt x="1329" y="0"/>
                  </a:moveTo>
                  <a:lnTo>
                    <a:pt x="1" y="569"/>
                  </a:lnTo>
                  <a:lnTo>
                    <a:pt x="1" y="2399"/>
                  </a:lnTo>
                  <a:lnTo>
                    <a:pt x="1329" y="1830"/>
                  </a:lnTo>
                  <a:lnTo>
                    <a:pt x="1329" y="0"/>
                  </a:lnTo>
                  <a:close/>
                </a:path>
              </a:pathLst>
            </a:custGeom>
            <a:solidFill>
              <a:srgbClr val="4A6C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8" name="Google Shape;1628;p95"/>
            <p:cNvSpPr/>
            <p:nvPr/>
          </p:nvSpPr>
          <p:spPr>
            <a:xfrm>
              <a:off x="5748675" y="2433275"/>
              <a:ext cx="33225" cy="60275"/>
            </a:xfrm>
            <a:custGeom>
              <a:rect b="b" l="l" r="r" t="t"/>
              <a:pathLst>
                <a:path extrusionOk="0" h="2411" w="1329">
                  <a:moveTo>
                    <a:pt x="1328" y="1"/>
                  </a:moveTo>
                  <a:lnTo>
                    <a:pt x="0" y="581"/>
                  </a:lnTo>
                  <a:lnTo>
                    <a:pt x="0" y="2411"/>
                  </a:lnTo>
                  <a:lnTo>
                    <a:pt x="1328" y="1831"/>
                  </a:lnTo>
                  <a:lnTo>
                    <a:pt x="1328" y="1"/>
                  </a:lnTo>
                  <a:close/>
                </a:path>
              </a:pathLst>
            </a:custGeom>
            <a:solidFill>
              <a:srgbClr val="4A6C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9" name="Google Shape;1629;p95"/>
            <p:cNvSpPr/>
            <p:nvPr/>
          </p:nvSpPr>
          <p:spPr>
            <a:xfrm>
              <a:off x="5807525" y="2407900"/>
              <a:ext cx="33225" cy="60000"/>
            </a:xfrm>
            <a:custGeom>
              <a:rect b="b" l="l" r="r" t="t"/>
              <a:pathLst>
                <a:path extrusionOk="0" h="2400" w="1329">
                  <a:moveTo>
                    <a:pt x="1329" y="0"/>
                  </a:moveTo>
                  <a:lnTo>
                    <a:pt x="1" y="569"/>
                  </a:lnTo>
                  <a:lnTo>
                    <a:pt x="1" y="2399"/>
                  </a:lnTo>
                  <a:lnTo>
                    <a:pt x="1329" y="1830"/>
                  </a:lnTo>
                  <a:lnTo>
                    <a:pt x="1329" y="0"/>
                  </a:lnTo>
                  <a:close/>
                </a:path>
              </a:pathLst>
            </a:custGeom>
            <a:solidFill>
              <a:srgbClr val="4A6C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0" name="Google Shape;1630;p95"/>
            <p:cNvSpPr/>
            <p:nvPr/>
          </p:nvSpPr>
          <p:spPr>
            <a:xfrm>
              <a:off x="5866400" y="2382500"/>
              <a:ext cx="33225" cy="60000"/>
            </a:xfrm>
            <a:custGeom>
              <a:rect b="b" l="l" r="r" t="t"/>
              <a:pathLst>
                <a:path extrusionOk="0" h="2400" w="1329">
                  <a:moveTo>
                    <a:pt x="1329" y="0"/>
                  </a:moveTo>
                  <a:lnTo>
                    <a:pt x="1" y="570"/>
                  </a:lnTo>
                  <a:lnTo>
                    <a:pt x="1" y="2400"/>
                  </a:lnTo>
                  <a:lnTo>
                    <a:pt x="1329" y="1831"/>
                  </a:lnTo>
                  <a:lnTo>
                    <a:pt x="1329" y="0"/>
                  </a:lnTo>
                  <a:close/>
                </a:path>
              </a:pathLst>
            </a:custGeom>
            <a:solidFill>
              <a:srgbClr val="4A6C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1" name="Google Shape;1631;p95"/>
            <p:cNvSpPr/>
            <p:nvPr/>
          </p:nvSpPr>
          <p:spPr>
            <a:xfrm>
              <a:off x="5925275" y="2356825"/>
              <a:ext cx="33225" cy="60300"/>
            </a:xfrm>
            <a:custGeom>
              <a:rect b="b" l="l" r="r" t="t"/>
              <a:pathLst>
                <a:path extrusionOk="0" h="2412" w="1329">
                  <a:moveTo>
                    <a:pt x="1328" y="1"/>
                  </a:moveTo>
                  <a:lnTo>
                    <a:pt x="0" y="581"/>
                  </a:lnTo>
                  <a:lnTo>
                    <a:pt x="0" y="2411"/>
                  </a:lnTo>
                  <a:lnTo>
                    <a:pt x="1328" y="1831"/>
                  </a:lnTo>
                  <a:lnTo>
                    <a:pt x="1328" y="1"/>
                  </a:lnTo>
                  <a:close/>
                </a:path>
              </a:pathLst>
            </a:custGeom>
            <a:solidFill>
              <a:srgbClr val="4A6C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2" name="Google Shape;1632;p95"/>
            <p:cNvSpPr/>
            <p:nvPr/>
          </p:nvSpPr>
          <p:spPr>
            <a:xfrm>
              <a:off x="5984125" y="2331450"/>
              <a:ext cx="33225" cy="60000"/>
            </a:xfrm>
            <a:custGeom>
              <a:rect b="b" l="l" r="r" t="t"/>
              <a:pathLst>
                <a:path extrusionOk="0" h="2400" w="1329">
                  <a:moveTo>
                    <a:pt x="1329" y="0"/>
                  </a:moveTo>
                  <a:lnTo>
                    <a:pt x="1" y="569"/>
                  </a:lnTo>
                  <a:lnTo>
                    <a:pt x="1" y="2400"/>
                  </a:lnTo>
                  <a:lnTo>
                    <a:pt x="1329" y="1830"/>
                  </a:lnTo>
                  <a:lnTo>
                    <a:pt x="1329" y="0"/>
                  </a:lnTo>
                  <a:close/>
                </a:path>
              </a:pathLst>
            </a:custGeom>
            <a:solidFill>
              <a:srgbClr val="4A6C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3" name="Google Shape;1633;p95"/>
            <p:cNvSpPr/>
            <p:nvPr/>
          </p:nvSpPr>
          <p:spPr>
            <a:xfrm>
              <a:off x="6043000" y="2306050"/>
              <a:ext cx="33225" cy="60025"/>
            </a:xfrm>
            <a:custGeom>
              <a:rect b="b" l="l" r="r" t="t"/>
              <a:pathLst>
                <a:path extrusionOk="0" h="2401" w="1329">
                  <a:moveTo>
                    <a:pt x="1329" y="1"/>
                  </a:moveTo>
                  <a:lnTo>
                    <a:pt x="1" y="570"/>
                  </a:lnTo>
                  <a:lnTo>
                    <a:pt x="1" y="2400"/>
                  </a:lnTo>
                  <a:lnTo>
                    <a:pt x="1329" y="1831"/>
                  </a:lnTo>
                  <a:lnTo>
                    <a:pt x="1329" y="1"/>
                  </a:lnTo>
                  <a:close/>
                </a:path>
              </a:pathLst>
            </a:custGeom>
            <a:solidFill>
              <a:srgbClr val="4A6C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4" name="Google Shape;1634;p95"/>
            <p:cNvSpPr/>
            <p:nvPr/>
          </p:nvSpPr>
          <p:spPr>
            <a:xfrm>
              <a:off x="6230200" y="2258350"/>
              <a:ext cx="61675" cy="30425"/>
            </a:xfrm>
            <a:custGeom>
              <a:rect b="b" l="l" r="r" t="t"/>
              <a:pathLst>
                <a:path extrusionOk="0" h="1217" w="2467">
                  <a:moveTo>
                    <a:pt x="2467" y="1"/>
                  </a:moveTo>
                  <a:cubicBezTo>
                    <a:pt x="1574" y="213"/>
                    <a:pt x="726" y="603"/>
                    <a:pt x="1" y="1150"/>
                  </a:cubicBezTo>
                  <a:cubicBezTo>
                    <a:pt x="860" y="1172"/>
                    <a:pt x="1675" y="1195"/>
                    <a:pt x="2467" y="1217"/>
                  </a:cubicBezTo>
                  <a:lnTo>
                    <a:pt x="2467" y="1"/>
                  </a:lnTo>
                  <a:close/>
                </a:path>
              </a:pathLst>
            </a:custGeom>
            <a:solidFill>
              <a:srgbClr val="4A6C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5" name="Google Shape;1635;p95"/>
            <p:cNvSpPr/>
            <p:nvPr/>
          </p:nvSpPr>
          <p:spPr>
            <a:xfrm>
              <a:off x="6317525" y="2250900"/>
              <a:ext cx="46625" cy="42350"/>
            </a:xfrm>
            <a:custGeom>
              <a:rect b="b" l="l" r="r" t="t"/>
              <a:pathLst>
                <a:path extrusionOk="0" h="1694" w="1865">
                  <a:moveTo>
                    <a:pt x="1422" y="0"/>
                  </a:moveTo>
                  <a:cubicBezTo>
                    <a:pt x="945" y="0"/>
                    <a:pt x="469" y="29"/>
                    <a:pt x="1" y="98"/>
                  </a:cubicBezTo>
                  <a:lnTo>
                    <a:pt x="1" y="1571"/>
                  </a:lnTo>
                  <a:cubicBezTo>
                    <a:pt x="625" y="1604"/>
                    <a:pt x="1250" y="1638"/>
                    <a:pt x="1864" y="1693"/>
                  </a:cubicBezTo>
                  <a:lnTo>
                    <a:pt x="1864" y="8"/>
                  </a:lnTo>
                  <a:cubicBezTo>
                    <a:pt x="1717" y="3"/>
                    <a:pt x="1569" y="0"/>
                    <a:pt x="1422" y="0"/>
                  </a:cubicBezTo>
                  <a:close/>
                </a:path>
              </a:pathLst>
            </a:custGeom>
            <a:solidFill>
              <a:srgbClr val="4A6C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6" name="Google Shape;1636;p95"/>
            <p:cNvSpPr/>
            <p:nvPr/>
          </p:nvSpPr>
          <p:spPr>
            <a:xfrm>
              <a:off x="6389775" y="2253875"/>
              <a:ext cx="122500" cy="56675"/>
            </a:xfrm>
            <a:custGeom>
              <a:rect b="b" l="l" r="r" t="t"/>
              <a:pathLst>
                <a:path extrusionOk="0" h="2267" w="4900">
                  <a:moveTo>
                    <a:pt x="1" y="1"/>
                  </a:moveTo>
                  <a:lnTo>
                    <a:pt x="1" y="1675"/>
                  </a:lnTo>
                  <a:cubicBezTo>
                    <a:pt x="659" y="1742"/>
                    <a:pt x="1329" y="1820"/>
                    <a:pt x="2010" y="1920"/>
                  </a:cubicBezTo>
                  <a:cubicBezTo>
                    <a:pt x="2478" y="1965"/>
                    <a:pt x="2936" y="2054"/>
                    <a:pt x="3416" y="2110"/>
                  </a:cubicBezTo>
                  <a:cubicBezTo>
                    <a:pt x="3896" y="2166"/>
                    <a:pt x="4375" y="2255"/>
                    <a:pt x="4900" y="2266"/>
                  </a:cubicBezTo>
                  <a:cubicBezTo>
                    <a:pt x="4710" y="2099"/>
                    <a:pt x="4520" y="1932"/>
                    <a:pt x="4320" y="1775"/>
                  </a:cubicBezTo>
                  <a:cubicBezTo>
                    <a:pt x="4130" y="1619"/>
                    <a:pt x="3918" y="1474"/>
                    <a:pt x="3706" y="1340"/>
                  </a:cubicBezTo>
                  <a:cubicBezTo>
                    <a:pt x="3271" y="1072"/>
                    <a:pt x="2824" y="838"/>
                    <a:pt x="2356" y="648"/>
                  </a:cubicBezTo>
                  <a:cubicBezTo>
                    <a:pt x="1597" y="336"/>
                    <a:pt x="804" y="113"/>
                    <a:pt x="1" y="1"/>
                  </a:cubicBezTo>
                  <a:close/>
                </a:path>
              </a:pathLst>
            </a:custGeom>
            <a:solidFill>
              <a:srgbClr val="4A6C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7" name="Google Shape;1637;p95"/>
            <p:cNvSpPr/>
            <p:nvPr/>
          </p:nvSpPr>
          <p:spPr>
            <a:xfrm>
              <a:off x="3578975" y="2053400"/>
              <a:ext cx="1875400" cy="817625"/>
            </a:xfrm>
            <a:custGeom>
              <a:rect b="b" l="l" r="r" t="t"/>
              <a:pathLst>
                <a:path extrusionOk="0" h="32705" w="75016">
                  <a:moveTo>
                    <a:pt x="3195" y="0"/>
                  </a:moveTo>
                  <a:cubicBezTo>
                    <a:pt x="1646" y="0"/>
                    <a:pt x="270" y="88"/>
                    <a:pt x="113" y="298"/>
                  </a:cubicBezTo>
                  <a:cubicBezTo>
                    <a:pt x="1" y="454"/>
                    <a:pt x="7255" y="4482"/>
                    <a:pt x="16751" y="9672"/>
                  </a:cubicBezTo>
                  <a:lnTo>
                    <a:pt x="16796" y="9694"/>
                  </a:lnTo>
                  <a:cubicBezTo>
                    <a:pt x="34595" y="19414"/>
                    <a:pt x="59403" y="32705"/>
                    <a:pt x="59403" y="32705"/>
                  </a:cubicBezTo>
                  <a:lnTo>
                    <a:pt x="75015" y="25194"/>
                  </a:lnTo>
                  <a:cubicBezTo>
                    <a:pt x="75015" y="25194"/>
                    <a:pt x="66824" y="22159"/>
                    <a:pt x="56156" y="18197"/>
                  </a:cubicBezTo>
                  <a:cubicBezTo>
                    <a:pt x="36504" y="10910"/>
                    <a:pt x="8438" y="510"/>
                    <a:pt x="7634" y="298"/>
                  </a:cubicBezTo>
                  <a:cubicBezTo>
                    <a:pt x="7455" y="253"/>
                    <a:pt x="7277" y="220"/>
                    <a:pt x="7087" y="197"/>
                  </a:cubicBezTo>
                  <a:cubicBezTo>
                    <a:pt x="6185" y="74"/>
                    <a:pt x="4617" y="0"/>
                    <a:pt x="3195" y="0"/>
                  </a:cubicBezTo>
                  <a:close/>
                </a:path>
              </a:pathLst>
            </a:custGeom>
            <a:solidFill>
              <a:srgbClr val="87B7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8" name="Google Shape;1638;p95"/>
            <p:cNvSpPr/>
            <p:nvPr/>
          </p:nvSpPr>
          <p:spPr>
            <a:xfrm>
              <a:off x="3998850" y="2295725"/>
              <a:ext cx="1455525" cy="575300"/>
            </a:xfrm>
            <a:custGeom>
              <a:rect b="b" l="l" r="r" t="t"/>
              <a:pathLst>
                <a:path extrusionOk="0" h="23012" w="58221">
                  <a:moveTo>
                    <a:pt x="1" y="1"/>
                  </a:moveTo>
                  <a:cubicBezTo>
                    <a:pt x="17800" y="9721"/>
                    <a:pt x="42608" y="23012"/>
                    <a:pt x="42608" y="23012"/>
                  </a:cubicBezTo>
                  <a:lnTo>
                    <a:pt x="58220" y="15501"/>
                  </a:lnTo>
                  <a:cubicBezTo>
                    <a:pt x="58220" y="15501"/>
                    <a:pt x="50029" y="12466"/>
                    <a:pt x="39349" y="8504"/>
                  </a:cubicBezTo>
                  <a:lnTo>
                    <a:pt x="39349" y="8504"/>
                  </a:lnTo>
                  <a:cubicBezTo>
                    <a:pt x="39461" y="11105"/>
                    <a:pt x="39048" y="13459"/>
                    <a:pt x="37475" y="14363"/>
                  </a:cubicBezTo>
                  <a:cubicBezTo>
                    <a:pt x="37184" y="14532"/>
                    <a:pt x="36757" y="14611"/>
                    <a:pt x="36215" y="14611"/>
                  </a:cubicBezTo>
                  <a:cubicBezTo>
                    <a:pt x="29001" y="14611"/>
                    <a:pt x="1298" y="644"/>
                    <a:pt x="1" y="1"/>
                  </a:cubicBezTo>
                  <a:close/>
                </a:path>
              </a:pathLst>
            </a:custGeom>
            <a:solidFill>
              <a:srgbClr val="E4F1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9" name="Google Shape;1639;p95"/>
            <p:cNvSpPr/>
            <p:nvPr/>
          </p:nvSpPr>
          <p:spPr>
            <a:xfrm>
              <a:off x="3921300" y="2253325"/>
              <a:ext cx="1051250" cy="374150"/>
            </a:xfrm>
            <a:custGeom>
              <a:rect b="b" l="l" r="r" t="t"/>
              <a:pathLst>
                <a:path extrusionOk="0" h="14966" w="42050">
                  <a:moveTo>
                    <a:pt x="1" y="1"/>
                  </a:moveTo>
                  <a:lnTo>
                    <a:pt x="5402" y="2947"/>
                  </a:lnTo>
                  <a:lnTo>
                    <a:pt x="5413" y="2958"/>
                  </a:lnTo>
                  <a:cubicBezTo>
                    <a:pt x="6094" y="3259"/>
                    <a:pt x="6774" y="3561"/>
                    <a:pt x="7455" y="3862"/>
                  </a:cubicBezTo>
                  <a:cubicBezTo>
                    <a:pt x="12187" y="5938"/>
                    <a:pt x="16952" y="7935"/>
                    <a:pt x="21773" y="9821"/>
                  </a:cubicBezTo>
                  <a:cubicBezTo>
                    <a:pt x="24183" y="10758"/>
                    <a:pt x="26605" y="11662"/>
                    <a:pt x="29049" y="12522"/>
                  </a:cubicBezTo>
                  <a:cubicBezTo>
                    <a:pt x="30276" y="12946"/>
                    <a:pt x="31504" y="13347"/>
                    <a:pt x="32754" y="13727"/>
                  </a:cubicBezTo>
                  <a:cubicBezTo>
                    <a:pt x="33992" y="14106"/>
                    <a:pt x="35242" y="14463"/>
                    <a:pt x="36537" y="14720"/>
                  </a:cubicBezTo>
                  <a:cubicBezTo>
                    <a:pt x="37195" y="14876"/>
                    <a:pt x="37865" y="14954"/>
                    <a:pt x="38534" y="14966"/>
                  </a:cubicBezTo>
                  <a:cubicBezTo>
                    <a:pt x="38724" y="14966"/>
                    <a:pt x="38914" y="14943"/>
                    <a:pt x="39092" y="14899"/>
                  </a:cubicBezTo>
                  <a:cubicBezTo>
                    <a:pt x="39282" y="14843"/>
                    <a:pt x="39461" y="14765"/>
                    <a:pt x="39617" y="14675"/>
                  </a:cubicBezTo>
                  <a:cubicBezTo>
                    <a:pt x="39929" y="14497"/>
                    <a:pt x="40219" y="14285"/>
                    <a:pt x="40476" y="14028"/>
                  </a:cubicBezTo>
                  <a:cubicBezTo>
                    <a:pt x="40956" y="13537"/>
                    <a:pt x="41324" y="12934"/>
                    <a:pt x="41559" y="12287"/>
                  </a:cubicBezTo>
                  <a:cubicBezTo>
                    <a:pt x="41782" y="11651"/>
                    <a:pt x="41938" y="11004"/>
                    <a:pt x="42016" y="10334"/>
                  </a:cubicBezTo>
                  <a:cubicBezTo>
                    <a:pt x="42027" y="10245"/>
                    <a:pt x="42038" y="10145"/>
                    <a:pt x="42050" y="10055"/>
                  </a:cubicBezTo>
                  <a:lnTo>
                    <a:pt x="41570" y="9877"/>
                  </a:lnTo>
                  <a:cubicBezTo>
                    <a:pt x="41547" y="10011"/>
                    <a:pt x="41536" y="10133"/>
                    <a:pt x="41514" y="10256"/>
                  </a:cubicBezTo>
                  <a:cubicBezTo>
                    <a:pt x="41291" y="11484"/>
                    <a:pt x="40867" y="12734"/>
                    <a:pt x="39996" y="13537"/>
                  </a:cubicBezTo>
                  <a:cubicBezTo>
                    <a:pt x="39784" y="13738"/>
                    <a:pt x="39539" y="13905"/>
                    <a:pt x="39282" y="14028"/>
                  </a:cubicBezTo>
                  <a:cubicBezTo>
                    <a:pt x="39170" y="14095"/>
                    <a:pt x="39048" y="14151"/>
                    <a:pt x="38925" y="14184"/>
                  </a:cubicBezTo>
                  <a:cubicBezTo>
                    <a:pt x="38827" y="14201"/>
                    <a:pt x="38729" y="14211"/>
                    <a:pt x="38631" y="14211"/>
                  </a:cubicBezTo>
                  <a:cubicBezTo>
                    <a:pt x="38595" y="14211"/>
                    <a:pt x="38559" y="14210"/>
                    <a:pt x="38523" y="14207"/>
                  </a:cubicBezTo>
                  <a:cubicBezTo>
                    <a:pt x="37909" y="14173"/>
                    <a:pt x="37296" y="14084"/>
                    <a:pt x="36693" y="13928"/>
                  </a:cubicBezTo>
                  <a:cubicBezTo>
                    <a:pt x="34227" y="13336"/>
                    <a:pt x="31783" y="12488"/>
                    <a:pt x="29361" y="11618"/>
                  </a:cubicBezTo>
                  <a:cubicBezTo>
                    <a:pt x="26951" y="10747"/>
                    <a:pt x="24529" y="9821"/>
                    <a:pt x="22130" y="8895"/>
                  </a:cubicBezTo>
                  <a:cubicBezTo>
                    <a:pt x="17320" y="7020"/>
                    <a:pt x="12533" y="5078"/>
                    <a:pt x="7745" y="3148"/>
                  </a:cubicBezTo>
                  <a:cubicBezTo>
                    <a:pt x="5167" y="2087"/>
                    <a:pt x="2590" y="1038"/>
                    <a:pt x="1" y="1"/>
                  </a:cubicBezTo>
                  <a:close/>
                </a:path>
              </a:pathLst>
            </a:custGeom>
            <a:solidFill>
              <a:srgbClr val="E4F1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0" name="Google Shape;1640;p95"/>
            <p:cNvSpPr/>
            <p:nvPr/>
          </p:nvSpPr>
          <p:spPr>
            <a:xfrm>
              <a:off x="3755875" y="2058325"/>
              <a:ext cx="1755400" cy="655075"/>
            </a:xfrm>
            <a:custGeom>
              <a:rect b="b" l="l" r="r" t="t"/>
              <a:pathLst>
                <a:path extrusionOk="0" h="26203" w="70216">
                  <a:moveTo>
                    <a:pt x="0" y="0"/>
                  </a:moveTo>
                  <a:lnTo>
                    <a:pt x="45" y="11"/>
                  </a:lnTo>
                  <a:cubicBezTo>
                    <a:pt x="67" y="23"/>
                    <a:pt x="101" y="34"/>
                    <a:pt x="145" y="45"/>
                  </a:cubicBezTo>
                  <a:cubicBezTo>
                    <a:pt x="179" y="56"/>
                    <a:pt x="223" y="78"/>
                    <a:pt x="268" y="101"/>
                  </a:cubicBezTo>
                  <a:cubicBezTo>
                    <a:pt x="4397" y="1730"/>
                    <a:pt x="53722" y="21237"/>
                    <a:pt x="65584" y="26203"/>
                  </a:cubicBezTo>
                  <a:lnTo>
                    <a:pt x="70216" y="23971"/>
                  </a:lnTo>
                  <a:cubicBezTo>
                    <a:pt x="70216" y="23971"/>
                    <a:pt x="1786" y="435"/>
                    <a:pt x="547" y="101"/>
                  </a:cubicBezTo>
                  <a:cubicBezTo>
                    <a:pt x="368" y="56"/>
                    <a:pt x="190" y="23"/>
                    <a:pt x="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1" name="Google Shape;1641;p95"/>
            <p:cNvSpPr/>
            <p:nvPr/>
          </p:nvSpPr>
          <p:spPr>
            <a:xfrm>
              <a:off x="4591700" y="2589400"/>
              <a:ext cx="143425" cy="96075"/>
            </a:xfrm>
            <a:custGeom>
              <a:rect b="b" l="l" r="r" t="t"/>
              <a:pathLst>
                <a:path extrusionOk="0" h="3843" w="5737">
                  <a:moveTo>
                    <a:pt x="4302" y="0"/>
                  </a:moveTo>
                  <a:cubicBezTo>
                    <a:pt x="3797" y="0"/>
                    <a:pt x="3252" y="246"/>
                    <a:pt x="2947" y="395"/>
                  </a:cubicBezTo>
                  <a:cubicBezTo>
                    <a:pt x="492" y="1578"/>
                    <a:pt x="1" y="2248"/>
                    <a:pt x="46" y="2873"/>
                  </a:cubicBezTo>
                  <a:cubicBezTo>
                    <a:pt x="102" y="3583"/>
                    <a:pt x="486" y="3842"/>
                    <a:pt x="1033" y="3842"/>
                  </a:cubicBezTo>
                  <a:cubicBezTo>
                    <a:pt x="1673" y="3842"/>
                    <a:pt x="2536" y="3488"/>
                    <a:pt x="3360" y="3085"/>
                  </a:cubicBezTo>
                  <a:cubicBezTo>
                    <a:pt x="3929" y="2806"/>
                    <a:pt x="5737" y="2002"/>
                    <a:pt x="5335" y="775"/>
                  </a:cubicBezTo>
                  <a:cubicBezTo>
                    <a:pt x="5144" y="184"/>
                    <a:pt x="4738" y="0"/>
                    <a:pt x="430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2" name="Google Shape;1642;p95"/>
            <p:cNvSpPr/>
            <p:nvPr/>
          </p:nvSpPr>
          <p:spPr>
            <a:xfrm>
              <a:off x="4261675" y="2422550"/>
              <a:ext cx="143150" cy="95975"/>
            </a:xfrm>
            <a:custGeom>
              <a:rect b="b" l="l" r="r" t="t"/>
              <a:pathLst>
                <a:path extrusionOk="0" h="3839" w="5726">
                  <a:moveTo>
                    <a:pt x="4300" y="1"/>
                  </a:moveTo>
                  <a:cubicBezTo>
                    <a:pt x="3794" y="1"/>
                    <a:pt x="3246" y="247"/>
                    <a:pt x="2935" y="396"/>
                  </a:cubicBezTo>
                  <a:cubicBezTo>
                    <a:pt x="480" y="1579"/>
                    <a:pt x="0" y="2249"/>
                    <a:pt x="45" y="2873"/>
                  </a:cubicBezTo>
                  <a:cubicBezTo>
                    <a:pt x="101" y="3581"/>
                    <a:pt x="481" y="3839"/>
                    <a:pt x="1023" y="3839"/>
                  </a:cubicBezTo>
                  <a:cubicBezTo>
                    <a:pt x="1660" y="3839"/>
                    <a:pt x="2522" y="3483"/>
                    <a:pt x="3348" y="3085"/>
                  </a:cubicBezTo>
                  <a:cubicBezTo>
                    <a:pt x="3928" y="2806"/>
                    <a:pt x="5725" y="2003"/>
                    <a:pt x="5334" y="775"/>
                  </a:cubicBezTo>
                  <a:cubicBezTo>
                    <a:pt x="5143" y="185"/>
                    <a:pt x="4737" y="1"/>
                    <a:pt x="430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3" name="Google Shape;1643;p95"/>
            <p:cNvSpPr/>
            <p:nvPr/>
          </p:nvSpPr>
          <p:spPr>
            <a:xfrm>
              <a:off x="3936100" y="2259075"/>
              <a:ext cx="133650" cy="89475"/>
            </a:xfrm>
            <a:custGeom>
              <a:rect b="b" l="l" r="r" t="t"/>
              <a:pathLst>
                <a:path extrusionOk="0" h="3579" w="5346">
                  <a:moveTo>
                    <a:pt x="4000" y="1"/>
                  </a:moveTo>
                  <a:cubicBezTo>
                    <a:pt x="3530" y="1"/>
                    <a:pt x="3021" y="230"/>
                    <a:pt x="2734" y="373"/>
                  </a:cubicBezTo>
                  <a:cubicBezTo>
                    <a:pt x="446" y="1467"/>
                    <a:pt x="0" y="2092"/>
                    <a:pt x="45" y="2683"/>
                  </a:cubicBezTo>
                  <a:cubicBezTo>
                    <a:pt x="96" y="3339"/>
                    <a:pt x="449" y="3579"/>
                    <a:pt x="953" y="3579"/>
                  </a:cubicBezTo>
                  <a:cubicBezTo>
                    <a:pt x="1548" y="3579"/>
                    <a:pt x="2352" y="3247"/>
                    <a:pt x="3125" y="2873"/>
                  </a:cubicBezTo>
                  <a:cubicBezTo>
                    <a:pt x="3660" y="2616"/>
                    <a:pt x="5345" y="1869"/>
                    <a:pt x="4966" y="730"/>
                  </a:cubicBezTo>
                  <a:cubicBezTo>
                    <a:pt x="4789" y="175"/>
                    <a:pt x="4410" y="1"/>
                    <a:pt x="400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4" name="Google Shape;1644;p95"/>
            <p:cNvSpPr/>
            <p:nvPr/>
          </p:nvSpPr>
          <p:spPr>
            <a:xfrm>
              <a:off x="4772500" y="2433775"/>
              <a:ext cx="415150" cy="324825"/>
            </a:xfrm>
            <a:custGeom>
              <a:rect b="b" l="l" r="r" t="t"/>
              <a:pathLst>
                <a:path extrusionOk="0" h="12993" w="16606">
                  <a:moveTo>
                    <a:pt x="12752" y="0"/>
                  </a:moveTo>
                  <a:cubicBezTo>
                    <a:pt x="12702" y="0"/>
                    <a:pt x="12655" y="1"/>
                    <a:pt x="12610" y="3"/>
                  </a:cubicBezTo>
                  <a:cubicBezTo>
                    <a:pt x="11829" y="25"/>
                    <a:pt x="11059" y="114"/>
                    <a:pt x="9352" y="840"/>
                  </a:cubicBezTo>
                  <a:cubicBezTo>
                    <a:pt x="8303" y="1275"/>
                    <a:pt x="6886" y="1956"/>
                    <a:pt x="4899" y="3005"/>
                  </a:cubicBezTo>
                  <a:cubicBezTo>
                    <a:pt x="3248" y="3875"/>
                    <a:pt x="0" y="5449"/>
                    <a:pt x="268" y="8584"/>
                  </a:cubicBezTo>
                  <a:cubicBezTo>
                    <a:pt x="313" y="9098"/>
                    <a:pt x="435" y="9611"/>
                    <a:pt x="636" y="10091"/>
                  </a:cubicBezTo>
                  <a:cubicBezTo>
                    <a:pt x="1476" y="12221"/>
                    <a:pt x="2757" y="12992"/>
                    <a:pt x="4420" y="12992"/>
                  </a:cubicBezTo>
                  <a:cubicBezTo>
                    <a:pt x="6008" y="12992"/>
                    <a:pt x="7944" y="12290"/>
                    <a:pt x="10178" y="11397"/>
                  </a:cubicBezTo>
                  <a:cubicBezTo>
                    <a:pt x="11907" y="10705"/>
                    <a:pt x="14630" y="9935"/>
                    <a:pt x="15836" y="7803"/>
                  </a:cubicBezTo>
                  <a:cubicBezTo>
                    <a:pt x="16371" y="6855"/>
                    <a:pt x="16606" y="5638"/>
                    <a:pt x="16315" y="4043"/>
                  </a:cubicBezTo>
                  <a:cubicBezTo>
                    <a:pt x="15667" y="388"/>
                    <a:pt x="13735" y="0"/>
                    <a:pt x="12752" y="0"/>
                  </a:cubicBezTo>
                  <a:close/>
                </a:path>
              </a:pathLst>
            </a:custGeom>
            <a:solidFill>
              <a:srgbClr val="FFB2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5" name="Google Shape;1645;p95"/>
            <p:cNvSpPr/>
            <p:nvPr/>
          </p:nvSpPr>
          <p:spPr>
            <a:xfrm>
              <a:off x="4779200" y="2433775"/>
              <a:ext cx="408450" cy="324825"/>
            </a:xfrm>
            <a:custGeom>
              <a:rect b="b" l="l" r="r" t="t"/>
              <a:pathLst>
                <a:path extrusionOk="0" h="12993" w="16338">
                  <a:moveTo>
                    <a:pt x="12495" y="0"/>
                  </a:moveTo>
                  <a:cubicBezTo>
                    <a:pt x="12445" y="0"/>
                    <a:pt x="12398" y="1"/>
                    <a:pt x="12354" y="3"/>
                  </a:cubicBezTo>
                  <a:cubicBezTo>
                    <a:pt x="11561" y="25"/>
                    <a:pt x="10802" y="114"/>
                    <a:pt x="9084" y="840"/>
                  </a:cubicBezTo>
                  <a:cubicBezTo>
                    <a:pt x="15423" y="4176"/>
                    <a:pt x="10211" y="9890"/>
                    <a:pt x="5837" y="10560"/>
                  </a:cubicBezTo>
                  <a:cubicBezTo>
                    <a:pt x="5345" y="10636"/>
                    <a:pt x="4891" y="10670"/>
                    <a:pt x="4471" y="10670"/>
                  </a:cubicBezTo>
                  <a:cubicBezTo>
                    <a:pt x="1378" y="10670"/>
                    <a:pt x="157" y="8840"/>
                    <a:pt x="0" y="8584"/>
                  </a:cubicBezTo>
                  <a:lnTo>
                    <a:pt x="0" y="8584"/>
                  </a:lnTo>
                  <a:cubicBezTo>
                    <a:pt x="45" y="9098"/>
                    <a:pt x="167" y="9611"/>
                    <a:pt x="368" y="10091"/>
                  </a:cubicBezTo>
                  <a:cubicBezTo>
                    <a:pt x="1208" y="12221"/>
                    <a:pt x="2489" y="12992"/>
                    <a:pt x="4152" y="12992"/>
                  </a:cubicBezTo>
                  <a:cubicBezTo>
                    <a:pt x="5740" y="12992"/>
                    <a:pt x="7676" y="12290"/>
                    <a:pt x="9910" y="11397"/>
                  </a:cubicBezTo>
                  <a:cubicBezTo>
                    <a:pt x="11639" y="10705"/>
                    <a:pt x="14362" y="9935"/>
                    <a:pt x="15568" y="7803"/>
                  </a:cubicBezTo>
                  <a:cubicBezTo>
                    <a:pt x="16103" y="6855"/>
                    <a:pt x="16338" y="5638"/>
                    <a:pt x="16059" y="4043"/>
                  </a:cubicBezTo>
                  <a:cubicBezTo>
                    <a:pt x="15400" y="388"/>
                    <a:pt x="13477" y="0"/>
                    <a:pt x="12495" y="0"/>
                  </a:cubicBezTo>
                  <a:close/>
                </a:path>
              </a:pathLst>
            </a:custGeom>
            <a:solidFill>
              <a:srgbClr val="F5A2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6" name="Google Shape;1646;p95"/>
            <p:cNvSpPr/>
            <p:nvPr/>
          </p:nvSpPr>
          <p:spPr>
            <a:xfrm>
              <a:off x="5006275" y="2448350"/>
              <a:ext cx="163250" cy="211775"/>
            </a:xfrm>
            <a:custGeom>
              <a:rect b="b" l="l" r="r" t="t"/>
              <a:pathLst>
                <a:path extrusionOk="0" h="8471" w="6530">
                  <a:moveTo>
                    <a:pt x="3271" y="0"/>
                  </a:moveTo>
                  <a:cubicBezTo>
                    <a:pt x="1463" y="0"/>
                    <a:pt x="1" y="1897"/>
                    <a:pt x="1" y="4241"/>
                  </a:cubicBezTo>
                  <a:cubicBezTo>
                    <a:pt x="1" y="6573"/>
                    <a:pt x="1463" y="8470"/>
                    <a:pt x="3271" y="8470"/>
                  </a:cubicBezTo>
                  <a:cubicBezTo>
                    <a:pt x="5067" y="8470"/>
                    <a:pt x="6529" y="6573"/>
                    <a:pt x="6529" y="4241"/>
                  </a:cubicBezTo>
                  <a:cubicBezTo>
                    <a:pt x="6529" y="1897"/>
                    <a:pt x="5067" y="0"/>
                    <a:pt x="3271" y="0"/>
                  </a:cubicBezTo>
                  <a:close/>
                </a:path>
              </a:pathLst>
            </a:custGeom>
            <a:solidFill>
              <a:srgbClr val="E4F1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7" name="Google Shape;1647;p95"/>
            <p:cNvSpPr/>
            <p:nvPr/>
          </p:nvSpPr>
          <p:spPr>
            <a:xfrm>
              <a:off x="5015775" y="2460625"/>
              <a:ext cx="144250" cy="187225"/>
            </a:xfrm>
            <a:custGeom>
              <a:rect b="b" l="l" r="r" t="t"/>
              <a:pathLst>
                <a:path extrusionOk="0" h="7489" w="5770">
                  <a:moveTo>
                    <a:pt x="2891" y="0"/>
                  </a:moveTo>
                  <a:cubicBezTo>
                    <a:pt x="1295" y="0"/>
                    <a:pt x="0" y="1674"/>
                    <a:pt x="0" y="3750"/>
                  </a:cubicBezTo>
                  <a:cubicBezTo>
                    <a:pt x="0" y="5814"/>
                    <a:pt x="1295" y="7488"/>
                    <a:pt x="2891" y="7488"/>
                  </a:cubicBezTo>
                  <a:cubicBezTo>
                    <a:pt x="4486" y="7488"/>
                    <a:pt x="5770" y="5814"/>
                    <a:pt x="5770" y="3750"/>
                  </a:cubicBezTo>
                  <a:cubicBezTo>
                    <a:pt x="5770" y="1674"/>
                    <a:pt x="4486" y="0"/>
                    <a:pt x="2891" y="0"/>
                  </a:cubicBezTo>
                  <a:close/>
                </a:path>
              </a:pathLst>
            </a:custGeom>
            <a:solidFill>
              <a:srgbClr val="1C45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1" name="Shape 1651"/>
        <p:cNvGrpSpPr/>
        <p:nvPr/>
      </p:nvGrpSpPr>
      <p:grpSpPr>
        <a:xfrm>
          <a:off x="0" y="0"/>
          <a:ext cx="0" cy="0"/>
          <a:chOff x="0" y="0"/>
          <a:chExt cx="0" cy="0"/>
        </a:xfrm>
      </p:grpSpPr>
      <p:sp>
        <p:nvSpPr>
          <p:cNvPr id="1652" name="Google Shape;1652;p96"/>
          <p:cNvSpPr txBox="1"/>
          <p:nvPr/>
        </p:nvSpPr>
        <p:spPr>
          <a:xfrm>
            <a:off x="397825" y="89650"/>
            <a:ext cx="8447700" cy="27288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900"/>
              <a:buFont typeface="Arial"/>
              <a:buNone/>
            </a:pPr>
            <a:r>
              <a:t/>
            </a:r>
            <a:endParaRPr b="1" sz="3900">
              <a:solidFill>
                <a:srgbClr val="42FFB7"/>
              </a:solidFill>
              <a:latin typeface="Raleway"/>
              <a:ea typeface="Raleway"/>
              <a:cs typeface="Raleway"/>
              <a:sym typeface="Raleway"/>
            </a:endParaRPr>
          </a:p>
          <a:p>
            <a:pPr indent="0" lvl="0" marL="0" marR="0" rtl="0" algn="l">
              <a:lnSpc>
                <a:spcPct val="115000"/>
              </a:lnSpc>
              <a:spcBef>
                <a:spcPts val="0"/>
              </a:spcBef>
              <a:spcAft>
                <a:spcPts val="0"/>
              </a:spcAft>
              <a:buClr>
                <a:srgbClr val="000000"/>
              </a:buClr>
              <a:buSzPts val="1900"/>
              <a:buFont typeface="Arial"/>
              <a:buNone/>
            </a:pPr>
            <a:r>
              <a:t/>
            </a:r>
            <a:endParaRPr b="1" sz="3900">
              <a:solidFill>
                <a:srgbClr val="42FFB7"/>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1900"/>
              <a:buFont typeface="Arial"/>
              <a:buNone/>
            </a:pPr>
            <a:r>
              <a:rPr lang="es" sz="3900">
                <a:solidFill>
                  <a:srgbClr val="42FFB7"/>
                </a:solidFill>
                <a:latin typeface="Raleway"/>
                <a:ea typeface="Raleway"/>
                <a:cs typeface="Raleway"/>
                <a:sym typeface="Raleway"/>
              </a:rPr>
              <a:t>Your action plan must be </a:t>
            </a:r>
            <a:r>
              <a:rPr b="1" lang="es" sz="3900">
                <a:solidFill>
                  <a:srgbClr val="42FFB7"/>
                </a:solidFill>
                <a:latin typeface="Raleway"/>
                <a:ea typeface="Raleway"/>
                <a:cs typeface="Raleway"/>
                <a:sym typeface="Raleway"/>
              </a:rPr>
              <a:t>factual and data based.</a:t>
            </a:r>
            <a:r>
              <a:rPr lang="es" sz="3900">
                <a:solidFill>
                  <a:srgbClr val="42FFB7"/>
                </a:solidFill>
                <a:latin typeface="Raleway"/>
                <a:ea typeface="Raleway"/>
                <a:cs typeface="Raleway"/>
                <a:sym typeface="Raleway"/>
              </a:rPr>
              <a:t> Data collection is essential both for </a:t>
            </a:r>
            <a:r>
              <a:rPr b="1" lang="es" sz="3900">
                <a:solidFill>
                  <a:srgbClr val="42FFB7"/>
                </a:solidFill>
                <a:latin typeface="Raleway"/>
                <a:ea typeface="Raleway"/>
                <a:cs typeface="Raleway"/>
                <a:sym typeface="Raleway"/>
              </a:rPr>
              <a:t>setting up</a:t>
            </a:r>
            <a:r>
              <a:rPr lang="es" sz="3900">
                <a:solidFill>
                  <a:srgbClr val="42FFB7"/>
                </a:solidFill>
                <a:latin typeface="Raleway"/>
                <a:ea typeface="Raleway"/>
                <a:cs typeface="Raleway"/>
                <a:sym typeface="Raleway"/>
              </a:rPr>
              <a:t> as well as </a:t>
            </a:r>
            <a:r>
              <a:rPr b="1" lang="es" sz="3900">
                <a:solidFill>
                  <a:srgbClr val="42FFB7"/>
                </a:solidFill>
                <a:latin typeface="Raleway"/>
                <a:ea typeface="Raleway"/>
                <a:cs typeface="Raleway"/>
                <a:sym typeface="Raleway"/>
              </a:rPr>
              <a:t>monitoring and updating</a:t>
            </a:r>
            <a:r>
              <a:rPr lang="es" sz="3900">
                <a:solidFill>
                  <a:srgbClr val="42FFB7"/>
                </a:solidFill>
                <a:latin typeface="Raleway"/>
                <a:ea typeface="Raleway"/>
                <a:cs typeface="Raleway"/>
                <a:sym typeface="Raleway"/>
              </a:rPr>
              <a:t> your EMI</a:t>
            </a:r>
            <a:endParaRPr i="0" sz="2100" u="none" cap="none" strike="noStrike">
              <a:solidFill>
                <a:schemeClr val="dk1"/>
              </a:solidFill>
              <a:latin typeface="Raleway"/>
              <a:ea typeface="Raleway"/>
              <a:cs typeface="Raleway"/>
              <a:sym typeface="Raleway"/>
            </a:endParaRPr>
          </a:p>
        </p:txBody>
      </p:sp>
      <p:pic>
        <p:nvPicPr>
          <p:cNvPr id="1653" name="Google Shape;1653;p96"/>
          <p:cNvPicPr preferRelativeResize="0"/>
          <p:nvPr/>
        </p:nvPicPr>
        <p:blipFill>
          <a:blip r:embed="rId3">
            <a:alphaModFix/>
          </a:blip>
          <a:stretch>
            <a:fillRect/>
          </a:stretch>
        </p:blipFill>
        <p:spPr>
          <a:xfrm>
            <a:off x="457950" y="89650"/>
            <a:ext cx="1354826" cy="124579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7" name="Shape 1657"/>
        <p:cNvGrpSpPr/>
        <p:nvPr/>
      </p:nvGrpSpPr>
      <p:grpSpPr>
        <a:xfrm>
          <a:off x="0" y="0"/>
          <a:ext cx="0" cy="0"/>
          <a:chOff x="0" y="0"/>
          <a:chExt cx="0" cy="0"/>
        </a:xfrm>
      </p:grpSpPr>
      <p:sp>
        <p:nvSpPr>
          <p:cNvPr id="1658" name="Google Shape;1658;p97"/>
          <p:cNvSpPr txBox="1"/>
          <p:nvPr/>
        </p:nvSpPr>
        <p:spPr>
          <a:xfrm>
            <a:off x="449425" y="358300"/>
            <a:ext cx="8358000" cy="4576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800"/>
              <a:buFont typeface="Arial"/>
              <a:buNone/>
            </a:pPr>
            <a:r>
              <a:rPr b="1" lang="es" sz="4700">
                <a:solidFill>
                  <a:srgbClr val="42FFB7"/>
                </a:solidFill>
                <a:latin typeface="Raleway"/>
                <a:ea typeface="Raleway"/>
                <a:cs typeface="Raleway"/>
                <a:sym typeface="Raleway"/>
              </a:rPr>
              <a:t>Why d</a:t>
            </a:r>
            <a:r>
              <a:rPr b="1" i="0" lang="es" sz="4700" u="none" cap="none" strike="noStrike">
                <a:solidFill>
                  <a:srgbClr val="42FFB7"/>
                </a:solidFill>
                <a:latin typeface="Raleway"/>
                <a:ea typeface="Raleway"/>
                <a:cs typeface="Raleway"/>
                <a:sym typeface="Raleway"/>
              </a:rPr>
              <a:t>ata </a:t>
            </a:r>
            <a:r>
              <a:rPr b="1" lang="es" sz="4700">
                <a:solidFill>
                  <a:srgbClr val="42FFB7"/>
                </a:solidFill>
                <a:latin typeface="Raleway"/>
                <a:ea typeface="Raleway"/>
                <a:cs typeface="Raleway"/>
                <a:sym typeface="Raleway"/>
              </a:rPr>
              <a:t>c</a:t>
            </a:r>
            <a:r>
              <a:rPr b="1" i="0" lang="es" sz="4700" u="none" cap="none" strike="noStrike">
                <a:solidFill>
                  <a:srgbClr val="42FFB7"/>
                </a:solidFill>
                <a:latin typeface="Raleway"/>
                <a:ea typeface="Raleway"/>
                <a:cs typeface="Raleway"/>
                <a:sym typeface="Raleway"/>
              </a:rPr>
              <a:t>ollection?</a:t>
            </a:r>
            <a:endParaRPr b="1" i="0" sz="4700" u="none" cap="none" strike="noStrike">
              <a:solidFill>
                <a:srgbClr val="42FFB7"/>
              </a:solidFill>
              <a:latin typeface="Raleway"/>
              <a:ea typeface="Raleway"/>
              <a:cs typeface="Raleway"/>
              <a:sym typeface="Raleway"/>
            </a:endParaRPr>
          </a:p>
          <a:p>
            <a:pPr indent="-381000" lvl="0" marL="540000" marR="0" rtl="0" algn="l">
              <a:lnSpc>
                <a:spcPct val="115000"/>
              </a:lnSpc>
              <a:spcBef>
                <a:spcPts val="1000"/>
              </a:spcBef>
              <a:spcAft>
                <a:spcPts val="0"/>
              </a:spcAft>
              <a:buClr>
                <a:srgbClr val="FBFBFB"/>
              </a:buClr>
              <a:buSzPts val="2400"/>
              <a:buFont typeface="Raleway"/>
              <a:buChar char="●"/>
            </a:pPr>
            <a:r>
              <a:rPr lang="es" sz="2400">
                <a:solidFill>
                  <a:srgbClr val="FBFBFB"/>
                </a:solidFill>
                <a:latin typeface="Raleway"/>
                <a:ea typeface="Raleway"/>
                <a:cs typeface="Raleway"/>
                <a:sym typeface="Raleway"/>
              </a:rPr>
              <a:t>Data collection is needed in order:</a:t>
            </a:r>
            <a:endParaRPr sz="2400">
              <a:solidFill>
                <a:srgbClr val="FBFBFB"/>
              </a:solidFill>
              <a:latin typeface="Raleway"/>
              <a:ea typeface="Raleway"/>
              <a:cs typeface="Raleway"/>
              <a:sym typeface="Raleway"/>
            </a:endParaRPr>
          </a:p>
          <a:p>
            <a:pPr indent="-332400" lvl="1" marL="450000" marR="0" rtl="0" algn="l">
              <a:lnSpc>
                <a:spcPct val="115000"/>
              </a:lnSpc>
              <a:spcBef>
                <a:spcPts val="1000"/>
              </a:spcBef>
              <a:spcAft>
                <a:spcPts val="0"/>
              </a:spcAft>
              <a:buClr>
                <a:srgbClr val="FBFBFB"/>
              </a:buClr>
              <a:buSzPts val="2400"/>
              <a:buFont typeface="Raleway"/>
              <a:buChar char="○"/>
            </a:pPr>
            <a:r>
              <a:rPr lang="es" sz="2400">
                <a:solidFill>
                  <a:srgbClr val="FBFBFB"/>
                </a:solidFill>
                <a:latin typeface="Raleway"/>
                <a:ea typeface="Raleway"/>
                <a:cs typeface="Raleway"/>
                <a:sym typeface="Raleway"/>
              </a:rPr>
              <a:t>to </a:t>
            </a:r>
            <a:r>
              <a:rPr b="1" lang="es" sz="2400">
                <a:solidFill>
                  <a:srgbClr val="FBFBFB"/>
                </a:solidFill>
                <a:latin typeface="Raleway"/>
                <a:ea typeface="Raleway"/>
                <a:cs typeface="Raleway"/>
                <a:sym typeface="Raleway"/>
              </a:rPr>
              <a:t>register where exactly you stand</a:t>
            </a:r>
            <a:r>
              <a:rPr lang="es" sz="2400">
                <a:solidFill>
                  <a:srgbClr val="FBFBFB"/>
                </a:solidFill>
                <a:latin typeface="Raleway"/>
                <a:ea typeface="Raleway"/>
                <a:cs typeface="Raleway"/>
                <a:sym typeface="Raleway"/>
              </a:rPr>
              <a:t> before launching your </a:t>
            </a:r>
            <a:r>
              <a:rPr lang="es" sz="2400">
                <a:solidFill>
                  <a:srgbClr val="FBFBFB"/>
                </a:solidFill>
                <a:latin typeface="Raleway"/>
                <a:ea typeface="Raleway"/>
                <a:cs typeface="Raleway"/>
                <a:sym typeface="Raleway"/>
              </a:rPr>
              <a:t>EMI</a:t>
            </a:r>
            <a:endParaRPr sz="2400">
              <a:solidFill>
                <a:srgbClr val="FBFBFB"/>
              </a:solidFill>
              <a:latin typeface="Raleway"/>
              <a:ea typeface="Raleway"/>
              <a:cs typeface="Raleway"/>
              <a:sym typeface="Raleway"/>
            </a:endParaRPr>
          </a:p>
          <a:p>
            <a:pPr indent="-332400" lvl="1" marL="450000" marR="0" rtl="0" algn="l">
              <a:lnSpc>
                <a:spcPct val="115000"/>
              </a:lnSpc>
              <a:spcBef>
                <a:spcPts val="1000"/>
              </a:spcBef>
              <a:spcAft>
                <a:spcPts val="0"/>
              </a:spcAft>
              <a:buClr>
                <a:srgbClr val="FBFBFB"/>
              </a:buClr>
              <a:buSzPts val="2400"/>
              <a:buFont typeface="Raleway"/>
              <a:buChar char="○"/>
            </a:pPr>
            <a:r>
              <a:rPr lang="es" sz="2400">
                <a:solidFill>
                  <a:srgbClr val="FBFBFB"/>
                </a:solidFill>
                <a:latin typeface="Raleway"/>
                <a:ea typeface="Raleway"/>
                <a:cs typeface="Raleway"/>
                <a:sym typeface="Raleway"/>
              </a:rPr>
              <a:t>to assist you in </a:t>
            </a:r>
            <a:r>
              <a:rPr b="1" lang="es" sz="2400">
                <a:solidFill>
                  <a:srgbClr val="FBFBFB"/>
                </a:solidFill>
                <a:latin typeface="Raleway"/>
                <a:ea typeface="Raleway"/>
                <a:cs typeface="Raleway"/>
                <a:sym typeface="Raleway"/>
              </a:rPr>
              <a:t>selecting your </a:t>
            </a:r>
            <a:r>
              <a:rPr b="1" lang="es" sz="2400">
                <a:solidFill>
                  <a:srgbClr val="FBFBFB"/>
                </a:solidFill>
                <a:latin typeface="Raleway"/>
                <a:ea typeface="Raleway"/>
                <a:cs typeface="Raleway"/>
                <a:sym typeface="Raleway"/>
              </a:rPr>
              <a:t>EMI</a:t>
            </a:r>
            <a:r>
              <a:rPr b="1" lang="es" sz="2400">
                <a:solidFill>
                  <a:srgbClr val="FBFBFB"/>
                </a:solidFill>
                <a:latin typeface="Raleway"/>
                <a:ea typeface="Raleway"/>
                <a:cs typeface="Raleway"/>
                <a:sym typeface="Raleway"/>
              </a:rPr>
              <a:t> objectives</a:t>
            </a:r>
            <a:endParaRPr b="1" sz="2400">
              <a:solidFill>
                <a:srgbClr val="FBFBFB"/>
              </a:solidFill>
              <a:latin typeface="Raleway"/>
              <a:ea typeface="Raleway"/>
              <a:cs typeface="Raleway"/>
              <a:sym typeface="Raleway"/>
            </a:endParaRPr>
          </a:p>
          <a:p>
            <a:pPr indent="-332400" lvl="1" marL="450000" marR="0" rtl="0" algn="l">
              <a:lnSpc>
                <a:spcPct val="115000"/>
              </a:lnSpc>
              <a:spcBef>
                <a:spcPts val="1000"/>
              </a:spcBef>
              <a:spcAft>
                <a:spcPts val="0"/>
              </a:spcAft>
              <a:buClr>
                <a:srgbClr val="FBFBFB"/>
              </a:buClr>
              <a:buSzPts val="2400"/>
              <a:buFont typeface="Raleway"/>
              <a:buChar char="○"/>
            </a:pPr>
            <a:r>
              <a:rPr lang="es" sz="2400">
                <a:solidFill>
                  <a:srgbClr val="FBFBFB"/>
                </a:solidFill>
                <a:latin typeface="Raleway"/>
                <a:ea typeface="Raleway"/>
                <a:cs typeface="Raleway"/>
                <a:sym typeface="Raleway"/>
              </a:rPr>
              <a:t>you </a:t>
            </a:r>
            <a:r>
              <a:rPr b="1" lang="es" sz="2400">
                <a:solidFill>
                  <a:srgbClr val="FBFBFB"/>
                </a:solidFill>
                <a:latin typeface="Raleway"/>
                <a:ea typeface="Raleway"/>
                <a:cs typeface="Raleway"/>
                <a:sym typeface="Raleway"/>
              </a:rPr>
              <a:t>register progress in achieving the targets of the </a:t>
            </a:r>
            <a:r>
              <a:rPr b="1" lang="es" sz="2400">
                <a:solidFill>
                  <a:srgbClr val="FBFBFB"/>
                </a:solidFill>
                <a:latin typeface="Raleway"/>
                <a:ea typeface="Raleway"/>
                <a:cs typeface="Raleway"/>
                <a:sym typeface="Raleway"/>
              </a:rPr>
              <a:t>EMI</a:t>
            </a:r>
            <a:endParaRPr b="1" sz="2400">
              <a:solidFill>
                <a:srgbClr val="FBFBFB"/>
              </a:solidFill>
              <a:latin typeface="Raleway"/>
              <a:ea typeface="Raleway"/>
              <a:cs typeface="Raleway"/>
              <a:sym typeface="Raleway"/>
            </a:endParaRPr>
          </a:p>
          <a:p>
            <a:pPr indent="0" lvl="0" marL="457200" marR="0" rtl="0" algn="just">
              <a:lnSpc>
                <a:spcPct val="115000"/>
              </a:lnSpc>
              <a:spcBef>
                <a:spcPts val="1000"/>
              </a:spcBef>
              <a:spcAft>
                <a:spcPts val="0"/>
              </a:spcAft>
              <a:buClr>
                <a:srgbClr val="000000"/>
              </a:buClr>
              <a:buSzPts val="2400"/>
              <a:buFont typeface="Arial"/>
              <a:buNone/>
            </a:pPr>
            <a:r>
              <a:t/>
            </a:r>
            <a:endParaRPr i="0" sz="2400" u="none" cap="none" strike="noStrike">
              <a:solidFill>
                <a:srgbClr val="FBFBFB"/>
              </a:solidFill>
              <a:latin typeface="Raleway"/>
              <a:ea typeface="Raleway"/>
              <a:cs typeface="Raleway"/>
              <a:sym typeface="Raleway"/>
            </a:endParaRPr>
          </a:p>
          <a:p>
            <a:pPr indent="0" lvl="0" marL="0" marR="0" rtl="0" algn="ctr">
              <a:lnSpc>
                <a:spcPct val="115000"/>
              </a:lnSpc>
              <a:spcBef>
                <a:spcPts val="0"/>
              </a:spcBef>
              <a:spcAft>
                <a:spcPts val="0"/>
              </a:spcAft>
              <a:buClr>
                <a:srgbClr val="000000"/>
              </a:buClr>
              <a:buSzPts val="700"/>
              <a:buFont typeface="Arial"/>
              <a:buNone/>
            </a:pPr>
            <a:r>
              <a:t/>
            </a:r>
            <a:endParaRPr i="0" sz="700" u="none" cap="none" strike="noStrike">
              <a:solidFill>
                <a:srgbClr val="FBFBFB"/>
              </a:solidFill>
              <a:latin typeface="Raleway"/>
              <a:ea typeface="Raleway"/>
              <a:cs typeface="Raleway"/>
              <a:sym typeface="Raleway"/>
            </a:endParaRPr>
          </a:p>
          <a:p>
            <a:pPr indent="0" lvl="0" marL="0" marR="0" rtl="0" algn="l">
              <a:lnSpc>
                <a:spcPct val="115000"/>
              </a:lnSpc>
              <a:spcBef>
                <a:spcPts val="0"/>
              </a:spcBef>
              <a:spcAft>
                <a:spcPts val="0"/>
              </a:spcAft>
              <a:buClr>
                <a:srgbClr val="000000"/>
              </a:buClr>
              <a:buSzPts val="2400"/>
              <a:buFont typeface="Arial"/>
              <a:buNone/>
            </a:pPr>
            <a:r>
              <a:t/>
            </a:r>
            <a:endParaRPr i="0" sz="2400" u="none" cap="none" strike="noStrike">
              <a:solidFill>
                <a:srgbClr val="FBFBFB"/>
              </a:solidFill>
              <a:latin typeface="Raleway"/>
              <a:ea typeface="Raleway"/>
              <a:cs typeface="Raleway"/>
              <a:sym typeface="Raleway"/>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2" name="Shape 1662"/>
        <p:cNvGrpSpPr/>
        <p:nvPr/>
      </p:nvGrpSpPr>
      <p:grpSpPr>
        <a:xfrm>
          <a:off x="0" y="0"/>
          <a:ext cx="0" cy="0"/>
          <a:chOff x="0" y="0"/>
          <a:chExt cx="0" cy="0"/>
        </a:xfrm>
      </p:grpSpPr>
      <p:sp>
        <p:nvSpPr>
          <p:cNvPr id="1663" name="Google Shape;1663;p98"/>
          <p:cNvSpPr/>
          <p:nvPr/>
        </p:nvSpPr>
        <p:spPr>
          <a:xfrm rot="-3173578">
            <a:off x="2985225" y="845378"/>
            <a:ext cx="501903" cy="500527"/>
          </a:xfrm>
          <a:custGeom>
            <a:rect b="b" l="l" r="r" t="t"/>
            <a:pathLst>
              <a:path extrusionOk="0" h="15634" w="15677">
                <a:moveTo>
                  <a:pt x="7625" y="4899"/>
                </a:moveTo>
                <a:cubicBezTo>
                  <a:pt x="7924" y="4899"/>
                  <a:pt x="8179" y="4942"/>
                  <a:pt x="8435" y="4984"/>
                </a:cubicBezTo>
                <a:cubicBezTo>
                  <a:pt x="8648" y="5070"/>
                  <a:pt x="8861" y="5112"/>
                  <a:pt x="9074" y="5240"/>
                </a:cubicBezTo>
                <a:cubicBezTo>
                  <a:pt x="9287" y="5325"/>
                  <a:pt x="9500" y="5496"/>
                  <a:pt x="9713" y="5666"/>
                </a:cubicBezTo>
                <a:cubicBezTo>
                  <a:pt x="10309" y="6177"/>
                  <a:pt x="10650" y="6859"/>
                  <a:pt x="10778" y="7625"/>
                </a:cubicBezTo>
                <a:cubicBezTo>
                  <a:pt x="10778" y="7881"/>
                  <a:pt x="10778" y="8179"/>
                  <a:pt x="10778" y="8435"/>
                </a:cubicBezTo>
                <a:cubicBezTo>
                  <a:pt x="10735" y="8776"/>
                  <a:pt x="10650" y="9074"/>
                  <a:pt x="10480" y="9372"/>
                </a:cubicBezTo>
                <a:cubicBezTo>
                  <a:pt x="10394" y="9542"/>
                  <a:pt x="10267" y="9713"/>
                  <a:pt x="10139" y="9883"/>
                </a:cubicBezTo>
                <a:lnTo>
                  <a:pt x="10096" y="9926"/>
                </a:lnTo>
                <a:cubicBezTo>
                  <a:pt x="9968" y="10096"/>
                  <a:pt x="9798" y="10224"/>
                  <a:pt x="9628" y="10394"/>
                </a:cubicBezTo>
                <a:cubicBezTo>
                  <a:pt x="9159" y="10778"/>
                  <a:pt x="8520" y="11033"/>
                  <a:pt x="7924" y="11076"/>
                </a:cubicBezTo>
                <a:lnTo>
                  <a:pt x="7370" y="11076"/>
                </a:lnTo>
                <a:cubicBezTo>
                  <a:pt x="7029" y="11033"/>
                  <a:pt x="6688" y="10906"/>
                  <a:pt x="6348" y="10778"/>
                </a:cubicBezTo>
                <a:cubicBezTo>
                  <a:pt x="6049" y="10607"/>
                  <a:pt x="5794" y="10437"/>
                  <a:pt x="5581" y="10181"/>
                </a:cubicBezTo>
                <a:cubicBezTo>
                  <a:pt x="5453" y="10096"/>
                  <a:pt x="5325" y="9968"/>
                  <a:pt x="5240" y="9798"/>
                </a:cubicBezTo>
                <a:cubicBezTo>
                  <a:pt x="4814" y="9287"/>
                  <a:pt x="4601" y="8605"/>
                  <a:pt x="4644" y="7924"/>
                </a:cubicBezTo>
                <a:cubicBezTo>
                  <a:pt x="4644" y="7711"/>
                  <a:pt x="4644" y="7540"/>
                  <a:pt x="4686" y="7370"/>
                </a:cubicBezTo>
                <a:cubicBezTo>
                  <a:pt x="4771" y="7114"/>
                  <a:pt x="4857" y="6859"/>
                  <a:pt x="4942" y="6646"/>
                </a:cubicBezTo>
                <a:cubicBezTo>
                  <a:pt x="5112" y="6305"/>
                  <a:pt x="5325" y="6007"/>
                  <a:pt x="5581" y="5751"/>
                </a:cubicBezTo>
                <a:cubicBezTo>
                  <a:pt x="5751" y="5623"/>
                  <a:pt x="5922" y="5453"/>
                  <a:pt x="6135" y="5325"/>
                </a:cubicBezTo>
                <a:cubicBezTo>
                  <a:pt x="6560" y="5070"/>
                  <a:pt x="7114" y="4942"/>
                  <a:pt x="7625" y="4899"/>
                </a:cubicBezTo>
                <a:close/>
                <a:moveTo>
                  <a:pt x="6731" y="0"/>
                </a:moveTo>
                <a:lnTo>
                  <a:pt x="3919" y="938"/>
                </a:lnTo>
                <a:lnTo>
                  <a:pt x="4516" y="2641"/>
                </a:lnTo>
                <a:cubicBezTo>
                  <a:pt x="4005" y="2982"/>
                  <a:pt x="3493" y="3366"/>
                  <a:pt x="3110" y="3834"/>
                </a:cubicBezTo>
                <a:lnTo>
                  <a:pt x="1534" y="3067"/>
                </a:lnTo>
                <a:lnTo>
                  <a:pt x="213" y="5709"/>
                </a:lnTo>
                <a:lnTo>
                  <a:pt x="1704" y="6433"/>
                </a:lnTo>
                <a:cubicBezTo>
                  <a:pt x="1534" y="7072"/>
                  <a:pt x="1491" y="7711"/>
                  <a:pt x="1534" y="8392"/>
                </a:cubicBezTo>
                <a:lnTo>
                  <a:pt x="0" y="8903"/>
                </a:lnTo>
                <a:lnTo>
                  <a:pt x="980" y="11715"/>
                </a:lnTo>
                <a:lnTo>
                  <a:pt x="2428" y="11246"/>
                </a:lnTo>
                <a:cubicBezTo>
                  <a:pt x="2769" y="11800"/>
                  <a:pt x="3238" y="12311"/>
                  <a:pt x="3749" y="12737"/>
                </a:cubicBezTo>
                <a:lnTo>
                  <a:pt x="3067" y="14100"/>
                </a:lnTo>
                <a:lnTo>
                  <a:pt x="5709" y="15421"/>
                </a:lnTo>
                <a:lnTo>
                  <a:pt x="6433" y="14015"/>
                </a:lnTo>
                <a:cubicBezTo>
                  <a:pt x="6845" y="14098"/>
                  <a:pt x="7258" y="14145"/>
                  <a:pt x="7682" y="14145"/>
                </a:cubicBezTo>
                <a:cubicBezTo>
                  <a:pt x="7915" y="14145"/>
                  <a:pt x="8151" y="14131"/>
                  <a:pt x="8392" y="14100"/>
                </a:cubicBezTo>
                <a:lnTo>
                  <a:pt x="8903" y="15634"/>
                </a:lnTo>
                <a:lnTo>
                  <a:pt x="11758" y="14697"/>
                </a:lnTo>
                <a:lnTo>
                  <a:pt x="11204" y="13078"/>
                </a:lnTo>
                <a:cubicBezTo>
                  <a:pt x="11715" y="12737"/>
                  <a:pt x="12183" y="12311"/>
                  <a:pt x="12567" y="11800"/>
                </a:cubicBezTo>
                <a:lnTo>
                  <a:pt x="14143" y="12567"/>
                </a:lnTo>
                <a:lnTo>
                  <a:pt x="15464" y="9926"/>
                </a:lnTo>
                <a:lnTo>
                  <a:pt x="13760" y="9074"/>
                </a:lnTo>
                <a:cubicBezTo>
                  <a:pt x="13887" y="8520"/>
                  <a:pt x="13887" y="7924"/>
                  <a:pt x="13845" y="7327"/>
                </a:cubicBezTo>
                <a:lnTo>
                  <a:pt x="15677" y="6731"/>
                </a:lnTo>
                <a:lnTo>
                  <a:pt x="14697" y="3919"/>
                </a:lnTo>
                <a:lnTo>
                  <a:pt x="12865" y="4558"/>
                </a:lnTo>
                <a:cubicBezTo>
                  <a:pt x="12524" y="4090"/>
                  <a:pt x="12183" y="3664"/>
                  <a:pt x="11758" y="3280"/>
                </a:cubicBezTo>
                <a:lnTo>
                  <a:pt x="12609" y="1534"/>
                </a:lnTo>
                <a:lnTo>
                  <a:pt x="9926" y="213"/>
                </a:lnTo>
                <a:lnTo>
                  <a:pt x="9074" y="1917"/>
                </a:lnTo>
                <a:cubicBezTo>
                  <a:pt x="8658" y="1821"/>
                  <a:pt x="8219" y="1774"/>
                  <a:pt x="7792" y="1774"/>
                </a:cubicBezTo>
                <a:cubicBezTo>
                  <a:pt x="7649" y="1774"/>
                  <a:pt x="7508" y="1779"/>
                  <a:pt x="7370" y="1789"/>
                </a:cubicBezTo>
                <a:lnTo>
                  <a:pt x="673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8FFD5"/>
              </a:solidFill>
              <a:latin typeface="Arial"/>
              <a:ea typeface="Arial"/>
              <a:cs typeface="Arial"/>
              <a:sym typeface="Arial"/>
            </a:endParaRPr>
          </a:p>
        </p:txBody>
      </p:sp>
      <p:sp>
        <p:nvSpPr>
          <p:cNvPr id="1664" name="Google Shape;1664;p98"/>
          <p:cNvSpPr/>
          <p:nvPr/>
        </p:nvSpPr>
        <p:spPr>
          <a:xfrm>
            <a:off x="6359289" y="786652"/>
            <a:ext cx="267858" cy="59329"/>
          </a:xfrm>
          <a:custGeom>
            <a:rect b="b" l="l" r="r" t="t"/>
            <a:pathLst>
              <a:path extrusionOk="0" h="1321" w="5964">
                <a:moveTo>
                  <a:pt x="0" y="0"/>
                </a:moveTo>
                <a:lnTo>
                  <a:pt x="0" y="1321"/>
                </a:lnTo>
                <a:lnTo>
                  <a:pt x="5964" y="1321"/>
                </a:lnTo>
                <a:lnTo>
                  <a:pt x="596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8FFD5"/>
              </a:solidFill>
              <a:latin typeface="Arial"/>
              <a:ea typeface="Arial"/>
              <a:cs typeface="Arial"/>
              <a:sym typeface="Arial"/>
            </a:endParaRPr>
          </a:p>
        </p:txBody>
      </p:sp>
      <p:sp>
        <p:nvSpPr>
          <p:cNvPr id="1665" name="Google Shape;1665;p98"/>
          <p:cNvSpPr/>
          <p:nvPr/>
        </p:nvSpPr>
        <p:spPr>
          <a:xfrm>
            <a:off x="6782097" y="786652"/>
            <a:ext cx="1568883" cy="59329"/>
          </a:xfrm>
          <a:custGeom>
            <a:rect b="b" l="l" r="r" t="t"/>
            <a:pathLst>
              <a:path extrusionOk="0" h="1321" w="34932">
                <a:moveTo>
                  <a:pt x="0" y="0"/>
                </a:moveTo>
                <a:lnTo>
                  <a:pt x="0" y="1321"/>
                </a:lnTo>
                <a:lnTo>
                  <a:pt x="34931" y="1321"/>
                </a:lnTo>
                <a:lnTo>
                  <a:pt x="34931" y="0"/>
                </a:lnTo>
                <a:close/>
              </a:path>
            </a:pathLst>
          </a:custGeom>
          <a:solidFill>
            <a:srgbClr val="48FF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8FFD5"/>
              </a:solidFill>
              <a:latin typeface="Arial"/>
              <a:ea typeface="Arial"/>
              <a:cs typeface="Arial"/>
              <a:sym typeface="Arial"/>
            </a:endParaRPr>
          </a:p>
        </p:txBody>
      </p:sp>
      <p:sp>
        <p:nvSpPr>
          <p:cNvPr id="1666" name="Google Shape;1666;p98"/>
          <p:cNvSpPr/>
          <p:nvPr/>
        </p:nvSpPr>
        <p:spPr>
          <a:xfrm>
            <a:off x="6359289" y="966482"/>
            <a:ext cx="267858" cy="61261"/>
          </a:xfrm>
          <a:custGeom>
            <a:rect b="b" l="l" r="r" t="t"/>
            <a:pathLst>
              <a:path extrusionOk="0" h="1364" w="5964">
                <a:moveTo>
                  <a:pt x="0" y="0"/>
                </a:moveTo>
                <a:lnTo>
                  <a:pt x="0" y="1364"/>
                </a:lnTo>
                <a:lnTo>
                  <a:pt x="5964" y="1364"/>
                </a:lnTo>
                <a:lnTo>
                  <a:pt x="5964" y="0"/>
                </a:lnTo>
                <a:close/>
              </a:path>
            </a:pathLst>
          </a:custGeom>
          <a:solidFill>
            <a:srgbClr val="48FF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8FFD5"/>
              </a:solidFill>
              <a:latin typeface="Arial"/>
              <a:ea typeface="Arial"/>
              <a:cs typeface="Arial"/>
              <a:sym typeface="Arial"/>
            </a:endParaRPr>
          </a:p>
        </p:txBody>
      </p:sp>
      <p:sp>
        <p:nvSpPr>
          <p:cNvPr id="1667" name="Google Shape;1667;p98"/>
          <p:cNvSpPr/>
          <p:nvPr/>
        </p:nvSpPr>
        <p:spPr>
          <a:xfrm>
            <a:off x="6782097" y="966482"/>
            <a:ext cx="1568883" cy="61261"/>
          </a:xfrm>
          <a:custGeom>
            <a:rect b="b" l="l" r="r" t="t"/>
            <a:pathLst>
              <a:path extrusionOk="0" h="1364" w="34932">
                <a:moveTo>
                  <a:pt x="0" y="0"/>
                </a:moveTo>
                <a:lnTo>
                  <a:pt x="0" y="1364"/>
                </a:lnTo>
                <a:lnTo>
                  <a:pt x="34931" y="1364"/>
                </a:lnTo>
                <a:lnTo>
                  <a:pt x="3493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8FFD5"/>
              </a:solidFill>
              <a:latin typeface="Arial"/>
              <a:ea typeface="Arial"/>
              <a:cs typeface="Arial"/>
              <a:sym typeface="Arial"/>
            </a:endParaRPr>
          </a:p>
        </p:txBody>
      </p:sp>
      <p:sp>
        <p:nvSpPr>
          <p:cNvPr id="1668" name="Google Shape;1668;p98"/>
          <p:cNvSpPr/>
          <p:nvPr/>
        </p:nvSpPr>
        <p:spPr>
          <a:xfrm>
            <a:off x="6359289" y="1148242"/>
            <a:ext cx="267858" cy="59329"/>
          </a:xfrm>
          <a:custGeom>
            <a:rect b="b" l="l" r="r" t="t"/>
            <a:pathLst>
              <a:path extrusionOk="0" h="1321" w="5964">
                <a:moveTo>
                  <a:pt x="0" y="0"/>
                </a:moveTo>
                <a:lnTo>
                  <a:pt x="0" y="1321"/>
                </a:lnTo>
                <a:lnTo>
                  <a:pt x="5964" y="1321"/>
                </a:lnTo>
                <a:lnTo>
                  <a:pt x="5964" y="0"/>
                </a:lnTo>
                <a:close/>
              </a:path>
            </a:pathLst>
          </a:custGeom>
          <a:solidFill>
            <a:srgbClr val="48FF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8FFD5"/>
              </a:solidFill>
              <a:latin typeface="Arial"/>
              <a:ea typeface="Arial"/>
              <a:cs typeface="Arial"/>
              <a:sym typeface="Arial"/>
            </a:endParaRPr>
          </a:p>
        </p:txBody>
      </p:sp>
      <p:sp>
        <p:nvSpPr>
          <p:cNvPr id="1669" name="Google Shape;1669;p98"/>
          <p:cNvSpPr/>
          <p:nvPr/>
        </p:nvSpPr>
        <p:spPr>
          <a:xfrm>
            <a:off x="6782097" y="1148242"/>
            <a:ext cx="991084" cy="59329"/>
          </a:xfrm>
          <a:custGeom>
            <a:rect b="b" l="l" r="r" t="t"/>
            <a:pathLst>
              <a:path extrusionOk="0" h="1321" w="22067">
                <a:moveTo>
                  <a:pt x="0" y="0"/>
                </a:moveTo>
                <a:lnTo>
                  <a:pt x="0" y="1321"/>
                </a:lnTo>
                <a:lnTo>
                  <a:pt x="22066" y="1321"/>
                </a:lnTo>
                <a:lnTo>
                  <a:pt x="22066" y="0"/>
                </a:lnTo>
                <a:close/>
              </a:path>
            </a:pathLst>
          </a:custGeom>
          <a:solidFill>
            <a:srgbClr val="48FF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8FFD5"/>
              </a:solidFill>
              <a:latin typeface="Arial"/>
              <a:ea typeface="Arial"/>
              <a:cs typeface="Arial"/>
              <a:sym typeface="Arial"/>
            </a:endParaRPr>
          </a:p>
        </p:txBody>
      </p:sp>
      <p:sp>
        <p:nvSpPr>
          <p:cNvPr id="1670" name="Google Shape;1670;p98"/>
          <p:cNvSpPr/>
          <p:nvPr/>
        </p:nvSpPr>
        <p:spPr>
          <a:xfrm>
            <a:off x="6359289" y="1330003"/>
            <a:ext cx="267858" cy="59329"/>
          </a:xfrm>
          <a:custGeom>
            <a:rect b="b" l="l" r="r" t="t"/>
            <a:pathLst>
              <a:path extrusionOk="0" h="1321" w="5964">
                <a:moveTo>
                  <a:pt x="0" y="0"/>
                </a:moveTo>
                <a:lnTo>
                  <a:pt x="0" y="1321"/>
                </a:lnTo>
                <a:lnTo>
                  <a:pt x="5964" y="1321"/>
                </a:lnTo>
                <a:lnTo>
                  <a:pt x="5964" y="0"/>
                </a:lnTo>
                <a:close/>
              </a:path>
            </a:pathLst>
          </a:custGeom>
          <a:solidFill>
            <a:srgbClr val="0E2A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8FFD5"/>
              </a:solidFill>
              <a:latin typeface="Arial"/>
              <a:ea typeface="Arial"/>
              <a:cs typeface="Arial"/>
              <a:sym typeface="Arial"/>
            </a:endParaRPr>
          </a:p>
        </p:txBody>
      </p:sp>
      <p:sp>
        <p:nvSpPr>
          <p:cNvPr id="1671" name="Google Shape;1671;p98"/>
          <p:cNvSpPr/>
          <p:nvPr/>
        </p:nvSpPr>
        <p:spPr>
          <a:xfrm>
            <a:off x="6782097" y="1330003"/>
            <a:ext cx="991084" cy="59329"/>
          </a:xfrm>
          <a:custGeom>
            <a:rect b="b" l="l" r="r" t="t"/>
            <a:pathLst>
              <a:path extrusionOk="0" h="1321" w="22067">
                <a:moveTo>
                  <a:pt x="0" y="0"/>
                </a:moveTo>
                <a:lnTo>
                  <a:pt x="0" y="1321"/>
                </a:lnTo>
                <a:lnTo>
                  <a:pt x="22066" y="1321"/>
                </a:lnTo>
                <a:lnTo>
                  <a:pt x="22066" y="0"/>
                </a:lnTo>
                <a:close/>
              </a:path>
            </a:pathLst>
          </a:custGeom>
          <a:solidFill>
            <a:srgbClr val="48FF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8FFD5"/>
              </a:solidFill>
              <a:latin typeface="Arial"/>
              <a:ea typeface="Arial"/>
              <a:cs typeface="Arial"/>
              <a:sym typeface="Arial"/>
            </a:endParaRPr>
          </a:p>
        </p:txBody>
      </p:sp>
      <p:sp>
        <p:nvSpPr>
          <p:cNvPr id="1672" name="Google Shape;1672;p98"/>
          <p:cNvSpPr/>
          <p:nvPr/>
        </p:nvSpPr>
        <p:spPr>
          <a:xfrm>
            <a:off x="648850" y="744525"/>
            <a:ext cx="7980000" cy="3350400"/>
          </a:xfrm>
          <a:prstGeom prst="rect">
            <a:avLst/>
          </a:prstGeom>
          <a:solidFill>
            <a:srgbClr val="1EFFC1"/>
          </a:solidFill>
          <a:ln cap="flat" cmpd="sng" w="9525">
            <a:solidFill>
              <a:srgbClr val="1EFFC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3" name="Google Shape;1673;p98"/>
          <p:cNvSpPr/>
          <p:nvPr/>
        </p:nvSpPr>
        <p:spPr>
          <a:xfrm>
            <a:off x="6055050" y="851685"/>
            <a:ext cx="141654" cy="552963"/>
          </a:xfrm>
          <a:custGeom>
            <a:rect b="b" l="l" r="r" t="t"/>
            <a:pathLst>
              <a:path extrusionOk="0" fill="none" h="12312" w="3154">
                <a:moveTo>
                  <a:pt x="3153" y="12311"/>
                </a:moveTo>
                <a:lnTo>
                  <a:pt x="1" y="12311"/>
                </a:lnTo>
                <a:lnTo>
                  <a:pt x="1" y="0"/>
                </a:lnTo>
                <a:lnTo>
                  <a:pt x="3068" y="0"/>
                </a:lnTo>
              </a:path>
            </a:pathLst>
          </a:custGeom>
          <a:solidFill>
            <a:srgbClr val="48FFD5"/>
          </a:solidFill>
          <a:ln cap="flat" cmpd="sng" w="13850">
            <a:solidFill>
              <a:srgbClr val="48FFD5"/>
            </a:solidFill>
            <a:prstDash val="solid"/>
            <a:miter lim="4259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8FFD5"/>
              </a:solidFill>
              <a:latin typeface="Arial"/>
              <a:ea typeface="Arial"/>
              <a:cs typeface="Arial"/>
              <a:sym typeface="Arial"/>
            </a:endParaRPr>
          </a:p>
        </p:txBody>
      </p:sp>
      <p:sp>
        <p:nvSpPr>
          <p:cNvPr id="1674" name="Google Shape;1674;p98"/>
          <p:cNvSpPr/>
          <p:nvPr/>
        </p:nvSpPr>
        <p:spPr>
          <a:xfrm>
            <a:off x="6534117" y="2977635"/>
            <a:ext cx="1929800" cy="381875"/>
          </a:xfrm>
          <a:custGeom>
            <a:rect b="b" l="l" r="r" t="t"/>
            <a:pathLst>
              <a:path extrusionOk="0" fill="none" h="11928" w="60278">
                <a:moveTo>
                  <a:pt x="0" y="0"/>
                </a:moveTo>
                <a:lnTo>
                  <a:pt x="60277" y="0"/>
                </a:lnTo>
                <a:lnTo>
                  <a:pt x="60277" y="11928"/>
                </a:lnTo>
                <a:lnTo>
                  <a:pt x="0" y="11928"/>
                </a:lnTo>
                <a:close/>
              </a:path>
            </a:pathLst>
          </a:custGeom>
          <a:solidFill>
            <a:srgbClr val="1EFFC1"/>
          </a:solidFill>
          <a:ln cap="flat" cmpd="sng" w="13850">
            <a:solidFill>
              <a:srgbClr val="48FFD5"/>
            </a:solidFill>
            <a:prstDash val="solid"/>
            <a:miter lim="4259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5" name="Google Shape;1675;p98"/>
          <p:cNvSpPr txBox="1"/>
          <p:nvPr/>
        </p:nvSpPr>
        <p:spPr>
          <a:xfrm>
            <a:off x="723850" y="1086775"/>
            <a:ext cx="7830000" cy="2811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400"/>
              <a:buFont typeface="Arial"/>
              <a:buNone/>
            </a:pPr>
            <a:r>
              <a:rPr b="1" i="0" lang="es" sz="3200" u="none" cap="none" strike="noStrike">
                <a:solidFill>
                  <a:srgbClr val="0E2A47"/>
                </a:solidFill>
                <a:latin typeface="Raleway"/>
                <a:ea typeface="Raleway"/>
                <a:cs typeface="Raleway"/>
                <a:sym typeface="Raleway"/>
              </a:rPr>
              <a:t> Monitoring and Measurement</a:t>
            </a:r>
            <a:endParaRPr b="1" i="0" sz="3200" u="none" cap="none" strike="noStrike">
              <a:solidFill>
                <a:srgbClr val="0E2A47"/>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3400"/>
              <a:buFont typeface="Arial"/>
              <a:buNone/>
            </a:pPr>
            <a:r>
              <a:t/>
            </a:r>
            <a:endParaRPr b="1" i="0" sz="1300" u="none" cap="none" strike="noStrike">
              <a:solidFill>
                <a:srgbClr val="0E2A47"/>
              </a:solidFill>
              <a:latin typeface="Raleway"/>
              <a:ea typeface="Raleway"/>
              <a:cs typeface="Raleway"/>
              <a:sym typeface="Raleway"/>
            </a:endParaRPr>
          </a:p>
          <a:p>
            <a:pPr indent="0" lvl="0" marL="0" marR="0" rtl="0" algn="ctr">
              <a:lnSpc>
                <a:spcPct val="115000"/>
              </a:lnSpc>
              <a:spcBef>
                <a:spcPts val="0"/>
              </a:spcBef>
              <a:spcAft>
                <a:spcPts val="0"/>
              </a:spcAft>
              <a:buClr>
                <a:srgbClr val="000000"/>
              </a:buClr>
              <a:buSzPts val="2400"/>
              <a:buFont typeface="Arial"/>
              <a:buNone/>
            </a:pPr>
            <a:r>
              <a:rPr b="0" i="0" lang="es" sz="2400" u="none" cap="none" strike="noStrike">
                <a:solidFill>
                  <a:srgbClr val="0E2A47"/>
                </a:solidFill>
                <a:latin typeface="Raleway"/>
                <a:ea typeface="Raleway"/>
                <a:cs typeface="Raleway"/>
                <a:sym typeface="Raleway"/>
              </a:rPr>
              <a:t>Through monitoring and measurement an organization can measure its progress in meeting its stated environmental objectives and targets through specific periods of time</a:t>
            </a:r>
            <a:endParaRPr b="0" i="0" sz="2400" u="none" cap="none" strike="noStrike">
              <a:solidFill>
                <a:srgbClr val="0E2A47"/>
              </a:solidFill>
              <a:latin typeface="Raleway"/>
              <a:ea typeface="Raleway"/>
              <a:cs typeface="Raleway"/>
              <a:sym typeface="Raleway"/>
            </a:endParaRPr>
          </a:p>
          <a:p>
            <a:pPr indent="0" lvl="0" marL="0" marR="0" rtl="0" algn="ctr">
              <a:lnSpc>
                <a:spcPct val="115000"/>
              </a:lnSpc>
              <a:spcBef>
                <a:spcPts val="0"/>
              </a:spcBef>
              <a:spcAft>
                <a:spcPts val="0"/>
              </a:spcAft>
              <a:buClr>
                <a:srgbClr val="000000"/>
              </a:buClr>
              <a:buSzPts val="2400"/>
              <a:buFont typeface="Arial"/>
              <a:buNone/>
            </a:pPr>
            <a:r>
              <a:t/>
            </a:r>
            <a:endParaRPr b="0" i="0" sz="2400" u="none" cap="none" strike="noStrike">
              <a:solidFill>
                <a:srgbClr val="0E2A47"/>
              </a:solidFill>
              <a:latin typeface="Raleway"/>
              <a:ea typeface="Raleway"/>
              <a:cs typeface="Raleway"/>
              <a:sym typeface="Raleway"/>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35" name="Shape 1335"/>
        <p:cNvGrpSpPr/>
        <p:nvPr/>
      </p:nvGrpSpPr>
      <p:grpSpPr>
        <a:xfrm>
          <a:off x="0" y="0"/>
          <a:ext cx="0" cy="0"/>
          <a:chOff x="0" y="0"/>
          <a:chExt cx="0" cy="0"/>
        </a:xfrm>
      </p:grpSpPr>
      <p:sp>
        <p:nvSpPr>
          <p:cNvPr id="1336" name="Google Shape;1336;p81"/>
          <p:cNvSpPr txBox="1"/>
          <p:nvPr>
            <p:ph type="title"/>
          </p:nvPr>
        </p:nvSpPr>
        <p:spPr>
          <a:xfrm>
            <a:off x="2613050" y="2358750"/>
            <a:ext cx="3992700" cy="1035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s" sz="3500">
                <a:solidFill>
                  <a:srgbClr val="0E2A47"/>
                </a:solidFill>
                <a:latin typeface="Raleway"/>
                <a:ea typeface="Raleway"/>
                <a:cs typeface="Raleway"/>
                <a:sym typeface="Raleway"/>
              </a:rPr>
              <a:t>BASIC CONCEPTS</a:t>
            </a:r>
            <a:endParaRPr b="1" sz="3500">
              <a:solidFill>
                <a:srgbClr val="0E2A47"/>
              </a:solidFill>
              <a:latin typeface="Raleway"/>
              <a:ea typeface="Raleway"/>
              <a:cs typeface="Raleway"/>
              <a:sym typeface="Raleway"/>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9" name="Shape 1679"/>
        <p:cNvGrpSpPr/>
        <p:nvPr/>
      </p:nvGrpSpPr>
      <p:grpSpPr>
        <a:xfrm>
          <a:off x="0" y="0"/>
          <a:ext cx="0" cy="0"/>
          <a:chOff x="0" y="0"/>
          <a:chExt cx="0" cy="0"/>
        </a:xfrm>
      </p:grpSpPr>
      <p:sp>
        <p:nvSpPr>
          <p:cNvPr id="1680" name="Google Shape;1680;p99"/>
          <p:cNvSpPr txBox="1"/>
          <p:nvPr/>
        </p:nvSpPr>
        <p:spPr>
          <a:xfrm>
            <a:off x="449425" y="358300"/>
            <a:ext cx="8074800" cy="4576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800"/>
              <a:buFont typeface="Arial"/>
              <a:buNone/>
            </a:pPr>
            <a:r>
              <a:rPr b="1" lang="es" sz="4700">
                <a:solidFill>
                  <a:srgbClr val="42FFB7"/>
                </a:solidFill>
                <a:latin typeface="Raleway"/>
                <a:ea typeface="Raleway"/>
                <a:cs typeface="Raleway"/>
                <a:sym typeface="Raleway"/>
              </a:rPr>
              <a:t>What d</a:t>
            </a:r>
            <a:r>
              <a:rPr b="1" i="0" lang="es" sz="4700" u="none" cap="none" strike="noStrike">
                <a:solidFill>
                  <a:srgbClr val="42FFB7"/>
                </a:solidFill>
                <a:latin typeface="Raleway"/>
                <a:ea typeface="Raleway"/>
                <a:cs typeface="Raleway"/>
                <a:sym typeface="Raleway"/>
              </a:rPr>
              <a:t>ata is collected</a:t>
            </a:r>
            <a:r>
              <a:rPr b="1" lang="es" sz="4700">
                <a:solidFill>
                  <a:srgbClr val="42FFB7"/>
                </a:solidFill>
                <a:latin typeface="Raleway"/>
                <a:ea typeface="Raleway"/>
                <a:cs typeface="Raleway"/>
                <a:sym typeface="Raleway"/>
              </a:rPr>
              <a:t>?</a:t>
            </a:r>
            <a:endParaRPr b="1" i="0" sz="4700" u="none" cap="none" strike="noStrike">
              <a:solidFill>
                <a:srgbClr val="42FFB7"/>
              </a:solidFill>
              <a:latin typeface="Raleway"/>
              <a:ea typeface="Raleway"/>
              <a:cs typeface="Raleway"/>
              <a:sym typeface="Raleway"/>
            </a:endParaRPr>
          </a:p>
          <a:p>
            <a:pPr indent="-381000" lvl="0" marL="457200" marR="0" rtl="0" algn="l">
              <a:lnSpc>
                <a:spcPct val="115000"/>
              </a:lnSpc>
              <a:spcBef>
                <a:spcPts val="1000"/>
              </a:spcBef>
              <a:spcAft>
                <a:spcPts val="0"/>
              </a:spcAft>
              <a:buClr>
                <a:srgbClr val="FBFBFB"/>
              </a:buClr>
              <a:buSzPts val="2400"/>
              <a:buFont typeface="Raleway"/>
              <a:buChar char="●"/>
            </a:pPr>
            <a:r>
              <a:rPr b="1" lang="es" sz="2400">
                <a:solidFill>
                  <a:srgbClr val="FBFBFB"/>
                </a:solidFill>
                <a:latin typeface="Raleway"/>
                <a:ea typeface="Raleway"/>
                <a:cs typeface="Raleway"/>
                <a:sym typeface="Raleway"/>
              </a:rPr>
              <a:t>O</a:t>
            </a:r>
            <a:r>
              <a:rPr b="1" i="0" lang="es" sz="2400" cap="none" strike="noStrike">
                <a:solidFill>
                  <a:srgbClr val="FBFBFB"/>
                </a:solidFill>
                <a:latin typeface="Raleway"/>
                <a:ea typeface="Raleway"/>
                <a:cs typeface="Raleway"/>
                <a:sym typeface="Raleway"/>
              </a:rPr>
              <a:t>rganizational data</a:t>
            </a:r>
            <a:r>
              <a:rPr i="0" lang="es" sz="2400" cap="none" strike="noStrike">
                <a:solidFill>
                  <a:srgbClr val="FBFBFB"/>
                </a:solidFill>
                <a:latin typeface="Raleway"/>
                <a:ea typeface="Raleway"/>
                <a:cs typeface="Raleway"/>
                <a:sym typeface="Raleway"/>
              </a:rPr>
              <a:t>: e.g activities, available technologies, number of employees etc.</a:t>
            </a:r>
            <a:endParaRPr i="0" sz="2400" cap="none" strike="noStrike">
              <a:solidFill>
                <a:srgbClr val="FBFBFB"/>
              </a:solidFill>
              <a:latin typeface="Raleway"/>
              <a:ea typeface="Raleway"/>
              <a:cs typeface="Raleway"/>
              <a:sym typeface="Raleway"/>
            </a:endParaRPr>
          </a:p>
          <a:p>
            <a:pPr indent="-381000" lvl="0" marL="457200" rtl="0" algn="l">
              <a:lnSpc>
                <a:spcPct val="115000"/>
              </a:lnSpc>
              <a:spcBef>
                <a:spcPts val="1000"/>
              </a:spcBef>
              <a:spcAft>
                <a:spcPts val="0"/>
              </a:spcAft>
              <a:buClr>
                <a:srgbClr val="FBFBFB"/>
              </a:buClr>
              <a:buSzPts val="2400"/>
              <a:buFont typeface="Raleway"/>
              <a:buChar char="●"/>
            </a:pPr>
            <a:r>
              <a:rPr b="1" lang="es" sz="2400">
                <a:solidFill>
                  <a:srgbClr val="FBFBFB"/>
                </a:solidFill>
                <a:latin typeface="Raleway"/>
                <a:ea typeface="Raleway"/>
                <a:cs typeface="Raleway"/>
                <a:sym typeface="Raleway"/>
              </a:rPr>
              <a:t>Legal </a:t>
            </a:r>
            <a:r>
              <a:rPr lang="es" sz="2400">
                <a:solidFill>
                  <a:srgbClr val="FBFBFB"/>
                </a:solidFill>
                <a:latin typeface="Raleway"/>
                <a:ea typeface="Raleway"/>
                <a:cs typeface="Raleway"/>
                <a:sym typeface="Raleway"/>
              </a:rPr>
              <a:t>requirements</a:t>
            </a:r>
            <a:endParaRPr sz="2400">
              <a:solidFill>
                <a:srgbClr val="FBFBFB"/>
              </a:solidFill>
              <a:latin typeface="Raleway"/>
              <a:ea typeface="Raleway"/>
              <a:cs typeface="Raleway"/>
              <a:sym typeface="Raleway"/>
            </a:endParaRPr>
          </a:p>
          <a:p>
            <a:pPr indent="-381000" lvl="0" marL="457200" marR="0" rtl="0" algn="l">
              <a:lnSpc>
                <a:spcPct val="115000"/>
              </a:lnSpc>
              <a:spcBef>
                <a:spcPts val="1000"/>
              </a:spcBef>
              <a:spcAft>
                <a:spcPts val="0"/>
              </a:spcAft>
              <a:buClr>
                <a:srgbClr val="FBFBFB"/>
              </a:buClr>
              <a:buSzPts val="2400"/>
              <a:buFont typeface="Raleway"/>
              <a:buChar char="●"/>
            </a:pPr>
            <a:r>
              <a:rPr b="1" i="0" lang="es" sz="2400" cap="none" strike="noStrike">
                <a:solidFill>
                  <a:srgbClr val="FBFBFB"/>
                </a:solidFill>
                <a:latin typeface="Raleway"/>
                <a:ea typeface="Raleway"/>
                <a:cs typeface="Raleway"/>
                <a:sym typeface="Raleway"/>
              </a:rPr>
              <a:t>Environmental </a:t>
            </a:r>
            <a:r>
              <a:rPr b="1" lang="es" sz="2400">
                <a:solidFill>
                  <a:srgbClr val="FBFBFB"/>
                </a:solidFill>
                <a:latin typeface="Raleway"/>
                <a:ea typeface="Raleway"/>
                <a:cs typeface="Raleway"/>
                <a:sym typeface="Raleway"/>
              </a:rPr>
              <a:t>performance data</a:t>
            </a:r>
            <a:r>
              <a:rPr i="0" lang="es" sz="2400" cap="none" strike="noStrike">
                <a:solidFill>
                  <a:srgbClr val="FBFBFB"/>
                </a:solidFill>
                <a:latin typeface="Raleway"/>
                <a:ea typeface="Raleway"/>
                <a:cs typeface="Raleway"/>
                <a:sym typeface="Raleway"/>
              </a:rPr>
              <a:t>: any organization’s activit</a:t>
            </a:r>
            <a:r>
              <a:rPr lang="es" sz="2400">
                <a:solidFill>
                  <a:srgbClr val="FBFBFB"/>
                </a:solidFill>
                <a:latin typeface="Raleway"/>
                <a:ea typeface="Raleway"/>
                <a:cs typeface="Raleway"/>
                <a:sym typeface="Raleway"/>
              </a:rPr>
              <a:t>y</a:t>
            </a:r>
            <a:r>
              <a:rPr i="0" lang="es" sz="2400" cap="none" strike="noStrike">
                <a:solidFill>
                  <a:srgbClr val="FBFBFB"/>
                </a:solidFill>
                <a:latin typeface="Raleway"/>
                <a:ea typeface="Raleway"/>
                <a:cs typeface="Raleway"/>
                <a:sym typeface="Raleway"/>
              </a:rPr>
              <a:t>, product and service which can interact with the environment </a:t>
            </a:r>
            <a:r>
              <a:rPr lang="es" sz="2400">
                <a:solidFill>
                  <a:srgbClr val="FBFBFB"/>
                </a:solidFill>
                <a:latin typeface="Raleway"/>
                <a:ea typeface="Raleway"/>
                <a:cs typeface="Raleway"/>
                <a:sym typeface="Raleway"/>
              </a:rPr>
              <a:t>and create environmental impact</a:t>
            </a:r>
            <a:endParaRPr i="0" sz="2400" cap="none" strike="noStrike">
              <a:solidFill>
                <a:srgbClr val="FBFBFB"/>
              </a:solidFill>
              <a:latin typeface="Raleway"/>
              <a:ea typeface="Raleway"/>
              <a:cs typeface="Raleway"/>
              <a:sym typeface="Raleway"/>
            </a:endParaRPr>
          </a:p>
          <a:p>
            <a:pPr indent="0" lvl="0" marL="457200" marR="0" rtl="0" algn="just">
              <a:lnSpc>
                <a:spcPct val="115000"/>
              </a:lnSpc>
              <a:spcBef>
                <a:spcPts val="1000"/>
              </a:spcBef>
              <a:spcAft>
                <a:spcPts val="0"/>
              </a:spcAft>
              <a:buClr>
                <a:srgbClr val="000000"/>
              </a:buClr>
              <a:buSzPts val="2400"/>
              <a:buFont typeface="Arial"/>
              <a:buNone/>
            </a:pPr>
            <a:r>
              <a:t/>
            </a:r>
            <a:endParaRPr i="0" sz="2400" u="none" cap="none" strike="noStrike">
              <a:solidFill>
                <a:srgbClr val="FBFBFB"/>
              </a:solidFill>
              <a:latin typeface="Raleway"/>
              <a:ea typeface="Raleway"/>
              <a:cs typeface="Raleway"/>
              <a:sym typeface="Raleway"/>
            </a:endParaRPr>
          </a:p>
          <a:p>
            <a:pPr indent="0" lvl="0" marL="0" marR="0" rtl="0" algn="ctr">
              <a:lnSpc>
                <a:spcPct val="115000"/>
              </a:lnSpc>
              <a:spcBef>
                <a:spcPts val="0"/>
              </a:spcBef>
              <a:spcAft>
                <a:spcPts val="0"/>
              </a:spcAft>
              <a:buClr>
                <a:srgbClr val="000000"/>
              </a:buClr>
              <a:buSzPts val="700"/>
              <a:buFont typeface="Arial"/>
              <a:buNone/>
            </a:pPr>
            <a:r>
              <a:t/>
            </a:r>
            <a:endParaRPr i="0" sz="700" u="none" cap="none" strike="noStrike">
              <a:solidFill>
                <a:srgbClr val="FBFBFB"/>
              </a:solidFill>
              <a:latin typeface="Raleway"/>
              <a:ea typeface="Raleway"/>
              <a:cs typeface="Raleway"/>
              <a:sym typeface="Raleway"/>
            </a:endParaRPr>
          </a:p>
          <a:p>
            <a:pPr indent="0" lvl="0" marL="0" marR="0" rtl="0" algn="l">
              <a:lnSpc>
                <a:spcPct val="115000"/>
              </a:lnSpc>
              <a:spcBef>
                <a:spcPts val="0"/>
              </a:spcBef>
              <a:spcAft>
                <a:spcPts val="0"/>
              </a:spcAft>
              <a:buClr>
                <a:srgbClr val="000000"/>
              </a:buClr>
              <a:buSzPts val="2400"/>
              <a:buFont typeface="Arial"/>
              <a:buNone/>
            </a:pPr>
            <a:r>
              <a:t/>
            </a:r>
            <a:endParaRPr i="0" sz="2400" u="none" cap="none" strike="noStrike">
              <a:solidFill>
                <a:srgbClr val="FBFBFB"/>
              </a:solidFill>
              <a:latin typeface="Raleway"/>
              <a:ea typeface="Raleway"/>
              <a:cs typeface="Raleway"/>
              <a:sym typeface="Raleway"/>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52643"/>
            </a:gs>
            <a:gs pos="100000">
              <a:srgbClr val="041523"/>
            </a:gs>
          </a:gsLst>
          <a:path path="circle">
            <a:fillToRect b="50%" l="50%" r="50%" t="50%"/>
          </a:path>
          <a:tileRect/>
        </a:gradFill>
      </p:bgPr>
    </p:bg>
    <p:spTree>
      <p:nvGrpSpPr>
        <p:cNvPr id="1684" name="Shape 1684"/>
        <p:cNvGrpSpPr/>
        <p:nvPr/>
      </p:nvGrpSpPr>
      <p:grpSpPr>
        <a:xfrm>
          <a:off x="0" y="0"/>
          <a:ext cx="0" cy="0"/>
          <a:chOff x="0" y="0"/>
          <a:chExt cx="0" cy="0"/>
        </a:xfrm>
      </p:grpSpPr>
      <p:pic>
        <p:nvPicPr>
          <p:cNvPr id="1685" name="Google Shape;1685;p100"/>
          <p:cNvPicPr preferRelativeResize="0"/>
          <p:nvPr/>
        </p:nvPicPr>
        <p:blipFill>
          <a:blip r:embed="rId3">
            <a:alphaModFix/>
          </a:blip>
          <a:stretch>
            <a:fillRect/>
          </a:stretch>
        </p:blipFill>
        <p:spPr>
          <a:xfrm>
            <a:off x="425593" y="4690650"/>
            <a:ext cx="657225" cy="133350"/>
          </a:xfrm>
          <a:prstGeom prst="rect">
            <a:avLst/>
          </a:prstGeom>
          <a:noFill/>
          <a:ln>
            <a:noFill/>
          </a:ln>
        </p:spPr>
      </p:pic>
      <p:pic>
        <p:nvPicPr>
          <p:cNvPr id="1686" name="Google Shape;1686;p100"/>
          <p:cNvPicPr preferRelativeResize="0"/>
          <p:nvPr/>
        </p:nvPicPr>
        <p:blipFill>
          <a:blip r:embed="rId4">
            <a:alphaModFix/>
          </a:blip>
          <a:stretch>
            <a:fillRect/>
          </a:stretch>
        </p:blipFill>
        <p:spPr>
          <a:xfrm>
            <a:off x="7852950" y="4641900"/>
            <a:ext cx="1049575" cy="182100"/>
          </a:xfrm>
          <a:prstGeom prst="rect">
            <a:avLst/>
          </a:prstGeom>
          <a:noFill/>
          <a:ln>
            <a:noFill/>
          </a:ln>
        </p:spPr>
      </p:pic>
      <p:pic>
        <p:nvPicPr>
          <p:cNvPr id="1687" name="Google Shape;1687;p100"/>
          <p:cNvPicPr preferRelativeResize="0"/>
          <p:nvPr/>
        </p:nvPicPr>
        <p:blipFill>
          <a:blip r:embed="rId5">
            <a:alphaModFix/>
          </a:blip>
          <a:stretch>
            <a:fillRect/>
          </a:stretch>
        </p:blipFill>
        <p:spPr>
          <a:xfrm>
            <a:off x="8210425" y="499650"/>
            <a:ext cx="933575" cy="1352550"/>
          </a:xfrm>
          <a:prstGeom prst="rect">
            <a:avLst/>
          </a:prstGeom>
          <a:noFill/>
          <a:ln>
            <a:noFill/>
          </a:ln>
        </p:spPr>
      </p:pic>
      <p:sp>
        <p:nvSpPr>
          <p:cNvPr id="1688" name="Google Shape;1688;p100"/>
          <p:cNvSpPr txBox="1"/>
          <p:nvPr>
            <p:ph idx="2" type="ctrTitle"/>
          </p:nvPr>
        </p:nvSpPr>
        <p:spPr>
          <a:xfrm>
            <a:off x="2749650" y="2874100"/>
            <a:ext cx="3244800" cy="421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s" sz="1800">
                <a:latin typeface="Raleway"/>
                <a:ea typeface="Raleway"/>
                <a:cs typeface="Raleway"/>
                <a:sym typeface="Raleway"/>
              </a:rPr>
              <a:t>Amount of Use/Material per time period</a:t>
            </a:r>
            <a:endParaRPr b="1" sz="1800">
              <a:latin typeface="Raleway"/>
              <a:ea typeface="Raleway"/>
              <a:cs typeface="Raleway"/>
              <a:sym typeface="Raleway"/>
            </a:endParaRPr>
          </a:p>
        </p:txBody>
      </p:sp>
      <p:sp>
        <p:nvSpPr>
          <p:cNvPr id="1689" name="Google Shape;1689;p100"/>
          <p:cNvSpPr txBox="1"/>
          <p:nvPr>
            <p:ph idx="15" type="title"/>
          </p:nvPr>
        </p:nvSpPr>
        <p:spPr>
          <a:xfrm>
            <a:off x="450750" y="145950"/>
            <a:ext cx="8178300" cy="734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4800"/>
              <a:buFont typeface="Arial"/>
              <a:buNone/>
            </a:pPr>
            <a:r>
              <a:rPr b="1" lang="es" sz="4300">
                <a:solidFill>
                  <a:srgbClr val="42FFB7"/>
                </a:solidFill>
                <a:latin typeface="Raleway"/>
                <a:ea typeface="Raleway"/>
                <a:cs typeface="Raleway"/>
                <a:sym typeface="Raleway"/>
              </a:rPr>
              <a:t>Methods and Tools for data collection</a:t>
            </a:r>
            <a:endParaRPr b="1" sz="4300">
              <a:solidFill>
                <a:srgbClr val="42FFB7"/>
              </a:solidFill>
              <a:latin typeface="Raleway"/>
              <a:ea typeface="Raleway"/>
              <a:cs typeface="Raleway"/>
              <a:sym typeface="Raleway"/>
            </a:endParaRPr>
          </a:p>
          <a:p>
            <a:pPr indent="0" lvl="0" marL="0" rtl="0" algn="ctr">
              <a:spcBef>
                <a:spcPts val="0"/>
              </a:spcBef>
              <a:spcAft>
                <a:spcPts val="0"/>
              </a:spcAft>
              <a:buNone/>
            </a:pPr>
            <a:r>
              <a:t/>
            </a:r>
            <a:endParaRPr/>
          </a:p>
        </p:txBody>
      </p:sp>
      <p:sp>
        <p:nvSpPr>
          <p:cNvPr id="1690" name="Google Shape;1690;p100"/>
          <p:cNvSpPr txBox="1"/>
          <p:nvPr>
            <p:ph type="ctrTitle"/>
          </p:nvPr>
        </p:nvSpPr>
        <p:spPr>
          <a:xfrm>
            <a:off x="563730" y="2645488"/>
            <a:ext cx="2056200" cy="421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s" sz="1800">
                <a:latin typeface="Raleway"/>
                <a:ea typeface="Raleway"/>
                <a:cs typeface="Raleway"/>
                <a:sym typeface="Raleway"/>
              </a:rPr>
              <a:t>Checklists</a:t>
            </a:r>
            <a:endParaRPr b="1" sz="1800">
              <a:latin typeface="Raleway"/>
              <a:ea typeface="Raleway"/>
              <a:cs typeface="Raleway"/>
              <a:sym typeface="Raleway"/>
            </a:endParaRPr>
          </a:p>
        </p:txBody>
      </p:sp>
      <p:sp>
        <p:nvSpPr>
          <p:cNvPr id="1691" name="Google Shape;1691;p100"/>
          <p:cNvSpPr txBox="1"/>
          <p:nvPr>
            <p:ph idx="4" type="ctrTitle"/>
          </p:nvPr>
        </p:nvSpPr>
        <p:spPr>
          <a:xfrm>
            <a:off x="6146944" y="2874088"/>
            <a:ext cx="2056200" cy="421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s" sz="1800">
                <a:latin typeface="Raleway"/>
                <a:ea typeface="Raleway"/>
                <a:cs typeface="Raleway"/>
                <a:sym typeface="Raleway"/>
              </a:rPr>
              <a:t>Disposal Cost Avoidance</a:t>
            </a:r>
            <a:endParaRPr b="1" sz="1800">
              <a:latin typeface="Raleway"/>
              <a:ea typeface="Raleway"/>
              <a:cs typeface="Raleway"/>
              <a:sym typeface="Raleway"/>
            </a:endParaRPr>
          </a:p>
        </p:txBody>
      </p:sp>
      <p:sp>
        <p:nvSpPr>
          <p:cNvPr id="1692" name="Google Shape;1692;p100"/>
          <p:cNvSpPr txBox="1"/>
          <p:nvPr>
            <p:ph idx="6" type="ctrTitle"/>
          </p:nvPr>
        </p:nvSpPr>
        <p:spPr>
          <a:xfrm>
            <a:off x="631881" y="4296900"/>
            <a:ext cx="2056200" cy="421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s" sz="1800">
                <a:latin typeface="Raleway"/>
                <a:ea typeface="Raleway"/>
                <a:cs typeface="Raleway"/>
                <a:sym typeface="Raleway"/>
              </a:rPr>
              <a:t>Monthly Bills</a:t>
            </a:r>
            <a:endParaRPr b="1" sz="1800">
              <a:latin typeface="Raleway"/>
              <a:ea typeface="Raleway"/>
              <a:cs typeface="Raleway"/>
              <a:sym typeface="Raleway"/>
            </a:endParaRPr>
          </a:p>
        </p:txBody>
      </p:sp>
      <p:sp>
        <p:nvSpPr>
          <p:cNvPr id="1693" name="Google Shape;1693;p100"/>
          <p:cNvSpPr txBox="1"/>
          <p:nvPr>
            <p:ph idx="13" type="ctrTitle"/>
          </p:nvPr>
        </p:nvSpPr>
        <p:spPr>
          <a:xfrm>
            <a:off x="5615652" y="4277895"/>
            <a:ext cx="3115200" cy="421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s" sz="1800">
                <a:latin typeface="Raleway"/>
                <a:ea typeface="Raleway"/>
                <a:cs typeface="Raleway"/>
                <a:sym typeface="Raleway"/>
              </a:rPr>
              <a:t>On Site </a:t>
            </a:r>
            <a:r>
              <a:rPr b="1" lang="es" sz="1800">
                <a:latin typeface="Raleway"/>
                <a:ea typeface="Raleway"/>
                <a:cs typeface="Raleway"/>
                <a:sym typeface="Raleway"/>
              </a:rPr>
              <a:t>Measurements</a:t>
            </a:r>
            <a:endParaRPr b="1" sz="1800">
              <a:latin typeface="Raleway"/>
              <a:ea typeface="Raleway"/>
              <a:cs typeface="Raleway"/>
              <a:sym typeface="Raleway"/>
            </a:endParaRPr>
          </a:p>
        </p:txBody>
      </p:sp>
      <p:sp>
        <p:nvSpPr>
          <p:cNvPr id="1694" name="Google Shape;1694;p100"/>
          <p:cNvSpPr txBox="1"/>
          <p:nvPr/>
        </p:nvSpPr>
        <p:spPr>
          <a:xfrm>
            <a:off x="2837650" y="1868500"/>
            <a:ext cx="3080700" cy="421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sz="2400">
                <a:solidFill>
                  <a:srgbClr val="FFFFFF"/>
                </a:solidFill>
                <a:latin typeface="Raleway"/>
                <a:ea typeface="Raleway"/>
                <a:cs typeface="Raleway"/>
                <a:sym typeface="Raleway"/>
              </a:rPr>
              <a:t>Approximate</a:t>
            </a:r>
            <a:endParaRPr b="1" sz="2400">
              <a:solidFill>
                <a:srgbClr val="FFFFFF"/>
              </a:solidFill>
              <a:latin typeface="Raleway"/>
              <a:ea typeface="Raleway"/>
              <a:cs typeface="Raleway"/>
              <a:sym typeface="Raleway"/>
            </a:endParaRPr>
          </a:p>
        </p:txBody>
      </p:sp>
      <p:cxnSp>
        <p:nvCxnSpPr>
          <p:cNvPr id="1695" name="Google Shape;1695;p100"/>
          <p:cNvCxnSpPr/>
          <p:nvPr/>
        </p:nvCxnSpPr>
        <p:spPr>
          <a:xfrm flipH="1">
            <a:off x="1754730" y="2079088"/>
            <a:ext cx="1006800" cy="585300"/>
          </a:xfrm>
          <a:prstGeom prst="bentConnector3">
            <a:avLst>
              <a:gd fmla="val 100798" name="adj1"/>
            </a:avLst>
          </a:prstGeom>
          <a:noFill/>
          <a:ln cap="flat" cmpd="sng" w="19050">
            <a:solidFill>
              <a:srgbClr val="FFFFFF"/>
            </a:solidFill>
            <a:prstDash val="solid"/>
            <a:round/>
            <a:headEnd len="med" w="med" type="none"/>
            <a:tailEnd len="med" w="med" type="stealth"/>
          </a:ln>
        </p:spPr>
      </p:cxnSp>
      <p:cxnSp>
        <p:nvCxnSpPr>
          <p:cNvPr id="1696" name="Google Shape;1696;p100"/>
          <p:cNvCxnSpPr/>
          <p:nvPr/>
        </p:nvCxnSpPr>
        <p:spPr>
          <a:xfrm>
            <a:off x="5961850" y="2079100"/>
            <a:ext cx="1248600" cy="537000"/>
          </a:xfrm>
          <a:prstGeom prst="bentConnector3">
            <a:avLst>
              <a:gd fmla="val 100008" name="adj1"/>
            </a:avLst>
          </a:prstGeom>
          <a:noFill/>
          <a:ln cap="flat" cmpd="sng" w="19050">
            <a:solidFill>
              <a:srgbClr val="FFFFFF"/>
            </a:solidFill>
            <a:prstDash val="solid"/>
            <a:round/>
            <a:headEnd len="med" w="med" type="none"/>
            <a:tailEnd len="med" w="med" type="stealth"/>
          </a:ln>
        </p:spPr>
      </p:cxnSp>
      <p:cxnSp>
        <p:nvCxnSpPr>
          <p:cNvPr id="1697" name="Google Shape;1697;p100"/>
          <p:cNvCxnSpPr/>
          <p:nvPr/>
        </p:nvCxnSpPr>
        <p:spPr>
          <a:xfrm flipH="1">
            <a:off x="4372000" y="2365900"/>
            <a:ext cx="6000" cy="279600"/>
          </a:xfrm>
          <a:prstGeom prst="straightConnector1">
            <a:avLst/>
          </a:prstGeom>
          <a:noFill/>
          <a:ln cap="flat" cmpd="sng" w="19050">
            <a:solidFill>
              <a:srgbClr val="FFFFFF"/>
            </a:solidFill>
            <a:prstDash val="solid"/>
            <a:round/>
            <a:headEnd len="med" w="med" type="none"/>
            <a:tailEnd len="med" w="med" type="triangle"/>
          </a:ln>
        </p:spPr>
      </p:cxnSp>
      <p:pic>
        <p:nvPicPr>
          <p:cNvPr id="1698" name="Google Shape;1698;p100"/>
          <p:cNvPicPr preferRelativeResize="0"/>
          <p:nvPr/>
        </p:nvPicPr>
        <p:blipFill>
          <a:blip r:embed="rId6">
            <a:alphaModFix/>
          </a:blip>
          <a:stretch>
            <a:fillRect/>
          </a:stretch>
        </p:blipFill>
        <p:spPr>
          <a:xfrm>
            <a:off x="0" y="880650"/>
            <a:ext cx="882793" cy="1383838"/>
          </a:xfrm>
          <a:prstGeom prst="rect">
            <a:avLst/>
          </a:prstGeom>
          <a:noFill/>
          <a:ln>
            <a:noFill/>
          </a:ln>
        </p:spPr>
      </p:pic>
      <p:sp>
        <p:nvSpPr>
          <p:cNvPr id="1699" name="Google Shape;1699;p100"/>
          <p:cNvSpPr txBox="1"/>
          <p:nvPr/>
        </p:nvSpPr>
        <p:spPr>
          <a:xfrm>
            <a:off x="2829601" y="3621100"/>
            <a:ext cx="3080700" cy="421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sz="2400">
                <a:solidFill>
                  <a:srgbClr val="FFFFFF"/>
                </a:solidFill>
                <a:latin typeface="Raleway"/>
                <a:ea typeface="Raleway"/>
                <a:cs typeface="Raleway"/>
                <a:sym typeface="Raleway"/>
              </a:rPr>
              <a:t>Accurate</a:t>
            </a:r>
            <a:endParaRPr b="1" sz="2400">
              <a:solidFill>
                <a:srgbClr val="FFFFFF"/>
              </a:solidFill>
              <a:latin typeface="Raleway"/>
              <a:ea typeface="Raleway"/>
              <a:cs typeface="Raleway"/>
              <a:sym typeface="Raleway"/>
            </a:endParaRPr>
          </a:p>
        </p:txBody>
      </p:sp>
      <p:cxnSp>
        <p:nvCxnSpPr>
          <p:cNvPr id="1700" name="Google Shape;1700;p100"/>
          <p:cNvCxnSpPr/>
          <p:nvPr/>
        </p:nvCxnSpPr>
        <p:spPr>
          <a:xfrm flipH="1">
            <a:off x="1735881" y="3867000"/>
            <a:ext cx="1340100" cy="434700"/>
          </a:xfrm>
          <a:prstGeom prst="bentConnector3">
            <a:avLst>
              <a:gd fmla="val 99993" name="adj1"/>
            </a:avLst>
          </a:prstGeom>
          <a:noFill/>
          <a:ln cap="flat" cmpd="sng" w="19050">
            <a:solidFill>
              <a:srgbClr val="FFFFFF"/>
            </a:solidFill>
            <a:prstDash val="solid"/>
            <a:round/>
            <a:headEnd len="med" w="med" type="none"/>
            <a:tailEnd len="med" w="med" type="stealth"/>
          </a:ln>
        </p:spPr>
      </p:cxnSp>
      <p:cxnSp>
        <p:nvCxnSpPr>
          <p:cNvPr id="1701" name="Google Shape;1701;p100"/>
          <p:cNvCxnSpPr/>
          <p:nvPr/>
        </p:nvCxnSpPr>
        <p:spPr>
          <a:xfrm>
            <a:off x="5926876" y="3852097"/>
            <a:ext cx="1387200" cy="425400"/>
          </a:xfrm>
          <a:prstGeom prst="bentConnector3">
            <a:avLst>
              <a:gd fmla="val 99423" name="adj1"/>
            </a:avLst>
          </a:prstGeom>
          <a:noFill/>
          <a:ln cap="flat" cmpd="sng" w="19050">
            <a:solidFill>
              <a:srgbClr val="FFFFFF"/>
            </a:solidFill>
            <a:prstDash val="solid"/>
            <a:round/>
            <a:headEnd len="med" w="med" type="none"/>
            <a:tailEnd len="med" w="med" type="stealth"/>
          </a:ln>
        </p:spPr>
      </p:cxn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5" name="Shape 1705"/>
        <p:cNvGrpSpPr/>
        <p:nvPr/>
      </p:nvGrpSpPr>
      <p:grpSpPr>
        <a:xfrm>
          <a:off x="0" y="0"/>
          <a:ext cx="0" cy="0"/>
          <a:chOff x="0" y="0"/>
          <a:chExt cx="0" cy="0"/>
        </a:xfrm>
      </p:grpSpPr>
      <p:sp>
        <p:nvSpPr>
          <p:cNvPr id="1706" name="Google Shape;1706;p101"/>
          <p:cNvSpPr txBox="1"/>
          <p:nvPr/>
        </p:nvSpPr>
        <p:spPr>
          <a:xfrm>
            <a:off x="70679" y="235569"/>
            <a:ext cx="8590800" cy="1041600"/>
          </a:xfrm>
          <a:prstGeom prst="rect">
            <a:avLst/>
          </a:prstGeom>
          <a:noFill/>
          <a:ln>
            <a:noFill/>
          </a:ln>
        </p:spPr>
        <p:txBody>
          <a:bodyPr anchorCtr="0" anchor="t" bIns="91425" lIns="91425" spcFirstLastPara="1" rIns="91425" wrap="square" tIns="91425">
            <a:noAutofit/>
          </a:bodyPr>
          <a:lstStyle/>
          <a:p>
            <a:pPr indent="-425450" lvl="0" marL="457200" marR="0" rtl="0" algn="ctr">
              <a:lnSpc>
                <a:spcPct val="100000"/>
              </a:lnSpc>
              <a:spcBef>
                <a:spcPts val="0"/>
              </a:spcBef>
              <a:spcAft>
                <a:spcPts val="0"/>
              </a:spcAft>
              <a:buClr>
                <a:srgbClr val="42FFB7"/>
              </a:buClr>
              <a:buSzPts val="3100"/>
              <a:buFont typeface="Raleway"/>
              <a:buAutoNum type="arabicPeriod"/>
            </a:pPr>
            <a:r>
              <a:rPr b="1" lang="es" sz="3100">
                <a:solidFill>
                  <a:srgbClr val="42FFB7"/>
                </a:solidFill>
                <a:latin typeface="Raleway"/>
                <a:ea typeface="Raleway"/>
                <a:cs typeface="Raleway"/>
                <a:sym typeface="Raleway"/>
              </a:rPr>
              <a:t>Putting your </a:t>
            </a:r>
            <a:r>
              <a:rPr b="1" lang="es" sz="3100">
                <a:solidFill>
                  <a:srgbClr val="42FFB7"/>
                </a:solidFill>
                <a:latin typeface="Raleway"/>
                <a:ea typeface="Raleway"/>
                <a:cs typeface="Raleway"/>
                <a:sym typeface="Raleway"/>
              </a:rPr>
              <a:t>EMI</a:t>
            </a:r>
            <a:r>
              <a:rPr b="1" lang="es" sz="3100">
                <a:solidFill>
                  <a:srgbClr val="42FFB7"/>
                </a:solidFill>
                <a:latin typeface="Raleway"/>
                <a:ea typeface="Raleway"/>
                <a:cs typeface="Raleway"/>
                <a:sym typeface="Raleway"/>
              </a:rPr>
              <a:t> together in 5 steps</a:t>
            </a:r>
            <a:endParaRPr i="0" sz="200" u="none" cap="none" strike="noStrike">
              <a:solidFill>
                <a:srgbClr val="FBFBFB"/>
              </a:solidFill>
              <a:latin typeface="Raleway"/>
              <a:ea typeface="Raleway"/>
              <a:cs typeface="Raleway"/>
              <a:sym typeface="Raleway"/>
            </a:endParaRPr>
          </a:p>
          <a:p>
            <a:pPr indent="0" lvl="0" marL="0" marR="0" rtl="0" algn="ctr">
              <a:lnSpc>
                <a:spcPct val="115000"/>
              </a:lnSpc>
              <a:spcBef>
                <a:spcPts val="0"/>
              </a:spcBef>
              <a:spcAft>
                <a:spcPts val="0"/>
              </a:spcAft>
              <a:buClr>
                <a:srgbClr val="000000"/>
              </a:buClr>
              <a:buSzPts val="700"/>
              <a:buFont typeface="Arial"/>
              <a:buNone/>
            </a:pPr>
            <a:r>
              <a:t/>
            </a:r>
            <a:endParaRPr i="0" sz="2200" u="none" cap="none" strike="noStrike">
              <a:solidFill>
                <a:srgbClr val="FBFBFB"/>
              </a:solidFill>
              <a:latin typeface="Raleway"/>
              <a:ea typeface="Raleway"/>
              <a:cs typeface="Raleway"/>
              <a:sym typeface="Raleway"/>
            </a:endParaRPr>
          </a:p>
          <a:p>
            <a:pPr indent="0" lvl="0" marL="0" marR="0" rtl="0" algn="l">
              <a:lnSpc>
                <a:spcPct val="115000"/>
              </a:lnSpc>
              <a:spcBef>
                <a:spcPts val="0"/>
              </a:spcBef>
              <a:spcAft>
                <a:spcPts val="0"/>
              </a:spcAft>
              <a:buClr>
                <a:srgbClr val="000000"/>
              </a:buClr>
              <a:buSzPts val="2400"/>
              <a:buFont typeface="Arial"/>
              <a:buNone/>
            </a:pPr>
            <a:r>
              <a:t/>
            </a:r>
            <a:endParaRPr i="0" sz="2400" u="none" cap="none" strike="noStrike">
              <a:solidFill>
                <a:srgbClr val="FBFBFB"/>
              </a:solidFill>
              <a:latin typeface="Raleway"/>
              <a:ea typeface="Raleway"/>
              <a:cs typeface="Raleway"/>
              <a:sym typeface="Raleway"/>
            </a:endParaRPr>
          </a:p>
        </p:txBody>
      </p:sp>
      <p:grpSp>
        <p:nvGrpSpPr>
          <p:cNvPr id="1707" name="Google Shape;1707;p101"/>
          <p:cNvGrpSpPr/>
          <p:nvPr/>
        </p:nvGrpSpPr>
        <p:grpSpPr>
          <a:xfrm>
            <a:off x="67452" y="1144719"/>
            <a:ext cx="2108852" cy="2416154"/>
            <a:chOff x="466173" y="1171300"/>
            <a:chExt cx="2108852" cy="2416154"/>
          </a:xfrm>
        </p:grpSpPr>
        <p:sp>
          <p:nvSpPr>
            <p:cNvPr id="1708" name="Google Shape;1708;p101"/>
            <p:cNvSpPr/>
            <p:nvPr/>
          </p:nvSpPr>
          <p:spPr>
            <a:xfrm>
              <a:off x="902781" y="3080265"/>
              <a:ext cx="1534500" cy="133500"/>
            </a:xfrm>
            <a:prstGeom prst="rect">
              <a:avLst/>
            </a:prstGeom>
            <a:solidFill>
              <a:srgbClr val="0E94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9" name="Google Shape;1709;p101"/>
            <p:cNvSpPr txBox="1"/>
            <p:nvPr/>
          </p:nvSpPr>
          <p:spPr>
            <a:xfrm>
              <a:off x="466173" y="3216054"/>
              <a:ext cx="871200" cy="371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s" sz="1200">
                  <a:solidFill>
                    <a:srgbClr val="FFFFFF"/>
                  </a:solidFill>
                  <a:latin typeface="Roboto"/>
                  <a:ea typeface="Roboto"/>
                  <a:cs typeface="Roboto"/>
                  <a:sym typeface="Roboto"/>
                </a:rPr>
                <a:t>1</a:t>
              </a:r>
              <a:endParaRPr b="1" sz="1200">
                <a:solidFill>
                  <a:srgbClr val="FFFFFF"/>
                </a:solidFill>
                <a:latin typeface="Roboto"/>
                <a:ea typeface="Roboto"/>
                <a:cs typeface="Roboto"/>
                <a:sym typeface="Roboto"/>
              </a:endParaRPr>
            </a:p>
          </p:txBody>
        </p:sp>
        <p:grpSp>
          <p:nvGrpSpPr>
            <p:cNvPr id="1710" name="Google Shape;1710;p101"/>
            <p:cNvGrpSpPr/>
            <p:nvPr/>
          </p:nvGrpSpPr>
          <p:grpSpPr>
            <a:xfrm>
              <a:off x="851208" y="2800855"/>
              <a:ext cx="92400" cy="411825"/>
              <a:chOff x="845575" y="2563700"/>
              <a:chExt cx="92400" cy="411825"/>
            </a:xfrm>
          </p:grpSpPr>
          <p:cxnSp>
            <p:nvCxnSpPr>
              <p:cNvPr id="1711" name="Google Shape;1711;p101"/>
              <p:cNvCxnSpPr/>
              <p:nvPr/>
            </p:nvCxnSpPr>
            <p:spPr>
              <a:xfrm>
                <a:off x="891775" y="2616125"/>
                <a:ext cx="0" cy="359400"/>
              </a:xfrm>
              <a:prstGeom prst="straightConnector1">
                <a:avLst/>
              </a:prstGeom>
              <a:noFill/>
              <a:ln cap="flat" cmpd="sng" w="9525">
                <a:solidFill>
                  <a:srgbClr val="FFFFFF"/>
                </a:solidFill>
                <a:prstDash val="solid"/>
                <a:round/>
                <a:headEnd len="sm" w="sm" type="none"/>
                <a:tailEnd len="sm" w="sm" type="none"/>
              </a:ln>
            </p:spPr>
          </p:cxnSp>
          <p:sp>
            <p:nvSpPr>
              <p:cNvPr id="1712" name="Google Shape;1712;p101"/>
              <p:cNvSpPr/>
              <p:nvPr/>
            </p:nvSpPr>
            <p:spPr>
              <a:xfrm>
                <a:off x="845575" y="2563700"/>
                <a:ext cx="92400" cy="924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13" name="Google Shape;1713;p101"/>
            <p:cNvSpPr txBox="1"/>
            <p:nvPr/>
          </p:nvSpPr>
          <p:spPr>
            <a:xfrm>
              <a:off x="793325" y="1171300"/>
              <a:ext cx="1781700" cy="162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 sz="1200">
                  <a:solidFill>
                    <a:srgbClr val="FFFFFF"/>
                  </a:solidFill>
                  <a:latin typeface="Raleway"/>
                  <a:ea typeface="Raleway"/>
                  <a:cs typeface="Raleway"/>
                  <a:sym typeface="Raleway"/>
                </a:rPr>
                <a:t>Brainstorm </a:t>
              </a:r>
              <a:r>
                <a:rPr b="1" lang="es" sz="1200">
                  <a:solidFill>
                    <a:srgbClr val="FFFFFF"/>
                  </a:solidFill>
                  <a:latin typeface="Raleway"/>
                  <a:ea typeface="Raleway"/>
                  <a:cs typeface="Raleway"/>
                  <a:sym typeface="Raleway"/>
                </a:rPr>
                <a:t>the idea for your </a:t>
              </a:r>
              <a:r>
                <a:rPr b="1" lang="es" sz="1200">
                  <a:solidFill>
                    <a:srgbClr val="FFFFFF"/>
                  </a:solidFill>
                  <a:latin typeface="Raleway"/>
                  <a:ea typeface="Raleway"/>
                  <a:cs typeface="Raleway"/>
                  <a:sym typeface="Raleway"/>
                </a:rPr>
                <a:t>EMI</a:t>
              </a:r>
              <a:endParaRPr b="1" sz="1200">
                <a:solidFill>
                  <a:srgbClr val="FFFFFF"/>
                </a:solidFill>
                <a:latin typeface="Raleway"/>
                <a:ea typeface="Raleway"/>
                <a:cs typeface="Raleway"/>
                <a:sym typeface="Raleway"/>
              </a:endParaRPr>
            </a:p>
            <a:p>
              <a:pPr indent="0" lvl="0" marL="0" rtl="0" algn="l">
                <a:spcBef>
                  <a:spcPts val="0"/>
                </a:spcBef>
                <a:spcAft>
                  <a:spcPts val="0"/>
                </a:spcAft>
                <a:buNone/>
              </a:pPr>
              <a:r>
                <a:t/>
              </a:r>
              <a:endParaRPr b="1" sz="1200">
                <a:solidFill>
                  <a:srgbClr val="FFFFFF"/>
                </a:solidFill>
                <a:latin typeface="Raleway"/>
                <a:ea typeface="Raleway"/>
                <a:cs typeface="Raleway"/>
                <a:sym typeface="Raleway"/>
              </a:endParaRPr>
            </a:p>
            <a:p>
              <a:pPr indent="0" lvl="0" marL="0" rtl="0" algn="l">
                <a:spcBef>
                  <a:spcPts val="0"/>
                </a:spcBef>
                <a:spcAft>
                  <a:spcPts val="1600"/>
                </a:spcAft>
                <a:buNone/>
              </a:pPr>
              <a:r>
                <a:rPr lang="es" sz="1200">
                  <a:solidFill>
                    <a:srgbClr val="FFFFFF"/>
                  </a:solidFill>
                  <a:latin typeface="Raleway"/>
                  <a:ea typeface="Raleway"/>
                  <a:cs typeface="Raleway"/>
                  <a:sym typeface="Raleway"/>
                </a:rPr>
                <a:t>Mobilise the organisation and collect ideas &amp; suggestions for proposed objectives</a:t>
              </a:r>
              <a:endParaRPr b="1" sz="1200">
                <a:solidFill>
                  <a:srgbClr val="FFFFFF"/>
                </a:solidFill>
                <a:latin typeface="Raleway"/>
                <a:ea typeface="Raleway"/>
                <a:cs typeface="Raleway"/>
                <a:sym typeface="Raleway"/>
              </a:endParaRPr>
            </a:p>
          </p:txBody>
        </p:sp>
      </p:grpSp>
      <p:grpSp>
        <p:nvGrpSpPr>
          <p:cNvPr id="1714" name="Google Shape;1714;p101"/>
          <p:cNvGrpSpPr/>
          <p:nvPr/>
        </p:nvGrpSpPr>
        <p:grpSpPr>
          <a:xfrm>
            <a:off x="1672984" y="2676805"/>
            <a:ext cx="2719870" cy="2277013"/>
            <a:chOff x="2071705" y="2703387"/>
            <a:chExt cx="2719870" cy="2277013"/>
          </a:xfrm>
        </p:grpSpPr>
        <p:sp>
          <p:nvSpPr>
            <p:cNvPr id="1715" name="Google Shape;1715;p101"/>
            <p:cNvSpPr/>
            <p:nvPr/>
          </p:nvSpPr>
          <p:spPr>
            <a:xfrm>
              <a:off x="2437281" y="3080265"/>
              <a:ext cx="1534500" cy="133500"/>
            </a:xfrm>
            <a:prstGeom prst="rect">
              <a:avLst/>
            </a:prstGeom>
            <a:solidFill>
              <a:srgbClr val="0856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6" name="Google Shape;1716;p101"/>
            <p:cNvSpPr txBox="1"/>
            <p:nvPr/>
          </p:nvSpPr>
          <p:spPr>
            <a:xfrm>
              <a:off x="2315975" y="3492700"/>
              <a:ext cx="2475600" cy="148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s" sz="1200">
                  <a:solidFill>
                    <a:srgbClr val="FFFFFF"/>
                  </a:solidFill>
                  <a:latin typeface="Raleway"/>
                  <a:ea typeface="Raleway"/>
                  <a:cs typeface="Raleway"/>
                  <a:sym typeface="Raleway"/>
                </a:rPr>
                <a:t>Develop a first set of objectives and targets</a:t>
              </a:r>
              <a:endParaRPr b="1" sz="1200">
                <a:solidFill>
                  <a:srgbClr val="FFFFFF"/>
                </a:solidFill>
                <a:latin typeface="Raleway"/>
                <a:ea typeface="Raleway"/>
                <a:cs typeface="Raleway"/>
                <a:sym typeface="Raleway"/>
              </a:endParaRPr>
            </a:p>
            <a:p>
              <a:pPr indent="0" lvl="0" marL="0" rtl="0" algn="l">
                <a:spcBef>
                  <a:spcPts val="0"/>
                </a:spcBef>
                <a:spcAft>
                  <a:spcPts val="0"/>
                </a:spcAft>
                <a:buClr>
                  <a:schemeClr val="dk1"/>
                </a:buClr>
                <a:buSzPts val="1100"/>
                <a:buFont typeface="Arial"/>
                <a:buNone/>
              </a:pPr>
              <a:r>
                <a:t/>
              </a:r>
              <a:endParaRPr b="1" sz="1200">
                <a:solidFill>
                  <a:srgbClr val="FFFFFF"/>
                </a:solidFill>
                <a:latin typeface="Raleway"/>
                <a:ea typeface="Raleway"/>
                <a:cs typeface="Raleway"/>
                <a:sym typeface="Raleway"/>
              </a:endParaRPr>
            </a:p>
            <a:p>
              <a:pPr indent="0" lvl="0" marL="0" rtl="0" algn="l">
                <a:spcBef>
                  <a:spcPts val="0"/>
                </a:spcBef>
                <a:spcAft>
                  <a:spcPts val="1600"/>
                </a:spcAft>
                <a:buClr>
                  <a:schemeClr val="dk1"/>
                </a:buClr>
                <a:buSzPts val="1100"/>
                <a:buFont typeface="Arial"/>
                <a:buNone/>
              </a:pPr>
              <a:r>
                <a:rPr lang="es" sz="1200">
                  <a:solidFill>
                    <a:srgbClr val="FFFFFF"/>
                  </a:solidFill>
                  <a:latin typeface="Raleway"/>
                  <a:ea typeface="Raleway"/>
                  <a:cs typeface="Raleway"/>
                  <a:sym typeface="Raleway"/>
                </a:rPr>
                <a:t>Use the comments collected and your company knowledge and intuition to lay out a first set of EMI objectives and specific </a:t>
              </a:r>
              <a:r>
                <a:rPr lang="es" sz="1100">
                  <a:solidFill>
                    <a:srgbClr val="FFFFFF"/>
                  </a:solidFill>
                  <a:latin typeface="Raleway"/>
                  <a:ea typeface="Raleway"/>
                  <a:cs typeface="Raleway"/>
                  <a:sym typeface="Raleway"/>
                </a:rPr>
                <a:t>targets</a:t>
              </a:r>
              <a:endParaRPr b="1" sz="800">
                <a:solidFill>
                  <a:srgbClr val="FFFFFF"/>
                </a:solidFill>
                <a:latin typeface="Roboto"/>
                <a:ea typeface="Roboto"/>
                <a:cs typeface="Roboto"/>
                <a:sym typeface="Roboto"/>
              </a:endParaRPr>
            </a:p>
          </p:txBody>
        </p:sp>
        <p:sp>
          <p:nvSpPr>
            <p:cNvPr id="1717" name="Google Shape;1717;p101"/>
            <p:cNvSpPr txBox="1"/>
            <p:nvPr/>
          </p:nvSpPr>
          <p:spPr>
            <a:xfrm>
              <a:off x="2071705" y="2703387"/>
              <a:ext cx="745800" cy="371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s" sz="1200">
                  <a:solidFill>
                    <a:srgbClr val="FFFFFF"/>
                  </a:solidFill>
                  <a:latin typeface="Roboto"/>
                  <a:ea typeface="Roboto"/>
                  <a:cs typeface="Roboto"/>
                  <a:sym typeface="Roboto"/>
                </a:rPr>
                <a:t>2</a:t>
              </a:r>
              <a:endParaRPr b="1" sz="1200">
                <a:solidFill>
                  <a:srgbClr val="FFFFFF"/>
                </a:solidFill>
                <a:latin typeface="Roboto"/>
                <a:ea typeface="Roboto"/>
                <a:cs typeface="Roboto"/>
                <a:sym typeface="Roboto"/>
              </a:endParaRPr>
            </a:p>
          </p:txBody>
        </p:sp>
        <p:grpSp>
          <p:nvGrpSpPr>
            <p:cNvPr id="1718" name="Google Shape;1718;p101"/>
            <p:cNvGrpSpPr/>
            <p:nvPr/>
          </p:nvGrpSpPr>
          <p:grpSpPr>
            <a:xfrm rot="10800000">
              <a:off x="2395183" y="3080258"/>
              <a:ext cx="92400" cy="411825"/>
              <a:chOff x="2070100" y="2563700"/>
              <a:chExt cx="92400" cy="411825"/>
            </a:xfrm>
          </p:grpSpPr>
          <p:cxnSp>
            <p:nvCxnSpPr>
              <p:cNvPr id="1719" name="Google Shape;1719;p101"/>
              <p:cNvCxnSpPr/>
              <p:nvPr/>
            </p:nvCxnSpPr>
            <p:spPr>
              <a:xfrm>
                <a:off x="2116300" y="2616125"/>
                <a:ext cx="0" cy="359400"/>
              </a:xfrm>
              <a:prstGeom prst="straightConnector1">
                <a:avLst/>
              </a:prstGeom>
              <a:noFill/>
              <a:ln cap="flat" cmpd="sng" w="9525">
                <a:solidFill>
                  <a:srgbClr val="FFFFFF"/>
                </a:solidFill>
                <a:prstDash val="solid"/>
                <a:round/>
                <a:headEnd len="sm" w="sm" type="none"/>
                <a:tailEnd len="sm" w="sm" type="none"/>
              </a:ln>
            </p:spPr>
          </p:cxnSp>
          <p:sp>
            <p:nvSpPr>
              <p:cNvPr id="1720" name="Google Shape;1720;p101"/>
              <p:cNvSpPr/>
              <p:nvPr/>
            </p:nvSpPr>
            <p:spPr>
              <a:xfrm>
                <a:off x="2070100" y="2563700"/>
                <a:ext cx="92400" cy="924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grpSp>
      </p:grpSp>
      <p:grpSp>
        <p:nvGrpSpPr>
          <p:cNvPr id="1721" name="Google Shape;1721;p101"/>
          <p:cNvGrpSpPr/>
          <p:nvPr/>
        </p:nvGrpSpPr>
        <p:grpSpPr>
          <a:xfrm>
            <a:off x="3244160" y="1144718"/>
            <a:ext cx="2473944" cy="2416158"/>
            <a:chOff x="3642907" y="1751317"/>
            <a:chExt cx="2473944" cy="1836126"/>
          </a:xfrm>
        </p:grpSpPr>
        <p:sp>
          <p:nvSpPr>
            <p:cNvPr id="1722" name="Google Shape;1722;p101"/>
            <p:cNvSpPr/>
            <p:nvPr/>
          </p:nvSpPr>
          <p:spPr>
            <a:xfrm>
              <a:off x="3971778" y="3080265"/>
              <a:ext cx="1534500" cy="133500"/>
            </a:xfrm>
            <a:prstGeom prst="rect">
              <a:avLst/>
            </a:prstGeom>
            <a:solidFill>
              <a:srgbClr val="0E94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23" name="Google Shape;1723;p101"/>
            <p:cNvGrpSpPr/>
            <p:nvPr/>
          </p:nvGrpSpPr>
          <p:grpSpPr>
            <a:xfrm>
              <a:off x="3924544" y="2800855"/>
              <a:ext cx="92400" cy="411825"/>
              <a:chOff x="845575" y="2563700"/>
              <a:chExt cx="92400" cy="411825"/>
            </a:xfrm>
          </p:grpSpPr>
          <p:cxnSp>
            <p:nvCxnSpPr>
              <p:cNvPr id="1724" name="Google Shape;1724;p101"/>
              <p:cNvCxnSpPr/>
              <p:nvPr/>
            </p:nvCxnSpPr>
            <p:spPr>
              <a:xfrm>
                <a:off x="891775" y="2616125"/>
                <a:ext cx="0" cy="359400"/>
              </a:xfrm>
              <a:prstGeom prst="straightConnector1">
                <a:avLst/>
              </a:prstGeom>
              <a:noFill/>
              <a:ln cap="flat" cmpd="sng" w="9525">
                <a:solidFill>
                  <a:srgbClr val="FFFFFF"/>
                </a:solidFill>
                <a:prstDash val="solid"/>
                <a:round/>
                <a:headEnd len="sm" w="sm" type="none"/>
                <a:tailEnd len="sm" w="sm" type="none"/>
              </a:ln>
            </p:spPr>
          </p:cxnSp>
          <p:sp>
            <p:nvSpPr>
              <p:cNvPr id="1725" name="Google Shape;1725;p101"/>
              <p:cNvSpPr/>
              <p:nvPr/>
            </p:nvSpPr>
            <p:spPr>
              <a:xfrm>
                <a:off x="845575" y="2563700"/>
                <a:ext cx="92400" cy="924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26" name="Google Shape;1726;p101"/>
            <p:cNvSpPr txBox="1"/>
            <p:nvPr/>
          </p:nvSpPr>
          <p:spPr>
            <a:xfrm>
              <a:off x="3642907" y="3216043"/>
              <a:ext cx="692700" cy="371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s" sz="1200">
                  <a:solidFill>
                    <a:srgbClr val="FFFFFF"/>
                  </a:solidFill>
                  <a:latin typeface="Roboto"/>
                  <a:ea typeface="Roboto"/>
                  <a:cs typeface="Roboto"/>
                  <a:sym typeface="Roboto"/>
                </a:rPr>
                <a:t>3</a:t>
              </a:r>
              <a:endParaRPr b="1" sz="1200">
                <a:solidFill>
                  <a:srgbClr val="FFFFFF"/>
                </a:solidFill>
                <a:latin typeface="Roboto"/>
                <a:ea typeface="Roboto"/>
                <a:cs typeface="Roboto"/>
                <a:sym typeface="Roboto"/>
              </a:endParaRPr>
            </a:p>
          </p:txBody>
        </p:sp>
        <p:sp>
          <p:nvSpPr>
            <p:cNvPr id="1727" name="Google Shape;1727;p101"/>
            <p:cNvSpPr txBox="1"/>
            <p:nvPr/>
          </p:nvSpPr>
          <p:spPr>
            <a:xfrm>
              <a:off x="3870751" y="1751317"/>
              <a:ext cx="2246100" cy="104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 sz="1200">
                  <a:solidFill>
                    <a:srgbClr val="FFFFFF"/>
                  </a:solidFill>
                  <a:latin typeface="Raleway"/>
                  <a:ea typeface="Raleway"/>
                  <a:cs typeface="Raleway"/>
                  <a:sym typeface="Raleway"/>
                </a:rPr>
                <a:t>Collect data required to monitor the selected objectives’ and targets’ progress</a:t>
              </a:r>
              <a:endParaRPr b="1" sz="1200">
                <a:solidFill>
                  <a:srgbClr val="FFFFFF"/>
                </a:solidFill>
                <a:latin typeface="Raleway"/>
                <a:ea typeface="Raleway"/>
                <a:cs typeface="Raleway"/>
                <a:sym typeface="Raleway"/>
              </a:endParaRPr>
            </a:p>
            <a:p>
              <a:pPr indent="0" lvl="0" marL="0" rtl="0" algn="l">
                <a:spcBef>
                  <a:spcPts val="0"/>
                </a:spcBef>
                <a:spcAft>
                  <a:spcPts val="0"/>
                </a:spcAft>
                <a:buClr>
                  <a:schemeClr val="dk1"/>
                </a:buClr>
                <a:buSzPts val="1100"/>
                <a:buFont typeface="Arial"/>
                <a:buNone/>
              </a:pPr>
              <a:r>
                <a:t/>
              </a:r>
              <a:endParaRPr b="1" sz="1200">
                <a:solidFill>
                  <a:srgbClr val="FFFFFF"/>
                </a:solidFill>
                <a:latin typeface="Raleway"/>
                <a:ea typeface="Raleway"/>
                <a:cs typeface="Raleway"/>
                <a:sym typeface="Raleway"/>
              </a:endParaRPr>
            </a:p>
            <a:p>
              <a:pPr indent="0" lvl="0" marL="0" rtl="0" algn="l">
                <a:spcBef>
                  <a:spcPts val="0"/>
                </a:spcBef>
                <a:spcAft>
                  <a:spcPts val="1600"/>
                </a:spcAft>
                <a:buClr>
                  <a:schemeClr val="dk1"/>
                </a:buClr>
                <a:buSzPts val="1100"/>
                <a:buFont typeface="Arial"/>
                <a:buNone/>
              </a:pPr>
              <a:r>
                <a:rPr lang="es" sz="1200">
                  <a:solidFill>
                    <a:srgbClr val="FFFFFF"/>
                  </a:solidFill>
                  <a:latin typeface="Raleway"/>
                  <a:ea typeface="Raleway"/>
                  <a:cs typeface="Raleway"/>
                  <a:sym typeface="Raleway"/>
                </a:rPr>
                <a:t>Launch a data collection to    set the baseline for your EMI</a:t>
              </a:r>
              <a:endParaRPr b="1" sz="900">
                <a:solidFill>
                  <a:srgbClr val="FFFFFF"/>
                </a:solidFill>
                <a:latin typeface="Roboto"/>
                <a:ea typeface="Roboto"/>
                <a:cs typeface="Roboto"/>
                <a:sym typeface="Roboto"/>
              </a:endParaRPr>
            </a:p>
          </p:txBody>
        </p:sp>
      </p:grpSp>
      <p:grpSp>
        <p:nvGrpSpPr>
          <p:cNvPr id="1728" name="Google Shape;1728;p101"/>
          <p:cNvGrpSpPr/>
          <p:nvPr/>
        </p:nvGrpSpPr>
        <p:grpSpPr>
          <a:xfrm>
            <a:off x="4732568" y="2676805"/>
            <a:ext cx="3063362" cy="1733113"/>
            <a:chOff x="5131289" y="2703387"/>
            <a:chExt cx="3063362" cy="1733113"/>
          </a:xfrm>
        </p:grpSpPr>
        <p:sp>
          <p:nvSpPr>
            <p:cNvPr id="1729" name="Google Shape;1729;p101"/>
            <p:cNvSpPr/>
            <p:nvPr/>
          </p:nvSpPr>
          <p:spPr>
            <a:xfrm>
              <a:off x="5506276" y="3080265"/>
              <a:ext cx="1534500" cy="133500"/>
            </a:xfrm>
            <a:prstGeom prst="rect">
              <a:avLst/>
            </a:prstGeom>
            <a:solidFill>
              <a:srgbClr val="0856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30" name="Google Shape;1730;p101"/>
            <p:cNvGrpSpPr/>
            <p:nvPr/>
          </p:nvGrpSpPr>
          <p:grpSpPr>
            <a:xfrm rot="10800000">
              <a:off x="5455515" y="3080258"/>
              <a:ext cx="92400" cy="411825"/>
              <a:chOff x="2070100" y="2563700"/>
              <a:chExt cx="92400" cy="411825"/>
            </a:xfrm>
          </p:grpSpPr>
          <p:cxnSp>
            <p:nvCxnSpPr>
              <p:cNvPr id="1731" name="Google Shape;1731;p101"/>
              <p:cNvCxnSpPr/>
              <p:nvPr/>
            </p:nvCxnSpPr>
            <p:spPr>
              <a:xfrm>
                <a:off x="2116300" y="2616125"/>
                <a:ext cx="0" cy="359400"/>
              </a:xfrm>
              <a:prstGeom prst="straightConnector1">
                <a:avLst/>
              </a:prstGeom>
              <a:noFill/>
              <a:ln cap="flat" cmpd="sng" w="9525">
                <a:solidFill>
                  <a:srgbClr val="FFFFFF"/>
                </a:solidFill>
                <a:prstDash val="solid"/>
                <a:round/>
                <a:headEnd len="sm" w="sm" type="none"/>
                <a:tailEnd len="sm" w="sm" type="none"/>
              </a:ln>
            </p:spPr>
          </p:cxnSp>
          <p:sp>
            <p:nvSpPr>
              <p:cNvPr id="1732" name="Google Shape;1732;p101"/>
              <p:cNvSpPr/>
              <p:nvPr/>
            </p:nvSpPr>
            <p:spPr>
              <a:xfrm>
                <a:off x="2070100" y="2563700"/>
                <a:ext cx="92400" cy="924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33" name="Google Shape;1733;p101"/>
            <p:cNvSpPr txBox="1"/>
            <p:nvPr/>
          </p:nvSpPr>
          <p:spPr>
            <a:xfrm>
              <a:off x="5131289" y="2703387"/>
              <a:ext cx="745800" cy="371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s" sz="1200">
                  <a:solidFill>
                    <a:srgbClr val="FFFFFF"/>
                  </a:solidFill>
                  <a:latin typeface="Roboto"/>
                  <a:ea typeface="Roboto"/>
                  <a:cs typeface="Roboto"/>
                  <a:sym typeface="Roboto"/>
                </a:rPr>
                <a:t>4</a:t>
              </a:r>
              <a:endParaRPr b="1" sz="1200">
                <a:solidFill>
                  <a:srgbClr val="FFFFFF"/>
                </a:solidFill>
                <a:latin typeface="Roboto"/>
                <a:ea typeface="Roboto"/>
                <a:cs typeface="Roboto"/>
                <a:sym typeface="Roboto"/>
              </a:endParaRPr>
            </a:p>
          </p:txBody>
        </p:sp>
        <p:sp>
          <p:nvSpPr>
            <p:cNvPr id="1734" name="Google Shape;1734;p101"/>
            <p:cNvSpPr txBox="1"/>
            <p:nvPr/>
          </p:nvSpPr>
          <p:spPr>
            <a:xfrm>
              <a:off x="5370451" y="3492700"/>
              <a:ext cx="2824200" cy="94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s" sz="1200">
                  <a:solidFill>
                    <a:srgbClr val="FFFFFF"/>
                  </a:solidFill>
                  <a:latin typeface="Raleway"/>
                  <a:ea typeface="Raleway"/>
                  <a:cs typeface="Raleway"/>
                  <a:sym typeface="Raleway"/>
                </a:rPr>
                <a:t>Brainstorm the data collection exercise to finalise your objectives and targets</a:t>
              </a:r>
              <a:endParaRPr b="1" sz="1200">
                <a:solidFill>
                  <a:srgbClr val="FFFFFF"/>
                </a:solidFill>
                <a:latin typeface="Raleway"/>
                <a:ea typeface="Raleway"/>
                <a:cs typeface="Raleway"/>
                <a:sym typeface="Raleway"/>
              </a:endParaRPr>
            </a:p>
            <a:p>
              <a:pPr indent="0" lvl="0" marL="0" rtl="0" algn="l">
                <a:spcBef>
                  <a:spcPts val="0"/>
                </a:spcBef>
                <a:spcAft>
                  <a:spcPts val="0"/>
                </a:spcAft>
                <a:buClr>
                  <a:schemeClr val="dk1"/>
                </a:buClr>
                <a:buSzPts val="1100"/>
                <a:buFont typeface="Arial"/>
                <a:buNone/>
              </a:pPr>
              <a:r>
                <a:t/>
              </a:r>
              <a:endParaRPr b="1" sz="1200">
                <a:solidFill>
                  <a:srgbClr val="FFFFFF"/>
                </a:solidFill>
                <a:latin typeface="Raleway"/>
                <a:ea typeface="Raleway"/>
                <a:cs typeface="Raleway"/>
                <a:sym typeface="Raleway"/>
              </a:endParaRPr>
            </a:p>
            <a:p>
              <a:pPr indent="0" lvl="0" marL="0" rtl="0" algn="l">
                <a:spcBef>
                  <a:spcPts val="0"/>
                </a:spcBef>
                <a:spcAft>
                  <a:spcPts val="1600"/>
                </a:spcAft>
                <a:buClr>
                  <a:schemeClr val="dk1"/>
                </a:buClr>
                <a:buSzPts val="1100"/>
                <a:buFont typeface="Arial"/>
                <a:buNone/>
              </a:pPr>
              <a:r>
                <a:rPr lang="es" sz="1200">
                  <a:solidFill>
                    <a:srgbClr val="FFFFFF"/>
                  </a:solidFill>
                  <a:latin typeface="Raleway"/>
                  <a:ea typeface="Raleway"/>
                  <a:cs typeface="Raleway"/>
                  <a:sym typeface="Raleway"/>
                </a:rPr>
                <a:t>Exploit the data collection experience to assess and stabilise your objectives and targets</a:t>
              </a:r>
              <a:endParaRPr b="1" sz="900">
                <a:solidFill>
                  <a:srgbClr val="FFFFFF"/>
                </a:solidFill>
                <a:latin typeface="Roboto"/>
                <a:ea typeface="Roboto"/>
                <a:cs typeface="Roboto"/>
                <a:sym typeface="Roboto"/>
              </a:endParaRPr>
            </a:p>
          </p:txBody>
        </p:sp>
      </p:grpSp>
      <p:grpSp>
        <p:nvGrpSpPr>
          <p:cNvPr id="1735" name="Google Shape;1735;p101"/>
          <p:cNvGrpSpPr/>
          <p:nvPr/>
        </p:nvGrpSpPr>
        <p:grpSpPr>
          <a:xfrm>
            <a:off x="6272335" y="2525805"/>
            <a:ext cx="2475461" cy="1035072"/>
            <a:chOff x="6671021" y="2800855"/>
            <a:chExt cx="2475461" cy="786589"/>
          </a:xfrm>
        </p:grpSpPr>
        <p:sp>
          <p:nvSpPr>
            <p:cNvPr id="1736" name="Google Shape;1736;p101"/>
            <p:cNvSpPr/>
            <p:nvPr/>
          </p:nvSpPr>
          <p:spPr>
            <a:xfrm>
              <a:off x="7040783" y="3080265"/>
              <a:ext cx="2105700" cy="133500"/>
            </a:xfrm>
            <a:prstGeom prst="rect">
              <a:avLst/>
            </a:prstGeom>
            <a:solidFill>
              <a:srgbClr val="0E94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37" name="Google Shape;1737;p101"/>
            <p:cNvGrpSpPr/>
            <p:nvPr/>
          </p:nvGrpSpPr>
          <p:grpSpPr>
            <a:xfrm>
              <a:off x="6994658" y="2800855"/>
              <a:ext cx="92400" cy="411825"/>
              <a:chOff x="845575" y="2563700"/>
              <a:chExt cx="92400" cy="411825"/>
            </a:xfrm>
          </p:grpSpPr>
          <p:cxnSp>
            <p:nvCxnSpPr>
              <p:cNvPr id="1738" name="Google Shape;1738;p101"/>
              <p:cNvCxnSpPr/>
              <p:nvPr/>
            </p:nvCxnSpPr>
            <p:spPr>
              <a:xfrm>
                <a:off x="891775" y="2616125"/>
                <a:ext cx="0" cy="359400"/>
              </a:xfrm>
              <a:prstGeom prst="straightConnector1">
                <a:avLst/>
              </a:prstGeom>
              <a:noFill/>
              <a:ln cap="flat" cmpd="sng" w="9525">
                <a:solidFill>
                  <a:srgbClr val="FFFFFF"/>
                </a:solidFill>
                <a:prstDash val="solid"/>
                <a:round/>
                <a:headEnd len="sm" w="sm" type="none"/>
                <a:tailEnd len="sm" w="sm" type="none"/>
              </a:ln>
            </p:spPr>
          </p:cxnSp>
          <p:sp>
            <p:nvSpPr>
              <p:cNvPr id="1739" name="Google Shape;1739;p101"/>
              <p:cNvSpPr/>
              <p:nvPr/>
            </p:nvSpPr>
            <p:spPr>
              <a:xfrm>
                <a:off x="845575" y="2563700"/>
                <a:ext cx="92400" cy="924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40" name="Google Shape;1740;p101"/>
            <p:cNvSpPr txBox="1"/>
            <p:nvPr/>
          </p:nvSpPr>
          <p:spPr>
            <a:xfrm>
              <a:off x="6671021" y="3216043"/>
              <a:ext cx="745800" cy="371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s" sz="1200">
                  <a:solidFill>
                    <a:srgbClr val="FFFFFF"/>
                  </a:solidFill>
                  <a:latin typeface="Roboto"/>
                  <a:ea typeface="Roboto"/>
                  <a:cs typeface="Roboto"/>
                  <a:sym typeface="Roboto"/>
                </a:rPr>
                <a:t>5</a:t>
              </a:r>
              <a:endParaRPr b="1" sz="1200">
                <a:solidFill>
                  <a:srgbClr val="FFFFFF"/>
                </a:solidFill>
                <a:latin typeface="Roboto"/>
                <a:ea typeface="Roboto"/>
                <a:cs typeface="Roboto"/>
                <a:sym typeface="Roboto"/>
              </a:endParaRPr>
            </a:p>
          </p:txBody>
        </p:sp>
      </p:grpSp>
      <p:sp>
        <p:nvSpPr>
          <p:cNvPr id="1741" name="Google Shape;1741;p101"/>
          <p:cNvSpPr txBox="1"/>
          <p:nvPr/>
        </p:nvSpPr>
        <p:spPr>
          <a:xfrm>
            <a:off x="6634679" y="1143419"/>
            <a:ext cx="2026800" cy="149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 sz="1200">
                <a:solidFill>
                  <a:srgbClr val="FFFFFF"/>
                </a:solidFill>
                <a:latin typeface="Raleway"/>
                <a:ea typeface="Raleway"/>
                <a:cs typeface="Raleway"/>
                <a:sym typeface="Raleway"/>
              </a:rPr>
              <a:t>Develop the </a:t>
            </a:r>
            <a:r>
              <a:rPr b="1" lang="es" sz="1200">
                <a:solidFill>
                  <a:srgbClr val="FFFFFF"/>
                </a:solidFill>
                <a:latin typeface="Raleway"/>
                <a:ea typeface="Raleway"/>
                <a:cs typeface="Raleway"/>
                <a:sym typeface="Raleway"/>
              </a:rPr>
              <a:t>EMI</a:t>
            </a:r>
            <a:r>
              <a:rPr b="1" lang="es" sz="1200">
                <a:solidFill>
                  <a:srgbClr val="FFFFFF"/>
                </a:solidFill>
                <a:latin typeface="Raleway"/>
                <a:ea typeface="Raleway"/>
                <a:cs typeface="Raleway"/>
                <a:sym typeface="Raleway"/>
              </a:rPr>
              <a:t> action plan</a:t>
            </a:r>
            <a:endParaRPr b="1" sz="1200">
              <a:solidFill>
                <a:srgbClr val="FFFFFF"/>
              </a:solidFill>
              <a:latin typeface="Raleway"/>
              <a:ea typeface="Raleway"/>
              <a:cs typeface="Raleway"/>
              <a:sym typeface="Raleway"/>
            </a:endParaRPr>
          </a:p>
          <a:p>
            <a:pPr indent="0" lvl="0" marL="0" rtl="0" algn="l">
              <a:spcBef>
                <a:spcPts val="0"/>
              </a:spcBef>
              <a:spcAft>
                <a:spcPts val="0"/>
              </a:spcAft>
              <a:buNone/>
            </a:pPr>
            <a:r>
              <a:t/>
            </a:r>
            <a:endParaRPr b="1" sz="1200">
              <a:solidFill>
                <a:srgbClr val="FFFFFF"/>
              </a:solidFill>
              <a:latin typeface="Raleway"/>
              <a:ea typeface="Raleway"/>
              <a:cs typeface="Raleway"/>
              <a:sym typeface="Raleway"/>
            </a:endParaRPr>
          </a:p>
          <a:p>
            <a:pPr indent="0" lvl="0" marL="0" rtl="0" algn="l">
              <a:spcBef>
                <a:spcPts val="0"/>
              </a:spcBef>
              <a:spcAft>
                <a:spcPts val="1600"/>
              </a:spcAft>
              <a:buNone/>
            </a:pPr>
            <a:r>
              <a:rPr lang="es" sz="1200">
                <a:solidFill>
                  <a:srgbClr val="FFFFFF"/>
                </a:solidFill>
                <a:latin typeface="Raleway"/>
                <a:ea typeface="Raleway"/>
                <a:cs typeface="Raleway"/>
                <a:sym typeface="Raleway"/>
              </a:rPr>
              <a:t>Expand the stable objectives and targets to specific actions, planned in time, budgeted in cost and staffed in terms of human resources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5" name="Shape 1745"/>
        <p:cNvGrpSpPr/>
        <p:nvPr/>
      </p:nvGrpSpPr>
      <p:grpSpPr>
        <a:xfrm>
          <a:off x="0" y="0"/>
          <a:ext cx="0" cy="0"/>
          <a:chOff x="0" y="0"/>
          <a:chExt cx="0" cy="0"/>
        </a:xfrm>
      </p:grpSpPr>
      <p:sp>
        <p:nvSpPr>
          <p:cNvPr id="1746" name="Google Shape;1746;p102"/>
          <p:cNvSpPr txBox="1"/>
          <p:nvPr/>
        </p:nvSpPr>
        <p:spPr>
          <a:xfrm>
            <a:off x="549144" y="262150"/>
            <a:ext cx="8119200" cy="1041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4800"/>
              <a:buFont typeface="Arial"/>
              <a:buNone/>
            </a:pPr>
            <a:r>
              <a:rPr b="1" lang="es" sz="3100">
                <a:solidFill>
                  <a:srgbClr val="42FFB7"/>
                </a:solidFill>
                <a:latin typeface="Raleway"/>
                <a:ea typeface="Raleway"/>
                <a:cs typeface="Raleway"/>
                <a:sym typeface="Raleway"/>
              </a:rPr>
              <a:t>2. Running &amp; updating your </a:t>
            </a:r>
            <a:r>
              <a:rPr b="1" lang="es" sz="3100">
                <a:solidFill>
                  <a:srgbClr val="42FFB7"/>
                </a:solidFill>
                <a:latin typeface="Raleway"/>
                <a:ea typeface="Raleway"/>
                <a:cs typeface="Raleway"/>
                <a:sym typeface="Raleway"/>
              </a:rPr>
              <a:t>EMI</a:t>
            </a:r>
            <a:r>
              <a:rPr b="1" lang="es" sz="3100">
                <a:solidFill>
                  <a:srgbClr val="42FFB7"/>
                </a:solidFill>
                <a:latin typeface="Raleway"/>
                <a:ea typeface="Raleway"/>
                <a:cs typeface="Raleway"/>
                <a:sym typeface="Raleway"/>
              </a:rPr>
              <a:t> </a:t>
            </a:r>
            <a:r>
              <a:rPr b="1" lang="es" sz="3100">
                <a:solidFill>
                  <a:srgbClr val="42FFB7"/>
                </a:solidFill>
                <a:latin typeface="Raleway"/>
                <a:ea typeface="Raleway"/>
                <a:cs typeface="Raleway"/>
                <a:sym typeface="Raleway"/>
              </a:rPr>
              <a:t>in 3 steps</a:t>
            </a:r>
            <a:endParaRPr i="0" sz="3100" u="none" cap="none" strike="noStrike">
              <a:solidFill>
                <a:srgbClr val="FBFBFB"/>
              </a:solidFill>
              <a:latin typeface="Raleway"/>
              <a:ea typeface="Raleway"/>
              <a:cs typeface="Raleway"/>
              <a:sym typeface="Raleway"/>
            </a:endParaRPr>
          </a:p>
          <a:p>
            <a:pPr indent="0" lvl="0" marL="0" marR="0" rtl="0" algn="ctr">
              <a:lnSpc>
                <a:spcPct val="115000"/>
              </a:lnSpc>
              <a:spcBef>
                <a:spcPts val="0"/>
              </a:spcBef>
              <a:spcAft>
                <a:spcPts val="0"/>
              </a:spcAft>
              <a:buClr>
                <a:srgbClr val="000000"/>
              </a:buClr>
              <a:buSzPts val="700"/>
              <a:buFont typeface="Arial"/>
              <a:buNone/>
            </a:pPr>
            <a:r>
              <a:t/>
            </a:r>
            <a:endParaRPr i="0" sz="2200" u="none" cap="none" strike="noStrike">
              <a:solidFill>
                <a:srgbClr val="FBFBFB"/>
              </a:solidFill>
              <a:latin typeface="Raleway"/>
              <a:ea typeface="Raleway"/>
              <a:cs typeface="Raleway"/>
              <a:sym typeface="Raleway"/>
            </a:endParaRPr>
          </a:p>
          <a:p>
            <a:pPr indent="0" lvl="0" marL="0" marR="0" rtl="0" algn="l">
              <a:lnSpc>
                <a:spcPct val="115000"/>
              </a:lnSpc>
              <a:spcBef>
                <a:spcPts val="0"/>
              </a:spcBef>
              <a:spcAft>
                <a:spcPts val="0"/>
              </a:spcAft>
              <a:buClr>
                <a:srgbClr val="000000"/>
              </a:buClr>
              <a:buSzPts val="2400"/>
              <a:buFont typeface="Arial"/>
              <a:buNone/>
            </a:pPr>
            <a:r>
              <a:t/>
            </a:r>
            <a:endParaRPr i="0" sz="2400" u="none" cap="none" strike="noStrike">
              <a:solidFill>
                <a:srgbClr val="FBFBFB"/>
              </a:solidFill>
              <a:latin typeface="Raleway"/>
              <a:ea typeface="Raleway"/>
              <a:cs typeface="Raleway"/>
              <a:sym typeface="Raleway"/>
            </a:endParaRPr>
          </a:p>
        </p:txBody>
      </p:sp>
      <p:grpSp>
        <p:nvGrpSpPr>
          <p:cNvPr id="1747" name="Google Shape;1747;p102"/>
          <p:cNvGrpSpPr/>
          <p:nvPr/>
        </p:nvGrpSpPr>
        <p:grpSpPr>
          <a:xfrm>
            <a:off x="1456773" y="1376125"/>
            <a:ext cx="2541452" cy="1754129"/>
            <a:chOff x="466173" y="1833325"/>
            <a:chExt cx="2541452" cy="1754129"/>
          </a:xfrm>
        </p:grpSpPr>
        <p:sp>
          <p:nvSpPr>
            <p:cNvPr id="1748" name="Google Shape;1748;p102"/>
            <p:cNvSpPr/>
            <p:nvPr/>
          </p:nvSpPr>
          <p:spPr>
            <a:xfrm>
              <a:off x="902781" y="3080265"/>
              <a:ext cx="1534500" cy="133500"/>
            </a:xfrm>
            <a:prstGeom prst="rect">
              <a:avLst/>
            </a:prstGeom>
            <a:solidFill>
              <a:srgbClr val="0E94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9" name="Google Shape;1749;p102"/>
            <p:cNvSpPr txBox="1"/>
            <p:nvPr/>
          </p:nvSpPr>
          <p:spPr>
            <a:xfrm>
              <a:off x="466173" y="3216054"/>
              <a:ext cx="871200" cy="371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s" sz="1200">
                  <a:solidFill>
                    <a:srgbClr val="FFFFFF"/>
                  </a:solidFill>
                  <a:latin typeface="Roboto"/>
                  <a:ea typeface="Roboto"/>
                  <a:cs typeface="Roboto"/>
                  <a:sym typeface="Roboto"/>
                </a:rPr>
                <a:t>1</a:t>
              </a:r>
              <a:endParaRPr b="1" sz="1200">
                <a:solidFill>
                  <a:srgbClr val="FFFFFF"/>
                </a:solidFill>
                <a:latin typeface="Roboto"/>
                <a:ea typeface="Roboto"/>
                <a:cs typeface="Roboto"/>
                <a:sym typeface="Roboto"/>
              </a:endParaRPr>
            </a:p>
          </p:txBody>
        </p:sp>
        <p:grpSp>
          <p:nvGrpSpPr>
            <p:cNvPr id="1750" name="Google Shape;1750;p102"/>
            <p:cNvGrpSpPr/>
            <p:nvPr/>
          </p:nvGrpSpPr>
          <p:grpSpPr>
            <a:xfrm>
              <a:off x="851208" y="2800855"/>
              <a:ext cx="92400" cy="411825"/>
              <a:chOff x="845575" y="2563700"/>
              <a:chExt cx="92400" cy="411825"/>
            </a:xfrm>
          </p:grpSpPr>
          <p:cxnSp>
            <p:nvCxnSpPr>
              <p:cNvPr id="1751" name="Google Shape;1751;p102"/>
              <p:cNvCxnSpPr/>
              <p:nvPr/>
            </p:nvCxnSpPr>
            <p:spPr>
              <a:xfrm>
                <a:off x="891775" y="2616125"/>
                <a:ext cx="0" cy="359400"/>
              </a:xfrm>
              <a:prstGeom prst="straightConnector1">
                <a:avLst/>
              </a:prstGeom>
              <a:noFill/>
              <a:ln cap="flat" cmpd="sng" w="9525">
                <a:solidFill>
                  <a:srgbClr val="FFFFFF"/>
                </a:solidFill>
                <a:prstDash val="solid"/>
                <a:round/>
                <a:headEnd len="sm" w="sm" type="none"/>
                <a:tailEnd len="sm" w="sm" type="none"/>
              </a:ln>
            </p:spPr>
          </p:cxnSp>
          <p:sp>
            <p:nvSpPr>
              <p:cNvPr id="1752" name="Google Shape;1752;p102"/>
              <p:cNvSpPr/>
              <p:nvPr/>
            </p:nvSpPr>
            <p:spPr>
              <a:xfrm>
                <a:off x="845575" y="2563700"/>
                <a:ext cx="92400" cy="924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53" name="Google Shape;1753;p102"/>
            <p:cNvSpPr txBox="1"/>
            <p:nvPr/>
          </p:nvSpPr>
          <p:spPr>
            <a:xfrm>
              <a:off x="793325" y="1833325"/>
              <a:ext cx="2214300" cy="96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s" sz="1200">
                  <a:solidFill>
                    <a:srgbClr val="FFFFFF"/>
                  </a:solidFill>
                  <a:latin typeface="Raleway"/>
                  <a:ea typeface="Raleway"/>
                  <a:cs typeface="Raleway"/>
                  <a:sym typeface="Raleway"/>
                </a:rPr>
                <a:t>MONITOR </a:t>
              </a:r>
              <a:r>
                <a:rPr lang="es" sz="1200">
                  <a:solidFill>
                    <a:srgbClr val="FFFFFF"/>
                  </a:solidFill>
                  <a:latin typeface="Raleway"/>
                  <a:ea typeface="Raleway"/>
                  <a:cs typeface="Raleway"/>
                  <a:sym typeface="Raleway"/>
                </a:rPr>
                <a:t>you action plan: c</a:t>
              </a:r>
              <a:r>
                <a:rPr lang="es" sz="1200">
                  <a:solidFill>
                    <a:srgbClr val="FFFFFF"/>
                  </a:solidFill>
                  <a:latin typeface="Raleway"/>
                  <a:ea typeface="Raleway"/>
                  <a:cs typeface="Raleway"/>
                  <a:sym typeface="Raleway"/>
                </a:rPr>
                <a:t>ollect all data required to update your action plan progress</a:t>
              </a:r>
              <a:endParaRPr sz="1200">
                <a:solidFill>
                  <a:srgbClr val="FFFFFF"/>
                </a:solidFill>
                <a:latin typeface="Raleway"/>
                <a:ea typeface="Raleway"/>
                <a:cs typeface="Raleway"/>
                <a:sym typeface="Raleway"/>
              </a:endParaRPr>
            </a:p>
            <a:p>
              <a:pPr indent="0" lvl="0" marL="0" rtl="0" algn="l">
                <a:spcBef>
                  <a:spcPts val="0"/>
                </a:spcBef>
                <a:spcAft>
                  <a:spcPts val="0"/>
                </a:spcAft>
                <a:buClr>
                  <a:schemeClr val="dk1"/>
                </a:buClr>
                <a:buSzPts val="1100"/>
                <a:buFont typeface="Arial"/>
                <a:buNone/>
              </a:pPr>
              <a:r>
                <a:t/>
              </a:r>
              <a:endParaRPr b="1" sz="1200">
                <a:solidFill>
                  <a:srgbClr val="FFFFFF"/>
                </a:solidFill>
                <a:latin typeface="Raleway"/>
                <a:ea typeface="Raleway"/>
                <a:cs typeface="Raleway"/>
                <a:sym typeface="Raleway"/>
              </a:endParaRPr>
            </a:p>
            <a:p>
              <a:pPr indent="0" lvl="0" marL="0" rtl="0" algn="l">
                <a:spcBef>
                  <a:spcPts val="0"/>
                </a:spcBef>
                <a:spcAft>
                  <a:spcPts val="1600"/>
                </a:spcAft>
                <a:buClr>
                  <a:schemeClr val="dk1"/>
                </a:buClr>
                <a:buSzPts val="1100"/>
                <a:buFont typeface="Arial"/>
                <a:buNone/>
              </a:pPr>
              <a:r>
                <a:t/>
              </a:r>
              <a:endParaRPr b="1" sz="1200">
                <a:solidFill>
                  <a:srgbClr val="FFFFFF"/>
                </a:solidFill>
                <a:latin typeface="Raleway"/>
                <a:ea typeface="Raleway"/>
                <a:cs typeface="Raleway"/>
                <a:sym typeface="Raleway"/>
              </a:endParaRPr>
            </a:p>
          </p:txBody>
        </p:sp>
      </p:grpSp>
      <p:grpSp>
        <p:nvGrpSpPr>
          <p:cNvPr id="1754" name="Google Shape;1754;p102"/>
          <p:cNvGrpSpPr/>
          <p:nvPr/>
        </p:nvGrpSpPr>
        <p:grpSpPr>
          <a:xfrm>
            <a:off x="3062305" y="2246187"/>
            <a:ext cx="2719870" cy="2277013"/>
            <a:chOff x="2071705" y="2703387"/>
            <a:chExt cx="2719870" cy="2277013"/>
          </a:xfrm>
        </p:grpSpPr>
        <p:sp>
          <p:nvSpPr>
            <p:cNvPr id="1755" name="Google Shape;1755;p102"/>
            <p:cNvSpPr/>
            <p:nvPr/>
          </p:nvSpPr>
          <p:spPr>
            <a:xfrm>
              <a:off x="2437281" y="3080265"/>
              <a:ext cx="1534500" cy="133500"/>
            </a:xfrm>
            <a:prstGeom prst="rect">
              <a:avLst/>
            </a:prstGeom>
            <a:solidFill>
              <a:srgbClr val="0856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6" name="Google Shape;1756;p102"/>
            <p:cNvSpPr txBox="1"/>
            <p:nvPr/>
          </p:nvSpPr>
          <p:spPr>
            <a:xfrm>
              <a:off x="2315975" y="3492700"/>
              <a:ext cx="2475600" cy="148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 sz="1200">
                  <a:solidFill>
                    <a:srgbClr val="FFFFFF"/>
                  </a:solidFill>
                  <a:latin typeface="Raleway"/>
                  <a:ea typeface="Raleway"/>
                  <a:cs typeface="Raleway"/>
                  <a:sym typeface="Raleway"/>
                </a:rPr>
                <a:t>BTAINSTORM </a:t>
              </a:r>
              <a:r>
                <a:rPr lang="es" sz="1200">
                  <a:solidFill>
                    <a:srgbClr val="FFFFFF"/>
                  </a:solidFill>
                  <a:latin typeface="Raleway"/>
                  <a:ea typeface="Raleway"/>
                  <a:cs typeface="Raleway"/>
                  <a:sym typeface="Raleway"/>
                </a:rPr>
                <a:t>the action plan progress internally in your organisation and possibly introduce changes to it </a:t>
              </a:r>
              <a:endParaRPr sz="1200">
                <a:solidFill>
                  <a:srgbClr val="FFFFFF"/>
                </a:solidFill>
                <a:latin typeface="Raleway"/>
                <a:ea typeface="Raleway"/>
                <a:cs typeface="Raleway"/>
                <a:sym typeface="Raleway"/>
              </a:endParaRPr>
            </a:p>
          </p:txBody>
        </p:sp>
        <p:sp>
          <p:nvSpPr>
            <p:cNvPr id="1757" name="Google Shape;1757;p102"/>
            <p:cNvSpPr txBox="1"/>
            <p:nvPr/>
          </p:nvSpPr>
          <p:spPr>
            <a:xfrm>
              <a:off x="2071705" y="2703387"/>
              <a:ext cx="745800" cy="371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s" sz="1200">
                  <a:solidFill>
                    <a:srgbClr val="FFFFFF"/>
                  </a:solidFill>
                  <a:latin typeface="Roboto"/>
                  <a:ea typeface="Roboto"/>
                  <a:cs typeface="Roboto"/>
                  <a:sym typeface="Roboto"/>
                </a:rPr>
                <a:t>2</a:t>
              </a:r>
              <a:endParaRPr b="1" sz="1200">
                <a:solidFill>
                  <a:srgbClr val="FFFFFF"/>
                </a:solidFill>
                <a:latin typeface="Roboto"/>
                <a:ea typeface="Roboto"/>
                <a:cs typeface="Roboto"/>
                <a:sym typeface="Roboto"/>
              </a:endParaRPr>
            </a:p>
          </p:txBody>
        </p:sp>
        <p:grpSp>
          <p:nvGrpSpPr>
            <p:cNvPr id="1758" name="Google Shape;1758;p102"/>
            <p:cNvGrpSpPr/>
            <p:nvPr/>
          </p:nvGrpSpPr>
          <p:grpSpPr>
            <a:xfrm rot="10800000">
              <a:off x="2395183" y="3080258"/>
              <a:ext cx="92400" cy="411825"/>
              <a:chOff x="2070100" y="2563700"/>
              <a:chExt cx="92400" cy="411825"/>
            </a:xfrm>
          </p:grpSpPr>
          <p:cxnSp>
            <p:nvCxnSpPr>
              <p:cNvPr id="1759" name="Google Shape;1759;p102"/>
              <p:cNvCxnSpPr/>
              <p:nvPr/>
            </p:nvCxnSpPr>
            <p:spPr>
              <a:xfrm>
                <a:off x="2116300" y="2616125"/>
                <a:ext cx="0" cy="359400"/>
              </a:xfrm>
              <a:prstGeom prst="straightConnector1">
                <a:avLst/>
              </a:prstGeom>
              <a:noFill/>
              <a:ln cap="flat" cmpd="sng" w="9525">
                <a:solidFill>
                  <a:srgbClr val="FFFFFF"/>
                </a:solidFill>
                <a:prstDash val="solid"/>
                <a:round/>
                <a:headEnd len="sm" w="sm" type="none"/>
                <a:tailEnd len="sm" w="sm" type="none"/>
              </a:ln>
            </p:spPr>
          </p:cxnSp>
          <p:sp>
            <p:nvSpPr>
              <p:cNvPr id="1760" name="Google Shape;1760;p102"/>
              <p:cNvSpPr/>
              <p:nvPr/>
            </p:nvSpPr>
            <p:spPr>
              <a:xfrm>
                <a:off x="2070100" y="2563700"/>
                <a:ext cx="92400" cy="924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grpSp>
      </p:grpSp>
      <p:grpSp>
        <p:nvGrpSpPr>
          <p:cNvPr id="1761" name="Google Shape;1761;p102"/>
          <p:cNvGrpSpPr/>
          <p:nvPr/>
        </p:nvGrpSpPr>
        <p:grpSpPr>
          <a:xfrm>
            <a:off x="4633465" y="1365992"/>
            <a:ext cx="2473944" cy="1764360"/>
            <a:chOff x="3642907" y="2188823"/>
            <a:chExt cx="2473944" cy="1398621"/>
          </a:xfrm>
        </p:grpSpPr>
        <p:sp>
          <p:nvSpPr>
            <p:cNvPr id="1762" name="Google Shape;1762;p102"/>
            <p:cNvSpPr/>
            <p:nvPr/>
          </p:nvSpPr>
          <p:spPr>
            <a:xfrm>
              <a:off x="3971778" y="3080265"/>
              <a:ext cx="1534500" cy="133500"/>
            </a:xfrm>
            <a:prstGeom prst="rect">
              <a:avLst/>
            </a:prstGeom>
            <a:solidFill>
              <a:srgbClr val="0E94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63" name="Google Shape;1763;p102"/>
            <p:cNvGrpSpPr/>
            <p:nvPr/>
          </p:nvGrpSpPr>
          <p:grpSpPr>
            <a:xfrm>
              <a:off x="3924544" y="2800855"/>
              <a:ext cx="92400" cy="411825"/>
              <a:chOff x="845575" y="2563700"/>
              <a:chExt cx="92400" cy="411825"/>
            </a:xfrm>
          </p:grpSpPr>
          <p:cxnSp>
            <p:nvCxnSpPr>
              <p:cNvPr id="1764" name="Google Shape;1764;p102"/>
              <p:cNvCxnSpPr/>
              <p:nvPr/>
            </p:nvCxnSpPr>
            <p:spPr>
              <a:xfrm>
                <a:off x="891775" y="2616125"/>
                <a:ext cx="0" cy="359400"/>
              </a:xfrm>
              <a:prstGeom prst="straightConnector1">
                <a:avLst/>
              </a:prstGeom>
              <a:noFill/>
              <a:ln cap="flat" cmpd="sng" w="9525">
                <a:solidFill>
                  <a:srgbClr val="FFFFFF"/>
                </a:solidFill>
                <a:prstDash val="solid"/>
                <a:round/>
                <a:headEnd len="sm" w="sm" type="none"/>
                <a:tailEnd len="sm" w="sm" type="none"/>
              </a:ln>
            </p:spPr>
          </p:cxnSp>
          <p:sp>
            <p:nvSpPr>
              <p:cNvPr id="1765" name="Google Shape;1765;p102"/>
              <p:cNvSpPr/>
              <p:nvPr/>
            </p:nvSpPr>
            <p:spPr>
              <a:xfrm>
                <a:off x="845575" y="2563700"/>
                <a:ext cx="92400" cy="924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66" name="Google Shape;1766;p102"/>
            <p:cNvSpPr txBox="1"/>
            <p:nvPr/>
          </p:nvSpPr>
          <p:spPr>
            <a:xfrm>
              <a:off x="3642907" y="3216043"/>
              <a:ext cx="692700" cy="371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s" sz="1200">
                  <a:solidFill>
                    <a:srgbClr val="FFFFFF"/>
                  </a:solidFill>
                  <a:latin typeface="Roboto"/>
                  <a:ea typeface="Roboto"/>
                  <a:cs typeface="Roboto"/>
                  <a:sym typeface="Roboto"/>
                </a:rPr>
                <a:t>3</a:t>
              </a:r>
              <a:endParaRPr b="1" sz="1200">
                <a:solidFill>
                  <a:srgbClr val="FFFFFF"/>
                </a:solidFill>
                <a:latin typeface="Roboto"/>
                <a:ea typeface="Roboto"/>
                <a:cs typeface="Roboto"/>
                <a:sym typeface="Roboto"/>
              </a:endParaRPr>
            </a:p>
          </p:txBody>
        </p:sp>
        <p:sp>
          <p:nvSpPr>
            <p:cNvPr id="1767" name="Google Shape;1767;p102"/>
            <p:cNvSpPr txBox="1"/>
            <p:nvPr/>
          </p:nvSpPr>
          <p:spPr>
            <a:xfrm>
              <a:off x="3870751" y="2188823"/>
              <a:ext cx="2246100" cy="7173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1600"/>
                </a:spcAft>
                <a:buNone/>
              </a:pPr>
              <a:r>
                <a:rPr b="1" lang="es" sz="1200">
                  <a:solidFill>
                    <a:srgbClr val="FFFFFF"/>
                  </a:solidFill>
                  <a:latin typeface="Raleway"/>
                  <a:ea typeface="Raleway"/>
                  <a:cs typeface="Raleway"/>
                  <a:sym typeface="Raleway"/>
                </a:rPr>
                <a:t>REPORT </a:t>
              </a:r>
              <a:r>
                <a:rPr lang="es" sz="1200">
                  <a:solidFill>
                    <a:srgbClr val="FFFFFF"/>
                  </a:solidFill>
                  <a:latin typeface="Raleway"/>
                  <a:ea typeface="Raleway"/>
                  <a:cs typeface="Raleway"/>
                  <a:sym typeface="Raleway"/>
                </a:rPr>
                <a:t>on the action plan progress internally and externally to the organisation </a:t>
              </a:r>
              <a:endParaRPr sz="900">
                <a:solidFill>
                  <a:srgbClr val="FFFFFF"/>
                </a:solidFill>
                <a:latin typeface="Roboto"/>
                <a:ea typeface="Roboto"/>
                <a:cs typeface="Roboto"/>
                <a:sym typeface="Roboto"/>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1" name="Shape 1771"/>
        <p:cNvGrpSpPr/>
        <p:nvPr/>
      </p:nvGrpSpPr>
      <p:grpSpPr>
        <a:xfrm>
          <a:off x="0" y="0"/>
          <a:ext cx="0" cy="0"/>
          <a:chOff x="0" y="0"/>
          <a:chExt cx="0" cy="0"/>
        </a:xfrm>
      </p:grpSpPr>
      <p:sp>
        <p:nvSpPr>
          <p:cNvPr id="1772" name="Google Shape;1772;p103"/>
          <p:cNvSpPr txBox="1"/>
          <p:nvPr/>
        </p:nvSpPr>
        <p:spPr>
          <a:xfrm>
            <a:off x="397825" y="89650"/>
            <a:ext cx="8447700" cy="27288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900"/>
              <a:buFont typeface="Arial"/>
              <a:buNone/>
            </a:pPr>
            <a:r>
              <a:t/>
            </a:r>
            <a:endParaRPr b="1" sz="3900">
              <a:solidFill>
                <a:srgbClr val="42FFB7"/>
              </a:solidFill>
              <a:latin typeface="Raleway"/>
              <a:ea typeface="Raleway"/>
              <a:cs typeface="Raleway"/>
              <a:sym typeface="Raleway"/>
            </a:endParaRPr>
          </a:p>
          <a:p>
            <a:pPr indent="0" lvl="0" marL="0" marR="0" rtl="0" algn="l">
              <a:lnSpc>
                <a:spcPct val="115000"/>
              </a:lnSpc>
              <a:spcBef>
                <a:spcPts val="0"/>
              </a:spcBef>
              <a:spcAft>
                <a:spcPts val="0"/>
              </a:spcAft>
              <a:buClr>
                <a:srgbClr val="000000"/>
              </a:buClr>
              <a:buSzPts val="1900"/>
              <a:buFont typeface="Arial"/>
              <a:buNone/>
            </a:pPr>
            <a:r>
              <a:t/>
            </a:r>
            <a:endParaRPr b="1" sz="3900">
              <a:solidFill>
                <a:srgbClr val="42FFB7"/>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1900"/>
              <a:buFont typeface="Arial"/>
              <a:buNone/>
            </a:pPr>
            <a:r>
              <a:rPr lang="es" sz="3900">
                <a:solidFill>
                  <a:srgbClr val="42FFB7"/>
                </a:solidFill>
                <a:latin typeface="Raleway"/>
                <a:ea typeface="Raleway"/>
                <a:cs typeface="Raleway"/>
                <a:sym typeface="Raleway"/>
              </a:rPr>
              <a:t>Reporting is how you </a:t>
            </a:r>
            <a:r>
              <a:rPr b="1" lang="es" sz="3900">
                <a:solidFill>
                  <a:srgbClr val="42FFB7"/>
                </a:solidFill>
                <a:latin typeface="Raleway"/>
                <a:ea typeface="Raleway"/>
                <a:cs typeface="Raleway"/>
                <a:sym typeface="Raleway"/>
              </a:rPr>
              <a:t>communicate your EMI action plan progress internally and externally </a:t>
            </a:r>
            <a:r>
              <a:rPr lang="es" sz="3900">
                <a:solidFill>
                  <a:srgbClr val="42FFB7"/>
                </a:solidFill>
                <a:latin typeface="Raleway"/>
                <a:ea typeface="Raleway"/>
                <a:cs typeface="Raleway"/>
                <a:sym typeface="Raleway"/>
              </a:rPr>
              <a:t>to your organisation</a:t>
            </a:r>
            <a:endParaRPr i="0" sz="2100" u="none" cap="none" strike="noStrike">
              <a:solidFill>
                <a:schemeClr val="dk1"/>
              </a:solidFill>
              <a:latin typeface="Raleway"/>
              <a:ea typeface="Raleway"/>
              <a:cs typeface="Raleway"/>
              <a:sym typeface="Raleway"/>
            </a:endParaRPr>
          </a:p>
        </p:txBody>
      </p:sp>
      <p:pic>
        <p:nvPicPr>
          <p:cNvPr id="1773" name="Google Shape;1773;p103"/>
          <p:cNvPicPr preferRelativeResize="0"/>
          <p:nvPr/>
        </p:nvPicPr>
        <p:blipFill rotWithShape="1">
          <a:blip r:embed="rId3">
            <a:alphaModFix/>
          </a:blip>
          <a:srcRect b="0" l="0" r="0" t="0"/>
          <a:stretch/>
        </p:blipFill>
        <p:spPr>
          <a:xfrm>
            <a:off x="457950" y="89650"/>
            <a:ext cx="1354826" cy="124579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7" name="Shape 1777"/>
        <p:cNvGrpSpPr/>
        <p:nvPr/>
      </p:nvGrpSpPr>
      <p:grpSpPr>
        <a:xfrm>
          <a:off x="0" y="0"/>
          <a:ext cx="0" cy="0"/>
          <a:chOff x="0" y="0"/>
          <a:chExt cx="0" cy="0"/>
        </a:xfrm>
      </p:grpSpPr>
      <p:sp>
        <p:nvSpPr>
          <p:cNvPr id="1778" name="Google Shape;1778;p104"/>
          <p:cNvSpPr txBox="1"/>
          <p:nvPr/>
        </p:nvSpPr>
        <p:spPr>
          <a:xfrm>
            <a:off x="355375" y="297600"/>
            <a:ext cx="8552100" cy="4576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800"/>
              <a:buFont typeface="Arial"/>
              <a:buNone/>
            </a:pPr>
            <a:r>
              <a:rPr b="1" i="0" lang="es" sz="4700" u="none" cap="none" strike="noStrike">
                <a:solidFill>
                  <a:srgbClr val="42FFB7"/>
                </a:solidFill>
                <a:latin typeface="Raleway"/>
                <a:ea typeface="Raleway"/>
                <a:cs typeface="Raleway"/>
                <a:sym typeface="Raleway"/>
              </a:rPr>
              <a:t>Reporting Goals </a:t>
            </a:r>
            <a:endParaRPr b="1" i="0" sz="4700" u="none" cap="none" strike="noStrike">
              <a:solidFill>
                <a:srgbClr val="42FFB7"/>
              </a:solidFill>
              <a:latin typeface="Raleway"/>
              <a:ea typeface="Raleway"/>
              <a:cs typeface="Raleway"/>
              <a:sym typeface="Raleway"/>
            </a:endParaRPr>
          </a:p>
          <a:p>
            <a:pPr indent="0" lvl="0" marL="0" marR="0" rtl="0" algn="l">
              <a:lnSpc>
                <a:spcPct val="115000"/>
              </a:lnSpc>
              <a:spcBef>
                <a:spcPts val="1000"/>
              </a:spcBef>
              <a:spcAft>
                <a:spcPts val="0"/>
              </a:spcAft>
              <a:buClr>
                <a:srgbClr val="000000"/>
              </a:buClr>
              <a:buSzPts val="2400"/>
              <a:buFont typeface="Arial"/>
              <a:buNone/>
            </a:pPr>
            <a:r>
              <a:rPr i="0" lang="es" sz="2600" u="none" cap="none" strike="noStrike">
                <a:solidFill>
                  <a:srgbClr val="FBFBFB"/>
                </a:solidFill>
                <a:latin typeface="Raleway"/>
                <a:ea typeface="Raleway"/>
                <a:cs typeface="Raleway"/>
                <a:sym typeface="Raleway"/>
              </a:rPr>
              <a:t>Environmental Reporting should</a:t>
            </a:r>
            <a:r>
              <a:rPr lang="es" sz="2600">
                <a:solidFill>
                  <a:srgbClr val="FBFBFB"/>
                </a:solidFill>
                <a:latin typeface="Raleway"/>
                <a:ea typeface="Raleway"/>
                <a:cs typeface="Raleway"/>
                <a:sym typeface="Raleway"/>
              </a:rPr>
              <a:t> serve two goals:</a:t>
            </a:r>
            <a:endParaRPr i="0" sz="2600" u="none" cap="none" strike="noStrike">
              <a:solidFill>
                <a:srgbClr val="FBFBFB"/>
              </a:solidFill>
              <a:latin typeface="Raleway"/>
              <a:ea typeface="Raleway"/>
              <a:cs typeface="Raleway"/>
              <a:sym typeface="Raleway"/>
            </a:endParaRPr>
          </a:p>
          <a:p>
            <a:pPr indent="-393700" lvl="0" marL="457200" marR="0" rtl="0" algn="l">
              <a:lnSpc>
                <a:spcPct val="115000"/>
              </a:lnSpc>
              <a:spcBef>
                <a:spcPts val="1000"/>
              </a:spcBef>
              <a:spcAft>
                <a:spcPts val="0"/>
              </a:spcAft>
              <a:buClr>
                <a:srgbClr val="FBFBFB"/>
              </a:buClr>
              <a:buSzPts val="2600"/>
              <a:buFont typeface="Raleway"/>
              <a:buChar char="●"/>
            </a:pPr>
            <a:r>
              <a:rPr i="0" lang="es" sz="2600" u="none" cap="none" strike="noStrike">
                <a:solidFill>
                  <a:srgbClr val="FBFBFB"/>
                </a:solidFill>
                <a:latin typeface="Raleway"/>
                <a:ea typeface="Raleway"/>
                <a:cs typeface="Raleway"/>
                <a:sym typeface="Raleway"/>
              </a:rPr>
              <a:t>Provide information which </a:t>
            </a:r>
            <a:r>
              <a:rPr lang="es" sz="2600">
                <a:solidFill>
                  <a:srgbClr val="FBFBFB"/>
                </a:solidFill>
                <a:latin typeface="Raleway"/>
                <a:ea typeface="Raleway"/>
                <a:cs typeface="Raleway"/>
                <a:sym typeface="Raleway"/>
              </a:rPr>
              <a:t>can </a:t>
            </a:r>
            <a:r>
              <a:rPr b="1" lang="es" sz="2600">
                <a:solidFill>
                  <a:srgbClr val="FBFBFB"/>
                </a:solidFill>
                <a:latin typeface="Raleway"/>
                <a:ea typeface="Raleway"/>
                <a:cs typeface="Raleway"/>
                <a:sym typeface="Raleway"/>
              </a:rPr>
              <a:t>support decision making of company executives</a:t>
            </a:r>
            <a:endParaRPr b="1" i="0" sz="2600" u="none" cap="none" strike="noStrike">
              <a:solidFill>
                <a:srgbClr val="FBFBFB"/>
              </a:solidFill>
              <a:latin typeface="Raleway"/>
              <a:ea typeface="Raleway"/>
              <a:cs typeface="Raleway"/>
              <a:sym typeface="Raleway"/>
            </a:endParaRPr>
          </a:p>
          <a:p>
            <a:pPr indent="-393700" lvl="0" marL="457200" marR="0" rtl="0" algn="l">
              <a:lnSpc>
                <a:spcPct val="115000"/>
              </a:lnSpc>
              <a:spcBef>
                <a:spcPts val="500"/>
              </a:spcBef>
              <a:spcAft>
                <a:spcPts val="0"/>
              </a:spcAft>
              <a:buClr>
                <a:srgbClr val="FBFBFB"/>
              </a:buClr>
              <a:buSzPts val="2600"/>
              <a:buFont typeface="Raleway"/>
              <a:buChar char="●"/>
            </a:pPr>
            <a:r>
              <a:rPr i="0" lang="es" sz="2600" u="none" cap="none" strike="noStrike">
                <a:solidFill>
                  <a:srgbClr val="FBFBFB"/>
                </a:solidFill>
                <a:latin typeface="Raleway"/>
                <a:ea typeface="Raleway"/>
                <a:cs typeface="Raleway"/>
                <a:sym typeface="Raleway"/>
              </a:rPr>
              <a:t>Provide </a:t>
            </a:r>
            <a:r>
              <a:rPr b="1" i="0" lang="es" sz="2600" u="none" cap="none" strike="noStrike">
                <a:solidFill>
                  <a:srgbClr val="FBFBFB"/>
                </a:solidFill>
                <a:latin typeface="Raleway"/>
                <a:ea typeface="Raleway"/>
                <a:cs typeface="Raleway"/>
                <a:sym typeface="Raleway"/>
              </a:rPr>
              <a:t>concise and clear communication aiming at c</a:t>
            </a:r>
            <a:r>
              <a:rPr b="1" lang="es" sz="2600">
                <a:solidFill>
                  <a:srgbClr val="FBFBFB"/>
                </a:solidFill>
                <a:latin typeface="Raleway"/>
                <a:ea typeface="Raleway"/>
                <a:cs typeface="Raleway"/>
                <a:sym typeface="Raleway"/>
              </a:rPr>
              <a:t>ustomers and value chain partners</a:t>
            </a:r>
            <a:r>
              <a:rPr lang="es" sz="2600">
                <a:solidFill>
                  <a:srgbClr val="FBFBFB"/>
                </a:solidFill>
                <a:latin typeface="Raleway"/>
                <a:ea typeface="Raleway"/>
                <a:cs typeface="Raleway"/>
                <a:sym typeface="Raleway"/>
              </a:rPr>
              <a:t> who might not possess </a:t>
            </a:r>
            <a:r>
              <a:rPr i="0" lang="es" sz="2600" u="none" cap="none" strike="noStrike">
                <a:solidFill>
                  <a:srgbClr val="FBFBFB"/>
                </a:solidFill>
                <a:latin typeface="Raleway"/>
                <a:ea typeface="Raleway"/>
                <a:cs typeface="Raleway"/>
                <a:sym typeface="Raleway"/>
              </a:rPr>
              <a:t>special knowledge</a:t>
            </a:r>
            <a:endParaRPr i="0" sz="2600" u="none" cap="none" strike="noStrike">
              <a:solidFill>
                <a:srgbClr val="FBFBFB"/>
              </a:solidFill>
              <a:latin typeface="Raleway"/>
              <a:ea typeface="Raleway"/>
              <a:cs typeface="Raleway"/>
              <a:sym typeface="Raleway"/>
            </a:endParaRPr>
          </a:p>
          <a:p>
            <a:pPr indent="0" lvl="0" marL="0" marR="0" rtl="0" algn="just">
              <a:lnSpc>
                <a:spcPct val="115000"/>
              </a:lnSpc>
              <a:spcBef>
                <a:spcPts val="1000"/>
              </a:spcBef>
              <a:spcAft>
                <a:spcPts val="0"/>
              </a:spcAft>
              <a:buClr>
                <a:srgbClr val="000000"/>
              </a:buClr>
              <a:buSzPts val="2400"/>
              <a:buFont typeface="Arial"/>
              <a:buNone/>
            </a:pPr>
            <a:r>
              <a:t/>
            </a:r>
            <a:endParaRPr i="0" sz="2400" u="none" cap="none" strike="noStrike">
              <a:solidFill>
                <a:srgbClr val="FBFBFB"/>
              </a:solidFill>
              <a:latin typeface="Raleway"/>
              <a:ea typeface="Raleway"/>
              <a:cs typeface="Raleway"/>
              <a:sym typeface="Raleway"/>
            </a:endParaRPr>
          </a:p>
          <a:p>
            <a:pPr indent="0" lvl="0" marL="0" marR="0" rtl="0" algn="ctr">
              <a:lnSpc>
                <a:spcPct val="115000"/>
              </a:lnSpc>
              <a:spcBef>
                <a:spcPts val="1000"/>
              </a:spcBef>
              <a:spcAft>
                <a:spcPts val="0"/>
              </a:spcAft>
              <a:buClr>
                <a:srgbClr val="000000"/>
              </a:buClr>
              <a:buSzPts val="700"/>
              <a:buFont typeface="Arial"/>
              <a:buNone/>
            </a:pPr>
            <a:r>
              <a:t/>
            </a:r>
            <a:endParaRPr i="0" sz="700" u="none" cap="none" strike="noStrike">
              <a:solidFill>
                <a:srgbClr val="FBFBFB"/>
              </a:solidFill>
              <a:latin typeface="Raleway"/>
              <a:ea typeface="Raleway"/>
              <a:cs typeface="Raleway"/>
              <a:sym typeface="Raleway"/>
            </a:endParaRPr>
          </a:p>
          <a:p>
            <a:pPr indent="0" lvl="0" marL="0" marR="0" rtl="0" algn="l">
              <a:lnSpc>
                <a:spcPct val="115000"/>
              </a:lnSpc>
              <a:spcBef>
                <a:spcPts val="0"/>
              </a:spcBef>
              <a:spcAft>
                <a:spcPts val="0"/>
              </a:spcAft>
              <a:buClr>
                <a:srgbClr val="000000"/>
              </a:buClr>
              <a:buSzPts val="2400"/>
              <a:buFont typeface="Arial"/>
              <a:buNone/>
            </a:pPr>
            <a:r>
              <a:t/>
            </a:r>
            <a:endParaRPr i="0" sz="2400" u="none" cap="none" strike="noStrike">
              <a:solidFill>
                <a:srgbClr val="FBFBFB"/>
              </a:solidFill>
              <a:latin typeface="Raleway"/>
              <a:ea typeface="Raleway"/>
              <a:cs typeface="Raleway"/>
              <a:sym typeface="Raleway"/>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2" name="Shape 1782"/>
        <p:cNvGrpSpPr/>
        <p:nvPr/>
      </p:nvGrpSpPr>
      <p:grpSpPr>
        <a:xfrm>
          <a:off x="0" y="0"/>
          <a:ext cx="0" cy="0"/>
          <a:chOff x="0" y="0"/>
          <a:chExt cx="0" cy="0"/>
        </a:xfrm>
      </p:grpSpPr>
      <p:sp>
        <p:nvSpPr>
          <p:cNvPr id="1783" name="Google Shape;1783;p105"/>
          <p:cNvSpPr txBox="1"/>
          <p:nvPr/>
        </p:nvSpPr>
        <p:spPr>
          <a:xfrm>
            <a:off x="355375" y="145200"/>
            <a:ext cx="8257500" cy="4576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3900">
              <a:solidFill>
                <a:srgbClr val="42FFB7"/>
              </a:solidFill>
              <a:latin typeface="Raleway"/>
              <a:ea typeface="Raleway"/>
              <a:cs typeface="Raleway"/>
              <a:sym typeface="Raleway"/>
            </a:endParaRPr>
          </a:p>
          <a:p>
            <a:pPr indent="0" lvl="0" marL="457200" rtl="0" algn="l">
              <a:lnSpc>
                <a:spcPct val="115000"/>
              </a:lnSpc>
              <a:spcBef>
                <a:spcPts val="0"/>
              </a:spcBef>
              <a:spcAft>
                <a:spcPts val="0"/>
              </a:spcAft>
              <a:buNone/>
            </a:pPr>
            <a:r>
              <a:t/>
            </a:r>
            <a:endParaRPr sz="3100">
              <a:solidFill>
                <a:srgbClr val="42FFB7"/>
              </a:solidFill>
              <a:latin typeface="Raleway"/>
              <a:ea typeface="Raleway"/>
              <a:cs typeface="Raleway"/>
              <a:sym typeface="Raleway"/>
            </a:endParaRPr>
          </a:p>
          <a:p>
            <a:pPr indent="-406400" lvl="0" marL="457200" rtl="0" algn="just">
              <a:lnSpc>
                <a:spcPct val="100000"/>
              </a:lnSpc>
              <a:spcBef>
                <a:spcPts val="0"/>
              </a:spcBef>
              <a:spcAft>
                <a:spcPts val="0"/>
              </a:spcAft>
              <a:buClr>
                <a:srgbClr val="42FFB7"/>
              </a:buClr>
              <a:buSzPts val="2800"/>
              <a:buFont typeface="Raleway"/>
              <a:buChar char="●"/>
            </a:pPr>
            <a:r>
              <a:rPr lang="es" sz="2800">
                <a:solidFill>
                  <a:srgbClr val="42FFB7"/>
                </a:solidFill>
                <a:latin typeface="Raleway"/>
                <a:ea typeface="Raleway"/>
                <a:cs typeface="Raleway"/>
                <a:sym typeface="Raleway"/>
              </a:rPr>
              <a:t>Present the </a:t>
            </a:r>
            <a:r>
              <a:rPr b="1" lang="es" sz="2800">
                <a:solidFill>
                  <a:srgbClr val="42FFB7"/>
                </a:solidFill>
                <a:latin typeface="Raleway"/>
                <a:ea typeface="Raleway"/>
                <a:cs typeface="Raleway"/>
                <a:sym typeface="Raleway"/>
              </a:rPr>
              <a:t>progress </a:t>
            </a:r>
            <a:r>
              <a:rPr lang="es" sz="2800">
                <a:solidFill>
                  <a:srgbClr val="42FFB7"/>
                </a:solidFill>
                <a:latin typeface="Raleway"/>
                <a:ea typeface="Raleway"/>
                <a:cs typeface="Raleway"/>
                <a:sym typeface="Raleway"/>
              </a:rPr>
              <a:t>of the action plan and its environmental </a:t>
            </a:r>
            <a:r>
              <a:rPr b="1" lang="es" sz="2800">
                <a:solidFill>
                  <a:srgbClr val="42FFB7"/>
                </a:solidFill>
                <a:latin typeface="Raleway"/>
                <a:ea typeface="Raleway"/>
                <a:cs typeface="Raleway"/>
                <a:sym typeface="Raleway"/>
              </a:rPr>
              <a:t>impact</a:t>
            </a:r>
            <a:r>
              <a:rPr lang="es" sz="2800">
                <a:solidFill>
                  <a:srgbClr val="42FFB7"/>
                </a:solidFill>
                <a:latin typeface="Raleway"/>
                <a:ea typeface="Raleway"/>
                <a:cs typeface="Raleway"/>
                <a:sym typeface="Raleway"/>
              </a:rPr>
              <a:t>,  </a:t>
            </a:r>
            <a:endParaRPr sz="2800">
              <a:solidFill>
                <a:srgbClr val="42FFB7"/>
              </a:solidFill>
              <a:latin typeface="Raleway"/>
              <a:ea typeface="Raleway"/>
              <a:cs typeface="Raleway"/>
              <a:sym typeface="Raleway"/>
            </a:endParaRPr>
          </a:p>
          <a:p>
            <a:pPr indent="-406400" lvl="0" marL="457200" rtl="0" algn="just">
              <a:lnSpc>
                <a:spcPct val="100000"/>
              </a:lnSpc>
              <a:spcBef>
                <a:spcPts val="500"/>
              </a:spcBef>
              <a:spcAft>
                <a:spcPts val="0"/>
              </a:spcAft>
              <a:buClr>
                <a:srgbClr val="42FFB7"/>
              </a:buClr>
              <a:buSzPts val="2800"/>
              <a:buFont typeface="Raleway"/>
              <a:buChar char="●"/>
            </a:pPr>
            <a:r>
              <a:rPr lang="es" sz="2800">
                <a:solidFill>
                  <a:srgbClr val="42FFB7"/>
                </a:solidFill>
                <a:latin typeface="Raleway"/>
                <a:ea typeface="Raleway"/>
                <a:cs typeface="Raleway"/>
                <a:sym typeface="Raleway"/>
              </a:rPr>
              <a:t>Provide </a:t>
            </a:r>
            <a:r>
              <a:rPr b="1" lang="es" sz="2800">
                <a:solidFill>
                  <a:srgbClr val="42FFB7"/>
                </a:solidFill>
                <a:latin typeface="Raleway"/>
                <a:ea typeface="Raleway"/>
                <a:cs typeface="Raleway"/>
                <a:sym typeface="Raleway"/>
              </a:rPr>
              <a:t>comparable information</a:t>
            </a:r>
            <a:r>
              <a:rPr lang="es" sz="2800">
                <a:solidFill>
                  <a:srgbClr val="42FFB7"/>
                </a:solidFill>
                <a:latin typeface="Raleway"/>
                <a:ea typeface="Raleway"/>
                <a:cs typeface="Raleway"/>
                <a:sym typeface="Raleway"/>
              </a:rPr>
              <a:t>, through time </a:t>
            </a:r>
            <a:endParaRPr sz="2800">
              <a:solidFill>
                <a:srgbClr val="42FFB7"/>
              </a:solidFill>
              <a:latin typeface="Raleway"/>
              <a:ea typeface="Raleway"/>
              <a:cs typeface="Raleway"/>
              <a:sym typeface="Raleway"/>
            </a:endParaRPr>
          </a:p>
          <a:p>
            <a:pPr indent="-406400" lvl="0" marL="457200" rtl="0" algn="just">
              <a:lnSpc>
                <a:spcPct val="100000"/>
              </a:lnSpc>
              <a:spcBef>
                <a:spcPts val="500"/>
              </a:spcBef>
              <a:spcAft>
                <a:spcPts val="0"/>
              </a:spcAft>
              <a:buClr>
                <a:srgbClr val="42FFB7"/>
              </a:buClr>
              <a:buSzPts val="2800"/>
              <a:buFont typeface="Raleway"/>
              <a:buChar char="●"/>
            </a:pPr>
            <a:r>
              <a:rPr lang="es" sz="2800">
                <a:solidFill>
                  <a:srgbClr val="42FFB7"/>
                </a:solidFill>
                <a:latin typeface="Raleway"/>
                <a:ea typeface="Raleway"/>
                <a:cs typeface="Raleway"/>
                <a:sym typeface="Raleway"/>
              </a:rPr>
              <a:t>Present the </a:t>
            </a:r>
            <a:r>
              <a:rPr b="1" lang="es" sz="2800">
                <a:solidFill>
                  <a:srgbClr val="42FFB7"/>
                </a:solidFill>
                <a:latin typeface="Raleway"/>
                <a:ea typeface="Raleway"/>
                <a:cs typeface="Raleway"/>
                <a:sym typeface="Raleway"/>
              </a:rPr>
              <a:t>background information</a:t>
            </a:r>
            <a:r>
              <a:rPr lang="es" sz="2800">
                <a:solidFill>
                  <a:srgbClr val="42FFB7"/>
                </a:solidFill>
                <a:latin typeface="Raleway"/>
                <a:ea typeface="Raleway"/>
                <a:cs typeface="Raleway"/>
                <a:sym typeface="Raleway"/>
              </a:rPr>
              <a:t> so that the audience can verify the information provided</a:t>
            </a:r>
            <a:endParaRPr sz="2800">
              <a:solidFill>
                <a:srgbClr val="42FFB7"/>
              </a:solidFill>
              <a:latin typeface="Raleway"/>
              <a:ea typeface="Raleway"/>
              <a:cs typeface="Raleway"/>
              <a:sym typeface="Raleway"/>
            </a:endParaRPr>
          </a:p>
          <a:p>
            <a:pPr indent="0" lvl="0" marL="0" marR="0" rtl="0" algn="just">
              <a:lnSpc>
                <a:spcPct val="115000"/>
              </a:lnSpc>
              <a:spcBef>
                <a:spcPts val="1000"/>
              </a:spcBef>
              <a:spcAft>
                <a:spcPts val="0"/>
              </a:spcAft>
              <a:buClr>
                <a:srgbClr val="000000"/>
              </a:buClr>
              <a:buSzPts val="2400"/>
              <a:buFont typeface="Arial"/>
              <a:buNone/>
            </a:pPr>
            <a:r>
              <a:t/>
            </a:r>
            <a:endParaRPr i="0" sz="2200" u="none" cap="none" strike="noStrike">
              <a:solidFill>
                <a:srgbClr val="FBFBFB"/>
              </a:solidFill>
              <a:latin typeface="Raleway"/>
              <a:ea typeface="Raleway"/>
              <a:cs typeface="Raleway"/>
              <a:sym typeface="Raleway"/>
            </a:endParaRPr>
          </a:p>
          <a:p>
            <a:pPr indent="0" lvl="0" marL="0" marR="0" rtl="0" algn="ctr">
              <a:lnSpc>
                <a:spcPct val="115000"/>
              </a:lnSpc>
              <a:spcBef>
                <a:spcPts val="1000"/>
              </a:spcBef>
              <a:spcAft>
                <a:spcPts val="0"/>
              </a:spcAft>
              <a:buClr>
                <a:srgbClr val="000000"/>
              </a:buClr>
              <a:buSzPts val="700"/>
              <a:buFont typeface="Arial"/>
              <a:buNone/>
            </a:pPr>
            <a:r>
              <a:t/>
            </a:r>
            <a:endParaRPr i="0" sz="700" u="none" cap="none" strike="noStrike">
              <a:solidFill>
                <a:srgbClr val="FBFBFB"/>
              </a:solidFill>
              <a:latin typeface="Raleway"/>
              <a:ea typeface="Raleway"/>
              <a:cs typeface="Raleway"/>
              <a:sym typeface="Raleway"/>
            </a:endParaRPr>
          </a:p>
          <a:p>
            <a:pPr indent="0" lvl="0" marL="0" marR="0" rtl="0" algn="l">
              <a:lnSpc>
                <a:spcPct val="115000"/>
              </a:lnSpc>
              <a:spcBef>
                <a:spcPts val="0"/>
              </a:spcBef>
              <a:spcAft>
                <a:spcPts val="0"/>
              </a:spcAft>
              <a:buClr>
                <a:srgbClr val="000000"/>
              </a:buClr>
              <a:buSzPts val="2400"/>
              <a:buFont typeface="Arial"/>
              <a:buNone/>
            </a:pPr>
            <a:r>
              <a:rPr lang="es" sz="2400">
                <a:solidFill>
                  <a:srgbClr val="FBFBFB"/>
                </a:solidFill>
                <a:latin typeface="Raleway"/>
                <a:ea typeface="Raleway"/>
                <a:cs typeface="Raleway"/>
                <a:sym typeface="Raleway"/>
              </a:rPr>
              <a:t>/</a:t>
            </a:r>
            <a:endParaRPr i="0" sz="2400" u="none" cap="none" strike="noStrike">
              <a:solidFill>
                <a:srgbClr val="FBFBFB"/>
              </a:solidFill>
              <a:latin typeface="Raleway"/>
              <a:ea typeface="Raleway"/>
              <a:cs typeface="Raleway"/>
              <a:sym typeface="Raleway"/>
            </a:endParaRPr>
          </a:p>
        </p:txBody>
      </p:sp>
      <p:pic>
        <p:nvPicPr>
          <p:cNvPr id="1784" name="Google Shape;1784;p105"/>
          <p:cNvPicPr preferRelativeResize="0"/>
          <p:nvPr/>
        </p:nvPicPr>
        <p:blipFill>
          <a:blip r:embed="rId3">
            <a:alphaModFix/>
          </a:blip>
          <a:stretch>
            <a:fillRect/>
          </a:stretch>
        </p:blipFill>
        <p:spPr>
          <a:xfrm>
            <a:off x="457950" y="89650"/>
            <a:ext cx="1354826" cy="124579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88" name="Shape 1788"/>
        <p:cNvGrpSpPr/>
        <p:nvPr/>
      </p:nvGrpSpPr>
      <p:grpSpPr>
        <a:xfrm>
          <a:off x="0" y="0"/>
          <a:ext cx="0" cy="0"/>
          <a:chOff x="0" y="0"/>
          <a:chExt cx="0" cy="0"/>
        </a:xfrm>
      </p:grpSpPr>
      <p:sp>
        <p:nvSpPr>
          <p:cNvPr id="1789" name="Google Shape;1789;p106"/>
          <p:cNvSpPr txBox="1"/>
          <p:nvPr>
            <p:ph type="title"/>
          </p:nvPr>
        </p:nvSpPr>
        <p:spPr>
          <a:xfrm>
            <a:off x="2362350" y="2358750"/>
            <a:ext cx="4419300" cy="1035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s" sz="3500">
                <a:solidFill>
                  <a:srgbClr val="0E2A47"/>
                </a:solidFill>
                <a:latin typeface="Raleway"/>
                <a:ea typeface="Raleway"/>
                <a:cs typeface="Raleway"/>
                <a:sym typeface="Raleway"/>
              </a:rPr>
              <a:t>CERTIFICATIONS</a:t>
            </a:r>
            <a:endParaRPr b="1" sz="3500">
              <a:solidFill>
                <a:srgbClr val="0E2A47"/>
              </a:solidFill>
              <a:latin typeface="Raleway"/>
              <a:ea typeface="Raleway"/>
              <a:cs typeface="Raleway"/>
              <a:sym typeface="Raleway"/>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3" name="Shape 1793"/>
        <p:cNvGrpSpPr/>
        <p:nvPr/>
      </p:nvGrpSpPr>
      <p:grpSpPr>
        <a:xfrm>
          <a:off x="0" y="0"/>
          <a:ext cx="0" cy="0"/>
          <a:chOff x="0" y="0"/>
          <a:chExt cx="0" cy="0"/>
        </a:xfrm>
      </p:grpSpPr>
      <p:sp>
        <p:nvSpPr>
          <p:cNvPr id="1794" name="Google Shape;1794;p107"/>
          <p:cNvSpPr/>
          <p:nvPr/>
        </p:nvSpPr>
        <p:spPr>
          <a:xfrm rot="-3173578">
            <a:off x="2985225" y="845378"/>
            <a:ext cx="501903" cy="500527"/>
          </a:xfrm>
          <a:custGeom>
            <a:rect b="b" l="l" r="r" t="t"/>
            <a:pathLst>
              <a:path extrusionOk="0" h="15634" w="15677">
                <a:moveTo>
                  <a:pt x="7625" y="4899"/>
                </a:moveTo>
                <a:cubicBezTo>
                  <a:pt x="7924" y="4899"/>
                  <a:pt x="8179" y="4942"/>
                  <a:pt x="8435" y="4984"/>
                </a:cubicBezTo>
                <a:cubicBezTo>
                  <a:pt x="8648" y="5070"/>
                  <a:pt x="8861" y="5112"/>
                  <a:pt x="9074" y="5240"/>
                </a:cubicBezTo>
                <a:cubicBezTo>
                  <a:pt x="9287" y="5325"/>
                  <a:pt x="9500" y="5496"/>
                  <a:pt x="9713" y="5666"/>
                </a:cubicBezTo>
                <a:cubicBezTo>
                  <a:pt x="10309" y="6177"/>
                  <a:pt x="10650" y="6859"/>
                  <a:pt x="10778" y="7625"/>
                </a:cubicBezTo>
                <a:cubicBezTo>
                  <a:pt x="10778" y="7881"/>
                  <a:pt x="10778" y="8179"/>
                  <a:pt x="10778" y="8435"/>
                </a:cubicBezTo>
                <a:cubicBezTo>
                  <a:pt x="10735" y="8776"/>
                  <a:pt x="10650" y="9074"/>
                  <a:pt x="10480" y="9372"/>
                </a:cubicBezTo>
                <a:cubicBezTo>
                  <a:pt x="10394" y="9542"/>
                  <a:pt x="10267" y="9713"/>
                  <a:pt x="10139" y="9883"/>
                </a:cubicBezTo>
                <a:lnTo>
                  <a:pt x="10096" y="9926"/>
                </a:lnTo>
                <a:cubicBezTo>
                  <a:pt x="9968" y="10096"/>
                  <a:pt x="9798" y="10224"/>
                  <a:pt x="9628" y="10394"/>
                </a:cubicBezTo>
                <a:cubicBezTo>
                  <a:pt x="9159" y="10778"/>
                  <a:pt x="8520" y="11033"/>
                  <a:pt x="7924" y="11076"/>
                </a:cubicBezTo>
                <a:lnTo>
                  <a:pt x="7370" y="11076"/>
                </a:lnTo>
                <a:cubicBezTo>
                  <a:pt x="7029" y="11033"/>
                  <a:pt x="6688" y="10906"/>
                  <a:pt x="6348" y="10778"/>
                </a:cubicBezTo>
                <a:cubicBezTo>
                  <a:pt x="6049" y="10607"/>
                  <a:pt x="5794" y="10437"/>
                  <a:pt x="5581" y="10181"/>
                </a:cubicBezTo>
                <a:cubicBezTo>
                  <a:pt x="5453" y="10096"/>
                  <a:pt x="5325" y="9968"/>
                  <a:pt x="5240" y="9798"/>
                </a:cubicBezTo>
                <a:cubicBezTo>
                  <a:pt x="4814" y="9287"/>
                  <a:pt x="4601" y="8605"/>
                  <a:pt x="4644" y="7924"/>
                </a:cubicBezTo>
                <a:cubicBezTo>
                  <a:pt x="4644" y="7711"/>
                  <a:pt x="4644" y="7540"/>
                  <a:pt x="4686" y="7370"/>
                </a:cubicBezTo>
                <a:cubicBezTo>
                  <a:pt x="4771" y="7114"/>
                  <a:pt x="4857" y="6859"/>
                  <a:pt x="4942" y="6646"/>
                </a:cubicBezTo>
                <a:cubicBezTo>
                  <a:pt x="5112" y="6305"/>
                  <a:pt x="5325" y="6007"/>
                  <a:pt x="5581" y="5751"/>
                </a:cubicBezTo>
                <a:cubicBezTo>
                  <a:pt x="5751" y="5623"/>
                  <a:pt x="5922" y="5453"/>
                  <a:pt x="6135" y="5325"/>
                </a:cubicBezTo>
                <a:cubicBezTo>
                  <a:pt x="6560" y="5070"/>
                  <a:pt x="7114" y="4942"/>
                  <a:pt x="7625" y="4899"/>
                </a:cubicBezTo>
                <a:close/>
                <a:moveTo>
                  <a:pt x="6731" y="0"/>
                </a:moveTo>
                <a:lnTo>
                  <a:pt x="3919" y="938"/>
                </a:lnTo>
                <a:lnTo>
                  <a:pt x="4516" y="2641"/>
                </a:lnTo>
                <a:cubicBezTo>
                  <a:pt x="4005" y="2982"/>
                  <a:pt x="3493" y="3366"/>
                  <a:pt x="3110" y="3834"/>
                </a:cubicBezTo>
                <a:lnTo>
                  <a:pt x="1534" y="3067"/>
                </a:lnTo>
                <a:lnTo>
                  <a:pt x="213" y="5709"/>
                </a:lnTo>
                <a:lnTo>
                  <a:pt x="1704" y="6433"/>
                </a:lnTo>
                <a:cubicBezTo>
                  <a:pt x="1534" y="7072"/>
                  <a:pt x="1491" y="7711"/>
                  <a:pt x="1534" y="8392"/>
                </a:cubicBezTo>
                <a:lnTo>
                  <a:pt x="0" y="8903"/>
                </a:lnTo>
                <a:lnTo>
                  <a:pt x="980" y="11715"/>
                </a:lnTo>
                <a:lnTo>
                  <a:pt x="2428" y="11246"/>
                </a:lnTo>
                <a:cubicBezTo>
                  <a:pt x="2769" y="11800"/>
                  <a:pt x="3238" y="12311"/>
                  <a:pt x="3749" y="12737"/>
                </a:cubicBezTo>
                <a:lnTo>
                  <a:pt x="3067" y="14100"/>
                </a:lnTo>
                <a:lnTo>
                  <a:pt x="5709" y="15421"/>
                </a:lnTo>
                <a:lnTo>
                  <a:pt x="6433" y="14015"/>
                </a:lnTo>
                <a:cubicBezTo>
                  <a:pt x="6845" y="14098"/>
                  <a:pt x="7258" y="14145"/>
                  <a:pt x="7682" y="14145"/>
                </a:cubicBezTo>
                <a:cubicBezTo>
                  <a:pt x="7915" y="14145"/>
                  <a:pt x="8151" y="14131"/>
                  <a:pt x="8392" y="14100"/>
                </a:cubicBezTo>
                <a:lnTo>
                  <a:pt x="8903" y="15634"/>
                </a:lnTo>
                <a:lnTo>
                  <a:pt x="11758" y="14697"/>
                </a:lnTo>
                <a:lnTo>
                  <a:pt x="11204" y="13078"/>
                </a:lnTo>
                <a:cubicBezTo>
                  <a:pt x="11715" y="12737"/>
                  <a:pt x="12183" y="12311"/>
                  <a:pt x="12567" y="11800"/>
                </a:cubicBezTo>
                <a:lnTo>
                  <a:pt x="14143" y="12567"/>
                </a:lnTo>
                <a:lnTo>
                  <a:pt x="15464" y="9926"/>
                </a:lnTo>
                <a:lnTo>
                  <a:pt x="13760" y="9074"/>
                </a:lnTo>
                <a:cubicBezTo>
                  <a:pt x="13887" y="8520"/>
                  <a:pt x="13887" y="7924"/>
                  <a:pt x="13845" y="7327"/>
                </a:cubicBezTo>
                <a:lnTo>
                  <a:pt x="15677" y="6731"/>
                </a:lnTo>
                <a:lnTo>
                  <a:pt x="14697" y="3919"/>
                </a:lnTo>
                <a:lnTo>
                  <a:pt x="12865" y="4558"/>
                </a:lnTo>
                <a:cubicBezTo>
                  <a:pt x="12524" y="4090"/>
                  <a:pt x="12183" y="3664"/>
                  <a:pt x="11758" y="3280"/>
                </a:cubicBezTo>
                <a:lnTo>
                  <a:pt x="12609" y="1534"/>
                </a:lnTo>
                <a:lnTo>
                  <a:pt x="9926" y="213"/>
                </a:lnTo>
                <a:lnTo>
                  <a:pt x="9074" y="1917"/>
                </a:lnTo>
                <a:cubicBezTo>
                  <a:pt x="8658" y="1821"/>
                  <a:pt x="8219" y="1774"/>
                  <a:pt x="7792" y="1774"/>
                </a:cubicBezTo>
                <a:cubicBezTo>
                  <a:pt x="7649" y="1774"/>
                  <a:pt x="7508" y="1779"/>
                  <a:pt x="7370" y="1789"/>
                </a:cubicBezTo>
                <a:lnTo>
                  <a:pt x="673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8FFD5"/>
              </a:solidFill>
              <a:latin typeface="Arial"/>
              <a:ea typeface="Arial"/>
              <a:cs typeface="Arial"/>
              <a:sym typeface="Arial"/>
            </a:endParaRPr>
          </a:p>
        </p:txBody>
      </p:sp>
      <p:sp>
        <p:nvSpPr>
          <p:cNvPr id="1795" name="Google Shape;1795;p107"/>
          <p:cNvSpPr/>
          <p:nvPr/>
        </p:nvSpPr>
        <p:spPr>
          <a:xfrm>
            <a:off x="6359289" y="786652"/>
            <a:ext cx="267858" cy="59329"/>
          </a:xfrm>
          <a:custGeom>
            <a:rect b="b" l="l" r="r" t="t"/>
            <a:pathLst>
              <a:path extrusionOk="0" h="1321" w="5964">
                <a:moveTo>
                  <a:pt x="0" y="0"/>
                </a:moveTo>
                <a:lnTo>
                  <a:pt x="0" y="1321"/>
                </a:lnTo>
                <a:lnTo>
                  <a:pt x="5964" y="1321"/>
                </a:lnTo>
                <a:lnTo>
                  <a:pt x="596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8FFD5"/>
              </a:solidFill>
              <a:latin typeface="Arial"/>
              <a:ea typeface="Arial"/>
              <a:cs typeface="Arial"/>
              <a:sym typeface="Arial"/>
            </a:endParaRPr>
          </a:p>
        </p:txBody>
      </p:sp>
      <p:sp>
        <p:nvSpPr>
          <p:cNvPr id="1796" name="Google Shape;1796;p107"/>
          <p:cNvSpPr/>
          <p:nvPr/>
        </p:nvSpPr>
        <p:spPr>
          <a:xfrm>
            <a:off x="6782097" y="786652"/>
            <a:ext cx="1568883" cy="59329"/>
          </a:xfrm>
          <a:custGeom>
            <a:rect b="b" l="l" r="r" t="t"/>
            <a:pathLst>
              <a:path extrusionOk="0" h="1321" w="34932">
                <a:moveTo>
                  <a:pt x="0" y="0"/>
                </a:moveTo>
                <a:lnTo>
                  <a:pt x="0" y="1321"/>
                </a:lnTo>
                <a:lnTo>
                  <a:pt x="34931" y="1321"/>
                </a:lnTo>
                <a:lnTo>
                  <a:pt x="34931" y="0"/>
                </a:lnTo>
                <a:close/>
              </a:path>
            </a:pathLst>
          </a:custGeom>
          <a:solidFill>
            <a:srgbClr val="48FF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8FFD5"/>
              </a:solidFill>
              <a:latin typeface="Arial"/>
              <a:ea typeface="Arial"/>
              <a:cs typeface="Arial"/>
              <a:sym typeface="Arial"/>
            </a:endParaRPr>
          </a:p>
        </p:txBody>
      </p:sp>
      <p:sp>
        <p:nvSpPr>
          <p:cNvPr id="1797" name="Google Shape;1797;p107"/>
          <p:cNvSpPr/>
          <p:nvPr/>
        </p:nvSpPr>
        <p:spPr>
          <a:xfrm>
            <a:off x="6359289" y="966482"/>
            <a:ext cx="267858" cy="61261"/>
          </a:xfrm>
          <a:custGeom>
            <a:rect b="b" l="l" r="r" t="t"/>
            <a:pathLst>
              <a:path extrusionOk="0" h="1364" w="5964">
                <a:moveTo>
                  <a:pt x="0" y="0"/>
                </a:moveTo>
                <a:lnTo>
                  <a:pt x="0" y="1364"/>
                </a:lnTo>
                <a:lnTo>
                  <a:pt x="5964" y="1364"/>
                </a:lnTo>
                <a:lnTo>
                  <a:pt x="5964" y="0"/>
                </a:lnTo>
                <a:close/>
              </a:path>
            </a:pathLst>
          </a:custGeom>
          <a:solidFill>
            <a:srgbClr val="48FF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8FFD5"/>
              </a:solidFill>
              <a:latin typeface="Arial"/>
              <a:ea typeface="Arial"/>
              <a:cs typeface="Arial"/>
              <a:sym typeface="Arial"/>
            </a:endParaRPr>
          </a:p>
        </p:txBody>
      </p:sp>
      <p:sp>
        <p:nvSpPr>
          <p:cNvPr id="1798" name="Google Shape;1798;p107"/>
          <p:cNvSpPr/>
          <p:nvPr/>
        </p:nvSpPr>
        <p:spPr>
          <a:xfrm>
            <a:off x="6782097" y="966482"/>
            <a:ext cx="1568883" cy="61261"/>
          </a:xfrm>
          <a:custGeom>
            <a:rect b="b" l="l" r="r" t="t"/>
            <a:pathLst>
              <a:path extrusionOk="0" h="1364" w="34932">
                <a:moveTo>
                  <a:pt x="0" y="0"/>
                </a:moveTo>
                <a:lnTo>
                  <a:pt x="0" y="1364"/>
                </a:lnTo>
                <a:lnTo>
                  <a:pt x="34931" y="1364"/>
                </a:lnTo>
                <a:lnTo>
                  <a:pt x="3493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8FFD5"/>
              </a:solidFill>
              <a:latin typeface="Arial"/>
              <a:ea typeface="Arial"/>
              <a:cs typeface="Arial"/>
              <a:sym typeface="Arial"/>
            </a:endParaRPr>
          </a:p>
        </p:txBody>
      </p:sp>
      <p:sp>
        <p:nvSpPr>
          <p:cNvPr id="1799" name="Google Shape;1799;p107"/>
          <p:cNvSpPr/>
          <p:nvPr/>
        </p:nvSpPr>
        <p:spPr>
          <a:xfrm>
            <a:off x="6359289" y="1148242"/>
            <a:ext cx="267858" cy="59329"/>
          </a:xfrm>
          <a:custGeom>
            <a:rect b="b" l="l" r="r" t="t"/>
            <a:pathLst>
              <a:path extrusionOk="0" h="1321" w="5964">
                <a:moveTo>
                  <a:pt x="0" y="0"/>
                </a:moveTo>
                <a:lnTo>
                  <a:pt x="0" y="1321"/>
                </a:lnTo>
                <a:lnTo>
                  <a:pt x="5964" y="1321"/>
                </a:lnTo>
                <a:lnTo>
                  <a:pt x="5964" y="0"/>
                </a:lnTo>
                <a:close/>
              </a:path>
            </a:pathLst>
          </a:custGeom>
          <a:solidFill>
            <a:srgbClr val="48FF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8FFD5"/>
              </a:solidFill>
              <a:latin typeface="Arial"/>
              <a:ea typeface="Arial"/>
              <a:cs typeface="Arial"/>
              <a:sym typeface="Arial"/>
            </a:endParaRPr>
          </a:p>
        </p:txBody>
      </p:sp>
      <p:sp>
        <p:nvSpPr>
          <p:cNvPr id="1800" name="Google Shape;1800;p107"/>
          <p:cNvSpPr/>
          <p:nvPr/>
        </p:nvSpPr>
        <p:spPr>
          <a:xfrm>
            <a:off x="6782097" y="1148242"/>
            <a:ext cx="991084" cy="59329"/>
          </a:xfrm>
          <a:custGeom>
            <a:rect b="b" l="l" r="r" t="t"/>
            <a:pathLst>
              <a:path extrusionOk="0" h="1321" w="22067">
                <a:moveTo>
                  <a:pt x="0" y="0"/>
                </a:moveTo>
                <a:lnTo>
                  <a:pt x="0" y="1321"/>
                </a:lnTo>
                <a:lnTo>
                  <a:pt x="22066" y="1321"/>
                </a:lnTo>
                <a:lnTo>
                  <a:pt x="22066" y="0"/>
                </a:lnTo>
                <a:close/>
              </a:path>
            </a:pathLst>
          </a:custGeom>
          <a:solidFill>
            <a:srgbClr val="48FF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8FFD5"/>
              </a:solidFill>
              <a:latin typeface="Arial"/>
              <a:ea typeface="Arial"/>
              <a:cs typeface="Arial"/>
              <a:sym typeface="Arial"/>
            </a:endParaRPr>
          </a:p>
        </p:txBody>
      </p:sp>
      <p:sp>
        <p:nvSpPr>
          <p:cNvPr id="1801" name="Google Shape;1801;p107"/>
          <p:cNvSpPr/>
          <p:nvPr/>
        </p:nvSpPr>
        <p:spPr>
          <a:xfrm>
            <a:off x="6359289" y="1330003"/>
            <a:ext cx="267858" cy="59329"/>
          </a:xfrm>
          <a:custGeom>
            <a:rect b="b" l="l" r="r" t="t"/>
            <a:pathLst>
              <a:path extrusionOk="0" h="1321" w="5964">
                <a:moveTo>
                  <a:pt x="0" y="0"/>
                </a:moveTo>
                <a:lnTo>
                  <a:pt x="0" y="1321"/>
                </a:lnTo>
                <a:lnTo>
                  <a:pt x="5964" y="1321"/>
                </a:lnTo>
                <a:lnTo>
                  <a:pt x="5964" y="0"/>
                </a:lnTo>
                <a:close/>
              </a:path>
            </a:pathLst>
          </a:custGeom>
          <a:solidFill>
            <a:srgbClr val="0E2A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8FFD5"/>
              </a:solidFill>
              <a:latin typeface="Arial"/>
              <a:ea typeface="Arial"/>
              <a:cs typeface="Arial"/>
              <a:sym typeface="Arial"/>
            </a:endParaRPr>
          </a:p>
        </p:txBody>
      </p:sp>
      <p:sp>
        <p:nvSpPr>
          <p:cNvPr id="1802" name="Google Shape;1802;p107"/>
          <p:cNvSpPr/>
          <p:nvPr/>
        </p:nvSpPr>
        <p:spPr>
          <a:xfrm>
            <a:off x="6782097" y="1330003"/>
            <a:ext cx="991084" cy="59329"/>
          </a:xfrm>
          <a:custGeom>
            <a:rect b="b" l="l" r="r" t="t"/>
            <a:pathLst>
              <a:path extrusionOk="0" h="1321" w="22067">
                <a:moveTo>
                  <a:pt x="0" y="0"/>
                </a:moveTo>
                <a:lnTo>
                  <a:pt x="0" y="1321"/>
                </a:lnTo>
                <a:lnTo>
                  <a:pt x="22066" y="1321"/>
                </a:lnTo>
                <a:lnTo>
                  <a:pt x="22066" y="0"/>
                </a:lnTo>
                <a:close/>
              </a:path>
            </a:pathLst>
          </a:custGeom>
          <a:solidFill>
            <a:srgbClr val="48FF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8FFD5"/>
              </a:solidFill>
              <a:latin typeface="Arial"/>
              <a:ea typeface="Arial"/>
              <a:cs typeface="Arial"/>
              <a:sym typeface="Arial"/>
            </a:endParaRPr>
          </a:p>
        </p:txBody>
      </p:sp>
      <p:sp>
        <p:nvSpPr>
          <p:cNvPr id="1803" name="Google Shape;1803;p107"/>
          <p:cNvSpPr/>
          <p:nvPr/>
        </p:nvSpPr>
        <p:spPr>
          <a:xfrm>
            <a:off x="648850" y="744525"/>
            <a:ext cx="7980000" cy="3441000"/>
          </a:xfrm>
          <a:prstGeom prst="rect">
            <a:avLst/>
          </a:prstGeom>
          <a:solidFill>
            <a:srgbClr val="1EFFC1"/>
          </a:solidFill>
          <a:ln cap="flat" cmpd="sng" w="9525">
            <a:solidFill>
              <a:srgbClr val="1EFFC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4" name="Google Shape;1804;p107"/>
          <p:cNvSpPr/>
          <p:nvPr/>
        </p:nvSpPr>
        <p:spPr>
          <a:xfrm>
            <a:off x="6055050" y="851685"/>
            <a:ext cx="141654" cy="552963"/>
          </a:xfrm>
          <a:custGeom>
            <a:rect b="b" l="l" r="r" t="t"/>
            <a:pathLst>
              <a:path extrusionOk="0" fill="none" h="12312" w="3154">
                <a:moveTo>
                  <a:pt x="3153" y="12311"/>
                </a:moveTo>
                <a:lnTo>
                  <a:pt x="1" y="12311"/>
                </a:lnTo>
                <a:lnTo>
                  <a:pt x="1" y="0"/>
                </a:lnTo>
                <a:lnTo>
                  <a:pt x="3068" y="0"/>
                </a:lnTo>
              </a:path>
            </a:pathLst>
          </a:custGeom>
          <a:solidFill>
            <a:srgbClr val="48FFD5"/>
          </a:solidFill>
          <a:ln cap="flat" cmpd="sng" w="13850">
            <a:solidFill>
              <a:srgbClr val="48FFD5"/>
            </a:solidFill>
            <a:prstDash val="solid"/>
            <a:miter lim="4259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8FFD5"/>
              </a:solidFill>
              <a:latin typeface="Arial"/>
              <a:ea typeface="Arial"/>
              <a:cs typeface="Arial"/>
              <a:sym typeface="Arial"/>
            </a:endParaRPr>
          </a:p>
        </p:txBody>
      </p:sp>
      <p:sp>
        <p:nvSpPr>
          <p:cNvPr id="1805" name="Google Shape;1805;p107"/>
          <p:cNvSpPr/>
          <p:nvPr/>
        </p:nvSpPr>
        <p:spPr>
          <a:xfrm>
            <a:off x="6534117" y="2977635"/>
            <a:ext cx="1929800" cy="381875"/>
          </a:xfrm>
          <a:custGeom>
            <a:rect b="b" l="l" r="r" t="t"/>
            <a:pathLst>
              <a:path extrusionOk="0" fill="none" h="11928" w="60278">
                <a:moveTo>
                  <a:pt x="0" y="0"/>
                </a:moveTo>
                <a:lnTo>
                  <a:pt x="60277" y="0"/>
                </a:lnTo>
                <a:lnTo>
                  <a:pt x="60277" y="11928"/>
                </a:lnTo>
                <a:lnTo>
                  <a:pt x="0" y="11928"/>
                </a:lnTo>
                <a:close/>
              </a:path>
            </a:pathLst>
          </a:custGeom>
          <a:solidFill>
            <a:srgbClr val="1EFFC1"/>
          </a:solidFill>
          <a:ln cap="flat" cmpd="sng" w="13850">
            <a:solidFill>
              <a:srgbClr val="48FFD5"/>
            </a:solidFill>
            <a:prstDash val="solid"/>
            <a:miter lim="4259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6" name="Google Shape;1806;p107"/>
          <p:cNvSpPr txBox="1"/>
          <p:nvPr/>
        </p:nvSpPr>
        <p:spPr>
          <a:xfrm>
            <a:off x="853225" y="1010575"/>
            <a:ext cx="7610700" cy="2811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400"/>
              <a:buFont typeface="Arial"/>
              <a:buNone/>
            </a:pPr>
            <a:r>
              <a:rPr b="1" lang="es" sz="3700">
                <a:solidFill>
                  <a:srgbClr val="0E2A47"/>
                </a:solidFill>
                <a:latin typeface="Raleway"/>
                <a:ea typeface="Raleway"/>
                <a:cs typeface="Raleway"/>
                <a:sym typeface="Raleway"/>
              </a:rPr>
              <a:t>Three common standards for the tourism industry</a:t>
            </a:r>
            <a:endParaRPr b="1" i="0" sz="1800" u="none" cap="none" strike="noStrike">
              <a:solidFill>
                <a:srgbClr val="0E2A47"/>
              </a:solidFill>
              <a:latin typeface="Raleway"/>
              <a:ea typeface="Raleway"/>
              <a:cs typeface="Raleway"/>
              <a:sym typeface="Raleway"/>
            </a:endParaRPr>
          </a:p>
          <a:p>
            <a:pPr indent="-368300" lvl="0" marL="457200" rtl="0" algn="just">
              <a:lnSpc>
                <a:spcPct val="100000"/>
              </a:lnSpc>
              <a:spcBef>
                <a:spcPts val="1000"/>
              </a:spcBef>
              <a:spcAft>
                <a:spcPts val="0"/>
              </a:spcAft>
              <a:buClr>
                <a:srgbClr val="0E2A47"/>
              </a:buClr>
              <a:buSzPts val="2200"/>
              <a:buFont typeface="Raleway"/>
              <a:buChar char="●"/>
            </a:pPr>
            <a:r>
              <a:rPr b="1" lang="es" sz="2200">
                <a:solidFill>
                  <a:srgbClr val="0E2A47"/>
                </a:solidFill>
                <a:latin typeface="Raleway"/>
                <a:ea typeface="Raleway"/>
                <a:cs typeface="Raleway"/>
                <a:sym typeface="Raleway"/>
              </a:rPr>
              <a:t>ISO 14001:2015</a:t>
            </a:r>
            <a:r>
              <a:rPr lang="es" sz="2200">
                <a:solidFill>
                  <a:srgbClr val="0E2A47"/>
                </a:solidFill>
                <a:latin typeface="Raleway"/>
                <a:ea typeface="Raleway"/>
                <a:cs typeface="Raleway"/>
                <a:sym typeface="Raleway"/>
              </a:rPr>
              <a:t> (Environmental Management System)</a:t>
            </a:r>
            <a:endParaRPr sz="2200">
              <a:solidFill>
                <a:srgbClr val="0E2A47"/>
              </a:solidFill>
              <a:latin typeface="Raleway"/>
              <a:ea typeface="Raleway"/>
              <a:cs typeface="Raleway"/>
              <a:sym typeface="Raleway"/>
            </a:endParaRPr>
          </a:p>
          <a:p>
            <a:pPr indent="-368300" lvl="0" marL="457200" rtl="0" algn="just">
              <a:lnSpc>
                <a:spcPct val="100000"/>
              </a:lnSpc>
              <a:spcBef>
                <a:spcPts val="1000"/>
              </a:spcBef>
              <a:spcAft>
                <a:spcPts val="0"/>
              </a:spcAft>
              <a:buClr>
                <a:srgbClr val="0E2A47"/>
              </a:buClr>
              <a:buSzPts val="2200"/>
              <a:buFont typeface="Raleway"/>
              <a:buChar char="●"/>
            </a:pPr>
            <a:r>
              <a:rPr b="1" lang="es" sz="2200">
                <a:solidFill>
                  <a:srgbClr val="0E2A47"/>
                </a:solidFill>
                <a:latin typeface="Raleway"/>
                <a:ea typeface="Raleway"/>
                <a:cs typeface="Raleway"/>
                <a:sym typeface="Raleway"/>
              </a:rPr>
              <a:t>CSR </a:t>
            </a:r>
            <a:r>
              <a:rPr lang="es" sz="2200">
                <a:solidFill>
                  <a:srgbClr val="0E2A47"/>
                </a:solidFill>
                <a:latin typeface="Raleway"/>
                <a:ea typeface="Raleway"/>
                <a:cs typeface="Raleway"/>
                <a:sym typeface="Raleway"/>
              </a:rPr>
              <a:t>(Corporate Social Responsibility) </a:t>
            </a:r>
            <a:endParaRPr sz="2200">
              <a:solidFill>
                <a:srgbClr val="0E2A47"/>
              </a:solidFill>
              <a:latin typeface="Raleway"/>
              <a:ea typeface="Raleway"/>
              <a:cs typeface="Raleway"/>
              <a:sym typeface="Raleway"/>
            </a:endParaRPr>
          </a:p>
          <a:p>
            <a:pPr indent="-368300" lvl="0" marL="457200" rtl="0" algn="just">
              <a:lnSpc>
                <a:spcPct val="100000"/>
              </a:lnSpc>
              <a:spcBef>
                <a:spcPts val="1000"/>
              </a:spcBef>
              <a:spcAft>
                <a:spcPts val="0"/>
              </a:spcAft>
              <a:buClr>
                <a:srgbClr val="0E2A47"/>
              </a:buClr>
              <a:buSzPts val="2200"/>
              <a:buFont typeface="Raleway"/>
              <a:buChar char="●"/>
            </a:pPr>
            <a:r>
              <a:rPr b="1" lang="es" sz="2200">
                <a:solidFill>
                  <a:srgbClr val="0E2A47"/>
                </a:solidFill>
                <a:latin typeface="Raleway"/>
                <a:ea typeface="Raleway"/>
                <a:cs typeface="Raleway"/>
                <a:sym typeface="Raleway"/>
              </a:rPr>
              <a:t>HCMI </a:t>
            </a:r>
            <a:r>
              <a:rPr lang="es" sz="2200">
                <a:solidFill>
                  <a:srgbClr val="0E2A47"/>
                </a:solidFill>
                <a:latin typeface="Raleway"/>
                <a:ea typeface="Raleway"/>
                <a:cs typeface="Raleway"/>
                <a:sym typeface="Raleway"/>
              </a:rPr>
              <a:t>(Hotel Carbon Measurement Initiative)</a:t>
            </a:r>
            <a:endParaRPr sz="2200">
              <a:solidFill>
                <a:srgbClr val="0E2A47"/>
              </a:solidFill>
              <a:latin typeface="Raleway"/>
              <a:ea typeface="Raleway"/>
              <a:cs typeface="Raleway"/>
              <a:sym typeface="Raleway"/>
            </a:endParaRPr>
          </a:p>
          <a:p>
            <a:pPr indent="0" lvl="0" marL="0" rtl="0" algn="just">
              <a:lnSpc>
                <a:spcPct val="115000"/>
              </a:lnSpc>
              <a:spcBef>
                <a:spcPts val="1000"/>
              </a:spcBef>
              <a:spcAft>
                <a:spcPts val="0"/>
              </a:spcAft>
              <a:buClr>
                <a:schemeClr val="dk1"/>
              </a:buClr>
              <a:buSzPts val="700"/>
              <a:buFont typeface="Arial"/>
              <a:buNone/>
            </a:pPr>
            <a:r>
              <a:t/>
            </a:r>
            <a:endParaRPr sz="400">
              <a:solidFill>
                <a:srgbClr val="0E2A47"/>
              </a:solidFill>
              <a:latin typeface="Raleway"/>
              <a:ea typeface="Raleway"/>
              <a:cs typeface="Raleway"/>
              <a:sym typeface="Raleway"/>
            </a:endParaRPr>
          </a:p>
          <a:p>
            <a:pPr indent="0" lvl="0" marL="0" marR="0" rtl="0" algn="ctr">
              <a:lnSpc>
                <a:spcPct val="115000"/>
              </a:lnSpc>
              <a:spcBef>
                <a:spcPts val="0"/>
              </a:spcBef>
              <a:spcAft>
                <a:spcPts val="0"/>
              </a:spcAft>
              <a:buClr>
                <a:srgbClr val="000000"/>
              </a:buClr>
              <a:buSzPts val="2400"/>
              <a:buFont typeface="Arial"/>
              <a:buNone/>
            </a:pPr>
            <a:r>
              <a:t/>
            </a:r>
            <a:endParaRPr i="0" sz="2100" u="none" cap="none" strike="noStrike">
              <a:solidFill>
                <a:srgbClr val="0E2A47"/>
              </a:solidFill>
              <a:latin typeface="Raleway"/>
              <a:ea typeface="Raleway"/>
              <a:cs typeface="Raleway"/>
              <a:sym typeface="Raleway"/>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0" name="Shape 1810"/>
        <p:cNvGrpSpPr/>
        <p:nvPr/>
      </p:nvGrpSpPr>
      <p:grpSpPr>
        <a:xfrm>
          <a:off x="0" y="0"/>
          <a:ext cx="0" cy="0"/>
          <a:chOff x="0" y="0"/>
          <a:chExt cx="0" cy="0"/>
        </a:xfrm>
      </p:grpSpPr>
      <p:sp>
        <p:nvSpPr>
          <p:cNvPr id="1811" name="Google Shape;1811;p108"/>
          <p:cNvSpPr/>
          <p:nvPr/>
        </p:nvSpPr>
        <p:spPr>
          <a:xfrm>
            <a:off x="0" y="2127925"/>
            <a:ext cx="5497800" cy="826800"/>
          </a:xfrm>
          <a:prstGeom prst="homePlate">
            <a:avLst>
              <a:gd fmla="val 50000" name="adj"/>
            </a:avLst>
          </a:prstGeom>
          <a:solidFill>
            <a:srgbClr val="48FFD5"/>
          </a:solidFill>
          <a:ln>
            <a:noFill/>
          </a:ln>
        </p:spPr>
        <p:txBody>
          <a:bodyPr anchorCtr="0" anchor="ctr" bIns="91425" lIns="270000"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1" lang="es" sz="2400">
                <a:solidFill>
                  <a:srgbClr val="07223B"/>
                </a:solidFill>
                <a:latin typeface="Raleway"/>
                <a:ea typeface="Raleway"/>
                <a:cs typeface="Raleway"/>
                <a:sym typeface="Raleway"/>
              </a:rPr>
              <a:t>ISO 14001:2015</a:t>
            </a:r>
            <a:endParaRPr b="1" i="0" sz="2400" u="none" cap="none" strike="noStrike">
              <a:solidFill>
                <a:srgbClr val="07223B"/>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2400"/>
              <a:buFont typeface="Arial"/>
              <a:buNone/>
            </a:pPr>
            <a:r>
              <a:rPr b="1" lang="es" sz="2000">
                <a:solidFill>
                  <a:srgbClr val="07223B"/>
                </a:solidFill>
                <a:latin typeface="Raleway"/>
                <a:ea typeface="Raleway"/>
                <a:cs typeface="Raleway"/>
                <a:sym typeface="Raleway"/>
              </a:rPr>
              <a:t>(Environmental Management System)</a:t>
            </a:r>
            <a:endParaRPr b="1" i="0" sz="2000" u="none" cap="none" strike="noStrike">
              <a:solidFill>
                <a:srgbClr val="07223B"/>
              </a:solidFill>
              <a:latin typeface="Raleway"/>
              <a:ea typeface="Raleway"/>
              <a:cs typeface="Raleway"/>
              <a:sym typeface="Raleway"/>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0" name="Shape 1340"/>
        <p:cNvGrpSpPr/>
        <p:nvPr/>
      </p:nvGrpSpPr>
      <p:grpSpPr>
        <a:xfrm>
          <a:off x="0" y="0"/>
          <a:ext cx="0" cy="0"/>
          <a:chOff x="0" y="0"/>
          <a:chExt cx="0" cy="0"/>
        </a:xfrm>
      </p:grpSpPr>
      <p:sp>
        <p:nvSpPr>
          <p:cNvPr id="1341" name="Google Shape;1341;p82"/>
          <p:cNvSpPr/>
          <p:nvPr/>
        </p:nvSpPr>
        <p:spPr>
          <a:xfrm rot="-3173578">
            <a:off x="2985225" y="845378"/>
            <a:ext cx="501903" cy="500527"/>
          </a:xfrm>
          <a:custGeom>
            <a:rect b="b" l="l" r="r" t="t"/>
            <a:pathLst>
              <a:path extrusionOk="0" h="15634" w="15677">
                <a:moveTo>
                  <a:pt x="7625" y="4899"/>
                </a:moveTo>
                <a:cubicBezTo>
                  <a:pt x="7924" y="4899"/>
                  <a:pt x="8179" y="4942"/>
                  <a:pt x="8435" y="4984"/>
                </a:cubicBezTo>
                <a:cubicBezTo>
                  <a:pt x="8648" y="5070"/>
                  <a:pt x="8861" y="5112"/>
                  <a:pt x="9074" y="5240"/>
                </a:cubicBezTo>
                <a:cubicBezTo>
                  <a:pt x="9287" y="5325"/>
                  <a:pt x="9500" y="5496"/>
                  <a:pt x="9713" y="5666"/>
                </a:cubicBezTo>
                <a:cubicBezTo>
                  <a:pt x="10309" y="6177"/>
                  <a:pt x="10650" y="6859"/>
                  <a:pt x="10778" y="7625"/>
                </a:cubicBezTo>
                <a:cubicBezTo>
                  <a:pt x="10778" y="7881"/>
                  <a:pt x="10778" y="8179"/>
                  <a:pt x="10778" y="8435"/>
                </a:cubicBezTo>
                <a:cubicBezTo>
                  <a:pt x="10735" y="8776"/>
                  <a:pt x="10650" y="9074"/>
                  <a:pt x="10480" y="9372"/>
                </a:cubicBezTo>
                <a:cubicBezTo>
                  <a:pt x="10394" y="9542"/>
                  <a:pt x="10267" y="9713"/>
                  <a:pt x="10139" y="9883"/>
                </a:cubicBezTo>
                <a:lnTo>
                  <a:pt x="10096" y="9926"/>
                </a:lnTo>
                <a:cubicBezTo>
                  <a:pt x="9968" y="10096"/>
                  <a:pt x="9798" y="10224"/>
                  <a:pt x="9628" y="10394"/>
                </a:cubicBezTo>
                <a:cubicBezTo>
                  <a:pt x="9159" y="10778"/>
                  <a:pt x="8520" y="11033"/>
                  <a:pt x="7924" y="11076"/>
                </a:cubicBezTo>
                <a:lnTo>
                  <a:pt x="7370" y="11076"/>
                </a:lnTo>
                <a:cubicBezTo>
                  <a:pt x="7029" y="11033"/>
                  <a:pt x="6688" y="10906"/>
                  <a:pt x="6348" y="10778"/>
                </a:cubicBezTo>
                <a:cubicBezTo>
                  <a:pt x="6049" y="10607"/>
                  <a:pt x="5794" y="10437"/>
                  <a:pt x="5581" y="10181"/>
                </a:cubicBezTo>
                <a:cubicBezTo>
                  <a:pt x="5453" y="10096"/>
                  <a:pt x="5325" y="9968"/>
                  <a:pt x="5240" y="9798"/>
                </a:cubicBezTo>
                <a:cubicBezTo>
                  <a:pt x="4814" y="9287"/>
                  <a:pt x="4601" y="8605"/>
                  <a:pt x="4644" y="7924"/>
                </a:cubicBezTo>
                <a:cubicBezTo>
                  <a:pt x="4644" y="7711"/>
                  <a:pt x="4644" y="7540"/>
                  <a:pt x="4686" y="7370"/>
                </a:cubicBezTo>
                <a:cubicBezTo>
                  <a:pt x="4771" y="7114"/>
                  <a:pt x="4857" y="6859"/>
                  <a:pt x="4942" y="6646"/>
                </a:cubicBezTo>
                <a:cubicBezTo>
                  <a:pt x="5112" y="6305"/>
                  <a:pt x="5325" y="6007"/>
                  <a:pt x="5581" y="5751"/>
                </a:cubicBezTo>
                <a:cubicBezTo>
                  <a:pt x="5751" y="5623"/>
                  <a:pt x="5922" y="5453"/>
                  <a:pt x="6135" y="5325"/>
                </a:cubicBezTo>
                <a:cubicBezTo>
                  <a:pt x="6560" y="5070"/>
                  <a:pt x="7114" y="4942"/>
                  <a:pt x="7625" y="4899"/>
                </a:cubicBezTo>
                <a:close/>
                <a:moveTo>
                  <a:pt x="6731" y="0"/>
                </a:moveTo>
                <a:lnTo>
                  <a:pt x="3919" y="938"/>
                </a:lnTo>
                <a:lnTo>
                  <a:pt x="4516" y="2641"/>
                </a:lnTo>
                <a:cubicBezTo>
                  <a:pt x="4005" y="2982"/>
                  <a:pt x="3493" y="3366"/>
                  <a:pt x="3110" y="3834"/>
                </a:cubicBezTo>
                <a:lnTo>
                  <a:pt x="1534" y="3067"/>
                </a:lnTo>
                <a:lnTo>
                  <a:pt x="213" y="5709"/>
                </a:lnTo>
                <a:lnTo>
                  <a:pt x="1704" y="6433"/>
                </a:lnTo>
                <a:cubicBezTo>
                  <a:pt x="1534" y="7072"/>
                  <a:pt x="1491" y="7711"/>
                  <a:pt x="1534" y="8392"/>
                </a:cubicBezTo>
                <a:lnTo>
                  <a:pt x="0" y="8903"/>
                </a:lnTo>
                <a:lnTo>
                  <a:pt x="980" y="11715"/>
                </a:lnTo>
                <a:lnTo>
                  <a:pt x="2428" y="11246"/>
                </a:lnTo>
                <a:cubicBezTo>
                  <a:pt x="2769" y="11800"/>
                  <a:pt x="3238" y="12311"/>
                  <a:pt x="3749" y="12737"/>
                </a:cubicBezTo>
                <a:lnTo>
                  <a:pt x="3067" y="14100"/>
                </a:lnTo>
                <a:lnTo>
                  <a:pt x="5709" y="15421"/>
                </a:lnTo>
                <a:lnTo>
                  <a:pt x="6433" y="14015"/>
                </a:lnTo>
                <a:cubicBezTo>
                  <a:pt x="6845" y="14098"/>
                  <a:pt x="7258" y="14145"/>
                  <a:pt x="7682" y="14145"/>
                </a:cubicBezTo>
                <a:cubicBezTo>
                  <a:pt x="7915" y="14145"/>
                  <a:pt x="8151" y="14131"/>
                  <a:pt x="8392" y="14100"/>
                </a:cubicBezTo>
                <a:lnTo>
                  <a:pt x="8903" y="15634"/>
                </a:lnTo>
                <a:lnTo>
                  <a:pt x="11758" y="14697"/>
                </a:lnTo>
                <a:lnTo>
                  <a:pt x="11204" y="13078"/>
                </a:lnTo>
                <a:cubicBezTo>
                  <a:pt x="11715" y="12737"/>
                  <a:pt x="12183" y="12311"/>
                  <a:pt x="12567" y="11800"/>
                </a:cubicBezTo>
                <a:lnTo>
                  <a:pt x="14143" y="12567"/>
                </a:lnTo>
                <a:lnTo>
                  <a:pt x="15464" y="9926"/>
                </a:lnTo>
                <a:lnTo>
                  <a:pt x="13760" y="9074"/>
                </a:lnTo>
                <a:cubicBezTo>
                  <a:pt x="13887" y="8520"/>
                  <a:pt x="13887" y="7924"/>
                  <a:pt x="13845" y="7327"/>
                </a:cubicBezTo>
                <a:lnTo>
                  <a:pt x="15677" y="6731"/>
                </a:lnTo>
                <a:lnTo>
                  <a:pt x="14697" y="3919"/>
                </a:lnTo>
                <a:lnTo>
                  <a:pt x="12865" y="4558"/>
                </a:lnTo>
                <a:cubicBezTo>
                  <a:pt x="12524" y="4090"/>
                  <a:pt x="12183" y="3664"/>
                  <a:pt x="11758" y="3280"/>
                </a:cubicBezTo>
                <a:lnTo>
                  <a:pt x="12609" y="1534"/>
                </a:lnTo>
                <a:lnTo>
                  <a:pt x="9926" y="213"/>
                </a:lnTo>
                <a:lnTo>
                  <a:pt x="9074" y="1917"/>
                </a:lnTo>
                <a:cubicBezTo>
                  <a:pt x="8658" y="1821"/>
                  <a:pt x="8219" y="1774"/>
                  <a:pt x="7792" y="1774"/>
                </a:cubicBezTo>
                <a:cubicBezTo>
                  <a:pt x="7649" y="1774"/>
                  <a:pt x="7508" y="1779"/>
                  <a:pt x="7370" y="1789"/>
                </a:cubicBezTo>
                <a:lnTo>
                  <a:pt x="673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8FFD5"/>
              </a:solidFill>
              <a:latin typeface="Arial"/>
              <a:ea typeface="Arial"/>
              <a:cs typeface="Arial"/>
              <a:sym typeface="Arial"/>
            </a:endParaRPr>
          </a:p>
        </p:txBody>
      </p:sp>
      <p:sp>
        <p:nvSpPr>
          <p:cNvPr id="1342" name="Google Shape;1342;p82"/>
          <p:cNvSpPr/>
          <p:nvPr/>
        </p:nvSpPr>
        <p:spPr>
          <a:xfrm>
            <a:off x="6359289" y="786652"/>
            <a:ext cx="267858" cy="59329"/>
          </a:xfrm>
          <a:custGeom>
            <a:rect b="b" l="l" r="r" t="t"/>
            <a:pathLst>
              <a:path extrusionOk="0" h="1321" w="5964">
                <a:moveTo>
                  <a:pt x="0" y="0"/>
                </a:moveTo>
                <a:lnTo>
                  <a:pt x="0" y="1321"/>
                </a:lnTo>
                <a:lnTo>
                  <a:pt x="5964" y="1321"/>
                </a:lnTo>
                <a:lnTo>
                  <a:pt x="596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8FFD5"/>
              </a:solidFill>
              <a:latin typeface="Arial"/>
              <a:ea typeface="Arial"/>
              <a:cs typeface="Arial"/>
              <a:sym typeface="Arial"/>
            </a:endParaRPr>
          </a:p>
        </p:txBody>
      </p:sp>
      <p:sp>
        <p:nvSpPr>
          <p:cNvPr id="1343" name="Google Shape;1343;p82"/>
          <p:cNvSpPr/>
          <p:nvPr/>
        </p:nvSpPr>
        <p:spPr>
          <a:xfrm>
            <a:off x="6782097" y="786652"/>
            <a:ext cx="1568883" cy="59329"/>
          </a:xfrm>
          <a:custGeom>
            <a:rect b="b" l="l" r="r" t="t"/>
            <a:pathLst>
              <a:path extrusionOk="0" h="1321" w="34932">
                <a:moveTo>
                  <a:pt x="0" y="0"/>
                </a:moveTo>
                <a:lnTo>
                  <a:pt x="0" y="1321"/>
                </a:lnTo>
                <a:lnTo>
                  <a:pt x="34931" y="1321"/>
                </a:lnTo>
                <a:lnTo>
                  <a:pt x="34931" y="0"/>
                </a:lnTo>
                <a:close/>
              </a:path>
            </a:pathLst>
          </a:custGeom>
          <a:solidFill>
            <a:srgbClr val="48FF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8FFD5"/>
              </a:solidFill>
              <a:latin typeface="Arial"/>
              <a:ea typeface="Arial"/>
              <a:cs typeface="Arial"/>
              <a:sym typeface="Arial"/>
            </a:endParaRPr>
          </a:p>
        </p:txBody>
      </p:sp>
      <p:sp>
        <p:nvSpPr>
          <p:cNvPr id="1344" name="Google Shape;1344;p82"/>
          <p:cNvSpPr/>
          <p:nvPr/>
        </p:nvSpPr>
        <p:spPr>
          <a:xfrm>
            <a:off x="6359289" y="966482"/>
            <a:ext cx="267858" cy="61261"/>
          </a:xfrm>
          <a:custGeom>
            <a:rect b="b" l="l" r="r" t="t"/>
            <a:pathLst>
              <a:path extrusionOk="0" h="1364" w="5964">
                <a:moveTo>
                  <a:pt x="0" y="0"/>
                </a:moveTo>
                <a:lnTo>
                  <a:pt x="0" y="1364"/>
                </a:lnTo>
                <a:lnTo>
                  <a:pt x="5964" y="1364"/>
                </a:lnTo>
                <a:lnTo>
                  <a:pt x="5964" y="0"/>
                </a:lnTo>
                <a:close/>
              </a:path>
            </a:pathLst>
          </a:custGeom>
          <a:solidFill>
            <a:srgbClr val="48FF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8FFD5"/>
              </a:solidFill>
              <a:latin typeface="Arial"/>
              <a:ea typeface="Arial"/>
              <a:cs typeface="Arial"/>
              <a:sym typeface="Arial"/>
            </a:endParaRPr>
          </a:p>
        </p:txBody>
      </p:sp>
      <p:sp>
        <p:nvSpPr>
          <p:cNvPr id="1345" name="Google Shape;1345;p82"/>
          <p:cNvSpPr/>
          <p:nvPr/>
        </p:nvSpPr>
        <p:spPr>
          <a:xfrm>
            <a:off x="6782097" y="966482"/>
            <a:ext cx="1568883" cy="61261"/>
          </a:xfrm>
          <a:custGeom>
            <a:rect b="b" l="l" r="r" t="t"/>
            <a:pathLst>
              <a:path extrusionOk="0" h="1364" w="34932">
                <a:moveTo>
                  <a:pt x="0" y="0"/>
                </a:moveTo>
                <a:lnTo>
                  <a:pt x="0" y="1364"/>
                </a:lnTo>
                <a:lnTo>
                  <a:pt x="34931" y="1364"/>
                </a:lnTo>
                <a:lnTo>
                  <a:pt x="3493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8FFD5"/>
              </a:solidFill>
              <a:latin typeface="Arial"/>
              <a:ea typeface="Arial"/>
              <a:cs typeface="Arial"/>
              <a:sym typeface="Arial"/>
            </a:endParaRPr>
          </a:p>
        </p:txBody>
      </p:sp>
      <p:sp>
        <p:nvSpPr>
          <p:cNvPr id="1346" name="Google Shape;1346;p82"/>
          <p:cNvSpPr/>
          <p:nvPr/>
        </p:nvSpPr>
        <p:spPr>
          <a:xfrm>
            <a:off x="6359289" y="1148242"/>
            <a:ext cx="267858" cy="59329"/>
          </a:xfrm>
          <a:custGeom>
            <a:rect b="b" l="l" r="r" t="t"/>
            <a:pathLst>
              <a:path extrusionOk="0" h="1321" w="5964">
                <a:moveTo>
                  <a:pt x="0" y="0"/>
                </a:moveTo>
                <a:lnTo>
                  <a:pt x="0" y="1321"/>
                </a:lnTo>
                <a:lnTo>
                  <a:pt x="5964" y="1321"/>
                </a:lnTo>
                <a:lnTo>
                  <a:pt x="5964" y="0"/>
                </a:lnTo>
                <a:close/>
              </a:path>
            </a:pathLst>
          </a:custGeom>
          <a:solidFill>
            <a:srgbClr val="48FF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8FFD5"/>
              </a:solidFill>
              <a:latin typeface="Arial"/>
              <a:ea typeface="Arial"/>
              <a:cs typeface="Arial"/>
              <a:sym typeface="Arial"/>
            </a:endParaRPr>
          </a:p>
        </p:txBody>
      </p:sp>
      <p:sp>
        <p:nvSpPr>
          <p:cNvPr id="1347" name="Google Shape;1347;p82"/>
          <p:cNvSpPr/>
          <p:nvPr/>
        </p:nvSpPr>
        <p:spPr>
          <a:xfrm>
            <a:off x="6782097" y="1148242"/>
            <a:ext cx="991084" cy="59329"/>
          </a:xfrm>
          <a:custGeom>
            <a:rect b="b" l="l" r="r" t="t"/>
            <a:pathLst>
              <a:path extrusionOk="0" h="1321" w="22067">
                <a:moveTo>
                  <a:pt x="0" y="0"/>
                </a:moveTo>
                <a:lnTo>
                  <a:pt x="0" y="1321"/>
                </a:lnTo>
                <a:lnTo>
                  <a:pt x="22066" y="1321"/>
                </a:lnTo>
                <a:lnTo>
                  <a:pt x="22066" y="0"/>
                </a:lnTo>
                <a:close/>
              </a:path>
            </a:pathLst>
          </a:custGeom>
          <a:solidFill>
            <a:srgbClr val="48FF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8FFD5"/>
              </a:solidFill>
              <a:latin typeface="Arial"/>
              <a:ea typeface="Arial"/>
              <a:cs typeface="Arial"/>
              <a:sym typeface="Arial"/>
            </a:endParaRPr>
          </a:p>
        </p:txBody>
      </p:sp>
      <p:sp>
        <p:nvSpPr>
          <p:cNvPr id="1348" name="Google Shape;1348;p82"/>
          <p:cNvSpPr/>
          <p:nvPr/>
        </p:nvSpPr>
        <p:spPr>
          <a:xfrm>
            <a:off x="6359289" y="1330003"/>
            <a:ext cx="267858" cy="59329"/>
          </a:xfrm>
          <a:custGeom>
            <a:rect b="b" l="l" r="r" t="t"/>
            <a:pathLst>
              <a:path extrusionOk="0" h="1321" w="5964">
                <a:moveTo>
                  <a:pt x="0" y="0"/>
                </a:moveTo>
                <a:lnTo>
                  <a:pt x="0" y="1321"/>
                </a:lnTo>
                <a:lnTo>
                  <a:pt x="5964" y="1321"/>
                </a:lnTo>
                <a:lnTo>
                  <a:pt x="5964" y="0"/>
                </a:lnTo>
                <a:close/>
              </a:path>
            </a:pathLst>
          </a:custGeom>
          <a:solidFill>
            <a:srgbClr val="0E2A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8FFD5"/>
              </a:solidFill>
              <a:latin typeface="Arial"/>
              <a:ea typeface="Arial"/>
              <a:cs typeface="Arial"/>
              <a:sym typeface="Arial"/>
            </a:endParaRPr>
          </a:p>
        </p:txBody>
      </p:sp>
      <p:sp>
        <p:nvSpPr>
          <p:cNvPr id="1349" name="Google Shape;1349;p82"/>
          <p:cNvSpPr/>
          <p:nvPr/>
        </p:nvSpPr>
        <p:spPr>
          <a:xfrm>
            <a:off x="6782097" y="1330003"/>
            <a:ext cx="991084" cy="59329"/>
          </a:xfrm>
          <a:custGeom>
            <a:rect b="b" l="l" r="r" t="t"/>
            <a:pathLst>
              <a:path extrusionOk="0" h="1321" w="22067">
                <a:moveTo>
                  <a:pt x="0" y="0"/>
                </a:moveTo>
                <a:lnTo>
                  <a:pt x="0" y="1321"/>
                </a:lnTo>
                <a:lnTo>
                  <a:pt x="22066" y="1321"/>
                </a:lnTo>
                <a:lnTo>
                  <a:pt x="22066" y="0"/>
                </a:lnTo>
                <a:close/>
              </a:path>
            </a:pathLst>
          </a:custGeom>
          <a:solidFill>
            <a:srgbClr val="48FF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8FFD5"/>
              </a:solidFill>
              <a:latin typeface="Arial"/>
              <a:ea typeface="Arial"/>
              <a:cs typeface="Arial"/>
              <a:sym typeface="Arial"/>
            </a:endParaRPr>
          </a:p>
        </p:txBody>
      </p:sp>
      <p:sp>
        <p:nvSpPr>
          <p:cNvPr id="1350" name="Google Shape;1350;p82"/>
          <p:cNvSpPr/>
          <p:nvPr/>
        </p:nvSpPr>
        <p:spPr>
          <a:xfrm>
            <a:off x="648850" y="753133"/>
            <a:ext cx="7980000" cy="3641700"/>
          </a:xfrm>
          <a:prstGeom prst="rect">
            <a:avLst/>
          </a:prstGeom>
          <a:solidFill>
            <a:srgbClr val="1EFFC1"/>
          </a:solidFill>
          <a:ln cap="flat" cmpd="sng" w="9525">
            <a:solidFill>
              <a:srgbClr val="1EFFC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1" name="Google Shape;1351;p82"/>
          <p:cNvSpPr/>
          <p:nvPr/>
        </p:nvSpPr>
        <p:spPr>
          <a:xfrm>
            <a:off x="6055050" y="851685"/>
            <a:ext cx="141654" cy="552963"/>
          </a:xfrm>
          <a:custGeom>
            <a:rect b="b" l="l" r="r" t="t"/>
            <a:pathLst>
              <a:path extrusionOk="0" fill="none" h="12312" w="3154">
                <a:moveTo>
                  <a:pt x="3153" y="12311"/>
                </a:moveTo>
                <a:lnTo>
                  <a:pt x="1" y="12311"/>
                </a:lnTo>
                <a:lnTo>
                  <a:pt x="1" y="0"/>
                </a:lnTo>
                <a:lnTo>
                  <a:pt x="3068" y="0"/>
                </a:lnTo>
              </a:path>
            </a:pathLst>
          </a:custGeom>
          <a:solidFill>
            <a:srgbClr val="48FFD5"/>
          </a:solidFill>
          <a:ln cap="flat" cmpd="sng" w="13850">
            <a:solidFill>
              <a:srgbClr val="48FFD5"/>
            </a:solidFill>
            <a:prstDash val="solid"/>
            <a:miter lim="4259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8FFD5"/>
              </a:solidFill>
              <a:latin typeface="Arial"/>
              <a:ea typeface="Arial"/>
              <a:cs typeface="Arial"/>
              <a:sym typeface="Arial"/>
            </a:endParaRPr>
          </a:p>
        </p:txBody>
      </p:sp>
      <p:sp>
        <p:nvSpPr>
          <p:cNvPr id="1352" name="Google Shape;1352;p82"/>
          <p:cNvSpPr/>
          <p:nvPr/>
        </p:nvSpPr>
        <p:spPr>
          <a:xfrm>
            <a:off x="6534117" y="2977635"/>
            <a:ext cx="1929800" cy="381875"/>
          </a:xfrm>
          <a:custGeom>
            <a:rect b="b" l="l" r="r" t="t"/>
            <a:pathLst>
              <a:path extrusionOk="0" fill="none" h="11928" w="60278">
                <a:moveTo>
                  <a:pt x="0" y="0"/>
                </a:moveTo>
                <a:lnTo>
                  <a:pt x="60277" y="0"/>
                </a:lnTo>
                <a:lnTo>
                  <a:pt x="60277" y="11928"/>
                </a:lnTo>
                <a:lnTo>
                  <a:pt x="0" y="11928"/>
                </a:lnTo>
                <a:close/>
              </a:path>
            </a:pathLst>
          </a:custGeom>
          <a:solidFill>
            <a:srgbClr val="1EFFC1"/>
          </a:solidFill>
          <a:ln cap="flat" cmpd="sng" w="13850">
            <a:solidFill>
              <a:srgbClr val="48FFD5"/>
            </a:solidFill>
            <a:prstDash val="solid"/>
            <a:miter lim="4259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3" name="Google Shape;1353;p82"/>
          <p:cNvSpPr txBox="1"/>
          <p:nvPr/>
        </p:nvSpPr>
        <p:spPr>
          <a:xfrm>
            <a:off x="732475" y="885983"/>
            <a:ext cx="7767600" cy="2811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400"/>
              <a:buFont typeface="Arial"/>
              <a:buNone/>
            </a:pPr>
            <a:r>
              <a:rPr b="1" i="0" lang="es" sz="3400" u="none" cap="none" strike="noStrike">
                <a:solidFill>
                  <a:srgbClr val="0E2A47"/>
                </a:solidFill>
                <a:latin typeface="Raleway"/>
                <a:ea typeface="Raleway"/>
                <a:cs typeface="Raleway"/>
                <a:sym typeface="Raleway"/>
              </a:rPr>
              <a:t>What is Environmental Certification?</a:t>
            </a:r>
            <a:endParaRPr b="1" i="0" sz="3400" u="none" cap="none" strike="noStrike">
              <a:solidFill>
                <a:srgbClr val="0E2A47"/>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3400"/>
              <a:buFont typeface="Arial"/>
              <a:buNone/>
            </a:pPr>
            <a:r>
              <a:t/>
            </a:r>
            <a:endParaRPr b="1" i="0" sz="1100" u="none" cap="none" strike="noStrike">
              <a:solidFill>
                <a:srgbClr val="0E2A47"/>
              </a:solidFill>
              <a:latin typeface="Raleway"/>
              <a:ea typeface="Raleway"/>
              <a:cs typeface="Raleway"/>
              <a:sym typeface="Raleway"/>
            </a:endParaRPr>
          </a:p>
          <a:p>
            <a:pPr indent="0" lvl="0" marL="0" marR="0" rtl="0" algn="ctr">
              <a:lnSpc>
                <a:spcPct val="115000"/>
              </a:lnSpc>
              <a:spcBef>
                <a:spcPts val="0"/>
              </a:spcBef>
              <a:spcAft>
                <a:spcPts val="0"/>
              </a:spcAft>
              <a:buClr>
                <a:srgbClr val="000000"/>
              </a:buClr>
              <a:buSzPts val="2300"/>
              <a:buFont typeface="Arial"/>
              <a:buNone/>
            </a:pPr>
            <a:r>
              <a:rPr lang="es" sz="2300">
                <a:solidFill>
                  <a:srgbClr val="0E2A47"/>
                </a:solidFill>
                <a:latin typeface="Raleway"/>
                <a:ea typeface="Raleway"/>
                <a:cs typeface="Raleway"/>
                <a:sym typeface="Raleway"/>
              </a:rPr>
              <a:t>It </a:t>
            </a:r>
            <a:r>
              <a:rPr b="0" i="0" lang="es" sz="2300" u="none" cap="none" strike="noStrike">
                <a:solidFill>
                  <a:srgbClr val="0E2A47"/>
                </a:solidFill>
                <a:latin typeface="Raleway"/>
                <a:ea typeface="Raleway"/>
                <a:cs typeface="Raleway"/>
                <a:sym typeface="Raleway"/>
              </a:rPr>
              <a:t>Is a</a:t>
            </a:r>
            <a:r>
              <a:rPr lang="es" sz="2300">
                <a:solidFill>
                  <a:srgbClr val="0E2A47"/>
                </a:solidFill>
                <a:latin typeface="Raleway"/>
                <a:ea typeface="Raleway"/>
                <a:cs typeface="Raleway"/>
                <a:sym typeface="Raleway"/>
              </a:rPr>
              <a:t>n </a:t>
            </a:r>
            <a:r>
              <a:rPr b="1" i="0" lang="es" sz="2300" u="none" cap="none" strike="noStrike">
                <a:solidFill>
                  <a:srgbClr val="0E2A47"/>
                </a:solidFill>
                <a:latin typeface="Raleway"/>
                <a:ea typeface="Raleway"/>
                <a:cs typeface="Raleway"/>
                <a:sym typeface="Raleway"/>
              </a:rPr>
              <a:t>initiative </a:t>
            </a:r>
            <a:r>
              <a:rPr b="0" i="0" lang="es" sz="2300" u="none" cap="none" strike="noStrike">
                <a:solidFill>
                  <a:srgbClr val="0E2A47"/>
                </a:solidFill>
                <a:latin typeface="Raleway"/>
                <a:ea typeface="Raleway"/>
                <a:cs typeface="Raleway"/>
                <a:sym typeface="Raleway"/>
              </a:rPr>
              <a:t>where a company </a:t>
            </a:r>
            <a:r>
              <a:rPr b="1" i="0" lang="es" sz="2300" cap="none" strike="noStrike">
                <a:solidFill>
                  <a:srgbClr val="0E2A47"/>
                </a:solidFill>
                <a:latin typeface="Raleway"/>
                <a:ea typeface="Raleway"/>
                <a:cs typeface="Raleway"/>
                <a:sym typeface="Raleway"/>
              </a:rPr>
              <a:t>voluntarily</a:t>
            </a:r>
            <a:r>
              <a:rPr lang="es" sz="2300">
                <a:solidFill>
                  <a:srgbClr val="0E2A47"/>
                </a:solidFill>
                <a:latin typeface="Raleway"/>
                <a:ea typeface="Raleway"/>
                <a:cs typeface="Raleway"/>
                <a:sym typeface="Raleway"/>
              </a:rPr>
              <a:t> undertakes </a:t>
            </a:r>
            <a:r>
              <a:rPr b="0" i="0" lang="es" sz="2300" u="none" cap="none" strike="noStrike">
                <a:solidFill>
                  <a:srgbClr val="0E2A47"/>
                </a:solidFill>
                <a:latin typeface="Raleway"/>
                <a:ea typeface="Raleway"/>
                <a:cs typeface="Raleway"/>
                <a:sym typeface="Raleway"/>
              </a:rPr>
              <a:t>to comply with predefined </a:t>
            </a:r>
            <a:r>
              <a:rPr b="1" i="0" lang="es" sz="2300" u="none" cap="none" strike="noStrike">
                <a:solidFill>
                  <a:srgbClr val="0E2A47"/>
                </a:solidFill>
                <a:latin typeface="Raleway"/>
                <a:ea typeface="Raleway"/>
                <a:cs typeface="Raleway"/>
                <a:sym typeface="Raleway"/>
              </a:rPr>
              <a:t>environmenta</a:t>
            </a:r>
            <a:r>
              <a:rPr b="1" lang="es" sz="2300">
                <a:solidFill>
                  <a:srgbClr val="0E2A47"/>
                </a:solidFill>
                <a:latin typeface="Raleway"/>
                <a:ea typeface="Raleway"/>
                <a:cs typeface="Raleway"/>
                <a:sym typeface="Raleway"/>
              </a:rPr>
              <a:t>l</a:t>
            </a:r>
            <a:r>
              <a:rPr b="1" i="0" lang="es" sz="2300" u="none" cap="none" strike="noStrike">
                <a:solidFill>
                  <a:srgbClr val="0E2A47"/>
                </a:solidFill>
                <a:latin typeface="Raleway"/>
                <a:ea typeface="Raleway"/>
                <a:cs typeface="Raleway"/>
                <a:sym typeface="Raleway"/>
              </a:rPr>
              <a:t> </a:t>
            </a:r>
            <a:r>
              <a:rPr b="1" lang="es" sz="2300">
                <a:solidFill>
                  <a:srgbClr val="0E2A47"/>
                </a:solidFill>
                <a:latin typeface="Raleway"/>
                <a:ea typeface="Raleway"/>
                <a:cs typeface="Raleway"/>
                <a:sym typeface="Raleway"/>
              </a:rPr>
              <a:t>standards</a:t>
            </a:r>
            <a:endParaRPr b="1" sz="2300">
              <a:solidFill>
                <a:srgbClr val="0E2A47"/>
              </a:solidFill>
              <a:latin typeface="Raleway"/>
              <a:ea typeface="Raleway"/>
              <a:cs typeface="Raleway"/>
              <a:sym typeface="Raleway"/>
            </a:endParaRPr>
          </a:p>
          <a:p>
            <a:pPr indent="0" lvl="0" marL="0" marR="0" rtl="0" algn="ctr">
              <a:lnSpc>
                <a:spcPct val="115000"/>
              </a:lnSpc>
              <a:spcBef>
                <a:spcPts val="1000"/>
              </a:spcBef>
              <a:spcAft>
                <a:spcPts val="0"/>
              </a:spcAft>
              <a:buClr>
                <a:srgbClr val="000000"/>
              </a:buClr>
              <a:buSzPts val="2300"/>
              <a:buFont typeface="Arial"/>
              <a:buNone/>
            </a:pPr>
            <a:r>
              <a:rPr lang="es" sz="2100">
                <a:solidFill>
                  <a:srgbClr val="0E2A47"/>
                </a:solidFill>
                <a:latin typeface="Raleway"/>
                <a:ea typeface="Raleway"/>
                <a:cs typeface="Raleway"/>
                <a:sym typeface="Raleway"/>
              </a:rPr>
              <a:t>As we shall see these </a:t>
            </a:r>
            <a:r>
              <a:rPr i="1" lang="es" sz="2100">
                <a:solidFill>
                  <a:srgbClr val="0E2A47"/>
                </a:solidFill>
                <a:latin typeface="Raleway"/>
                <a:ea typeface="Raleway"/>
                <a:cs typeface="Raleway"/>
                <a:sym typeface="Raleway"/>
              </a:rPr>
              <a:t>standards </a:t>
            </a:r>
            <a:r>
              <a:rPr lang="es" sz="2100">
                <a:solidFill>
                  <a:srgbClr val="0E2A47"/>
                </a:solidFill>
                <a:latin typeface="Raleway"/>
                <a:ea typeface="Raleway"/>
                <a:cs typeface="Raleway"/>
                <a:sym typeface="Raleway"/>
              </a:rPr>
              <a:t>may be many. We will use the general term </a:t>
            </a:r>
            <a:r>
              <a:rPr b="1" lang="es" sz="2100">
                <a:solidFill>
                  <a:srgbClr val="0E2A47"/>
                </a:solidFill>
                <a:latin typeface="Raleway"/>
                <a:ea typeface="Raleway"/>
                <a:cs typeface="Raleway"/>
                <a:sym typeface="Raleway"/>
              </a:rPr>
              <a:t>Environmental Management Initiative (EMI) </a:t>
            </a:r>
            <a:r>
              <a:rPr lang="es" sz="2100">
                <a:solidFill>
                  <a:srgbClr val="0E2A47"/>
                </a:solidFill>
                <a:latin typeface="Raleway"/>
                <a:ea typeface="Raleway"/>
                <a:cs typeface="Raleway"/>
                <a:sym typeface="Raleway"/>
              </a:rPr>
              <a:t>to describe compliance with them</a:t>
            </a:r>
            <a:endParaRPr sz="2100">
              <a:solidFill>
                <a:srgbClr val="0E2A47"/>
              </a:solidFill>
              <a:latin typeface="Raleway"/>
              <a:ea typeface="Raleway"/>
              <a:cs typeface="Raleway"/>
              <a:sym typeface="Raleway"/>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5" name="Shape 1815"/>
        <p:cNvGrpSpPr/>
        <p:nvPr/>
      </p:nvGrpSpPr>
      <p:grpSpPr>
        <a:xfrm>
          <a:off x="0" y="0"/>
          <a:ext cx="0" cy="0"/>
          <a:chOff x="0" y="0"/>
          <a:chExt cx="0" cy="0"/>
        </a:xfrm>
      </p:grpSpPr>
      <p:sp>
        <p:nvSpPr>
          <p:cNvPr id="1816" name="Google Shape;1816;p109"/>
          <p:cNvSpPr txBox="1"/>
          <p:nvPr/>
        </p:nvSpPr>
        <p:spPr>
          <a:xfrm>
            <a:off x="342900" y="450000"/>
            <a:ext cx="8449200" cy="3899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4800"/>
              <a:buFont typeface="Arial"/>
              <a:buNone/>
            </a:pPr>
            <a:r>
              <a:t/>
            </a:r>
            <a:endParaRPr b="1" sz="4800">
              <a:solidFill>
                <a:srgbClr val="42FFB7"/>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4800"/>
              <a:buFont typeface="Arial"/>
              <a:buNone/>
            </a:pPr>
            <a:r>
              <a:t/>
            </a:r>
            <a:endParaRPr b="1" sz="1500">
              <a:solidFill>
                <a:srgbClr val="42FFB7"/>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4800"/>
              <a:buFont typeface="Arial"/>
              <a:buNone/>
            </a:pPr>
            <a:r>
              <a:rPr b="1" lang="es" sz="4300">
                <a:solidFill>
                  <a:srgbClr val="42FFB7"/>
                </a:solidFill>
                <a:latin typeface="Raleway"/>
                <a:ea typeface="Raleway"/>
                <a:cs typeface="Raleway"/>
                <a:sym typeface="Raleway"/>
              </a:rPr>
              <a:t>ISO 14000 includes a large family of environment related standards</a:t>
            </a:r>
            <a:endParaRPr b="0" i="0" sz="1800" u="none" cap="none" strike="noStrike">
              <a:solidFill>
                <a:srgbClr val="FFFFFF"/>
              </a:solidFill>
              <a:latin typeface="Raleway"/>
              <a:ea typeface="Raleway"/>
              <a:cs typeface="Raleway"/>
              <a:sym typeface="Raleway"/>
            </a:endParaRPr>
          </a:p>
          <a:p>
            <a:pPr indent="0" lvl="0" marL="0" marR="0" rtl="0" algn="ctr">
              <a:lnSpc>
                <a:spcPct val="115000"/>
              </a:lnSpc>
              <a:spcBef>
                <a:spcPts val="0"/>
              </a:spcBef>
              <a:spcAft>
                <a:spcPts val="0"/>
              </a:spcAft>
              <a:buClr>
                <a:srgbClr val="000000"/>
              </a:buClr>
              <a:buSzPts val="1300"/>
              <a:buFont typeface="Arial"/>
              <a:buNone/>
            </a:pPr>
            <a:r>
              <a:t/>
            </a:r>
            <a:endParaRPr b="0" i="0" sz="1300" u="none" cap="none" strike="noStrike">
              <a:solidFill>
                <a:srgbClr val="FFFFFF"/>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BFBFB"/>
              </a:solidFill>
              <a:latin typeface="Roboto Light"/>
              <a:ea typeface="Roboto Light"/>
              <a:cs typeface="Roboto Light"/>
              <a:sym typeface="Roboto Light"/>
            </a:endParaRPr>
          </a:p>
          <a:p>
            <a:pPr indent="0" lvl="0" marL="0" marR="0" rtl="0" algn="ctr">
              <a:lnSpc>
                <a:spcPct val="115000"/>
              </a:lnSpc>
              <a:spcBef>
                <a:spcPts val="0"/>
              </a:spcBef>
              <a:spcAft>
                <a:spcPts val="0"/>
              </a:spcAft>
              <a:buClr>
                <a:srgbClr val="000000"/>
              </a:buClr>
              <a:buSzPts val="2300"/>
              <a:buFont typeface="Arial"/>
              <a:buNone/>
            </a:pPr>
            <a:r>
              <a:t/>
            </a:r>
            <a:endParaRPr b="0" i="0" sz="2300" u="none" cap="none" strike="noStrike">
              <a:solidFill>
                <a:srgbClr val="FFFFFF"/>
              </a:solidFill>
              <a:latin typeface="Raleway"/>
              <a:ea typeface="Raleway"/>
              <a:cs typeface="Raleway"/>
              <a:sym typeface="Raleway"/>
            </a:endParaRPr>
          </a:p>
        </p:txBody>
      </p:sp>
      <p:pic>
        <p:nvPicPr>
          <p:cNvPr id="1817" name="Google Shape;1817;p109"/>
          <p:cNvPicPr preferRelativeResize="0"/>
          <p:nvPr/>
        </p:nvPicPr>
        <p:blipFill>
          <a:blip r:embed="rId3">
            <a:alphaModFix/>
          </a:blip>
          <a:stretch>
            <a:fillRect/>
          </a:stretch>
        </p:blipFill>
        <p:spPr>
          <a:xfrm>
            <a:off x="457950" y="89650"/>
            <a:ext cx="1354826" cy="1245799"/>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1" name="Shape 1821"/>
        <p:cNvGrpSpPr/>
        <p:nvPr/>
      </p:nvGrpSpPr>
      <p:grpSpPr>
        <a:xfrm>
          <a:off x="0" y="0"/>
          <a:ext cx="0" cy="0"/>
          <a:chOff x="0" y="0"/>
          <a:chExt cx="0" cy="0"/>
        </a:xfrm>
      </p:grpSpPr>
      <p:sp>
        <p:nvSpPr>
          <p:cNvPr id="1822" name="Google Shape;1822;p110"/>
          <p:cNvSpPr txBox="1"/>
          <p:nvPr/>
        </p:nvSpPr>
        <p:spPr>
          <a:xfrm>
            <a:off x="281725" y="297600"/>
            <a:ext cx="8612700" cy="749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800"/>
              <a:buFont typeface="Arial"/>
              <a:buNone/>
            </a:pPr>
            <a:r>
              <a:rPr b="1" i="0" lang="es" sz="4500" u="none" cap="none" strike="noStrike">
                <a:solidFill>
                  <a:srgbClr val="42FFB7"/>
                </a:solidFill>
                <a:latin typeface="Raleway"/>
                <a:ea typeface="Raleway"/>
                <a:cs typeface="Raleway"/>
                <a:sym typeface="Raleway"/>
              </a:rPr>
              <a:t>ISO 14000 </a:t>
            </a:r>
            <a:r>
              <a:rPr b="1" lang="es" sz="4500">
                <a:solidFill>
                  <a:srgbClr val="42FFB7"/>
                </a:solidFill>
                <a:latin typeface="Raleway"/>
                <a:ea typeface="Raleway"/>
                <a:cs typeface="Raleway"/>
                <a:sym typeface="Raleway"/>
              </a:rPr>
              <a:t>Family of Standards</a:t>
            </a:r>
            <a:endParaRPr b="0" i="0" sz="2000" u="none" cap="none" strike="noStrike">
              <a:solidFill>
                <a:srgbClr val="FFFFFF"/>
              </a:solidFill>
              <a:latin typeface="Raleway"/>
              <a:ea typeface="Raleway"/>
              <a:cs typeface="Raleway"/>
              <a:sym typeface="Raleway"/>
            </a:endParaRPr>
          </a:p>
          <a:p>
            <a:pPr indent="0" lvl="0" marL="0" marR="0" rtl="0" algn="ctr">
              <a:lnSpc>
                <a:spcPct val="115000"/>
              </a:lnSpc>
              <a:spcBef>
                <a:spcPts val="0"/>
              </a:spcBef>
              <a:spcAft>
                <a:spcPts val="0"/>
              </a:spcAft>
              <a:buClr>
                <a:srgbClr val="000000"/>
              </a:buClr>
              <a:buSzPts val="1300"/>
              <a:buFont typeface="Arial"/>
              <a:buNone/>
            </a:pPr>
            <a:r>
              <a:t/>
            </a:r>
            <a:endParaRPr b="0" i="0" sz="1300" u="none" cap="none" strike="noStrike">
              <a:solidFill>
                <a:srgbClr val="FFFFFF"/>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BFBFB"/>
              </a:solidFill>
              <a:latin typeface="Roboto Light"/>
              <a:ea typeface="Roboto Light"/>
              <a:cs typeface="Roboto Light"/>
              <a:sym typeface="Roboto Light"/>
            </a:endParaRPr>
          </a:p>
          <a:p>
            <a:pPr indent="0" lvl="0" marL="0" marR="0" rtl="0" algn="ctr">
              <a:lnSpc>
                <a:spcPct val="115000"/>
              </a:lnSpc>
              <a:spcBef>
                <a:spcPts val="0"/>
              </a:spcBef>
              <a:spcAft>
                <a:spcPts val="0"/>
              </a:spcAft>
              <a:buClr>
                <a:srgbClr val="000000"/>
              </a:buClr>
              <a:buSzPts val="2300"/>
              <a:buFont typeface="Arial"/>
              <a:buNone/>
            </a:pPr>
            <a:r>
              <a:t/>
            </a:r>
            <a:endParaRPr b="0" i="0" sz="2300" u="none" cap="none" strike="noStrike">
              <a:solidFill>
                <a:srgbClr val="FFFFFF"/>
              </a:solidFill>
              <a:latin typeface="Raleway"/>
              <a:ea typeface="Raleway"/>
              <a:cs typeface="Raleway"/>
              <a:sym typeface="Raleway"/>
            </a:endParaRPr>
          </a:p>
        </p:txBody>
      </p:sp>
      <p:sp>
        <p:nvSpPr>
          <p:cNvPr id="1823" name="Google Shape;1823;p110"/>
          <p:cNvSpPr txBox="1"/>
          <p:nvPr/>
        </p:nvSpPr>
        <p:spPr>
          <a:xfrm>
            <a:off x="466850" y="1089825"/>
            <a:ext cx="8245800" cy="2695500"/>
          </a:xfrm>
          <a:prstGeom prst="rect">
            <a:avLst/>
          </a:prstGeom>
          <a:noFill/>
          <a:ln>
            <a:noFill/>
          </a:ln>
        </p:spPr>
        <p:txBody>
          <a:bodyPr anchorCtr="0" anchor="t" bIns="91425" lIns="90000" spcFirstLastPara="1" rIns="91425" wrap="square" tIns="91425">
            <a:noAutofit/>
          </a:bodyPr>
          <a:lstStyle/>
          <a:p>
            <a:pPr indent="-326050" lvl="0" marL="360000" rtl="0" algn="just">
              <a:lnSpc>
                <a:spcPct val="115000"/>
              </a:lnSpc>
              <a:spcBef>
                <a:spcPts val="0"/>
              </a:spcBef>
              <a:spcAft>
                <a:spcPts val="0"/>
              </a:spcAft>
              <a:buClr>
                <a:srgbClr val="FFFFFF"/>
              </a:buClr>
              <a:buSzPts val="2300"/>
              <a:buFont typeface="Raleway"/>
              <a:buChar char="●"/>
            </a:pPr>
            <a:r>
              <a:rPr lang="es" sz="2300">
                <a:solidFill>
                  <a:srgbClr val="FFFFFF"/>
                </a:solidFill>
                <a:latin typeface="Raleway"/>
                <a:ea typeface="Raleway"/>
                <a:cs typeface="Raleway"/>
                <a:sym typeface="Raleway"/>
              </a:rPr>
              <a:t>ISO 14001 &amp; 14004: EMS (Environmental Management System)</a:t>
            </a:r>
            <a:endParaRPr sz="2300">
              <a:solidFill>
                <a:srgbClr val="FFFFFF"/>
              </a:solidFill>
              <a:latin typeface="Raleway"/>
              <a:ea typeface="Raleway"/>
              <a:cs typeface="Raleway"/>
              <a:sym typeface="Raleway"/>
            </a:endParaRPr>
          </a:p>
          <a:p>
            <a:pPr indent="-326050" lvl="0" marL="360000" rtl="0" algn="just">
              <a:lnSpc>
                <a:spcPct val="115000"/>
              </a:lnSpc>
              <a:spcBef>
                <a:spcPts val="500"/>
              </a:spcBef>
              <a:spcAft>
                <a:spcPts val="0"/>
              </a:spcAft>
              <a:buClr>
                <a:srgbClr val="FFFFFF"/>
              </a:buClr>
              <a:buSzPts val="2300"/>
              <a:buFont typeface="Raleway"/>
              <a:buChar char="●"/>
            </a:pPr>
            <a:r>
              <a:rPr lang="es" sz="2300">
                <a:solidFill>
                  <a:srgbClr val="FFFFFF"/>
                </a:solidFill>
                <a:latin typeface="Raleway"/>
                <a:ea typeface="Raleway"/>
                <a:cs typeface="Raleway"/>
                <a:sym typeface="Raleway"/>
              </a:rPr>
              <a:t>ISO 14010 t0 14015:  </a:t>
            </a:r>
            <a:r>
              <a:rPr lang="es" sz="2300">
                <a:solidFill>
                  <a:srgbClr val="FFFFFF"/>
                </a:solidFill>
                <a:latin typeface="Raleway"/>
                <a:ea typeface="Raleway"/>
                <a:cs typeface="Raleway"/>
                <a:sym typeface="Raleway"/>
              </a:rPr>
              <a:t>Environmental</a:t>
            </a:r>
            <a:r>
              <a:rPr lang="es" sz="2300">
                <a:solidFill>
                  <a:srgbClr val="FFFFFF"/>
                </a:solidFill>
                <a:latin typeface="Raleway"/>
                <a:ea typeface="Raleway"/>
                <a:cs typeface="Raleway"/>
                <a:sym typeface="Raleway"/>
              </a:rPr>
              <a:t> Auditing</a:t>
            </a:r>
            <a:endParaRPr sz="2300">
              <a:solidFill>
                <a:srgbClr val="FFFFFF"/>
              </a:solidFill>
              <a:latin typeface="Raleway"/>
              <a:ea typeface="Raleway"/>
              <a:cs typeface="Raleway"/>
              <a:sym typeface="Raleway"/>
            </a:endParaRPr>
          </a:p>
          <a:p>
            <a:pPr indent="-326050" lvl="0" marL="360000" rtl="0" algn="just">
              <a:lnSpc>
                <a:spcPct val="115000"/>
              </a:lnSpc>
              <a:spcBef>
                <a:spcPts val="500"/>
              </a:spcBef>
              <a:spcAft>
                <a:spcPts val="0"/>
              </a:spcAft>
              <a:buClr>
                <a:srgbClr val="FFFFFF"/>
              </a:buClr>
              <a:buSzPts val="2300"/>
              <a:buFont typeface="Raleway"/>
              <a:buChar char="●"/>
            </a:pPr>
            <a:r>
              <a:rPr lang="es" sz="2300">
                <a:solidFill>
                  <a:srgbClr val="FFFFFF"/>
                </a:solidFill>
                <a:latin typeface="Raleway"/>
                <a:ea typeface="Raleway"/>
                <a:cs typeface="Raleway"/>
                <a:sym typeface="Raleway"/>
              </a:rPr>
              <a:t>ISO 14031: Environmental Performance Evaluation (EPE)</a:t>
            </a:r>
            <a:endParaRPr sz="2300">
              <a:solidFill>
                <a:srgbClr val="FFFFFF"/>
              </a:solidFill>
              <a:latin typeface="Raleway"/>
              <a:ea typeface="Raleway"/>
              <a:cs typeface="Raleway"/>
              <a:sym typeface="Raleway"/>
            </a:endParaRPr>
          </a:p>
          <a:p>
            <a:pPr indent="-326050" lvl="0" marL="360000" rtl="0" algn="just">
              <a:lnSpc>
                <a:spcPct val="115000"/>
              </a:lnSpc>
              <a:spcBef>
                <a:spcPts val="500"/>
              </a:spcBef>
              <a:spcAft>
                <a:spcPts val="0"/>
              </a:spcAft>
              <a:buClr>
                <a:srgbClr val="FFFFFF"/>
              </a:buClr>
              <a:buSzPts val="2300"/>
              <a:buFont typeface="Raleway"/>
              <a:buChar char="●"/>
            </a:pPr>
            <a:r>
              <a:rPr lang="es" sz="2300">
                <a:solidFill>
                  <a:srgbClr val="FFFFFF"/>
                </a:solidFill>
                <a:latin typeface="Raleway"/>
                <a:ea typeface="Raleway"/>
                <a:cs typeface="Raleway"/>
                <a:sym typeface="Raleway"/>
              </a:rPr>
              <a:t>ISO 14021-25: </a:t>
            </a:r>
            <a:r>
              <a:rPr lang="es" sz="2300">
                <a:solidFill>
                  <a:srgbClr val="FFFFFF"/>
                </a:solidFill>
                <a:latin typeface="Raleway"/>
                <a:ea typeface="Raleway"/>
                <a:cs typeface="Raleway"/>
                <a:sym typeface="Raleway"/>
              </a:rPr>
              <a:t>Environmental</a:t>
            </a:r>
            <a:r>
              <a:rPr lang="es" sz="2300">
                <a:solidFill>
                  <a:srgbClr val="FFFFFF"/>
                </a:solidFill>
                <a:latin typeface="Raleway"/>
                <a:ea typeface="Raleway"/>
                <a:cs typeface="Raleway"/>
                <a:sym typeface="Raleway"/>
              </a:rPr>
              <a:t> Labeling</a:t>
            </a:r>
            <a:endParaRPr sz="2300">
              <a:solidFill>
                <a:srgbClr val="FFFFFF"/>
              </a:solidFill>
              <a:latin typeface="Raleway"/>
              <a:ea typeface="Raleway"/>
              <a:cs typeface="Raleway"/>
              <a:sym typeface="Raleway"/>
            </a:endParaRPr>
          </a:p>
          <a:p>
            <a:pPr indent="-326050" lvl="0" marL="360000" rtl="0" algn="just">
              <a:lnSpc>
                <a:spcPct val="115000"/>
              </a:lnSpc>
              <a:spcBef>
                <a:spcPts val="500"/>
              </a:spcBef>
              <a:spcAft>
                <a:spcPts val="0"/>
              </a:spcAft>
              <a:buClr>
                <a:srgbClr val="FFFFFF"/>
              </a:buClr>
              <a:buSzPts val="2300"/>
              <a:buFont typeface="Raleway"/>
              <a:buChar char="●"/>
            </a:pPr>
            <a:r>
              <a:rPr lang="es" sz="2300">
                <a:solidFill>
                  <a:srgbClr val="FFFFFF"/>
                </a:solidFill>
                <a:latin typeface="Raleway"/>
                <a:ea typeface="Raleway"/>
                <a:cs typeface="Raleway"/>
                <a:sym typeface="Raleway"/>
              </a:rPr>
              <a:t>ISO 14040-43: Life Cycle Assessment (LCA)</a:t>
            </a:r>
            <a:endParaRPr sz="2300">
              <a:solidFill>
                <a:srgbClr val="FFFFFF"/>
              </a:solidFill>
              <a:latin typeface="Raleway"/>
              <a:ea typeface="Raleway"/>
              <a:cs typeface="Raleway"/>
              <a:sym typeface="Raleway"/>
            </a:endParaRPr>
          </a:p>
          <a:p>
            <a:pPr indent="-326050" lvl="0" marL="360000" rtl="0" algn="just">
              <a:lnSpc>
                <a:spcPct val="115000"/>
              </a:lnSpc>
              <a:spcBef>
                <a:spcPts val="500"/>
              </a:spcBef>
              <a:spcAft>
                <a:spcPts val="0"/>
              </a:spcAft>
              <a:buClr>
                <a:srgbClr val="FFFFFF"/>
              </a:buClr>
              <a:buSzPts val="2300"/>
              <a:buFont typeface="Raleway"/>
              <a:buChar char="●"/>
            </a:pPr>
            <a:r>
              <a:rPr lang="es" sz="2300">
                <a:solidFill>
                  <a:srgbClr val="FFFFFF"/>
                </a:solidFill>
                <a:latin typeface="Raleway"/>
                <a:ea typeface="Raleway"/>
                <a:cs typeface="Raleway"/>
                <a:sym typeface="Raleway"/>
              </a:rPr>
              <a:t>ISO 14050: Terms and Definitions</a:t>
            </a:r>
            <a:endParaRPr sz="2300">
              <a:solidFill>
                <a:srgbClr val="FFFFFF"/>
              </a:solidFill>
              <a:latin typeface="Raleway"/>
              <a:ea typeface="Raleway"/>
              <a:cs typeface="Raleway"/>
              <a:sym typeface="Raleway"/>
            </a:endParaRPr>
          </a:p>
          <a:p>
            <a:pPr indent="-326050" lvl="0" marL="360000" rtl="0" algn="just">
              <a:lnSpc>
                <a:spcPct val="115000"/>
              </a:lnSpc>
              <a:spcBef>
                <a:spcPts val="500"/>
              </a:spcBef>
              <a:spcAft>
                <a:spcPts val="500"/>
              </a:spcAft>
              <a:buClr>
                <a:srgbClr val="FFFFFF"/>
              </a:buClr>
              <a:buSzPts val="2300"/>
              <a:buFont typeface="Raleway"/>
              <a:buChar char="●"/>
            </a:pPr>
            <a:r>
              <a:rPr lang="es" sz="2300">
                <a:solidFill>
                  <a:srgbClr val="FFFFFF"/>
                </a:solidFill>
                <a:latin typeface="Raleway"/>
                <a:ea typeface="Raleway"/>
                <a:cs typeface="Raleway"/>
                <a:sym typeface="Raleway"/>
              </a:rPr>
              <a:t>ISO 14060: Environmental Aspects in Product Standards</a:t>
            </a:r>
            <a:endParaRPr sz="2300">
              <a:solidFill>
                <a:srgbClr val="FFFFFF"/>
              </a:solidFill>
              <a:latin typeface="Raleway"/>
              <a:ea typeface="Raleway"/>
              <a:cs typeface="Raleway"/>
              <a:sym typeface="Raleway"/>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7" name="Shape 1827"/>
        <p:cNvGrpSpPr/>
        <p:nvPr/>
      </p:nvGrpSpPr>
      <p:grpSpPr>
        <a:xfrm>
          <a:off x="0" y="0"/>
          <a:ext cx="0" cy="0"/>
          <a:chOff x="0" y="0"/>
          <a:chExt cx="0" cy="0"/>
        </a:xfrm>
      </p:grpSpPr>
      <p:sp>
        <p:nvSpPr>
          <p:cNvPr id="1828" name="Google Shape;1828;p111"/>
          <p:cNvSpPr txBox="1"/>
          <p:nvPr/>
        </p:nvSpPr>
        <p:spPr>
          <a:xfrm>
            <a:off x="342900" y="297600"/>
            <a:ext cx="8304900" cy="3899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800"/>
              <a:buFont typeface="Arial"/>
              <a:buNone/>
            </a:pPr>
            <a:r>
              <a:t/>
            </a:r>
            <a:endParaRPr b="1" sz="4800">
              <a:solidFill>
                <a:srgbClr val="42FFB7"/>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4800"/>
              <a:buFont typeface="Arial"/>
              <a:buNone/>
            </a:pPr>
            <a:r>
              <a:t/>
            </a:r>
            <a:endParaRPr b="1" sz="2000">
              <a:solidFill>
                <a:srgbClr val="42FFB7"/>
              </a:solidFill>
              <a:latin typeface="Raleway"/>
              <a:ea typeface="Raleway"/>
              <a:cs typeface="Raleway"/>
              <a:sym typeface="Raleway"/>
            </a:endParaRPr>
          </a:p>
          <a:p>
            <a:pPr indent="-89999" lvl="0" marL="0" marR="0" rtl="0" algn="ctr">
              <a:lnSpc>
                <a:spcPct val="100000"/>
              </a:lnSpc>
              <a:spcBef>
                <a:spcPts val="0"/>
              </a:spcBef>
              <a:spcAft>
                <a:spcPts val="0"/>
              </a:spcAft>
              <a:buClr>
                <a:srgbClr val="000000"/>
              </a:buClr>
              <a:buSzPts val="4800"/>
              <a:buFont typeface="Arial"/>
              <a:buNone/>
            </a:pPr>
            <a:r>
              <a:rPr b="1" lang="es" sz="3200">
                <a:solidFill>
                  <a:srgbClr val="42FFB7"/>
                </a:solidFill>
                <a:latin typeface="Raleway"/>
                <a:ea typeface="Raleway"/>
                <a:cs typeface="Raleway"/>
                <a:sym typeface="Raleway"/>
              </a:rPr>
              <a:t>ISO 14001:2015 is the most popular standard</a:t>
            </a:r>
            <a:r>
              <a:rPr lang="es" sz="3200">
                <a:solidFill>
                  <a:srgbClr val="42FFB7"/>
                </a:solidFill>
                <a:latin typeface="Raleway"/>
                <a:ea typeface="Raleway"/>
                <a:cs typeface="Raleway"/>
                <a:sym typeface="Raleway"/>
              </a:rPr>
              <a:t> of the ISO 14000 family. It provides guidelines for the </a:t>
            </a:r>
            <a:r>
              <a:rPr b="1" lang="es" sz="3200">
                <a:solidFill>
                  <a:srgbClr val="42FFB7"/>
                </a:solidFill>
                <a:latin typeface="Raleway"/>
                <a:ea typeface="Raleway"/>
                <a:cs typeface="Raleway"/>
                <a:sym typeface="Raleway"/>
              </a:rPr>
              <a:t>establishment and continuous improvement of an EMS as discussed above</a:t>
            </a:r>
            <a:endParaRPr b="1" sz="3200">
              <a:solidFill>
                <a:srgbClr val="42FFB7"/>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4800"/>
              <a:buFont typeface="Arial"/>
              <a:buNone/>
            </a:pPr>
            <a:r>
              <a:t/>
            </a:r>
            <a:endParaRPr b="1" sz="4800">
              <a:solidFill>
                <a:srgbClr val="42FFB7"/>
              </a:solidFill>
              <a:latin typeface="Raleway"/>
              <a:ea typeface="Raleway"/>
              <a:cs typeface="Raleway"/>
              <a:sym typeface="Raleway"/>
            </a:endParaRPr>
          </a:p>
          <a:p>
            <a:pPr indent="0" lvl="0" marL="0" marR="0" rtl="0" algn="ctr">
              <a:lnSpc>
                <a:spcPct val="115000"/>
              </a:lnSpc>
              <a:spcBef>
                <a:spcPts val="0"/>
              </a:spcBef>
              <a:spcAft>
                <a:spcPts val="0"/>
              </a:spcAft>
              <a:buClr>
                <a:srgbClr val="000000"/>
              </a:buClr>
              <a:buSzPts val="1300"/>
              <a:buFont typeface="Arial"/>
              <a:buNone/>
            </a:pPr>
            <a:r>
              <a:t/>
            </a:r>
            <a:endParaRPr b="0" i="0" sz="1300" u="none" cap="none" strike="noStrike">
              <a:solidFill>
                <a:srgbClr val="FFFFFF"/>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BFBFB"/>
              </a:solidFill>
              <a:latin typeface="Roboto Light"/>
              <a:ea typeface="Roboto Light"/>
              <a:cs typeface="Roboto Light"/>
              <a:sym typeface="Roboto Light"/>
            </a:endParaRPr>
          </a:p>
          <a:p>
            <a:pPr indent="0" lvl="0" marL="0" marR="0" rtl="0" algn="ctr">
              <a:lnSpc>
                <a:spcPct val="115000"/>
              </a:lnSpc>
              <a:spcBef>
                <a:spcPts val="0"/>
              </a:spcBef>
              <a:spcAft>
                <a:spcPts val="0"/>
              </a:spcAft>
              <a:buClr>
                <a:srgbClr val="000000"/>
              </a:buClr>
              <a:buSzPts val="2300"/>
              <a:buFont typeface="Arial"/>
              <a:buNone/>
            </a:pPr>
            <a:r>
              <a:t/>
            </a:r>
            <a:endParaRPr b="0" i="0" sz="2300" u="none" cap="none" strike="noStrike">
              <a:solidFill>
                <a:srgbClr val="FFFFFF"/>
              </a:solidFill>
              <a:latin typeface="Raleway"/>
              <a:ea typeface="Raleway"/>
              <a:cs typeface="Raleway"/>
              <a:sym typeface="Raleway"/>
            </a:endParaRPr>
          </a:p>
        </p:txBody>
      </p:sp>
      <p:pic>
        <p:nvPicPr>
          <p:cNvPr id="1829" name="Google Shape;1829;p111"/>
          <p:cNvPicPr preferRelativeResize="0"/>
          <p:nvPr/>
        </p:nvPicPr>
        <p:blipFill>
          <a:blip r:embed="rId3">
            <a:alphaModFix/>
          </a:blip>
          <a:stretch>
            <a:fillRect/>
          </a:stretch>
        </p:blipFill>
        <p:spPr>
          <a:xfrm>
            <a:off x="457950" y="89650"/>
            <a:ext cx="1354826" cy="1245799"/>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3" name="Shape 1833"/>
        <p:cNvGrpSpPr/>
        <p:nvPr/>
      </p:nvGrpSpPr>
      <p:grpSpPr>
        <a:xfrm>
          <a:off x="0" y="0"/>
          <a:ext cx="0" cy="0"/>
          <a:chOff x="0" y="0"/>
          <a:chExt cx="0" cy="0"/>
        </a:xfrm>
      </p:grpSpPr>
      <p:sp>
        <p:nvSpPr>
          <p:cNvPr id="1834" name="Google Shape;1834;p112"/>
          <p:cNvSpPr/>
          <p:nvPr/>
        </p:nvSpPr>
        <p:spPr>
          <a:xfrm rot="-3173578">
            <a:off x="2985225" y="845378"/>
            <a:ext cx="501903" cy="500527"/>
          </a:xfrm>
          <a:custGeom>
            <a:rect b="b" l="l" r="r" t="t"/>
            <a:pathLst>
              <a:path extrusionOk="0" h="15634" w="15677">
                <a:moveTo>
                  <a:pt x="7625" y="4899"/>
                </a:moveTo>
                <a:cubicBezTo>
                  <a:pt x="7924" y="4899"/>
                  <a:pt x="8179" y="4942"/>
                  <a:pt x="8435" y="4984"/>
                </a:cubicBezTo>
                <a:cubicBezTo>
                  <a:pt x="8648" y="5070"/>
                  <a:pt x="8861" y="5112"/>
                  <a:pt x="9074" y="5240"/>
                </a:cubicBezTo>
                <a:cubicBezTo>
                  <a:pt x="9287" y="5325"/>
                  <a:pt x="9500" y="5496"/>
                  <a:pt x="9713" y="5666"/>
                </a:cubicBezTo>
                <a:cubicBezTo>
                  <a:pt x="10309" y="6177"/>
                  <a:pt x="10650" y="6859"/>
                  <a:pt x="10778" y="7625"/>
                </a:cubicBezTo>
                <a:cubicBezTo>
                  <a:pt x="10778" y="7881"/>
                  <a:pt x="10778" y="8179"/>
                  <a:pt x="10778" y="8435"/>
                </a:cubicBezTo>
                <a:cubicBezTo>
                  <a:pt x="10735" y="8776"/>
                  <a:pt x="10650" y="9074"/>
                  <a:pt x="10480" y="9372"/>
                </a:cubicBezTo>
                <a:cubicBezTo>
                  <a:pt x="10394" y="9542"/>
                  <a:pt x="10267" y="9713"/>
                  <a:pt x="10139" y="9883"/>
                </a:cubicBezTo>
                <a:lnTo>
                  <a:pt x="10096" y="9926"/>
                </a:lnTo>
                <a:cubicBezTo>
                  <a:pt x="9968" y="10096"/>
                  <a:pt x="9798" y="10224"/>
                  <a:pt x="9628" y="10394"/>
                </a:cubicBezTo>
                <a:cubicBezTo>
                  <a:pt x="9159" y="10778"/>
                  <a:pt x="8520" y="11033"/>
                  <a:pt x="7924" y="11076"/>
                </a:cubicBezTo>
                <a:lnTo>
                  <a:pt x="7370" y="11076"/>
                </a:lnTo>
                <a:cubicBezTo>
                  <a:pt x="7029" y="11033"/>
                  <a:pt x="6688" y="10906"/>
                  <a:pt x="6348" y="10778"/>
                </a:cubicBezTo>
                <a:cubicBezTo>
                  <a:pt x="6049" y="10607"/>
                  <a:pt x="5794" y="10437"/>
                  <a:pt x="5581" y="10181"/>
                </a:cubicBezTo>
                <a:cubicBezTo>
                  <a:pt x="5453" y="10096"/>
                  <a:pt x="5325" y="9968"/>
                  <a:pt x="5240" y="9798"/>
                </a:cubicBezTo>
                <a:cubicBezTo>
                  <a:pt x="4814" y="9287"/>
                  <a:pt x="4601" y="8605"/>
                  <a:pt x="4644" y="7924"/>
                </a:cubicBezTo>
                <a:cubicBezTo>
                  <a:pt x="4644" y="7711"/>
                  <a:pt x="4644" y="7540"/>
                  <a:pt x="4686" y="7370"/>
                </a:cubicBezTo>
                <a:cubicBezTo>
                  <a:pt x="4771" y="7114"/>
                  <a:pt x="4857" y="6859"/>
                  <a:pt x="4942" y="6646"/>
                </a:cubicBezTo>
                <a:cubicBezTo>
                  <a:pt x="5112" y="6305"/>
                  <a:pt x="5325" y="6007"/>
                  <a:pt x="5581" y="5751"/>
                </a:cubicBezTo>
                <a:cubicBezTo>
                  <a:pt x="5751" y="5623"/>
                  <a:pt x="5922" y="5453"/>
                  <a:pt x="6135" y="5325"/>
                </a:cubicBezTo>
                <a:cubicBezTo>
                  <a:pt x="6560" y="5070"/>
                  <a:pt x="7114" y="4942"/>
                  <a:pt x="7625" y="4899"/>
                </a:cubicBezTo>
                <a:close/>
                <a:moveTo>
                  <a:pt x="6731" y="0"/>
                </a:moveTo>
                <a:lnTo>
                  <a:pt x="3919" y="938"/>
                </a:lnTo>
                <a:lnTo>
                  <a:pt x="4516" y="2641"/>
                </a:lnTo>
                <a:cubicBezTo>
                  <a:pt x="4005" y="2982"/>
                  <a:pt x="3493" y="3366"/>
                  <a:pt x="3110" y="3834"/>
                </a:cubicBezTo>
                <a:lnTo>
                  <a:pt x="1534" y="3067"/>
                </a:lnTo>
                <a:lnTo>
                  <a:pt x="213" y="5709"/>
                </a:lnTo>
                <a:lnTo>
                  <a:pt x="1704" y="6433"/>
                </a:lnTo>
                <a:cubicBezTo>
                  <a:pt x="1534" y="7072"/>
                  <a:pt x="1491" y="7711"/>
                  <a:pt x="1534" y="8392"/>
                </a:cubicBezTo>
                <a:lnTo>
                  <a:pt x="0" y="8903"/>
                </a:lnTo>
                <a:lnTo>
                  <a:pt x="980" y="11715"/>
                </a:lnTo>
                <a:lnTo>
                  <a:pt x="2428" y="11246"/>
                </a:lnTo>
                <a:cubicBezTo>
                  <a:pt x="2769" y="11800"/>
                  <a:pt x="3238" y="12311"/>
                  <a:pt x="3749" y="12737"/>
                </a:cubicBezTo>
                <a:lnTo>
                  <a:pt x="3067" y="14100"/>
                </a:lnTo>
                <a:lnTo>
                  <a:pt x="5709" y="15421"/>
                </a:lnTo>
                <a:lnTo>
                  <a:pt x="6433" y="14015"/>
                </a:lnTo>
                <a:cubicBezTo>
                  <a:pt x="6845" y="14098"/>
                  <a:pt x="7258" y="14145"/>
                  <a:pt x="7682" y="14145"/>
                </a:cubicBezTo>
                <a:cubicBezTo>
                  <a:pt x="7915" y="14145"/>
                  <a:pt x="8151" y="14131"/>
                  <a:pt x="8392" y="14100"/>
                </a:cubicBezTo>
                <a:lnTo>
                  <a:pt x="8903" y="15634"/>
                </a:lnTo>
                <a:lnTo>
                  <a:pt x="11758" y="14697"/>
                </a:lnTo>
                <a:lnTo>
                  <a:pt x="11204" y="13078"/>
                </a:lnTo>
                <a:cubicBezTo>
                  <a:pt x="11715" y="12737"/>
                  <a:pt x="12183" y="12311"/>
                  <a:pt x="12567" y="11800"/>
                </a:cubicBezTo>
                <a:lnTo>
                  <a:pt x="14143" y="12567"/>
                </a:lnTo>
                <a:lnTo>
                  <a:pt x="15464" y="9926"/>
                </a:lnTo>
                <a:lnTo>
                  <a:pt x="13760" y="9074"/>
                </a:lnTo>
                <a:cubicBezTo>
                  <a:pt x="13887" y="8520"/>
                  <a:pt x="13887" y="7924"/>
                  <a:pt x="13845" y="7327"/>
                </a:cubicBezTo>
                <a:lnTo>
                  <a:pt x="15677" y="6731"/>
                </a:lnTo>
                <a:lnTo>
                  <a:pt x="14697" y="3919"/>
                </a:lnTo>
                <a:lnTo>
                  <a:pt x="12865" y="4558"/>
                </a:lnTo>
                <a:cubicBezTo>
                  <a:pt x="12524" y="4090"/>
                  <a:pt x="12183" y="3664"/>
                  <a:pt x="11758" y="3280"/>
                </a:cubicBezTo>
                <a:lnTo>
                  <a:pt x="12609" y="1534"/>
                </a:lnTo>
                <a:lnTo>
                  <a:pt x="9926" y="213"/>
                </a:lnTo>
                <a:lnTo>
                  <a:pt x="9074" y="1917"/>
                </a:lnTo>
                <a:cubicBezTo>
                  <a:pt x="8658" y="1821"/>
                  <a:pt x="8219" y="1774"/>
                  <a:pt x="7792" y="1774"/>
                </a:cubicBezTo>
                <a:cubicBezTo>
                  <a:pt x="7649" y="1774"/>
                  <a:pt x="7508" y="1779"/>
                  <a:pt x="7370" y="1789"/>
                </a:cubicBezTo>
                <a:lnTo>
                  <a:pt x="673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8FFD5"/>
              </a:solidFill>
              <a:latin typeface="Arial"/>
              <a:ea typeface="Arial"/>
              <a:cs typeface="Arial"/>
              <a:sym typeface="Arial"/>
            </a:endParaRPr>
          </a:p>
        </p:txBody>
      </p:sp>
      <p:sp>
        <p:nvSpPr>
          <p:cNvPr id="1835" name="Google Shape;1835;p112"/>
          <p:cNvSpPr/>
          <p:nvPr/>
        </p:nvSpPr>
        <p:spPr>
          <a:xfrm>
            <a:off x="6359289" y="786652"/>
            <a:ext cx="267858" cy="59329"/>
          </a:xfrm>
          <a:custGeom>
            <a:rect b="b" l="l" r="r" t="t"/>
            <a:pathLst>
              <a:path extrusionOk="0" h="1321" w="5964">
                <a:moveTo>
                  <a:pt x="0" y="0"/>
                </a:moveTo>
                <a:lnTo>
                  <a:pt x="0" y="1321"/>
                </a:lnTo>
                <a:lnTo>
                  <a:pt x="5964" y="1321"/>
                </a:lnTo>
                <a:lnTo>
                  <a:pt x="596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8FFD5"/>
              </a:solidFill>
              <a:latin typeface="Arial"/>
              <a:ea typeface="Arial"/>
              <a:cs typeface="Arial"/>
              <a:sym typeface="Arial"/>
            </a:endParaRPr>
          </a:p>
        </p:txBody>
      </p:sp>
      <p:sp>
        <p:nvSpPr>
          <p:cNvPr id="1836" name="Google Shape;1836;p112"/>
          <p:cNvSpPr/>
          <p:nvPr/>
        </p:nvSpPr>
        <p:spPr>
          <a:xfrm>
            <a:off x="6782097" y="786652"/>
            <a:ext cx="1568883" cy="59329"/>
          </a:xfrm>
          <a:custGeom>
            <a:rect b="b" l="l" r="r" t="t"/>
            <a:pathLst>
              <a:path extrusionOk="0" h="1321" w="34932">
                <a:moveTo>
                  <a:pt x="0" y="0"/>
                </a:moveTo>
                <a:lnTo>
                  <a:pt x="0" y="1321"/>
                </a:lnTo>
                <a:lnTo>
                  <a:pt x="34931" y="1321"/>
                </a:lnTo>
                <a:lnTo>
                  <a:pt x="34931" y="0"/>
                </a:lnTo>
                <a:close/>
              </a:path>
            </a:pathLst>
          </a:custGeom>
          <a:solidFill>
            <a:srgbClr val="48FF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8FFD5"/>
              </a:solidFill>
              <a:latin typeface="Arial"/>
              <a:ea typeface="Arial"/>
              <a:cs typeface="Arial"/>
              <a:sym typeface="Arial"/>
            </a:endParaRPr>
          </a:p>
        </p:txBody>
      </p:sp>
      <p:sp>
        <p:nvSpPr>
          <p:cNvPr id="1837" name="Google Shape;1837;p112"/>
          <p:cNvSpPr/>
          <p:nvPr/>
        </p:nvSpPr>
        <p:spPr>
          <a:xfrm>
            <a:off x="6359289" y="966482"/>
            <a:ext cx="267858" cy="61261"/>
          </a:xfrm>
          <a:custGeom>
            <a:rect b="b" l="l" r="r" t="t"/>
            <a:pathLst>
              <a:path extrusionOk="0" h="1364" w="5964">
                <a:moveTo>
                  <a:pt x="0" y="0"/>
                </a:moveTo>
                <a:lnTo>
                  <a:pt x="0" y="1364"/>
                </a:lnTo>
                <a:lnTo>
                  <a:pt x="5964" y="1364"/>
                </a:lnTo>
                <a:lnTo>
                  <a:pt x="5964" y="0"/>
                </a:lnTo>
                <a:close/>
              </a:path>
            </a:pathLst>
          </a:custGeom>
          <a:solidFill>
            <a:srgbClr val="48FF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8FFD5"/>
              </a:solidFill>
              <a:latin typeface="Arial"/>
              <a:ea typeface="Arial"/>
              <a:cs typeface="Arial"/>
              <a:sym typeface="Arial"/>
            </a:endParaRPr>
          </a:p>
        </p:txBody>
      </p:sp>
      <p:sp>
        <p:nvSpPr>
          <p:cNvPr id="1838" name="Google Shape;1838;p112"/>
          <p:cNvSpPr/>
          <p:nvPr/>
        </p:nvSpPr>
        <p:spPr>
          <a:xfrm>
            <a:off x="6782097" y="966482"/>
            <a:ext cx="1568883" cy="61261"/>
          </a:xfrm>
          <a:custGeom>
            <a:rect b="b" l="l" r="r" t="t"/>
            <a:pathLst>
              <a:path extrusionOk="0" h="1364" w="34932">
                <a:moveTo>
                  <a:pt x="0" y="0"/>
                </a:moveTo>
                <a:lnTo>
                  <a:pt x="0" y="1364"/>
                </a:lnTo>
                <a:lnTo>
                  <a:pt x="34931" y="1364"/>
                </a:lnTo>
                <a:lnTo>
                  <a:pt x="3493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8FFD5"/>
              </a:solidFill>
              <a:latin typeface="Arial"/>
              <a:ea typeface="Arial"/>
              <a:cs typeface="Arial"/>
              <a:sym typeface="Arial"/>
            </a:endParaRPr>
          </a:p>
        </p:txBody>
      </p:sp>
      <p:sp>
        <p:nvSpPr>
          <p:cNvPr id="1839" name="Google Shape;1839;p112"/>
          <p:cNvSpPr/>
          <p:nvPr/>
        </p:nvSpPr>
        <p:spPr>
          <a:xfrm>
            <a:off x="6359289" y="1148242"/>
            <a:ext cx="267858" cy="59329"/>
          </a:xfrm>
          <a:custGeom>
            <a:rect b="b" l="l" r="r" t="t"/>
            <a:pathLst>
              <a:path extrusionOk="0" h="1321" w="5964">
                <a:moveTo>
                  <a:pt x="0" y="0"/>
                </a:moveTo>
                <a:lnTo>
                  <a:pt x="0" y="1321"/>
                </a:lnTo>
                <a:lnTo>
                  <a:pt x="5964" y="1321"/>
                </a:lnTo>
                <a:lnTo>
                  <a:pt x="5964" y="0"/>
                </a:lnTo>
                <a:close/>
              </a:path>
            </a:pathLst>
          </a:custGeom>
          <a:solidFill>
            <a:srgbClr val="48FF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8FFD5"/>
              </a:solidFill>
              <a:latin typeface="Arial"/>
              <a:ea typeface="Arial"/>
              <a:cs typeface="Arial"/>
              <a:sym typeface="Arial"/>
            </a:endParaRPr>
          </a:p>
        </p:txBody>
      </p:sp>
      <p:sp>
        <p:nvSpPr>
          <p:cNvPr id="1840" name="Google Shape;1840;p112"/>
          <p:cNvSpPr/>
          <p:nvPr/>
        </p:nvSpPr>
        <p:spPr>
          <a:xfrm>
            <a:off x="6782097" y="1148242"/>
            <a:ext cx="991084" cy="59329"/>
          </a:xfrm>
          <a:custGeom>
            <a:rect b="b" l="l" r="r" t="t"/>
            <a:pathLst>
              <a:path extrusionOk="0" h="1321" w="22067">
                <a:moveTo>
                  <a:pt x="0" y="0"/>
                </a:moveTo>
                <a:lnTo>
                  <a:pt x="0" y="1321"/>
                </a:lnTo>
                <a:lnTo>
                  <a:pt x="22066" y="1321"/>
                </a:lnTo>
                <a:lnTo>
                  <a:pt x="22066" y="0"/>
                </a:lnTo>
                <a:close/>
              </a:path>
            </a:pathLst>
          </a:custGeom>
          <a:solidFill>
            <a:srgbClr val="48FF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8FFD5"/>
              </a:solidFill>
              <a:latin typeface="Arial"/>
              <a:ea typeface="Arial"/>
              <a:cs typeface="Arial"/>
              <a:sym typeface="Arial"/>
            </a:endParaRPr>
          </a:p>
        </p:txBody>
      </p:sp>
      <p:sp>
        <p:nvSpPr>
          <p:cNvPr id="1841" name="Google Shape;1841;p112"/>
          <p:cNvSpPr/>
          <p:nvPr/>
        </p:nvSpPr>
        <p:spPr>
          <a:xfrm>
            <a:off x="6359289" y="1330003"/>
            <a:ext cx="267858" cy="59329"/>
          </a:xfrm>
          <a:custGeom>
            <a:rect b="b" l="l" r="r" t="t"/>
            <a:pathLst>
              <a:path extrusionOk="0" h="1321" w="5964">
                <a:moveTo>
                  <a:pt x="0" y="0"/>
                </a:moveTo>
                <a:lnTo>
                  <a:pt x="0" y="1321"/>
                </a:lnTo>
                <a:lnTo>
                  <a:pt x="5964" y="1321"/>
                </a:lnTo>
                <a:lnTo>
                  <a:pt x="5964" y="0"/>
                </a:lnTo>
                <a:close/>
              </a:path>
            </a:pathLst>
          </a:custGeom>
          <a:solidFill>
            <a:srgbClr val="0E2A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8FFD5"/>
              </a:solidFill>
              <a:latin typeface="Arial"/>
              <a:ea typeface="Arial"/>
              <a:cs typeface="Arial"/>
              <a:sym typeface="Arial"/>
            </a:endParaRPr>
          </a:p>
        </p:txBody>
      </p:sp>
      <p:sp>
        <p:nvSpPr>
          <p:cNvPr id="1842" name="Google Shape;1842;p112"/>
          <p:cNvSpPr/>
          <p:nvPr/>
        </p:nvSpPr>
        <p:spPr>
          <a:xfrm>
            <a:off x="6782097" y="1330003"/>
            <a:ext cx="991084" cy="59329"/>
          </a:xfrm>
          <a:custGeom>
            <a:rect b="b" l="l" r="r" t="t"/>
            <a:pathLst>
              <a:path extrusionOk="0" h="1321" w="22067">
                <a:moveTo>
                  <a:pt x="0" y="0"/>
                </a:moveTo>
                <a:lnTo>
                  <a:pt x="0" y="1321"/>
                </a:lnTo>
                <a:lnTo>
                  <a:pt x="22066" y="1321"/>
                </a:lnTo>
                <a:lnTo>
                  <a:pt x="22066" y="0"/>
                </a:lnTo>
                <a:close/>
              </a:path>
            </a:pathLst>
          </a:custGeom>
          <a:solidFill>
            <a:srgbClr val="48FF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8FFD5"/>
              </a:solidFill>
              <a:latin typeface="Arial"/>
              <a:ea typeface="Arial"/>
              <a:cs typeface="Arial"/>
              <a:sym typeface="Arial"/>
            </a:endParaRPr>
          </a:p>
        </p:txBody>
      </p:sp>
      <p:sp>
        <p:nvSpPr>
          <p:cNvPr id="1843" name="Google Shape;1843;p112"/>
          <p:cNvSpPr/>
          <p:nvPr/>
        </p:nvSpPr>
        <p:spPr>
          <a:xfrm>
            <a:off x="520050" y="786650"/>
            <a:ext cx="8183700" cy="3495600"/>
          </a:xfrm>
          <a:prstGeom prst="rect">
            <a:avLst/>
          </a:prstGeom>
          <a:solidFill>
            <a:srgbClr val="1EFFC1"/>
          </a:solidFill>
          <a:ln cap="flat" cmpd="sng" w="9525">
            <a:solidFill>
              <a:srgbClr val="1EFFC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4" name="Google Shape;1844;p112"/>
          <p:cNvSpPr/>
          <p:nvPr/>
        </p:nvSpPr>
        <p:spPr>
          <a:xfrm>
            <a:off x="6055050" y="851685"/>
            <a:ext cx="141654" cy="552963"/>
          </a:xfrm>
          <a:custGeom>
            <a:rect b="b" l="l" r="r" t="t"/>
            <a:pathLst>
              <a:path extrusionOk="0" fill="none" h="12312" w="3154">
                <a:moveTo>
                  <a:pt x="3153" y="12311"/>
                </a:moveTo>
                <a:lnTo>
                  <a:pt x="1" y="12311"/>
                </a:lnTo>
                <a:lnTo>
                  <a:pt x="1" y="0"/>
                </a:lnTo>
                <a:lnTo>
                  <a:pt x="3068" y="0"/>
                </a:lnTo>
              </a:path>
            </a:pathLst>
          </a:custGeom>
          <a:solidFill>
            <a:srgbClr val="48FFD5"/>
          </a:solidFill>
          <a:ln cap="flat" cmpd="sng" w="13850">
            <a:solidFill>
              <a:srgbClr val="48FFD5"/>
            </a:solidFill>
            <a:prstDash val="solid"/>
            <a:miter lim="4259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8FFD5"/>
              </a:solidFill>
              <a:latin typeface="Arial"/>
              <a:ea typeface="Arial"/>
              <a:cs typeface="Arial"/>
              <a:sym typeface="Arial"/>
            </a:endParaRPr>
          </a:p>
        </p:txBody>
      </p:sp>
      <p:sp>
        <p:nvSpPr>
          <p:cNvPr id="1845" name="Google Shape;1845;p112"/>
          <p:cNvSpPr/>
          <p:nvPr/>
        </p:nvSpPr>
        <p:spPr>
          <a:xfrm>
            <a:off x="6534117" y="2977635"/>
            <a:ext cx="1929800" cy="381875"/>
          </a:xfrm>
          <a:custGeom>
            <a:rect b="b" l="l" r="r" t="t"/>
            <a:pathLst>
              <a:path extrusionOk="0" fill="none" h="11928" w="60278">
                <a:moveTo>
                  <a:pt x="0" y="0"/>
                </a:moveTo>
                <a:lnTo>
                  <a:pt x="60277" y="0"/>
                </a:lnTo>
                <a:lnTo>
                  <a:pt x="60277" y="11928"/>
                </a:lnTo>
                <a:lnTo>
                  <a:pt x="0" y="11928"/>
                </a:lnTo>
                <a:close/>
              </a:path>
            </a:pathLst>
          </a:custGeom>
          <a:solidFill>
            <a:srgbClr val="1EFFC1"/>
          </a:solidFill>
          <a:ln cap="flat" cmpd="sng" w="13850">
            <a:solidFill>
              <a:srgbClr val="48FFD5"/>
            </a:solidFill>
            <a:prstDash val="solid"/>
            <a:miter lim="4259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6" name="Google Shape;1846;p112"/>
          <p:cNvSpPr txBox="1"/>
          <p:nvPr/>
        </p:nvSpPr>
        <p:spPr>
          <a:xfrm>
            <a:off x="841750" y="964350"/>
            <a:ext cx="7509000" cy="2934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400"/>
              <a:buFont typeface="Arial"/>
              <a:buNone/>
            </a:pPr>
            <a:r>
              <a:rPr b="1" i="0" lang="es" sz="3400" u="none" cap="none" strike="noStrike">
                <a:solidFill>
                  <a:srgbClr val="0E2A47"/>
                </a:solidFill>
                <a:latin typeface="Raleway"/>
                <a:ea typeface="Raleway"/>
                <a:cs typeface="Raleway"/>
                <a:sym typeface="Raleway"/>
              </a:rPr>
              <a:t>What is the purpose of ISO 14001?</a:t>
            </a:r>
            <a:endParaRPr sz="2200">
              <a:solidFill>
                <a:srgbClr val="0E2A47"/>
              </a:solidFill>
              <a:latin typeface="Raleway"/>
              <a:ea typeface="Raleway"/>
              <a:cs typeface="Raleway"/>
              <a:sym typeface="Raleway"/>
            </a:endParaRPr>
          </a:p>
          <a:p>
            <a:pPr indent="0" lvl="0" marL="0" marR="0" rtl="0" algn="ctr">
              <a:lnSpc>
                <a:spcPct val="115000"/>
              </a:lnSpc>
              <a:spcBef>
                <a:spcPts val="1500"/>
              </a:spcBef>
              <a:spcAft>
                <a:spcPts val="0"/>
              </a:spcAft>
              <a:buNone/>
            </a:pPr>
            <a:r>
              <a:rPr b="0" i="0" lang="es" sz="2500" u="none" cap="none" strike="noStrike">
                <a:solidFill>
                  <a:srgbClr val="0E2A47"/>
                </a:solidFill>
                <a:latin typeface="Raleway"/>
                <a:ea typeface="Raleway"/>
                <a:cs typeface="Raleway"/>
                <a:sym typeface="Raleway"/>
              </a:rPr>
              <a:t>To help you set up an action plan to </a:t>
            </a:r>
            <a:r>
              <a:rPr b="1" i="0" lang="es" sz="2500" u="none" cap="none" strike="noStrike">
                <a:solidFill>
                  <a:srgbClr val="0E2A47"/>
                </a:solidFill>
                <a:latin typeface="Raleway"/>
                <a:ea typeface="Raleway"/>
                <a:cs typeface="Raleway"/>
                <a:sym typeface="Raleway"/>
              </a:rPr>
              <a:t>improve your environmental performance</a:t>
            </a:r>
            <a:r>
              <a:rPr b="0" i="0" lang="es" sz="2500" u="none" cap="none" strike="noStrike">
                <a:solidFill>
                  <a:srgbClr val="0E2A47"/>
                </a:solidFill>
                <a:latin typeface="Raleway"/>
                <a:ea typeface="Raleway"/>
                <a:cs typeface="Raleway"/>
                <a:sym typeface="Raleway"/>
              </a:rPr>
              <a:t> </a:t>
            </a:r>
            <a:r>
              <a:rPr lang="es" sz="2500">
                <a:solidFill>
                  <a:srgbClr val="0E2A47"/>
                </a:solidFill>
                <a:latin typeface="Raleway"/>
                <a:ea typeface="Raleway"/>
                <a:cs typeface="Raleway"/>
                <a:sym typeface="Raleway"/>
              </a:rPr>
              <a:t>and thereby </a:t>
            </a:r>
            <a:r>
              <a:rPr b="1" i="0" lang="es" sz="2500" u="none" cap="none" strike="noStrike">
                <a:solidFill>
                  <a:srgbClr val="0E2A47"/>
                </a:solidFill>
                <a:latin typeface="Raleway"/>
                <a:ea typeface="Raleway"/>
                <a:cs typeface="Raleway"/>
                <a:sym typeface="Raleway"/>
              </a:rPr>
              <a:t>enhance your environmental credentials, market visibility</a:t>
            </a:r>
            <a:r>
              <a:rPr b="0" i="0" lang="es" sz="2500" u="none" cap="none" strike="noStrike">
                <a:solidFill>
                  <a:srgbClr val="0E2A47"/>
                </a:solidFill>
                <a:latin typeface="Raleway"/>
                <a:ea typeface="Raleway"/>
                <a:cs typeface="Raleway"/>
                <a:sym typeface="Raleway"/>
              </a:rPr>
              <a:t> and your </a:t>
            </a:r>
            <a:r>
              <a:rPr b="1" lang="es" sz="2500">
                <a:solidFill>
                  <a:srgbClr val="0E2A47"/>
                </a:solidFill>
                <a:latin typeface="Raleway"/>
                <a:ea typeface="Raleway"/>
                <a:cs typeface="Raleway"/>
                <a:sym typeface="Raleway"/>
              </a:rPr>
              <a:t>‘</a:t>
            </a:r>
            <a:r>
              <a:rPr b="1" i="0" lang="es" sz="2500" u="none" cap="none" strike="noStrike">
                <a:solidFill>
                  <a:srgbClr val="0E2A47"/>
                </a:solidFill>
                <a:latin typeface="Raleway"/>
                <a:ea typeface="Raleway"/>
                <a:cs typeface="Raleway"/>
                <a:sym typeface="Raleway"/>
              </a:rPr>
              <a:t>preferred supplier</a:t>
            </a:r>
            <a:r>
              <a:rPr b="1" lang="es" sz="2500">
                <a:solidFill>
                  <a:srgbClr val="0E2A47"/>
                </a:solidFill>
                <a:latin typeface="Raleway"/>
                <a:ea typeface="Raleway"/>
                <a:cs typeface="Raleway"/>
                <a:sym typeface="Raleway"/>
              </a:rPr>
              <a:t>’</a:t>
            </a:r>
            <a:r>
              <a:rPr b="1" i="0" lang="es" sz="2500" u="none" cap="none" strike="noStrike">
                <a:solidFill>
                  <a:srgbClr val="0E2A47"/>
                </a:solidFill>
                <a:latin typeface="Raleway"/>
                <a:ea typeface="Raleway"/>
                <a:cs typeface="Raleway"/>
                <a:sym typeface="Raleway"/>
              </a:rPr>
              <a:t> status.</a:t>
            </a:r>
            <a:endParaRPr b="1" i="0" sz="2500" u="none" cap="none" strike="noStrike">
              <a:solidFill>
                <a:srgbClr val="0E2A47"/>
              </a:solidFill>
              <a:latin typeface="Raleway"/>
              <a:ea typeface="Raleway"/>
              <a:cs typeface="Raleway"/>
              <a:sym typeface="Raleway"/>
            </a:endParaRPr>
          </a:p>
          <a:p>
            <a:pPr indent="0" lvl="0" marL="0" marR="0" rtl="0" algn="ctr">
              <a:lnSpc>
                <a:spcPct val="115000"/>
              </a:lnSpc>
              <a:spcBef>
                <a:spcPts val="0"/>
              </a:spcBef>
              <a:spcAft>
                <a:spcPts val="0"/>
              </a:spcAft>
              <a:buClr>
                <a:srgbClr val="000000"/>
              </a:buClr>
              <a:buSzPts val="2200"/>
              <a:buFont typeface="Arial"/>
              <a:buNone/>
            </a:pPr>
            <a:r>
              <a:t/>
            </a:r>
            <a:endParaRPr b="0" i="0" sz="2500" u="none" cap="none" strike="noStrike">
              <a:solidFill>
                <a:srgbClr val="0E2A47"/>
              </a:solidFill>
              <a:latin typeface="Raleway"/>
              <a:ea typeface="Raleway"/>
              <a:cs typeface="Raleway"/>
              <a:sym typeface="Raleway"/>
            </a:endParaRPr>
          </a:p>
          <a:p>
            <a:pPr indent="0" lvl="0" marL="0" marR="0" rtl="0" algn="ctr">
              <a:lnSpc>
                <a:spcPct val="115000"/>
              </a:lnSpc>
              <a:spcBef>
                <a:spcPts val="0"/>
              </a:spcBef>
              <a:spcAft>
                <a:spcPts val="0"/>
              </a:spcAft>
              <a:buClr>
                <a:srgbClr val="000000"/>
              </a:buClr>
              <a:buSzPts val="2400"/>
              <a:buFont typeface="Arial"/>
              <a:buNone/>
            </a:pPr>
            <a:r>
              <a:t/>
            </a:r>
            <a:endParaRPr b="0" i="0" sz="2400" u="none" cap="none" strike="noStrike">
              <a:solidFill>
                <a:srgbClr val="0E2A47"/>
              </a:solidFill>
              <a:latin typeface="Raleway"/>
              <a:ea typeface="Raleway"/>
              <a:cs typeface="Raleway"/>
              <a:sym typeface="Raleway"/>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0" name="Shape 1850"/>
        <p:cNvGrpSpPr/>
        <p:nvPr/>
      </p:nvGrpSpPr>
      <p:grpSpPr>
        <a:xfrm>
          <a:off x="0" y="0"/>
          <a:ext cx="0" cy="0"/>
          <a:chOff x="0" y="0"/>
          <a:chExt cx="0" cy="0"/>
        </a:xfrm>
      </p:grpSpPr>
      <p:sp>
        <p:nvSpPr>
          <p:cNvPr id="1851" name="Google Shape;1851;p113"/>
          <p:cNvSpPr txBox="1"/>
          <p:nvPr/>
        </p:nvSpPr>
        <p:spPr>
          <a:xfrm>
            <a:off x="346125" y="450000"/>
            <a:ext cx="8469600" cy="926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800"/>
              <a:buFont typeface="Arial"/>
              <a:buNone/>
            </a:pPr>
            <a:r>
              <a:t/>
            </a:r>
            <a:endParaRPr b="1" i="0" sz="4500" u="sng" cap="none" strike="noStrike">
              <a:solidFill>
                <a:srgbClr val="FFFFFF"/>
              </a:solidFill>
              <a:latin typeface="Raleway"/>
              <a:ea typeface="Raleway"/>
              <a:cs typeface="Raleway"/>
              <a:sym typeface="Raleway"/>
            </a:endParaRPr>
          </a:p>
        </p:txBody>
      </p:sp>
      <p:sp>
        <p:nvSpPr>
          <p:cNvPr id="1852" name="Google Shape;1852;p113"/>
          <p:cNvSpPr txBox="1"/>
          <p:nvPr/>
        </p:nvSpPr>
        <p:spPr>
          <a:xfrm>
            <a:off x="478475" y="381000"/>
            <a:ext cx="8158500" cy="3627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s" sz="4500">
                <a:solidFill>
                  <a:srgbClr val="42FFB7"/>
                </a:solidFill>
                <a:latin typeface="Raleway"/>
                <a:ea typeface="Raleway"/>
                <a:cs typeface="Raleway"/>
                <a:sym typeface="Raleway"/>
              </a:rPr>
              <a:t>Tools for data collection </a:t>
            </a:r>
            <a:endParaRPr b="1" sz="2300" u="sng">
              <a:solidFill>
                <a:schemeClr val="lt1"/>
              </a:solidFill>
              <a:latin typeface="Raleway"/>
              <a:ea typeface="Raleway"/>
              <a:cs typeface="Raleway"/>
              <a:sym typeface="Raleway"/>
            </a:endParaRPr>
          </a:p>
          <a:p>
            <a:pPr indent="-381000" lvl="0" marL="457200" rtl="0" algn="l">
              <a:lnSpc>
                <a:spcPct val="115000"/>
              </a:lnSpc>
              <a:spcBef>
                <a:spcPts val="2000"/>
              </a:spcBef>
              <a:spcAft>
                <a:spcPts val="0"/>
              </a:spcAft>
              <a:buClr>
                <a:schemeClr val="lt1"/>
              </a:buClr>
              <a:buSzPts val="2400"/>
              <a:buFont typeface="Raleway"/>
              <a:buChar char="●"/>
            </a:pPr>
            <a:r>
              <a:rPr b="1" lang="es" sz="2400">
                <a:solidFill>
                  <a:schemeClr val="lt1"/>
                </a:solidFill>
                <a:latin typeface="Raleway"/>
                <a:ea typeface="Raleway"/>
                <a:cs typeface="Raleway"/>
                <a:sym typeface="Raleway"/>
              </a:rPr>
              <a:t>Checklists:</a:t>
            </a:r>
            <a:r>
              <a:rPr lang="es" sz="2400">
                <a:solidFill>
                  <a:schemeClr val="lt1"/>
                </a:solidFill>
                <a:latin typeface="Raleway"/>
                <a:ea typeface="Raleway"/>
                <a:cs typeface="Raleway"/>
                <a:sym typeface="Raleway"/>
              </a:rPr>
              <a:t> for checking that the EMS meets the ISO 14001: 2015 </a:t>
            </a:r>
            <a:r>
              <a:rPr b="1" lang="es" sz="2400">
                <a:solidFill>
                  <a:schemeClr val="lt1"/>
                </a:solidFill>
                <a:latin typeface="Raleway"/>
                <a:ea typeface="Raleway"/>
                <a:cs typeface="Raleway"/>
                <a:sym typeface="Raleway"/>
              </a:rPr>
              <a:t>requirements </a:t>
            </a:r>
            <a:endParaRPr b="1" sz="2400">
              <a:solidFill>
                <a:schemeClr val="lt1"/>
              </a:solidFill>
              <a:latin typeface="Raleway"/>
              <a:ea typeface="Raleway"/>
              <a:cs typeface="Raleway"/>
              <a:sym typeface="Raleway"/>
            </a:endParaRPr>
          </a:p>
          <a:p>
            <a:pPr indent="-381000" lvl="0" marL="457200" rtl="0" algn="l">
              <a:lnSpc>
                <a:spcPct val="115000"/>
              </a:lnSpc>
              <a:spcBef>
                <a:spcPts val="1500"/>
              </a:spcBef>
              <a:spcAft>
                <a:spcPts val="0"/>
              </a:spcAft>
              <a:buClr>
                <a:schemeClr val="lt1"/>
              </a:buClr>
              <a:buSzPts val="2400"/>
              <a:buFont typeface="Raleway"/>
              <a:buChar char="●"/>
            </a:pPr>
            <a:r>
              <a:rPr b="1" lang="es" sz="2400">
                <a:solidFill>
                  <a:schemeClr val="lt1"/>
                </a:solidFill>
                <a:latin typeface="Raleway"/>
                <a:ea typeface="Raleway"/>
                <a:cs typeface="Raleway"/>
                <a:sym typeface="Raleway"/>
              </a:rPr>
              <a:t>Data Tables:</a:t>
            </a:r>
            <a:r>
              <a:rPr lang="es" sz="2400">
                <a:solidFill>
                  <a:schemeClr val="lt1"/>
                </a:solidFill>
                <a:latin typeface="Raleway"/>
                <a:ea typeface="Raleway"/>
                <a:cs typeface="Raleway"/>
                <a:sym typeface="Raleway"/>
              </a:rPr>
              <a:t> for </a:t>
            </a:r>
            <a:r>
              <a:rPr b="1" lang="es" sz="2400">
                <a:solidFill>
                  <a:schemeClr val="lt1"/>
                </a:solidFill>
                <a:latin typeface="Raleway"/>
                <a:ea typeface="Raleway"/>
                <a:cs typeface="Raleway"/>
                <a:sym typeface="Raleway"/>
              </a:rPr>
              <a:t>collecting and registering data</a:t>
            </a:r>
            <a:r>
              <a:rPr lang="es" sz="2400">
                <a:solidFill>
                  <a:schemeClr val="lt1"/>
                </a:solidFill>
                <a:latin typeface="Raleway"/>
                <a:ea typeface="Raleway"/>
                <a:cs typeface="Raleway"/>
                <a:sym typeface="Raleway"/>
              </a:rPr>
              <a:t> required by the EMS</a:t>
            </a:r>
            <a:endParaRPr sz="2400">
              <a:solidFill>
                <a:schemeClr val="lt1"/>
              </a:solidFill>
              <a:latin typeface="Raleway"/>
              <a:ea typeface="Raleway"/>
              <a:cs typeface="Raleway"/>
              <a:sym typeface="Raleway"/>
            </a:endParaRPr>
          </a:p>
          <a:p>
            <a:pPr indent="0" lvl="0" marL="0" rtl="0" algn="just">
              <a:lnSpc>
                <a:spcPct val="115000"/>
              </a:lnSpc>
              <a:spcBef>
                <a:spcPts val="1000"/>
              </a:spcBef>
              <a:spcAft>
                <a:spcPts val="0"/>
              </a:spcAft>
              <a:buNone/>
            </a:pPr>
            <a:r>
              <a:t/>
            </a:r>
            <a:endParaRPr b="1" sz="2200" u="sng">
              <a:solidFill>
                <a:schemeClr val="lt1"/>
              </a:solidFill>
              <a:latin typeface="Raleway"/>
              <a:ea typeface="Raleway"/>
              <a:cs typeface="Raleway"/>
              <a:sym typeface="Raleway"/>
            </a:endParaRPr>
          </a:p>
          <a:p>
            <a:pPr indent="0" lvl="0" marL="450000" rtl="0" algn="just">
              <a:lnSpc>
                <a:spcPct val="115000"/>
              </a:lnSpc>
              <a:spcBef>
                <a:spcPts val="1000"/>
              </a:spcBef>
              <a:spcAft>
                <a:spcPts val="1000"/>
              </a:spcAft>
              <a:buNone/>
            </a:pPr>
            <a:r>
              <a:t/>
            </a:r>
            <a:endParaRPr b="1" sz="2200" u="sng">
              <a:solidFill>
                <a:schemeClr val="lt1"/>
              </a:solidFill>
              <a:latin typeface="Raleway"/>
              <a:ea typeface="Raleway"/>
              <a:cs typeface="Raleway"/>
              <a:sym typeface="Raleway"/>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6" name="Shape 1856"/>
        <p:cNvGrpSpPr/>
        <p:nvPr/>
      </p:nvGrpSpPr>
      <p:grpSpPr>
        <a:xfrm>
          <a:off x="0" y="0"/>
          <a:ext cx="0" cy="0"/>
          <a:chOff x="0" y="0"/>
          <a:chExt cx="0" cy="0"/>
        </a:xfrm>
      </p:grpSpPr>
      <p:sp>
        <p:nvSpPr>
          <p:cNvPr id="1857" name="Google Shape;1857;p114"/>
          <p:cNvSpPr txBox="1"/>
          <p:nvPr/>
        </p:nvSpPr>
        <p:spPr>
          <a:xfrm>
            <a:off x="342900" y="450000"/>
            <a:ext cx="8449200" cy="3899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800"/>
              <a:buFont typeface="Arial"/>
              <a:buNone/>
            </a:pPr>
            <a:r>
              <a:t/>
            </a:r>
            <a:endParaRPr b="1" sz="4800">
              <a:solidFill>
                <a:srgbClr val="42FFB7"/>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4800"/>
              <a:buFont typeface="Arial"/>
              <a:buNone/>
            </a:pPr>
            <a:r>
              <a:t/>
            </a:r>
            <a:endParaRPr b="1" sz="2000">
              <a:solidFill>
                <a:srgbClr val="42FFB7"/>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4800"/>
              <a:buFont typeface="Arial"/>
              <a:buNone/>
            </a:pPr>
            <a:r>
              <a:rPr lang="es" sz="3200">
                <a:solidFill>
                  <a:srgbClr val="42FFB7"/>
                </a:solidFill>
                <a:latin typeface="Raleway"/>
                <a:ea typeface="Raleway"/>
                <a:cs typeface="Raleway"/>
                <a:sym typeface="Raleway"/>
              </a:rPr>
              <a:t>You can </a:t>
            </a:r>
            <a:r>
              <a:rPr b="1" lang="es" sz="3200">
                <a:solidFill>
                  <a:srgbClr val="42FFB7"/>
                </a:solidFill>
                <a:latin typeface="Raleway"/>
                <a:ea typeface="Raleway"/>
                <a:cs typeface="Raleway"/>
                <a:sym typeface="Raleway"/>
              </a:rPr>
              <a:t>easily get lost when collecting data</a:t>
            </a:r>
            <a:r>
              <a:rPr lang="es" sz="3200">
                <a:solidFill>
                  <a:srgbClr val="42FFB7"/>
                </a:solidFill>
                <a:latin typeface="Raleway"/>
                <a:ea typeface="Raleway"/>
                <a:cs typeface="Raleway"/>
                <a:sym typeface="Raleway"/>
              </a:rPr>
              <a:t>; this is why you must first </a:t>
            </a:r>
            <a:r>
              <a:rPr b="1" lang="es" sz="3200">
                <a:solidFill>
                  <a:srgbClr val="42FFB7"/>
                </a:solidFill>
                <a:latin typeface="Raleway"/>
                <a:ea typeface="Raleway"/>
                <a:cs typeface="Raleway"/>
                <a:sym typeface="Raleway"/>
              </a:rPr>
              <a:t>set clear objectives and targets</a:t>
            </a:r>
            <a:r>
              <a:rPr lang="es" sz="3200">
                <a:solidFill>
                  <a:srgbClr val="42FFB7"/>
                </a:solidFill>
                <a:latin typeface="Raleway"/>
                <a:ea typeface="Raleway"/>
                <a:cs typeface="Raleway"/>
                <a:sym typeface="Raleway"/>
              </a:rPr>
              <a:t> to guide you to only what makes sense to them. </a:t>
            </a:r>
            <a:endParaRPr sz="3200">
              <a:solidFill>
                <a:srgbClr val="42FFB7"/>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4800"/>
              <a:buFont typeface="Arial"/>
              <a:buNone/>
            </a:pPr>
            <a:r>
              <a:t/>
            </a:r>
            <a:endParaRPr b="1" sz="4800">
              <a:solidFill>
                <a:srgbClr val="42FFB7"/>
              </a:solidFill>
              <a:latin typeface="Raleway"/>
              <a:ea typeface="Raleway"/>
              <a:cs typeface="Raleway"/>
              <a:sym typeface="Raleway"/>
            </a:endParaRPr>
          </a:p>
          <a:p>
            <a:pPr indent="0" lvl="0" marL="0" marR="0" rtl="0" algn="ctr">
              <a:lnSpc>
                <a:spcPct val="115000"/>
              </a:lnSpc>
              <a:spcBef>
                <a:spcPts val="0"/>
              </a:spcBef>
              <a:spcAft>
                <a:spcPts val="0"/>
              </a:spcAft>
              <a:buClr>
                <a:srgbClr val="000000"/>
              </a:buClr>
              <a:buSzPts val="1300"/>
              <a:buFont typeface="Arial"/>
              <a:buNone/>
            </a:pPr>
            <a:r>
              <a:t/>
            </a:r>
            <a:endParaRPr b="0" i="0" sz="1300" u="none" cap="none" strike="noStrike">
              <a:solidFill>
                <a:srgbClr val="FFFFFF"/>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BFBFB"/>
              </a:solidFill>
              <a:latin typeface="Roboto Light"/>
              <a:ea typeface="Roboto Light"/>
              <a:cs typeface="Roboto Light"/>
              <a:sym typeface="Roboto Light"/>
            </a:endParaRPr>
          </a:p>
          <a:p>
            <a:pPr indent="0" lvl="0" marL="0" marR="0" rtl="0" algn="ctr">
              <a:lnSpc>
                <a:spcPct val="115000"/>
              </a:lnSpc>
              <a:spcBef>
                <a:spcPts val="0"/>
              </a:spcBef>
              <a:spcAft>
                <a:spcPts val="0"/>
              </a:spcAft>
              <a:buClr>
                <a:srgbClr val="000000"/>
              </a:buClr>
              <a:buSzPts val="2300"/>
              <a:buFont typeface="Arial"/>
              <a:buNone/>
            </a:pPr>
            <a:r>
              <a:t/>
            </a:r>
            <a:endParaRPr b="0" i="0" sz="2300" u="none" cap="none" strike="noStrike">
              <a:solidFill>
                <a:srgbClr val="FFFFFF"/>
              </a:solidFill>
              <a:latin typeface="Raleway"/>
              <a:ea typeface="Raleway"/>
              <a:cs typeface="Raleway"/>
              <a:sym typeface="Raleway"/>
            </a:endParaRPr>
          </a:p>
        </p:txBody>
      </p:sp>
      <p:pic>
        <p:nvPicPr>
          <p:cNvPr id="1858" name="Google Shape;1858;p114"/>
          <p:cNvPicPr preferRelativeResize="0"/>
          <p:nvPr/>
        </p:nvPicPr>
        <p:blipFill>
          <a:blip r:embed="rId3">
            <a:alphaModFix/>
          </a:blip>
          <a:stretch>
            <a:fillRect/>
          </a:stretch>
        </p:blipFill>
        <p:spPr>
          <a:xfrm>
            <a:off x="457950" y="89650"/>
            <a:ext cx="1354826" cy="1245799"/>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2" name="Shape 1862"/>
        <p:cNvGrpSpPr/>
        <p:nvPr/>
      </p:nvGrpSpPr>
      <p:grpSpPr>
        <a:xfrm>
          <a:off x="0" y="0"/>
          <a:ext cx="0" cy="0"/>
          <a:chOff x="0" y="0"/>
          <a:chExt cx="0" cy="0"/>
        </a:xfrm>
      </p:grpSpPr>
      <p:sp>
        <p:nvSpPr>
          <p:cNvPr id="1863" name="Google Shape;1863;p115"/>
          <p:cNvSpPr txBox="1"/>
          <p:nvPr/>
        </p:nvSpPr>
        <p:spPr>
          <a:xfrm>
            <a:off x="460745" y="173550"/>
            <a:ext cx="8629800" cy="1041600"/>
          </a:xfrm>
          <a:prstGeom prst="rect">
            <a:avLst/>
          </a:prstGeom>
          <a:noFill/>
          <a:ln>
            <a:noFill/>
          </a:ln>
        </p:spPr>
        <p:txBody>
          <a:bodyPr anchorCtr="0" anchor="t" bIns="91425" lIns="91425" spcFirstLastPara="1" rIns="91425" wrap="square" tIns="91425">
            <a:noAutofit/>
          </a:bodyPr>
          <a:lstStyle/>
          <a:p>
            <a:pPr indent="-286851" lvl="0" marL="360000" marR="0" rtl="0" algn="l">
              <a:lnSpc>
                <a:spcPct val="100000"/>
              </a:lnSpc>
              <a:spcBef>
                <a:spcPts val="0"/>
              </a:spcBef>
              <a:spcAft>
                <a:spcPts val="0"/>
              </a:spcAft>
              <a:buClr>
                <a:srgbClr val="42FFB7"/>
              </a:buClr>
              <a:buSzPts val="3100"/>
              <a:buFont typeface="Raleway"/>
              <a:buAutoNum type="arabicPeriod"/>
            </a:pPr>
            <a:r>
              <a:rPr b="1" lang="es" sz="3100">
                <a:solidFill>
                  <a:srgbClr val="42FFB7"/>
                </a:solidFill>
                <a:latin typeface="Raleway"/>
                <a:ea typeface="Raleway"/>
                <a:cs typeface="Raleway"/>
                <a:sym typeface="Raleway"/>
              </a:rPr>
              <a:t>Putting your ISO 14001 together in 5 steps</a:t>
            </a:r>
            <a:endParaRPr i="0" sz="200" u="none" cap="none" strike="noStrike">
              <a:solidFill>
                <a:srgbClr val="FBFBFB"/>
              </a:solidFill>
              <a:latin typeface="Raleway"/>
              <a:ea typeface="Raleway"/>
              <a:cs typeface="Raleway"/>
              <a:sym typeface="Raleway"/>
            </a:endParaRPr>
          </a:p>
          <a:p>
            <a:pPr indent="0" lvl="0" marL="0" marR="0" rtl="0" algn="ctr">
              <a:lnSpc>
                <a:spcPct val="115000"/>
              </a:lnSpc>
              <a:spcBef>
                <a:spcPts val="0"/>
              </a:spcBef>
              <a:spcAft>
                <a:spcPts val="0"/>
              </a:spcAft>
              <a:buClr>
                <a:srgbClr val="000000"/>
              </a:buClr>
              <a:buSzPts val="700"/>
              <a:buFont typeface="Arial"/>
              <a:buNone/>
            </a:pPr>
            <a:r>
              <a:t/>
            </a:r>
            <a:endParaRPr i="0" sz="2200" u="none" cap="none" strike="noStrike">
              <a:solidFill>
                <a:srgbClr val="FBFBFB"/>
              </a:solidFill>
              <a:latin typeface="Raleway"/>
              <a:ea typeface="Raleway"/>
              <a:cs typeface="Raleway"/>
              <a:sym typeface="Raleway"/>
            </a:endParaRPr>
          </a:p>
          <a:p>
            <a:pPr indent="0" lvl="0" marL="0" marR="0" rtl="0" algn="l">
              <a:lnSpc>
                <a:spcPct val="115000"/>
              </a:lnSpc>
              <a:spcBef>
                <a:spcPts val="0"/>
              </a:spcBef>
              <a:spcAft>
                <a:spcPts val="0"/>
              </a:spcAft>
              <a:buClr>
                <a:srgbClr val="000000"/>
              </a:buClr>
              <a:buSzPts val="2400"/>
              <a:buFont typeface="Arial"/>
              <a:buNone/>
            </a:pPr>
            <a:r>
              <a:t/>
            </a:r>
            <a:endParaRPr i="0" sz="2400" u="none" cap="none" strike="noStrike">
              <a:solidFill>
                <a:srgbClr val="FBFBFB"/>
              </a:solidFill>
              <a:latin typeface="Raleway"/>
              <a:ea typeface="Raleway"/>
              <a:cs typeface="Raleway"/>
              <a:sym typeface="Raleway"/>
            </a:endParaRPr>
          </a:p>
        </p:txBody>
      </p:sp>
      <p:grpSp>
        <p:nvGrpSpPr>
          <p:cNvPr id="1864" name="Google Shape;1864;p115"/>
          <p:cNvGrpSpPr/>
          <p:nvPr/>
        </p:nvGrpSpPr>
        <p:grpSpPr>
          <a:xfrm>
            <a:off x="40871" y="1082695"/>
            <a:ext cx="2108852" cy="2416154"/>
            <a:chOff x="466173" y="1171300"/>
            <a:chExt cx="2108852" cy="2416154"/>
          </a:xfrm>
        </p:grpSpPr>
        <p:sp>
          <p:nvSpPr>
            <p:cNvPr id="1865" name="Google Shape;1865;p115"/>
            <p:cNvSpPr/>
            <p:nvPr/>
          </p:nvSpPr>
          <p:spPr>
            <a:xfrm>
              <a:off x="902781" y="3080265"/>
              <a:ext cx="1534500" cy="133500"/>
            </a:xfrm>
            <a:prstGeom prst="rect">
              <a:avLst/>
            </a:prstGeom>
            <a:solidFill>
              <a:srgbClr val="0E94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6" name="Google Shape;1866;p115"/>
            <p:cNvSpPr txBox="1"/>
            <p:nvPr/>
          </p:nvSpPr>
          <p:spPr>
            <a:xfrm>
              <a:off x="466173" y="3216054"/>
              <a:ext cx="871200" cy="371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s" sz="1200">
                  <a:solidFill>
                    <a:srgbClr val="FFFFFF"/>
                  </a:solidFill>
                  <a:latin typeface="Roboto"/>
                  <a:ea typeface="Roboto"/>
                  <a:cs typeface="Roboto"/>
                  <a:sym typeface="Roboto"/>
                </a:rPr>
                <a:t>1</a:t>
              </a:r>
              <a:endParaRPr b="1" sz="1200">
                <a:solidFill>
                  <a:srgbClr val="FFFFFF"/>
                </a:solidFill>
                <a:latin typeface="Roboto"/>
                <a:ea typeface="Roboto"/>
                <a:cs typeface="Roboto"/>
                <a:sym typeface="Roboto"/>
              </a:endParaRPr>
            </a:p>
          </p:txBody>
        </p:sp>
        <p:grpSp>
          <p:nvGrpSpPr>
            <p:cNvPr id="1867" name="Google Shape;1867;p115"/>
            <p:cNvGrpSpPr/>
            <p:nvPr/>
          </p:nvGrpSpPr>
          <p:grpSpPr>
            <a:xfrm>
              <a:off x="851208" y="2800855"/>
              <a:ext cx="92400" cy="411825"/>
              <a:chOff x="845575" y="2563700"/>
              <a:chExt cx="92400" cy="411825"/>
            </a:xfrm>
          </p:grpSpPr>
          <p:cxnSp>
            <p:nvCxnSpPr>
              <p:cNvPr id="1868" name="Google Shape;1868;p115"/>
              <p:cNvCxnSpPr/>
              <p:nvPr/>
            </p:nvCxnSpPr>
            <p:spPr>
              <a:xfrm>
                <a:off x="891775" y="2616125"/>
                <a:ext cx="0" cy="359400"/>
              </a:xfrm>
              <a:prstGeom prst="straightConnector1">
                <a:avLst/>
              </a:prstGeom>
              <a:noFill/>
              <a:ln cap="flat" cmpd="sng" w="9525">
                <a:solidFill>
                  <a:srgbClr val="FFFFFF"/>
                </a:solidFill>
                <a:prstDash val="solid"/>
                <a:round/>
                <a:headEnd len="sm" w="sm" type="none"/>
                <a:tailEnd len="sm" w="sm" type="none"/>
              </a:ln>
            </p:spPr>
          </p:cxnSp>
          <p:sp>
            <p:nvSpPr>
              <p:cNvPr id="1869" name="Google Shape;1869;p115"/>
              <p:cNvSpPr/>
              <p:nvPr/>
            </p:nvSpPr>
            <p:spPr>
              <a:xfrm>
                <a:off x="845575" y="2563700"/>
                <a:ext cx="92400" cy="924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70" name="Google Shape;1870;p115"/>
            <p:cNvSpPr txBox="1"/>
            <p:nvPr/>
          </p:nvSpPr>
          <p:spPr>
            <a:xfrm>
              <a:off x="793325" y="1171300"/>
              <a:ext cx="1781700" cy="162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 sz="1200">
                  <a:solidFill>
                    <a:srgbClr val="FFFFFF"/>
                  </a:solidFill>
                  <a:latin typeface="Raleway"/>
                  <a:ea typeface="Raleway"/>
                  <a:cs typeface="Raleway"/>
                  <a:sym typeface="Raleway"/>
                </a:rPr>
                <a:t>Brainstorm the idea for your </a:t>
              </a:r>
              <a:r>
                <a:rPr b="1" lang="es" sz="1200">
                  <a:solidFill>
                    <a:srgbClr val="FFFFFF"/>
                  </a:solidFill>
                  <a:latin typeface="Raleway"/>
                  <a:ea typeface="Raleway"/>
                  <a:cs typeface="Raleway"/>
                  <a:sym typeface="Raleway"/>
                </a:rPr>
                <a:t>ISO 14001</a:t>
              </a:r>
              <a:endParaRPr b="1" sz="1200">
                <a:solidFill>
                  <a:srgbClr val="FFFFFF"/>
                </a:solidFill>
                <a:latin typeface="Raleway"/>
                <a:ea typeface="Raleway"/>
                <a:cs typeface="Raleway"/>
                <a:sym typeface="Raleway"/>
              </a:endParaRPr>
            </a:p>
            <a:p>
              <a:pPr indent="0" lvl="0" marL="0" rtl="0" algn="l">
                <a:spcBef>
                  <a:spcPts val="0"/>
                </a:spcBef>
                <a:spcAft>
                  <a:spcPts val="0"/>
                </a:spcAft>
                <a:buNone/>
              </a:pPr>
              <a:r>
                <a:t/>
              </a:r>
              <a:endParaRPr b="1" sz="1200">
                <a:solidFill>
                  <a:srgbClr val="FFFFFF"/>
                </a:solidFill>
                <a:latin typeface="Raleway"/>
                <a:ea typeface="Raleway"/>
                <a:cs typeface="Raleway"/>
                <a:sym typeface="Raleway"/>
              </a:endParaRPr>
            </a:p>
            <a:p>
              <a:pPr indent="0" lvl="0" marL="0" rtl="0" algn="l">
                <a:spcBef>
                  <a:spcPts val="0"/>
                </a:spcBef>
                <a:spcAft>
                  <a:spcPts val="1600"/>
                </a:spcAft>
                <a:buNone/>
              </a:pPr>
              <a:r>
                <a:rPr lang="es" sz="1200">
                  <a:solidFill>
                    <a:srgbClr val="FFFFFF"/>
                  </a:solidFill>
                  <a:latin typeface="Raleway"/>
                  <a:ea typeface="Raleway"/>
                  <a:cs typeface="Raleway"/>
                  <a:sym typeface="Raleway"/>
                </a:rPr>
                <a:t>Mobilise the organisation and collect ideas &amp; suggestions for proposed objectives</a:t>
              </a:r>
              <a:endParaRPr b="1" sz="1200">
                <a:solidFill>
                  <a:srgbClr val="FFFFFF"/>
                </a:solidFill>
                <a:latin typeface="Raleway"/>
                <a:ea typeface="Raleway"/>
                <a:cs typeface="Raleway"/>
                <a:sym typeface="Raleway"/>
              </a:endParaRPr>
            </a:p>
          </p:txBody>
        </p:sp>
      </p:grpSp>
      <p:grpSp>
        <p:nvGrpSpPr>
          <p:cNvPr id="1871" name="Google Shape;1871;p115"/>
          <p:cNvGrpSpPr/>
          <p:nvPr/>
        </p:nvGrpSpPr>
        <p:grpSpPr>
          <a:xfrm>
            <a:off x="1646403" y="2614782"/>
            <a:ext cx="2719870" cy="2277013"/>
            <a:chOff x="2071705" y="2703387"/>
            <a:chExt cx="2719870" cy="2277013"/>
          </a:xfrm>
        </p:grpSpPr>
        <p:sp>
          <p:nvSpPr>
            <p:cNvPr id="1872" name="Google Shape;1872;p115"/>
            <p:cNvSpPr/>
            <p:nvPr/>
          </p:nvSpPr>
          <p:spPr>
            <a:xfrm>
              <a:off x="2437281" y="3080265"/>
              <a:ext cx="1534500" cy="133500"/>
            </a:xfrm>
            <a:prstGeom prst="rect">
              <a:avLst/>
            </a:prstGeom>
            <a:solidFill>
              <a:srgbClr val="0856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3" name="Google Shape;1873;p115"/>
            <p:cNvSpPr txBox="1"/>
            <p:nvPr/>
          </p:nvSpPr>
          <p:spPr>
            <a:xfrm>
              <a:off x="2315975" y="3492700"/>
              <a:ext cx="2475600" cy="148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 sz="1200">
                  <a:solidFill>
                    <a:srgbClr val="FFFFFF"/>
                  </a:solidFill>
                  <a:latin typeface="Raleway"/>
                  <a:ea typeface="Raleway"/>
                  <a:cs typeface="Raleway"/>
                  <a:sym typeface="Raleway"/>
                </a:rPr>
                <a:t>Develop a first set of objectives and targets</a:t>
              </a:r>
              <a:endParaRPr b="1" sz="1200">
                <a:solidFill>
                  <a:srgbClr val="FFFFFF"/>
                </a:solidFill>
                <a:latin typeface="Raleway"/>
                <a:ea typeface="Raleway"/>
                <a:cs typeface="Raleway"/>
                <a:sym typeface="Raleway"/>
              </a:endParaRPr>
            </a:p>
            <a:p>
              <a:pPr indent="0" lvl="0" marL="0" rtl="0" algn="l">
                <a:spcBef>
                  <a:spcPts val="0"/>
                </a:spcBef>
                <a:spcAft>
                  <a:spcPts val="0"/>
                </a:spcAft>
                <a:buNone/>
              </a:pPr>
              <a:r>
                <a:t/>
              </a:r>
              <a:endParaRPr b="1" sz="1200">
                <a:solidFill>
                  <a:srgbClr val="FFFFFF"/>
                </a:solidFill>
                <a:latin typeface="Raleway"/>
                <a:ea typeface="Raleway"/>
                <a:cs typeface="Raleway"/>
                <a:sym typeface="Raleway"/>
              </a:endParaRPr>
            </a:p>
            <a:p>
              <a:pPr indent="0" lvl="0" marL="0" rtl="0" algn="l">
                <a:spcBef>
                  <a:spcPts val="0"/>
                </a:spcBef>
                <a:spcAft>
                  <a:spcPts val="1600"/>
                </a:spcAft>
                <a:buNone/>
              </a:pPr>
              <a:r>
                <a:rPr lang="es" sz="1200">
                  <a:solidFill>
                    <a:srgbClr val="FFFFFF"/>
                  </a:solidFill>
                  <a:latin typeface="Raleway"/>
                  <a:ea typeface="Raleway"/>
                  <a:cs typeface="Raleway"/>
                  <a:sym typeface="Raleway"/>
                </a:rPr>
                <a:t>Use the comments collected and your company knowledge and intuition to lay out a first set of </a:t>
              </a:r>
              <a:r>
                <a:rPr lang="es" sz="1200">
                  <a:solidFill>
                    <a:srgbClr val="FFFFFF"/>
                  </a:solidFill>
                  <a:latin typeface="Raleway"/>
                  <a:ea typeface="Raleway"/>
                  <a:cs typeface="Raleway"/>
                  <a:sym typeface="Raleway"/>
                </a:rPr>
                <a:t>ISO 14001 </a:t>
              </a:r>
              <a:r>
                <a:rPr lang="es" sz="1200">
                  <a:solidFill>
                    <a:srgbClr val="FFFFFF"/>
                  </a:solidFill>
                  <a:latin typeface="Raleway"/>
                  <a:ea typeface="Raleway"/>
                  <a:cs typeface="Raleway"/>
                  <a:sym typeface="Raleway"/>
                </a:rPr>
                <a:t>objectives and specific </a:t>
              </a:r>
              <a:r>
                <a:rPr lang="es" sz="1100">
                  <a:solidFill>
                    <a:srgbClr val="FFFFFF"/>
                  </a:solidFill>
                  <a:latin typeface="Raleway"/>
                  <a:ea typeface="Raleway"/>
                  <a:cs typeface="Raleway"/>
                  <a:sym typeface="Raleway"/>
                </a:rPr>
                <a:t>targets</a:t>
              </a:r>
              <a:endParaRPr b="1" sz="800">
                <a:solidFill>
                  <a:srgbClr val="FFFFFF"/>
                </a:solidFill>
                <a:latin typeface="Roboto"/>
                <a:ea typeface="Roboto"/>
                <a:cs typeface="Roboto"/>
                <a:sym typeface="Roboto"/>
              </a:endParaRPr>
            </a:p>
          </p:txBody>
        </p:sp>
        <p:sp>
          <p:nvSpPr>
            <p:cNvPr id="1874" name="Google Shape;1874;p115"/>
            <p:cNvSpPr txBox="1"/>
            <p:nvPr/>
          </p:nvSpPr>
          <p:spPr>
            <a:xfrm>
              <a:off x="2071705" y="2703387"/>
              <a:ext cx="745800" cy="371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s" sz="1200">
                  <a:solidFill>
                    <a:srgbClr val="FFFFFF"/>
                  </a:solidFill>
                  <a:latin typeface="Roboto"/>
                  <a:ea typeface="Roboto"/>
                  <a:cs typeface="Roboto"/>
                  <a:sym typeface="Roboto"/>
                </a:rPr>
                <a:t>2</a:t>
              </a:r>
              <a:endParaRPr b="1" sz="1200">
                <a:solidFill>
                  <a:srgbClr val="FFFFFF"/>
                </a:solidFill>
                <a:latin typeface="Roboto"/>
                <a:ea typeface="Roboto"/>
                <a:cs typeface="Roboto"/>
                <a:sym typeface="Roboto"/>
              </a:endParaRPr>
            </a:p>
          </p:txBody>
        </p:sp>
        <p:grpSp>
          <p:nvGrpSpPr>
            <p:cNvPr id="1875" name="Google Shape;1875;p115"/>
            <p:cNvGrpSpPr/>
            <p:nvPr/>
          </p:nvGrpSpPr>
          <p:grpSpPr>
            <a:xfrm rot="10800000">
              <a:off x="2395183" y="3080258"/>
              <a:ext cx="92400" cy="411825"/>
              <a:chOff x="2070100" y="2563700"/>
              <a:chExt cx="92400" cy="411825"/>
            </a:xfrm>
          </p:grpSpPr>
          <p:cxnSp>
            <p:nvCxnSpPr>
              <p:cNvPr id="1876" name="Google Shape;1876;p115"/>
              <p:cNvCxnSpPr/>
              <p:nvPr/>
            </p:nvCxnSpPr>
            <p:spPr>
              <a:xfrm>
                <a:off x="2116300" y="2616125"/>
                <a:ext cx="0" cy="359400"/>
              </a:xfrm>
              <a:prstGeom prst="straightConnector1">
                <a:avLst/>
              </a:prstGeom>
              <a:noFill/>
              <a:ln cap="flat" cmpd="sng" w="9525">
                <a:solidFill>
                  <a:srgbClr val="FFFFFF"/>
                </a:solidFill>
                <a:prstDash val="solid"/>
                <a:round/>
                <a:headEnd len="sm" w="sm" type="none"/>
                <a:tailEnd len="sm" w="sm" type="none"/>
              </a:ln>
            </p:spPr>
          </p:cxnSp>
          <p:sp>
            <p:nvSpPr>
              <p:cNvPr id="1877" name="Google Shape;1877;p115"/>
              <p:cNvSpPr/>
              <p:nvPr/>
            </p:nvSpPr>
            <p:spPr>
              <a:xfrm>
                <a:off x="2070100" y="2563700"/>
                <a:ext cx="92400" cy="924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grpSp>
      </p:grpSp>
      <p:grpSp>
        <p:nvGrpSpPr>
          <p:cNvPr id="1878" name="Google Shape;1878;p115"/>
          <p:cNvGrpSpPr/>
          <p:nvPr/>
        </p:nvGrpSpPr>
        <p:grpSpPr>
          <a:xfrm>
            <a:off x="3217579" y="1082695"/>
            <a:ext cx="2473944" cy="2416158"/>
            <a:chOff x="3642907" y="1751317"/>
            <a:chExt cx="2473944" cy="1836126"/>
          </a:xfrm>
        </p:grpSpPr>
        <p:sp>
          <p:nvSpPr>
            <p:cNvPr id="1879" name="Google Shape;1879;p115"/>
            <p:cNvSpPr/>
            <p:nvPr/>
          </p:nvSpPr>
          <p:spPr>
            <a:xfrm>
              <a:off x="3971778" y="3080265"/>
              <a:ext cx="1534500" cy="133500"/>
            </a:xfrm>
            <a:prstGeom prst="rect">
              <a:avLst/>
            </a:prstGeom>
            <a:solidFill>
              <a:srgbClr val="0E94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80" name="Google Shape;1880;p115"/>
            <p:cNvGrpSpPr/>
            <p:nvPr/>
          </p:nvGrpSpPr>
          <p:grpSpPr>
            <a:xfrm>
              <a:off x="3924544" y="2800855"/>
              <a:ext cx="92400" cy="411825"/>
              <a:chOff x="845575" y="2563700"/>
              <a:chExt cx="92400" cy="411825"/>
            </a:xfrm>
          </p:grpSpPr>
          <p:cxnSp>
            <p:nvCxnSpPr>
              <p:cNvPr id="1881" name="Google Shape;1881;p115"/>
              <p:cNvCxnSpPr/>
              <p:nvPr/>
            </p:nvCxnSpPr>
            <p:spPr>
              <a:xfrm>
                <a:off x="891775" y="2616125"/>
                <a:ext cx="0" cy="359400"/>
              </a:xfrm>
              <a:prstGeom prst="straightConnector1">
                <a:avLst/>
              </a:prstGeom>
              <a:noFill/>
              <a:ln cap="flat" cmpd="sng" w="9525">
                <a:solidFill>
                  <a:srgbClr val="FFFFFF"/>
                </a:solidFill>
                <a:prstDash val="solid"/>
                <a:round/>
                <a:headEnd len="sm" w="sm" type="none"/>
                <a:tailEnd len="sm" w="sm" type="none"/>
              </a:ln>
            </p:spPr>
          </p:cxnSp>
          <p:sp>
            <p:nvSpPr>
              <p:cNvPr id="1882" name="Google Shape;1882;p115"/>
              <p:cNvSpPr/>
              <p:nvPr/>
            </p:nvSpPr>
            <p:spPr>
              <a:xfrm>
                <a:off x="845575" y="2563700"/>
                <a:ext cx="92400" cy="924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83" name="Google Shape;1883;p115"/>
            <p:cNvSpPr txBox="1"/>
            <p:nvPr/>
          </p:nvSpPr>
          <p:spPr>
            <a:xfrm>
              <a:off x="3642907" y="3216043"/>
              <a:ext cx="692700" cy="371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s" sz="1200">
                  <a:solidFill>
                    <a:srgbClr val="FFFFFF"/>
                  </a:solidFill>
                  <a:latin typeface="Roboto"/>
                  <a:ea typeface="Roboto"/>
                  <a:cs typeface="Roboto"/>
                  <a:sym typeface="Roboto"/>
                </a:rPr>
                <a:t>3</a:t>
              </a:r>
              <a:endParaRPr b="1" sz="1200">
                <a:solidFill>
                  <a:srgbClr val="FFFFFF"/>
                </a:solidFill>
                <a:latin typeface="Roboto"/>
                <a:ea typeface="Roboto"/>
                <a:cs typeface="Roboto"/>
                <a:sym typeface="Roboto"/>
              </a:endParaRPr>
            </a:p>
          </p:txBody>
        </p:sp>
        <p:sp>
          <p:nvSpPr>
            <p:cNvPr id="1884" name="Google Shape;1884;p115"/>
            <p:cNvSpPr txBox="1"/>
            <p:nvPr/>
          </p:nvSpPr>
          <p:spPr>
            <a:xfrm>
              <a:off x="3870751" y="1751317"/>
              <a:ext cx="2246100" cy="104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 sz="1200">
                  <a:solidFill>
                    <a:srgbClr val="FFFFFF"/>
                  </a:solidFill>
                  <a:latin typeface="Raleway"/>
                  <a:ea typeface="Raleway"/>
                  <a:cs typeface="Raleway"/>
                  <a:sym typeface="Raleway"/>
                </a:rPr>
                <a:t>Collect data required to monitor the selected objectives’ and targets’ progress</a:t>
              </a:r>
              <a:endParaRPr b="1" sz="1200">
                <a:solidFill>
                  <a:srgbClr val="FFFFFF"/>
                </a:solidFill>
                <a:latin typeface="Raleway"/>
                <a:ea typeface="Raleway"/>
                <a:cs typeface="Raleway"/>
                <a:sym typeface="Raleway"/>
              </a:endParaRPr>
            </a:p>
            <a:p>
              <a:pPr indent="0" lvl="0" marL="0" rtl="0" algn="l">
                <a:spcBef>
                  <a:spcPts val="0"/>
                </a:spcBef>
                <a:spcAft>
                  <a:spcPts val="0"/>
                </a:spcAft>
                <a:buNone/>
              </a:pPr>
              <a:r>
                <a:t/>
              </a:r>
              <a:endParaRPr b="1" sz="1200">
                <a:solidFill>
                  <a:srgbClr val="FFFFFF"/>
                </a:solidFill>
                <a:latin typeface="Raleway"/>
                <a:ea typeface="Raleway"/>
                <a:cs typeface="Raleway"/>
                <a:sym typeface="Raleway"/>
              </a:endParaRPr>
            </a:p>
            <a:p>
              <a:pPr indent="0" lvl="0" marL="0" rtl="0" algn="l">
                <a:spcBef>
                  <a:spcPts val="0"/>
                </a:spcBef>
                <a:spcAft>
                  <a:spcPts val="1600"/>
                </a:spcAft>
                <a:buNone/>
              </a:pPr>
              <a:r>
                <a:rPr lang="es" sz="1200">
                  <a:solidFill>
                    <a:srgbClr val="FFFFFF"/>
                  </a:solidFill>
                  <a:latin typeface="Raleway"/>
                  <a:ea typeface="Raleway"/>
                  <a:cs typeface="Raleway"/>
                  <a:sym typeface="Raleway"/>
                </a:rPr>
                <a:t>Launch a data collection to    set the baseline for your ISO 14001</a:t>
              </a:r>
              <a:endParaRPr b="1" sz="900">
                <a:solidFill>
                  <a:srgbClr val="FFFFFF"/>
                </a:solidFill>
                <a:latin typeface="Roboto"/>
                <a:ea typeface="Roboto"/>
                <a:cs typeface="Roboto"/>
                <a:sym typeface="Roboto"/>
              </a:endParaRPr>
            </a:p>
          </p:txBody>
        </p:sp>
      </p:grpSp>
      <p:grpSp>
        <p:nvGrpSpPr>
          <p:cNvPr id="1885" name="Google Shape;1885;p115"/>
          <p:cNvGrpSpPr/>
          <p:nvPr/>
        </p:nvGrpSpPr>
        <p:grpSpPr>
          <a:xfrm>
            <a:off x="4705987" y="2614782"/>
            <a:ext cx="3063362" cy="1733113"/>
            <a:chOff x="5131289" y="2703387"/>
            <a:chExt cx="3063362" cy="1733113"/>
          </a:xfrm>
        </p:grpSpPr>
        <p:sp>
          <p:nvSpPr>
            <p:cNvPr id="1886" name="Google Shape;1886;p115"/>
            <p:cNvSpPr/>
            <p:nvPr/>
          </p:nvSpPr>
          <p:spPr>
            <a:xfrm>
              <a:off x="5506276" y="3080265"/>
              <a:ext cx="1534500" cy="133500"/>
            </a:xfrm>
            <a:prstGeom prst="rect">
              <a:avLst/>
            </a:prstGeom>
            <a:solidFill>
              <a:srgbClr val="0856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87" name="Google Shape;1887;p115"/>
            <p:cNvGrpSpPr/>
            <p:nvPr/>
          </p:nvGrpSpPr>
          <p:grpSpPr>
            <a:xfrm rot="10800000">
              <a:off x="5455515" y="3080258"/>
              <a:ext cx="92400" cy="411825"/>
              <a:chOff x="2070100" y="2563700"/>
              <a:chExt cx="92400" cy="411825"/>
            </a:xfrm>
          </p:grpSpPr>
          <p:cxnSp>
            <p:nvCxnSpPr>
              <p:cNvPr id="1888" name="Google Shape;1888;p115"/>
              <p:cNvCxnSpPr/>
              <p:nvPr/>
            </p:nvCxnSpPr>
            <p:spPr>
              <a:xfrm>
                <a:off x="2116300" y="2616125"/>
                <a:ext cx="0" cy="359400"/>
              </a:xfrm>
              <a:prstGeom prst="straightConnector1">
                <a:avLst/>
              </a:prstGeom>
              <a:noFill/>
              <a:ln cap="flat" cmpd="sng" w="9525">
                <a:solidFill>
                  <a:srgbClr val="FFFFFF"/>
                </a:solidFill>
                <a:prstDash val="solid"/>
                <a:round/>
                <a:headEnd len="sm" w="sm" type="none"/>
                <a:tailEnd len="sm" w="sm" type="none"/>
              </a:ln>
            </p:spPr>
          </p:cxnSp>
          <p:sp>
            <p:nvSpPr>
              <p:cNvPr id="1889" name="Google Shape;1889;p115"/>
              <p:cNvSpPr/>
              <p:nvPr/>
            </p:nvSpPr>
            <p:spPr>
              <a:xfrm>
                <a:off x="2070100" y="2563700"/>
                <a:ext cx="92400" cy="924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90" name="Google Shape;1890;p115"/>
            <p:cNvSpPr txBox="1"/>
            <p:nvPr/>
          </p:nvSpPr>
          <p:spPr>
            <a:xfrm>
              <a:off x="5131289" y="2703387"/>
              <a:ext cx="745800" cy="371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s" sz="1200">
                  <a:solidFill>
                    <a:srgbClr val="FFFFFF"/>
                  </a:solidFill>
                  <a:latin typeface="Roboto"/>
                  <a:ea typeface="Roboto"/>
                  <a:cs typeface="Roboto"/>
                  <a:sym typeface="Roboto"/>
                </a:rPr>
                <a:t>4</a:t>
              </a:r>
              <a:endParaRPr b="1" sz="1200">
                <a:solidFill>
                  <a:srgbClr val="FFFFFF"/>
                </a:solidFill>
                <a:latin typeface="Roboto"/>
                <a:ea typeface="Roboto"/>
                <a:cs typeface="Roboto"/>
                <a:sym typeface="Roboto"/>
              </a:endParaRPr>
            </a:p>
          </p:txBody>
        </p:sp>
        <p:sp>
          <p:nvSpPr>
            <p:cNvPr id="1891" name="Google Shape;1891;p115"/>
            <p:cNvSpPr txBox="1"/>
            <p:nvPr/>
          </p:nvSpPr>
          <p:spPr>
            <a:xfrm>
              <a:off x="5370451" y="3492700"/>
              <a:ext cx="2824200" cy="94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 sz="1200">
                  <a:solidFill>
                    <a:srgbClr val="FFFFFF"/>
                  </a:solidFill>
                  <a:latin typeface="Raleway"/>
                  <a:ea typeface="Raleway"/>
                  <a:cs typeface="Raleway"/>
                  <a:sym typeface="Raleway"/>
                </a:rPr>
                <a:t>Brainstorm the data collection exercise to finalise your objectives and targets</a:t>
              </a:r>
              <a:endParaRPr b="1" sz="1200">
                <a:solidFill>
                  <a:srgbClr val="FFFFFF"/>
                </a:solidFill>
                <a:latin typeface="Raleway"/>
                <a:ea typeface="Raleway"/>
                <a:cs typeface="Raleway"/>
                <a:sym typeface="Raleway"/>
              </a:endParaRPr>
            </a:p>
            <a:p>
              <a:pPr indent="0" lvl="0" marL="0" rtl="0" algn="l">
                <a:spcBef>
                  <a:spcPts val="0"/>
                </a:spcBef>
                <a:spcAft>
                  <a:spcPts val="0"/>
                </a:spcAft>
                <a:buNone/>
              </a:pPr>
              <a:r>
                <a:t/>
              </a:r>
              <a:endParaRPr b="1" sz="1200">
                <a:solidFill>
                  <a:srgbClr val="FFFFFF"/>
                </a:solidFill>
                <a:latin typeface="Raleway"/>
                <a:ea typeface="Raleway"/>
                <a:cs typeface="Raleway"/>
                <a:sym typeface="Raleway"/>
              </a:endParaRPr>
            </a:p>
            <a:p>
              <a:pPr indent="0" lvl="0" marL="0" rtl="0" algn="l">
                <a:spcBef>
                  <a:spcPts val="0"/>
                </a:spcBef>
                <a:spcAft>
                  <a:spcPts val="1600"/>
                </a:spcAft>
                <a:buNone/>
              </a:pPr>
              <a:r>
                <a:rPr lang="es" sz="1200">
                  <a:solidFill>
                    <a:srgbClr val="FFFFFF"/>
                  </a:solidFill>
                  <a:latin typeface="Raleway"/>
                  <a:ea typeface="Raleway"/>
                  <a:cs typeface="Raleway"/>
                  <a:sym typeface="Raleway"/>
                </a:rPr>
                <a:t>Exploit the data collection experience to assess and stabilise your objectives and targets</a:t>
              </a:r>
              <a:endParaRPr b="1" sz="900">
                <a:solidFill>
                  <a:srgbClr val="FFFFFF"/>
                </a:solidFill>
                <a:latin typeface="Roboto"/>
                <a:ea typeface="Roboto"/>
                <a:cs typeface="Roboto"/>
                <a:sym typeface="Roboto"/>
              </a:endParaRPr>
            </a:p>
          </p:txBody>
        </p:sp>
      </p:grpSp>
      <p:grpSp>
        <p:nvGrpSpPr>
          <p:cNvPr id="1892" name="Google Shape;1892;p115"/>
          <p:cNvGrpSpPr/>
          <p:nvPr/>
        </p:nvGrpSpPr>
        <p:grpSpPr>
          <a:xfrm>
            <a:off x="6245753" y="2463781"/>
            <a:ext cx="2475461" cy="1035072"/>
            <a:chOff x="6671021" y="2800855"/>
            <a:chExt cx="2475461" cy="786589"/>
          </a:xfrm>
        </p:grpSpPr>
        <p:sp>
          <p:nvSpPr>
            <p:cNvPr id="1893" name="Google Shape;1893;p115"/>
            <p:cNvSpPr/>
            <p:nvPr/>
          </p:nvSpPr>
          <p:spPr>
            <a:xfrm>
              <a:off x="7040783" y="3080265"/>
              <a:ext cx="2105700" cy="133500"/>
            </a:xfrm>
            <a:prstGeom prst="rect">
              <a:avLst/>
            </a:prstGeom>
            <a:solidFill>
              <a:srgbClr val="0E94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94" name="Google Shape;1894;p115"/>
            <p:cNvGrpSpPr/>
            <p:nvPr/>
          </p:nvGrpSpPr>
          <p:grpSpPr>
            <a:xfrm>
              <a:off x="6994658" y="2800855"/>
              <a:ext cx="92400" cy="411825"/>
              <a:chOff x="845575" y="2563700"/>
              <a:chExt cx="92400" cy="411825"/>
            </a:xfrm>
          </p:grpSpPr>
          <p:cxnSp>
            <p:nvCxnSpPr>
              <p:cNvPr id="1895" name="Google Shape;1895;p115"/>
              <p:cNvCxnSpPr/>
              <p:nvPr/>
            </p:nvCxnSpPr>
            <p:spPr>
              <a:xfrm>
                <a:off x="891775" y="2616125"/>
                <a:ext cx="0" cy="359400"/>
              </a:xfrm>
              <a:prstGeom prst="straightConnector1">
                <a:avLst/>
              </a:prstGeom>
              <a:noFill/>
              <a:ln cap="flat" cmpd="sng" w="9525">
                <a:solidFill>
                  <a:srgbClr val="FFFFFF"/>
                </a:solidFill>
                <a:prstDash val="solid"/>
                <a:round/>
                <a:headEnd len="sm" w="sm" type="none"/>
                <a:tailEnd len="sm" w="sm" type="none"/>
              </a:ln>
            </p:spPr>
          </p:cxnSp>
          <p:sp>
            <p:nvSpPr>
              <p:cNvPr id="1896" name="Google Shape;1896;p115"/>
              <p:cNvSpPr/>
              <p:nvPr/>
            </p:nvSpPr>
            <p:spPr>
              <a:xfrm>
                <a:off x="845575" y="2563700"/>
                <a:ext cx="92400" cy="924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97" name="Google Shape;1897;p115"/>
            <p:cNvSpPr txBox="1"/>
            <p:nvPr/>
          </p:nvSpPr>
          <p:spPr>
            <a:xfrm>
              <a:off x="6671021" y="3216043"/>
              <a:ext cx="745800" cy="371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s" sz="1200">
                  <a:solidFill>
                    <a:srgbClr val="FFFFFF"/>
                  </a:solidFill>
                  <a:latin typeface="Roboto"/>
                  <a:ea typeface="Roboto"/>
                  <a:cs typeface="Roboto"/>
                  <a:sym typeface="Roboto"/>
                </a:rPr>
                <a:t>5</a:t>
              </a:r>
              <a:endParaRPr b="1" sz="1200">
                <a:solidFill>
                  <a:srgbClr val="FFFFFF"/>
                </a:solidFill>
                <a:latin typeface="Roboto"/>
                <a:ea typeface="Roboto"/>
                <a:cs typeface="Roboto"/>
                <a:sym typeface="Roboto"/>
              </a:endParaRPr>
            </a:p>
          </p:txBody>
        </p:sp>
      </p:grpSp>
      <p:sp>
        <p:nvSpPr>
          <p:cNvPr id="1898" name="Google Shape;1898;p115"/>
          <p:cNvSpPr txBox="1"/>
          <p:nvPr/>
        </p:nvSpPr>
        <p:spPr>
          <a:xfrm>
            <a:off x="6608098" y="1081395"/>
            <a:ext cx="2026800" cy="149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 sz="1200">
                <a:solidFill>
                  <a:srgbClr val="FFFFFF"/>
                </a:solidFill>
                <a:latin typeface="Raleway"/>
                <a:ea typeface="Raleway"/>
                <a:cs typeface="Raleway"/>
                <a:sym typeface="Raleway"/>
              </a:rPr>
              <a:t>Develop the </a:t>
            </a:r>
            <a:r>
              <a:rPr b="1" lang="es" sz="1200">
                <a:solidFill>
                  <a:srgbClr val="FFFFFF"/>
                </a:solidFill>
                <a:latin typeface="Raleway"/>
                <a:ea typeface="Raleway"/>
                <a:cs typeface="Raleway"/>
                <a:sym typeface="Raleway"/>
              </a:rPr>
              <a:t>ISO 14001 </a:t>
            </a:r>
            <a:r>
              <a:rPr b="1" lang="es" sz="1200">
                <a:solidFill>
                  <a:srgbClr val="FFFFFF"/>
                </a:solidFill>
                <a:latin typeface="Raleway"/>
                <a:ea typeface="Raleway"/>
                <a:cs typeface="Raleway"/>
                <a:sym typeface="Raleway"/>
              </a:rPr>
              <a:t>action plan</a:t>
            </a:r>
            <a:endParaRPr b="1" sz="1200">
              <a:solidFill>
                <a:srgbClr val="FFFFFF"/>
              </a:solidFill>
              <a:latin typeface="Raleway"/>
              <a:ea typeface="Raleway"/>
              <a:cs typeface="Raleway"/>
              <a:sym typeface="Raleway"/>
            </a:endParaRPr>
          </a:p>
          <a:p>
            <a:pPr indent="0" lvl="0" marL="0" rtl="0" algn="l">
              <a:spcBef>
                <a:spcPts val="0"/>
              </a:spcBef>
              <a:spcAft>
                <a:spcPts val="0"/>
              </a:spcAft>
              <a:buNone/>
            </a:pPr>
            <a:r>
              <a:t/>
            </a:r>
            <a:endParaRPr b="1" sz="1200">
              <a:solidFill>
                <a:srgbClr val="FFFFFF"/>
              </a:solidFill>
              <a:latin typeface="Raleway"/>
              <a:ea typeface="Raleway"/>
              <a:cs typeface="Raleway"/>
              <a:sym typeface="Raleway"/>
            </a:endParaRPr>
          </a:p>
          <a:p>
            <a:pPr indent="0" lvl="0" marL="0" rtl="0" algn="l">
              <a:spcBef>
                <a:spcPts val="0"/>
              </a:spcBef>
              <a:spcAft>
                <a:spcPts val="1600"/>
              </a:spcAft>
              <a:buNone/>
            </a:pPr>
            <a:r>
              <a:rPr lang="es" sz="1200">
                <a:solidFill>
                  <a:srgbClr val="FFFFFF"/>
                </a:solidFill>
                <a:latin typeface="Raleway"/>
                <a:ea typeface="Raleway"/>
                <a:cs typeface="Raleway"/>
                <a:sym typeface="Raleway"/>
              </a:rPr>
              <a:t>Expand the stable objectives and targets to specific actions, planned in time, budgeted in cost and staffed in terms of human resources</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2" name="Shape 1902"/>
        <p:cNvGrpSpPr/>
        <p:nvPr/>
      </p:nvGrpSpPr>
      <p:grpSpPr>
        <a:xfrm>
          <a:off x="0" y="0"/>
          <a:ext cx="0" cy="0"/>
          <a:chOff x="0" y="0"/>
          <a:chExt cx="0" cy="0"/>
        </a:xfrm>
      </p:grpSpPr>
      <p:sp>
        <p:nvSpPr>
          <p:cNvPr id="1903" name="Google Shape;1903;p116"/>
          <p:cNvSpPr txBox="1"/>
          <p:nvPr/>
        </p:nvSpPr>
        <p:spPr>
          <a:xfrm>
            <a:off x="469400" y="262150"/>
            <a:ext cx="8710200" cy="1041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4800"/>
              <a:buFont typeface="Arial"/>
              <a:buNone/>
            </a:pPr>
            <a:r>
              <a:rPr b="1" lang="es" sz="3100">
                <a:solidFill>
                  <a:srgbClr val="42FFB7"/>
                </a:solidFill>
                <a:latin typeface="Raleway"/>
                <a:ea typeface="Raleway"/>
                <a:cs typeface="Raleway"/>
                <a:sym typeface="Raleway"/>
              </a:rPr>
              <a:t>2. Running &amp; updating your </a:t>
            </a:r>
            <a:r>
              <a:rPr b="1" lang="es" sz="3100">
                <a:solidFill>
                  <a:srgbClr val="42FFB7"/>
                </a:solidFill>
                <a:latin typeface="Raleway"/>
                <a:ea typeface="Raleway"/>
                <a:cs typeface="Raleway"/>
                <a:sym typeface="Raleway"/>
              </a:rPr>
              <a:t>ISO 14001 </a:t>
            </a:r>
            <a:r>
              <a:rPr b="1" lang="es" sz="3100">
                <a:solidFill>
                  <a:srgbClr val="42FFB7"/>
                </a:solidFill>
                <a:latin typeface="Raleway"/>
                <a:ea typeface="Raleway"/>
                <a:cs typeface="Raleway"/>
                <a:sym typeface="Raleway"/>
              </a:rPr>
              <a:t>in 3 steps</a:t>
            </a:r>
            <a:endParaRPr i="0" sz="3100" u="none" cap="none" strike="noStrike">
              <a:solidFill>
                <a:srgbClr val="FBFBFB"/>
              </a:solidFill>
              <a:latin typeface="Raleway"/>
              <a:ea typeface="Raleway"/>
              <a:cs typeface="Raleway"/>
              <a:sym typeface="Raleway"/>
            </a:endParaRPr>
          </a:p>
          <a:p>
            <a:pPr indent="0" lvl="0" marL="0" marR="0" rtl="0" algn="ctr">
              <a:lnSpc>
                <a:spcPct val="115000"/>
              </a:lnSpc>
              <a:spcBef>
                <a:spcPts val="0"/>
              </a:spcBef>
              <a:spcAft>
                <a:spcPts val="0"/>
              </a:spcAft>
              <a:buClr>
                <a:srgbClr val="000000"/>
              </a:buClr>
              <a:buSzPts val="700"/>
              <a:buFont typeface="Arial"/>
              <a:buNone/>
            </a:pPr>
            <a:r>
              <a:t/>
            </a:r>
            <a:endParaRPr i="0" sz="2200" u="none" cap="none" strike="noStrike">
              <a:solidFill>
                <a:srgbClr val="FBFBFB"/>
              </a:solidFill>
              <a:latin typeface="Raleway"/>
              <a:ea typeface="Raleway"/>
              <a:cs typeface="Raleway"/>
              <a:sym typeface="Raleway"/>
            </a:endParaRPr>
          </a:p>
          <a:p>
            <a:pPr indent="0" lvl="0" marL="0" marR="0" rtl="0" algn="l">
              <a:lnSpc>
                <a:spcPct val="115000"/>
              </a:lnSpc>
              <a:spcBef>
                <a:spcPts val="0"/>
              </a:spcBef>
              <a:spcAft>
                <a:spcPts val="0"/>
              </a:spcAft>
              <a:buClr>
                <a:srgbClr val="000000"/>
              </a:buClr>
              <a:buSzPts val="2400"/>
              <a:buFont typeface="Arial"/>
              <a:buNone/>
            </a:pPr>
            <a:r>
              <a:t/>
            </a:r>
            <a:endParaRPr i="0" sz="2400" u="none" cap="none" strike="noStrike">
              <a:solidFill>
                <a:srgbClr val="FBFBFB"/>
              </a:solidFill>
              <a:latin typeface="Raleway"/>
              <a:ea typeface="Raleway"/>
              <a:cs typeface="Raleway"/>
              <a:sym typeface="Raleway"/>
            </a:endParaRPr>
          </a:p>
        </p:txBody>
      </p:sp>
      <p:grpSp>
        <p:nvGrpSpPr>
          <p:cNvPr id="1904" name="Google Shape;1904;p116"/>
          <p:cNvGrpSpPr/>
          <p:nvPr/>
        </p:nvGrpSpPr>
        <p:grpSpPr>
          <a:xfrm>
            <a:off x="1456773" y="1376125"/>
            <a:ext cx="2541452" cy="1754129"/>
            <a:chOff x="466173" y="1833325"/>
            <a:chExt cx="2541452" cy="1754129"/>
          </a:xfrm>
        </p:grpSpPr>
        <p:sp>
          <p:nvSpPr>
            <p:cNvPr id="1905" name="Google Shape;1905;p116"/>
            <p:cNvSpPr/>
            <p:nvPr/>
          </p:nvSpPr>
          <p:spPr>
            <a:xfrm>
              <a:off x="902781" y="3080265"/>
              <a:ext cx="1534500" cy="133500"/>
            </a:xfrm>
            <a:prstGeom prst="rect">
              <a:avLst/>
            </a:prstGeom>
            <a:solidFill>
              <a:srgbClr val="0E94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6" name="Google Shape;1906;p116"/>
            <p:cNvSpPr txBox="1"/>
            <p:nvPr/>
          </p:nvSpPr>
          <p:spPr>
            <a:xfrm>
              <a:off x="466173" y="3216054"/>
              <a:ext cx="871200" cy="371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s" sz="1200">
                  <a:solidFill>
                    <a:srgbClr val="FFFFFF"/>
                  </a:solidFill>
                  <a:latin typeface="Roboto"/>
                  <a:ea typeface="Roboto"/>
                  <a:cs typeface="Roboto"/>
                  <a:sym typeface="Roboto"/>
                </a:rPr>
                <a:t>1</a:t>
              </a:r>
              <a:endParaRPr b="1" sz="1200">
                <a:solidFill>
                  <a:srgbClr val="FFFFFF"/>
                </a:solidFill>
                <a:latin typeface="Roboto"/>
                <a:ea typeface="Roboto"/>
                <a:cs typeface="Roboto"/>
                <a:sym typeface="Roboto"/>
              </a:endParaRPr>
            </a:p>
          </p:txBody>
        </p:sp>
        <p:grpSp>
          <p:nvGrpSpPr>
            <p:cNvPr id="1907" name="Google Shape;1907;p116"/>
            <p:cNvGrpSpPr/>
            <p:nvPr/>
          </p:nvGrpSpPr>
          <p:grpSpPr>
            <a:xfrm>
              <a:off x="851208" y="2800855"/>
              <a:ext cx="92400" cy="411825"/>
              <a:chOff x="845575" y="2563700"/>
              <a:chExt cx="92400" cy="411825"/>
            </a:xfrm>
          </p:grpSpPr>
          <p:cxnSp>
            <p:nvCxnSpPr>
              <p:cNvPr id="1908" name="Google Shape;1908;p116"/>
              <p:cNvCxnSpPr/>
              <p:nvPr/>
            </p:nvCxnSpPr>
            <p:spPr>
              <a:xfrm>
                <a:off x="891775" y="2616125"/>
                <a:ext cx="0" cy="359400"/>
              </a:xfrm>
              <a:prstGeom prst="straightConnector1">
                <a:avLst/>
              </a:prstGeom>
              <a:noFill/>
              <a:ln cap="flat" cmpd="sng" w="9525">
                <a:solidFill>
                  <a:srgbClr val="FFFFFF"/>
                </a:solidFill>
                <a:prstDash val="solid"/>
                <a:round/>
                <a:headEnd len="sm" w="sm" type="none"/>
                <a:tailEnd len="sm" w="sm" type="none"/>
              </a:ln>
            </p:spPr>
          </p:cxnSp>
          <p:sp>
            <p:nvSpPr>
              <p:cNvPr id="1909" name="Google Shape;1909;p116"/>
              <p:cNvSpPr/>
              <p:nvPr/>
            </p:nvSpPr>
            <p:spPr>
              <a:xfrm>
                <a:off x="845575" y="2563700"/>
                <a:ext cx="92400" cy="924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10" name="Google Shape;1910;p116"/>
            <p:cNvSpPr txBox="1"/>
            <p:nvPr/>
          </p:nvSpPr>
          <p:spPr>
            <a:xfrm>
              <a:off x="793325" y="1833325"/>
              <a:ext cx="2214300" cy="96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 sz="1200">
                  <a:solidFill>
                    <a:srgbClr val="FFFFFF"/>
                  </a:solidFill>
                  <a:latin typeface="Raleway"/>
                  <a:ea typeface="Raleway"/>
                  <a:cs typeface="Raleway"/>
                  <a:sym typeface="Raleway"/>
                </a:rPr>
                <a:t>MONITOR </a:t>
              </a:r>
              <a:r>
                <a:rPr lang="es" sz="1200">
                  <a:solidFill>
                    <a:srgbClr val="FFFFFF"/>
                  </a:solidFill>
                  <a:latin typeface="Raleway"/>
                  <a:ea typeface="Raleway"/>
                  <a:cs typeface="Raleway"/>
                  <a:sym typeface="Raleway"/>
                </a:rPr>
                <a:t>you action plan: collect all data required to update your action plan progress</a:t>
              </a:r>
              <a:endParaRPr sz="1200">
                <a:solidFill>
                  <a:srgbClr val="FFFFFF"/>
                </a:solidFill>
                <a:latin typeface="Raleway"/>
                <a:ea typeface="Raleway"/>
                <a:cs typeface="Raleway"/>
                <a:sym typeface="Raleway"/>
              </a:endParaRPr>
            </a:p>
            <a:p>
              <a:pPr indent="0" lvl="0" marL="0" rtl="0" algn="l">
                <a:spcBef>
                  <a:spcPts val="0"/>
                </a:spcBef>
                <a:spcAft>
                  <a:spcPts val="0"/>
                </a:spcAft>
                <a:buNone/>
              </a:pPr>
              <a:r>
                <a:t/>
              </a:r>
              <a:endParaRPr b="1" sz="1200">
                <a:solidFill>
                  <a:srgbClr val="FFFFFF"/>
                </a:solidFill>
                <a:latin typeface="Raleway"/>
                <a:ea typeface="Raleway"/>
                <a:cs typeface="Raleway"/>
                <a:sym typeface="Raleway"/>
              </a:endParaRPr>
            </a:p>
            <a:p>
              <a:pPr indent="0" lvl="0" marL="0" rtl="0" algn="l">
                <a:spcBef>
                  <a:spcPts val="0"/>
                </a:spcBef>
                <a:spcAft>
                  <a:spcPts val="1600"/>
                </a:spcAft>
                <a:buNone/>
              </a:pPr>
              <a:r>
                <a:t/>
              </a:r>
              <a:endParaRPr b="1" sz="1200">
                <a:solidFill>
                  <a:srgbClr val="FFFFFF"/>
                </a:solidFill>
                <a:latin typeface="Raleway"/>
                <a:ea typeface="Raleway"/>
                <a:cs typeface="Raleway"/>
                <a:sym typeface="Raleway"/>
              </a:endParaRPr>
            </a:p>
          </p:txBody>
        </p:sp>
      </p:grpSp>
      <p:grpSp>
        <p:nvGrpSpPr>
          <p:cNvPr id="1911" name="Google Shape;1911;p116"/>
          <p:cNvGrpSpPr/>
          <p:nvPr/>
        </p:nvGrpSpPr>
        <p:grpSpPr>
          <a:xfrm>
            <a:off x="3062305" y="2246187"/>
            <a:ext cx="2719870" cy="2277013"/>
            <a:chOff x="2071705" y="2703387"/>
            <a:chExt cx="2719870" cy="2277013"/>
          </a:xfrm>
        </p:grpSpPr>
        <p:sp>
          <p:nvSpPr>
            <p:cNvPr id="1912" name="Google Shape;1912;p116"/>
            <p:cNvSpPr/>
            <p:nvPr/>
          </p:nvSpPr>
          <p:spPr>
            <a:xfrm>
              <a:off x="2437281" y="3080265"/>
              <a:ext cx="1534500" cy="133500"/>
            </a:xfrm>
            <a:prstGeom prst="rect">
              <a:avLst/>
            </a:prstGeom>
            <a:solidFill>
              <a:srgbClr val="0856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3" name="Google Shape;1913;p116"/>
            <p:cNvSpPr txBox="1"/>
            <p:nvPr/>
          </p:nvSpPr>
          <p:spPr>
            <a:xfrm>
              <a:off x="2315975" y="3492700"/>
              <a:ext cx="2475600" cy="148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 sz="1200">
                  <a:solidFill>
                    <a:srgbClr val="FFFFFF"/>
                  </a:solidFill>
                  <a:latin typeface="Raleway"/>
                  <a:ea typeface="Raleway"/>
                  <a:cs typeface="Raleway"/>
                  <a:sym typeface="Raleway"/>
                </a:rPr>
                <a:t>BTAINSTORM </a:t>
              </a:r>
              <a:r>
                <a:rPr lang="es" sz="1200">
                  <a:solidFill>
                    <a:srgbClr val="FFFFFF"/>
                  </a:solidFill>
                  <a:latin typeface="Raleway"/>
                  <a:ea typeface="Raleway"/>
                  <a:cs typeface="Raleway"/>
                  <a:sym typeface="Raleway"/>
                </a:rPr>
                <a:t>the action plan progress internally in your organisation and possibly introduce changes to it </a:t>
              </a:r>
              <a:endParaRPr sz="1200">
                <a:solidFill>
                  <a:srgbClr val="FFFFFF"/>
                </a:solidFill>
                <a:latin typeface="Raleway"/>
                <a:ea typeface="Raleway"/>
                <a:cs typeface="Raleway"/>
                <a:sym typeface="Raleway"/>
              </a:endParaRPr>
            </a:p>
          </p:txBody>
        </p:sp>
        <p:sp>
          <p:nvSpPr>
            <p:cNvPr id="1914" name="Google Shape;1914;p116"/>
            <p:cNvSpPr txBox="1"/>
            <p:nvPr/>
          </p:nvSpPr>
          <p:spPr>
            <a:xfrm>
              <a:off x="2071705" y="2703387"/>
              <a:ext cx="745800" cy="371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s" sz="1200">
                  <a:solidFill>
                    <a:srgbClr val="FFFFFF"/>
                  </a:solidFill>
                  <a:latin typeface="Roboto"/>
                  <a:ea typeface="Roboto"/>
                  <a:cs typeface="Roboto"/>
                  <a:sym typeface="Roboto"/>
                </a:rPr>
                <a:t>2</a:t>
              </a:r>
              <a:endParaRPr b="1" sz="1200">
                <a:solidFill>
                  <a:srgbClr val="FFFFFF"/>
                </a:solidFill>
                <a:latin typeface="Roboto"/>
                <a:ea typeface="Roboto"/>
                <a:cs typeface="Roboto"/>
                <a:sym typeface="Roboto"/>
              </a:endParaRPr>
            </a:p>
          </p:txBody>
        </p:sp>
        <p:grpSp>
          <p:nvGrpSpPr>
            <p:cNvPr id="1915" name="Google Shape;1915;p116"/>
            <p:cNvGrpSpPr/>
            <p:nvPr/>
          </p:nvGrpSpPr>
          <p:grpSpPr>
            <a:xfrm rot="10800000">
              <a:off x="2395183" y="3080258"/>
              <a:ext cx="92400" cy="411825"/>
              <a:chOff x="2070100" y="2563700"/>
              <a:chExt cx="92400" cy="411825"/>
            </a:xfrm>
          </p:grpSpPr>
          <p:cxnSp>
            <p:nvCxnSpPr>
              <p:cNvPr id="1916" name="Google Shape;1916;p116"/>
              <p:cNvCxnSpPr/>
              <p:nvPr/>
            </p:nvCxnSpPr>
            <p:spPr>
              <a:xfrm>
                <a:off x="2116300" y="2616125"/>
                <a:ext cx="0" cy="359400"/>
              </a:xfrm>
              <a:prstGeom prst="straightConnector1">
                <a:avLst/>
              </a:prstGeom>
              <a:noFill/>
              <a:ln cap="flat" cmpd="sng" w="9525">
                <a:solidFill>
                  <a:srgbClr val="FFFFFF"/>
                </a:solidFill>
                <a:prstDash val="solid"/>
                <a:round/>
                <a:headEnd len="sm" w="sm" type="none"/>
                <a:tailEnd len="sm" w="sm" type="none"/>
              </a:ln>
            </p:spPr>
          </p:cxnSp>
          <p:sp>
            <p:nvSpPr>
              <p:cNvPr id="1917" name="Google Shape;1917;p116"/>
              <p:cNvSpPr/>
              <p:nvPr/>
            </p:nvSpPr>
            <p:spPr>
              <a:xfrm>
                <a:off x="2070100" y="2563700"/>
                <a:ext cx="92400" cy="924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grpSp>
      </p:grpSp>
      <p:grpSp>
        <p:nvGrpSpPr>
          <p:cNvPr id="1918" name="Google Shape;1918;p116"/>
          <p:cNvGrpSpPr/>
          <p:nvPr/>
        </p:nvGrpSpPr>
        <p:grpSpPr>
          <a:xfrm>
            <a:off x="4633465" y="1365992"/>
            <a:ext cx="2473944" cy="1764360"/>
            <a:chOff x="3642907" y="2188823"/>
            <a:chExt cx="2473944" cy="1398621"/>
          </a:xfrm>
        </p:grpSpPr>
        <p:sp>
          <p:nvSpPr>
            <p:cNvPr id="1919" name="Google Shape;1919;p116"/>
            <p:cNvSpPr/>
            <p:nvPr/>
          </p:nvSpPr>
          <p:spPr>
            <a:xfrm>
              <a:off x="3971778" y="3080265"/>
              <a:ext cx="1534500" cy="133500"/>
            </a:xfrm>
            <a:prstGeom prst="rect">
              <a:avLst/>
            </a:prstGeom>
            <a:solidFill>
              <a:srgbClr val="0E94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20" name="Google Shape;1920;p116"/>
            <p:cNvGrpSpPr/>
            <p:nvPr/>
          </p:nvGrpSpPr>
          <p:grpSpPr>
            <a:xfrm>
              <a:off x="3924544" y="2800855"/>
              <a:ext cx="92400" cy="411825"/>
              <a:chOff x="845575" y="2563700"/>
              <a:chExt cx="92400" cy="411825"/>
            </a:xfrm>
          </p:grpSpPr>
          <p:cxnSp>
            <p:nvCxnSpPr>
              <p:cNvPr id="1921" name="Google Shape;1921;p116"/>
              <p:cNvCxnSpPr/>
              <p:nvPr/>
            </p:nvCxnSpPr>
            <p:spPr>
              <a:xfrm>
                <a:off x="891775" y="2616125"/>
                <a:ext cx="0" cy="359400"/>
              </a:xfrm>
              <a:prstGeom prst="straightConnector1">
                <a:avLst/>
              </a:prstGeom>
              <a:noFill/>
              <a:ln cap="flat" cmpd="sng" w="9525">
                <a:solidFill>
                  <a:srgbClr val="FFFFFF"/>
                </a:solidFill>
                <a:prstDash val="solid"/>
                <a:round/>
                <a:headEnd len="sm" w="sm" type="none"/>
                <a:tailEnd len="sm" w="sm" type="none"/>
              </a:ln>
            </p:spPr>
          </p:cxnSp>
          <p:sp>
            <p:nvSpPr>
              <p:cNvPr id="1922" name="Google Shape;1922;p116"/>
              <p:cNvSpPr/>
              <p:nvPr/>
            </p:nvSpPr>
            <p:spPr>
              <a:xfrm>
                <a:off x="845575" y="2563700"/>
                <a:ext cx="92400" cy="924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23" name="Google Shape;1923;p116"/>
            <p:cNvSpPr txBox="1"/>
            <p:nvPr/>
          </p:nvSpPr>
          <p:spPr>
            <a:xfrm>
              <a:off x="3642907" y="3216043"/>
              <a:ext cx="692700" cy="371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s" sz="1200">
                  <a:solidFill>
                    <a:srgbClr val="FFFFFF"/>
                  </a:solidFill>
                  <a:latin typeface="Roboto"/>
                  <a:ea typeface="Roboto"/>
                  <a:cs typeface="Roboto"/>
                  <a:sym typeface="Roboto"/>
                </a:rPr>
                <a:t>3</a:t>
              </a:r>
              <a:endParaRPr b="1" sz="1200">
                <a:solidFill>
                  <a:srgbClr val="FFFFFF"/>
                </a:solidFill>
                <a:latin typeface="Roboto"/>
                <a:ea typeface="Roboto"/>
                <a:cs typeface="Roboto"/>
                <a:sym typeface="Roboto"/>
              </a:endParaRPr>
            </a:p>
          </p:txBody>
        </p:sp>
        <p:sp>
          <p:nvSpPr>
            <p:cNvPr id="1924" name="Google Shape;1924;p116"/>
            <p:cNvSpPr txBox="1"/>
            <p:nvPr/>
          </p:nvSpPr>
          <p:spPr>
            <a:xfrm>
              <a:off x="3870751" y="2188823"/>
              <a:ext cx="2246100" cy="7173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1600"/>
                </a:spcAft>
                <a:buNone/>
              </a:pPr>
              <a:r>
                <a:rPr b="1" lang="es" sz="1200">
                  <a:solidFill>
                    <a:srgbClr val="FFFFFF"/>
                  </a:solidFill>
                  <a:latin typeface="Raleway"/>
                  <a:ea typeface="Raleway"/>
                  <a:cs typeface="Raleway"/>
                  <a:sym typeface="Raleway"/>
                </a:rPr>
                <a:t>REPORT </a:t>
              </a:r>
              <a:r>
                <a:rPr lang="es" sz="1200">
                  <a:solidFill>
                    <a:srgbClr val="FFFFFF"/>
                  </a:solidFill>
                  <a:latin typeface="Raleway"/>
                  <a:ea typeface="Raleway"/>
                  <a:cs typeface="Raleway"/>
                  <a:sym typeface="Raleway"/>
                </a:rPr>
                <a:t>on the action plan progress internally and externally to the organisation </a:t>
              </a:r>
              <a:endParaRPr sz="900">
                <a:solidFill>
                  <a:srgbClr val="FFFFFF"/>
                </a:solidFill>
                <a:latin typeface="Roboto"/>
                <a:ea typeface="Roboto"/>
                <a:cs typeface="Roboto"/>
                <a:sym typeface="Roboto"/>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8" name="Shape 1928"/>
        <p:cNvGrpSpPr/>
        <p:nvPr/>
      </p:nvGrpSpPr>
      <p:grpSpPr>
        <a:xfrm>
          <a:off x="0" y="0"/>
          <a:ext cx="0" cy="0"/>
          <a:chOff x="0" y="0"/>
          <a:chExt cx="0" cy="0"/>
        </a:xfrm>
      </p:grpSpPr>
      <p:sp>
        <p:nvSpPr>
          <p:cNvPr id="1929" name="Google Shape;1929;p117"/>
          <p:cNvSpPr txBox="1"/>
          <p:nvPr/>
        </p:nvSpPr>
        <p:spPr>
          <a:xfrm>
            <a:off x="486050" y="450000"/>
            <a:ext cx="8338500" cy="4576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800"/>
              <a:buFont typeface="Arial"/>
              <a:buNone/>
            </a:pPr>
            <a:r>
              <a:rPr b="1" i="0" lang="es" sz="4700" u="none" cap="none" strike="noStrike">
                <a:solidFill>
                  <a:srgbClr val="42FFB7"/>
                </a:solidFill>
                <a:latin typeface="Raleway"/>
                <a:ea typeface="Raleway"/>
                <a:cs typeface="Raleway"/>
                <a:sym typeface="Raleway"/>
              </a:rPr>
              <a:t>Data Tables (examples)</a:t>
            </a:r>
            <a:endParaRPr b="1" i="0" sz="4700" u="none" cap="none" strike="noStrike">
              <a:solidFill>
                <a:srgbClr val="42FFB7"/>
              </a:solidFill>
              <a:latin typeface="Raleway"/>
              <a:ea typeface="Raleway"/>
              <a:cs typeface="Raleway"/>
              <a:sym typeface="Raleway"/>
            </a:endParaRPr>
          </a:p>
          <a:p>
            <a:pPr indent="0" lvl="0" marL="457200" marR="0" rtl="0" algn="l">
              <a:lnSpc>
                <a:spcPct val="115000"/>
              </a:lnSpc>
              <a:spcBef>
                <a:spcPts val="1000"/>
              </a:spcBef>
              <a:spcAft>
                <a:spcPts val="0"/>
              </a:spcAft>
              <a:buClr>
                <a:srgbClr val="000000"/>
              </a:buClr>
              <a:buSzPts val="2400"/>
              <a:buFont typeface="Arial"/>
              <a:buNone/>
            </a:pPr>
            <a:r>
              <a:t/>
            </a:r>
            <a:endParaRPr b="0" i="0" sz="2400" u="none" cap="none" strike="noStrike">
              <a:solidFill>
                <a:srgbClr val="FBFBFB"/>
              </a:solidFill>
              <a:latin typeface="Roboto Light"/>
              <a:ea typeface="Roboto Light"/>
              <a:cs typeface="Roboto Light"/>
              <a:sym typeface="Roboto Light"/>
            </a:endParaRPr>
          </a:p>
          <a:p>
            <a:pPr indent="0" lvl="0" marL="0" marR="0" rtl="0" algn="l">
              <a:lnSpc>
                <a:spcPct val="115000"/>
              </a:lnSpc>
              <a:spcBef>
                <a:spcPts val="0"/>
              </a:spcBef>
              <a:spcAft>
                <a:spcPts val="0"/>
              </a:spcAft>
              <a:buClr>
                <a:srgbClr val="000000"/>
              </a:buClr>
              <a:buSzPts val="2400"/>
              <a:buFont typeface="Arial"/>
              <a:buNone/>
            </a:pPr>
            <a:r>
              <a:t/>
            </a:r>
            <a:endParaRPr b="0" i="0" sz="2400" u="none" cap="none" strike="noStrike">
              <a:solidFill>
                <a:srgbClr val="FBFBFB"/>
              </a:solidFill>
              <a:latin typeface="Roboto Light"/>
              <a:ea typeface="Roboto Light"/>
              <a:cs typeface="Roboto Light"/>
              <a:sym typeface="Roboto Light"/>
            </a:endParaRPr>
          </a:p>
        </p:txBody>
      </p:sp>
      <p:pic>
        <p:nvPicPr>
          <p:cNvPr id="1930" name="Google Shape;1930;p117"/>
          <p:cNvPicPr preferRelativeResize="0"/>
          <p:nvPr/>
        </p:nvPicPr>
        <p:blipFill rotWithShape="1">
          <a:blip r:embed="rId3">
            <a:alphaModFix/>
          </a:blip>
          <a:srcRect b="0" l="0" r="0" t="0"/>
          <a:stretch/>
        </p:blipFill>
        <p:spPr>
          <a:xfrm>
            <a:off x="6580125" y="1981600"/>
            <a:ext cx="1850100" cy="2035100"/>
          </a:xfrm>
          <a:prstGeom prst="rect">
            <a:avLst/>
          </a:prstGeom>
          <a:noFill/>
          <a:ln>
            <a:noFill/>
          </a:ln>
        </p:spPr>
      </p:pic>
      <p:sp>
        <p:nvSpPr>
          <p:cNvPr id="1931" name="Google Shape;1931;p117"/>
          <p:cNvSpPr/>
          <p:nvPr/>
        </p:nvSpPr>
        <p:spPr>
          <a:xfrm>
            <a:off x="6060000" y="3351400"/>
            <a:ext cx="3084000" cy="1851900"/>
          </a:xfrm>
          <a:prstGeom prst="wedgeRectCallout">
            <a:avLst>
              <a:gd fmla="val -60966" name="adj1"/>
              <a:gd fmla="val -11334"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89999" marR="0" rtl="0" algn="ctr">
              <a:lnSpc>
                <a:spcPct val="100000"/>
              </a:lnSpc>
              <a:spcBef>
                <a:spcPts val="0"/>
              </a:spcBef>
              <a:spcAft>
                <a:spcPts val="0"/>
              </a:spcAft>
              <a:buClr>
                <a:srgbClr val="000000"/>
              </a:buClr>
              <a:buSzPts val="1600"/>
              <a:buFont typeface="Arial"/>
              <a:buNone/>
            </a:pPr>
            <a:r>
              <a:rPr b="1" i="0" lang="es" sz="1600" u="none" cap="none" strike="noStrike">
                <a:solidFill>
                  <a:srgbClr val="0E2A47"/>
                </a:solidFill>
                <a:latin typeface="Raleway"/>
                <a:ea typeface="Raleway"/>
                <a:cs typeface="Raleway"/>
                <a:sym typeface="Raleway"/>
              </a:rPr>
              <a:t>Possible Energy Resources</a:t>
            </a:r>
            <a:endParaRPr b="1" i="0" sz="1600" u="none" cap="none" strike="noStrike">
              <a:solidFill>
                <a:srgbClr val="0E2A47"/>
              </a:solidFill>
              <a:latin typeface="Raleway"/>
              <a:ea typeface="Raleway"/>
              <a:cs typeface="Raleway"/>
              <a:sym typeface="Raleway"/>
            </a:endParaRPr>
          </a:p>
          <a:p>
            <a:pPr indent="-330200" lvl="0" marL="457200" marR="0" rtl="0" algn="l">
              <a:lnSpc>
                <a:spcPct val="100000"/>
              </a:lnSpc>
              <a:spcBef>
                <a:spcPts val="1000"/>
              </a:spcBef>
              <a:spcAft>
                <a:spcPts val="0"/>
              </a:spcAft>
              <a:buClr>
                <a:srgbClr val="0E2A47"/>
              </a:buClr>
              <a:buSzPts val="1600"/>
              <a:buFont typeface="Raleway"/>
              <a:buChar char="●"/>
            </a:pPr>
            <a:r>
              <a:rPr i="0" lang="es" sz="1600" u="none" cap="none" strike="noStrike">
                <a:solidFill>
                  <a:srgbClr val="0E2A47"/>
                </a:solidFill>
                <a:latin typeface="Raleway"/>
                <a:ea typeface="Raleway"/>
                <a:cs typeface="Raleway"/>
                <a:sym typeface="Raleway"/>
              </a:rPr>
              <a:t>Electricity</a:t>
            </a:r>
            <a:endParaRPr i="0" sz="1600" u="none" cap="none" strike="noStrike">
              <a:solidFill>
                <a:srgbClr val="0E2A47"/>
              </a:solidFill>
              <a:latin typeface="Raleway"/>
              <a:ea typeface="Raleway"/>
              <a:cs typeface="Raleway"/>
              <a:sym typeface="Raleway"/>
            </a:endParaRPr>
          </a:p>
          <a:p>
            <a:pPr indent="-330200" lvl="0" marL="457200" marR="0" rtl="0" algn="l">
              <a:lnSpc>
                <a:spcPct val="100000"/>
              </a:lnSpc>
              <a:spcBef>
                <a:spcPts val="0"/>
              </a:spcBef>
              <a:spcAft>
                <a:spcPts val="0"/>
              </a:spcAft>
              <a:buClr>
                <a:srgbClr val="0E2A47"/>
              </a:buClr>
              <a:buSzPts val="1600"/>
              <a:buFont typeface="Raleway"/>
              <a:buChar char="●"/>
            </a:pPr>
            <a:r>
              <a:rPr i="0" lang="es" sz="1600" u="none" cap="none" strike="noStrike">
                <a:solidFill>
                  <a:srgbClr val="0E2A47"/>
                </a:solidFill>
                <a:latin typeface="Raleway"/>
                <a:ea typeface="Raleway"/>
                <a:cs typeface="Raleway"/>
                <a:sym typeface="Raleway"/>
              </a:rPr>
              <a:t>Gas</a:t>
            </a:r>
            <a:endParaRPr i="0" sz="1600" u="none" cap="none" strike="noStrike">
              <a:solidFill>
                <a:srgbClr val="0E2A47"/>
              </a:solidFill>
              <a:latin typeface="Raleway"/>
              <a:ea typeface="Raleway"/>
              <a:cs typeface="Raleway"/>
              <a:sym typeface="Raleway"/>
            </a:endParaRPr>
          </a:p>
          <a:p>
            <a:pPr indent="-330200" lvl="0" marL="457200" marR="0" rtl="0" algn="l">
              <a:lnSpc>
                <a:spcPct val="100000"/>
              </a:lnSpc>
              <a:spcBef>
                <a:spcPts val="0"/>
              </a:spcBef>
              <a:spcAft>
                <a:spcPts val="0"/>
              </a:spcAft>
              <a:buClr>
                <a:srgbClr val="0E2A47"/>
              </a:buClr>
              <a:buSzPts val="1600"/>
              <a:buFont typeface="Raleway"/>
              <a:buChar char="●"/>
            </a:pPr>
            <a:r>
              <a:rPr i="0" lang="es" sz="1600" u="none" cap="none" strike="noStrike">
                <a:solidFill>
                  <a:srgbClr val="0E2A47"/>
                </a:solidFill>
                <a:latin typeface="Raleway"/>
                <a:ea typeface="Raleway"/>
                <a:cs typeface="Raleway"/>
                <a:sym typeface="Raleway"/>
              </a:rPr>
              <a:t>Oil</a:t>
            </a:r>
            <a:endParaRPr i="0" sz="1600" u="none" cap="none" strike="noStrike">
              <a:solidFill>
                <a:srgbClr val="0E2A47"/>
              </a:solidFill>
              <a:latin typeface="Raleway"/>
              <a:ea typeface="Raleway"/>
              <a:cs typeface="Raleway"/>
              <a:sym typeface="Raleway"/>
            </a:endParaRPr>
          </a:p>
          <a:p>
            <a:pPr indent="-330200" lvl="0" marL="457200" marR="0" rtl="0" algn="l">
              <a:lnSpc>
                <a:spcPct val="100000"/>
              </a:lnSpc>
              <a:spcBef>
                <a:spcPts val="0"/>
              </a:spcBef>
              <a:spcAft>
                <a:spcPts val="0"/>
              </a:spcAft>
              <a:buClr>
                <a:srgbClr val="0E2A47"/>
              </a:buClr>
              <a:buSzPts val="1600"/>
              <a:buFont typeface="Raleway"/>
              <a:buChar char="●"/>
            </a:pPr>
            <a:r>
              <a:rPr i="0" lang="es" sz="1600" u="none" cap="none" strike="noStrike">
                <a:solidFill>
                  <a:srgbClr val="0E2A47"/>
                </a:solidFill>
                <a:latin typeface="Raleway"/>
                <a:ea typeface="Raleway"/>
                <a:cs typeface="Raleway"/>
                <a:sym typeface="Raleway"/>
              </a:rPr>
              <a:t>District Heating</a:t>
            </a:r>
            <a:endParaRPr i="0" sz="1600" u="none" cap="none" strike="noStrike">
              <a:solidFill>
                <a:srgbClr val="0E2A47"/>
              </a:solidFill>
              <a:latin typeface="Raleway"/>
              <a:ea typeface="Raleway"/>
              <a:cs typeface="Raleway"/>
              <a:sym typeface="Raleway"/>
            </a:endParaRPr>
          </a:p>
          <a:p>
            <a:pPr indent="-330200" lvl="0" marL="457200" marR="0" rtl="0" algn="l">
              <a:lnSpc>
                <a:spcPct val="100000"/>
              </a:lnSpc>
              <a:spcBef>
                <a:spcPts val="0"/>
              </a:spcBef>
              <a:spcAft>
                <a:spcPts val="0"/>
              </a:spcAft>
              <a:buClr>
                <a:srgbClr val="0E2A47"/>
              </a:buClr>
              <a:buSzPts val="1600"/>
              <a:buFont typeface="Roboto"/>
              <a:buChar char="●"/>
            </a:pPr>
            <a:r>
              <a:rPr i="0" lang="es" sz="1600" u="none" cap="none" strike="noStrike">
                <a:solidFill>
                  <a:srgbClr val="0E2A47"/>
                </a:solidFill>
                <a:latin typeface="Raleway"/>
                <a:ea typeface="Raleway"/>
                <a:cs typeface="Raleway"/>
                <a:sym typeface="Raleway"/>
              </a:rPr>
              <a:t>Solid Fuels</a:t>
            </a:r>
            <a:r>
              <a:rPr b="0" i="0" lang="es" sz="1600" u="none" cap="none" strike="noStrike">
                <a:solidFill>
                  <a:srgbClr val="0E2A47"/>
                </a:solidFill>
                <a:latin typeface="Roboto"/>
                <a:ea typeface="Roboto"/>
                <a:cs typeface="Roboto"/>
                <a:sym typeface="Roboto"/>
              </a:rPr>
              <a:t> </a:t>
            </a:r>
            <a:endParaRPr b="0" i="0" sz="1600" u="none" cap="none" strike="noStrike">
              <a:solidFill>
                <a:srgbClr val="0E2A47"/>
              </a:solidFill>
              <a:latin typeface="Roboto"/>
              <a:ea typeface="Roboto"/>
              <a:cs typeface="Roboto"/>
              <a:sym typeface="Roboto"/>
            </a:endParaRPr>
          </a:p>
        </p:txBody>
      </p:sp>
      <p:graphicFrame>
        <p:nvGraphicFramePr>
          <p:cNvPr id="1932" name="Google Shape;1932;p117"/>
          <p:cNvGraphicFramePr/>
          <p:nvPr/>
        </p:nvGraphicFramePr>
        <p:xfrm>
          <a:off x="718788" y="1494000"/>
          <a:ext cx="3000000" cy="3000000"/>
        </p:xfrm>
        <a:graphic>
          <a:graphicData uri="http://schemas.openxmlformats.org/drawingml/2006/table">
            <a:tbl>
              <a:tblPr>
                <a:noFill/>
                <a:tableStyleId>{76E1843F-7A18-430E-9F56-E776986D071B}</a:tableStyleId>
              </a:tblPr>
              <a:tblGrid>
                <a:gridCol w="1219000"/>
                <a:gridCol w="675275"/>
                <a:gridCol w="672525"/>
                <a:gridCol w="783450"/>
                <a:gridCol w="741650"/>
                <a:gridCol w="1128075"/>
              </a:tblGrid>
              <a:tr h="452450">
                <a:tc gridSpan="6">
                  <a:txBody>
                    <a:bodyPr/>
                    <a:lstStyle/>
                    <a:p>
                      <a:pPr indent="0" lvl="0" marL="0" marR="0" rtl="0" algn="ctr">
                        <a:lnSpc>
                          <a:spcPct val="100000"/>
                        </a:lnSpc>
                        <a:spcBef>
                          <a:spcPts val="0"/>
                        </a:spcBef>
                        <a:spcAft>
                          <a:spcPts val="0"/>
                        </a:spcAft>
                        <a:buClr>
                          <a:srgbClr val="000000"/>
                        </a:buClr>
                        <a:buSzPts val="1400"/>
                        <a:buFont typeface="Arial"/>
                        <a:buNone/>
                      </a:pPr>
                      <a:r>
                        <a:rPr b="1" lang="es" sz="1400" u="none" cap="none" strike="noStrike">
                          <a:solidFill>
                            <a:srgbClr val="FFFFFF"/>
                          </a:solidFill>
                          <a:latin typeface="Raleway"/>
                          <a:ea typeface="Raleway"/>
                          <a:cs typeface="Raleway"/>
                          <a:sym typeface="Raleway"/>
                        </a:rPr>
                        <a:t>Energy Consumption </a:t>
                      </a:r>
                      <a:endParaRPr b="1" sz="14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hMerge="1"/>
                <a:tc hMerge="1"/>
                <a:tc hMerge="1"/>
                <a:tc hMerge="1"/>
                <a:tc hMerge="1"/>
              </a:tr>
              <a:tr h="403225">
                <a:tc rowSpan="2">
                  <a:txBody>
                    <a:bodyPr/>
                    <a:lstStyle/>
                    <a:p>
                      <a:pPr indent="0" lvl="0" marL="0" marR="0" rtl="0" algn="ctr">
                        <a:lnSpc>
                          <a:spcPct val="100000"/>
                        </a:lnSpc>
                        <a:spcBef>
                          <a:spcPts val="0"/>
                        </a:spcBef>
                        <a:spcAft>
                          <a:spcPts val="0"/>
                        </a:spcAft>
                        <a:buClr>
                          <a:srgbClr val="000000"/>
                        </a:buClr>
                        <a:buSzPts val="1200"/>
                        <a:buFont typeface="Arial"/>
                        <a:buNone/>
                      </a:pPr>
                      <a:r>
                        <a:rPr b="1" lang="es" sz="1200" u="none" cap="none" strike="noStrike">
                          <a:solidFill>
                            <a:srgbClr val="FFFFFF"/>
                          </a:solidFill>
                          <a:latin typeface="Raleway"/>
                          <a:ea typeface="Raleway"/>
                          <a:cs typeface="Raleway"/>
                          <a:sym typeface="Raleway"/>
                        </a:rPr>
                        <a:t>Period</a:t>
                      </a:r>
                      <a:endParaRPr b="1" sz="1200" u="none" cap="none" strike="noStrike">
                        <a:solidFill>
                          <a:srgbClr val="FFFFFF"/>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1200"/>
                        <a:buFont typeface="Arial"/>
                        <a:buNone/>
                      </a:pPr>
                      <a:r>
                        <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gridSpan="4">
                  <a:txBody>
                    <a:bodyPr/>
                    <a:lstStyle/>
                    <a:p>
                      <a:pPr indent="0" lvl="0" marL="0" marR="0" rtl="0" algn="ctr">
                        <a:lnSpc>
                          <a:spcPct val="100000"/>
                        </a:lnSpc>
                        <a:spcBef>
                          <a:spcPts val="0"/>
                        </a:spcBef>
                        <a:spcAft>
                          <a:spcPts val="0"/>
                        </a:spcAft>
                        <a:buClr>
                          <a:srgbClr val="000000"/>
                        </a:buClr>
                        <a:buSzPts val="1200"/>
                        <a:buFont typeface="Arial"/>
                        <a:buNone/>
                      </a:pPr>
                      <a:r>
                        <a:rPr b="1" lang="es" sz="1200" u="none" cap="none" strike="noStrike">
                          <a:solidFill>
                            <a:srgbClr val="FFFFFF"/>
                          </a:solidFill>
                          <a:latin typeface="Raleway"/>
                          <a:ea typeface="Raleway"/>
                          <a:cs typeface="Raleway"/>
                          <a:sym typeface="Raleway"/>
                        </a:rPr>
                        <a:t>USe in kWh</a:t>
                      </a:r>
                      <a:endParaRPr b="1"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hMerge="1"/>
                <a:tc hMerge="1"/>
                <a:tc hMerge="1"/>
                <a:tc rowSpan="2">
                  <a:txBody>
                    <a:bodyPr/>
                    <a:lstStyle/>
                    <a:p>
                      <a:pPr indent="0" lvl="0" marL="0" marR="0" rtl="0" algn="ctr">
                        <a:lnSpc>
                          <a:spcPct val="100000"/>
                        </a:lnSpc>
                        <a:spcBef>
                          <a:spcPts val="0"/>
                        </a:spcBef>
                        <a:spcAft>
                          <a:spcPts val="0"/>
                        </a:spcAft>
                        <a:buClr>
                          <a:srgbClr val="000000"/>
                        </a:buClr>
                        <a:buSzPts val="1200"/>
                        <a:buFont typeface="Arial"/>
                        <a:buNone/>
                      </a:pPr>
                      <a:r>
                        <a:rPr b="1" lang="es" sz="1200" u="none" cap="none" strike="noStrike">
                          <a:solidFill>
                            <a:srgbClr val="FFFFFF"/>
                          </a:solidFill>
                          <a:latin typeface="Raleway"/>
                          <a:ea typeface="Raleway"/>
                          <a:cs typeface="Raleway"/>
                          <a:sym typeface="Raleway"/>
                        </a:rPr>
                        <a:t>Info</a:t>
                      </a:r>
                      <a:endParaRPr b="1" sz="1200" u="none" cap="none" strike="noStrike">
                        <a:solidFill>
                          <a:srgbClr val="FFFFFF"/>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1200"/>
                        <a:buFont typeface="Arial"/>
                        <a:buNone/>
                      </a:pPr>
                      <a:r>
                        <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547075">
                <a:tc vMerge="1"/>
                <a:tc>
                  <a:txBody>
                    <a:bodyPr/>
                    <a:lstStyle/>
                    <a:p>
                      <a:pPr indent="0" lvl="0" marL="0" marR="0" rtl="0" algn="ctr">
                        <a:lnSpc>
                          <a:spcPct val="100000"/>
                        </a:lnSpc>
                        <a:spcBef>
                          <a:spcPts val="0"/>
                        </a:spcBef>
                        <a:spcAft>
                          <a:spcPts val="0"/>
                        </a:spcAft>
                        <a:buClr>
                          <a:srgbClr val="000000"/>
                        </a:buClr>
                        <a:buSzPts val="1200"/>
                        <a:buFont typeface="Arial"/>
                        <a:buNone/>
                      </a:pPr>
                      <a:r>
                        <a:rPr b="1" lang="es" sz="1200" u="none" cap="none" strike="noStrike">
                          <a:solidFill>
                            <a:srgbClr val="FFFFFF"/>
                          </a:solidFill>
                          <a:latin typeface="Raleway"/>
                          <a:ea typeface="Raleway"/>
                          <a:cs typeface="Raleway"/>
                          <a:sym typeface="Raleway"/>
                        </a:rPr>
                        <a:t>DHW</a:t>
                      </a:r>
                      <a:endParaRPr b="1" sz="1200" u="none" cap="none" strike="noStrike">
                        <a:solidFill>
                          <a:srgbClr val="FFFFFF"/>
                        </a:solidFill>
                        <a:latin typeface="Raleway"/>
                        <a:ea typeface="Raleway"/>
                        <a:cs typeface="Raleway"/>
                        <a:sym typeface="Raleway"/>
                      </a:endParaRPr>
                    </a:p>
                  </a:txBody>
                  <a:tcPr marT="91425" marB="91425" marR="91425" marL="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1" lang="es" sz="1200" u="none" cap="none" strike="noStrike">
                          <a:solidFill>
                            <a:srgbClr val="FFFFFF"/>
                          </a:solidFill>
                          <a:latin typeface="Raleway"/>
                          <a:ea typeface="Raleway"/>
                          <a:cs typeface="Raleway"/>
                          <a:sym typeface="Raleway"/>
                        </a:rPr>
                        <a:t>HVAC</a:t>
                      </a:r>
                      <a:endParaRPr b="1" sz="1200" u="none" cap="none" strike="noStrike">
                        <a:solidFill>
                          <a:srgbClr val="FFFFFF"/>
                        </a:solidFill>
                        <a:latin typeface="Raleway"/>
                        <a:ea typeface="Raleway"/>
                        <a:cs typeface="Raleway"/>
                        <a:sym typeface="Raleway"/>
                      </a:endParaRPr>
                    </a:p>
                  </a:txBody>
                  <a:tcPr marT="91425" marB="91425" marR="91425" marL="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1" lang="es" sz="1200" u="none" cap="none" strike="noStrike">
                          <a:solidFill>
                            <a:srgbClr val="FFFFFF"/>
                          </a:solidFill>
                          <a:latin typeface="Raleway"/>
                          <a:ea typeface="Raleway"/>
                          <a:cs typeface="Raleway"/>
                          <a:sym typeface="Raleway"/>
                        </a:rPr>
                        <a:t>Lighting</a:t>
                      </a:r>
                      <a:endParaRPr b="1"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89999" lvl="0" marL="0" marR="0" rtl="0" algn="ctr">
                        <a:lnSpc>
                          <a:spcPct val="100000"/>
                        </a:lnSpc>
                        <a:spcBef>
                          <a:spcPts val="0"/>
                        </a:spcBef>
                        <a:spcAft>
                          <a:spcPts val="0"/>
                        </a:spcAft>
                        <a:buClr>
                          <a:srgbClr val="000000"/>
                        </a:buClr>
                        <a:buSzPts val="1200"/>
                        <a:buFont typeface="Arial"/>
                        <a:buNone/>
                      </a:pPr>
                      <a:r>
                        <a:rPr b="1" lang="es" sz="1200" u="none" cap="none" strike="noStrike">
                          <a:solidFill>
                            <a:srgbClr val="FFFFFF"/>
                          </a:solidFill>
                          <a:latin typeface="Raleway"/>
                          <a:ea typeface="Raleway"/>
                          <a:cs typeface="Raleway"/>
                          <a:sym typeface="Raleway"/>
                        </a:rPr>
                        <a:t>Devices</a:t>
                      </a:r>
                      <a:endParaRPr b="1"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vMerge="1"/>
              </a:tr>
              <a:tr h="414300">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414300">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414300">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414300">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31"/>
                                        </p:tgtEl>
                                        <p:attrNameLst>
                                          <p:attrName>style.visibility</p:attrName>
                                        </p:attrNameLst>
                                      </p:cBhvr>
                                      <p:to>
                                        <p:strVal val="visible"/>
                                      </p:to>
                                    </p:set>
                                    <p:animEffect filter="fade" transition="in">
                                      <p:cBhvr>
                                        <p:cTn dur="1000"/>
                                        <p:tgtEl>
                                          <p:spTgt spid="19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6" name="Shape 1936"/>
        <p:cNvGrpSpPr/>
        <p:nvPr/>
      </p:nvGrpSpPr>
      <p:grpSpPr>
        <a:xfrm>
          <a:off x="0" y="0"/>
          <a:ext cx="0" cy="0"/>
          <a:chOff x="0" y="0"/>
          <a:chExt cx="0" cy="0"/>
        </a:xfrm>
      </p:grpSpPr>
      <p:sp>
        <p:nvSpPr>
          <p:cNvPr id="1937" name="Google Shape;1937;p118"/>
          <p:cNvSpPr txBox="1"/>
          <p:nvPr/>
        </p:nvSpPr>
        <p:spPr>
          <a:xfrm>
            <a:off x="486050" y="450000"/>
            <a:ext cx="8338500" cy="4576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4800"/>
              <a:buFont typeface="Arial"/>
              <a:buNone/>
            </a:pPr>
            <a:r>
              <a:rPr b="1" i="0" lang="es" sz="4700" u="none" cap="none" strike="noStrike">
                <a:solidFill>
                  <a:srgbClr val="42FFB7"/>
                </a:solidFill>
                <a:latin typeface="Raleway"/>
                <a:ea typeface="Raleway"/>
                <a:cs typeface="Raleway"/>
                <a:sym typeface="Raleway"/>
              </a:rPr>
              <a:t>Data Tables </a:t>
            </a:r>
            <a:r>
              <a:rPr b="1" lang="es" sz="4700">
                <a:solidFill>
                  <a:srgbClr val="42FFB7"/>
                </a:solidFill>
                <a:latin typeface="Raleway"/>
                <a:ea typeface="Raleway"/>
                <a:cs typeface="Raleway"/>
                <a:sym typeface="Raleway"/>
              </a:rPr>
              <a:t>(examples)</a:t>
            </a:r>
            <a:endParaRPr b="1" i="0" sz="4700" u="none" cap="none" strike="noStrike">
              <a:solidFill>
                <a:srgbClr val="42FFB7"/>
              </a:solidFill>
              <a:latin typeface="Raleway"/>
              <a:ea typeface="Raleway"/>
              <a:cs typeface="Raleway"/>
              <a:sym typeface="Raleway"/>
            </a:endParaRPr>
          </a:p>
          <a:p>
            <a:pPr indent="0" lvl="0" marL="457200" marR="0" rtl="0" algn="l">
              <a:lnSpc>
                <a:spcPct val="115000"/>
              </a:lnSpc>
              <a:spcBef>
                <a:spcPts val="1000"/>
              </a:spcBef>
              <a:spcAft>
                <a:spcPts val="0"/>
              </a:spcAft>
              <a:buClr>
                <a:srgbClr val="000000"/>
              </a:buClr>
              <a:buSzPts val="2400"/>
              <a:buFont typeface="Arial"/>
              <a:buNone/>
            </a:pPr>
            <a:r>
              <a:t/>
            </a:r>
            <a:endParaRPr b="0" i="0" sz="2400" u="none" cap="none" strike="noStrike">
              <a:solidFill>
                <a:srgbClr val="FBFBFB"/>
              </a:solidFill>
              <a:latin typeface="Roboto Light"/>
              <a:ea typeface="Roboto Light"/>
              <a:cs typeface="Roboto Light"/>
              <a:sym typeface="Roboto Light"/>
            </a:endParaRPr>
          </a:p>
          <a:p>
            <a:pPr indent="0" lvl="0" marL="0" marR="0" rtl="0" algn="l">
              <a:lnSpc>
                <a:spcPct val="115000"/>
              </a:lnSpc>
              <a:spcBef>
                <a:spcPts val="0"/>
              </a:spcBef>
              <a:spcAft>
                <a:spcPts val="0"/>
              </a:spcAft>
              <a:buClr>
                <a:srgbClr val="000000"/>
              </a:buClr>
              <a:buSzPts val="2400"/>
              <a:buFont typeface="Arial"/>
              <a:buNone/>
            </a:pPr>
            <a:r>
              <a:t/>
            </a:r>
            <a:endParaRPr b="0" i="0" sz="2400" u="none" cap="none" strike="noStrike">
              <a:solidFill>
                <a:srgbClr val="FBFBFB"/>
              </a:solidFill>
              <a:latin typeface="Roboto Light"/>
              <a:ea typeface="Roboto Light"/>
              <a:cs typeface="Roboto Light"/>
              <a:sym typeface="Roboto Light"/>
            </a:endParaRPr>
          </a:p>
        </p:txBody>
      </p:sp>
      <p:graphicFrame>
        <p:nvGraphicFramePr>
          <p:cNvPr id="1938" name="Google Shape;1938;p118"/>
          <p:cNvGraphicFramePr/>
          <p:nvPr/>
        </p:nvGraphicFramePr>
        <p:xfrm>
          <a:off x="796200" y="1647688"/>
          <a:ext cx="3000000" cy="3000000"/>
        </p:xfrm>
        <a:graphic>
          <a:graphicData uri="http://schemas.openxmlformats.org/drawingml/2006/table">
            <a:tbl>
              <a:tblPr>
                <a:noFill/>
                <a:tableStyleId>{76E1843F-7A18-430E-9F56-E776986D071B}</a:tableStyleId>
              </a:tblPr>
              <a:tblGrid>
                <a:gridCol w="1357825"/>
                <a:gridCol w="645350"/>
                <a:gridCol w="1222625"/>
                <a:gridCol w="820425"/>
                <a:gridCol w="1173775"/>
              </a:tblGrid>
              <a:tr h="521650">
                <a:tc gridSpan="5">
                  <a:txBody>
                    <a:bodyPr/>
                    <a:lstStyle/>
                    <a:p>
                      <a:pPr indent="0" lvl="0" marL="0" marR="0" rtl="0" algn="ctr">
                        <a:lnSpc>
                          <a:spcPct val="100000"/>
                        </a:lnSpc>
                        <a:spcBef>
                          <a:spcPts val="0"/>
                        </a:spcBef>
                        <a:spcAft>
                          <a:spcPts val="0"/>
                        </a:spcAft>
                        <a:buClr>
                          <a:srgbClr val="000000"/>
                        </a:buClr>
                        <a:buSzPts val="1400"/>
                        <a:buFont typeface="Arial"/>
                        <a:buNone/>
                      </a:pPr>
                      <a:r>
                        <a:rPr b="1" lang="es" sz="1400" u="none" cap="none" strike="noStrike">
                          <a:solidFill>
                            <a:srgbClr val="FFFFFF"/>
                          </a:solidFill>
                          <a:latin typeface="Raleway"/>
                          <a:ea typeface="Raleway"/>
                          <a:cs typeface="Raleway"/>
                          <a:sym typeface="Raleway"/>
                        </a:rPr>
                        <a:t>Water Consumption </a:t>
                      </a:r>
                      <a:endParaRPr b="1" sz="14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hMerge="1"/>
                <a:tc hMerge="1"/>
                <a:tc hMerge="1"/>
                <a:tc hMerge="1"/>
              </a:tr>
              <a:tr h="423050">
                <a:tc rowSpan="2">
                  <a:txBody>
                    <a:bodyPr/>
                    <a:lstStyle/>
                    <a:p>
                      <a:pPr indent="0" lvl="0" marL="0" marR="0" rtl="0" algn="ctr">
                        <a:lnSpc>
                          <a:spcPct val="100000"/>
                        </a:lnSpc>
                        <a:spcBef>
                          <a:spcPts val="0"/>
                        </a:spcBef>
                        <a:spcAft>
                          <a:spcPts val="0"/>
                        </a:spcAft>
                        <a:buClr>
                          <a:srgbClr val="000000"/>
                        </a:buClr>
                        <a:buSzPts val="1200"/>
                        <a:buFont typeface="Arial"/>
                        <a:buNone/>
                      </a:pPr>
                      <a:r>
                        <a:rPr b="1" lang="es" sz="1200" u="none" cap="none" strike="noStrike">
                          <a:solidFill>
                            <a:srgbClr val="FFFFFF"/>
                          </a:solidFill>
                          <a:latin typeface="Raleway"/>
                          <a:ea typeface="Raleway"/>
                          <a:cs typeface="Raleway"/>
                          <a:sym typeface="Raleway"/>
                        </a:rPr>
                        <a:t>Period</a:t>
                      </a:r>
                      <a:endParaRPr b="1"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gridSpan="3" rowSpan="2">
                  <a:txBody>
                    <a:bodyPr/>
                    <a:lstStyle/>
                    <a:p>
                      <a:pPr indent="0" lvl="0" marL="0" rtl="0" algn="ctr">
                        <a:spcBef>
                          <a:spcPts val="0"/>
                        </a:spcBef>
                        <a:spcAft>
                          <a:spcPts val="0"/>
                        </a:spcAft>
                        <a:buNone/>
                      </a:pPr>
                      <a:r>
                        <a:rPr b="1" lang="es" sz="1200">
                          <a:solidFill>
                            <a:srgbClr val="FFFFFF"/>
                          </a:solidFill>
                          <a:latin typeface="Raleway"/>
                          <a:ea typeface="Raleway"/>
                          <a:cs typeface="Raleway"/>
                          <a:sym typeface="Raleway"/>
                        </a:rPr>
                        <a:t>USe in m3</a:t>
                      </a:r>
                      <a:endParaRPr b="1" sz="1200">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rowSpan="2" hMerge="1"/>
                <a:tc rowSpan="2" hMerge="1"/>
                <a:tc rowSpan="2">
                  <a:txBody>
                    <a:bodyPr/>
                    <a:lstStyle/>
                    <a:p>
                      <a:pPr indent="0" lvl="0" marL="0" marR="0" rtl="0" algn="ctr">
                        <a:lnSpc>
                          <a:spcPct val="100000"/>
                        </a:lnSpc>
                        <a:spcBef>
                          <a:spcPts val="0"/>
                        </a:spcBef>
                        <a:spcAft>
                          <a:spcPts val="0"/>
                        </a:spcAft>
                        <a:buClr>
                          <a:srgbClr val="000000"/>
                        </a:buClr>
                        <a:buSzPts val="1200"/>
                        <a:buFont typeface="Arial"/>
                        <a:buNone/>
                      </a:pPr>
                      <a:r>
                        <a:rPr b="1" lang="es" sz="1200" u="none" cap="none" strike="noStrike">
                          <a:solidFill>
                            <a:srgbClr val="FFFFFF"/>
                          </a:solidFill>
                          <a:latin typeface="Raleway"/>
                          <a:ea typeface="Raleway"/>
                          <a:cs typeface="Raleway"/>
                          <a:sym typeface="Raleway"/>
                        </a:rPr>
                        <a:t>Info</a:t>
                      </a:r>
                      <a:endParaRPr b="1"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100000">
                <a:tc vMerge="1"/>
                <a:tc gridSpan="3" vMerge="1"/>
                <a:tc hMerge="1" vMerge="1"/>
                <a:tc hMerge="1" vMerge="1"/>
                <a:tc vMerge="1"/>
              </a:tr>
              <a:tr h="423050">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oboto Condensed Light"/>
                          <a:ea typeface="Roboto Condensed Light"/>
                          <a:cs typeface="Roboto Condensed Light"/>
                          <a:sym typeface="Roboto Condensed Light"/>
                        </a:rPr>
                        <a:t>….</a:t>
                      </a:r>
                      <a:endParaRPr sz="1200" u="none" cap="none" strike="noStrike">
                        <a:solidFill>
                          <a:srgbClr val="FFFFFF"/>
                        </a:solidFill>
                        <a:latin typeface="Roboto Condensed Light"/>
                        <a:ea typeface="Roboto Condensed Light"/>
                        <a:cs typeface="Roboto Condensed Light"/>
                        <a:sym typeface="Roboto Condensed Light"/>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gridSpan="3">
                  <a:txBody>
                    <a:bodyPr/>
                    <a:lstStyle/>
                    <a:p>
                      <a:pPr indent="0" lvl="0" marL="0" rtl="0" algn="ctr">
                        <a:spcBef>
                          <a:spcPts val="0"/>
                        </a:spcBef>
                        <a:spcAft>
                          <a:spcPts val="0"/>
                        </a:spcAft>
                        <a:buClr>
                          <a:schemeClr val="dk1"/>
                        </a:buClr>
                        <a:buSzPts val="1200"/>
                        <a:buFont typeface="Arial"/>
                        <a:buNone/>
                      </a:pPr>
                      <a:r>
                        <a:rPr lang="es" sz="1200">
                          <a:solidFill>
                            <a:schemeClr val="lt1"/>
                          </a:solidFill>
                          <a:latin typeface="Roboto Condensed Light"/>
                          <a:ea typeface="Roboto Condensed Light"/>
                          <a:cs typeface="Roboto Condensed Light"/>
                          <a:sym typeface="Roboto Condensed Light"/>
                        </a:rPr>
                        <a:t>….</a:t>
                      </a:r>
                      <a:endParaRPr sz="1200">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hMerge="1"/>
                <a:tc hMerge="1"/>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423050">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oboto Condensed Light"/>
                          <a:ea typeface="Roboto Condensed Light"/>
                          <a:cs typeface="Roboto Condensed Light"/>
                          <a:sym typeface="Roboto Condensed Light"/>
                        </a:rPr>
                        <a:t>…</a:t>
                      </a:r>
                      <a:endParaRPr sz="1200" u="none" cap="none" strike="noStrike">
                        <a:solidFill>
                          <a:srgbClr val="FFFFFF"/>
                        </a:solidFill>
                        <a:latin typeface="Roboto Condensed Light"/>
                        <a:ea typeface="Roboto Condensed Light"/>
                        <a:cs typeface="Roboto Condensed Light"/>
                        <a:sym typeface="Roboto Condensed Light"/>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gridSpan="3">
                  <a:txBody>
                    <a:bodyPr/>
                    <a:lstStyle/>
                    <a:p>
                      <a:pPr indent="0" lvl="0" marL="0" rtl="0" algn="ctr">
                        <a:spcBef>
                          <a:spcPts val="0"/>
                        </a:spcBef>
                        <a:spcAft>
                          <a:spcPts val="0"/>
                        </a:spcAft>
                        <a:buClr>
                          <a:schemeClr val="dk1"/>
                        </a:buClr>
                        <a:buSzPts val="1200"/>
                        <a:buFont typeface="Arial"/>
                        <a:buNone/>
                      </a:pPr>
                      <a:r>
                        <a:rPr lang="es" sz="1200">
                          <a:solidFill>
                            <a:schemeClr val="lt1"/>
                          </a:solidFill>
                          <a:latin typeface="Roboto Condensed Light"/>
                          <a:ea typeface="Roboto Condensed Light"/>
                          <a:cs typeface="Roboto Condensed Light"/>
                          <a:sym typeface="Roboto Condensed Light"/>
                        </a:rPr>
                        <a:t>….</a:t>
                      </a:r>
                      <a:endParaRPr sz="1200">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hMerge="1"/>
                <a:tc hMerge="1"/>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423050">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oboto Condensed Light"/>
                          <a:ea typeface="Roboto Condensed Light"/>
                          <a:cs typeface="Roboto Condensed Light"/>
                          <a:sym typeface="Roboto Condensed Light"/>
                        </a:rPr>
                        <a:t>….</a:t>
                      </a:r>
                      <a:endParaRPr sz="1200" u="none" cap="none" strike="noStrike">
                        <a:solidFill>
                          <a:srgbClr val="FFFFFF"/>
                        </a:solidFill>
                        <a:latin typeface="Roboto Condensed Light"/>
                        <a:ea typeface="Roboto Condensed Light"/>
                        <a:cs typeface="Roboto Condensed Light"/>
                        <a:sym typeface="Roboto Condensed Light"/>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gridSpan="3">
                  <a:txBody>
                    <a:bodyPr/>
                    <a:lstStyle/>
                    <a:p>
                      <a:pPr indent="0" lvl="0" marL="0" rtl="0" algn="ctr">
                        <a:spcBef>
                          <a:spcPts val="0"/>
                        </a:spcBef>
                        <a:spcAft>
                          <a:spcPts val="0"/>
                        </a:spcAft>
                        <a:buClr>
                          <a:schemeClr val="dk1"/>
                        </a:buClr>
                        <a:buSzPts val="1200"/>
                        <a:buFont typeface="Arial"/>
                        <a:buNone/>
                      </a:pPr>
                      <a:r>
                        <a:rPr lang="es" sz="1200">
                          <a:solidFill>
                            <a:schemeClr val="lt1"/>
                          </a:solidFill>
                          <a:latin typeface="Roboto Condensed Light"/>
                          <a:ea typeface="Roboto Condensed Light"/>
                          <a:cs typeface="Roboto Condensed Light"/>
                          <a:sym typeface="Roboto Condensed Light"/>
                        </a:rPr>
                        <a:t>….</a:t>
                      </a:r>
                      <a:endParaRPr sz="1200">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hMerge="1"/>
                <a:tc hMerge="1"/>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423050">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oboto Condensed Light"/>
                          <a:ea typeface="Roboto Condensed Light"/>
                          <a:cs typeface="Roboto Condensed Light"/>
                          <a:sym typeface="Roboto Condensed Light"/>
                        </a:rPr>
                        <a:t>…..</a:t>
                      </a:r>
                      <a:endParaRPr sz="1200" u="none" cap="none" strike="noStrike">
                        <a:solidFill>
                          <a:srgbClr val="FFFFFF"/>
                        </a:solidFill>
                        <a:latin typeface="Roboto Condensed Light"/>
                        <a:ea typeface="Roboto Condensed Light"/>
                        <a:cs typeface="Roboto Condensed Light"/>
                        <a:sym typeface="Roboto Condensed Light"/>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gridSpan="3">
                  <a:txBody>
                    <a:bodyPr/>
                    <a:lstStyle/>
                    <a:p>
                      <a:pPr indent="0" lvl="0" marL="0" rtl="0" algn="ctr">
                        <a:spcBef>
                          <a:spcPts val="0"/>
                        </a:spcBef>
                        <a:spcAft>
                          <a:spcPts val="0"/>
                        </a:spcAft>
                        <a:buClr>
                          <a:schemeClr val="dk1"/>
                        </a:buClr>
                        <a:buSzPts val="1200"/>
                        <a:buFont typeface="Arial"/>
                        <a:buNone/>
                      </a:pPr>
                      <a:r>
                        <a:rPr lang="es" sz="1200">
                          <a:solidFill>
                            <a:schemeClr val="lt1"/>
                          </a:solidFill>
                          <a:latin typeface="Roboto Condensed Light"/>
                          <a:ea typeface="Roboto Condensed Light"/>
                          <a:cs typeface="Roboto Condensed Light"/>
                          <a:sym typeface="Roboto Condensed Light"/>
                        </a:rPr>
                        <a:t>….</a:t>
                      </a:r>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hMerge="1"/>
                <a:tc hMerge="1"/>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bl>
          </a:graphicData>
        </a:graphic>
      </p:graphicFrame>
      <p:pic>
        <p:nvPicPr>
          <p:cNvPr id="1939" name="Google Shape;1939;p118"/>
          <p:cNvPicPr preferRelativeResize="0"/>
          <p:nvPr/>
        </p:nvPicPr>
        <p:blipFill rotWithShape="1">
          <a:blip r:embed="rId3">
            <a:alphaModFix/>
          </a:blip>
          <a:srcRect b="0" l="0" r="0" t="0"/>
          <a:stretch/>
        </p:blipFill>
        <p:spPr>
          <a:xfrm>
            <a:off x="6179725" y="1776850"/>
            <a:ext cx="2256502" cy="22549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7" name="Shape 1357"/>
        <p:cNvGrpSpPr/>
        <p:nvPr/>
      </p:nvGrpSpPr>
      <p:grpSpPr>
        <a:xfrm>
          <a:off x="0" y="0"/>
          <a:ext cx="0" cy="0"/>
          <a:chOff x="0" y="0"/>
          <a:chExt cx="0" cy="0"/>
        </a:xfrm>
      </p:grpSpPr>
      <p:sp>
        <p:nvSpPr>
          <p:cNvPr id="1358" name="Google Shape;1358;p83"/>
          <p:cNvSpPr txBox="1"/>
          <p:nvPr/>
        </p:nvSpPr>
        <p:spPr>
          <a:xfrm>
            <a:off x="397825" y="0"/>
            <a:ext cx="8447700" cy="26493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900"/>
              <a:buFont typeface="Arial"/>
              <a:buNone/>
            </a:pPr>
            <a:r>
              <a:t/>
            </a:r>
            <a:endParaRPr b="1" sz="3900">
              <a:solidFill>
                <a:srgbClr val="42FFB7"/>
              </a:solidFill>
              <a:latin typeface="Raleway"/>
              <a:ea typeface="Raleway"/>
              <a:cs typeface="Raleway"/>
              <a:sym typeface="Raleway"/>
            </a:endParaRPr>
          </a:p>
          <a:p>
            <a:pPr indent="0" lvl="0" marL="0" marR="0" rtl="0" algn="l">
              <a:lnSpc>
                <a:spcPct val="115000"/>
              </a:lnSpc>
              <a:spcBef>
                <a:spcPts val="0"/>
              </a:spcBef>
              <a:spcAft>
                <a:spcPts val="0"/>
              </a:spcAft>
              <a:buClr>
                <a:srgbClr val="000000"/>
              </a:buClr>
              <a:buSzPts val="1900"/>
              <a:buFont typeface="Arial"/>
              <a:buNone/>
            </a:pPr>
            <a:r>
              <a:t/>
            </a:r>
            <a:endParaRPr b="1" sz="3900">
              <a:solidFill>
                <a:srgbClr val="42FFB7"/>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900"/>
              <a:buFont typeface="Arial"/>
              <a:buNone/>
            </a:pPr>
            <a:r>
              <a:rPr lang="es" sz="3800">
                <a:solidFill>
                  <a:srgbClr val="42FFB7"/>
                </a:solidFill>
                <a:latin typeface="Raleway"/>
                <a:ea typeface="Raleway"/>
                <a:cs typeface="Raleway"/>
                <a:sym typeface="Raleway"/>
              </a:rPr>
              <a:t>EMIs can be many: </a:t>
            </a:r>
            <a:r>
              <a:rPr b="1" lang="es" sz="3800">
                <a:solidFill>
                  <a:srgbClr val="42FFB7"/>
                </a:solidFill>
                <a:latin typeface="Raleway"/>
                <a:ea typeface="Raleway"/>
                <a:cs typeface="Raleway"/>
                <a:sym typeface="Raleway"/>
              </a:rPr>
              <a:t>here we will look in three</a:t>
            </a:r>
            <a:r>
              <a:rPr lang="es" sz="3800">
                <a:solidFill>
                  <a:srgbClr val="42FFB7"/>
                </a:solidFill>
                <a:latin typeface="Raleway"/>
                <a:ea typeface="Raleway"/>
                <a:cs typeface="Raleway"/>
                <a:sym typeface="Raleway"/>
              </a:rPr>
              <a:t> well known globally.</a:t>
            </a:r>
            <a:r>
              <a:rPr lang="es" sz="3800">
                <a:solidFill>
                  <a:srgbClr val="42FFB7"/>
                </a:solidFill>
                <a:latin typeface="Raleway"/>
                <a:ea typeface="Raleway"/>
                <a:cs typeface="Raleway"/>
                <a:sym typeface="Raleway"/>
              </a:rPr>
              <a:t> </a:t>
            </a:r>
            <a:endParaRPr sz="3800">
              <a:solidFill>
                <a:srgbClr val="42FFB7"/>
              </a:solidFill>
              <a:latin typeface="Raleway"/>
              <a:ea typeface="Raleway"/>
              <a:cs typeface="Raleway"/>
              <a:sym typeface="Raleway"/>
            </a:endParaRPr>
          </a:p>
          <a:p>
            <a:pPr indent="-400050" lvl="0" marL="457200" marR="0" rtl="0" algn="l">
              <a:lnSpc>
                <a:spcPct val="115000"/>
              </a:lnSpc>
              <a:spcBef>
                <a:spcPts val="1000"/>
              </a:spcBef>
              <a:spcAft>
                <a:spcPts val="0"/>
              </a:spcAft>
              <a:buClr>
                <a:srgbClr val="42FFB7"/>
              </a:buClr>
              <a:buSzPts val="2700"/>
              <a:buFont typeface="Raleway"/>
              <a:buAutoNum type="arabicPeriod"/>
            </a:pPr>
            <a:r>
              <a:rPr b="1" lang="es" sz="2700">
                <a:solidFill>
                  <a:srgbClr val="42FFB7"/>
                </a:solidFill>
                <a:latin typeface="Raleway"/>
                <a:ea typeface="Raleway"/>
                <a:cs typeface="Raleway"/>
                <a:sym typeface="Raleway"/>
              </a:rPr>
              <a:t>ISO 14001</a:t>
            </a:r>
            <a:r>
              <a:rPr lang="es" sz="2700">
                <a:solidFill>
                  <a:srgbClr val="42FFB7"/>
                </a:solidFill>
                <a:latin typeface="Raleway"/>
                <a:ea typeface="Raleway"/>
                <a:cs typeface="Raleway"/>
                <a:sym typeface="Raleway"/>
              </a:rPr>
              <a:t> environmental management systems</a:t>
            </a:r>
            <a:endParaRPr sz="2700">
              <a:solidFill>
                <a:srgbClr val="42FFB7"/>
              </a:solidFill>
              <a:latin typeface="Raleway"/>
              <a:ea typeface="Raleway"/>
              <a:cs typeface="Raleway"/>
              <a:sym typeface="Raleway"/>
            </a:endParaRPr>
          </a:p>
          <a:p>
            <a:pPr indent="-400050" lvl="0" marL="457200" marR="0" rtl="0" algn="l">
              <a:lnSpc>
                <a:spcPct val="115000"/>
              </a:lnSpc>
              <a:spcBef>
                <a:spcPts val="0"/>
              </a:spcBef>
              <a:spcAft>
                <a:spcPts val="0"/>
              </a:spcAft>
              <a:buClr>
                <a:srgbClr val="42FFB7"/>
              </a:buClr>
              <a:buSzPts val="2700"/>
              <a:buFont typeface="Raleway"/>
              <a:buAutoNum type="arabicPeriod"/>
            </a:pPr>
            <a:r>
              <a:rPr lang="es" sz="2700">
                <a:solidFill>
                  <a:srgbClr val="42FFB7"/>
                </a:solidFill>
                <a:latin typeface="Raleway"/>
                <a:ea typeface="Raleway"/>
                <a:cs typeface="Raleway"/>
                <a:sym typeface="Raleway"/>
              </a:rPr>
              <a:t>Corporate social (CSR) responsibility (</a:t>
            </a:r>
            <a:r>
              <a:rPr b="1" lang="es" sz="2700">
                <a:solidFill>
                  <a:srgbClr val="42FFB7"/>
                </a:solidFill>
                <a:latin typeface="Raleway"/>
                <a:ea typeface="Raleway"/>
                <a:cs typeface="Raleway"/>
                <a:sym typeface="Raleway"/>
              </a:rPr>
              <a:t>CSR</a:t>
            </a:r>
            <a:r>
              <a:rPr lang="es" sz="2700">
                <a:solidFill>
                  <a:srgbClr val="42FFB7"/>
                </a:solidFill>
                <a:latin typeface="Raleway"/>
                <a:ea typeface="Raleway"/>
                <a:cs typeface="Raleway"/>
                <a:sym typeface="Raleway"/>
              </a:rPr>
              <a:t>)  initiatives</a:t>
            </a:r>
            <a:endParaRPr sz="2700">
              <a:solidFill>
                <a:srgbClr val="42FFB7"/>
              </a:solidFill>
              <a:latin typeface="Raleway"/>
              <a:ea typeface="Raleway"/>
              <a:cs typeface="Raleway"/>
              <a:sym typeface="Raleway"/>
            </a:endParaRPr>
          </a:p>
          <a:p>
            <a:pPr indent="-400050" lvl="0" marL="457200" marR="0" rtl="0" algn="l">
              <a:lnSpc>
                <a:spcPct val="115000"/>
              </a:lnSpc>
              <a:spcBef>
                <a:spcPts val="0"/>
              </a:spcBef>
              <a:spcAft>
                <a:spcPts val="0"/>
              </a:spcAft>
              <a:buClr>
                <a:srgbClr val="42FFB7"/>
              </a:buClr>
              <a:buSzPts val="2700"/>
              <a:buFont typeface="Raleway"/>
              <a:buAutoNum type="arabicPeriod"/>
            </a:pPr>
            <a:r>
              <a:rPr lang="es" sz="2700">
                <a:solidFill>
                  <a:srgbClr val="42FFB7"/>
                </a:solidFill>
                <a:latin typeface="Raleway"/>
                <a:ea typeface="Raleway"/>
                <a:cs typeface="Raleway"/>
                <a:sym typeface="Raleway"/>
              </a:rPr>
              <a:t>The Hotel Carbon Measurement Initiative (</a:t>
            </a:r>
            <a:r>
              <a:rPr b="1" lang="es" sz="2700">
                <a:solidFill>
                  <a:srgbClr val="42FFB7"/>
                </a:solidFill>
                <a:latin typeface="Raleway"/>
                <a:ea typeface="Raleway"/>
                <a:cs typeface="Raleway"/>
                <a:sym typeface="Raleway"/>
              </a:rPr>
              <a:t>HCMI</a:t>
            </a:r>
            <a:r>
              <a:rPr lang="es" sz="2700">
                <a:solidFill>
                  <a:srgbClr val="42FFB7"/>
                </a:solidFill>
                <a:latin typeface="Raleway"/>
                <a:ea typeface="Raleway"/>
                <a:cs typeface="Raleway"/>
                <a:sym typeface="Raleway"/>
              </a:rPr>
              <a:t>)</a:t>
            </a:r>
            <a:endParaRPr sz="2700">
              <a:solidFill>
                <a:srgbClr val="42FFB7"/>
              </a:solidFill>
              <a:latin typeface="Raleway"/>
              <a:ea typeface="Raleway"/>
              <a:cs typeface="Raleway"/>
              <a:sym typeface="Raleway"/>
            </a:endParaRPr>
          </a:p>
        </p:txBody>
      </p:sp>
      <p:pic>
        <p:nvPicPr>
          <p:cNvPr id="1359" name="Google Shape;1359;p83"/>
          <p:cNvPicPr preferRelativeResize="0"/>
          <p:nvPr/>
        </p:nvPicPr>
        <p:blipFill>
          <a:blip r:embed="rId3">
            <a:alphaModFix/>
          </a:blip>
          <a:stretch>
            <a:fillRect/>
          </a:stretch>
        </p:blipFill>
        <p:spPr>
          <a:xfrm>
            <a:off x="457950" y="89650"/>
            <a:ext cx="1354826" cy="1245799"/>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3" name="Shape 1943"/>
        <p:cNvGrpSpPr/>
        <p:nvPr/>
      </p:nvGrpSpPr>
      <p:grpSpPr>
        <a:xfrm>
          <a:off x="0" y="0"/>
          <a:ext cx="0" cy="0"/>
          <a:chOff x="0" y="0"/>
          <a:chExt cx="0" cy="0"/>
        </a:xfrm>
      </p:grpSpPr>
      <p:sp>
        <p:nvSpPr>
          <p:cNvPr id="1944" name="Google Shape;1944;p119"/>
          <p:cNvSpPr txBox="1"/>
          <p:nvPr/>
        </p:nvSpPr>
        <p:spPr>
          <a:xfrm>
            <a:off x="445300" y="449275"/>
            <a:ext cx="8338500" cy="4576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4800"/>
              <a:buFont typeface="Arial"/>
              <a:buNone/>
            </a:pPr>
            <a:r>
              <a:rPr b="1" i="0" lang="es" sz="4700" u="none" cap="none" strike="noStrike">
                <a:solidFill>
                  <a:srgbClr val="42FFB7"/>
                </a:solidFill>
                <a:latin typeface="Raleway"/>
                <a:ea typeface="Raleway"/>
                <a:cs typeface="Raleway"/>
                <a:sym typeface="Raleway"/>
              </a:rPr>
              <a:t>Data Tables </a:t>
            </a:r>
            <a:r>
              <a:rPr b="1" lang="es" sz="4700">
                <a:solidFill>
                  <a:srgbClr val="42FFB7"/>
                </a:solidFill>
                <a:latin typeface="Raleway"/>
                <a:ea typeface="Raleway"/>
                <a:cs typeface="Raleway"/>
                <a:sym typeface="Raleway"/>
              </a:rPr>
              <a:t>(examples)</a:t>
            </a:r>
            <a:endParaRPr b="1" i="0" sz="4700" u="none" cap="none" strike="noStrike">
              <a:solidFill>
                <a:srgbClr val="42FFB7"/>
              </a:solidFill>
              <a:latin typeface="Raleway"/>
              <a:ea typeface="Raleway"/>
              <a:cs typeface="Raleway"/>
              <a:sym typeface="Raleway"/>
            </a:endParaRPr>
          </a:p>
          <a:p>
            <a:pPr indent="0" lvl="0" marL="457200" marR="0" rtl="0" algn="l">
              <a:lnSpc>
                <a:spcPct val="115000"/>
              </a:lnSpc>
              <a:spcBef>
                <a:spcPts val="1000"/>
              </a:spcBef>
              <a:spcAft>
                <a:spcPts val="0"/>
              </a:spcAft>
              <a:buClr>
                <a:srgbClr val="000000"/>
              </a:buClr>
              <a:buSzPts val="2400"/>
              <a:buFont typeface="Arial"/>
              <a:buNone/>
            </a:pPr>
            <a:r>
              <a:t/>
            </a:r>
            <a:endParaRPr b="0" i="0" sz="2400" u="none" cap="none" strike="noStrike">
              <a:solidFill>
                <a:srgbClr val="FBFBFB"/>
              </a:solidFill>
              <a:latin typeface="Roboto Light"/>
              <a:ea typeface="Roboto Light"/>
              <a:cs typeface="Roboto Light"/>
              <a:sym typeface="Roboto Light"/>
            </a:endParaRPr>
          </a:p>
          <a:p>
            <a:pPr indent="0" lvl="0" marL="0" marR="0" rtl="0" algn="l">
              <a:lnSpc>
                <a:spcPct val="115000"/>
              </a:lnSpc>
              <a:spcBef>
                <a:spcPts val="0"/>
              </a:spcBef>
              <a:spcAft>
                <a:spcPts val="0"/>
              </a:spcAft>
              <a:buClr>
                <a:srgbClr val="000000"/>
              </a:buClr>
              <a:buSzPts val="2400"/>
              <a:buFont typeface="Arial"/>
              <a:buNone/>
            </a:pPr>
            <a:r>
              <a:t/>
            </a:r>
            <a:endParaRPr b="0" i="0" sz="2400" u="none" cap="none" strike="noStrike">
              <a:solidFill>
                <a:srgbClr val="FBFBFB"/>
              </a:solidFill>
              <a:latin typeface="Roboto Light"/>
              <a:ea typeface="Roboto Light"/>
              <a:cs typeface="Roboto Light"/>
              <a:sym typeface="Roboto Light"/>
            </a:endParaRPr>
          </a:p>
        </p:txBody>
      </p:sp>
      <p:graphicFrame>
        <p:nvGraphicFramePr>
          <p:cNvPr id="1945" name="Google Shape;1945;p119"/>
          <p:cNvGraphicFramePr/>
          <p:nvPr/>
        </p:nvGraphicFramePr>
        <p:xfrm>
          <a:off x="720000" y="1494000"/>
          <a:ext cx="3000000" cy="3000000"/>
        </p:xfrm>
        <a:graphic>
          <a:graphicData uri="http://schemas.openxmlformats.org/drawingml/2006/table">
            <a:tbl>
              <a:tblPr>
                <a:noFill/>
                <a:tableStyleId>{76E1843F-7A18-430E-9F56-E776986D071B}</a:tableStyleId>
              </a:tblPr>
              <a:tblGrid>
                <a:gridCol w="931550"/>
                <a:gridCol w="452150"/>
                <a:gridCol w="917325"/>
                <a:gridCol w="452150"/>
                <a:gridCol w="728725"/>
                <a:gridCol w="580975"/>
                <a:gridCol w="452150"/>
                <a:gridCol w="704975"/>
              </a:tblGrid>
              <a:tr h="408525">
                <a:tc gridSpan="8">
                  <a:txBody>
                    <a:bodyPr/>
                    <a:lstStyle/>
                    <a:p>
                      <a:pPr indent="0" lvl="0" marL="0" marR="0" rtl="0" algn="ctr">
                        <a:lnSpc>
                          <a:spcPct val="100000"/>
                        </a:lnSpc>
                        <a:spcBef>
                          <a:spcPts val="0"/>
                        </a:spcBef>
                        <a:spcAft>
                          <a:spcPts val="0"/>
                        </a:spcAft>
                        <a:buClr>
                          <a:srgbClr val="000000"/>
                        </a:buClr>
                        <a:buSzPts val="1400"/>
                        <a:buFont typeface="Arial"/>
                        <a:buNone/>
                      </a:pPr>
                      <a:r>
                        <a:rPr b="1" lang="es" sz="1400" u="none" cap="none" strike="noStrike">
                          <a:solidFill>
                            <a:srgbClr val="FFFFFF"/>
                          </a:solidFill>
                          <a:latin typeface="Raleway"/>
                          <a:ea typeface="Raleway"/>
                          <a:cs typeface="Raleway"/>
                          <a:sym typeface="Raleway"/>
                        </a:rPr>
                        <a:t>     Wastewater</a:t>
                      </a:r>
                      <a:endParaRPr b="1" sz="14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hMerge="1"/>
                <a:tc hMerge="1"/>
                <a:tc hMerge="1"/>
                <a:tc hMerge="1"/>
                <a:tc hMerge="1"/>
                <a:tc hMerge="1"/>
                <a:tc hMerge="1"/>
              </a:tr>
              <a:tr h="378775">
                <a:tc rowSpan="2">
                  <a:txBody>
                    <a:bodyPr/>
                    <a:lstStyle/>
                    <a:p>
                      <a:pPr indent="0" lvl="0" marL="0" marR="0" rtl="0" algn="ctr">
                        <a:lnSpc>
                          <a:spcPct val="100000"/>
                        </a:lnSpc>
                        <a:spcBef>
                          <a:spcPts val="0"/>
                        </a:spcBef>
                        <a:spcAft>
                          <a:spcPts val="0"/>
                        </a:spcAft>
                        <a:buClr>
                          <a:srgbClr val="000000"/>
                        </a:buClr>
                        <a:buSzPts val="1200"/>
                        <a:buFont typeface="Arial"/>
                        <a:buNone/>
                      </a:pPr>
                      <a:r>
                        <a:rPr b="1" lang="es" sz="1200" u="none" cap="none" strike="noStrike">
                          <a:solidFill>
                            <a:srgbClr val="FFFFFF"/>
                          </a:solidFill>
                          <a:latin typeface="Raleway"/>
                          <a:ea typeface="Raleway"/>
                          <a:cs typeface="Raleway"/>
                          <a:sym typeface="Raleway"/>
                        </a:rPr>
                        <a:t>Period </a:t>
                      </a:r>
                      <a:endParaRPr b="1"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gridSpan="6">
                  <a:txBody>
                    <a:bodyPr/>
                    <a:lstStyle/>
                    <a:p>
                      <a:pPr indent="0" lvl="0" marL="0" marR="0" rtl="0" algn="ctr">
                        <a:lnSpc>
                          <a:spcPct val="100000"/>
                        </a:lnSpc>
                        <a:spcBef>
                          <a:spcPts val="0"/>
                        </a:spcBef>
                        <a:spcAft>
                          <a:spcPts val="0"/>
                        </a:spcAft>
                        <a:buClr>
                          <a:srgbClr val="000000"/>
                        </a:buClr>
                        <a:buSzPts val="1200"/>
                        <a:buFont typeface="Arial"/>
                        <a:buNone/>
                      </a:pPr>
                      <a:r>
                        <a:rPr b="1" lang="es" sz="1200" u="none" cap="none" strike="noStrike">
                          <a:solidFill>
                            <a:srgbClr val="FFFFFF"/>
                          </a:solidFill>
                          <a:latin typeface="Raleway"/>
                          <a:ea typeface="Raleway"/>
                          <a:cs typeface="Raleway"/>
                          <a:sym typeface="Raleway"/>
                        </a:rPr>
                        <a:t>Type</a:t>
                      </a:r>
                      <a:endParaRPr b="1" sz="1200" u="none" cap="none" strike="noStrike">
                        <a:solidFill>
                          <a:srgbClr val="FFFFFF"/>
                        </a:solidFill>
                        <a:latin typeface="Raleway"/>
                        <a:ea typeface="Raleway"/>
                        <a:cs typeface="Raleway"/>
                        <a:sym typeface="Raleway"/>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hMerge="1"/>
                <a:tc hMerge="1"/>
                <a:tc hMerge="1"/>
                <a:tc hMerge="1"/>
                <a:tc hMerge="1"/>
                <a:tc rowSpan="2">
                  <a:txBody>
                    <a:bodyPr/>
                    <a:lstStyle/>
                    <a:p>
                      <a:pPr indent="0" lvl="0" marL="0" marR="0" rtl="0" algn="ctr">
                        <a:lnSpc>
                          <a:spcPct val="100000"/>
                        </a:lnSpc>
                        <a:spcBef>
                          <a:spcPts val="0"/>
                        </a:spcBef>
                        <a:spcAft>
                          <a:spcPts val="0"/>
                        </a:spcAft>
                        <a:buClr>
                          <a:srgbClr val="000000"/>
                        </a:buClr>
                        <a:buSzPts val="1200"/>
                        <a:buFont typeface="Arial"/>
                        <a:buNone/>
                      </a:pPr>
                      <a:r>
                        <a:rPr b="1" lang="es" sz="1200" u="none" cap="none" strike="noStrike">
                          <a:solidFill>
                            <a:srgbClr val="FFFFFF"/>
                          </a:solidFill>
                          <a:latin typeface="Raleway"/>
                          <a:ea typeface="Raleway"/>
                          <a:cs typeface="Raleway"/>
                          <a:sym typeface="Raleway"/>
                        </a:rPr>
                        <a:t>Info</a:t>
                      </a:r>
                      <a:endParaRPr b="1"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378775">
                <a:tc vMerge="1"/>
                <a:tc gridSpan="3">
                  <a:txBody>
                    <a:bodyPr/>
                    <a:lstStyle/>
                    <a:p>
                      <a:pPr indent="0" lvl="0" marL="0" marR="0" rtl="0" algn="ctr">
                        <a:lnSpc>
                          <a:spcPct val="100000"/>
                        </a:lnSpc>
                        <a:spcBef>
                          <a:spcPts val="0"/>
                        </a:spcBef>
                        <a:spcAft>
                          <a:spcPts val="0"/>
                        </a:spcAft>
                        <a:buClr>
                          <a:srgbClr val="000000"/>
                        </a:buClr>
                        <a:buSzPts val="1200"/>
                        <a:buFont typeface="Arial"/>
                        <a:buNone/>
                      </a:pPr>
                      <a:r>
                        <a:rPr b="1" lang="es" sz="1200">
                          <a:solidFill>
                            <a:srgbClr val="FFFFFF"/>
                          </a:solidFill>
                          <a:latin typeface="Raleway"/>
                          <a:ea typeface="Raleway"/>
                          <a:cs typeface="Raleway"/>
                          <a:sym typeface="Raleway"/>
                        </a:rPr>
                        <a:t>Domestic</a:t>
                      </a:r>
                      <a:endParaRPr b="1"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hMerge="1"/>
                <a:tc hMerge="1"/>
                <a:tc gridSpan="3">
                  <a:txBody>
                    <a:bodyPr/>
                    <a:lstStyle/>
                    <a:p>
                      <a:pPr indent="0" lvl="0" marL="0" marR="0" rtl="0" algn="ctr">
                        <a:lnSpc>
                          <a:spcPct val="100000"/>
                        </a:lnSpc>
                        <a:spcBef>
                          <a:spcPts val="0"/>
                        </a:spcBef>
                        <a:spcAft>
                          <a:spcPts val="0"/>
                        </a:spcAft>
                        <a:buClr>
                          <a:srgbClr val="000000"/>
                        </a:buClr>
                        <a:buSzPts val="1200"/>
                        <a:buFont typeface="Arial"/>
                        <a:buNone/>
                      </a:pPr>
                      <a:r>
                        <a:rPr b="1" lang="es" sz="1200">
                          <a:solidFill>
                            <a:srgbClr val="FFFFFF"/>
                          </a:solidFill>
                          <a:latin typeface="Raleway"/>
                          <a:ea typeface="Raleway"/>
                          <a:cs typeface="Raleway"/>
                          <a:sym typeface="Raleway"/>
                        </a:rPr>
                        <a:t>Other</a:t>
                      </a:r>
                      <a:endParaRPr b="1"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hMerge="1"/>
                <a:tc hMerge="1"/>
                <a:tc vMerge="1"/>
              </a:tr>
              <a:tr h="378775">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gridSpan="3">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hMerge="1"/>
                <a:tc hMerge="1"/>
                <a:tc gridSpan="3">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hMerge="1"/>
                <a:tc hMerge="1"/>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378775">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gridSpan="3">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hMerge="1"/>
                <a:tc hMerge="1"/>
                <a:tc gridSpan="3">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hMerge="1"/>
                <a:tc hMerge="1"/>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378775">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gridSpan="3">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hMerge="1"/>
                <a:tc hMerge="1"/>
                <a:tc gridSpan="3">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hMerge="1"/>
                <a:tc hMerge="1"/>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378775">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gridSpan="3">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hMerge="1"/>
                <a:tc hMerge="1"/>
                <a:tc gridSpan="3">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hMerge="1"/>
                <a:tc hMerge="1"/>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378775">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gridSpan="3">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hMerge="1"/>
                <a:tc hMerge="1"/>
                <a:tc gridSpan="3">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hMerge="1"/>
                <a:tc hMerge="1"/>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bl>
          </a:graphicData>
        </a:graphic>
      </p:graphicFrame>
      <p:pic>
        <p:nvPicPr>
          <p:cNvPr id="1946" name="Google Shape;1946;p119"/>
          <p:cNvPicPr preferRelativeResize="0"/>
          <p:nvPr/>
        </p:nvPicPr>
        <p:blipFill rotWithShape="1">
          <a:blip r:embed="rId3">
            <a:alphaModFix/>
          </a:blip>
          <a:srcRect b="0" l="0" r="0" t="0"/>
          <a:stretch/>
        </p:blipFill>
        <p:spPr>
          <a:xfrm>
            <a:off x="6505603" y="1902525"/>
            <a:ext cx="2061048" cy="2066202"/>
          </a:xfrm>
          <a:prstGeom prst="rect">
            <a:avLst/>
          </a:prstGeom>
          <a:noFill/>
          <a:ln>
            <a:noFill/>
          </a:ln>
        </p:spPr>
      </p:pic>
      <p:sp>
        <p:nvSpPr>
          <p:cNvPr id="1947" name="Google Shape;1947;p119"/>
          <p:cNvSpPr/>
          <p:nvPr/>
        </p:nvSpPr>
        <p:spPr>
          <a:xfrm>
            <a:off x="5981075" y="3934550"/>
            <a:ext cx="3189600" cy="1209000"/>
          </a:xfrm>
          <a:prstGeom prst="wedgeRectCallout">
            <a:avLst>
              <a:gd fmla="val -60629" name="adj1"/>
              <a:gd fmla="val -10976"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i="0" lang="es" sz="1600" u="none" cap="none" strike="noStrike">
                <a:solidFill>
                  <a:srgbClr val="0E2A47"/>
                </a:solidFill>
                <a:latin typeface="Raleway"/>
                <a:ea typeface="Raleway"/>
                <a:cs typeface="Raleway"/>
                <a:sym typeface="Raleway"/>
              </a:rPr>
              <a:t>Wastewater is used water from any combination of </a:t>
            </a:r>
            <a:r>
              <a:rPr b="1" i="0" lang="es" sz="1600" u="none" cap="none" strike="noStrike">
                <a:solidFill>
                  <a:srgbClr val="0E2A47"/>
                </a:solidFill>
                <a:latin typeface="Raleway"/>
                <a:ea typeface="Raleway"/>
                <a:cs typeface="Raleway"/>
                <a:sym typeface="Raleway"/>
              </a:rPr>
              <a:t>domestic</a:t>
            </a:r>
            <a:r>
              <a:rPr i="0" lang="es" sz="1600" u="none" cap="none" strike="noStrike">
                <a:solidFill>
                  <a:srgbClr val="0E2A47"/>
                </a:solidFill>
                <a:latin typeface="Raleway"/>
                <a:ea typeface="Raleway"/>
                <a:cs typeface="Raleway"/>
                <a:sym typeface="Raleway"/>
              </a:rPr>
              <a:t>, </a:t>
            </a:r>
            <a:r>
              <a:rPr b="1" i="0" lang="es" sz="1600" u="none" cap="none" strike="noStrike">
                <a:solidFill>
                  <a:srgbClr val="0E2A47"/>
                </a:solidFill>
                <a:latin typeface="Raleway"/>
                <a:ea typeface="Raleway"/>
                <a:cs typeface="Raleway"/>
                <a:sym typeface="Raleway"/>
              </a:rPr>
              <a:t>industrial</a:t>
            </a:r>
            <a:r>
              <a:rPr i="0" lang="es" sz="1600" u="none" cap="none" strike="noStrike">
                <a:solidFill>
                  <a:srgbClr val="0E2A47"/>
                </a:solidFill>
                <a:latin typeface="Raleway"/>
                <a:ea typeface="Raleway"/>
                <a:cs typeface="Raleway"/>
                <a:sym typeface="Raleway"/>
              </a:rPr>
              <a:t>, </a:t>
            </a:r>
            <a:r>
              <a:rPr b="1" i="0" lang="es" sz="1600" u="none" cap="none" strike="noStrike">
                <a:solidFill>
                  <a:srgbClr val="0E2A47"/>
                </a:solidFill>
                <a:latin typeface="Raleway"/>
                <a:ea typeface="Raleway"/>
                <a:cs typeface="Raleway"/>
                <a:sym typeface="Raleway"/>
              </a:rPr>
              <a:t>commercial</a:t>
            </a:r>
            <a:r>
              <a:rPr i="0" lang="es" sz="1600" u="none" cap="none" strike="noStrike">
                <a:solidFill>
                  <a:srgbClr val="0E2A47"/>
                </a:solidFill>
                <a:latin typeface="Raleway"/>
                <a:ea typeface="Raleway"/>
                <a:cs typeface="Raleway"/>
                <a:sym typeface="Raleway"/>
              </a:rPr>
              <a:t> or </a:t>
            </a:r>
            <a:r>
              <a:rPr b="1" i="0" lang="es" sz="1600" u="none" cap="none" strike="noStrike">
                <a:solidFill>
                  <a:srgbClr val="0E2A47"/>
                </a:solidFill>
                <a:latin typeface="Raleway"/>
                <a:ea typeface="Raleway"/>
                <a:cs typeface="Raleway"/>
                <a:sym typeface="Raleway"/>
              </a:rPr>
              <a:t>agricultural</a:t>
            </a:r>
            <a:r>
              <a:rPr i="0" lang="es" sz="1600" u="none" cap="none" strike="noStrike">
                <a:solidFill>
                  <a:srgbClr val="0E2A47"/>
                </a:solidFill>
                <a:latin typeface="Raleway"/>
                <a:ea typeface="Raleway"/>
                <a:cs typeface="Raleway"/>
                <a:sym typeface="Raleway"/>
              </a:rPr>
              <a:t> activities</a:t>
            </a:r>
            <a:endParaRPr i="0" sz="1600" u="none" cap="none" strike="noStrike">
              <a:solidFill>
                <a:srgbClr val="0E2A47"/>
              </a:solidFill>
              <a:latin typeface="Raleway"/>
              <a:ea typeface="Raleway"/>
              <a:cs typeface="Raleway"/>
              <a:sym typeface="Raleway"/>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47"/>
                                        </p:tgtEl>
                                        <p:attrNameLst>
                                          <p:attrName>style.visibility</p:attrName>
                                        </p:attrNameLst>
                                      </p:cBhvr>
                                      <p:to>
                                        <p:strVal val="visible"/>
                                      </p:to>
                                    </p:set>
                                    <p:animEffect filter="fade" transition="in">
                                      <p:cBhvr>
                                        <p:cTn dur="1000"/>
                                        <p:tgtEl>
                                          <p:spTgt spid="19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1" name="Shape 1951"/>
        <p:cNvGrpSpPr/>
        <p:nvPr/>
      </p:nvGrpSpPr>
      <p:grpSpPr>
        <a:xfrm>
          <a:off x="0" y="0"/>
          <a:ext cx="0" cy="0"/>
          <a:chOff x="0" y="0"/>
          <a:chExt cx="0" cy="0"/>
        </a:xfrm>
      </p:grpSpPr>
      <p:sp>
        <p:nvSpPr>
          <p:cNvPr id="1952" name="Google Shape;1952;p120"/>
          <p:cNvSpPr txBox="1"/>
          <p:nvPr/>
        </p:nvSpPr>
        <p:spPr>
          <a:xfrm>
            <a:off x="486050" y="450000"/>
            <a:ext cx="8338500" cy="4576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4800"/>
              <a:buFont typeface="Arial"/>
              <a:buNone/>
            </a:pPr>
            <a:r>
              <a:rPr b="1" i="0" lang="es" sz="4700" u="none" cap="none" strike="noStrike">
                <a:solidFill>
                  <a:srgbClr val="42FFB7"/>
                </a:solidFill>
                <a:latin typeface="Raleway"/>
                <a:ea typeface="Raleway"/>
                <a:cs typeface="Raleway"/>
                <a:sym typeface="Raleway"/>
              </a:rPr>
              <a:t>Data Tables </a:t>
            </a:r>
            <a:r>
              <a:rPr b="1" lang="es" sz="4700">
                <a:solidFill>
                  <a:srgbClr val="42FFB7"/>
                </a:solidFill>
                <a:latin typeface="Raleway"/>
                <a:ea typeface="Raleway"/>
                <a:cs typeface="Raleway"/>
                <a:sym typeface="Raleway"/>
              </a:rPr>
              <a:t>(examples)</a:t>
            </a:r>
            <a:endParaRPr b="1" i="0" sz="4700" u="none" cap="none" strike="noStrike">
              <a:solidFill>
                <a:srgbClr val="42FFB7"/>
              </a:solidFill>
              <a:latin typeface="Raleway"/>
              <a:ea typeface="Raleway"/>
              <a:cs typeface="Raleway"/>
              <a:sym typeface="Raleway"/>
            </a:endParaRPr>
          </a:p>
          <a:p>
            <a:pPr indent="0" lvl="0" marL="457200" marR="0" rtl="0" algn="l">
              <a:lnSpc>
                <a:spcPct val="115000"/>
              </a:lnSpc>
              <a:spcBef>
                <a:spcPts val="1000"/>
              </a:spcBef>
              <a:spcAft>
                <a:spcPts val="0"/>
              </a:spcAft>
              <a:buClr>
                <a:srgbClr val="000000"/>
              </a:buClr>
              <a:buSzPts val="2400"/>
              <a:buFont typeface="Arial"/>
              <a:buNone/>
            </a:pPr>
            <a:r>
              <a:t/>
            </a:r>
            <a:endParaRPr b="0" i="0" sz="2400" u="none" cap="none" strike="noStrike">
              <a:solidFill>
                <a:srgbClr val="FBFBFB"/>
              </a:solidFill>
              <a:latin typeface="Roboto Light"/>
              <a:ea typeface="Roboto Light"/>
              <a:cs typeface="Roboto Light"/>
              <a:sym typeface="Roboto Light"/>
            </a:endParaRPr>
          </a:p>
          <a:p>
            <a:pPr indent="0" lvl="0" marL="0" marR="0" rtl="0" algn="l">
              <a:lnSpc>
                <a:spcPct val="115000"/>
              </a:lnSpc>
              <a:spcBef>
                <a:spcPts val="0"/>
              </a:spcBef>
              <a:spcAft>
                <a:spcPts val="0"/>
              </a:spcAft>
              <a:buClr>
                <a:srgbClr val="000000"/>
              </a:buClr>
              <a:buSzPts val="2400"/>
              <a:buFont typeface="Arial"/>
              <a:buNone/>
            </a:pPr>
            <a:r>
              <a:t/>
            </a:r>
            <a:endParaRPr b="0" i="0" sz="2400" u="none" cap="none" strike="noStrike">
              <a:solidFill>
                <a:srgbClr val="FBFBFB"/>
              </a:solidFill>
              <a:latin typeface="Roboto Light"/>
              <a:ea typeface="Roboto Light"/>
              <a:cs typeface="Roboto Light"/>
              <a:sym typeface="Roboto Light"/>
            </a:endParaRPr>
          </a:p>
        </p:txBody>
      </p:sp>
      <p:graphicFrame>
        <p:nvGraphicFramePr>
          <p:cNvPr id="1953" name="Google Shape;1953;p120"/>
          <p:cNvGraphicFramePr/>
          <p:nvPr/>
        </p:nvGraphicFramePr>
        <p:xfrm>
          <a:off x="720000" y="1494000"/>
          <a:ext cx="3000000" cy="3000000"/>
        </p:xfrm>
        <a:graphic>
          <a:graphicData uri="http://schemas.openxmlformats.org/drawingml/2006/table">
            <a:tbl>
              <a:tblPr>
                <a:noFill/>
                <a:tableStyleId>{76E1843F-7A18-430E-9F56-E776986D071B}</a:tableStyleId>
              </a:tblPr>
              <a:tblGrid>
                <a:gridCol w="728300"/>
                <a:gridCol w="660975"/>
                <a:gridCol w="597650"/>
                <a:gridCol w="720800"/>
                <a:gridCol w="726925"/>
                <a:gridCol w="660175"/>
                <a:gridCol w="638475"/>
                <a:gridCol w="486700"/>
              </a:tblGrid>
              <a:tr h="449475">
                <a:tc gridSpan="8">
                  <a:txBody>
                    <a:bodyPr/>
                    <a:lstStyle/>
                    <a:p>
                      <a:pPr indent="0" lvl="0" marL="0" marR="0" rtl="0" algn="ctr">
                        <a:lnSpc>
                          <a:spcPct val="100000"/>
                        </a:lnSpc>
                        <a:spcBef>
                          <a:spcPts val="0"/>
                        </a:spcBef>
                        <a:spcAft>
                          <a:spcPts val="0"/>
                        </a:spcAft>
                        <a:buClr>
                          <a:srgbClr val="000000"/>
                        </a:buClr>
                        <a:buSzPts val="1400"/>
                        <a:buFont typeface="Arial"/>
                        <a:buNone/>
                      </a:pPr>
                      <a:r>
                        <a:rPr b="1" lang="es" sz="1400" u="none" cap="none" strike="noStrike">
                          <a:solidFill>
                            <a:srgbClr val="FFFFFF"/>
                          </a:solidFill>
                          <a:latin typeface="Raleway"/>
                          <a:ea typeface="Raleway"/>
                          <a:cs typeface="Raleway"/>
                          <a:sym typeface="Raleway"/>
                        </a:rPr>
                        <a:t>Wastes per Department</a:t>
                      </a:r>
                      <a:endParaRPr b="1" sz="14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hMerge="1"/>
                <a:tc hMerge="1"/>
                <a:tc hMerge="1"/>
                <a:tc hMerge="1"/>
                <a:tc hMerge="1"/>
                <a:tc hMerge="1"/>
                <a:tc hMerge="1"/>
              </a:tr>
              <a:tr h="422325">
                <a:tc rowSpan="2">
                  <a:txBody>
                    <a:bodyPr/>
                    <a:lstStyle/>
                    <a:p>
                      <a:pPr indent="0" lvl="0" marL="0" marR="0" rtl="0" algn="l">
                        <a:lnSpc>
                          <a:spcPct val="100000"/>
                        </a:lnSpc>
                        <a:spcBef>
                          <a:spcPts val="0"/>
                        </a:spcBef>
                        <a:spcAft>
                          <a:spcPts val="0"/>
                        </a:spcAft>
                        <a:buClr>
                          <a:srgbClr val="000000"/>
                        </a:buClr>
                        <a:buSzPts val="1200"/>
                        <a:buFont typeface="Arial"/>
                        <a:buNone/>
                      </a:pPr>
                      <a:r>
                        <a:rPr b="1" lang="es" sz="1200" u="none" cap="none" strike="noStrike">
                          <a:solidFill>
                            <a:srgbClr val="FFFFFF"/>
                          </a:solidFill>
                          <a:latin typeface="Raleway"/>
                          <a:ea typeface="Raleway"/>
                          <a:cs typeface="Raleway"/>
                          <a:sym typeface="Raleway"/>
                        </a:rPr>
                        <a:t>Period </a:t>
                      </a:r>
                      <a:endParaRPr b="1"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gridSpan="6">
                  <a:txBody>
                    <a:bodyPr/>
                    <a:lstStyle/>
                    <a:p>
                      <a:pPr indent="0" lvl="0" marL="0" marR="0" rtl="0" algn="ctr">
                        <a:lnSpc>
                          <a:spcPct val="100000"/>
                        </a:lnSpc>
                        <a:spcBef>
                          <a:spcPts val="0"/>
                        </a:spcBef>
                        <a:spcAft>
                          <a:spcPts val="0"/>
                        </a:spcAft>
                        <a:buClr>
                          <a:srgbClr val="000000"/>
                        </a:buClr>
                        <a:buSzPts val="1200"/>
                        <a:buFont typeface="Arial"/>
                        <a:buNone/>
                      </a:pPr>
                      <a:r>
                        <a:rPr b="1" lang="es" sz="1200" u="none" cap="none" strike="noStrike">
                          <a:solidFill>
                            <a:srgbClr val="FFFFFF"/>
                          </a:solidFill>
                          <a:latin typeface="Raleway"/>
                          <a:ea typeface="Raleway"/>
                          <a:cs typeface="Raleway"/>
                          <a:sym typeface="Raleway"/>
                        </a:rPr>
                        <a:t>Kind of Wastes (kg)</a:t>
                      </a:r>
                      <a:endParaRPr b="1"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hMerge="1"/>
                <a:tc hMerge="1"/>
                <a:tc hMerge="1"/>
                <a:tc hMerge="1"/>
                <a:tc hMerge="1"/>
                <a:tc rowSpan="2">
                  <a:txBody>
                    <a:bodyPr/>
                    <a:lstStyle/>
                    <a:p>
                      <a:pPr indent="0" lvl="0" marL="0" marR="0" rtl="0" algn="ctr">
                        <a:lnSpc>
                          <a:spcPct val="100000"/>
                        </a:lnSpc>
                        <a:spcBef>
                          <a:spcPts val="0"/>
                        </a:spcBef>
                        <a:spcAft>
                          <a:spcPts val="0"/>
                        </a:spcAft>
                        <a:buClr>
                          <a:srgbClr val="000000"/>
                        </a:buClr>
                        <a:buSzPts val="1200"/>
                        <a:buFont typeface="Arial"/>
                        <a:buNone/>
                      </a:pPr>
                      <a:r>
                        <a:rPr b="1" lang="es" sz="1200" u="none" cap="none" strike="noStrike">
                          <a:solidFill>
                            <a:srgbClr val="FFFFFF"/>
                          </a:solidFill>
                          <a:latin typeface="Raleway"/>
                          <a:ea typeface="Raleway"/>
                          <a:cs typeface="Raleway"/>
                          <a:sym typeface="Raleway"/>
                        </a:rPr>
                        <a:t>Info</a:t>
                      </a:r>
                      <a:endParaRPr b="1"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531825">
                <a:tc vMerge="1"/>
                <a:tc>
                  <a:txBody>
                    <a:bodyPr/>
                    <a:lstStyle/>
                    <a:p>
                      <a:pPr indent="0" lvl="0" marL="0" marR="0" rtl="0" algn="ctr">
                        <a:lnSpc>
                          <a:spcPct val="100000"/>
                        </a:lnSpc>
                        <a:spcBef>
                          <a:spcPts val="0"/>
                        </a:spcBef>
                        <a:spcAft>
                          <a:spcPts val="0"/>
                        </a:spcAft>
                        <a:buClr>
                          <a:srgbClr val="000000"/>
                        </a:buClr>
                        <a:buSzPts val="1100"/>
                        <a:buFont typeface="Arial"/>
                        <a:buNone/>
                      </a:pPr>
                      <a:r>
                        <a:rPr b="1" lang="es" sz="1100" u="none" cap="none" strike="noStrike">
                          <a:solidFill>
                            <a:srgbClr val="FFFFFF"/>
                          </a:solidFill>
                          <a:latin typeface="Raleway"/>
                          <a:ea typeface="Raleway"/>
                          <a:cs typeface="Raleway"/>
                          <a:sym typeface="Raleway"/>
                        </a:rPr>
                        <a:t>Plastic</a:t>
                      </a:r>
                      <a:endParaRPr b="1" sz="11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b="1" lang="es" sz="1100" u="none" cap="none" strike="noStrike">
                          <a:solidFill>
                            <a:srgbClr val="FFFFFF"/>
                          </a:solidFill>
                          <a:latin typeface="Raleway"/>
                          <a:ea typeface="Raleway"/>
                          <a:cs typeface="Raleway"/>
                          <a:sym typeface="Raleway"/>
                        </a:rPr>
                        <a:t>Glass</a:t>
                      </a:r>
                      <a:endParaRPr b="1" sz="11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b="1" lang="es" sz="1100" u="none" cap="none" strike="noStrike">
                          <a:solidFill>
                            <a:srgbClr val="FFFFFF"/>
                          </a:solidFill>
                          <a:latin typeface="Raleway"/>
                          <a:ea typeface="Raleway"/>
                          <a:cs typeface="Raleway"/>
                          <a:sym typeface="Raleway"/>
                        </a:rPr>
                        <a:t>Paper</a:t>
                      </a:r>
                      <a:endParaRPr b="1" sz="11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b="1" lang="es" sz="1100" u="none" cap="none" strike="noStrike">
                          <a:solidFill>
                            <a:srgbClr val="FFFFFF"/>
                          </a:solidFill>
                          <a:latin typeface="Raleway"/>
                          <a:ea typeface="Raleway"/>
                          <a:cs typeface="Raleway"/>
                          <a:sym typeface="Raleway"/>
                        </a:rPr>
                        <a:t>Organic</a:t>
                      </a:r>
                      <a:endParaRPr b="1" sz="11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b="1" lang="es" sz="1100" u="none" cap="none" strike="noStrike">
                          <a:solidFill>
                            <a:srgbClr val="FFFFFF"/>
                          </a:solidFill>
                          <a:latin typeface="Raleway"/>
                          <a:ea typeface="Raleway"/>
                          <a:cs typeface="Raleway"/>
                          <a:sym typeface="Raleway"/>
                        </a:rPr>
                        <a:t>Metal</a:t>
                      </a:r>
                      <a:endParaRPr b="1" sz="11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b="1" lang="es" sz="1100" u="none" cap="none" strike="noStrike">
                          <a:solidFill>
                            <a:srgbClr val="FFFFFF"/>
                          </a:solidFill>
                          <a:latin typeface="Raleway"/>
                          <a:ea typeface="Raleway"/>
                          <a:cs typeface="Raleway"/>
                          <a:sym typeface="Raleway"/>
                        </a:rPr>
                        <a:t>Other</a:t>
                      </a:r>
                      <a:endParaRPr b="1" sz="11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vMerge="1"/>
              </a:tr>
              <a:tr h="552125">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552125">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552125">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bl>
          </a:graphicData>
        </a:graphic>
      </p:graphicFrame>
      <p:pic>
        <p:nvPicPr>
          <p:cNvPr id="1954" name="Google Shape;1954;p120"/>
          <p:cNvPicPr preferRelativeResize="0"/>
          <p:nvPr/>
        </p:nvPicPr>
        <p:blipFill rotWithShape="1">
          <a:blip r:embed="rId3">
            <a:alphaModFix/>
          </a:blip>
          <a:srcRect b="0" l="0" r="0" t="0"/>
          <a:stretch/>
        </p:blipFill>
        <p:spPr>
          <a:xfrm>
            <a:off x="6497350" y="2062299"/>
            <a:ext cx="1923775" cy="200812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8" name="Shape 1958"/>
        <p:cNvGrpSpPr/>
        <p:nvPr/>
      </p:nvGrpSpPr>
      <p:grpSpPr>
        <a:xfrm>
          <a:off x="0" y="0"/>
          <a:ext cx="0" cy="0"/>
          <a:chOff x="0" y="0"/>
          <a:chExt cx="0" cy="0"/>
        </a:xfrm>
      </p:grpSpPr>
      <p:sp>
        <p:nvSpPr>
          <p:cNvPr id="1959" name="Google Shape;1959;p121"/>
          <p:cNvSpPr txBox="1"/>
          <p:nvPr/>
        </p:nvSpPr>
        <p:spPr>
          <a:xfrm>
            <a:off x="486050" y="450000"/>
            <a:ext cx="8338500" cy="4576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4800"/>
              <a:buFont typeface="Arial"/>
              <a:buNone/>
            </a:pPr>
            <a:r>
              <a:rPr b="1" i="0" lang="es" sz="4700" u="none" cap="none" strike="noStrike">
                <a:solidFill>
                  <a:srgbClr val="42FFB7"/>
                </a:solidFill>
                <a:latin typeface="Raleway"/>
                <a:ea typeface="Raleway"/>
                <a:cs typeface="Raleway"/>
                <a:sym typeface="Raleway"/>
              </a:rPr>
              <a:t>Data Tables </a:t>
            </a:r>
            <a:r>
              <a:rPr b="1" lang="es" sz="4700">
                <a:solidFill>
                  <a:srgbClr val="42FFB7"/>
                </a:solidFill>
                <a:latin typeface="Raleway"/>
                <a:ea typeface="Raleway"/>
                <a:cs typeface="Raleway"/>
                <a:sym typeface="Raleway"/>
              </a:rPr>
              <a:t>(examples)</a:t>
            </a:r>
            <a:endParaRPr b="1" i="0" sz="4700" u="none" cap="none" strike="noStrike">
              <a:solidFill>
                <a:srgbClr val="42FFB7"/>
              </a:solidFill>
              <a:latin typeface="Raleway"/>
              <a:ea typeface="Raleway"/>
              <a:cs typeface="Raleway"/>
              <a:sym typeface="Raleway"/>
            </a:endParaRPr>
          </a:p>
          <a:p>
            <a:pPr indent="0" lvl="0" marL="457200" marR="0" rtl="0" algn="l">
              <a:lnSpc>
                <a:spcPct val="115000"/>
              </a:lnSpc>
              <a:spcBef>
                <a:spcPts val="1000"/>
              </a:spcBef>
              <a:spcAft>
                <a:spcPts val="0"/>
              </a:spcAft>
              <a:buClr>
                <a:srgbClr val="000000"/>
              </a:buClr>
              <a:buSzPts val="2400"/>
              <a:buFont typeface="Arial"/>
              <a:buNone/>
            </a:pPr>
            <a:r>
              <a:t/>
            </a:r>
            <a:endParaRPr b="0" i="0" sz="2400" u="none" cap="none" strike="noStrike">
              <a:solidFill>
                <a:srgbClr val="FBFBFB"/>
              </a:solidFill>
              <a:latin typeface="Roboto Light"/>
              <a:ea typeface="Roboto Light"/>
              <a:cs typeface="Roboto Light"/>
              <a:sym typeface="Roboto Light"/>
            </a:endParaRPr>
          </a:p>
          <a:p>
            <a:pPr indent="0" lvl="0" marL="0" marR="0" rtl="0" algn="l">
              <a:lnSpc>
                <a:spcPct val="115000"/>
              </a:lnSpc>
              <a:spcBef>
                <a:spcPts val="0"/>
              </a:spcBef>
              <a:spcAft>
                <a:spcPts val="0"/>
              </a:spcAft>
              <a:buClr>
                <a:srgbClr val="000000"/>
              </a:buClr>
              <a:buSzPts val="2400"/>
              <a:buFont typeface="Arial"/>
              <a:buNone/>
            </a:pPr>
            <a:r>
              <a:t/>
            </a:r>
            <a:endParaRPr b="0" i="0" sz="2400" u="none" cap="none" strike="noStrike">
              <a:solidFill>
                <a:srgbClr val="FBFBFB"/>
              </a:solidFill>
              <a:latin typeface="Roboto Light"/>
              <a:ea typeface="Roboto Light"/>
              <a:cs typeface="Roboto Light"/>
              <a:sym typeface="Roboto Light"/>
            </a:endParaRPr>
          </a:p>
        </p:txBody>
      </p:sp>
      <p:graphicFrame>
        <p:nvGraphicFramePr>
          <p:cNvPr id="1960" name="Google Shape;1960;p121"/>
          <p:cNvGraphicFramePr/>
          <p:nvPr/>
        </p:nvGraphicFramePr>
        <p:xfrm>
          <a:off x="720000" y="1494000"/>
          <a:ext cx="3000000" cy="3000000"/>
        </p:xfrm>
        <a:graphic>
          <a:graphicData uri="http://schemas.openxmlformats.org/drawingml/2006/table">
            <a:tbl>
              <a:tblPr>
                <a:noFill/>
                <a:tableStyleId>{76E1843F-7A18-430E-9F56-E776986D071B}</a:tableStyleId>
              </a:tblPr>
              <a:tblGrid>
                <a:gridCol w="1214875"/>
                <a:gridCol w="1204975"/>
                <a:gridCol w="1383500"/>
                <a:gridCol w="1416650"/>
              </a:tblGrid>
              <a:tr h="495150">
                <a:tc gridSpan="4">
                  <a:txBody>
                    <a:bodyPr/>
                    <a:lstStyle/>
                    <a:p>
                      <a:pPr indent="0" lvl="0" marL="0" marR="0" rtl="0" algn="ctr">
                        <a:lnSpc>
                          <a:spcPct val="100000"/>
                        </a:lnSpc>
                        <a:spcBef>
                          <a:spcPts val="0"/>
                        </a:spcBef>
                        <a:spcAft>
                          <a:spcPts val="0"/>
                        </a:spcAft>
                        <a:buClr>
                          <a:srgbClr val="000000"/>
                        </a:buClr>
                        <a:buSzPts val="1400"/>
                        <a:buFont typeface="Arial"/>
                        <a:buNone/>
                      </a:pPr>
                      <a:r>
                        <a:rPr b="1" lang="es" sz="1400" u="none" cap="none" strike="noStrike">
                          <a:solidFill>
                            <a:srgbClr val="FFFFFF"/>
                          </a:solidFill>
                          <a:latin typeface="Raleway"/>
                          <a:ea typeface="Raleway"/>
                          <a:cs typeface="Raleway"/>
                          <a:sym typeface="Raleway"/>
                        </a:rPr>
                        <a:t>Overview of Purchasing </a:t>
                      </a:r>
                      <a:endParaRPr b="1" sz="14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hMerge="1"/>
                <a:tc hMerge="1"/>
                <a:tc hMerge="1"/>
              </a:tr>
              <a:tr h="564775">
                <a:tc>
                  <a:txBody>
                    <a:bodyPr/>
                    <a:lstStyle/>
                    <a:p>
                      <a:pPr indent="0" lvl="0" marL="0" marR="0" rtl="0" algn="ctr">
                        <a:lnSpc>
                          <a:spcPct val="100000"/>
                        </a:lnSpc>
                        <a:spcBef>
                          <a:spcPts val="0"/>
                        </a:spcBef>
                        <a:spcAft>
                          <a:spcPts val="0"/>
                        </a:spcAft>
                        <a:buClr>
                          <a:srgbClr val="000000"/>
                        </a:buClr>
                        <a:buSzPts val="1200"/>
                        <a:buFont typeface="Arial"/>
                        <a:buNone/>
                      </a:pPr>
                      <a:r>
                        <a:rPr b="1" lang="es" sz="1200" u="none" cap="none" strike="noStrike">
                          <a:solidFill>
                            <a:srgbClr val="FFFFFF"/>
                          </a:solidFill>
                          <a:latin typeface="Raleway"/>
                          <a:ea typeface="Raleway"/>
                          <a:cs typeface="Raleway"/>
                          <a:sym typeface="Raleway"/>
                        </a:rPr>
                        <a:t>Item </a:t>
                      </a:r>
                      <a:endParaRPr b="1"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1" lang="es" sz="1200" u="none" cap="none" strike="noStrike">
                          <a:solidFill>
                            <a:srgbClr val="FFFFFF"/>
                          </a:solidFill>
                          <a:latin typeface="Raleway"/>
                          <a:ea typeface="Raleway"/>
                          <a:cs typeface="Raleway"/>
                          <a:sym typeface="Raleway"/>
                        </a:rPr>
                        <a:t>Quantity per year</a:t>
                      </a:r>
                      <a:endParaRPr b="1"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1" lang="es" sz="1200" u="none" cap="none" strike="noStrike">
                          <a:solidFill>
                            <a:srgbClr val="FFFFFF"/>
                          </a:solidFill>
                          <a:latin typeface="Raleway"/>
                          <a:ea typeface="Raleway"/>
                          <a:cs typeface="Raleway"/>
                          <a:sym typeface="Raleway"/>
                        </a:rPr>
                        <a:t>Department</a:t>
                      </a:r>
                      <a:endParaRPr b="1"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1" lang="es" sz="1200" u="none" cap="none" strike="noStrike">
                          <a:solidFill>
                            <a:srgbClr val="FFFFFF"/>
                          </a:solidFill>
                          <a:latin typeface="Raleway"/>
                          <a:ea typeface="Raleway"/>
                          <a:cs typeface="Raleway"/>
                          <a:sym typeface="Raleway"/>
                        </a:rPr>
                        <a:t>Supplier</a:t>
                      </a:r>
                      <a:endParaRPr b="1"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516025">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516025">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516025">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452025">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bl>
          </a:graphicData>
        </a:graphic>
      </p:graphicFrame>
      <p:pic>
        <p:nvPicPr>
          <p:cNvPr id="1961" name="Google Shape;1961;p121"/>
          <p:cNvPicPr preferRelativeResize="0"/>
          <p:nvPr/>
        </p:nvPicPr>
        <p:blipFill rotWithShape="1">
          <a:blip r:embed="rId3">
            <a:alphaModFix/>
          </a:blip>
          <a:srcRect b="0" l="0" r="0" t="0"/>
          <a:stretch/>
        </p:blipFill>
        <p:spPr>
          <a:xfrm flipH="1">
            <a:off x="6260225" y="1989150"/>
            <a:ext cx="2157350" cy="215735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5" name="Shape 1965"/>
        <p:cNvGrpSpPr/>
        <p:nvPr/>
      </p:nvGrpSpPr>
      <p:grpSpPr>
        <a:xfrm>
          <a:off x="0" y="0"/>
          <a:ext cx="0" cy="0"/>
          <a:chOff x="0" y="0"/>
          <a:chExt cx="0" cy="0"/>
        </a:xfrm>
      </p:grpSpPr>
      <p:sp>
        <p:nvSpPr>
          <p:cNvPr id="1966" name="Google Shape;1966;p122"/>
          <p:cNvSpPr txBox="1"/>
          <p:nvPr/>
        </p:nvSpPr>
        <p:spPr>
          <a:xfrm>
            <a:off x="486050" y="450000"/>
            <a:ext cx="8338500" cy="4576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4800"/>
              <a:buFont typeface="Arial"/>
              <a:buNone/>
            </a:pPr>
            <a:r>
              <a:rPr b="1" i="0" lang="es" sz="4700" u="none" cap="none" strike="noStrike">
                <a:solidFill>
                  <a:srgbClr val="42FFB7"/>
                </a:solidFill>
                <a:latin typeface="Raleway"/>
                <a:ea typeface="Raleway"/>
                <a:cs typeface="Raleway"/>
                <a:sym typeface="Raleway"/>
              </a:rPr>
              <a:t>Data Tables </a:t>
            </a:r>
            <a:r>
              <a:rPr b="1" lang="es" sz="4700">
                <a:solidFill>
                  <a:srgbClr val="42FFB7"/>
                </a:solidFill>
                <a:latin typeface="Raleway"/>
                <a:ea typeface="Raleway"/>
                <a:cs typeface="Raleway"/>
                <a:sym typeface="Raleway"/>
              </a:rPr>
              <a:t>(examples)</a:t>
            </a:r>
            <a:endParaRPr b="1" i="0" sz="4700" u="none" cap="none" strike="noStrike">
              <a:solidFill>
                <a:srgbClr val="42FFB7"/>
              </a:solidFill>
              <a:latin typeface="Raleway"/>
              <a:ea typeface="Raleway"/>
              <a:cs typeface="Raleway"/>
              <a:sym typeface="Raleway"/>
            </a:endParaRPr>
          </a:p>
          <a:p>
            <a:pPr indent="0" lvl="0" marL="457200" marR="0" rtl="0" algn="l">
              <a:lnSpc>
                <a:spcPct val="115000"/>
              </a:lnSpc>
              <a:spcBef>
                <a:spcPts val="1000"/>
              </a:spcBef>
              <a:spcAft>
                <a:spcPts val="0"/>
              </a:spcAft>
              <a:buClr>
                <a:srgbClr val="000000"/>
              </a:buClr>
              <a:buSzPts val="2400"/>
              <a:buFont typeface="Arial"/>
              <a:buNone/>
            </a:pPr>
            <a:r>
              <a:t/>
            </a:r>
            <a:endParaRPr b="0" i="0" sz="2400" u="none" cap="none" strike="noStrike">
              <a:solidFill>
                <a:srgbClr val="FBFBFB"/>
              </a:solidFill>
              <a:latin typeface="Roboto Light"/>
              <a:ea typeface="Roboto Light"/>
              <a:cs typeface="Roboto Light"/>
              <a:sym typeface="Roboto Light"/>
            </a:endParaRPr>
          </a:p>
          <a:p>
            <a:pPr indent="0" lvl="0" marL="0" marR="0" rtl="0" algn="l">
              <a:lnSpc>
                <a:spcPct val="115000"/>
              </a:lnSpc>
              <a:spcBef>
                <a:spcPts val="0"/>
              </a:spcBef>
              <a:spcAft>
                <a:spcPts val="0"/>
              </a:spcAft>
              <a:buClr>
                <a:srgbClr val="000000"/>
              </a:buClr>
              <a:buSzPts val="2400"/>
              <a:buFont typeface="Arial"/>
              <a:buNone/>
            </a:pPr>
            <a:r>
              <a:t/>
            </a:r>
            <a:endParaRPr b="0" i="0" sz="2400" u="none" cap="none" strike="noStrike">
              <a:solidFill>
                <a:srgbClr val="FBFBFB"/>
              </a:solidFill>
              <a:latin typeface="Roboto Light"/>
              <a:ea typeface="Roboto Light"/>
              <a:cs typeface="Roboto Light"/>
              <a:sym typeface="Roboto Light"/>
            </a:endParaRPr>
          </a:p>
        </p:txBody>
      </p:sp>
      <p:graphicFrame>
        <p:nvGraphicFramePr>
          <p:cNvPr id="1967" name="Google Shape;1967;p122"/>
          <p:cNvGraphicFramePr/>
          <p:nvPr/>
        </p:nvGraphicFramePr>
        <p:xfrm>
          <a:off x="720000" y="1494000"/>
          <a:ext cx="3000000" cy="3000000"/>
        </p:xfrm>
        <a:graphic>
          <a:graphicData uri="http://schemas.openxmlformats.org/drawingml/2006/table">
            <a:tbl>
              <a:tblPr>
                <a:noFill/>
                <a:tableStyleId>{76E1843F-7A18-430E-9F56-E776986D071B}</a:tableStyleId>
              </a:tblPr>
              <a:tblGrid>
                <a:gridCol w="2561400"/>
                <a:gridCol w="2658600"/>
              </a:tblGrid>
              <a:tr h="518425">
                <a:tc gridSpan="2">
                  <a:txBody>
                    <a:bodyPr/>
                    <a:lstStyle/>
                    <a:p>
                      <a:pPr indent="0" lvl="0" marL="0" marR="0" rtl="0" algn="ctr">
                        <a:lnSpc>
                          <a:spcPct val="100000"/>
                        </a:lnSpc>
                        <a:spcBef>
                          <a:spcPts val="0"/>
                        </a:spcBef>
                        <a:spcAft>
                          <a:spcPts val="0"/>
                        </a:spcAft>
                        <a:buClr>
                          <a:srgbClr val="000000"/>
                        </a:buClr>
                        <a:buSzPts val="1200"/>
                        <a:buFont typeface="Arial"/>
                        <a:buNone/>
                      </a:pPr>
                      <a:r>
                        <a:rPr b="1" lang="es" u="none" cap="none" strike="noStrike">
                          <a:solidFill>
                            <a:srgbClr val="FFFFFF"/>
                          </a:solidFill>
                          <a:latin typeface="Raleway"/>
                          <a:ea typeface="Raleway"/>
                          <a:cs typeface="Raleway"/>
                          <a:sym typeface="Raleway"/>
                        </a:rPr>
                        <a:t>Recycling per year</a:t>
                      </a:r>
                      <a:endParaRPr b="1"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hMerge="1"/>
              </a:tr>
              <a:tr h="535250">
                <a:tc>
                  <a:txBody>
                    <a:bodyPr/>
                    <a:lstStyle/>
                    <a:p>
                      <a:pPr indent="0" lvl="0" marL="0" marR="0" rtl="0" algn="ctr">
                        <a:lnSpc>
                          <a:spcPct val="100000"/>
                        </a:lnSpc>
                        <a:spcBef>
                          <a:spcPts val="0"/>
                        </a:spcBef>
                        <a:spcAft>
                          <a:spcPts val="0"/>
                        </a:spcAft>
                        <a:buClr>
                          <a:srgbClr val="000000"/>
                        </a:buClr>
                        <a:buSzPts val="1200"/>
                        <a:buFont typeface="Arial"/>
                        <a:buNone/>
                      </a:pPr>
                      <a:r>
                        <a:rPr b="1" lang="es" sz="1200" u="none" cap="none" strike="noStrike">
                          <a:solidFill>
                            <a:srgbClr val="FFFFFF"/>
                          </a:solidFill>
                          <a:latin typeface="Raleway"/>
                          <a:ea typeface="Raleway"/>
                          <a:cs typeface="Raleway"/>
                          <a:sym typeface="Raleway"/>
                        </a:rPr>
                        <a:t>Material Type</a:t>
                      </a:r>
                      <a:endParaRPr b="1"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1" lang="es" sz="1200" u="none" cap="none" strike="noStrike">
                          <a:solidFill>
                            <a:srgbClr val="FFFFFF"/>
                          </a:solidFill>
                          <a:latin typeface="Raleway"/>
                          <a:ea typeface="Raleway"/>
                          <a:cs typeface="Raleway"/>
                          <a:sym typeface="Raleway"/>
                        </a:rPr>
                        <a:t>Annual Tomes  (m3)</a:t>
                      </a:r>
                      <a:endParaRPr b="1"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451150">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388800">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388800">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388800">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388800">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Total :</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bl>
          </a:graphicData>
        </a:graphic>
      </p:graphicFrame>
      <p:pic>
        <p:nvPicPr>
          <p:cNvPr id="1968" name="Google Shape;1968;p122"/>
          <p:cNvPicPr preferRelativeResize="0"/>
          <p:nvPr/>
        </p:nvPicPr>
        <p:blipFill rotWithShape="1">
          <a:blip r:embed="rId3">
            <a:alphaModFix/>
          </a:blip>
          <a:srcRect b="0" l="0" r="0" t="0"/>
          <a:stretch/>
        </p:blipFill>
        <p:spPr>
          <a:xfrm>
            <a:off x="6517502" y="2012425"/>
            <a:ext cx="1920004" cy="1891200"/>
          </a:xfrm>
          <a:prstGeom prst="rect">
            <a:avLst/>
          </a:prstGeom>
          <a:noFill/>
          <a:ln>
            <a:noFill/>
          </a:ln>
        </p:spPr>
      </p:pic>
      <p:sp>
        <p:nvSpPr>
          <p:cNvPr id="1969" name="Google Shape;1969;p122"/>
          <p:cNvSpPr/>
          <p:nvPr/>
        </p:nvSpPr>
        <p:spPr>
          <a:xfrm>
            <a:off x="5714550" y="3776425"/>
            <a:ext cx="3429300" cy="1391100"/>
          </a:xfrm>
          <a:prstGeom prst="wedgeRectCallout">
            <a:avLst>
              <a:gd fmla="val -59595" name="adj1"/>
              <a:gd fmla="val -4717"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i="0" lang="es" sz="1600" u="none" cap="none" strike="noStrike">
                <a:solidFill>
                  <a:srgbClr val="0E2A47"/>
                </a:solidFill>
                <a:latin typeface="Raleway"/>
                <a:ea typeface="Raleway"/>
                <a:cs typeface="Raleway"/>
                <a:sym typeface="Raleway"/>
              </a:rPr>
              <a:t>Recyclable materials include many kinds of </a:t>
            </a:r>
            <a:r>
              <a:rPr b="1" i="0" lang="es" sz="1600" u="none" cap="none" strike="noStrike">
                <a:solidFill>
                  <a:srgbClr val="0E2A47"/>
                </a:solidFill>
                <a:latin typeface="Raleway"/>
                <a:ea typeface="Raleway"/>
                <a:cs typeface="Raleway"/>
                <a:sym typeface="Raleway"/>
              </a:rPr>
              <a:t>glass, paper, cardboard, metal, plastic, tires, textiles, batteries, and electronics</a:t>
            </a:r>
            <a:endParaRPr b="1" i="0" sz="1600" u="none" cap="none" strike="noStrike">
              <a:solidFill>
                <a:srgbClr val="0E2A47"/>
              </a:solidFill>
              <a:latin typeface="Raleway"/>
              <a:ea typeface="Raleway"/>
              <a:cs typeface="Raleway"/>
              <a:sym typeface="Raleway"/>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69"/>
                                        </p:tgtEl>
                                        <p:attrNameLst>
                                          <p:attrName>style.visibility</p:attrName>
                                        </p:attrNameLst>
                                      </p:cBhvr>
                                      <p:to>
                                        <p:strVal val="visible"/>
                                      </p:to>
                                    </p:set>
                                    <p:animEffect filter="fade" transition="in">
                                      <p:cBhvr>
                                        <p:cTn dur="1000"/>
                                        <p:tgtEl>
                                          <p:spTgt spid="19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3" name="Shape 1973"/>
        <p:cNvGrpSpPr/>
        <p:nvPr/>
      </p:nvGrpSpPr>
      <p:grpSpPr>
        <a:xfrm>
          <a:off x="0" y="0"/>
          <a:ext cx="0" cy="0"/>
          <a:chOff x="0" y="0"/>
          <a:chExt cx="0" cy="0"/>
        </a:xfrm>
      </p:grpSpPr>
      <p:sp>
        <p:nvSpPr>
          <p:cNvPr id="1974" name="Google Shape;1974;p123"/>
          <p:cNvSpPr/>
          <p:nvPr/>
        </p:nvSpPr>
        <p:spPr>
          <a:xfrm>
            <a:off x="0" y="2127925"/>
            <a:ext cx="5497800" cy="826800"/>
          </a:xfrm>
          <a:prstGeom prst="homePlate">
            <a:avLst>
              <a:gd fmla="val 50000" name="adj"/>
            </a:avLst>
          </a:prstGeom>
          <a:solidFill>
            <a:srgbClr val="48FFD5"/>
          </a:solidFill>
          <a:ln>
            <a:noFill/>
          </a:ln>
        </p:spPr>
        <p:txBody>
          <a:bodyPr anchorCtr="0" anchor="ctr" bIns="91425" lIns="270000"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1" lang="es" sz="2400">
                <a:solidFill>
                  <a:srgbClr val="07223B"/>
                </a:solidFill>
                <a:latin typeface="Raleway"/>
                <a:ea typeface="Raleway"/>
                <a:cs typeface="Raleway"/>
                <a:sym typeface="Raleway"/>
              </a:rPr>
              <a:t>CSR</a:t>
            </a:r>
            <a:endParaRPr b="1" i="0" sz="2400" u="none" cap="none" strike="noStrike">
              <a:solidFill>
                <a:srgbClr val="07223B"/>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2400"/>
              <a:buFont typeface="Arial"/>
              <a:buNone/>
            </a:pPr>
            <a:r>
              <a:rPr b="1" i="0" lang="es" sz="2000" u="none" cap="none" strike="noStrike">
                <a:solidFill>
                  <a:srgbClr val="07223B"/>
                </a:solidFill>
                <a:latin typeface="Raleway"/>
                <a:ea typeface="Raleway"/>
                <a:cs typeface="Raleway"/>
                <a:sym typeface="Raleway"/>
              </a:rPr>
              <a:t>(</a:t>
            </a:r>
            <a:r>
              <a:rPr b="1" lang="es" sz="2000">
                <a:solidFill>
                  <a:srgbClr val="07223B"/>
                </a:solidFill>
                <a:latin typeface="Raleway"/>
                <a:ea typeface="Raleway"/>
                <a:cs typeface="Raleway"/>
                <a:sym typeface="Raleway"/>
              </a:rPr>
              <a:t>Corporate Social Responsibility</a:t>
            </a:r>
            <a:r>
              <a:rPr b="1" i="0" lang="es" sz="2000" u="none" cap="none" strike="noStrike">
                <a:solidFill>
                  <a:srgbClr val="07223B"/>
                </a:solidFill>
                <a:latin typeface="Raleway"/>
                <a:ea typeface="Raleway"/>
                <a:cs typeface="Raleway"/>
                <a:sym typeface="Raleway"/>
              </a:rPr>
              <a:t>)</a:t>
            </a:r>
            <a:endParaRPr b="1" i="0" sz="2000" u="none" cap="none" strike="noStrike">
              <a:solidFill>
                <a:srgbClr val="07223B"/>
              </a:solidFill>
              <a:latin typeface="Raleway"/>
              <a:ea typeface="Raleway"/>
              <a:cs typeface="Raleway"/>
              <a:sym typeface="Raleway"/>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8" name="Shape 1978"/>
        <p:cNvGrpSpPr/>
        <p:nvPr/>
      </p:nvGrpSpPr>
      <p:grpSpPr>
        <a:xfrm>
          <a:off x="0" y="0"/>
          <a:ext cx="0" cy="0"/>
          <a:chOff x="0" y="0"/>
          <a:chExt cx="0" cy="0"/>
        </a:xfrm>
      </p:grpSpPr>
      <p:sp>
        <p:nvSpPr>
          <p:cNvPr id="1979" name="Google Shape;1979;p124"/>
          <p:cNvSpPr txBox="1"/>
          <p:nvPr/>
        </p:nvSpPr>
        <p:spPr>
          <a:xfrm>
            <a:off x="486050" y="62025"/>
            <a:ext cx="8141400" cy="4965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800"/>
              <a:buFont typeface="Arial"/>
              <a:buNone/>
            </a:pPr>
            <a:r>
              <a:rPr b="1" lang="es" sz="4600">
                <a:solidFill>
                  <a:srgbClr val="42FFB7"/>
                </a:solidFill>
                <a:latin typeface="Raleway"/>
                <a:ea typeface="Raleway"/>
                <a:cs typeface="Raleway"/>
                <a:sym typeface="Raleway"/>
              </a:rPr>
              <a:t>What is </a:t>
            </a:r>
            <a:r>
              <a:rPr b="1" i="0" lang="es" sz="4600" u="none" cap="none" strike="noStrike">
                <a:solidFill>
                  <a:srgbClr val="42FFB7"/>
                </a:solidFill>
                <a:latin typeface="Raleway"/>
                <a:ea typeface="Raleway"/>
                <a:cs typeface="Raleway"/>
                <a:sym typeface="Raleway"/>
              </a:rPr>
              <a:t>Corporate Social </a:t>
            </a:r>
            <a:r>
              <a:rPr b="1" lang="es" sz="4600">
                <a:solidFill>
                  <a:srgbClr val="42FFB7"/>
                </a:solidFill>
                <a:latin typeface="Raleway"/>
                <a:ea typeface="Raleway"/>
                <a:cs typeface="Raleway"/>
                <a:sym typeface="Raleway"/>
              </a:rPr>
              <a:t>Responsibility (CSR)?</a:t>
            </a:r>
            <a:endParaRPr b="1" i="0" sz="700" u="none" cap="none" strike="noStrike">
              <a:solidFill>
                <a:srgbClr val="42FFB7"/>
              </a:solidFill>
              <a:latin typeface="Raleway"/>
              <a:ea typeface="Raleway"/>
              <a:cs typeface="Raleway"/>
              <a:sym typeface="Raleway"/>
            </a:endParaRPr>
          </a:p>
          <a:p>
            <a:pPr indent="0" lvl="0" marL="0" marR="0" rtl="0" algn="l">
              <a:lnSpc>
                <a:spcPct val="115000"/>
              </a:lnSpc>
              <a:spcBef>
                <a:spcPts val="1500"/>
              </a:spcBef>
              <a:spcAft>
                <a:spcPts val="0"/>
              </a:spcAft>
              <a:buClr>
                <a:srgbClr val="000000"/>
              </a:buClr>
              <a:buSzPts val="2400"/>
              <a:buFont typeface="Arial"/>
              <a:buNone/>
            </a:pPr>
            <a:r>
              <a:rPr b="1" lang="es" sz="2300">
                <a:solidFill>
                  <a:srgbClr val="FFFFFF"/>
                </a:solidFill>
                <a:latin typeface="Raleway"/>
                <a:ea typeface="Raleway"/>
                <a:cs typeface="Raleway"/>
                <a:sym typeface="Raleway"/>
              </a:rPr>
              <a:t>Corporate Social Responsibility (CSR)</a:t>
            </a:r>
            <a:r>
              <a:rPr lang="es" sz="2300">
                <a:solidFill>
                  <a:srgbClr val="FFFFFF"/>
                </a:solidFill>
                <a:latin typeface="Raleway"/>
                <a:ea typeface="Raleway"/>
                <a:cs typeface="Raleway"/>
                <a:sym typeface="Raleway"/>
              </a:rPr>
              <a:t> is a commitment of the organisation to specific social and environmental goals. </a:t>
            </a:r>
            <a:r>
              <a:rPr i="0" lang="es" sz="2300" u="none" cap="none" strike="noStrike">
                <a:solidFill>
                  <a:srgbClr val="FFFFFF"/>
                </a:solidFill>
                <a:latin typeface="Raleway"/>
                <a:ea typeface="Raleway"/>
                <a:cs typeface="Raleway"/>
                <a:sym typeface="Raleway"/>
              </a:rPr>
              <a:t>CSR initiatives can fall in one or more of the four categories below:</a:t>
            </a:r>
            <a:endParaRPr i="0" sz="2300" u="none" cap="none" strike="noStrike">
              <a:solidFill>
                <a:srgbClr val="FFFFFF"/>
              </a:solidFill>
              <a:latin typeface="Raleway"/>
              <a:ea typeface="Raleway"/>
              <a:cs typeface="Raleway"/>
              <a:sym typeface="Raleway"/>
            </a:endParaRPr>
          </a:p>
          <a:p>
            <a:pPr indent="-368300" lvl="0" marL="457200" marR="0" rtl="0" algn="l">
              <a:lnSpc>
                <a:spcPct val="115000"/>
              </a:lnSpc>
              <a:spcBef>
                <a:spcPts val="500"/>
              </a:spcBef>
              <a:spcAft>
                <a:spcPts val="0"/>
              </a:spcAft>
              <a:buClr>
                <a:srgbClr val="FBFBFB"/>
              </a:buClr>
              <a:buSzPts val="2200"/>
              <a:buFont typeface="Raleway"/>
              <a:buChar char="●"/>
            </a:pPr>
            <a:r>
              <a:rPr i="0" lang="es" sz="2200" u="none" cap="none" strike="noStrike">
                <a:solidFill>
                  <a:srgbClr val="FBFBFB"/>
                </a:solidFill>
                <a:latin typeface="Raleway"/>
                <a:ea typeface="Raleway"/>
                <a:cs typeface="Raleway"/>
                <a:sym typeface="Raleway"/>
              </a:rPr>
              <a:t>Environmental Responsibility</a:t>
            </a:r>
            <a:endParaRPr i="0" sz="2200" u="none" cap="none" strike="noStrike">
              <a:solidFill>
                <a:srgbClr val="FBFBFB"/>
              </a:solidFill>
              <a:latin typeface="Raleway"/>
              <a:ea typeface="Raleway"/>
              <a:cs typeface="Raleway"/>
              <a:sym typeface="Raleway"/>
            </a:endParaRPr>
          </a:p>
          <a:p>
            <a:pPr indent="-368300" lvl="0" marL="457200" marR="0" rtl="0" algn="l">
              <a:lnSpc>
                <a:spcPct val="115000"/>
              </a:lnSpc>
              <a:spcBef>
                <a:spcPts val="0"/>
              </a:spcBef>
              <a:spcAft>
                <a:spcPts val="0"/>
              </a:spcAft>
              <a:buClr>
                <a:srgbClr val="FBFBFB"/>
              </a:buClr>
              <a:buSzPts val="2200"/>
              <a:buFont typeface="Raleway"/>
              <a:buChar char="●"/>
            </a:pPr>
            <a:r>
              <a:rPr i="0" lang="es" sz="2200" u="none" cap="none" strike="noStrike">
                <a:solidFill>
                  <a:srgbClr val="FBFBFB"/>
                </a:solidFill>
                <a:latin typeface="Raleway"/>
                <a:ea typeface="Raleway"/>
                <a:cs typeface="Raleway"/>
                <a:sym typeface="Raleway"/>
              </a:rPr>
              <a:t>Ethical Responsibility</a:t>
            </a:r>
            <a:endParaRPr i="0" sz="2200" u="none" cap="none" strike="noStrike">
              <a:solidFill>
                <a:srgbClr val="FBFBFB"/>
              </a:solidFill>
              <a:latin typeface="Raleway"/>
              <a:ea typeface="Raleway"/>
              <a:cs typeface="Raleway"/>
              <a:sym typeface="Raleway"/>
            </a:endParaRPr>
          </a:p>
          <a:p>
            <a:pPr indent="-368300" lvl="0" marL="457200" marR="0" rtl="0" algn="l">
              <a:lnSpc>
                <a:spcPct val="115000"/>
              </a:lnSpc>
              <a:spcBef>
                <a:spcPts val="0"/>
              </a:spcBef>
              <a:spcAft>
                <a:spcPts val="0"/>
              </a:spcAft>
              <a:buClr>
                <a:srgbClr val="FBFBFB"/>
              </a:buClr>
              <a:buSzPts val="2200"/>
              <a:buFont typeface="Raleway"/>
              <a:buChar char="●"/>
            </a:pPr>
            <a:r>
              <a:rPr i="0" lang="es" sz="2200" u="none" cap="none" strike="noStrike">
                <a:solidFill>
                  <a:srgbClr val="FBFBFB"/>
                </a:solidFill>
                <a:latin typeface="Raleway"/>
                <a:ea typeface="Raleway"/>
                <a:cs typeface="Raleway"/>
                <a:sym typeface="Raleway"/>
              </a:rPr>
              <a:t>Philanthropic Responsibility</a:t>
            </a:r>
            <a:endParaRPr i="0" sz="2200" u="none" cap="none" strike="noStrike">
              <a:solidFill>
                <a:srgbClr val="FBFBFB"/>
              </a:solidFill>
              <a:latin typeface="Raleway"/>
              <a:ea typeface="Raleway"/>
              <a:cs typeface="Raleway"/>
              <a:sym typeface="Raleway"/>
            </a:endParaRPr>
          </a:p>
          <a:p>
            <a:pPr indent="-368300" lvl="0" marL="457200" marR="0" rtl="0" algn="l">
              <a:lnSpc>
                <a:spcPct val="115000"/>
              </a:lnSpc>
              <a:spcBef>
                <a:spcPts val="0"/>
              </a:spcBef>
              <a:spcAft>
                <a:spcPts val="0"/>
              </a:spcAft>
              <a:buClr>
                <a:srgbClr val="FBFBFB"/>
              </a:buClr>
              <a:buSzPts val="2200"/>
              <a:buFont typeface="Raleway"/>
              <a:buChar char="●"/>
            </a:pPr>
            <a:r>
              <a:rPr i="0" lang="es" sz="2200" u="none" cap="none" strike="noStrike">
                <a:solidFill>
                  <a:srgbClr val="FBFBFB"/>
                </a:solidFill>
                <a:latin typeface="Raleway"/>
                <a:ea typeface="Raleway"/>
                <a:cs typeface="Raleway"/>
                <a:sym typeface="Raleway"/>
              </a:rPr>
              <a:t>Economic Responsibility</a:t>
            </a:r>
            <a:endParaRPr i="0" sz="2200" u="none" cap="none" strike="noStrike">
              <a:solidFill>
                <a:srgbClr val="FBFBFB"/>
              </a:solidFill>
              <a:latin typeface="Raleway"/>
              <a:ea typeface="Raleway"/>
              <a:cs typeface="Raleway"/>
              <a:sym typeface="Raleway"/>
            </a:endParaRPr>
          </a:p>
          <a:p>
            <a:pPr indent="0" lvl="0" marL="0" marR="0" rtl="0" algn="l">
              <a:lnSpc>
                <a:spcPct val="115000"/>
              </a:lnSpc>
              <a:spcBef>
                <a:spcPts val="0"/>
              </a:spcBef>
              <a:spcAft>
                <a:spcPts val="0"/>
              </a:spcAft>
              <a:buClr>
                <a:srgbClr val="000000"/>
              </a:buClr>
              <a:buSzPts val="2400"/>
              <a:buFont typeface="Arial"/>
              <a:buNone/>
            </a:pPr>
            <a:r>
              <a:t/>
            </a:r>
            <a:endParaRPr i="0" sz="2400" u="none" cap="none" strike="noStrike">
              <a:solidFill>
                <a:srgbClr val="FBFBFB"/>
              </a:solidFill>
              <a:latin typeface="Raleway"/>
              <a:ea typeface="Raleway"/>
              <a:cs typeface="Raleway"/>
              <a:sym typeface="Raleway"/>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3" name="Shape 1983"/>
        <p:cNvGrpSpPr/>
        <p:nvPr/>
      </p:nvGrpSpPr>
      <p:grpSpPr>
        <a:xfrm>
          <a:off x="0" y="0"/>
          <a:ext cx="0" cy="0"/>
          <a:chOff x="0" y="0"/>
          <a:chExt cx="0" cy="0"/>
        </a:xfrm>
      </p:grpSpPr>
      <p:sp>
        <p:nvSpPr>
          <p:cNvPr id="1984" name="Google Shape;1984;p125"/>
          <p:cNvSpPr txBox="1"/>
          <p:nvPr/>
        </p:nvSpPr>
        <p:spPr>
          <a:xfrm>
            <a:off x="457950" y="549350"/>
            <a:ext cx="8056800" cy="3799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800"/>
              <a:buFont typeface="Arial"/>
              <a:buNone/>
            </a:pPr>
            <a:r>
              <a:t/>
            </a:r>
            <a:endParaRPr b="1" sz="4800">
              <a:solidFill>
                <a:srgbClr val="42FFB7"/>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4800"/>
              <a:buFont typeface="Arial"/>
              <a:buNone/>
            </a:pPr>
            <a:r>
              <a:t/>
            </a:r>
            <a:endParaRPr b="1" sz="2000">
              <a:solidFill>
                <a:srgbClr val="42FFB7"/>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4800"/>
              <a:buFont typeface="Arial"/>
              <a:buNone/>
            </a:pPr>
            <a:r>
              <a:rPr lang="es" sz="3900">
                <a:solidFill>
                  <a:srgbClr val="42FFB7"/>
                </a:solidFill>
                <a:latin typeface="Raleway"/>
                <a:ea typeface="Raleway"/>
                <a:cs typeface="Raleway"/>
                <a:sym typeface="Raleway"/>
              </a:rPr>
              <a:t>A CSR is </a:t>
            </a:r>
            <a:r>
              <a:rPr b="1" lang="es" sz="3900">
                <a:solidFill>
                  <a:srgbClr val="42FFB7"/>
                </a:solidFill>
                <a:latin typeface="Raleway"/>
                <a:ea typeface="Raleway"/>
                <a:cs typeface="Raleway"/>
                <a:sym typeface="Raleway"/>
              </a:rPr>
              <a:t>not restricted</a:t>
            </a:r>
            <a:r>
              <a:rPr lang="es" sz="3900">
                <a:solidFill>
                  <a:srgbClr val="42FFB7"/>
                </a:solidFill>
                <a:latin typeface="Raleway"/>
                <a:ea typeface="Raleway"/>
                <a:cs typeface="Raleway"/>
                <a:sym typeface="Raleway"/>
              </a:rPr>
              <a:t> to environmental issues as is the ISO 14001!</a:t>
            </a:r>
            <a:endParaRPr sz="3900">
              <a:solidFill>
                <a:srgbClr val="42FFB7"/>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4800"/>
              <a:buFont typeface="Arial"/>
              <a:buNone/>
            </a:pPr>
            <a:r>
              <a:t/>
            </a:r>
            <a:endParaRPr b="1" sz="3900">
              <a:solidFill>
                <a:srgbClr val="42FFB7"/>
              </a:solidFill>
              <a:latin typeface="Raleway"/>
              <a:ea typeface="Raleway"/>
              <a:cs typeface="Raleway"/>
              <a:sym typeface="Raleway"/>
            </a:endParaRPr>
          </a:p>
          <a:p>
            <a:pPr indent="0" lvl="0" marL="0" marR="0" rtl="0" algn="ctr">
              <a:lnSpc>
                <a:spcPct val="115000"/>
              </a:lnSpc>
              <a:spcBef>
                <a:spcPts val="0"/>
              </a:spcBef>
              <a:spcAft>
                <a:spcPts val="0"/>
              </a:spcAft>
              <a:buClr>
                <a:srgbClr val="000000"/>
              </a:buClr>
              <a:buSzPts val="1300"/>
              <a:buFont typeface="Arial"/>
              <a:buNone/>
            </a:pPr>
            <a:r>
              <a:t/>
            </a:r>
            <a:endParaRPr b="0" i="0" sz="1300" u="none" cap="none" strike="noStrike">
              <a:solidFill>
                <a:srgbClr val="FFFFFF"/>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BFBFB"/>
              </a:solidFill>
              <a:latin typeface="Roboto Light"/>
              <a:ea typeface="Roboto Light"/>
              <a:cs typeface="Roboto Light"/>
              <a:sym typeface="Roboto Light"/>
            </a:endParaRPr>
          </a:p>
          <a:p>
            <a:pPr indent="0" lvl="0" marL="0" marR="0" rtl="0" algn="ctr">
              <a:lnSpc>
                <a:spcPct val="115000"/>
              </a:lnSpc>
              <a:spcBef>
                <a:spcPts val="0"/>
              </a:spcBef>
              <a:spcAft>
                <a:spcPts val="0"/>
              </a:spcAft>
              <a:buClr>
                <a:srgbClr val="000000"/>
              </a:buClr>
              <a:buSzPts val="2300"/>
              <a:buFont typeface="Arial"/>
              <a:buNone/>
            </a:pPr>
            <a:r>
              <a:t/>
            </a:r>
            <a:endParaRPr b="0" i="0" sz="2300" u="none" cap="none" strike="noStrike">
              <a:solidFill>
                <a:srgbClr val="FFFFFF"/>
              </a:solidFill>
              <a:latin typeface="Raleway"/>
              <a:ea typeface="Raleway"/>
              <a:cs typeface="Raleway"/>
              <a:sym typeface="Raleway"/>
            </a:endParaRPr>
          </a:p>
        </p:txBody>
      </p:sp>
      <p:pic>
        <p:nvPicPr>
          <p:cNvPr id="1985" name="Google Shape;1985;p125"/>
          <p:cNvPicPr preferRelativeResize="0"/>
          <p:nvPr/>
        </p:nvPicPr>
        <p:blipFill>
          <a:blip r:embed="rId3">
            <a:alphaModFix/>
          </a:blip>
          <a:stretch>
            <a:fillRect/>
          </a:stretch>
        </p:blipFill>
        <p:spPr>
          <a:xfrm>
            <a:off x="457950" y="89650"/>
            <a:ext cx="1354826" cy="1245799"/>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9" name="Shape 1989"/>
        <p:cNvGrpSpPr/>
        <p:nvPr/>
      </p:nvGrpSpPr>
      <p:grpSpPr>
        <a:xfrm>
          <a:off x="0" y="0"/>
          <a:ext cx="0" cy="0"/>
          <a:chOff x="0" y="0"/>
          <a:chExt cx="0" cy="0"/>
        </a:xfrm>
      </p:grpSpPr>
      <p:sp>
        <p:nvSpPr>
          <p:cNvPr id="1990" name="Google Shape;1990;p126"/>
          <p:cNvSpPr/>
          <p:nvPr/>
        </p:nvSpPr>
        <p:spPr>
          <a:xfrm rot="-3173578">
            <a:off x="2985225" y="845378"/>
            <a:ext cx="501903" cy="500527"/>
          </a:xfrm>
          <a:custGeom>
            <a:rect b="b" l="l" r="r" t="t"/>
            <a:pathLst>
              <a:path extrusionOk="0" h="15634" w="15677">
                <a:moveTo>
                  <a:pt x="7625" y="4899"/>
                </a:moveTo>
                <a:cubicBezTo>
                  <a:pt x="7924" y="4899"/>
                  <a:pt x="8179" y="4942"/>
                  <a:pt x="8435" y="4984"/>
                </a:cubicBezTo>
                <a:cubicBezTo>
                  <a:pt x="8648" y="5070"/>
                  <a:pt x="8861" y="5112"/>
                  <a:pt x="9074" y="5240"/>
                </a:cubicBezTo>
                <a:cubicBezTo>
                  <a:pt x="9287" y="5325"/>
                  <a:pt x="9500" y="5496"/>
                  <a:pt x="9713" y="5666"/>
                </a:cubicBezTo>
                <a:cubicBezTo>
                  <a:pt x="10309" y="6177"/>
                  <a:pt x="10650" y="6859"/>
                  <a:pt x="10778" y="7625"/>
                </a:cubicBezTo>
                <a:cubicBezTo>
                  <a:pt x="10778" y="7881"/>
                  <a:pt x="10778" y="8179"/>
                  <a:pt x="10778" y="8435"/>
                </a:cubicBezTo>
                <a:cubicBezTo>
                  <a:pt x="10735" y="8776"/>
                  <a:pt x="10650" y="9074"/>
                  <a:pt x="10480" y="9372"/>
                </a:cubicBezTo>
                <a:cubicBezTo>
                  <a:pt x="10394" y="9542"/>
                  <a:pt x="10267" y="9713"/>
                  <a:pt x="10139" y="9883"/>
                </a:cubicBezTo>
                <a:lnTo>
                  <a:pt x="10096" y="9926"/>
                </a:lnTo>
                <a:cubicBezTo>
                  <a:pt x="9968" y="10096"/>
                  <a:pt x="9798" y="10224"/>
                  <a:pt x="9628" y="10394"/>
                </a:cubicBezTo>
                <a:cubicBezTo>
                  <a:pt x="9159" y="10778"/>
                  <a:pt x="8520" y="11033"/>
                  <a:pt x="7924" y="11076"/>
                </a:cubicBezTo>
                <a:lnTo>
                  <a:pt x="7370" y="11076"/>
                </a:lnTo>
                <a:cubicBezTo>
                  <a:pt x="7029" y="11033"/>
                  <a:pt x="6688" y="10906"/>
                  <a:pt x="6348" y="10778"/>
                </a:cubicBezTo>
                <a:cubicBezTo>
                  <a:pt x="6049" y="10607"/>
                  <a:pt x="5794" y="10437"/>
                  <a:pt x="5581" y="10181"/>
                </a:cubicBezTo>
                <a:cubicBezTo>
                  <a:pt x="5453" y="10096"/>
                  <a:pt x="5325" y="9968"/>
                  <a:pt x="5240" y="9798"/>
                </a:cubicBezTo>
                <a:cubicBezTo>
                  <a:pt x="4814" y="9287"/>
                  <a:pt x="4601" y="8605"/>
                  <a:pt x="4644" y="7924"/>
                </a:cubicBezTo>
                <a:cubicBezTo>
                  <a:pt x="4644" y="7711"/>
                  <a:pt x="4644" y="7540"/>
                  <a:pt x="4686" y="7370"/>
                </a:cubicBezTo>
                <a:cubicBezTo>
                  <a:pt x="4771" y="7114"/>
                  <a:pt x="4857" y="6859"/>
                  <a:pt x="4942" y="6646"/>
                </a:cubicBezTo>
                <a:cubicBezTo>
                  <a:pt x="5112" y="6305"/>
                  <a:pt x="5325" y="6007"/>
                  <a:pt x="5581" y="5751"/>
                </a:cubicBezTo>
                <a:cubicBezTo>
                  <a:pt x="5751" y="5623"/>
                  <a:pt x="5922" y="5453"/>
                  <a:pt x="6135" y="5325"/>
                </a:cubicBezTo>
                <a:cubicBezTo>
                  <a:pt x="6560" y="5070"/>
                  <a:pt x="7114" y="4942"/>
                  <a:pt x="7625" y="4899"/>
                </a:cubicBezTo>
                <a:close/>
                <a:moveTo>
                  <a:pt x="6731" y="0"/>
                </a:moveTo>
                <a:lnTo>
                  <a:pt x="3919" y="938"/>
                </a:lnTo>
                <a:lnTo>
                  <a:pt x="4516" y="2641"/>
                </a:lnTo>
                <a:cubicBezTo>
                  <a:pt x="4005" y="2982"/>
                  <a:pt x="3493" y="3366"/>
                  <a:pt x="3110" y="3834"/>
                </a:cubicBezTo>
                <a:lnTo>
                  <a:pt x="1534" y="3067"/>
                </a:lnTo>
                <a:lnTo>
                  <a:pt x="213" y="5709"/>
                </a:lnTo>
                <a:lnTo>
                  <a:pt x="1704" y="6433"/>
                </a:lnTo>
                <a:cubicBezTo>
                  <a:pt x="1534" y="7072"/>
                  <a:pt x="1491" y="7711"/>
                  <a:pt x="1534" y="8392"/>
                </a:cubicBezTo>
                <a:lnTo>
                  <a:pt x="0" y="8903"/>
                </a:lnTo>
                <a:lnTo>
                  <a:pt x="980" y="11715"/>
                </a:lnTo>
                <a:lnTo>
                  <a:pt x="2428" y="11246"/>
                </a:lnTo>
                <a:cubicBezTo>
                  <a:pt x="2769" y="11800"/>
                  <a:pt x="3238" y="12311"/>
                  <a:pt x="3749" y="12737"/>
                </a:cubicBezTo>
                <a:lnTo>
                  <a:pt x="3067" y="14100"/>
                </a:lnTo>
                <a:lnTo>
                  <a:pt x="5709" y="15421"/>
                </a:lnTo>
                <a:lnTo>
                  <a:pt x="6433" y="14015"/>
                </a:lnTo>
                <a:cubicBezTo>
                  <a:pt x="6845" y="14098"/>
                  <a:pt x="7258" y="14145"/>
                  <a:pt x="7682" y="14145"/>
                </a:cubicBezTo>
                <a:cubicBezTo>
                  <a:pt x="7915" y="14145"/>
                  <a:pt x="8151" y="14131"/>
                  <a:pt x="8392" y="14100"/>
                </a:cubicBezTo>
                <a:lnTo>
                  <a:pt x="8903" y="15634"/>
                </a:lnTo>
                <a:lnTo>
                  <a:pt x="11758" y="14697"/>
                </a:lnTo>
                <a:lnTo>
                  <a:pt x="11204" y="13078"/>
                </a:lnTo>
                <a:cubicBezTo>
                  <a:pt x="11715" y="12737"/>
                  <a:pt x="12183" y="12311"/>
                  <a:pt x="12567" y="11800"/>
                </a:cubicBezTo>
                <a:lnTo>
                  <a:pt x="14143" y="12567"/>
                </a:lnTo>
                <a:lnTo>
                  <a:pt x="15464" y="9926"/>
                </a:lnTo>
                <a:lnTo>
                  <a:pt x="13760" y="9074"/>
                </a:lnTo>
                <a:cubicBezTo>
                  <a:pt x="13887" y="8520"/>
                  <a:pt x="13887" y="7924"/>
                  <a:pt x="13845" y="7327"/>
                </a:cubicBezTo>
                <a:lnTo>
                  <a:pt x="15677" y="6731"/>
                </a:lnTo>
                <a:lnTo>
                  <a:pt x="14697" y="3919"/>
                </a:lnTo>
                <a:lnTo>
                  <a:pt x="12865" y="4558"/>
                </a:lnTo>
                <a:cubicBezTo>
                  <a:pt x="12524" y="4090"/>
                  <a:pt x="12183" y="3664"/>
                  <a:pt x="11758" y="3280"/>
                </a:cubicBezTo>
                <a:lnTo>
                  <a:pt x="12609" y="1534"/>
                </a:lnTo>
                <a:lnTo>
                  <a:pt x="9926" y="213"/>
                </a:lnTo>
                <a:lnTo>
                  <a:pt x="9074" y="1917"/>
                </a:lnTo>
                <a:cubicBezTo>
                  <a:pt x="8658" y="1821"/>
                  <a:pt x="8219" y="1774"/>
                  <a:pt x="7792" y="1774"/>
                </a:cubicBezTo>
                <a:cubicBezTo>
                  <a:pt x="7649" y="1774"/>
                  <a:pt x="7508" y="1779"/>
                  <a:pt x="7370" y="1789"/>
                </a:cubicBezTo>
                <a:lnTo>
                  <a:pt x="673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8FFD5"/>
              </a:solidFill>
              <a:latin typeface="Arial"/>
              <a:ea typeface="Arial"/>
              <a:cs typeface="Arial"/>
              <a:sym typeface="Arial"/>
            </a:endParaRPr>
          </a:p>
        </p:txBody>
      </p:sp>
      <p:sp>
        <p:nvSpPr>
          <p:cNvPr id="1991" name="Google Shape;1991;p126"/>
          <p:cNvSpPr/>
          <p:nvPr/>
        </p:nvSpPr>
        <p:spPr>
          <a:xfrm>
            <a:off x="6359289" y="786652"/>
            <a:ext cx="267858" cy="59329"/>
          </a:xfrm>
          <a:custGeom>
            <a:rect b="b" l="l" r="r" t="t"/>
            <a:pathLst>
              <a:path extrusionOk="0" h="1321" w="5964">
                <a:moveTo>
                  <a:pt x="0" y="0"/>
                </a:moveTo>
                <a:lnTo>
                  <a:pt x="0" y="1321"/>
                </a:lnTo>
                <a:lnTo>
                  <a:pt x="5964" y="1321"/>
                </a:lnTo>
                <a:lnTo>
                  <a:pt x="596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8FFD5"/>
              </a:solidFill>
              <a:latin typeface="Arial"/>
              <a:ea typeface="Arial"/>
              <a:cs typeface="Arial"/>
              <a:sym typeface="Arial"/>
            </a:endParaRPr>
          </a:p>
        </p:txBody>
      </p:sp>
      <p:sp>
        <p:nvSpPr>
          <p:cNvPr id="1992" name="Google Shape;1992;p126"/>
          <p:cNvSpPr/>
          <p:nvPr/>
        </p:nvSpPr>
        <p:spPr>
          <a:xfrm>
            <a:off x="6782097" y="786652"/>
            <a:ext cx="1568883" cy="59329"/>
          </a:xfrm>
          <a:custGeom>
            <a:rect b="b" l="l" r="r" t="t"/>
            <a:pathLst>
              <a:path extrusionOk="0" h="1321" w="34932">
                <a:moveTo>
                  <a:pt x="0" y="0"/>
                </a:moveTo>
                <a:lnTo>
                  <a:pt x="0" y="1321"/>
                </a:lnTo>
                <a:lnTo>
                  <a:pt x="34931" y="1321"/>
                </a:lnTo>
                <a:lnTo>
                  <a:pt x="34931" y="0"/>
                </a:lnTo>
                <a:close/>
              </a:path>
            </a:pathLst>
          </a:custGeom>
          <a:solidFill>
            <a:srgbClr val="48FF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8FFD5"/>
              </a:solidFill>
              <a:latin typeface="Arial"/>
              <a:ea typeface="Arial"/>
              <a:cs typeface="Arial"/>
              <a:sym typeface="Arial"/>
            </a:endParaRPr>
          </a:p>
        </p:txBody>
      </p:sp>
      <p:sp>
        <p:nvSpPr>
          <p:cNvPr id="1993" name="Google Shape;1993;p126"/>
          <p:cNvSpPr/>
          <p:nvPr/>
        </p:nvSpPr>
        <p:spPr>
          <a:xfrm>
            <a:off x="6359289" y="966482"/>
            <a:ext cx="267858" cy="61261"/>
          </a:xfrm>
          <a:custGeom>
            <a:rect b="b" l="l" r="r" t="t"/>
            <a:pathLst>
              <a:path extrusionOk="0" h="1364" w="5964">
                <a:moveTo>
                  <a:pt x="0" y="0"/>
                </a:moveTo>
                <a:lnTo>
                  <a:pt x="0" y="1364"/>
                </a:lnTo>
                <a:lnTo>
                  <a:pt x="5964" y="1364"/>
                </a:lnTo>
                <a:lnTo>
                  <a:pt x="5964" y="0"/>
                </a:lnTo>
                <a:close/>
              </a:path>
            </a:pathLst>
          </a:custGeom>
          <a:solidFill>
            <a:srgbClr val="48FF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8FFD5"/>
              </a:solidFill>
              <a:latin typeface="Arial"/>
              <a:ea typeface="Arial"/>
              <a:cs typeface="Arial"/>
              <a:sym typeface="Arial"/>
            </a:endParaRPr>
          </a:p>
        </p:txBody>
      </p:sp>
      <p:sp>
        <p:nvSpPr>
          <p:cNvPr id="1994" name="Google Shape;1994;p126"/>
          <p:cNvSpPr/>
          <p:nvPr/>
        </p:nvSpPr>
        <p:spPr>
          <a:xfrm>
            <a:off x="6782097" y="966482"/>
            <a:ext cx="1568883" cy="61261"/>
          </a:xfrm>
          <a:custGeom>
            <a:rect b="b" l="l" r="r" t="t"/>
            <a:pathLst>
              <a:path extrusionOk="0" h="1364" w="34932">
                <a:moveTo>
                  <a:pt x="0" y="0"/>
                </a:moveTo>
                <a:lnTo>
                  <a:pt x="0" y="1364"/>
                </a:lnTo>
                <a:lnTo>
                  <a:pt x="34931" y="1364"/>
                </a:lnTo>
                <a:lnTo>
                  <a:pt x="3493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8FFD5"/>
              </a:solidFill>
              <a:latin typeface="Arial"/>
              <a:ea typeface="Arial"/>
              <a:cs typeface="Arial"/>
              <a:sym typeface="Arial"/>
            </a:endParaRPr>
          </a:p>
        </p:txBody>
      </p:sp>
      <p:sp>
        <p:nvSpPr>
          <p:cNvPr id="1995" name="Google Shape;1995;p126"/>
          <p:cNvSpPr/>
          <p:nvPr/>
        </p:nvSpPr>
        <p:spPr>
          <a:xfrm>
            <a:off x="6359289" y="1148242"/>
            <a:ext cx="267858" cy="59329"/>
          </a:xfrm>
          <a:custGeom>
            <a:rect b="b" l="l" r="r" t="t"/>
            <a:pathLst>
              <a:path extrusionOk="0" h="1321" w="5964">
                <a:moveTo>
                  <a:pt x="0" y="0"/>
                </a:moveTo>
                <a:lnTo>
                  <a:pt x="0" y="1321"/>
                </a:lnTo>
                <a:lnTo>
                  <a:pt x="5964" y="1321"/>
                </a:lnTo>
                <a:lnTo>
                  <a:pt x="5964" y="0"/>
                </a:lnTo>
                <a:close/>
              </a:path>
            </a:pathLst>
          </a:custGeom>
          <a:solidFill>
            <a:srgbClr val="48FF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8FFD5"/>
              </a:solidFill>
              <a:latin typeface="Arial"/>
              <a:ea typeface="Arial"/>
              <a:cs typeface="Arial"/>
              <a:sym typeface="Arial"/>
            </a:endParaRPr>
          </a:p>
        </p:txBody>
      </p:sp>
      <p:sp>
        <p:nvSpPr>
          <p:cNvPr id="1996" name="Google Shape;1996;p126"/>
          <p:cNvSpPr/>
          <p:nvPr/>
        </p:nvSpPr>
        <p:spPr>
          <a:xfrm>
            <a:off x="6782097" y="1148242"/>
            <a:ext cx="991084" cy="59329"/>
          </a:xfrm>
          <a:custGeom>
            <a:rect b="b" l="l" r="r" t="t"/>
            <a:pathLst>
              <a:path extrusionOk="0" h="1321" w="22067">
                <a:moveTo>
                  <a:pt x="0" y="0"/>
                </a:moveTo>
                <a:lnTo>
                  <a:pt x="0" y="1321"/>
                </a:lnTo>
                <a:lnTo>
                  <a:pt x="22066" y="1321"/>
                </a:lnTo>
                <a:lnTo>
                  <a:pt x="22066" y="0"/>
                </a:lnTo>
                <a:close/>
              </a:path>
            </a:pathLst>
          </a:custGeom>
          <a:solidFill>
            <a:srgbClr val="48FF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8FFD5"/>
              </a:solidFill>
              <a:latin typeface="Arial"/>
              <a:ea typeface="Arial"/>
              <a:cs typeface="Arial"/>
              <a:sym typeface="Arial"/>
            </a:endParaRPr>
          </a:p>
        </p:txBody>
      </p:sp>
      <p:sp>
        <p:nvSpPr>
          <p:cNvPr id="1997" name="Google Shape;1997;p126"/>
          <p:cNvSpPr/>
          <p:nvPr/>
        </p:nvSpPr>
        <p:spPr>
          <a:xfrm>
            <a:off x="6359289" y="1330003"/>
            <a:ext cx="267858" cy="59329"/>
          </a:xfrm>
          <a:custGeom>
            <a:rect b="b" l="l" r="r" t="t"/>
            <a:pathLst>
              <a:path extrusionOk="0" h="1321" w="5964">
                <a:moveTo>
                  <a:pt x="0" y="0"/>
                </a:moveTo>
                <a:lnTo>
                  <a:pt x="0" y="1321"/>
                </a:lnTo>
                <a:lnTo>
                  <a:pt x="5964" y="1321"/>
                </a:lnTo>
                <a:lnTo>
                  <a:pt x="5964" y="0"/>
                </a:lnTo>
                <a:close/>
              </a:path>
            </a:pathLst>
          </a:custGeom>
          <a:solidFill>
            <a:srgbClr val="0E2A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8FFD5"/>
              </a:solidFill>
              <a:latin typeface="Arial"/>
              <a:ea typeface="Arial"/>
              <a:cs typeface="Arial"/>
              <a:sym typeface="Arial"/>
            </a:endParaRPr>
          </a:p>
        </p:txBody>
      </p:sp>
      <p:sp>
        <p:nvSpPr>
          <p:cNvPr id="1998" name="Google Shape;1998;p126"/>
          <p:cNvSpPr/>
          <p:nvPr/>
        </p:nvSpPr>
        <p:spPr>
          <a:xfrm>
            <a:off x="6782097" y="1330003"/>
            <a:ext cx="991084" cy="59329"/>
          </a:xfrm>
          <a:custGeom>
            <a:rect b="b" l="l" r="r" t="t"/>
            <a:pathLst>
              <a:path extrusionOk="0" h="1321" w="22067">
                <a:moveTo>
                  <a:pt x="0" y="0"/>
                </a:moveTo>
                <a:lnTo>
                  <a:pt x="0" y="1321"/>
                </a:lnTo>
                <a:lnTo>
                  <a:pt x="22066" y="1321"/>
                </a:lnTo>
                <a:lnTo>
                  <a:pt x="22066" y="0"/>
                </a:lnTo>
                <a:close/>
              </a:path>
            </a:pathLst>
          </a:custGeom>
          <a:solidFill>
            <a:srgbClr val="48FF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8FFD5"/>
              </a:solidFill>
              <a:latin typeface="Arial"/>
              <a:ea typeface="Arial"/>
              <a:cs typeface="Arial"/>
              <a:sym typeface="Arial"/>
            </a:endParaRPr>
          </a:p>
        </p:txBody>
      </p:sp>
      <p:sp>
        <p:nvSpPr>
          <p:cNvPr id="1999" name="Google Shape;1999;p126"/>
          <p:cNvSpPr/>
          <p:nvPr/>
        </p:nvSpPr>
        <p:spPr>
          <a:xfrm>
            <a:off x="648850" y="567075"/>
            <a:ext cx="7980000" cy="4102500"/>
          </a:xfrm>
          <a:prstGeom prst="rect">
            <a:avLst/>
          </a:prstGeom>
          <a:solidFill>
            <a:srgbClr val="1EFFC1"/>
          </a:solidFill>
          <a:ln cap="flat" cmpd="sng" w="9525">
            <a:solidFill>
              <a:srgbClr val="1EFFC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0" name="Google Shape;2000;p126"/>
          <p:cNvSpPr/>
          <p:nvPr/>
        </p:nvSpPr>
        <p:spPr>
          <a:xfrm>
            <a:off x="6055050" y="851685"/>
            <a:ext cx="141654" cy="552963"/>
          </a:xfrm>
          <a:custGeom>
            <a:rect b="b" l="l" r="r" t="t"/>
            <a:pathLst>
              <a:path extrusionOk="0" fill="none" h="12312" w="3154">
                <a:moveTo>
                  <a:pt x="3153" y="12311"/>
                </a:moveTo>
                <a:lnTo>
                  <a:pt x="1" y="12311"/>
                </a:lnTo>
                <a:lnTo>
                  <a:pt x="1" y="0"/>
                </a:lnTo>
                <a:lnTo>
                  <a:pt x="3068" y="0"/>
                </a:lnTo>
              </a:path>
            </a:pathLst>
          </a:custGeom>
          <a:solidFill>
            <a:srgbClr val="48FFD5"/>
          </a:solidFill>
          <a:ln cap="flat" cmpd="sng" w="13850">
            <a:solidFill>
              <a:srgbClr val="48FFD5"/>
            </a:solidFill>
            <a:prstDash val="solid"/>
            <a:miter lim="4259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8FFD5"/>
              </a:solidFill>
              <a:latin typeface="Arial"/>
              <a:ea typeface="Arial"/>
              <a:cs typeface="Arial"/>
              <a:sym typeface="Arial"/>
            </a:endParaRPr>
          </a:p>
        </p:txBody>
      </p:sp>
      <p:sp>
        <p:nvSpPr>
          <p:cNvPr id="2001" name="Google Shape;2001;p126"/>
          <p:cNvSpPr/>
          <p:nvPr/>
        </p:nvSpPr>
        <p:spPr>
          <a:xfrm>
            <a:off x="6534117" y="2977635"/>
            <a:ext cx="1929800" cy="381875"/>
          </a:xfrm>
          <a:custGeom>
            <a:rect b="b" l="l" r="r" t="t"/>
            <a:pathLst>
              <a:path extrusionOk="0" fill="none" h="11928" w="60278">
                <a:moveTo>
                  <a:pt x="0" y="0"/>
                </a:moveTo>
                <a:lnTo>
                  <a:pt x="60277" y="0"/>
                </a:lnTo>
                <a:lnTo>
                  <a:pt x="60277" y="11928"/>
                </a:lnTo>
                <a:lnTo>
                  <a:pt x="0" y="11928"/>
                </a:lnTo>
                <a:close/>
              </a:path>
            </a:pathLst>
          </a:custGeom>
          <a:solidFill>
            <a:srgbClr val="1EFFC1"/>
          </a:solidFill>
          <a:ln cap="flat" cmpd="sng" w="13850">
            <a:solidFill>
              <a:srgbClr val="48FFD5"/>
            </a:solidFill>
            <a:prstDash val="solid"/>
            <a:miter lim="4259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2" name="Google Shape;2002;p126"/>
          <p:cNvSpPr txBox="1"/>
          <p:nvPr/>
        </p:nvSpPr>
        <p:spPr>
          <a:xfrm>
            <a:off x="788575" y="699975"/>
            <a:ext cx="7637700" cy="336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3400"/>
              <a:buFont typeface="Arial"/>
              <a:buNone/>
            </a:pPr>
            <a:r>
              <a:rPr b="1" lang="es" sz="3400">
                <a:solidFill>
                  <a:srgbClr val="0E2A47"/>
                </a:solidFill>
                <a:latin typeface="Raleway"/>
                <a:ea typeface="Raleway"/>
                <a:cs typeface="Raleway"/>
                <a:sym typeface="Raleway"/>
              </a:rPr>
              <a:t>What is the purposes of a CSR </a:t>
            </a:r>
            <a:endParaRPr b="1" sz="3400">
              <a:solidFill>
                <a:srgbClr val="0E2A47"/>
              </a:solidFill>
              <a:latin typeface="Raleway"/>
              <a:ea typeface="Raleway"/>
              <a:cs typeface="Raleway"/>
              <a:sym typeface="Raleway"/>
            </a:endParaRPr>
          </a:p>
          <a:p>
            <a:pPr indent="0" lvl="0" marL="0" marR="0" rtl="0" algn="ctr">
              <a:lnSpc>
                <a:spcPct val="115000"/>
              </a:lnSpc>
              <a:spcBef>
                <a:spcPts val="1200"/>
              </a:spcBef>
              <a:spcAft>
                <a:spcPts val="0"/>
              </a:spcAft>
              <a:buClr>
                <a:srgbClr val="000000"/>
              </a:buClr>
              <a:buSzPts val="2300"/>
              <a:buFont typeface="Arial"/>
              <a:buNone/>
            </a:pPr>
            <a:r>
              <a:rPr b="1" i="0" lang="es" sz="2200" u="none" cap="none" strike="noStrike">
                <a:solidFill>
                  <a:srgbClr val="0E2A47"/>
                </a:solidFill>
                <a:latin typeface="Raleway"/>
                <a:ea typeface="Raleway"/>
                <a:cs typeface="Raleway"/>
                <a:sym typeface="Raleway"/>
              </a:rPr>
              <a:t>Corporate Social Responsibility (CSR)</a:t>
            </a:r>
            <a:r>
              <a:rPr b="0" i="0" lang="es" sz="2200" u="none" cap="none" strike="noStrike">
                <a:solidFill>
                  <a:srgbClr val="0E2A47"/>
                </a:solidFill>
                <a:latin typeface="Raleway"/>
                <a:ea typeface="Raleway"/>
                <a:cs typeface="Raleway"/>
                <a:sym typeface="Raleway"/>
              </a:rPr>
              <a:t> aims </a:t>
            </a:r>
            <a:r>
              <a:rPr lang="es" sz="2200">
                <a:solidFill>
                  <a:srgbClr val="0E2A47"/>
                </a:solidFill>
                <a:latin typeface="Raleway"/>
                <a:ea typeface="Raleway"/>
                <a:cs typeface="Raleway"/>
                <a:sym typeface="Raleway"/>
              </a:rPr>
              <a:t>at </a:t>
            </a:r>
            <a:r>
              <a:rPr b="0" i="0" lang="es" sz="2200" u="none" cap="none" strike="noStrike">
                <a:solidFill>
                  <a:srgbClr val="0E2A47"/>
                </a:solidFill>
                <a:latin typeface="Raleway"/>
                <a:ea typeface="Raleway"/>
                <a:cs typeface="Raleway"/>
                <a:sym typeface="Raleway"/>
              </a:rPr>
              <a:t>contribut</a:t>
            </a:r>
            <a:r>
              <a:rPr lang="es" sz="2200">
                <a:solidFill>
                  <a:srgbClr val="0E2A47"/>
                </a:solidFill>
                <a:latin typeface="Raleway"/>
                <a:ea typeface="Raleway"/>
                <a:cs typeface="Raleway"/>
                <a:sym typeface="Raleway"/>
              </a:rPr>
              <a:t>ing</a:t>
            </a:r>
            <a:r>
              <a:rPr b="0" i="0" lang="es" sz="2200" u="none" cap="none" strike="noStrike">
                <a:solidFill>
                  <a:srgbClr val="0E2A47"/>
                </a:solidFill>
                <a:latin typeface="Raleway"/>
                <a:ea typeface="Raleway"/>
                <a:cs typeface="Raleway"/>
                <a:sym typeface="Raleway"/>
              </a:rPr>
              <a:t> to </a:t>
            </a:r>
            <a:r>
              <a:rPr b="1" i="0" lang="es" sz="2200" u="none" cap="none" strike="noStrike">
                <a:solidFill>
                  <a:srgbClr val="0E2A47"/>
                </a:solidFill>
                <a:latin typeface="Raleway"/>
                <a:ea typeface="Raleway"/>
                <a:cs typeface="Raleway"/>
                <a:sym typeface="Raleway"/>
              </a:rPr>
              <a:t>environmenta</a:t>
            </a:r>
            <a:r>
              <a:rPr b="1" lang="es" sz="2200">
                <a:solidFill>
                  <a:srgbClr val="0E2A47"/>
                </a:solidFill>
                <a:latin typeface="Raleway"/>
                <a:ea typeface="Raleway"/>
                <a:cs typeface="Raleway"/>
                <a:sym typeface="Raleway"/>
              </a:rPr>
              <a:t>l and/ or </a:t>
            </a:r>
            <a:r>
              <a:rPr b="1" i="0" lang="es" sz="2200" u="none" cap="none" strike="noStrike">
                <a:solidFill>
                  <a:srgbClr val="0E2A47"/>
                </a:solidFill>
                <a:latin typeface="Raleway"/>
                <a:ea typeface="Raleway"/>
                <a:cs typeface="Raleway"/>
                <a:sym typeface="Raleway"/>
              </a:rPr>
              <a:t>social goals</a:t>
            </a:r>
            <a:r>
              <a:rPr b="0" i="0" lang="es" sz="2200" u="none" cap="none" strike="noStrike">
                <a:solidFill>
                  <a:srgbClr val="0E2A47"/>
                </a:solidFill>
                <a:latin typeface="Raleway"/>
                <a:ea typeface="Raleway"/>
                <a:cs typeface="Raleway"/>
                <a:sym typeface="Raleway"/>
              </a:rPr>
              <a:t> (o</a:t>
            </a:r>
            <a:r>
              <a:rPr lang="es" sz="2200">
                <a:solidFill>
                  <a:srgbClr val="0E2A47"/>
                </a:solidFill>
                <a:latin typeface="Raleway"/>
                <a:ea typeface="Raleway"/>
                <a:cs typeface="Raleway"/>
                <a:sym typeface="Raleway"/>
              </a:rPr>
              <a:t>f a </a:t>
            </a:r>
            <a:r>
              <a:rPr b="0" i="0" lang="es" sz="2200" u="none" cap="none" strike="noStrike">
                <a:solidFill>
                  <a:srgbClr val="0E2A47"/>
                </a:solidFill>
                <a:latin typeface="Raleway"/>
                <a:ea typeface="Raleway"/>
                <a:cs typeface="Raleway"/>
                <a:sym typeface="Raleway"/>
              </a:rPr>
              <a:t>philanthropic, activist or charitable nature) by engaging in respective practices</a:t>
            </a:r>
            <a:endParaRPr b="0" i="0" sz="2200" u="none" cap="none" strike="noStrike">
              <a:solidFill>
                <a:srgbClr val="0E2A47"/>
              </a:solidFill>
              <a:latin typeface="Raleway"/>
              <a:ea typeface="Raleway"/>
              <a:cs typeface="Raleway"/>
              <a:sym typeface="Raleway"/>
            </a:endParaRPr>
          </a:p>
          <a:p>
            <a:pPr indent="0" lvl="0" marL="0" marR="0" rtl="0" algn="ctr">
              <a:lnSpc>
                <a:spcPct val="115000"/>
              </a:lnSpc>
              <a:spcBef>
                <a:spcPts val="1000"/>
              </a:spcBef>
              <a:spcAft>
                <a:spcPts val="0"/>
              </a:spcAft>
              <a:buClr>
                <a:srgbClr val="000000"/>
              </a:buClr>
              <a:buSzPts val="2300"/>
              <a:buFont typeface="Arial"/>
              <a:buNone/>
            </a:pPr>
            <a:r>
              <a:rPr lang="es" sz="2300">
                <a:solidFill>
                  <a:srgbClr val="0E2A47"/>
                </a:solidFill>
                <a:latin typeface="Raleway"/>
                <a:ea typeface="Raleway"/>
                <a:cs typeface="Raleway"/>
                <a:sym typeface="Raleway"/>
              </a:rPr>
              <a:t>The e</a:t>
            </a:r>
            <a:r>
              <a:rPr lang="es" sz="2300">
                <a:solidFill>
                  <a:srgbClr val="0E2A47"/>
                </a:solidFill>
                <a:latin typeface="Raleway"/>
                <a:ea typeface="Raleway"/>
                <a:cs typeface="Raleway"/>
                <a:sym typeface="Raleway"/>
              </a:rPr>
              <a:t>nvironmental past of a CSR can, for example, involve </a:t>
            </a:r>
            <a:r>
              <a:rPr b="1" lang="es" sz="2300">
                <a:solidFill>
                  <a:srgbClr val="0E2A47"/>
                </a:solidFill>
                <a:latin typeface="Raleway"/>
                <a:ea typeface="Raleway"/>
                <a:cs typeface="Raleway"/>
                <a:sym typeface="Raleway"/>
              </a:rPr>
              <a:t>reducing pollution</a:t>
            </a:r>
            <a:r>
              <a:rPr lang="es" sz="2300">
                <a:solidFill>
                  <a:srgbClr val="0E2A47"/>
                </a:solidFill>
                <a:latin typeface="Raleway"/>
                <a:ea typeface="Raleway"/>
                <a:cs typeface="Raleway"/>
                <a:sym typeface="Raleway"/>
              </a:rPr>
              <a:t>, </a:t>
            </a:r>
            <a:r>
              <a:rPr b="1" lang="es" sz="2300">
                <a:solidFill>
                  <a:srgbClr val="0E2A47"/>
                </a:solidFill>
                <a:latin typeface="Raleway"/>
                <a:ea typeface="Raleway"/>
                <a:cs typeface="Raleway"/>
                <a:sym typeface="Raleway"/>
              </a:rPr>
              <a:t>greenhouse gas emissions</a:t>
            </a:r>
            <a:r>
              <a:rPr lang="es" sz="2300">
                <a:solidFill>
                  <a:srgbClr val="0E2A47"/>
                </a:solidFill>
                <a:latin typeface="Raleway"/>
                <a:ea typeface="Raleway"/>
                <a:cs typeface="Raleway"/>
                <a:sym typeface="Raleway"/>
              </a:rPr>
              <a:t> and a </a:t>
            </a:r>
            <a:r>
              <a:rPr b="1" lang="es" sz="2300">
                <a:solidFill>
                  <a:srgbClr val="0E2A47"/>
                </a:solidFill>
                <a:latin typeface="Raleway"/>
                <a:ea typeface="Raleway"/>
                <a:cs typeface="Raleway"/>
                <a:sym typeface="Raleway"/>
              </a:rPr>
              <a:t>sustainable use of natural resources</a:t>
            </a:r>
            <a:r>
              <a:rPr lang="es" sz="2300">
                <a:solidFill>
                  <a:srgbClr val="0E2A47"/>
                </a:solidFill>
                <a:latin typeface="Raleway"/>
                <a:ea typeface="Raleway"/>
                <a:cs typeface="Raleway"/>
                <a:sym typeface="Raleway"/>
              </a:rPr>
              <a:t> </a:t>
            </a:r>
            <a:r>
              <a:rPr b="0" i="0" lang="es" sz="2200" u="none" cap="none" strike="noStrike">
                <a:solidFill>
                  <a:srgbClr val="0E2A47"/>
                </a:solidFill>
                <a:latin typeface="Raleway"/>
                <a:ea typeface="Raleway"/>
                <a:cs typeface="Raleway"/>
                <a:sym typeface="Raleway"/>
              </a:rPr>
              <a:t> </a:t>
            </a:r>
            <a:endParaRPr b="0" i="0" sz="2200" u="none" cap="none" strike="noStrike">
              <a:solidFill>
                <a:srgbClr val="0E2A47"/>
              </a:solidFill>
              <a:latin typeface="Raleway"/>
              <a:ea typeface="Raleway"/>
              <a:cs typeface="Raleway"/>
              <a:sym typeface="Raleway"/>
            </a:endParaRPr>
          </a:p>
          <a:p>
            <a:pPr indent="0" lvl="0" marL="457200" marR="0" rtl="0" algn="just">
              <a:lnSpc>
                <a:spcPct val="115000"/>
              </a:lnSpc>
              <a:spcBef>
                <a:spcPts val="0"/>
              </a:spcBef>
              <a:spcAft>
                <a:spcPts val="0"/>
              </a:spcAft>
              <a:buClr>
                <a:srgbClr val="000000"/>
              </a:buClr>
              <a:buSzPts val="2000"/>
              <a:buFont typeface="Arial"/>
              <a:buNone/>
            </a:pPr>
            <a:r>
              <a:t/>
            </a:r>
            <a:endParaRPr b="0" i="0" sz="2000" u="none" cap="none" strike="noStrike">
              <a:solidFill>
                <a:srgbClr val="0E2A47"/>
              </a:solidFill>
              <a:latin typeface="Raleway"/>
              <a:ea typeface="Raleway"/>
              <a:cs typeface="Raleway"/>
              <a:sym typeface="Raleway"/>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6" name="Shape 2006"/>
        <p:cNvGrpSpPr/>
        <p:nvPr/>
      </p:nvGrpSpPr>
      <p:grpSpPr>
        <a:xfrm>
          <a:off x="0" y="0"/>
          <a:ext cx="0" cy="0"/>
          <a:chOff x="0" y="0"/>
          <a:chExt cx="0" cy="0"/>
        </a:xfrm>
      </p:grpSpPr>
      <p:sp>
        <p:nvSpPr>
          <p:cNvPr id="2007" name="Google Shape;2007;p127"/>
          <p:cNvSpPr txBox="1"/>
          <p:nvPr/>
        </p:nvSpPr>
        <p:spPr>
          <a:xfrm>
            <a:off x="478464" y="155825"/>
            <a:ext cx="8200800" cy="1041600"/>
          </a:xfrm>
          <a:prstGeom prst="rect">
            <a:avLst/>
          </a:prstGeom>
          <a:noFill/>
          <a:ln>
            <a:noFill/>
          </a:ln>
        </p:spPr>
        <p:txBody>
          <a:bodyPr anchorCtr="0" anchor="t" bIns="91425" lIns="91425" spcFirstLastPara="1" rIns="91425" wrap="square" tIns="91425">
            <a:noAutofit/>
          </a:bodyPr>
          <a:lstStyle/>
          <a:p>
            <a:pPr indent="-425450" lvl="0" marL="457200" marR="0" rtl="0" algn="l">
              <a:lnSpc>
                <a:spcPct val="100000"/>
              </a:lnSpc>
              <a:spcBef>
                <a:spcPts val="0"/>
              </a:spcBef>
              <a:spcAft>
                <a:spcPts val="0"/>
              </a:spcAft>
              <a:buClr>
                <a:srgbClr val="42FFB7"/>
              </a:buClr>
              <a:buSzPts val="3100"/>
              <a:buFont typeface="Raleway"/>
              <a:buAutoNum type="arabicPeriod"/>
            </a:pPr>
            <a:r>
              <a:rPr b="1" lang="es" sz="3100">
                <a:solidFill>
                  <a:srgbClr val="42FFB7"/>
                </a:solidFill>
                <a:latin typeface="Raleway"/>
                <a:ea typeface="Raleway"/>
                <a:cs typeface="Raleway"/>
                <a:sym typeface="Raleway"/>
              </a:rPr>
              <a:t>Putting your </a:t>
            </a:r>
            <a:r>
              <a:rPr b="1" lang="es" sz="3100">
                <a:solidFill>
                  <a:srgbClr val="42FFB7"/>
                </a:solidFill>
                <a:latin typeface="Raleway"/>
                <a:ea typeface="Raleway"/>
                <a:cs typeface="Raleway"/>
                <a:sym typeface="Raleway"/>
              </a:rPr>
              <a:t>CSR </a:t>
            </a:r>
            <a:r>
              <a:rPr b="1" lang="es" sz="3100">
                <a:solidFill>
                  <a:srgbClr val="42FFB7"/>
                </a:solidFill>
                <a:latin typeface="Raleway"/>
                <a:ea typeface="Raleway"/>
                <a:cs typeface="Raleway"/>
                <a:sym typeface="Raleway"/>
              </a:rPr>
              <a:t>together in 5 steps</a:t>
            </a:r>
            <a:endParaRPr i="0" sz="200" u="none" cap="none" strike="noStrike">
              <a:solidFill>
                <a:srgbClr val="FBFBFB"/>
              </a:solidFill>
              <a:latin typeface="Raleway"/>
              <a:ea typeface="Raleway"/>
              <a:cs typeface="Raleway"/>
              <a:sym typeface="Raleway"/>
            </a:endParaRPr>
          </a:p>
          <a:p>
            <a:pPr indent="0" lvl="0" marL="0" marR="0" rtl="0" algn="ctr">
              <a:lnSpc>
                <a:spcPct val="115000"/>
              </a:lnSpc>
              <a:spcBef>
                <a:spcPts val="0"/>
              </a:spcBef>
              <a:spcAft>
                <a:spcPts val="0"/>
              </a:spcAft>
              <a:buClr>
                <a:srgbClr val="000000"/>
              </a:buClr>
              <a:buSzPts val="700"/>
              <a:buFont typeface="Arial"/>
              <a:buNone/>
            </a:pPr>
            <a:r>
              <a:t/>
            </a:r>
            <a:endParaRPr i="0" sz="2200" u="none" cap="none" strike="noStrike">
              <a:solidFill>
                <a:srgbClr val="FBFBFB"/>
              </a:solidFill>
              <a:latin typeface="Raleway"/>
              <a:ea typeface="Raleway"/>
              <a:cs typeface="Raleway"/>
              <a:sym typeface="Raleway"/>
            </a:endParaRPr>
          </a:p>
          <a:p>
            <a:pPr indent="0" lvl="0" marL="0" marR="0" rtl="0" algn="l">
              <a:lnSpc>
                <a:spcPct val="115000"/>
              </a:lnSpc>
              <a:spcBef>
                <a:spcPts val="0"/>
              </a:spcBef>
              <a:spcAft>
                <a:spcPts val="0"/>
              </a:spcAft>
              <a:buClr>
                <a:srgbClr val="000000"/>
              </a:buClr>
              <a:buSzPts val="2400"/>
              <a:buFont typeface="Arial"/>
              <a:buNone/>
            </a:pPr>
            <a:r>
              <a:t/>
            </a:r>
            <a:endParaRPr i="0" sz="2400" u="none" cap="none" strike="noStrike">
              <a:solidFill>
                <a:srgbClr val="FBFBFB"/>
              </a:solidFill>
              <a:latin typeface="Raleway"/>
              <a:ea typeface="Raleway"/>
              <a:cs typeface="Raleway"/>
              <a:sym typeface="Raleway"/>
            </a:endParaRPr>
          </a:p>
        </p:txBody>
      </p:sp>
      <p:grpSp>
        <p:nvGrpSpPr>
          <p:cNvPr id="2008" name="Google Shape;2008;p127"/>
          <p:cNvGrpSpPr/>
          <p:nvPr/>
        </p:nvGrpSpPr>
        <p:grpSpPr>
          <a:xfrm>
            <a:off x="85173" y="1064974"/>
            <a:ext cx="2108852" cy="2416154"/>
            <a:chOff x="466173" y="1171300"/>
            <a:chExt cx="2108852" cy="2416154"/>
          </a:xfrm>
        </p:grpSpPr>
        <p:sp>
          <p:nvSpPr>
            <p:cNvPr id="2009" name="Google Shape;2009;p127"/>
            <p:cNvSpPr/>
            <p:nvPr/>
          </p:nvSpPr>
          <p:spPr>
            <a:xfrm>
              <a:off x="902781" y="3080265"/>
              <a:ext cx="1534500" cy="133500"/>
            </a:xfrm>
            <a:prstGeom prst="rect">
              <a:avLst/>
            </a:prstGeom>
            <a:solidFill>
              <a:srgbClr val="0E94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0" name="Google Shape;2010;p127"/>
            <p:cNvSpPr txBox="1"/>
            <p:nvPr/>
          </p:nvSpPr>
          <p:spPr>
            <a:xfrm>
              <a:off x="466173" y="3216054"/>
              <a:ext cx="871200" cy="371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s" sz="1200">
                  <a:solidFill>
                    <a:srgbClr val="FFFFFF"/>
                  </a:solidFill>
                  <a:latin typeface="Roboto"/>
                  <a:ea typeface="Roboto"/>
                  <a:cs typeface="Roboto"/>
                  <a:sym typeface="Roboto"/>
                </a:rPr>
                <a:t>1</a:t>
              </a:r>
              <a:endParaRPr b="1" sz="1200">
                <a:solidFill>
                  <a:srgbClr val="FFFFFF"/>
                </a:solidFill>
                <a:latin typeface="Roboto"/>
                <a:ea typeface="Roboto"/>
                <a:cs typeface="Roboto"/>
                <a:sym typeface="Roboto"/>
              </a:endParaRPr>
            </a:p>
          </p:txBody>
        </p:sp>
        <p:grpSp>
          <p:nvGrpSpPr>
            <p:cNvPr id="2011" name="Google Shape;2011;p127"/>
            <p:cNvGrpSpPr/>
            <p:nvPr/>
          </p:nvGrpSpPr>
          <p:grpSpPr>
            <a:xfrm>
              <a:off x="851208" y="2800855"/>
              <a:ext cx="92400" cy="411825"/>
              <a:chOff x="845575" y="2563700"/>
              <a:chExt cx="92400" cy="411825"/>
            </a:xfrm>
          </p:grpSpPr>
          <p:cxnSp>
            <p:nvCxnSpPr>
              <p:cNvPr id="2012" name="Google Shape;2012;p127"/>
              <p:cNvCxnSpPr/>
              <p:nvPr/>
            </p:nvCxnSpPr>
            <p:spPr>
              <a:xfrm>
                <a:off x="891775" y="2616125"/>
                <a:ext cx="0" cy="359400"/>
              </a:xfrm>
              <a:prstGeom prst="straightConnector1">
                <a:avLst/>
              </a:prstGeom>
              <a:noFill/>
              <a:ln cap="flat" cmpd="sng" w="9525">
                <a:solidFill>
                  <a:srgbClr val="FFFFFF"/>
                </a:solidFill>
                <a:prstDash val="solid"/>
                <a:round/>
                <a:headEnd len="sm" w="sm" type="none"/>
                <a:tailEnd len="sm" w="sm" type="none"/>
              </a:ln>
            </p:spPr>
          </p:cxnSp>
          <p:sp>
            <p:nvSpPr>
              <p:cNvPr id="2013" name="Google Shape;2013;p127"/>
              <p:cNvSpPr/>
              <p:nvPr/>
            </p:nvSpPr>
            <p:spPr>
              <a:xfrm>
                <a:off x="845575" y="2563700"/>
                <a:ext cx="92400" cy="924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14" name="Google Shape;2014;p127"/>
            <p:cNvSpPr txBox="1"/>
            <p:nvPr/>
          </p:nvSpPr>
          <p:spPr>
            <a:xfrm>
              <a:off x="793325" y="1171300"/>
              <a:ext cx="1781700" cy="162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 sz="1200">
                  <a:solidFill>
                    <a:srgbClr val="FFFFFF"/>
                  </a:solidFill>
                  <a:latin typeface="Raleway"/>
                  <a:ea typeface="Raleway"/>
                  <a:cs typeface="Raleway"/>
                  <a:sym typeface="Raleway"/>
                </a:rPr>
                <a:t>Brainstorm the idea for your </a:t>
              </a:r>
              <a:r>
                <a:rPr b="1" lang="es" sz="1200">
                  <a:solidFill>
                    <a:srgbClr val="FFFFFF"/>
                  </a:solidFill>
                  <a:latin typeface="Raleway"/>
                  <a:ea typeface="Raleway"/>
                  <a:cs typeface="Raleway"/>
                  <a:sym typeface="Raleway"/>
                </a:rPr>
                <a:t>CSR </a:t>
              </a:r>
              <a:endParaRPr b="1" sz="1200">
                <a:solidFill>
                  <a:srgbClr val="FFFFFF"/>
                </a:solidFill>
                <a:latin typeface="Raleway"/>
                <a:ea typeface="Raleway"/>
                <a:cs typeface="Raleway"/>
                <a:sym typeface="Raleway"/>
              </a:endParaRPr>
            </a:p>
            <a:p>
              <a:pPr indent="0" lvl="0" marL="0" rtl="0" algn="l">
                <a:spcBef>
                  <a:spcPts val="0"/>
                </a:spcBef>
                <a:spcAft>
                  <a:spcPts val="0"/>
                </a:spcAft>
                <a:buNone/>
              </a:pPr>
              <a:r>
                <a:t/>
              </a:r>
              <a:endParaRPr b="1" sz="1200">
                <a:solidFill>
                  <a:srgbClr val="FFFFFF"/>
                </a:solidFill>
                <a:latin typeface="Raleway"/>
                <a:ea typeface="Raleway"/>
                <a:cs typeface="Raleway"/>
                <a:sym typeface="Raleway"/>
              </a:endParaRPr>
            </a:p>
            <a:p>
              <a:pPr indent="0" lvl="0" marL="0" rtl="0" algn="l">
                <a:spcBef>
                  <a:spcPts val="0"/>
                </a:spcBef>
                <a:spcAft>
                  <a:spcPts val="1600"/>
                </a:spcAft>
                <a:buNone/>
              </a:pPr>
              <a:r>
                <a:rPr lang="es" sz="1200">
                  <a:solidFill>
                    <a:srgbClr val="FFFFFF"/>
                  </a:solidFill>
                  <a:latin typeface="Raleway"/>
                  <a:ea typeface="Raleway"/>
                  <a:cs typeface="Raleway"/>
                  <a:sym typeface="Raleway"/>
                </a:rPr>
                <a:t>Mobilise the organisation and collect ideas &amp; suggestions for proposed objectives</a:t>
              </a:r>
              <a:endParaRPr b="1" sz="1200">
                <a:solidFill>
                  <a:srgbClr val="FFFFFF"/>
                </a:solidFill>
                <a:latin typeface="Raleway"/>
                <a:ea typeface="Raleway"/>
                <a:cs typeface="Raleway"/>
                <a:sym typeface="Raleway"/>
              </a:endParaRPr>
            </a:p>
          </p:txBody>
        </p:sp>
      </p:grpSp>
      <p:grpSp>
        <p:nvGrpSpPr>
          <p:cNvPr id="2015" name="Google Shape;2015;p127"/>
          <p:cNvGrpSpPr/>
          <p:nvPr/>
        </p:nvGrpSpPr>
        <p:grpSpPr>
          <a:xfrm>
            <a:off x="1690705" y="2597061"/>
            <a:ext cx="2719870" cy="2277013"/>
            <a:chOff x="2071705" y="2703387"/>
            <a:chExt cx="2719870" cy="2277013"/>
          </a:xfrm>
        </p:grpSpPr>
        <p:sp>
          <p:nvSpPr>
            <p:cNvPr id="2016" name="Google Shape;2016;p127"/>
            <p:cNvSpPr/>
            <p:nvPr/>
          </p:nvSpPr>
          <p:spPr>
            <a:xfrm>
              <a:off x="2437281" y="3080265"/>
              <a:ext cx="1534500" cy="133500"/>
            </a:xfrm>
            <a:prstGeom prst="rect">
              <a:avLst/>
            </a:prstGeom>
            <a:solidFill>
              <a:srgbClr val="0856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7" name="Google Shape;2017;p127"/>
            <p:cNvSpPr txBox="1"/>
            <p:nvPr/>
          </p:nvSpPr>
          <p:spPr>
            <a:xfrm>
              <a:off x="2315975" y="3492700"/>
              <a:ext cx="2475600" cy="148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 sz="1200">
                  <a:solidFill>
                    <a:srgbClr val="FFFFFF"/>
                  </a:solidFill>
                  <a:latin typeface="Raleway"/>
                  <a:ea typeface="Raleway"/>
                  <a:cs typeface="Raleway"/>
                  <a:sym typeface="Raleway"/>
                </a:rPr>
                <a:t>Develop a first set of objectives and targets</a:t>
              </a:r>
              <a:endParaRPr b="1" sz="1200">
                <a:solidFill>
                  <a:srgbClr val="FFFFFF"/>
                </a:solidFill>
                <a:latin typeface="Raleway"/>
                <a:ea typeface="Raleway"/>
                <a:cs typeface="Raleway"/>
                <a:sym typeface="Raleway"/>
              </a:endParaRPr>
            </a:p>
            <a:p>
              <a:pPr indent="0" lvl="0" marL="0" rtl="0" algn="l">
                <a:spcBef>
                  <a:spcPts val="0"/>
                </a:spcBef>
                <a:spcAft>
                  <a:spcPts val="0"/>
                </a:spcAft>
                <a:buNone/>
              </a:pPr>
              <a:r>
                <a:t/>
              </a:r>
              <a:endParaRPr b="1" sz="1200">
                <a:solidFill>
                  <a:srgbClr val="FFFFFF"/>
                </a:solidFill>
                <a:latin typeface="Raleway"/>
                <a:ea typeface="Raleway"/>
                <a:cs typeface="Raleway"/>
                <a:sym typeface="Raleway"/>
              </a:endParaRPr>
            </a:p>
            <a:p>
              <a:pPr indent="0" lvl="0" marL="0" rtl="0" algn="l">
                <a:spcBef>
                  <a:spcPts val="0"/>
                </a:spcBef>
                <a:spcAft>
                  <a:spcPts val="1600"/>
                </a:spcAft>
                <a:buNone/>
              </a:pPr>
              <a:r>
                <a:rPr lang="es" sz="1200">
                  <a:solidFill>
                    <a:srgbClr val="FFFFFF"/>
                  </a:solidFill>
                  <a:latin typeface="Raleway"/>
                  <a:ea typeface="Raleway"/>
                  <a:cs typeface="Raleway"/>
                  <a:sym typeface="Raleway"/>
                </a:rPr>
                <a:t>Use the comments collected and your company knowledge and intuition to lay out a first set of </a:t>
              </a:r>
              <a:r>
                <a:rPr lang="es" sz="1200">
                  <a:solidFill>
                    <a:srgbClr val="FFFFFF"/>
                  </a:solidFill>
                  <a:latin typeface="Raleway"/>
                  <a:ea typeface="Raleway"/>
                  <a:cs typeface="Raleway"/>
                  <a:sym typeface="Raleway"/>
                </a:rPr>
                <a:t>CSR </a:t>
              </a:r>
              <a:r>
                <a:rPr lang="es" sz="1200">
                  <a:solidFill>
                    <a:srgbClr val="FFFFFF"/>
                  </a:solidFill>
                  <a:latin typeface="Raleway"/>
                  <a:ea typeface="Raleway"/>
                  <a:cs typeface="Raleway"/>
                  <a:sym typeface="Raleway"/>
                </a:rPr>
                <a:t>objectives and specific </a:t>
              </a:r>
              <a:r>
                <a:rPr lang="es" sz="1100">
                  <a:solidFill>
                    <a:srgbClr val="FFFFFF"/>
                  </a:solidFill>
                  <a:latin typeface="Raleway"/>
                  <a:ea typeface="Raleway"/>
                  <a:cs typeface="Raleway"/>
                  <a:sym typeface="Raleway"/>
                </a:rPr>
                <a:t>targets</a:t>
              </a:r>
              <a:endParaRPr b="1" sz="800">
                <a:solidFill>
                  <a:srgbClr val="FFFFFF"/>
                </a:solidFill>
                <a:latin typeface="Roboto"/>
                <a:ea typeface="Roboto"/>
                <a:cs typeface="Roboto"/>
                <a:sym typeface="Roboto"/>
              </a:endParaRPr>
            </a:p>
          </p:txBody>
        </p:sp>
        <p:sp>
          <p:nvSpPr>
            <p:cNvPr id="2018" name="Google Shape;2018;p127"/>
            <p:cNvSpPr txBox="1"/>
            <p:nvPr/>
          </p:nvSpPr>
          <p:spPr>
            <a:xfrm>
              <a:off x="2071705" y="2703387"/>
              <a:ext cx="745800" cy="371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s" sz="1200">
                  <a:solidFill>
                    <a:srgbClr val="FFFFFF"/>
                  </a:solidFill>
                  <a:latin typeface="Roboto"/>
                  <a:ea typeface="Roboto"/>
                  <a:cs typeface="Roboto"/>
                  <a:sym typeface="Roboto"/>
                </a:rPr>
                <a:t>2</a:t>
              </a:r>
              <a:endParaRPr b="1" sz="1200">
                <a:solidFill>
                  <a:srgbClr val="FFFFFF"/>
                </a:solidFill>
                <a:latin typeface="Roboto"/>
                <a:ea typeface="Roboto"/>
                <a:cs typeface="Roboto"/>
                <a:sym typeface="Roboto"/>
              </a:endParaRPr>
            </a:p>
          </p:txBody>
        </p:sp>
        <p:grpSp>
          <p:nvGrpSpPr>
            <p:cNvPr id="2019" name="Google Shape;2019;p127"/>
            <p:cNvGrpSpPr/>
            <p:nvPr/>
          </p:nvGrpSpPr>
          <p:grpSpPr>
            <a:xfrm rot="10800000">
              <a:off x="2395183" y="3080258"/>
              <a:ext cx="92400" cy="411825"/>
              <a:chOff x="2070100" y="2563700"/>
              <a:chExt cx="92400" cy="411825"/>
            </a:xfrm>
          </p:grpSpPr>
          <p:cxnSp>
            <p:nvCxnSpPr>
              <p:cNvPr id="2020" name="Google Shape;2020;p127"/>
              <p:cNvCxnSpPr/>
              <p:nvPr/>
            </p:nvCxnSpPr>
            <p:spPr>
              <a:xfrm>
                <a:off x="2116300" y="2616125"/>
                <a:ext cx="0" cy="359400"/>
              </a:xfrm>
              <a:prstGeom prst="straightConnector1">
                <a:avLst/>
              </a:prstGeom>
              <a:noFill/>
              <a:ln cap="flat" cmpd="sng" w="9525">
                <a:solidFill>
                  <a:srgbClr val="FFFFFF"/>
                </a:solidFill>
                <a:prstDash val="solid"/>
                <a:round/>
                <a:headEnd len="sm" w="sm" type="none"/>
                <a:tailEnd len="sm" w="sm" type="none"/>
              </a:ln>
            </p:spPr>
          </p:cxnSp>
          <p:sp>
            <p:nvSpPr>
              <p:cNvPr id="2021" name="Google Shape;2021;p127"/>
              <p:cNvSpPr/>
              <p:nvPr/>
            </p:nvSpPr>
            <p:spPr>
              <a:xfrm>
                <a:off x="2070100" y="2563700"/>
                <a:ext cx="92400" cy="924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grpSp>
      </p:grpSp>
      <p:grpSp>
        <p:nvGrpSpPr>
          <p:cNvPr id="2022" name="Google Shape;2022;p127"/>
          <p:cNvGrpSpPr/>
          <p:nvPr/>
        </p:nvGrpSpPr>
        <p:grpSpPr>
          <a:xfrm>
            <a:off x="3261881" y="1064974"/>
            <a:ext cx="2473944" cy="2416158"/>
            <a:chOff x="3642907" y="1751317"/>
            <a:chExt cx="2473944" cy="1836126"/>
          </a:xfrm>
        </p:grpSpPr>
        <p:sp>
          <p:nvSpPr>
            <p:cNvPr id="2023" name="Google Shape;2023;p127"/>
            <p:cNvSpPr/>
            <p:nvPr/>
          </p:nvSpPr>
          <p:spPr>
            <a:xfrm>
              <a:off x="3971778" y="3080265"/>
              <a:ext cx="1534500" cy="133500"/>
            </a:xfrm>
            <a:prstGeom prst="rect">
              <a:avLst/>
            </a:prstGeom>
            <a:solidFill>
              <a:srgbClr val="0E94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24" name="Google Shape;2024;p127"/>
            <p:cNvGrpSpPr/>
            <p:nvPr/>
          </p:nvGrpSpPr>
          <p:grpSpPr>
            <a:xfrm>
              <a:off x="3924544" y="2800855"/>
              <a:ext cx="92400" cy="411825"/>
              <a:chOff x="845575" y="2563700"/>
              <a:chExt cx="92400" cy="411825"/>
            </a:xfrm>
          </p:grpSpPr>
          <p:cxnSp>
            <p:nvCxnSpPr>
              <p:cNvPr id="2025" name="Google Shape;2025;p127"/>
              <p:cNvCxnSpPr/>
              <p:nvPr/>
            </p:nvCxnSpPr>
            <p:spPr>
              <a:xfrm>
                <a:off x="891775" y="2616125"/>
                <a:ext cx="0" cy="359400"/>
              </a:xfrm>
              <a:prstGeom prst="straightConnector1">
                <a:avLst/>
              </a:prstGeom>
              <a:noFill/>
              <a:ln cap="flat" cmpd="sng" w="9525">
                <a:solidFill>
                  <a:srgbClr val="FFFFFF"/>
                </a:solidFill>
                <a:prstDash val="solid"/>
                <a:round/>
                <a:headEnd len="sm" w="sm" type="none"/>
                <a:tailEnd len="sm" w="sm" type="none"/>
              </a:ln>
            </p:spPr>
          </p:cxnSp>
          <p:sp>
            <p:nvSpPr>
              <p:cNvPr id="2026" name="Google Shape;2026;p127"/>
              <p:cNvSpPr/>
              <p:nvPr/>
            </p:nvSpPr>
            <p:spPr>
              <a:xfrm>
                <a:off x="845575" y="2563700"/>
                <a:ext cx="92400" cy="924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27" name="Google Shape;2027;p127"/>
            <p:cNvSpPr txBox="1"/>
            <p:nvPr/>
          </p:nvSpPr>
          <p:spPr>
            <a:xfrm>
              <a:off x="3642907" y="3216043"/>
              <a:ext cx="692700" cy="371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s" sz="1200">
                  <a:solidFill>
                    <a:srgbClr val="FFFFFF"/>
                  </a:solidFill>
                  <a:latin typeface="Roboto"/>
                  <a:ea typeface="Roboto"/>
                  <a:cs typeface="Roboto"/>
                  <a:sym typeface="Roboto"/>
                </a:rPr>
                <a:t>3</a:t>
              </a:r>
              <a:endParaRPr b="1" sz="1200">
                <a:solidFill>
                  <a:srgbClr val="FFFFFF"/>
                </a:solidFill>
                <a:latin typeface="Roboto"/>
                <a:ea typeface="Roboto"/>
                <a:cs typeface="Roboto"/>
                <a:sym typeface="Roboto"/>
              </a:endParaRPr>
            </a:p>
          </p:txBody>
        </p:sp>
        <p:sp>
          <p:nvSpPr>
            <p:cNvPr id="2028" name="Google Shape;2028;p127"/>
            <p:cNvSpPr txBox="1"/>
            <p:nvPr/>
          </p:nvSpPr>
          <p:spPr>
            <a:xfrm>
              <a:off x="3870751" y="1751317"/>
              <a:ext cx="2246100" cy="104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 sz="1200">
                  <a:solidFill>
                    <a:srgbClr val="FFFFFF"/>
                  </a:solidFill>
                  <a:latin typeface="Raleway"/>
                  <a:ea typeface="Raleway"/>
                  <a:cs typeface="Raleway"/>
                  <a:sym typeface="Raleway"/>
                </a:rPr>
                <a:t>Collect data required to monitor the selected objectives’ and targets’ progress</a:t>
              </a:r>
              <a:endParaRPr b="1" sz="1200">
                <a:solidFill>
                  <a:srgbClr val="FFFFFF"/>
                </a:solidFill>
                <a:latin typeface="Raleway"/>
                <a:ea typeface="Raleway"/>
                <a:cs typeface="Raleway"/>
                <a:sym typeface="Raleway"/>
              </a:endParaRPr>
            </a:p>
            <a:p>
              <a:pPr indent="0" lvl="0" marL="0" rtl="0" algn="l">
                <a:spcBef>
                  <a:spcPts val="0"/>
                </a:spcBef>
                <a:spcAft>
                  <a:spcPts val="0"/>
                </a:spcAft>
                <a:buNone/>
              </a:pPr>
              <a:r>
                <a:t/>
              </a:r>
              <a:endParaRPr b="1" sz="1200">
                <a:solidFill>
                  <a:srgbClr val="FFFFFF"/>
                </a:solidFill>
                <a:latin typeface="Raleway"/>
                <a:ea typeface="Raleway"/>
                <a:cs typeface="Raleway"/>
                <a:sym typeface="Raleway"/>
              </a:endParaRPr>
            </a:p>
            <a:p>
              <a:pPr indent="0" lvl="0" marL="0" rtl="0" algn="l">
                <a:spcBef>
                  <a:spcPts val="0"/>
                </a:spcBef>
                <a:spcAft>
                  <a:spcPts val="1600"/>
                </a:spcAft>
                <a:buNone/>
              </a:pPr>
              <a:r>
                <a:rPr lang="es" sz="1200">
                  <a:solidFill>
                    <a:srgbClr val="FFFFFF"/>
                  </a:solidFill>
                  <a:latin typeface="Raleway"/>
                  <a:ea typeface="Raleway"/>
                  <a:cs typeface="Raleway"/>
                  <a:sym typeface="Raleway"/>
                </a:rPr>
                <a:t>Launch a data collection to    set the baseline for your </a:t>
              </a:r>
              <a:r>
                <a:rPr lang="es" sz="1200">
                  <a:solidFill>
                    <a:srgbClr val="FFFFFF"/>
                  </a:solidFill>
                  <a:latin typeface="Raleway"/>
                  <a:ea typeface="Raleway"/>
                  <a:cs typeface="Raleway"/>
                  <a:sym typeface="Raleway"/>
                </a:rPr>
                <a:t>CSR </a:t>
              </a:r>
              <a:endParaRPr b="1" sz="900">
                <a:solidFill>
                  <a:srgbClr val="FFFFFF"/>
                </a:solidFill>
                <a:latin typeface="Roboto"/>
                <a:ea typeface="Roboto"/>
                <a:cs typeface="Roboto"/>
                <a:sym typeface="Roboto"/>
              </a:endParaRPr>
            </a:p>
          </p:txBody>
        </p:sp>
      </p:grpSp>
      <p:grpSp>
        <p:nvGrpSpPr>
          <p:cNvPr id="2029" name="Google Shape;2029;p127"/>
          <p:cNvGrpSpPr/>
          <p:nvPr/>
        </p:nvGrpSpPr>
        <p:grpSpPr>
          <a:xfrm>
            <a:off x="4750289" y="2597061"/>
            <a:ext cx="3063362" cy="1733113"/>
            <a:chOff x="5131289" y="2703387"/>
            <a:chExt cx="3063362" cy="1733113"/>
          </a:xfrm>
        </p:grpSpPr>
        <p:sp>
          <p:nvSpPr>
            <p:cNvPr id="2030" name="Google Shape;2030;p127"/>
            <p:cNvSpPr/>
            <p:nvPr/>
          </p:nvSpPr>
          <p:spPr>
            <a:xfrm>
              <a:off x="5506276" y="3080265"/>
              <a:ext cx="1534500" cy="133500"/>
            </a:xfrm>
            <a:prstGeom prst="rect">
              <a:avLst/>
            </a:prstGeom>
            <a:solidFill>
              <a:srgbClr val="0856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31" name="Google Shape;2031;p127"/>
            <p:cNvGrpSpPr/>
            <p:nvPr/>
          </p:nvGrpSpPr>
          <p:grpSpPr>
            <a:xfrm rot="10800000">
              <a:off x="5455515" y="3080258"/>
              <a:ext cx="92400" cy="411825"/>
              <a:chOff x="2070100" y="2563700"/>
              <a:chExt cx="92400" cy="411825"/>
            </a:xfrm>
          </p:grpSpPr>
          <p:cxnSp>
            <p:nvCxnSpPr>
              <p:cNvPr id="2032" name="Google Shape;2032;p127"/>
              <p:cNvCxnSpPr/>
              <p:nvPr/>
            </p:nvCxnSpPr>
            <p:spPr>
              <a:xfrm>
                <a:off x="2116300" y="2616125"/>
                <a:ext cx="0" cy="359400"/>
              </a:xfrm>
              <a:prstGeom prst="straightConnector1">
                <a:avLst/>
              </a:prstGeom>
              <a:noFill/>
              <a:ln cap="flat" cmpd="sng" w="9525">
                <a:solidFill>
                  <a:srgbClr val="FFFFFF"/>
                </a:solidFill>
                <a:prstDash val="solid"/>
                <a:round/>
                <a:headEnd len="sm" w="sm" type="none"/>
                <a:tailEnd len="sm" w="sm" type="none"/>
              </a:ln>
            </p:spPr>
          </p:cxnSp>
          <p:sp>
            <p:nvSpPr>
              <p:cNvPr id="2033" name="Google Shape;2033;p127"/>
              <p:cNvSpPr/>
              <p:nvPr/>
            </p:nvSpPr>
            <p:spPr>
              <a:xfrm>
                <a:off x="2070100" y="2563700"/>
                <a:ext cx="92400" cy="924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34" name="Google Shape;2034;p127"/>
            <p:cNvSpPr txBox="1"/>
            <p:nvPr/>
          </p:nvSpPr>
          <p:spPr>
            <a:xfrm>
              <a:off x="5131289" y="2703387"/>
              <a:ext cx="745800" cy="371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s" sz="1200">
                  <a:solidFill>
                    <a:srgbClr val="FFFFFF"/>
                  </a:solidFill>
                  <a:latin typeface="Roboto"/>
                  <a:ea typeface="Roboto"/>
                  <a:cs typeface="Roboto"/>
                  <a:sym typeface="Roboto"/>
                </a:rPr>
                <a:t>4</a:t>
              </a:r>
              <a:endParaRPr b="1" sz="1200">
                <a:solidFill>
                  <a:srgbClr val="FFFFFF"/>
                </a:solidFill>
                <a:latin typeface="Roboto"/>
                <a:ea typeface="Roboto"/>
                <a:cs typeface="Roboto"/>
                <a:sym typeface="Roboto"/>
              </a:endParaRPr>
            </a:p>
          </p:txBody>
        </p:sp>
        <p:sp>
          <p:nvSpPr>
            <p:cNvPr id="2035" name="Google Shape;2035;p127"/>
            <p:cNvSpPr txBox="1"/>
            <p:nvPr/>
          </p:nvSpPr>
          <p:spPr>
            <a:xfrm>
              <a:off x="5370451" y="3492700"/>
              <a:ext cx="2824200" cy="94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 sz="1200">
                  <a:solidFill>
                    <a:srgbClr val="FFFFFF"/>
                  </a:solidFill>
                  <a:latin typeface="Raleway"/>
                  <a:ea typeface="Raleway"/>
                  <a:cs typeface="Raleway"/>
                  <a:sym typeface="Raleway"/>
                </a:rPr>
                <a:t>Brainstorm the data collection exercise to finalise your objectives and targets</a:t>
              </a:r>
              <a:endParaRPr b="1" sz="1200">
                <a:solidFill>
                  <a:srgbClr val="FFFFFF"/>
                </a:solidFill>
                <a:latin typeface="Raleway"/>
                <a:ea typeface="Raleway"/>
                <a:cs typeface="Raleway"/>
                <a:sym typeface="Raleway"/>
              </a:endParaRPr>
            </a:p>
            <a:p>
              <a:pPr indent="0" lvl="0" marL="0" rtl="0" algn="l">
                <a:spcBef>
                  <a:spcPts val="0"/>
                </a:spcBef>
                <a:spcAft>
                  <a:spcPts val="0"/>
                </a:spcAft>
                <a:buNone/>
              </a:pPr>
              <a:r>
                <a:t/>
              </a:r>
              <a:endParaRPr b="1" sz="1200">
                <a:solidFill>
                  <a:srgbClr val="FFFFFF"/>
                </a:solidFill>
                <a:latin typeface="Raleway"/>
                <a:ea typeface="Raleway"/>
                <a:cs typeface="Raleway"/>
                <a:sym typeface="Raleway"/>
              </a:endParaRPr>
            </a:p>
            <a:p>
              <a:pPr indent="0" lvl="0" marL="0" rtl="0" algn="l">
                <a:spcBef>
                  <a:spcPts val="0"/>
                </a:spcBef>
                <a:spcAft>
                  <a:spcPts val="1600"/>
                </a:spcAft>
                <a:buNone/>
              </a:pPr>
              <a:r>
                <a:rPr lang="es" sz="1200">
                  <a:solidFill>
                    <a:srgbClr val="FFFFFF"/>
                  </a:solidFill>
                  <a:latin typeface="Raleway"/>
                  <a:ea typeface="Raleway"/>
                  <a:cs typeface="Raleway"/>
                  <a:sym typeface="Raleway"/>
                </a:rPr>
                <a:t>Exploit the data collection experience to assess and stabilise your objectives and targets</a:t>
              </a:r>
              <a:endParaRPr b="1" sz="900">
                <a:solidFill>
                  <a:srgbClr val="FFFFFF"/>
                </a:solidFill>
                <a:latin typeface="Roboto"/>
                <a:ea typeface="Roboto"/>
                <a:cs typeface="Roboto"/>
                <a:sym typeface="Roboto"/>
              </a:endParaRPr>
            </a:p>
          </p:txBody>
        </p:sp>
      </p:grpSp>
      <p:grpSp>
        <p:nvGrpSpPr>
          <p:cNvPr id="2036" name="Google Shape;2036;p127"/>
          <p:cNvGrpSpPr/>
          <p:nvPr/>
        </p:nvGrpSpPr>
        <p:grpSpPr>
          <a:xfrm>
            <a:off x="6290056" y="2446060"/>
            <a:ext cx="2475461" cy="1035072"/>
            <a:chOff x="6671021" y="2800855"/>
            <a:chExt cx="2475461" cy="786589"/>
          </a:xfrm>
        </p:grpSpPr>
        <p:sp>
          <p:nvSpPr>
            <p:cNvPr id="2037" name="Google Shape;2037;p127"/>
            <p:cNvSpPr/>
            <p:nvPr/>
          </p:nvSpPr>
          <p:spPr>
            <a:xfrm>
              <a:off x="7040783" y="3080265"/>
              <a:ext cx="2105700" cy="133500"/>
            </a:xfrm>
            <a:prstGeom prst="rect">
              <a:avLst/>
            </a:prstGeom>
            <a:solidFill>
              <a:srgbClr val="0E94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38" name="Google Shape;2038;p127"/>
            <p:cNvGrpSpPr/>
            <p:nvPr/>
          </p:nvGrpSpPr>
          <p:grpSpPr>
            <a:xfrm>
              <a:off x="6994658" y="2800855"/>
              <a:ext cx="92400" cy="411825"/>
              <a:chOff x="845575" y="2563700"/>
              <a:chExt cx="92400" cy="411825"/>
            </a:xfrm>
          </p:grpSpPr>
          <p:cxnSp>
            <p:nvCxnSpPr>
              <p:cNvPr id="2039" name="Google Shape;2039;p127"/>
              <p:cNvCxnSpPr/>
              <p:nvPr/>
            </p:nvCxnSpPr>
            <p:spPr>
              <a:xfrm>
                <a:off x="891775" y="2616125"/>
                <a:ext cx="0" cy="359400"/>
              </a:xfrm>
              <a:prstGeom prst="straightConnector1">
                <a:avLst/>
              </a:prstGeom>
              <a:noFill/>
              <a:ln cap="flat" cmpd="sng" w="9525">
                <a:solidFill>
                  <a:srgbClr val="FFFFFF"/>
                </a:solidFill>
                <a:prstDash val="solid"/>
                <a:round/>
                <a:headEnd len="sm" w="sm" type="none"/>
                <a:tailEnd len="sm" w="sm" type="none"/>
              </a:ln>
            </p:spPr>
          </p:cxnSp>
          <p:sp>
            <p:nvSpPr>
              <p:cNvPr id="2040" name="Google Shape;2040;p127"/>
              <p:cNvSpPr/>
              <p:nvPr/>
            </p:nvSpPr>
            <p:spPr>
              <a:xfrm>
                <a:off x="845575" y="2563700"/>
                <a:ext cx="92400" cy="924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41" name="Google Shape;2041;p127"/>
            <p:cNvSpPr txBox="1"/>
            <p:nvPr/>
          </p:nvSpPr>
          <p:spPr>
            <a:xfrm>
              <a:off x="6671021" y="3216043"/>
              <a:ext cx="745800" cy="371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s" sz="1200">
                  <a:solidFill>
                    <a:srgbClr val="FFFFFF"/>
                  </a:solidFill>
                  <a:latin typeface="Roboto"/>
                  <a:ea typeface="Roboto"/>
                  <a:cs typeface="Roboto"/>
                  <a:sym typeface="Roboto"/>
                </a:rPr>
                <a:t>5</a:t>
              </a:r>
              <a:endParaRPr b="1" sz="1200">
                <a:solidFill>
                  <a:srgbClr val="FFFFFF"/>
                </a:solidFill>
                <a:latin typeface="Roboto"/>
                <a:ea typeface="Roboto"/>
                <a:cs typeface="Roboto"/>
                <a:sym typeface="Roboto"/>
              </a:endParaRPr>
            </a:p>
          </p:txBody>
        </p:sp>
      </p:grpSp>
      <p:sp>
        <p:nvSpPr>
          <p:cNvPr id="2042" name="Google Shape;2042;p127"/>
          <p:cNvSpPr txBox="1"/>
          <p:nvPr/>
        </p:nvSpPr>
        <p:spPr>
          <a:xfrm>
            <a:off x="6652400" y="1063674"/>
            <a:ext cx="2026800" cy="149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 sz="1200">
                <a:solidFill>
                  <a:srgbClr val="FFFFFF"/>
                </a:solidFill>
                <a:latin typeface="Raleway"/>
                <a:ea typeface="Raleway"/>
                <a:cs typeface="Raleway"/>
                <a:sym typeface="Raleway"/>
              </a:rPr>
              <a:t>Develop the </a:t>
            </a:r>
            <a:r>
              <a:rPr b="1" lang="es" sz="1200">
                <a:solidFill>
                  <a:srgbClr val="FFFFFF"/>
                </a:solidFill>
                <a:latin typeface="Raleway"/>
                <a:ea typeface="Raleway"/>
                <a:cs typeface="Raleway"/>
                <a:sym typeface="Raleway"/>
              </a:rPr>
              <a:t>CSR </a:t>
            </a:r>
            <a:r>
              <a:rPr b="1" lang="es" sz="1200">
                <a:solidFill>
                  <a:srgbClr val="FFFFFF"/>
                </a:solidFill>
                <a:latin typeface="Raleway"/>
                <a:ea typeface="Raleway"/>
                <a:cs typeface="Raleway"/>
                <a:sym typeface="Raleway"/>
              </a:rPr>
              <a:t>action plan</a:t>
            </a:r>
            <a:endParaRPr b="1" sz="1200">
              <a:solidFill>
                <a:srgbClr val="FFFFFF"/>
              </a:solidFill>
              <a:latin typeface="Raleway"/>
              <a:ea typeface="Raleway"/>
              <a:cs typeface="Raleway"/>
              <a:sym typeface="Raleway"/>
            </a:endParaRPr>
          </a:p>
          <a:p>
            <a:pPr indent="0" lvl="0" marL="0" rtl="0" algn="l">
              <a:spcBef>
                <a:spcPts val="0"/>
              </a:spcBef>
              <a:spcAft>
                <a:spcPts val="0"/>
              </a:spcAft>
              <a:buNone/>
            </a:pPr>
            <a:r>
              <a:t/>
            </a:r>
            <a:endParaRPr b="1" sz="1200">
              <a:solidFill>
                <a:srgbClr val="FFFFFF"/>
              </a:solidFill>
              <a:latin typeface="Raleway"/>
              <a:ea typeface="Raleway"/>
              <a:cs typeface="Raleway"/>
              <a:sym typeface="Raleway"/>
            </a:endParaRPr>
          </a:p>
          <a:p>
            <a:pPr indent="0" lvl="0" marL="0" rtl="0" algn="l">
              <a:spcBef>
                <a:spcPts val="0"/>
              </a:spcBef>
              <a:spcAft>
                <a:spcPts val="1600"/>
              </a:spcAft>
              <a:buNone/>
            </a:pPr>
            <a:r>
              <a:rPr lang="es" sz="1200">
                <a:solidFill>
                  <a:srgbClr val="FFFFFF"/>
                </a:solidFill>
                <a:latin typeface="Raleway"/>
                <a:ea typeface="Raleway"/>
                <a:cs typeface="Raleway"/>
                <a:sym typeface="Raleway"/>
              </a:rPr>
              <a:t>Expand the stable objectives and targets to specific actions, planned in time, budgeted in cost and staffed in terms of human resources</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6" name="Shape 2046"/>
        <p:cNvGrpSpPr/>
        <p:nvPr/>
      </p:nvGrpSpPr>
      <p:grpSpPr>
        <a:xfrm>
          <a:off x="0" y="0"/>
          <a:ext cx="0" cy="0"/>
          <a:chOff x="0" y="0"/>
          <a:chExt cx="0" cy="0"/>
        </a:xfrm>
      </p:grpSpPr>
      <p:sp>
        <p:nvSpPr>
          <p:cNvPr id="2047" name="Google Shape;2047;p128"/>
          <p:cNvSpPr txBox="1"/>
          <p:nvPr/>
        </p:nvSpPr>
        <p:spPr>
          <a:xfrm>
            <a:off x="575726" y="262150"/>
            <a:ext cx="8119200" cy="1041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4800"/>
              <a:buFont typeface="Arial"/>
              <a:buNone/>
            </a:pPr>
            <a:r>
              <a:rPr b="1" lang="es" sz="3100">
                <a:solidFill>
                  <a:srgbClr val="42FFB7"/>
                </a:solidFill>
                <a:latin typeface="Raleway"/>
                <a:ea typeface="Raleway"/>
                <a:cs typeface="Raleway"/>
                <a:sym typeface="Raleway"/>
              </a:rPr>
              <a:t>2. Running &amp; updating your CSR in 3 steps</a:t>
            </a:r>
            <a:endParaRPr i="0" sz="3100" u="none" cap="none" strike="noStrike">
              <a:solidFill>
                <a:srgbClr val="FBFBFB"/>
              </a:solidFill>
              <a:latin typeface="Raleway"/>
              <a:ea typeface="Raleway"/>
              <a:cs typeface="Raleway"/>
              <a:sym typeface="Raleway"/>
            </a:endParaRPr>
          </a:p>
          <a:p>
            <a:pPr indent="0" lvl="0" marL="0" marR="0" rtl="0" algn="ctr">
              <a:lnSpc>
                <a:spcPct val="115000"/>
              </a:lnSpc>
              <a:spcBef>
                <a:spcPts val="0"/>
              </a:spcBef>
              <a:spcAft>
                <a:spcPts val="0"/>
              </a:spcAft>
              <a:buClr>
                <a:srgbClr val="000000"/>
              </a:buClr>
              <a:buSzPts val="700"/>
              <a:buFont typeface="Arial"/>
              <a:buNone/>
            </a:pPr>
            <a:r>
              <a:t/>
            </a:r>
            <a:endParaRPr i="0" sz="2200" u="none" cap="none" strike="noStrike">
              <a:solidFill>
                <a:srgbClr val="FBFBFB"/>
              </a:solidFill>
              <a:latin typeface="Raleway"/>
              <a:ea typeface="Raleway"/>
              <a:cs typeface="Raleway"/>
              <a:sym typeface="Raleway"/>
            </a:endParaRPr>
          </a:p>
          <a:p>
            <a:pPr indent="0" lvl="0" marL="0" marR="0" rtl="0" algn="l">
              <a:lnSpc>
                <a:spcPct val="115000"/>
              </a:lnSpc>
              <a:spcBef>
                <a:spcPts val="0"/>
              </a:spcBef>
              <a:spcAft>
                <a:spcPts val="0"/>
              </a:spcAft>
              <a:buClr>
                <a:srgbClr val="000000"/>
              </a:buClr>
              <a:buSzPts val="2400"/>
              <a:buFont typeface="Arial"/>
              <a:buNone/>
            </a:pPr>
            <a:r>
              <a:t/>
            </a:r>
            <a:endParaRPr i="0" sz="2400" u="none" cap="none" strike="noStrike">
              <a:solidFill>
                <a:srgbClr val="FBFBFB"/>
              </a:solidFill>
              <a:latin typeface="Raleway"/>
              <a:ea typeface="Raleway"/>
              <a:cs typeface="Raleway"/>
              <a:sym typeface="Raleway"/>
            </a:endParaRPr>
          </a:p>
        </p:txBody>
      </p:sp>
      <p:grpSp>
        <p:nvGrpSpPr>
          <p:cNvPr id="2048" name="Google Shape;2048;p128"/>
          <p:cNvGrpSpPr/>
          <p:nvPr/>
        </p:nvGrpSpPr>
        <p:grpSpPr>
          <a:xfrm>
            <a:off x="1456773" y="1376125"/>
            <a:ext cx="2541452" cy="1754129"/>
            <a:chOff x="466173" y="1833325"/>
            <a:chExt cx="2541452" cy="1754129"/>
          </a:xfrm>
        </p:grpSpPr>
        <p:sp>
          <p:nvSpPr>
            <p:cNvPr id="2049" name="Google Shape;2049;p128"/>
            <p:cNvSpPr/>
            <p:nvPr/>
          </p:nvSpPr>
          <p:spPr>
            <a:xfrm>
              <a:off x="902781" y="3080265"/>
              <a:ext cx="1534500" cy="133500"/>
            </a:xfrm>
            <a:prstGeom prst="rect">
              <a:avLst/>
            </a:prstGeom>
            <a:solidFill>
              <a:srgbClr val="0E94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0" name="Google Shape;2050;p128"/>
            <p:cNvSpPr txBox="1"/>
            <p:nvPr/>
          </p:nvSpPr>
          <p:spPr>
            <a:xfrm>
              <a:off x="466173" y="3216054"/>
              <a:ext cx="871200" cy="371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s" sz="1200">
                  <a:solidFill>
                    <a:srgbClr val="FFFFFF"/>
                  </a:solidFill>
                  <a:latin typeface="Roboto"/>
                  <a:ea typeface="Roboto"/>
                  <a:cs typeface="Roboto"/>
                  <a:sym typeface="Roboto"/>
                </a:rPr>
                <a:t>1</a:t>
              </a:r>
              <a:endParaRPr b="1" sz="1200">
                <a:solidFill>
                  <a:srgbClr val="FFFFFF"/>
                </a:solidFill>
                <a:latin typeface="Roboto"/>
                <a:ea typeface="Roboto"/>
                <a:cs typeface="Roboto"/>
                <a:sym typeface="Roboto"/>
              </a:endParaRPr>
            </a:p>
          </p:txBody>
        </p:sp>
        <p:grpSp>
          <p:nvGrpSpPr>
            <p:cNvPr id="2051" name="Google Shape;2051;p128"/>
            <p:cNvGrpSpPr/>
            <p:nvPr/>
          </p:nvGrpSpPr>
          <p:grpSpPr>
            <a:xfrm>
              <a:off x="851208" y="2800855"/>
              <a:ext cx="92400" cy="411825"/>
              <a:chOff x="845575" y="2563700"/>
              <a:chExt cx="92400" cy="411825"/>
            </a:xfrm>
          </p:grpSpPr>
          <p:cxnSp>
            <p:nvCxnSpPr>
              <p:cNvPr id="2052" name="Google Shape;2052;p128"/>
              <p:cNvCxnSpPr/>
              <p:nvPr/>
            </p:nvCxnSpPr>
            <p:spPr>
              <a:xfrm>
                <a:off x="891775" y="2616125"/>
                <a:ext cx="0" cy="359400"/>
              </a:xfrm>
              <a:prstGeom prst="straightConnector1">
                <a:avLst/>
              </a:prstGeom>
              <a:noFill/>
              <a:ln cap="flat" cmpd="sng" w="9525">
                <a:solidFill>
                  <a:srgbClr val="FFFFFF"/>
                </a:solidFill>
                <a:prstDash val="solid"/>
                <a:round/>
                <a:headEnd len="sm" w="sm" type="none"/>
                <a:tailEnd len="sm" w="sm" type="none"/>
              </a:ln>
            </p:spPr>
          </p:cxnSp>
          <p:sp>
            <p:nvSpPr>
              <p:cNvPr id="2053" name="Google Shape;2053;p128"/>
              <p:cNvSpPr/>
              <p:nvPr/>
            </p:nvSpPr>
            <p:spPr>
              <a:xfrm>
                <a:off x="845575" y="2563700"/>
                <a:ext cx="92400" cy="924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54" name="Google Shape;2054;p128"/>
            <p:cNvSpPr txBox="1"/>
            <p:nvPr/>
          </p:nvSpPr>
          <p:spPr>
            <a:xfrm>
              <a:off x="793325" y="1833325"/>
              <a:ext cx="2214300" cy="96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 sz="1200">
                  <a:solidFill>
                    <a:srgbClr val="FFFFFF"/>
                  </a:solidFill>
                  <a:latin typeface="Raleway"/>
                  <a:ea typeface="Raleway"/>
                  <a:cs typeface="Raleway"/>
                  <a:sym typeface="Raleway"/>
                </a:rPr>
                <a:t>MONITOR </a:t>
              </a:r>
              <a:r>
                <a:rPr lang="es" sz="1200">
                  <a:solidFill>
                    <a:srgbClr val="FFFFFF"/>
                  </a:solidFill>
                  <a:latin typeface="Raleway"/>
                  <a:ea typeface="Raleway"/>
                  <a:cs typeface="Raleway"/>
                  <a:sym typeface="Raleway"/>
                </a:rPr>
                <a:t>you action plan: collect all data required to update your action plan progress</a:t>
              </a:r>
              <a:endParaRPr sz="1200">
                <a:solidFill>
                  <a:srgbClr val="FFFFFF"/>
                </a:solidFill>
                <a:latin typeface="Raleway"/>
                <a:ea typeface="Raleway"/>
                <a:cs typeface="Raleway"/>
                <a:sym typeface="Raleway"/>
              </a:endParaRPr>
            </a:p>
            <a:p>
              <a:pPr indent="0" lvl="0" marL="0" rtl="0" algn="l">
                <a:spcBef>
                  <a:spcPts val="0"/>
                </a:spcBef>
                <a:spcAft>
                  <a:spcPts val="0"/>
                </a:spcAft>
                <a:buNone/>
              </a:pPr>
              <a:r>
                <a:t/>
              </a:r>
              <a:endParaRPr b="1" sz="1200">
                <a:solidFill>
                  <a:srgbClr val="FFFFFF"/>
                </a:solidFill>
                <a:latin typeface="Raleway"/>
                <a:ea typeface="Raleway"/>
                <a:cs typeface="Raleway"/>
                <a:sym typeface="Raleway"/>
              </a:endParaRPr>
            </a:p>
            <a:p>
              <a:pPr indent="0" lvl="0" marL="0" rtl="0" algn="l">
                <a:spcBef>
                  <a:spcPts val="0"/>
                </a:spcBef>
                <a:spcAft>
                  <a:spcPts val="1600"/>
                </a:spcAft>
                <a:buNone/>
              </a:pPr>
              <a:r>
                <a:t/>
              </a:r>
              <a:endParaRPr b="1" sz="1200">
                <a:solidFill>
                  <a:srgbClr val="FFFFFF"/>
                </a:solidFill>
                <a:latin typeface="Raleway"/>
                <a:ea typeface="Raleway"/>
                <a:cs typeface="Raleway"/>
                <a:sym typeface="Raleway"/>
              </a:endParaRPr>
            </a:p>
          </p:txBody>
        </p:sp>
      </p:grpSp>
      <p:grpSp>
        <p:nvGrpSpPr>
          <p:cNvPr id="2055" name="Google Shape;2055;p128"/>
          <p:cNvGrpSpPr/>
          <p:nvPr/>
        </p:nvGrpSpPr>
        <p:grpSpPr>
          <a:xfrm>
            <a:off x="3062305" y="2246187"/>
            <a:ext cx="2719870" cy="2277013"/>
            <a:chOff x="2071705" y="2703387"/>
            <a:chExt cx="2719870" cy="2277013"/>
          </a:xfrm>
        </p:grpSpPr>
        <p:sp>
          <p:nvSpPr>
            <p:cNvPr id="2056" name="Google Shape;2056;p128"/>
            <p:cNvSpPr/>
            <p:nvPr/>
          </p:nvSpPr>
          <p:spPr>
            <a:xfrm>
              <a:off x="2437281" y="3080265"/>
              <a:ext cx="1534500" cy="133500"/>
            </a:xfrm>
            <a:prstGeom prst="rect">
              <a:avLst/>
            </a:prstGeom>
            <a:solidFill>
              <a:srgbClr val="0856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7" name="Google Shape;2057;p128"/>
            <p:cNvSpPr txBox="1"/>
            <p:nvPr/>
          </p:nvSpPr>
          <p:spPr>
            <a:xfrm>
              <a:off x="2315975" y="3492700"/>
              <a:ext cx="2475600" cy="148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 sz="1200">
                  <a:solidFill>
                    <a:srgbClr val="FFFFFF"/>
                  </a:solidFill>
                  <a:latin typeface="Raleway"/>
                  <a:ea typeface="Raleway"/>
                  <a:cs typeface="Raleway"/>
                  <a:sym typeface="Raleway"/>
                </a:rPr>
                <a:t>BTAINSTORM </a:t>
              </a:r>
              <a:r>
                <a:rPr lang="es" sz="1200">
                  <a:solidFill>
                    <a:srgbClr val="FFFFFF"/>
                  </a:solidFill>
                  <a:latin typeface="Raleway"/>
                  <a:ea typeface="Raleway"/>
                  <a:cs typeface="Raleway"/>
                  <a:sym typeface="Raleway"/>
                </a:rPr>
                <a:t>the action plan progress internally in your organisation and possibly introduce changes to it </a:t>
              </a:r>
              <a:endParaRPr sz="1200">
                <a:solidFill>
                  <a:srgbClr val="FFFFFF"/>
                </a:solidFill>
                <a:latin typeface="Raleway"/>
                <a:ea typeface="Raleway"/>
                <a:cs typeface="Raleway"/>
                <a:sym typeface="Raleway"/>
              </a:endParaRPr>
            </a:p>
          </p:txBody>
        </p:sp>
        <p:sp>
          <p:nvSpPr>
            <p:cNvPr id="2058" name="Google Shape;2058;p128"/>
            <p:cNvSpPr txBox="1"/>
            <p:nvPr/>
          </p:nvSpPr>
          <p:spPr>
            <a:xfrm>
              <a:off x="2071705" y="2703387"/>
              <a:ext cx="745800" cy="371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s" sz="1200">
                  <a:solidFill>
                    <a:srgbClr val="FFFFFF"/>
                  </a:solidFill>
                  <a:latin typeface="Roboto"/>
                  <a:ea typeface="Roboto"/>
                  <a:cs typeface="Roboto"/>
                  <a:sym typeface="Roboto"/>
                </a:rPr>
                <a:t>2</a:t>
              </a:r>
              <a:endParaRPr b="1" sz="1200">
                <a:solidFill>
                  <a:srgbClr val="FFFFFF"/>
                </a:solidFill>
                <a:latin typeface="Roboto"/>
                <a:ea typeface="Roboto"/>
                <a:cs typeface="Roboto"/>
                <a:sym typeface="Roboto"/>
              </a:endParaRPr>
            </a:p>
          </p:txBody>
        </p:sp>
        <p:grpSp>
          <p:nvGrpSpPr>
            <p:cNvPr id="2059" name="Google Shape;2059;p128"/>
            <p:cNvGrpSpPr/>
            <p:nvPr/>
          </p:nvGrpSpPr>
          <p:grpSpPr>
            <a:xfrm rot="10800000">
              <a:off x="2395183" y="3080258"/>
              <a:ext cx="92400" cy="411825"/>
              <a:chOff x="2070100" y="2563700"/>
              <a:chExt cx="92400" cy="411825"/>
            </a:xfrm>
          </p:grpSpPr>
          <p:cxnSp>
            <p:nvCxnSpPr>
              <p:cNvPr id="2060" name="Google Shape;2060;p128"/>
              <p:cNvCxnSpPr/>
              <p:nvPr/>
            </p:nvCxnSpPr>
            <p:spPr>
              <a:xfrm>
                <a:off x="2116300" y="2616125"/>
                <a:ext cx="0" cy="359400"/>
              </a:xfrm>
              <a:prstGeom prst="straightConnector1">
                <a:avLst/>
              </a:prstGeom>
              <a:noFill/>
              <a:ln cap="flat" cmpd="sng" w="9525">
                <a:solidFill>
                  <a:srgbClr val="FFFFFF"/>
                </a:solidFill>
                <a:prstDash val="solid"/>
                <a:round/>
                <a:headEnd len="sm" w="sm" type="none"/>
                <a:tailEnd len="sm" w="sm" type="none"/>
              </a:ln>
            </p:spPr>
          </p:cxnSp>
          <p:sp>
            <p:nvSpPr>
              <p:cNvPr id="2061" name="Google Shape;2061;p128"/>
              <p:cNvSpPr/>
              <p:nvPr/>
            </p:nvSpPr>
            <p:spPr>
              <a:xfrm>
                <a:off x="2070100" y="2563700"/>
                <a:ext cx="92400" cy="924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grpSp>
      </p:grpSp>
      <p:grpSp>
        <p:nvGrpSpPr>
          <p:cNvPr id="2062" name="Google Shape;2062;p128"/>
          <p:cNvGrpSpPr/>
          <p:nvPr/>
        </p:nvGrpSpPr>
        <p:grpSpPr>
          <a:xfrm>
            <a:off x="4633465" y="1365992"/>
            <a:ext cx="2473944" cy="1764360"/>
            <a:chOff x="3642907" y="2188823"/>
            <a:chExt cx="2473944" cy="1398621"/>
          </a:xfrm>
        </p:grpSpPr>
        <p:sp>
          <p:nvSpPr>
            <p:cNvPr id="2063" name="Google Shape;2063;p128"/>
            <p:cNvSpPr/>
            <p:nvPr/>
          </p:nvSpPr>
          <p:spPr>
            <a:xfrm>
              <a:off x="3971778" y="3080265"/>
              <a:ext cx="1534500" cy="133500"/>
            </a:xfrm>
            <a:prstGeom prst="rect">
              <a:avLst/>
            </a:prstGeom>
            <a:solidFill>
              <a:srgbClr val="0E94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64" name="Google Shape;2064;p128"/>
            <p:cNvGrpSpPr/>
            <p:nvPr/>
          </p:nvGrpSpPr>
          <p:grpSpPr>
            <a:xfrm>
              <a:off x="3924544" y="2800855"/>
              <a:ext cx="92400" cy="411825"/>
              <a:chOff x="845575" y="2563700"/>
              <a:chExt cx="92400" cy="411825"/>
            </a:xfrm>
          </p:grpSpPr>
          <p:cxnSp>
            <p:nvCxnSpPr>
              <p:cNvPr id="2065" name="Google Shape;2065;p128"/>
              <p:cNvCxnSpPr/>
              <p:nvPr/>
            </p:nvCxnSpPr>
            <p:spPr>
              <a:xfrm>
                <a:off x="891775" y="2616125"/>
                <a:ext cx="0" cy="359400"/>
              </a:xfrm>
              <a:prstGeom prst="straightConnector1">
                <a:avLst/>
              </a:prstGeom>
              <a:noFill/>
              <a:ln cap="flat" cmpd="sng" w="9525">
                <a:solidFill>
                  <a:srgbClr val="FFFFFF"/>
                </a:solidFill>
                <a:prstDash val="solid"/>
                <a:round/>
                <a:headEnd len="sm" w="sm" type="none"/>
                <a:tailEnd len="sm" w="sm" type="none"/>
              </a:ln>
            </p:spPr>
          </p:cxnSp>
          <p:sp>
            <p:nvSpPr>
              <p:cNvPr id="2066" name="Google Shape;2066;p128"/>
              <p:cNvSpPr/>
              <p:nvPr/>
            </p:nvSpPr>
            <p:spPr>
              <a:xfrm>
                <a:off x="845575" y="2563700"/>
                <a:ext cx="92400" cy="924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67" name="Google Shape;2067;p128"/>
            <p:cNvSpPr txBox="1"/>
            <p:nvPr/>
          </p:nvSpPr>
          <p:spPr>
            <a:xfrm>
              <a:off x="3642907" y="3216043"/>
              <a:ext cx="692700" cy="371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s" sz="1200">
                  <a:solidFill>
                    <a:srgbClr val="FFFFFF"/>
                  </a:solidFill>
                  <a:latin typeface="Roboto"/>
                  <a:ea typeface="Roboto"/>
                  <a:cs typeface="Roboto"/>
                  <a:sym typeface="Roboto"/>
                </a:rPr>
                <a:t>3</a:t>
              </a:r>
              <a:endParaRPr b="1" sz="1200">
                <a:solidFill>
                  <a:srgbClr val="FFFFFF"/>
                </a:solidFill>
                <a:latin typeface="Roboto"/>
                <a:ea typeface="Roboto"/>
                <a:cs typeface="Roboto"/>
                <a:sym typeface="Roboto"/>
              </a:endParaRPr>
            </a:p>
          </p:txBody>
        </p:sp>
        <p:sp>
          <p:nvSpPr>
            <p:cNvPr id="2068" name="Google Shape;2068;p128"/>
            <p:cNvSpPr txBox="1"/>
            <p:nvPr/>
          </p:nvSpPr>
          <p:spPr>
            <a:xfrm>
              <a:off x="3870751" y="2188823"/>
              <a:ext cx="2246100" cy="7173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1600"/>
                </a:spcAft>
                <a:buNone/>
              </a:pPr>
              <a:r>
                <a:rPr b="1" lang="es" sz="1200">
                  <a:solidFill>
                    <a:srgbClr val="FFFFFF"/>
                  </a:solidFill>
                  <a:latin typeface="Raleway"/>
                  <a:ea typeface="Raleway"/>
                  <a:cs typeface="Raleway"/>
                  <a:sym typeface="Raleway"/>
                </a:rPr>
                <a:t>REPORT </a:t>
              </a:r>
              <a:r>
                <a:rPr lang="es" sz="1200">
                  <a:solidFill>
                    <a:srgbClr val="FFFFFF"/>
                  </a:solidFill>
                  <a:latin typeface="Raleway"/>
                  <a:ea typeface="Raleway"/>
                  <a:cs typeface="Raleway"/>
                  <a:sym typeface="Raleway"/>
                </a:rPr>
                <a:t>on the action plan progress internally and externally to the organisation </a:t>
              </a:r>
              <a:endParaRPr sz="900">
                <a:solidFill>
                  <a:srgbClr val="FFFFFF"/>
                </a:solidFill>
                <a:latin typeface="Roboto"/>
                <a:ea typeface="Roboto"/>
                <a:cs typeface="Roboto"/>
                <a:sym typeface="Roboto"/>
              </a:endParaRPr>
            </a:p>
          </p:txBody>
        </p:sp>
      </p:grpSp>
      <p:sp>
        <p:nvSpPr>
          <p:cNvPr id="2069" name="Google Shape;2069;p128"/>
          <p:cNvSpPr/>
          <p:nvPr/>
        </p:nvSpPr>
        <p:spPr>
          <a:xfrm>
            <a:off x="6245350" y="3003700"/>
            <a:ext cx="2541300" cy="1342200"/>
          </a:xfrm>
          <a:prstGeom prst="wedgeRectCallout">
            <a:avLst>
              <a:gd fmla="val -33857" name="adj1"/>
              <a:gd fmla="val -119438"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s"/>
              <a:t>CSR content is a aimed at customers; a quality report is promoting your premise is of a high importance!</a:t>
            </a:r>
            <a:endParaRPr/>
          </a:p>
          <a:p>
            <a:pPr indent="0" lvl="0" marL="0" rtl="0" algn="l">
              <a:spcBef>
                <a:spcPts val="0"/>
              </a:spcBef>
              <a:spcAft>
                <a:spcPts val="0"/>
              </a:spcAft>
              <a:buNone/>
            </a:pPr>
            <a:r>
              <a:t/>
            </a:r>
            <a:endParaRPr/>
          </a:p>
          <a:p>
            <a:pPr indent="0" lvl="0" marL="0" rtl="0" algn="l">
              <a:spcBef>
                <a:spcPts val="0"/>
              </a:spcBef>
              <a:spcAft>
                <a:spcPts val="0"/>
              </a:spcAft>
              <a:buNone/>
            </a:pPr>
            <a:r>
              <a:rPr lang="es"/>
              <a:t>See a good example </a:t>
            </a:r>
            <a:r>
              <a:rPr lang="es" u="sng">
                <a:solidFill>
                  <a:schemeClr val="hlink"/>
                </a:solidFill>
                <a:hlinkClick r:id="rId3"/>
              </a:rPr>
              <a:t>here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69"/>
                                        </p:tgtEl>
                                        <p:attrNameLst>
                                          <p:attrName>style.visibility</p:attrName>
                                        </p:attrNameLst>
                                      </p:cBhvr>
                                      <p:to>
                                        <p:strVal val="visible"/>
                                      </p:to>
                                    </p:set>
                                    <p:animEffect filter="fade" transition="in">
                                      <p:cBhvr>
                                        <p:cTn dur="1000"/>
                                        <p:tgtEl>
                                          <p:spTgt spid="20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3" name="Shape 1363"/>
        <p:cNvGrpSpPr/>
        <p:nvPr/>
      </p:nvGrpSpPr>
      <p:grpSpPr>
        <a:xfrm>
          <a:off x="0" y="0"/>
          <a:ext cx="0" cy="0"/>
          <a:chOff x="0" y="0"/>
          <a:chExt cx="0" cy="0"/>
        </a:xfrm>
      </p:grpSpPr>
      <p:sp>
        <p:nvSpPr>
          <p:cNvPr id="1364" name="Google Shape;1364;p84"/>
          <p:cNvSpPr txBox="1"/>
          <p:nvPr/>
        </p:nvSpPr>
        <p:spPr>
          <a:xfrm>
            <a:off x="397825" y="89650"/>
            <a:ext cx="8447700" cy="27288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900"/>
              <a:buFont typeface="Arial"/>
              <a:buNone/>
            </a:pPr>
            <a:r>
              <a:t/>
            </a:r>
            <a:endParaRPr b="1" sz="3900">
              <a:solidFill>
                <a:srgbClr val="42FFB7"/>
              </a:solidFill>
              <a:latin typeface="Raleway"/>
              <a:ea typeface="Raleway"/>
              <a:cs typeface="Raleway"/>
              <a:sym typeface="Raleway"/>
            </a:endParaRPr>
          </a:p>
          <a:p>
            <a:pPr indent="0" lvl="0" marL="0" marR="0" rtl="0" algn="l">
              <a:lnSpc>
                <a:spcPct val="115000"/>
              </a:lnSpc>
              <a:spcBef>
                <a:spcPts val="0"/>
              </a:spcBef>
              <a:spcAft>
                <a:spcPts val="0"/>
              </a:spcAft>
              <a:buClr>
                <a:srgbClr val="000000"/>
              </a:buClr>
              <a:buSzPts val="1900"/>
              <a:buFont typeface="Arial"/>
              <a:buNone/>
            </a:pPr>
            <a:r>
              <a:t/>
            </a:r>
            <a:endParaRPr b="1" sz="3900">
              <a:solidFill>
                <a:srgbClr val="42FFB7"/>
              </a:solidFill>
              <a:latin typeface="Raleway"/>
              <a:ea typeface="Raleway"/>
              <a:cs typeface="Raleway"/>
              <a:sym typeface="Raleway"/>
            </a:endParaRPr>
          </a:p>
          <a:p>
            <a:pPr indent="0" lvl="0" marL="0" marR="0" rtl="0" algn="ctr">
              <a:lnSpc>
                <a:spcPct val="100000"/>
              </a:lnSpc>
              <a:spcBef>
                <a:spcPts val="0"/>
              </a:spcBef>
              <a:spcAft>
                <a:spcPts val="0"/>
              </a:spcAft>
              <a:buNone/>
            </a:pPr>
            <a:r>
              <a:rPr lang="es" sz="4200">
                <a:solidFill>
                  <a:srgbClr val="42FFB7"/>
                </a:solidFill>
                <a:latin typeface="Raleway"/>
                <a:ea typeface="Raleway"/>
                <a:cs typeface="Raleway"/>
                <a:sym typeface="Raleway"/>
              </a:rPr>
              <a:t>Some important slides will be repeated in all three EMIs below </a:t>
            </a:r>
            <a:endParaRPr sz="4200">
              <a:solidFill>
                <a:srgbClr val="42FFB7"/>
              </a:solidFill>
              <a:latin typeface="Raleway"/>
              <a:ea typeface="Raleway"/>
              <a:cs typeface="Raleway"/>
              <a:sym typeface="Raleway"/>
            </a:endParaRPr>
          </a:p>
          <a:p>
            <a:pPr indent="0" lvl="0" marL="0" marR="0" rtl="0" algn="ctr">
              <a:lnSpc>
                <a:spcPct val="100000"/>
              </a:lnSpc>
              <a:spcBef>
                <a:spcPts val="0"/>
              </a:spcBef>
              <a:spcAft>
                <a:spcPts val="0"/>
              </a:spcAft>
              <a:buNone/>
            </a:pPr>
            <a:r>
              <a:rPr b="1" lang="es" sz="4200">
                <a:solidFill>
                  <a:srgbClr val="42FFB7"/>
                </a:solidFill>
                <a:latin typeface="Raleway"/>
                <a:ea typeface="Raleway"/>
                <a:cs typeface="Raleway"/>
                <a:sym typeface="Raleway"/>
              </a:rPr>
              <a:t>Repetition is key to learning!</a:t>
            </a:r>
            <a:endParaRPr b="1" sz="3100">
              <a:solidFill>
                <a:srgbClr val="42FFB7"/>
              </a:solidFill>
              <a:latin typeface="Raleway"/>
              <a:ea typeface="Raleway"/>
              <a:cs typeface="Raleway"/>
              <a:sym typeface="Raleway"/>
            </a:endParaRPr>
          </a:p>
        </p:txBody>
      </p:sp>
      <p:pic>
        <p:nvPicPr>
          <p:cNvPr id="1365" name="Google Shape;1365;p84"/>
          <p:cNvPicPr preferRelativeResize="0"/>
          <p:nvPr/>
        </p:nvPicPr>
        <p:blipFill>
          <a:blip r:embed="rId3">
            <a:alphaModFix/>
          </a:blip>
          <a:stretch>
            <a:fillRect/>
          </a:stretch>
        </p:blipFill>
        <p:spPr>
          <a:xfrm>
            <a:off x="457950" y="89650"/>
            <a:ext cx="1354826" cy="1245799"/>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3" name="Shape 2073"/>
        <p:cNvGrpSpPr/>
        <p:nvPr/>
      </p:nvGrpSpPr>
      <p:grpSpPr>
        <a:xfrm>
          <a:off x="0" y="0"/>
          <a:ext cx="0" cy="0"/>
          <a:chOff x="0" y="0"/>
          <a:chExt cx="0" cy="0"/>
        </a:xfrm>
      </p:grpSpPr>
      <p:sp>
        <p:nvSpPr>
          <p:cNvPr id="2074" name="Google Shape;2074;p129"/>
          <p:cNvSpPr txBox="1"/>
          <p:nvPr/>
        </p:nvSpPr>
        <p:spPr>
          <a:xfrm>
            <a:off x="346125" y="450000"/>
            <a:ext cx="8469600" cy="926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800"/>
              <a:buFont typeface="Arial"/>
              <a:buNone/>
            </a:pPr>
            <a:r>
              <a:t/>
            </a:r>
            <a:endParaRPr b="1" i="0" sz="4500" u="sng" cap="none" strike="noStrike">
              <a:solidFill>
                <a:srgbClr val="FFFFFF"/>
              </a:solidFill>
              <a:latin typeface="Raleway"/>
              <a:ea typeface="Raleway"/>
              <a:cs typeface="Raleway"/>
              <a:sym typeface="Raleway"/>
            </a:endParaRPr>
          </a:p>
        </p:txBody>
      </p:sp>
      <p:sp>
        <p:nvSpPr>
          <p:cNvPr id="2075" name="Google Shape;2075;p129"/>
          <p:cNvSpPr txBox="1"/>
          <p:nvPr/>
        </p:nvSpPr>
        <p:spPr>
          <a:xfrm>
            <a:off x="593650" y="225375"/>
            <a:ext cx="7868100" cy="3783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s" sz="4500">
                <a:solidFill>
                  <a:srgbClr val="42FFB7"/>
                </a:solidFill>
                <a:latin typeface="Raleway"/>
                <a:ea typeface="Raleway"/>
                <a:cs typeface="Raleway"/>
                <a:sym typeface="Raleway"/>
              </a:rPr>
              <a:t>Tools for data collection </a:t>
            </a:r>
            <a:endParaRPr b="1" sz="2300" u="sng">
              <a:solidFill>
                <a:schemeClr val="lt1"/>
              </a:solidFill>
              <a:latin typeface="Raleway"/>
              <a:ea typeface="Raleway"/>
              <a:cs typeface="Raleway"/>
              <a:sym typeface="Raleway"/>
            </a:endParaRPr>
          </a:p>
          <a:p>
            <a:pPr indent="-381000" lvl="0" marL="457200" rtl="0" algn="l">
              <a:lnSpc>
                <a:spcPct val="115000"/>
              </a:lnSpc>
              <a:spcBef>
                <a:spcPts val="2000"/>
              </a:spcBef>
              <a:spcAft>
                <a:spcPts val="0"/>
              </a:spcAft>
              <a:buClr>
                <a:schemeClr val="lt1"/>
              </a:buClr>
              <a:buSzPts val="2400"/>
              <a:buFont typeface="Raleway"/>
              <a:buChar char="●"/>
            </a:pPr>
            <a:r>
              <a:rPr b="1" lang="es" sz="2400">
                <a:solidFill>
                  <a:schemeClr val="lt1"/>
                </a:solidFill>
                <a:latin typeface="Raleway"/>
                <a:ea typeface="Raleway"/>
                <a:cs typeface="Raleway"/>
                <a:sym typeface="Raleway"/>
              </a:rPr>
              <a:t>Checklists:</a:t>
            </a:r>
            <a:r>
              <a:rPr lang="es" sz="2400">
                <a:solidFill>
                  <a:schemeClr val="lt1"/>
                </a:solidFill>
                <a:latin typeface="Raleway"/>
                <a:ea typeface="Raleway"/>
                <a:cs typeface="Raleway"/>
                <a:sym typeface="Raleway"/>
              </a:rPr>
              <a:t> in order to </a:t>
            </a:r>
            <a:r>
              <a:rPr b="1" lang="es" sz="2400">
                <a:solidFill>
                  <a:schemeClr val="lt1"/>
                </a:solidFill>
                <a:latin typeface="Raleway"/>
                <a:ea typeface="Raleway"/>
                <a:cs typeface="Raleway"/>
                <a:sym typeface="Raleway"/>
              </a:rPr>
              <a:t>perform an internal audit</a:t>
            </a:r>
            <a:r>
              <a:rPr lang="es" sz="2400">
                <a:solidFill>
                  <a:schemeClr val="lt1"/>
                </a:solidFill>
                <a:latin typeface="Raleway"/>
                <a:ea typeface="Raleway"/>
                <a:cs typeface="Raleway"/>
                <a:sym typeface="Raleway"/>
              </a:rPr>
              <a:t> to  define the exact scope of the CSR and compliance with specific items of legislation</a:t>
            </a:r>
            <a:endParaRPr b="1" sz="2400">
              <a:solidFill>
                <a:schemeClr val="lt1"/>
              </a:solidFill>
              <a:latin typeface="Raleway"/>
              <a:ea typeface="Raleway"/>
              <a:cs typeface="Raleway"/>
              <a:sym typeface="Raleway"/>
            </a:endParaRPr>
          </a:p>
          <a:p>
            <a:pPr indent="-381000" lvl="0" marL="457200" rtl="0" algn="l">
              <a:lnSpc>
                <a:spcPct val="115000"/>
              </a:lnSpc>
              <a:spcBef>
                <a:spcPts val="1500"/>
              </a:spcBef>
              <a:spcAft>
                <a:spcPts val="0"/>
              </a:spcAft>
              <a:buClr>
                <a:schemeClr val="lt1"/>
              </a:buClr>
              <a:buSzPts val="2400"/>
              <a:buFont typeface="Raleway"/>
              <a:buChar char="●"/>
            </a:pPr>
            <a:r>
              <a:rPr b="1" lang="es" sz="2400">
                <a:solidFill>
                  <a:schemeClr val="lt1"/>
                </a:solidFill>
                <a:latin typeface="Raleway"/>
                <a:ea typeface="Raleway"/>
                <a:cs typeface="Raleway"/>
                <a:sym typeface="Raleway"/>
              </a:rPr>
              <a:t>Data Tables:</a:t>
            </a:r>
            <a:r>
              <a:rPr lang="es" sz="2400">
                <a:solidFill>
                  <a:schemeClr val="lt1"/>
                </a:solidFill>
                <a:latin typeface="Raleway"/>
                <a:ea typeface="Raleway"/>
                <a:cs typeface="Raleway"/>
                <a:sym typeface="Raleway"/>
              </a:rPr>
              <a:t> for </a:t>
            </a:r>
            <a:r>
              <a:rPr b="1" lang="es" sz="2400">
                <a:solidFill>
                  <a:schemeClr val="lt1"/>
                </a:solidFill>
                <a:latin typeface="Raleway"/>
                <a:ea typeface="Raleway"/>
                <a:cs typeface="Raleway"/>
                <a:sym typeface="Raleway"/>
              </a:rPr>
              <a:t>collecting and registering data</a:t>
            </a:r>
            <a:r>
              <a:rPr lang="es" sz="2400">
                <a:solidFill>
                  <a:schemeClr val="lt1"/>
                </a:solidFill>
                <a:latin typeface="Raleway"/>
                <a:ea typeface="Raleway"/>
                <a:cs typeface="Raleway"/>
                <a:sym typeface="Raleway"/>
              </a:rPr>
              <a:t> required by the CSR</a:t>
            </a:r>
            <a:endParaRPr sz="2400">
              <a:solidFill>
                <a:schemeClr val="lt1"/>
              </a:solidFill>
              <a:latin typeface="Raleway"/>
              <a:ea typeface="Raleway"/>
              <a:cs typeface="Raleway"/>
              <a:sym typeface="Raleway"/>
            </a:endParaRPr>
          </a:p>
          <a:p>
            <a:pPr indent="0" lvl="0" marL="0" rtl="0" algn="just">
              <a:lnSpc>
                <a:spcPct val="115000"/>
              </a:lnSpc>
              <a:spcBef>
                <a:spcPts val="1000"/>
              </a:spcBef>
              <a:spcAft>
                <a:spcPts val="0"/>
              </a:spcAft>
              <a:buNone/>
            </a:pPr>
            <a:r>
              <a:t/>
            </a:r>
            <a:endParaRPr b="1" sz="2200" u="sng">
              <a:solidFill>
                <a:schemeClr val="lt1"/>
              </a:solidFill>
              <a:latin typeface="Raleway"/>
              <a:ea typeface="Raleway"/>
              <a:cs typeface="Raleway"/>
              <a:sym typeface="Raleway"/>
            </a:endParaRPr>
          </a:p>
          <a:p>
            <a:pPr indent="0" lvl="0" marL="450000" rtl="0" algn="just">
              <a:lnSpc>
                <a:spcPct val="115000"/>
              </a:lnSpc>
              <a:spcBef>
                <a:spcPts val="1000"/>
              </a:spcBef>
              <a:spcAft>
                <a:spcPts val="1000"/>
              </a:spcAft>
              <a:buNone/>
            </a:pPr>
            <a:r>
              <a:t/>
            </a:r>
            <a:endParaRPr b="1" sz="2200" u="sng">
              <a:solidFill>
                <a:schemeClr val="lt1"/>
              </a:solidFill>
              <a:latin typeface="Raleway"/>
              <a:ea typeface="Raleway"/>
              <a:cs typeface="Raleway"/>
              <a:sym typeface="Raleway"/>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9" name="Shape 2079"/>
        <p:cNvGrpSpPr/>
        <p:nvPr/>
      </p:nvGrpSpPr>
      <p:grpSpPr>
        <a:xfrm>
          <a:off x="0" y="0"/>
          <a:ext cx="0" cy="0"/>
          <a:chOff x="0" y="0"/>
          <a:chExt cx="0" cy="0"/>
        </a:xfrm>
      </p:grpSpPr>
      <p:sp>
        <p:nvSpPr>
          <p:cNvPr id="2080" name="Google Shape;2080;p130"/>
          <p:cNvSpPr txBox="1"/>
          <p:nvPr/>
        </p:nvSpPr>
        <p:spPr>
          <a:xfrm>
            <a:off x="342900" y="450000"/>
            <a:ext cx="8449200" cy="3899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800"/>
              <a:buFont typeface="Arial"/>
              <a:buNone/>
            </a:pPr>
            <a:r>
              <a:t/>
            </a:r>
            <a:endParaRPr b="1" sz="4800">
              <a:solidFill>
                <a:srgbClr val="42FFB7"/>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4800"/>
              <a:buFont typeface="Arial"/>
              <a:buNone/>
            </a:pPr>
            <a:r>
              <a:t/>
            </a:r>
            <a:endParaRPr b="1" sz="2000">
              <a:solidFill>
                <a:srgbClr val="42FFB7"/>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4800"/>
              <a:buFont typeface="Arial"/>
              <a:buNone/>
            </a:pPr>
            <a:r>
              <a:rPr lang="es" sz="3400">
                <a:solidFill>
                  <a:srgbClr val="42FFB7"/>
                </a:solidFill>
                <a:latin typeface="Raleway"/>
                <a:ea typeface="Raleway"/>
                <a:cs typeface="Raleway"/>
                <a:sym typeface="Raleway"/>
              </a:rPr>
              <a:t>Data collection must be </a:t>
            </a:r>
            <a:r>
              <a:rPr b="1" lang="es" sz="3400">
                <a:solidFill>
                  <a:srgbClr val="42FFB7"/>
                </a:solidFill>
                <a:latin typeface="Raleway"/>
                <a:ea typeface="Raleway"/>
                <a:cs typeface="Raleway"/>
                <a:sym typeface="Raleway"/>
              </a:rPr>
              <a:t>driven by your objectives and targets</a:t>
            </a:r>
            <a:r>
              <a:rPr lang="es" sz="3400">
                <a:solidFill>
                  <a:srgbClr val="42FFB7"/>
                </a:solidFill>
                <a:latin typeface="Raleway"/>
                <a:ea typeface="Raleway"/>
                <a:cs typeface="Raleway"/>
                <a:sym typeface="Raleway"/>
              </a:rPr>
              <a:t> and not be generic!</a:t>
            </a:r>
            <a:endParaRPr b="1" sz="3400">
              <a:solidFill>
                <a:srgbClr val="42FFB7"/>
              </a:solidFill>
              <a:latin typeface="Raleway"/>
              <a:ea typeface="Raleway"/>
              <a:cs typeface="Raleway"/>
              <a:sym typeface="Raleway"/>
            </a:endParaRPr>
          </a:p>
          <a:p>
            <a:pPr indent="0" lvl="0" marL="0" marR="0" rtl="0" algn="ctr">
              <a:lnSpc>
                <a:spcPct val="115000"/>
              </a:lnSpc>
              <a:spcBef>
                <a:spcPts val="0"/>
              </a:spcBef>
              <a:spcAft>
                <a:spcPts val="0"/>
              </a:spcAft>
              <a:buClr>
                <a:srgbClr val="000000"/>
              </a:buClr>
              <a:buSzPts val="1300"/>
              <a:buFont typeface="Arial"/>
              <a:buNone/>
            </a:pPr>
            <a:r>
              <a:t/>
            </a:r>
            <a:endParaRPr b="0" i="0" sz="1300" u="none" cap="none" strike="noStrike">
              <a:solidFill>
                <a:srgbClr val="FFFFFF"/>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BFBFB"/>
              </a:solidFill>
              <a:latin typeface="Roboto Light"/>
              <a:ea typeface="Roboto Light"/>
              <a:cs typeface="Roboto Light"/>
              <a:sym typeface="Roboto Light"/>
            </a:endParaRPr>
          </a:p>
          <a:p>
            <a:pPr indent="0" lvl="0" marL="0" marR="0" rtl="0" algn="ctr">
              <a:lnSpc>
                <a:spcPct val="115000"/>
              </a:lnSpc>
              <a:spcBef>
                <a:spcPts val="0"/>
              </a:spcBef>
              <a:spcAft>
                <a:spcPts val="0"/>
              </a:spcAft>
              <a:buClr>
                <a:srgbClr val="000000"/>
              </a:buClr>
              <a:buSzPts val="2300"/>
              <a:buFont typeface="Arial"/>
              <a:buNone/>
            </a:pPr>
            <a:r>
              <a:t/>
            </a:r>
            <a:endParaRPr b="0" i="0" sz="2300" u="none" cap="none" strike="noStrike">
              <a:solidFill>
                <a:srgbClr val="FFFFFF"/>
              </a:solidFill>
              <a:latin typeface="Raleway"/>
              <a:ea typeface="Raleway"/>
              <a:cs typeface="Raleway"/>
              <a:sym typeface="Raleway"/>
            </a:endParaRPr>
          </a:p>
        </p:txBody>
      </p:sp>
      <p:pic>
        <p:nvPicPr>
          <p:cNvPr id="2081" name="Google Shape;2081;p130"/>
          <p:cNvPicPr preferRelativeResize="0"/>
          <p:nvPr/>
        </p:nvPicPr>
        <p:blipFill>
          <a:blip r:embed="rId3">
            <a:alphaModFix/>
          </a:blip>
          <a:stretch>
            <a:fillRect/>
          </a:stretch>
        </p:blipFill>
        <p:spPr>
          <a:xfrm>
            <a:off x="457950" y="89650"/>
            <a:ext cx="1354826" cy="1245799"/>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5" name="Shape 2085"/>
        <p:cNvGrpSpPr/>
        <p:nvPr/>
      </p:nvGrpSpPr>
      <p:grpSpPr>
        <a:xfrm>
          <a:off x="0" y="0"/>
          <a:ext cx="0" cy="0"/>
          <a:chOff x="0" y="0"/>
          <a:chExt cx="0" cy="0"/>
        </a:xfrm>
      </p:grpSpPr>
      <p:sp>
        <p:nvSpPr>
          <p:cNvPr id="2086" name="Google Shape;2086;p131"/>
          <p:cNvSpPr txBox="1"/>
          <p:nvPr/>
        </p:nvSpPr>
        <p:spPr>
          <a:xfrm>
            <a:off x="486050" y="450000"/>
            <a:ext cx="8338500" cy="4576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800"/>
              <a:buFont typeface="Arial"/>
              <a:buNone/>
            </a:pPr>
            <a:r>
              <a:rPr b="1" i="0" lang="es" sz="4700" u="none" cap="none" strike="noStrike">
                <a:solidFill>
                  <a:srgbClr val="42FFB7"/>
                </a:solidFill>
                <a:latin typeface="Raleway"/>
                <a:ea typeface="Raleway"/>
                <a:cs typeface="Raleway"/>
                <a:sym typeface="Raleway"/>
              </a:rPr>
              <a:t>Data Tables (examples)</a:t>
            </a:r>
            <a:endParaRPr b="1" i="0" sz="4700" u="none" cap="none" strike="noStrike">
              <a:solidFill>
                <a:srgbClr val="42FFB7"/>
              </a:solidFill>
              <a:latin typeface="Raleway"/>
              <a:ea typeface="Raleway"/>
              <a:cs typeface="Raleway"/>
              <a:sym typeface="Raleway"/>
            </a:endParaRPr>
          </a:p>
          <a:p>
            <a:pPr indent="0" lvl="0" marL="457200" marR="0" rtl="0" algn="l">
              <a:lnSpc>
                <a:spcPct val="115000"/>
              </a:lnSpc>
              <a:spcBef>
                <a:spcPts val="1000"/>
              </a:spcBef>
              <a:spcAft>
                <a:spcPts val="0"/>
              </a:spcAft>
              <a:buClr>
                <a:srgbClr val="000000"/>
              </a:buClr>
              <a:buSzPts val="2400"/>
              <a:buFont typeface="Arial"/>
              <a:buNone/>
            </a:pPr>
            <a:r>
              <a:t/>
            </a:r>
            <a:endParaRPr b="0" i="0" sz="2400" u="none" cap="none" strike="noStrike">
              <a:solidFill>
                <a:srgbClr val="FBFBFB"/>
              </a:solidFill>
              <a:latin typeface="Roboto Light"/>
              <a:ea typeface="Roboto Light"/>
              <a:cs typeface="Roboto Light"/>
              <a:sym typeface="Roboto Light"/>
            </a:endParaRPr>
          </a:p>
          <a:p>
            <a:pPr indent="0" lvl="0" marL="0" marR="0" rtl="0" algn="l">
              <a:lnSpc>
                <a:spcPct val="115000"/>
              </a:lnSpc>
              <a:spcBef>
                <a:spcPts val="0"/>
              </a:spcBef>
              <a:spcAft>
                <a:spcPts val="0"/>
              </a:spcAft>
              <a:buClr>
                <a:srgbClr val="000000"/>
              </a:buClr>
              <a:buSzPts val="2400"/>
              <a:buFont typeface="Arial"/>
              <a:buNone/>
            </a:pPr>
            <a:r>
              <a:t/>
            </a:r>
            <a:endParaRPr b="0" i="0" sz="2400" u="none" cap="none" strike="noStrike">
              <a:solidFill>
                <a:srgbClr val="FBFBFB"/>
              </a:solidFill>
              <a:latin typeface="Roboto Light"/>
              <a:ea typeface="Roboto Light"/>
              <a:cs typeface="Roboto Light"/>
              <a:sym typeface="Roboto Light"/>
            </a:endParaRPr>
          </a:p>
        </p:txBody>
      </p:sp>
      <p:pic>
        <p:nvPicPr>
          <p:cNvPr id="2087" name="Google Shape;2087;p131"/>
          <p:cNvPicPr preferRelativeResize="0"/>
          <p:nvPr/>
        </p:nvPicPr>
        <p:blipFill rotWithShape="1">
          <a:blip r:embed="rId3">
            <a:alphaModFix/>
          </a:blip>
          <a:srcRect b="0" l="0" r="0" t="0"/>
          <a:stretch/>
        </p:blipFill>
        <p:spPr>
          <a:xfrm>
            <a:off x="6580125" y="1981600"/>
            <a:ext cx="1850100" cy="2035100"/>
          </a:xfrm>
          <a:prstGeom prst="rect">
            <a:avLst/>
          </a:prstGeom>
          <a:noFill/>
          <a:ln>
            <a:noFill/>
          </a:ln>
        </p:spPr>
      </p:pic>
      <p:sp>
        <p:nvSpPr>
          <p:cNvPr id="2088" name="Google Shape;2088;p131"/>
          <p:cNvSpPr/>
          <p:nvPr/>
        </p:nvSpPr>
        <p:spPr>
          <a:xfrm>
            <a:off x="6060000" y="3351400"/>
            <a:ext cx="3084000" cy="1851900"/>
          </a:xfrm>
          <a:prstGeom prst="wedgeRectCallout">
            <a:avLst>
              <a:gd fmla="val -60966" name="adj1"/>
              <a:gd fmla="val -11334"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89999" marR="0" rtl="0" algn="ctr">
              <a:lnSpc>
                <a:spcPct val="100000"/>
              </a:lnSpc>
              <a:spcBef>
                <a:spcPts val="0"/>
              </a:spcBef>
              <a:spcAft>
                <a:spcPts val="0"/>
              </a:spcAft>
              <a:buClr>
                <a:srgbClr val="000000"/>
              </a:buClr>
              <a:buSzPts val="1600"/>
              <a:buFont typeface="Arial"/>
              <a:buNone/>
            </a:pPr>
            <a:r>
              <a:rPr b="1" i="0" lang="es" sz="1600" u="none" cap="none" strike="noStrike">
                <a:solidFill>
                  <a:srgbClr val="0E2A47"/>
                </a:solidFill>
                <a:latin typeface="Raleway"/>
                <a:ea typeface="Raleway"/>
                <a:cs typeface="Raleway"/>
                <a:sym typeface="Raleway"/>
              </a:rPr>
              <a:t>Possible Energy Resources</a:t>
            </a:r>
            <a:endParaRPr b="1" i="0" sz="1600" u="none" cap="none" strike="noStrike">
              <a:solidFill>
                <a:srgbClr val="0E2A47"/>
              </a:solidFill>
              <a:latin typeface="Raleway"/>
              <a:ea typeface="Raleway"/>
              <a:cs typeface="Raleway"/>
              <a:sym typeface="Raleway"/>
            </a:endParaRPr>
          </a:p>
          <a:p>
            <a:pPr indent="-330200" lvl="0" marL="457200" marR="0" rtl="0" algn="l">
              <a:lnSpc>
                <a:spcPct val="100000"/>
              </a:lnSpc>
              <a:spcBef>
                <a:spcPts val="1000"/>
              </a:spcBef>
              <a:spcAft>
                <a:spcPts val="0"/>
              </a:spcAft>
              <a:buClr>
                <a:srgbClr val="0E2A47"/>
              </a:buClr>
              <a:buSzPts val="1600"/>
              <a:buFont typeface="Raleway"/>
              <a:buChar char="●"/>
            </a:pPr>
            <a:r>
              <a:rPr i="0" lang="es" sz="1600" u="none" cap="none" strike="noStrike">
                <a:solidFill>
                  <a:srgbClr val="0E2A47"/>
                </a:solidFill>
                <a:latin typeface="Raleway"/>
                <a:ea typeface="Raleway"/>
                <a:cs typeface="Raleway"/>
                <a:sym typeface="Raleway"/>
              </a:rPr>
              <a:t>Electricity</a:t>
            </a:r>
            <a:endParaRPr i="0" sz="1600" u="none" cap="none" strike="noStrike">
              <a:solidFill>
                <a:srgbClr val="0E2A47"/>
              </a:solidFill>
              <a:latin typeface="Raleway"/>
              <a:ea typeface="Raleway"/>
              <a:cs typeface="Raleway"/>
              <a:sym typeface="Raleway"/>
            </a:endParaRPr>
          </a:p>
          <a:p>
            <a:pPr indent="-330200" lvl="0" marL="457200" marR="0" rtl="0" algn="l">
              <a:lnSpc>
                <a:spcPct val="100000"/>
              </a:lnSpc>
              <a:spcBef>
                <a:spcPts val="0"/>
              </a:spcBef>
              <a:spcAft>
                <a:spcPts val="0"/>
              </a:spcAft>
              <a:buClr>
                <a:srgbClr val="0E2A47"/>
              </a:buClr>
              <a:buSzPts val="1600"/>
              <a:buFont typeface="Raleway"/>
              <a:buChar char="●"/>
            </a:pPr>
            <a:r>
              <a:rPr i="0" lang="es" sz="1600" u="none" cap="none" strike="noStrike">
                <a:solidFill>
                  <a:srgbClr val="0E2A47"/>
                </a:solidFill>
                <a:latin typeface="Raleway"/>
                <a:ea typeface="Raleway"/>
                <a:cs typeface="Raleway"/>
                <a:sym typeface="Raleway"/>
              </a:rPr>
              <a:t>Gas</a:t>
            </a:r>
            <a:endParaRPr i="0" sz="1600" u="none" cap="none" strike="noStrike">
              <a:solidFill>
                <a:srgbClr val="0E2A47"/>
              </a:solidFill>
              <a:latin typeface="Raleway"/>
              <a:ea typeface="Raleway"/>
              <a:cs typeface="Raleway"/>
              <a:sym typeface="Raleway"/>
            </a:endParaRPr>
          </a:p>
          <a:p>
            <a:pPr indent="-330200" lvl="0" marL="457200" marR="0" rtl="0" algn="l">
              <a:lnSpc>
                <a:spcPct val="100000"/>
              </a:lnSpc>
              <a:spcBef>
                <a:spcPts val="0"/>
              </a:spcBef>
              <a:spcAft>
                <a:spcPts val="0"/>
              </a:spcAft>
              <a:buClr>
                <a:srgbClr val="0E2A47"/>
              </a:buClr>
              <a:buSzPts val="1600"/>
              <a:buFont typeface="Raleway"/>
              <a:buChar char="●"/>
            </a:pPr>
            <a:r>
              <a:rPr i="0" lang="es" sz="1600" u="none" cap="none" strike="noStrike">
                <a:solidFill>
                  <a:srgbClr val="0E2A47"/>
                </a:solidFill>
                <a:latin typeface="Raleway"/>
                <a:ea typeface="Raleway"/>
                <a:cs typeface="Raleway"/>
                <a:sym typeface="Raleway"/>
              </a:rPr>
              <a:t>Oil</a:t>
            </a:r>
            <a:endParaRPr i="0" sz="1600" u="none" cap="none" strike="noStrike">
              <a:solidFill>
                <a:srgbClr val="0E2A47"/>
              </a:solidFill>
              <a:latin typeface="Raleway"/>
              <a:ea typeface="Raleway"/>
              <a:cs typeface="Raleway"/>
              <a:sym typeface="Raleway"/>
            </a:endParaRPr>
          </a:p>
          <a:p>
            <a:pPr indent="-330200" lvl="0" marL="457200" marR="0" rtl="0" algn="l">
              <a:lnSpc>
                <a:spcPct val="100000"/>
              </a:lnSpc>
              <a:spcBef>
                <a:spcPts val="0"/>
              </a:spcBef>
              <a:spcAft>
                <a:spcPts val="0"/>
              </a:spcAft>
              <a:buClr>
                <a:srgbClr val="0E2A47"/>
              </a:buClr>
              <a:buSzPts val="1600"/>
              <a:buFont typeface="Raleway"/>
              <a:buChar char="●"/>
            </a:pPr>
            <a:r>
              <a:rPr i="0" lang="es" sz="1600" u="none" cap="none" strike="noStrike">
                <a:solidFill>
                  <a:srgbClr val="0E2A47"/>
                </a:solidFill>
                <a:latin typeface="Raleway"/>
                <a:ea typeface="Raleway"/>
                <a:cs typeface="Raleway"/>
                <a:sym typeface="Raleway"/>
              </a:rPr>
              <a:t>District Heating</a:t>
            </a:r>
            <a:endParaRPr i="0" sz="1600" u="none" cap="none" strike="noStrike">
              <a:solidFill>
                <a:srgbClr val="0E2A47"/>
              </a:solidFill>
              <a:latin typeface="Raleway"/>
              <a:ea typeface="Raleway"/>
              <a:cs typeface="Raleway"/>
              <a:sym typeface="Raleway"/>
            </a:endParaRPr>
          </a:p>
          <a:p>
            <a:pPr indent="-330200" lvl="0" marL="457200" marR="0" rtl="0" algn="l">
              <a:lnSpc>
                <a:spcPct val="100000"/>
              </a:lnSpc>
              <a:spcBef>
                <a:spcPts val="0"/>
              </a:spcBef>
              <a:spcAft>
                <a:spcPts val="0"/>
              </a:spcAft>
              <a:buClr>
                <a:srgbClr val="0E2A47"/>
              </a:buClr>
              <a:buSzPts val="1600"/>
              <a:buFont typeface="Raleway"/>
              <a:buChar char="●"/>
            </a:pPr>
            <a:r>
              <a:rPr i="0" lang="es" sz="1600" u="none" cap="none" strike="noStrike">
                <a:solidFill>
                  <a:srgbClr val="0E2A47"/>
                </a:solidFill>
                <a:latin typeface="Raleway"/>
                <a:ea typeface="Raleway"/>
                <a:cs typeface="Raleway"/>
                <a:sym typeface="Raleway"/>
              </a:rPr>
              <a:t>Solid Fuels </a:t>
            </a:r>
            <a:endParaRPr i="0" sz="1600" u="none" cap="none" strike="noStrike">
              <a:solidFill>
                <a:srgbClr val="0E2A47"/>
              </a:solidFill>
              <a:latin typeface="Raleway"/>
              <a:ea typeface="Raleway"/>
              <a:cs typeface="Raleway"/>
              <a:sym typeface="Raleway"/>
            </a:endParaRPr>
          </a:p>
        </p:txBody>
      </p:sp>
      <p:graphicFrame>
        <p:nvGraphicFramePr>
          <p:cNvPr id="2089" name="Google Shape;2089;p131"/>
          <p:cNvGraphicFramePr/>
          <p:nvPr/>
        </p:nvGraphicFramePr>
        <p:xfrm>
          <a:off x="718788" y="1494000"/>
          <a:ext cx="3000000" cy="3000000"/>
        </p:xfrm>
        <a:graphic>
          <a:graphicData uri="http://schemas.openxmlformats.org/drawingml/2006/table">
            <a:tbl>
              <a:tblPr>
                <a:noFill/>
                <a:tableStyleId>{76E1843F-7A18-430E-9F56-E776986D071B}</a:tableStyleId>
              </a:tblPr>
              <a:tblGrid>
                <a:gridCol w="1219000"/>
                <a:gridCol w="600325"/>
                <a:gridCol w="600325"/>
                <a:gridCol w="808800"/>
                <a:gridCol w="863450"/>
                <a:gridCol w="1128075"/>
              </a:tblGrid>
              <a:tr h="452450">
                <a:tc gridSpan="6">
                  <a:txBody>
                    <a:bodyPr/>
                    <a:lstStyle/>
                    <a:p>
                      <a:pPr indent="0" lvl="0" marL="0" marR="0" rtl="0" algn="ctr">
                        <a:lnSpc>
                          <a:spcPct val="100000"/>
                        </a:lnSpc>
                        <a:spcBef>
                          <a:spcPts val="0"/>
                        </a:spcBef>
                        <a:spcAft>
                          <a:spcPts val="0"/>
                        </a:spcAft>
                        <a:buClr>
                          <a:srgbClr val="000000"/>
                        </a:buClr>
                        <a:buSzPts val="1400"/>
                        <a:buFont typeface="Arial"/>
                        <a:buNone/>
                      </a:pPr>
                      <a:r>
                        <a:rPr b="1" lang="es" sz="1400" u="none" cap="none" strike="noStrike">
                          <a:solidFill>
                            <a:srgbClr val="FFFFFF"/>
                          </a:solidFill>
                          <a:latin typeface="Raleway"/>
                          <a:ea typeface="Raleway"/>
                          <a:cs typeface="Raleway"/>
                          <a:sym typeface="Raleway"/>
                        </a:rPr>
                        <a:t>Energy Consumption </a:t>
                      </a:r>
                      <a:endParaRPr b="1" sz="14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hMerge="1"/>
                <a:tc hMerge="1"/>
                <a:tc hMerge="1"/>
                <a:tc hMerge="1"/>
                <a:tc hMerge="1"/>
              </a:tr>
              <a:tr h="403225">
                <a:tc rowSpan="2">
                  <a:txBody>
                    <a:bodyPr/>
                    <a:lstStyle/>
                    <a:p>
                      <a:pPr indent="0" lvl="0" marL="0" marR="0" rtl="0" algn="ctr">
                        <a:lnSpc>
                          <a:spcPct val="100000"/>
                        </a:lnSpc>
                        <a:spcBef>
                          <a:spcPts val="0"/>
                        </a:spcBef>
                        <a:spcAft>
                          <a:spcPts val="0"/>
                        </a:spcAft>
                        <a:buClr>
                          <a:srgbClr val="000000"/>
                        </a:buClr>
                        <a:buSzPts val="1200"/>
                        <a:buFont typeface="Arial"/>
                        <a:buNone/>
                      </a:pPr>
                      <a:r>
                        <a:rPr b="1" lang="es" sz="1200" u="none" cap="none" strike="noStrike">
                          <a:solidFill>
                            <a:srgbClr val="FFFFFF"/>
                          </a:solidFill>
                          <a:latin typeface="Raleway"/>
                          <a:ea typeface="Raleway"/>
                          <a:cs typeface="Raleway"/>
                          <a:sym typeface="Raleway"/>
                        </a:rPr>
                        <a:t>Period</a:t>
                      </a:r>
                      <a:endParaRPr b="1" sz="1200" u="none" cap="none" strike="noStrike">
                        <a:solidFill>
                          <a:srgbClr val="FFFFFF"/>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1200"/>
                        <a:buFont typeface="Arial"/>
                        <a:buNone/>
                      </a:pPr>
                      <a:r>
                        <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gridSpan="4">
                  <a:txBody>
                    <a:bodyPr/>
                    <a:lstStyle/>
                    <a:p>
                      <a:pPr indent="0" lvl="0" marL="0" marR="0" rtl="0" algn="ctr">
                        <a:lnSpc>
                          <a:spcPct val="100000"/>
                        </a:lnSpc>
                        <a:spcBef>
                          <a:spcPts val="0"/>
                        </a:spcBef>
                        <a:spcAft>
                          <a:spcPts val="0"/>
                        </a:spcAft>
                        <a:buClr>
                          <a:srgbClr val="000000"/>
                        </a:buClr>
                        <a:buSzPts val="1200"/>
                        <a:buFont typeface="Arial"/>
                        <a:buNone/>
                      </a:pPr>
                      <a:r>
                        <a:rPr b="1" lang="es" sz="1200" u="none" cap="none" strike="noStrike">
                          <a:solidFill>
                            <a:srgbClr val="FFFFFF"/>
                          </a:solidFill>
                          <a:latin typeface="Raleway"/>
                          <a:ea typeface="Raleway"/>
                          <a:cs typeface="Raleway"/>
                          <a:sym typeface="Raleway"/>
                        </a:rPr>
                        <a:t>USe in kWh</a:t>
                      </a:r>
                      <a:endParaRPr b="1"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hMerge="1"/>
                <a:tc hMerge="1"/>
                <a:tc hMerge="1"/>
                <a:tc rowSpan="2">
                  <a:txBody>
                    <a:bodyPr/>
                    <a:lstStyle/>
                    <a:p>
                      <a:pPr indent="0" lvl="0" marL="0" marR="0" rtl="0" algn="ctr">
                        <a:lnSpc>
                          <a:spcPct val="100000"/>
                        </a:lnSpc>
                        <a:spcBef>
                          <a:spcPts val="0"/>
                        </a:spcBef>
                        <a:spcAft>
                          <a:spcPts val="0"/>
                        </a:spcAft>
                        <a:buClr>
                          <a:srgbClr val="000000"/>
                        </a:buClr>
                        <a:buSzPts val="1200"/>
                        <a:buFont typeface="Arial"/>
                        <a:buNone/>
                      </a:pPr>
                      <a:r>
                        <a:rPr b="1" lang="es" sz="1200" u="none" cap="none" strike="noStrike">
                          <a:solidFill>
                            <a:srgbClr val="FFFFFF"/>
                          </a:solidFill>
                          <a:latin typeface="Raleway"/>
                          <a:ea typeface="Raleway"/>
                          <a:cs typeface="Raleway"/>
                          <a:sym typeface="Raleway"/>
                        </a:rPr>
                        <a:t>Info</a:t>
                      </a:r>
                      <a:endParaRPr b="1" sz="1200" u="none" cap="none" strike="noStrike">
                        <a:solidFill>
                          <a:srgbClr val="FFFFFF"/>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1200"/>
                        <a:buFont typeface="Arial"/>
                        <a:buNone/>
                      </a:pPr>
                      <a:r>
                        <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547075">
                <a:tc vMerge="1"/>
                <a:tc>
                  <a:txBody>
                    <a:bodyPr/>
                    <a:lstStyle/>
                    <a:p>
                      <a:pPr indent="0" lvl="0" marL="0" marR="0" rtl="0" algn="ctr">
                        <a:lnSpc>
                          <a:spcPct val="100000"/>
                        </a:lnSpc>
                        <a:spcBef>
                          <a:spcPts val="0"/>
                        </a:spcBef>
                        <a:spcAft>
                          <a:spcPts val="0"/>
                        </a:spcAft>
                        <a:buClr>
                          <a:srgbClr val="000000"/>
                        </a:buClr>
                        <a:buSzPts val="1200"/>
                        <a:buFont typeface="Arial"/>
                        <a:buNone/>
                      </a:pPr>
                      <a:r>
                        <a:rPr b="1" lang="es" sz="1200" u="none" cap="none" strike="noStrike">
                          <a:solidFill>
                            <a:srgbClr val="FFFFFF"/>
                          </a:solidFill>
                          <a:latin typeface="Raleway"/>
                          <a:ea typeface="Raleway"/>
                          <a:cs typeface="Raleway"/>
                          <a:sym typeface="Raleway"/>
                        </a:rPr>
                        <a:t>DHW</a:t>
                      </a:r>
                      <a:endParaRPr b="1" sz="1200" u="none" cap="none" strike="noStrike">
                        <a:solidFill>
                          <a:srgbClr val="FFFFFF"/>
                        </a:solidFill>
                        <a:latin typeface="Raleway"/>
                        <a:ea typeface="Raleway"/>
                        <a:cs typeface="Raleway"/>
                        <a:sym typeface="Raleway"/>
                      </a:endParaRPr>
                    </a:p>
                  </a:txBody>
                  <a:tcPr marT="91425" marB="91425" marR="91425" marL="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1" lang="es" sz="1200" u="none" cap="none" strike="noStrike">
                          <a:solidFill>
                            <a:srgbClr val="FFFFFF"/>
                          </a:solidFill>
                          <a:latin typeface="Raleway"/>
                          <a:ea typeface="Raleway"/>
                          <a:cs typeface="Raleway"/>
                          <a:sym typeface="Raleway"/>
                        </a:rPr>
                        <a:t>HVAC</a:t>
                      </a:r>
                      <a:endParaRPr b="1" sz="1200" u="none" cap="none" strike="noStrike">
                        <a:solidFill>
                          <a:srgbClr val="FFFFFF"/>
                        </a:solidFill>
                        <a:latin typeface="Raleway"/>
                        <a:ea typeface="Raleway"/>
                        <a:cs typeface="Raleway"/>
                        <a:sym typeface="Raleway"/>
                      </a:endParaRPr>
                    </a:p>
                  </a:txBody>
                  <a:tcPr marT="91425" marB="91425" marR="91425" marL="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1" lang="es" sz="1200" u="none" cap="none" strike="noStrike">
                          <a:solidFill>
                            <a:srgbClr val="FFFFFF"/>
                          </a:solidFill>
                          <a:latin typeface="Raleway"/>
                          <a:ea typeface="Raleway"/>
                          <a:cs typeface="Raleway"/>
                          <a:sym typeface="Raleway"/>
                        </a:rPr>
                        <a:t>Lighting</a:t>
                      </a:r>
                      <a:endParaRPr b="1"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1" lang="es" sz="1200" u="none" cap="none" strike="noStrike">
                          <a:solidFill>
                            <a:srgbClr val="FFFFFF"/>
                          </a:solidFill>
                          <a:latin typeface="Raleway"/>
                          <a:ea typeface="Raleway"/>
                          <a:cs typeface="Raleway"/>
                          <a:sym typeface="Raleway"/>
                        </a:rPr>
                        <a:t>Devices</a:t>
                      </a:r>
                      <a:endParaRPr b="1"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vMerge="1"/>
              </a:tr>
              <a:tr h="414300">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414300">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414300">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414300">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88"/>
                                        </p:tgtEl>
                                        <p:attrNameLst>
                                          <p:attrName>style.visibility</p:attrName>
                                        </p:attrNameLst>
                                      </p:cBhvr>
                                      <p:to>
                                        <p:strVal val="visible"/>
                                      </p:to>
                                    </p:set>
                                    <p:animEffect filter="fade" transition="in">
                                      <p:cBhvr>
                                        <p:cTn dur="1000"/>
                                        <p:tgtEl>
                                          <p:spTgt spid="20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3" name="Shape 2093"/>
        <p:cNvGrpSpPr/>
        <p:nvPr/>
      </p:nvGrpSpPr>
      <p:grpSpPr>
        <a:xfrm>
          <a:off x="0" y="0"/>
          <a:ext cx="0" cy="0"/>
          <a:chOff x="0" y="0"/>
          <a:chExt cx="0" cy="0"/>
        </a:xfrm>
      </p:grpSpPr>
      <p:sp>
        <p:nvSpPr>
          <p:cNvPr id="2094" name="Google Shape;2094;p132"/>
          <p:cNvSpPr txBox="1"/>
          <p:nvPr/>
        </p:nvSpPr>
        <p:spPr>
          <a:xfrm>
            <a:off x="486050" y="450000"/>
            <a:ext cx="8338500" cy="4576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4800"/>
              <a:buFont typeface="Arial"/>
              <a:buNone/>
            </a:pPr>
            <a:r>
              <a:rPr b="1" lang="es" sz="4700">
                <a:solidFill>
                  <a:srgbClr val="42FFB7"/>
                </a:solidFill>
                <a:latin typeface="Raleway"/>
                <a:ea typeface="Raleway"/>
                <a:cs typeface="Raleway"/>
                <a:sym typeface="Raleway"/>
              </a:rPr>
              <a:t>Data Tables (examples)</a:t>
            </a:r>
            <a:endParaRPr b="1" i="0" sz="4700" u="none" cap="none" strike="noStrike">
              <a:solidFill>
                <a:srgbClr val="42FFB7"/>
              </a:solidFill>
              <a:latin typeface="Raleway"/>
              <a:ea typeface="Raleway"/>
              <a:cs typeface="Raleway"/>
              <a:sym typeface="Raleway"/>
            </a:endParaRPr>
          </a:p>
          <a:p>
            <a:pPr indent="0" lvl="0" marL="457200" marR="0" rtl="0" algn="l">
              <a:lnSpc>
                <a:spcPct val="115000"/>
              </a:lnSpc>
              <a:spcBef>
                <a:spcPts val="1000"/>
              </a:spcBef>
              <a:spcAft>
                <a:spcPts val="0"/>
              </a:spcAft>
              <a:buClr>
                <a:srgbClr val="000000"/>
              </a:buClr>
              <a:buSzPts val="2400"/>
              <a:buFont typeface="Arial"/>
              <a:buNone/>
            </a:pPr>
            <a:r>
              <a:t/>
            </a:r>
            <a:endParaRPr b="0" i="0" sz="2400" u="none" cap="none" strike="noStrike">
              <a:solidFill>
                <a:srgbClr val="FBFBFB"/>
              </a:solidFill>
              <a:latin typeface="Roboto Light"/>
              <a:ea typeface="Roboto Light"/>
              <a:cs typeface="Roboto Light"/>
              <a:sym typeface="Roboto Light"/>
            </a:endParaRPr>
          </a:p>
          <a:p>
            <a:pPr indent="0" lvl="0" marL="0" marR="0" rtl="0" algn="l">
              <a:lnSpc>
                <a:spcPct val="115000"/>
              </a:lnSpc>
              <a:spcBef>
                <a:spcPts val="0"/>
              </a:spcBef>
              <a:spcAft>
                <a:spcPts val="0"/>
              </a:spcAft>
              <a:buClr>
                <a:srgbClr val="000000"/>
              </a:buClr>
              <a:buSzPts val="2400"/>
              <a:buFont typeface="Arial"/>
              <a:buNone/>
            </a:pPr>
            <a:r>
              <a:t/>
            </a:r>
            <a:endParaRPr b="0" i="0" sz="2400" u="none" cap="none" strike="noStrike">
              <a:solidFill>
                <a:srgbClr val="FBFBFB"/>
              </a:solidFill>
              <a:latin typeface="Roboto Light"/>
              <a:ea typeface="Roboto Light"/>
              <a:cs typeface="Roboto Light"/>
              <a:sym typeface="Roboto Light"/>
            </a:endParaRPr>
          </a:p>
        </p:txBody>
      </p:sp>
      <p:graphicFrame>
        <p:nvGraphicFramePr>
          <p:cNvPr id="2095" name="Google Shape;2095;p132"/>
          <p:cNvGraphicFramePr/>
          <p:nvPr/>
        </p:nvGraphicFramePr>
        <p:xfrm>
          <a:off x="718788" y="1494000"/>
          <a:ext cx="3000000" cy="3000000"/>
        </p:xfrm>
        <a:graphic>
          <a:graphicData uri="http://schemas.openxmlformats.org/drawingml/2006/table">
            <a:tbl>
              <a:tblPr>
                <a:noFill/>
                <a:tableStyleId>{76E1843F-7A18-430E-9F56-E776986D071B}</a:tableStyleId>
              </a:tblPr>
              <a:tblGrid>
                <a:gridCol w="1219000"/>
                <a:gridCol w="771275"/>
                <a:gridCol w="771275"/>
                <a:gridCol w="771275"/>
                <a:gridCol w="771275"/>
                <a:gridCol w="915875"/>
              </a:tblGrid>
              <a:tr h="452450">
                <a:tc gridSpan="6">
                  <a:txBody>
                    <a:bodyPr/>
                    <a:lstStyle/>
                    <a:p>
                      <a:pPr indent="0" lvl="0" marL="0" marR="0" rtl="0" algn="ctr">
                        <a:lnSpc>
                          <a:spcPct val="100000"/>
                        </a:lnSpc>
                        <a:spcBef>
                          <a:spcPts val="0"/>
                        </a:spcBef>
                        <a:spcAft>
                          <a:spcPts val="0"/>
                        </a:spcAft>
                        <a:buClr>
                          <a:srgbClr val="000000"/>
                        </a:buClr>
                        <a:buSzPts val="1400"/>
                        <a:buFont typeface="Arial"/>
                        <a:buNone/>
                      </a:pPr>
                      <a:r>
                        <a:rPr b="1" lang="es" sz="1400" u="none" cap="none" strike="noStrike">
                          <a:solidFill>
                            <a:srgbClr val="FFFFFF"/>
                          </a:solidFill>
                          <a:latin typeface="Raleway"/>
                          <a:ea typeface="Raleway"/>
                          <a:cs typeface="Raleway"/>
                          <a:sym typeface="Raleway"/>
                        </a:rPr>
                        <a:t>Energy in Situ Production</a:t>
                      </a:r>
                      <a:endParaRPr b="1" sz="14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hMerge="1"/>
                <a:tc hMerge="1"/>
                <a:tc hMerge="1"/>
                <a:tc hMerge="1"/>
                <a:tc hMerge="1"/>
              </a:tr>
              <a:tr h="403225">
                <a:tc rowSpan="2">
                  <a:txBody>
                    <a:bodyPr/>
                    <a:lstStyle/>
                    <a:p>
                      <a:pPr indent="0" lvl="0" marL="0" marR="0" rtl="0" algn="ctr">
                        <a:lnSpc>
                          <a:spcPct val="100000"/>
                        </a:lnSpc>
                        <a:spcBef>
                          <a:spcPts val="0"/>
                        </a:spcBef>
                        <a:spcAft>
                          <a:spcPts val="0"/>
                        </a:spcAft>
                        <a:buClr>
                          <a:srgbClr val="000000"/>
                        </a:buClr>
                        <a:buSzPts val="1200"/>
                        <a:buFont typeface="Arial"/>
                        <a:buNone/>
                      </a:pPr>
                      <a:r>
                        <a:rPr b="1" lang="es" sz="1200" u="none" cap="none" strike="noStrike">
                          <a:solidFill>
                            <a:srgbClr val="FFFFFF"/>
                          </a:solidFill>
                          <a:latin typeface="Raleway"/>
                          <a:ea typeface="Raleway"/>
                          <a:cs typeface="Raleway"/>
                          <a:sym typeface="Raleway"/>
                        </a:rPr>
                        <a:t>Period</a:t>
                      </a:r>
                      <a:endParaRPr b="1" sz="1200" u="none" cap="none" strike="noStrike">
                        <a:solidFill>
                          <a:srgbClr val="FFFFFF"/>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1200"/>
                        <a:buFont typeface="Arial"/>
                        <a:buNone/>
                      </a:pPr>
                      <a:r>
                        <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gridSpan="4">
                  <a:txBody>
                    <a:bodyPr/>
                    <a:lstStyle/>
                    <a:p>
                      <a:pPr indent="0" lvl="0" marL="0" marR="0" rtl="0" algn="ctr">
                        <a:lnSpc>
                          <a:spcPct val="100000"/>
                        </a:lnSpc>
                        <a:spcBef>
                          <a:spcPts val="0"/>
                        </a:spcBef>
                        <a:spcAft>
                          <a:spcPts val="0"/>
                        </a:spcAft>
                        <a:buClr>
                          <a:srgbClr val="000000"/>
                        </a:buClr>
                        <a:buSzPts val="1200"/>
                        <a:buFont typeface="Arial"/>
                        <a:buNone/>
                      </a:pPr>
                      <a:r>
                        <a:rPr b="1" lang="es" sz="1200" u="none" cap="none" strike="noStrike">
                          <a:solidFill>
                            <a:srgbClr val="FFFFFF"/>
                          </a:solidFill>
                          <a:latin typeface="Raleway"/>
                          <a:ea typeface="Raleway"/>
                          <a:cs typeface="Raleway"/>
                          <a:sym typeface="Raleway"/>
                        </a:rPr>
                        <a:t>USe in kWh</a:t>
                      </a:r>
                      <a:endParaRPr b="1"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hMerge="1"/>
                <a:tc hMerge="1"/>
                <a:tc hMerge="1"/>
                <a:tc rowSpan="2">
                  <a:txBody>
                    <a:bodyPr/>
                    <a:lstStyle/>
                    <a:p>
                      <a:pPr indent="0" lvl="0" marL="0" marR="0" rtl="0" algn="ctr">
                        <a:lnSpc>
                          <a:spcPct val="100000"/>
                        </a:lnSpc>
                        <a:spcBef>
                          <a:spcPts val="0"/>
                        </a:spcBef>
                        <a:spcAft>
                          <a:spcPts val="0"/>
                        </a:spcAft>
                        <a:buClr>
                          <a:srgbClr val="000000"/>
                        </a:buClr>
                        <a:buSzPts val="1200"/>
                        <a:buFont typeface="Arial"/>
                        <a:buNone/>
                      </a:pPr>
                      <a:r>
                        <a:rPr b="1" lang="es" sz="1200" u="none" cap="none" strike="noStrike">
                          <a:solidFill>
                            <a:srgbClr val="FFFFFF"/>
                          </a:solidFill>
                          <a:latin typeface="Raleway"/>
                          <a:ea typeface="Raleway"/>
                          <a:cs typeface="Raleway"/>
                          <a:sym typeface="Raleway"/>
                        </a:rPr>
                        <a:t>Info</a:t>
                      </a:r>
                      <a:endParaRPr b="1" sz="1200" u="none" cap="none" strike="noStrike">
                        <a:solidFill>
                          <a:srgbClr val="FFFFFF"/>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1200"/>
                        <a:buFont typeface="Arial"/>
                        <a:buNone/>
                      </a:pPr>
                      <a:r>
                        <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440850">
                <a:tc vMerge="1"/>
                <a:tc>
                  <a:txBody>
                    <a:bodyPr/>
                    <a:lstStyle/>
                    <a:p>
                      <a:pPr indent="0" lvl="0" marL="0" marR="0" rtl="0" algn="ctr">
                        <a:lnSpc>
                          <a:spcPct val="100000"/>
                        </a:lnSpc>
                        <a:spcBef>
                          <a:spcPts val="0"/>
                        </a:spcBef>
                        <a:spcAft>
                          <a:spcPts val="0"/>
                        </a:spcAft>
                        <a:buClr>
                          <a:srgbClr val="000000"/>
                        </a:buClr>
                        <a:buSzPts val="1200"/>
                        <a:buFont typeface="Arial"/>
                        <a:buNone/>
                      </a:pPr>
                      <a:r>
                        <a:rPr b="1" lang="es" sz="1200" u="none" cap="none" strike="noStrike">
                          <a:solidFill>
                            <a:srgbClr val="FFFFFF"/>
                          </a:solidFill>
                          <a:latin typeface="Raleway"/>
                          <a:ea typeface="Raleway"/>
                          <a:cs typeface="Raleway"/>
                          <a:sym typeface="Raleway"/>
                        </a:rPr>
                        <a:t>PV</a:t>
                      </a:r>
                      <a:endParaRPr b="1" sz="1200" u="none" cap="none" strike="noStrike">
                        <a:solidFill>
                          <a:srgbClr val="FFFFFF"/>
                        </a:solidFill>
                        <a:latin typeface="Raleway"/>
                        <a:ea typeface="Raleway"/>
                        <a:cs typeface="Raleway"/>
                        <a:sym typeface="Raleway"/>
                      </a:endParaRPr>
                    </a:p>
                  </a:txBody>
                  <a:tcPr marT="91425" marB="91425" marR="0" marL="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gridSpan="2">
                  <a:txBody>
                    <a:bodyPr/>
                    <a:lstStyle/>
                    <a:p>
                      <a:pPr indent="0" lvl="0" marL="0" marR="0" rtl="0" algn="ctr">
                        <a:lnSpc>
                          <a:spcPct val="100000"/>
                        </a:lnSpc>
                        <a:spcBef>
                          <a:spcPts val="0"/>
                        </a:spcBef>
                        <a:spcAft>
                          <a:spcPts val="0"/>
                        </a:spcAft>
                        <a:buClr>
                          <a:srgbClr val="000000"/>
                        </a:buClr>
                        <a:buSzPts val="1200"/>
                        <a:buFont typeface="Arial"/>
                        <a:buNone/>
                      </a:pPr>
                      <a:r>
                        <a:rPr b="1" lang="es" sz="1200" u="none" cap="none" strike="noStrike">
                          <a:solidFill>
                            <a:srgbClr val="FFFFFF"/>
                          </a:solidFill>
                          <a:latin typeface="Raleway"/>
                          <a:ea typeface="Raleway"/>
                          <a:cs typeface="Raleway"/>
                          <a:sym typeface="Raleway"/>
                        </a:rPr>
                        <a:t>Solar Thermal</a:t>
                      </a:r>
                      <a:endParaRPr b="1" sz="1200" u="none" cap="none" strike="noStrike">
                        <a:solidFill>
                          <a:srgbClr val="FFFFFF"/>
                        </a:solidFill>
                        <a:latin typeface="Raleway"/>
                        <a:ea typeface="Raleway"/>
                        <a:cs typeface="Raleway"/>
                        <a:sym typeface="Raleway"/>
                      </a:endParaRPr>
                    </a:p>
                  </a:txBody>
                  <a:tcPr marT="91425" marB="91425" marR="91425" marL="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hMerge="1"/>
                <a:tc>
                  <a:txBody>
                    <a:bodyPr/>
                    <a:lstStyle/>
                    <a:p>
                      <a:pPr indent="0" lvl="0" marL="0" marR="0" rtl="0" algn="ctr">
                        <a:lnSpc>
                          <a:spcPct val="100000"/>
                        </a:lnSpc>
                        <a:spcBef>
                          <a:spcPts val="0"/>
                        </a:spcBef>
                        <a:spcAft>
                          <a:spcPts val="0"/>
                        </a:spcAft>
                        <a:buClr>
                          <a:srgbClr val="000000"/>
                        </a:buClr>
                        <a:buSzPts val="1200"/>
                        <a:buFont typeface="Arial"/>
                        <a:buNone/>
                      </a:pPr>
                      <a:r>
                        <a:rPr b="1" lang="es" sz="1200" u="none" cap="none" strike="noStrike">
                          <a:solidFill>
                            <a:srgbClr val="FFFFFF"/>
                          </a:solidFill>
                          <a:latin typeface="Raleway"/>
                          <a:ea typeface="Raleway"/>
                          <a:cs typeface="Raleway"/>
                          <a:sym typeface="Raleway"/>
                        </a:rPr>
                        <a:t>Other</a:t>
                      </a:r>
                      <a:endParaRPr b="1"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vMerge="1"/>
              </a:tr>
              <a:tr h="440850">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gridSpan="2">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hMerge="1"/>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440850">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gridSpan="2">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hMerge="1"/>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440850">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gridSpan="2">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hMerge="1"/>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440850">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gridSpan="2">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hMerge="1"/>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bl>
          </a:graphicData>
        </a:graphic>
      </p:graphicFrame>
      <p:pic>
        <p:nvPicPr>
          <p:cNvPr id="2096" name="Google Shape;2096;p132"/>
          <p:cNvPicPr preferRelativeResize="0"/>
          <p:nvPr/>
        </p:nvPicPr>
        <p:blipFill rotWithShape="1">
          <a:blip r:embed="rId3">
            <a:alphaModFix/>
          </a:blip>
          <a:srcRect b="0" l="0" r="0" t="0"/>
          <a:stretch/>
        </p:blipFill>
        <p:spPr>
          <a:xfrm>
            <a:off x="6321075" y="1815937"/>
            <a:ext cx="2416076" cy="2416076"/>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0" name="Shape 2100"/>
        <p:cNvGrpSpPr/>
        <p:nvPr/>
      </p:nvGrpSpPr>
      <p:grpSpPr>
        <a:xfrm>
          <a:off x="0" y="0"/>
          <a:ext cx="0" cy="0"/>
          <a:chOff x="0" y="0"/>
          <a:chExt cx="0" cy="0"/>
        </a:xfrm>
      </p:grpSpPr>
      <p:sp>
        <p:nvSpPr>
          <p:cNvPr id="2101" name="Google Shape;2101;p133"/>
          <p:cNvSpPr txBox="1"/>
          <p:nvPr/>
        </p:nvSpPr>
        <p:spPr>
          <a:xfrm>
            <a:off x="486050" y="450000"/>
            <a:ext cx="8338500" cy="4576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4800"/>
              <a:buFont typeface="Arial"/>
              <a:buNone/>
            </a:pPr>
            <a:r>
              <a:rPr b="1" i="0" lang="es" sz="4700" u="none" cap="none" strike="noStrike">
                <a:solidFill>
                  <a:srgbClr val="42FFB7"/>
                </a:solidFill>
                <a:latin typeface="Raleway"/>
                <a:ea typeface="Raleway"/>
                <a:cs typeface="Raleway"/>
                <a:sym typeface="Raleway"/>
              </a:rPr>
              <a:t>Data Tables</a:t>
            </a:r>
            <a:endParaRPr b="1" i="0" sz="4700" u="none" cap="none" strike="noStrike">
              <a:solidFill>
                <a:srgbClr val="42FFB7"/>
              </a:solidFill>
              <a:latin typeface="Raleway"/>
              <a:ea typeface="Raleway"/>
              <a:cs typeface="Raleway"/>
              <a:sym typeface="Raleway"/>
            </a:endParaRPr>
          </a:p>
          <a:p>
            <a:pPr indent="0" lvl="0" marL="457200" marR="0" rtl="0" algn="l">
              <a:lnSpc>
                <a:spcPct val="115000"/>
              </a:lnSpc>
              <a:spcBef>
                <a:spcPts val="1000"/>
              </a:spcBef>
              <a:spcAft>
                <a:spcPts val="0"/>
              </a:spcAft>
              <a:buClr>
                <a:srgbClr val="000000"/>
              </a:buClr>
              <a:buSzPts val="2400"/>
              <a:buFont typeface="Arial"/>
              <a:buNone/>
            </a:pPr>
            <a:r>
              <a:t/>
            </a:r>
            <a:endParaRPr b="0" i="0" sz="2400" u="none" cap="none" strike="noStrike">
              <a:solidFill>
                <a:srgbClr val="FBFBFB"/>
              </a:solidFill>
              <a:latin typeface="Roboto Light"/>
              <a:ea typeface="Roboto Light"/>
              <a:cs typeface="Roboto Light"/>
              <a:sym typeface="Roboto Light"/>
            </a:endParaRPr>
          </a:p>
          <a:p>
            <a:pPr indent="0" lvl="0" marL="0" marR="0" rtl="0" algn="l">
              <a:lnSpc>
                <a:spcPct val="115000"/>
              </a:lnSpc>
              <a:spcBef>
                <a:spcPts val="0"/>
              </a:spcBef>
              <a:spcAft>
                <a:spcPts val="0"/>
              </a:spcAft>
              <a:buClr>
                <a:srgbClr val="000000"/>
              </a:buClr>
              <a:buSzPts val="2400"/>
              <a:buFont typeface="Arial"/>
              <a:buNone/>
            </a:pPr>
            <a:r>
              <a:t/>
            </a:r>
            <a:endParaRPr b="0" i="0" sz="2400" u="none" cap="none" strike="noStrike">
              <a:solidFill>
                <a:srgbClr val="FBFBFB"/>
              </a:solidFill>
              <a:latin typeface="Roboto Light"/>
              <a:ea typeface="Roboto Light"/>
              <a:cs typeface="Roboto Light"/>
              <a:sym typeface="Roboto Light"/>
            </a:endParaRPr>
          </a:p>
        </p:txBody>
      </p:sp>
      <p:pic>
        <p:nvPicPr>
          <p:cNvPr id="2102" name="Google Shape;2102;p133"/>
          <p:cNvPicPr preferRelativeResize="0"/>
          <p:nvPr/>
        </p:nvPicPr>
        <p:blipFill rotWithShape="1">
          <a:blip r:embed="rId3">
            <a:alphaModFix/>
          </a:blip>
          <a:srcRect b="0" l="0" r="0" t="0"/>
          <a:stretch/>
        </p:blipFill>
        <p:spPr>
          <a:xfrm>
            <a:off x="6179725" y="1776850"/>
            <a:ext cx="2256502" cy="2254901"/>
          </a:xfrm>
          <a:prstGeom prst="rect">
            <a:avLst/>
          </a:prstGeom>
          <a:noFill/>
          <a:ln>
            <a:noFill/>
          </a:ln>
        </p:spPr>
      </p:pic>
      <p:graphicFrame>
        <p:nvGraphicFramePr>
          <p:cNvPr id="2103" name="Google Shape;2103;p133"/>
          <p:cNvGraphicFramePr/>
          <p:nvPr/>
        </p:nvGraphicFramePr>
        <p:xfrm>
          <a:off x="796200" y="1647688"/>
          <a:ext cx="3000000" cy="3000000"/>
        </p:xfrm>
        <a:graphic>
          <a:graphicData uri="http://schemas.openxmlformats.org/drawingml/2006/table">
            <a:tbl>
              <a:tblPr>
                <a:noFill/>
                <a:tableStyleId>{76E1843F-7A18-430E-9F56-E776986D071B}</a:tableStyleId>
              </a:tblPr>
              <a:tblGrid>
                <a:gridCol w="1281425"/>
                <a:gridCol w="721750"/>
                <a:gridCol w="1222625"/>
                <a:gridCol w="833150"/>
                <a:gridCol w="1161050"/>
              </a:tblGrid>
              <a:tr h="521650">
                <a:tc gridSpan="5">
                  <a:txBody>
                    <a:bodyPr/>
                    <a:lstStyle/>
                    <a:p>
                      <a:pPr indent="0" lvl="0" marL="0" marR="0" rtl="0" algn="ctr">
                        <a:lnSpc>
                          <a:spcPct val="100000"/>
                        </a:lnSpc>
                        <a:spcBef>
                          <a:spcPts val="0"/>
                        </a:spcBef>
                        <a:spcAft>
                          <a:spcPts val="0"/>
                        </a:spcAft>
                        <a:buClr>
                          <a:srgbClr val="000000"/>
                        </a:buClr>
                        <a:buSzPts val="1400"/>
                        <a:buFont typeface="Arial"/>
                        <a:buNone/>
                      </a:pPr>
                      <a:r>
                        <a:rPr b="1" lang="es" sz="1400" u="none" cap="none" strike="noStrike">
                          <a:solidFill>
                            <a:srgbClr val="FFFFFF"/>
                          </a:solidFill>
                          <a:latin typeface="Raleway"/>
                          <a:ea typeface="Raleway"/>
                          <a:cs typeface="Raleway"/>
                          <a:sym typeface="Raleway"/>
                        </a:rPr>
                        <a:t>Water Consumption </a:t>
                      </a:r>
                      <a:endParaRPr b="1" sz="14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hMerge="1"/>
                <a:tc hMerge="1"/>
                <a:tc hMerge="1"/>
                <a:tc hMerge="1"/>
              </a:tr>
              <a:tr h="423050">
                <a:tc rowSpan="2">
                  <a:txBody>
                    <a:bodyPr/>
                    <a:lstStyle/>
                    <a:p>
                      <a:pPr indent="0" lvl="0" marL="0" marR="0" rtl="0" algn="ctr">
                        <a:lnSpc>
                          <a:spcPct val="100000"/>
                        </a:lnSpc>
                        <a:spcBef>
                          <a:spcPts val="0"/>
                        </a:spcBef>
                        <a:spcAft>
                          <a:spcPts val="0"/>
                        </a:spcAft>
                        <a:buClr>
                          <a:srgbClr val="000000"/>
                        </a:buClr>
                        <a:buSzPts val="1200"/>
                        <a:buFont typeface="Arial"/>
                        <a:buNone/>
                      </a:pPr>
                      <a:r>
                        <a:rPr b="1" lang="es" sz="1200" u="none" cap="none" strike="noStrike">
                          <a:solidFill>
                            <a:srgbClr val="FFFFFF"/>
                          </a:solidFill>
                          <a:latin typeface="Raleway"/>
                          <a:ea typeface="Raleway"/>
                          <a:cs typeface="Raleway"/>
                          <a:sym typeface="Raleway"/>
                        </a:rPr>
                        <a:t>Period</a:t>
                      </a:r>
                      <a:endParaRPr b="1"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gridSpan="3" rowSpan="2">
                  <a:txBody>
                    <a:bodyPr/>
                    <a:lstStyle/>
                    <a:p>
                      <a:pPr indent="0" lvl="0" marL="0" rtl="0" algn="ctr">
                        <a:spcBef>
                          <a:spcPts val="0"/>
                        </a:spcBef>
                        <a:spcAft>
                          <a:spcPts val="0"/>
                        </a:spcAft>
                        <a:buNone/>
                      </a:pPr>
                      <a:r>
                        <a:rPr b="1" lang="es" sz="1200">
                          <a:solidFill>
                            <a:srgbClr val="FFFFFF"/>
                          </a:solidFill>
                          <a:latin typeface="Raleway"/>
                          <a:ea typeface="Raleway"/>
                          <a:cs typeface="Raleway"/>
                          <a:sym typeface="Raleway"/>
                        </a:rPr>
                        <a:t>USe in m3</a:t>
                      </a:r>
                      <a:endParaRPr b="1" sz="1200">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rowSpan="2" hMerge="1"/>
                <a:tc rowSpan="2" hMerge="1"/>
                <a:tc rowSpan="2">
                  <a:txBody>
                    <a:bodyPr/>
                    <a:lstStyle/>
                    <a:p>
                      <a:pPr indent="0" lvl="0" marL="0" marR="0" rtl="0" algn="ctr">
                        <a:lnSpc>
                          <a:spcPct val="100000"/>
                        </a:lnSpc>
                        <a:spcBef>
                          <a:spcPts val="0"/>
                        </a:spcBef>
                        <a:spcAft>
                          <a:spcPts val="0"/>
                        </a:spcAft>
                        <a:buClr>
                          <a:srgbClr val="000000"/>
                        </a:buClr>
                        <a:buSzPts val="1200"/>
                        <a:buFont typeface="Arial"/>
                        <a:buNone/>
                      </a:pPr>
                      <a:r>
                        <a:rPr b="1" lang="es" sz="1200" u="none" cap="none" strike="noStrike">
                          <a:solidFill>
                            <a:srgbClr val="FFFFFF"/>
                          </a:solidFill>
                          <a:latin typeface="Raleway"/>
                          <a:ea typeface="Raleway"/>
                          <a:cs typeface="Raleway"/>
                          <a:sym typeface="Raleway"/>
                        </a:rPr>
                        <a:t>Info</a:t>
                      </a:r>
                      <a:endParaRPr b="1"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100000">
                <a:tc vMerge="1"/>
                <a:tc gridSpan="3" vMerge="1"/>
                <a:tc hMerge="1" vMerge="1"/>
                <a:tc hMerge="1" vMerge="1"/>
                <a:tc vMerge="1"/>
              </a:tr>
              <a:tr h="423050">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oboto Condensed Light"/>
                          <a:ea typeface="Roboto Condensed Light"/>
                          <a:cs typeface="Roboto Condensed Light"/>
                          <a:sym typeface="Roboto Condensed Light"/>
                        </a:rPr>
                        <a:t>….</a:t>
                      </a:r>
                      <a:endParaRPr sz="1200" u="none" cap="none" strike="noStrike">
                        <a:solidFill>
                          <a:srgbClr val="FFFFFF"/>
                        </a:solidFill>
                        <a:latin typeface="Roboto Condensed Light"/>
                        <a:ea typeface="Roboto Condensed Light"/>
                        <a:cs typeface="Roboto Condensed Light"/>
                        <a:sym typeface="Roboto Condensed Light"/>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gridSpan="3">
                  <a:txBody>
                    <a:bodyPr/>
                    <a:lstStyle/>
                    <a:p>
                      <a:pPr indent="0" lvl="0" marL="0" rtl="0" algn="ctr">
                        <a:spcBef>
                          <a:spcPts val="0"/>
                        </a:spcBef>
                        <a:spcAft>
                          <a:spcPts val="0"/>
                        </a:spcAft>
                        <a:buNone/>
                      </a:pPr>
                      <a:r>
                        <a:rPr lang="es" sz="1200">
                          <a:solidFill>
                            <a:schemeClr val="lt1"/>
                          </a:solidFill>
                          <a:latin typeface="Roboto Condensed Light"/>
                          <a:ea typeface="Roboto Condensed Light"/>
                          <a:cs typeface="Roboto Condensed Light"/>
                          <a:sym typeface="Roboto Condensed Light"/>
                        </a:rPr>
                        <a:t>….</a:t>
                      </a:r>
                      <a:endParaRPr sz="1200">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hMerge="1"/>
                <a:tc hMerge="1"/>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423050">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oboto Condensed Light"/>
                          <a:ea typeface="Roboto Condensed Light"/>
                          <a:cs typeface="Roboto Condensed Light"/>
                          <a:sym typeface="Roboto Condensed Light"/>
                        </a:rPr>
                        <a:t>…</a:t>
                      </a:r>
                      <a:endParaRPr sz="1200" u="none" cap="none" strike="noStrike">
                        <a:solidFill>
                          <a:srgbClr val="FFFFFF"/>
                        </a:solidFill>
                        <a:latin typeface="Roboto Condensed Light"/>
                        <a:ea typeface="Roboto Condensed Light"/>
                        <a:cs typeface="Roboto Condensed Light"/>
                        <a:sym typeface="Roboto Condensed Light"/>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gridSpan="3">
                  <a:txBody>
                    <a:bodyPr/>
                    <a:lstStyle/>
                    <a:p>
                      <a:pPr indent="0" lvl="0" marL="0" rtl="0" algn="ctr">
                        <a:spcBef>
                          <a:spcPts val="0"/>
                        </a:spcBef>
                        <a:spcAft>
                          <a:spcPts val="0"/>
                        </a:spcAft>
                        <a:buNone/>
                      </a:pPr>
                      <a:r>
                        <a:rPr lang="es" sz="1200">
                          <a:solidFill>
                            <a:schemeClr val="lt1"/>
                          </a:solidFill>
                          <a:latin typeface="Roboto Condensed Light"/>
                          <a:ea typeface="Roboto Condensed Light"/>
                          <a:cs typeface="Roboto Condensed Light"/>
                          <a:sym typeface="Roboto Condensed Light"/>
                        </a:rPr>
                        <a:t>….</a:t>
                      </a:r>
                      <a:endParaRPr sz="1200">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hMerge="1"/>
                <a:tc hMerge="1"/>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423050">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oboto Condensed Light"/>
                          <a:ea typeface="Roboto Condensed Light"/>
                          <a:cs typeface="Roboto Condensed Light"/>
                          <a:sym typeface="Roboto Condensed Light"/>
                        </a:rPr>
                        <a:t>….</a:t>
                      </a:r>
                      <a:endParaRPr sz="1200" u="none" cap="none" strike="noStrike">
                        <a:solidFill>
                          <a:srgbClr val="FFFFFF"/>
                        </a:solidFill>
                        <a:latin typeface="Roboto Condensed Light"/>
                        <a:ea typeface="Roboto Condensed Light"/>
                        <a:cs typeface="Roboto Condensed Light"/>
                        <a:sym typeface="Roboto Condensed Light"/>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gridSpan="3">
                  <a:txBody>
                    <a:bodyPr/>
                    <a:lstStyle/>
                    <a:p>
                      <a:pPr indent="0" lvl="0" marL="0" rtl="0" algn="ctr">
                        <a:spcBef>
                          <a:spcPts val="0"/>
                        </a:spcBef>
                        <a:spcAft>
                          <a:spcPts val="0"/>
                        </a:spcAft>
                        <a:buNone/>
                      </a:pPr>
                      <a:r>
                        <a:rPr lang="es" sz="1200">
                          <a:solidFill>
                            <a:schemeClr val="lt1"/>
                          </a:solidFill>
                          <a:latin typeface="Roboto Condensed Light"/>
                          <a:ea typeface="Roboto Condensed Light"/>
                          <a:cs typeface="Roboto Condensed Light"/>
                          <a:sym typeface="Roboto Condensed Light"/>
                        </a:rPr>
                        <a:t>….</a:t>
                      </a:r>
                      <a:endParaRPr sz="1200">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hMerge="1"/>
                <a:tc hMerge="1"/>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423050">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oboto Condensed Light"/>
                          <a:ea typeface="Roboto Condensed Light"/>
                          <a:cs typeface="Roboto Condensed Light"/>
                          <a:sym typeface="Roboto Condensed Light"/>
                        </a:rPr>
                        <a:t>…..</a:t>
                      </a:r>
                      <a:endParaRPr sz="1200" u="none" cap="none" strike="noStrike">
                        <a:solidFill>
                          <a:srgbClr val="FFFFFF"/>
                        </a:solidFill>
                        <a:latin typeface="Roboto Condensed Light"/>
                        <a:ea typeface="Roboto Condensed Light"/>
                        <a:cs typeface="Roboto Condensed Light"/>
                        <a:sym typeface="Roboto Condensed Light"/>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gridSpan="3">
                  <a:txBody>
                    <a:bodyPr/>
                    <a:lstStyle/>
                    <a:p>
                      <a:pPr indent="0" lvl="0" marL="0" rtl="0" algn="ctr">
                        <a:spcBef>
                          <a:spcPts val="0"/>
                        </a:spcBef>
                        <a:spcAft>
                          <a:spcPts val="0"/>
                        </a:spcAft>
                        <a:buNone/>
                      </a:pPr>
                      <a:r>
                        <a:rPr lang="es" sz="1200">
                          <a:solidFill>
                            <a:schemeClr val="lt1"/>
                          </a:solidFill>
                          <a:latin typeface="Roboto Condensed Light"/>
                          <a:ea typeface="Roboto Condensed Light"/>
                          <a:cs typeface="Roboto Condensed Light"/>
                          <a:sym typeface="Roboto Condensed Light"/>
                        </a:rPr>
                        <a:t>….</a:t>
                      </a:r>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hMerge="1"/>
                <a:tc hMerge="1"/>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bl>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7" name="Shape 2107"/>
        <p:cNvGrpSpPr/>
        <p:nvPr/>
      </p:nvGrpSpPr>
      <p:grpSpPr>
        <a:xfrm>
          <a:off x="0" y="0"/>
          <a:ext cx="0" cy="0"/>
          <a:chOff x="0" y="0"/>
          <a:chExt cx="0" cy="0"/>
        </a:xfrm>
      </p:grpSpPr>
      <p:sp>
        <p:nvSpPr>
          <p:cNvPr id="2108" name="Google Shape;2108;p134"/>
          <p:cNvSpPr txBox="1"/>
          <p:nvPr/>
        </p:nvSpPr>
        <p:spPr>
          <a:xfrm>
            <a:off x="486050" y="450000"/>
            <a:ext cx="8338500" cy="4576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4800"/>
              <a:buFont typeface="Arial"/>
              <a:buNone/>
            </a:pPr>
            <a:r>
              <a:rPr b="1" lang="es" sz="4700">
                <a:solidFill>
                  <a:srgbClr val="42FFB7"/>
                </a:solidFill>
                <a:latin typeface="Raleway"/>
                <a:ea typeface="Raleway"/>
                <a:cs typeface="Raleway"/>
                <a:sym typeface="Raleway"/>
              </a:rPr>
              <a:t>Data Tables (examples)</a:t>
            </a:r>
            <a:endParaRPr b="1" i="0" sz="4700" u="none" cap="none" strike="noStrike">
              <a:solidFill>
                <a:srgbClr val="42FFB7"/>
              </a:solidFill>
              <a:latin typeface="Raleway"/>
              <a:ea typeface="Raleway"/>
              <a:cs typeface="Raleway"/>
              <a:sym typeface="Raleway"/>
            </a:endParaRPr>
          </a:p>
          <a:p>
            <a:pPr indent="0" lvl="0" marL="457200" marR="0" rtl="0" algn="l">
              <a:lnSpc>
                <a:spcPct val="115000"/>
              </a:lnSpc>
              <a:spcBef>
                <a:spcPts val="1000"/>
              </a:spcBef>
              <a:spcAft>
                <a:spcPts val="0"/>
              </a:spcAft>
              <a:buClr>
                <a:srgbClr val="000000"/>
              </a:buClr>
              <a:buSzPts val="2400"/>
              <a:buFont typeface="Arial"/>
              <a:buNone/>
            </a:pPr>
            <a:r>
              <a:t/>
            </a:r>
            <a:endParaRPr b="0" i="0" sz="2400" u="none" cap="none" strike="noStrike">
              <a:solidFill>
                <a:srgbClr val="FBFBFB"/>
              </a:solidFill>
              <a:latin typeface="Roboto Light"/>
              <a:ea typeface="Roboto Light"/>
              <a:cs typeface="Roboto Light"/>
              <a:sym typeface="Roboto Light"/>
            </a:endParaRPr>
          </a:p>
          <a:p>
            <a:pPr indent="0" lvl="0" marL="0" marR="0" rtl="0" algn="l">
              <a:lnSpc>
                <a:spcPct val="115000"/>
              </a:lnSpc>
              <a:spcBef>
                <a:spcPts val="0"/>
              </a:spcBef>
              <a:spcAft>
                <a:spcPts val="0"/>
              </a:spcAft>
              <a:buClr>
                <a:srgbClr val="000000"/>
              </a:buClr>
              <a:buSzPts val="2400"/>
              <a:buFont typeface="Arial"/>
              <a:buNone/>
            </a:pPr>
            <a:r>
              <a:t/>
            </a:r>
            <a:endParaRPr b="0" i="0" sz="2400" u="none" cap="none" strike="noStrike">
              <a:solidFill>
                <a:srgbClr val="FBFBFB"/>
              </a:solidFill>
              <a:latin typeface="Roboto Light"/>
              <a:ea typeface="Roboto Light"/>
              <a:cs typeface="Roboto Light"/>
              <a:sym typeface="Roboto Light"/>
            </a:endParaRPr>
          </a:p>
        </p:txBody>
      </p:sp>
      <p:graphicFrame>
        <p:nvGraphicFramePr>
          <p:cNvPr id="2109" name="Google Shape;2109;p134"/>
          <p:cNvGraphicFramePr/>
          <p:nvPr/>
        </p:nvGraphicFramePr>
        <p:xfrm>
          <a:off x="720000" y="1494000"/>
          <a:ext cx="3000000" cy="3000000"/>
        </p:xfrm>
        <a:graphic>
          <a:graphicData uri="http://schemas.openxmlformats.org/drawingml/2006/table">
            <a:tbl>
              <a:tblPr>
                <a:noFill/>
                <a:tableStyleId>{76E1843F-7A18-430E-9F56-E776986D071B}</a:tableStyleId>
              </a:tblPr>
              <a:tblGrid>
                <a:gridCol w="931550"/>
                <a:gridCol w="452150"/>
                <a:gridCol w="917325"/>
                <a:gridCol w="452150"/>
                <a:gridCol w="728725"/>
                <a:gridCol w="580975"/>
                <a:gridCol w="452150"/>
                <a:gridCol w="704975"/>
              </a:tblGrid>
              <a:tr h="408525">
                <a:tc gridSpan="8">
                  <a:txBody>
                    <a:bodyPr/>
                    <a:lstStyle/>
                    <a:p>
                      <a:pPr indent="0" lvl="0" marL="0" marR="0" rtl="0" algn="ctr">
                        <a:lnSpc>
                          <a:spcPct val="100000"/>
                        </a:lnSpc>
                        <a:spcBef>
                          <a:spcPts val="0"/>
                        </a:spcBef>
                        <a:spcAft>
                          <a:spcPts val="0"/>
                        </a:spcAft>
                        <a:buClr>
                          <a:srgbClr val="000000"/>
                        </a:buClr>
                        <a:buSzPts val="1400"/>
                        <a:buFont typeface="Arial"/>
                        <a:buNone/>
                      </a:pPr>
                      <a:r>
                        <a:rPr b="1" lang="es" sz="1400" u="none" cap="none" strike="noStrike">
                          <a:solidFill>
                            <a:srgbClr val="FFFFFF"/>
                          </a:solidFill>
                          <a:latin typeface="Raleway"/>
                          <a:ea typeface="Raleway"/>
                          <a:cs typeface="Raleway"/>
                          <a:sym typeface="Raleway"/>
                        </a:rPr>
                        <a:t>     Wastewater</a:t>
                      </a:r>
                      <a:endParaRPr b="1" sz="14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hMerge="1"/>
                <a:tc hMerge="1"/>
                <a:tc hMerge="1"/>
                <a:tc hMerge="1"/>
                <a:tc hMerge="1"/>
                <a:tc hMerge="1"/>
                <a:tc hMerge="1"/>
              </a:tr>
              <a:tr h="378775">
                <a:tc rowSpan="2">
                  <a:txBody>
                    <a:bodyPr/>
                    <a:lstStyle/>
                    <a:p>
                      <a:pPr indent="0" lvl="0" marL="0" marR="0" rtl="0" algn="ctr">
                        <a:lnSpc>
                          <a:spcPct val="100000"/>
                        </a:lnSpc>
                        <a:spcBef>
                          <a:spcPts val="0"/>
                        </a:spcBef>
                        <a:spcAft>
                          <a:spcPts val="0"/>
                        </a:spcAft>
                        <a:buClr>
                          <a:srgbClr val="000000"/>
                        </a:buClr>
                        <a:buSzPts val="1200"/>
                        <a:buFont typeface="Arial"/>
                        <a:buNone/>
                      </a:pPr>
                      <a:r>
                        <a:rPr b="1" lang="es" sz="1200" u="none" cap="none" strike="noStrike">
                          <a:solidFill>
                            <a:srgbClr val="FFFFFF"/>
                          </a:solidFill>
                          <a:latin typeface="Raleway"/>
                          <a:ea typeface="Raleway"/>
                          <a:cs typeface="Raleway"/>
                          <a:sym typeface="Raleway"/>
                        </a:rPr>
                        <a:t>Period </a:t>
                      </a:r>
                      <a:endParaRPr b="1"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gridSpan="6">
                  <a:txBody>
                    <a:bodyPr/>
                    <a:lstStyle/>
                    <a:p>
                      <a:pPr indent="0" lvl="0" marL="0" marR="0" rtl="0" algn="ctr">
                        <a:lnSpc>
                          <a:spcPct val="100000"/>
                        </a:lnSpc>
                        <a:spcBef>
                          <a:spcPts val="0"/>
                        </a:spcBef>
                        <a:spcAft>
                          <a:spcPts val="0"/>
                        </a:spcAft>
                        <a:buClr>
                          <a:srgbClr val="000000"/>
                        </a:buClr>
                        <a:buSzPts val="1200"/>
                        <a:buFont typeface="Arial"/>
                        <a:buNone/>
                      </a:pPr>
                      <a:r>
                        <a:rPr b="1" lang="es" sz="1200" u="none" cap="none" strike="noStrike">
                          <a:solidFill>
                            <a:srgbClr val="FFFFFF"/>
                          </a:solidFill>
                          <a:latin typeface="Raleway"/>
                          <a:ea typeface="Raleway"/>
                          <a:cs typeface="Raleway"/>
                          <a:sym typeface="Raleway"/>
                        </a:rPr>
                        <a:t>Type</a:t>
                      </a:r>
                      <a:endParaRPr b="1" sz="1200" u="none" cap="none" strike="noStrike">
                        <a:solidFill>
                          <a:srgbClr val="FFFFFF"/>
                        </a:solidFill>
                        <a:latin typeface="Raleway"/>
                        <a:ea typeface="Raleway"/>
                        <a:cs typeface="Raleway"/>
                        <a:sym typeface="Raleway"/>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hMerge="1"/>
                <a:tc hMerge="1"/>
                <a:tc hMerge="1"/>
                <a:tc hMerge="1"/>
                <a:tc hMerge="1"/>
                <a:tc rowSpan="2">
                  <a:txBody>
                    <a:bodyPr/>
                    <a:lstStyle/>
                    <a:p>
                      <a:pPr indent="0" lvl="0" marL="0" marR="0" rtl="0" algn="ctr">
                        <a:lnSpc>
                          <a:spcPct val="100000"/>
                        </a:lnSpc>
                        <a:spcBef>
                          <a:spcPts val="0"/>
                        </a:spcBef>
                        <a:spcAft>
                          <a:spcPts val="0"/>
                        </a:spcAft>
                        <a:buClr>
                          <a:srgbClr val="000000"/>
                        </a:buClr>
                        <a:buSzPts val="1200"/>
                        <a:buFont typeface="Arial"/>
                        <a:buNone/>
                      </a:pPr>
                      <a:r>
                        <a:rPr b="1" lang="es" sz="1200" u="none" cap="none" strike="noStrike">
                          <a:solidFill>
                            <a:srgbClr val="FFFFFF"/>
                          </a:solidFill>
                          <a:latin typeface="Raleway"/>
                          <a:ea typeface="Raleway"/>
                          <a:cs typeface="Raleway"/>
                          <a:sym typeface="Raleway"/>
                        </a:rPr>
                        <a:t>Info</a:t>
                      </a:r>
                      <a:endParaRPr b="1"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378775">
                <a:tc vMerge="1"/>
                <a:tc gridSpan="3">
                  <a:txBody>
                    <a:bodyPr/>
                    <a:lstStyle/>
                    <a:p>
                      <a:pPr indent="0" lvl="0" marL="0" marR="0" rtl="0" algn="ctr">
                        <a:lnSpc>
                          <a:spcPct val="100000"/>
                        </a:lnSpc>
                        <a:spcBef>
                          <a:spcPts val="0"/>
                        </a:spcBef>
                        <a:spcAft>
                          <a:spcPts val="0"/>
                        </a:spcAft>
                        <a:buClr>
                          <a:srgbClr val="000000"/>
                        </a:buClr>
                        <a:buSzPts val="1200"/>
                        <a:buFont typeface="Arial"/>
                        <a:buNone/>
                      </a:pPr>
                      <a:r>
                        <a:rPr b="1" lang="es" sz="1200">
                          <a:solidFill>
                            <a:srgbClr val="FFFFFF"/>
                          </a:solidFill>
                          <a:latin typeface="Raleway"/>
                          <a:ea typeface="Raleway"/>
                          <a:cs typeface="Raleway"/>
                          <a:sym typeface="Raleway"/>
                        </a:rPr>
                        <a:t>Domestic</a:t>
                      </a:r>
                      <a:endParaRPr b="1"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hMerge="1"/>
                <a:tc hMerge="1"/>
                <a:tc gridSpan="3">
                  <a:txBody>
                    <a:bodyPr/>
                    <a:lstStyle/>
                    <a:p>
                      <a:pPr indent="0" lvl="0" marL="0" marR="0" rtl="0" algn="ctr">
                        <a:lnSpc>
                          <a:spcPct val="100000"/>
                        </a:lnSpc>
                        <a:spcBef>
                          <a:spcPts val="0"/>
                        </a:spcBef>
                        <a:spcAft>
                          <a:spcPts val="0"/>
                        </a:spcAft>
                        <a:buClr>
                          <a:srgbClr val="000000"/>
                        </a:buClr>
                        <a:buSzPts val="1200"/>
                        <a:buFont typeface="Arial"/>
                        <a:buNone/>
                      </a:pPr>
                      <a:r>
                        <a:rPr b="1" lang="es" sz="1200">
                          <a:solidFill>
                            <a:srgbClr val="FFFFFF"/>
                          </a:solidFill>
                          <a:latin typeface="Raleway"/>
                          <a:ea typeface="Raleway"/>
                          <a:cs typeface="Raleway"/>
                          <a:sym typeface="Raleway"/>
                        </a:rPr>
                        <a:t>Other</a:t>
                      </a:r>
                      <a:endParaRPr b="1"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hMerge="1"/>
                <a:tc hMerge="1"/>
                <a:tc vMerge="1"/>
              </a:tr>
              <a:tr h="378775">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gridSpan="3">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hMerge="1"/>
                <a:tc hMerge="1"/>
                <a:tc gridSpan="3">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hMerge="1"/>
                <a:tc hMerge="1"/>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378775">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gridSpan="3">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hMerge="1"/>
                <a:tc hMerge="1"/>
                <a:tc gridSpan="3">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hMerge="1"/>
                <a:tc hMerge="1"/>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378775">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gridSpan="3">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hMerge="1"/>
                <a:tc hMerge="1"/>
                <a:tc gridSpan="3">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hMerge="1"/>
                <a:tc hMerge="1"/>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378775">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gridSpan="3">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hMerge="1"/>
                <a:tc hMerge="1"/>
                <a:tc gridSpan="3">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hMerge="1"/>
                <a:tc hMerge="1"/>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378775">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gridSpan="3">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hMerge="1"/>
                <a:tc hMerge="1"/>
                <a:tc gridSpan="3">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hMerge="1"/>
                <a:tc hMerge="1"/>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bl>
          </a:graphicData>
        </a:graphic>
      </p:graphicFrame>
      <p:pic>
        <p:nvPicPr>
          <p:cNvPr id="2110" name="Google Shape;2110;p134"/>
          <p:cNvPicPr preferRelativeResize="0"/>
          <p:nvPr/>
        </p:nvPicPr>
        <p:blipFill rotWithShape="1">
          <a:blip r:embed="rId3">
            <a:alphaModFix/>
          </a:blip>
          <a:srcRect b="0" l="0" r="0" t="0"/>
          <a:stretch/>
        </p:blipFill>
        <p:spPr>
          <a:xfrm>
            <a:off x="6505603" y="1902525"/>
            <a:ext cx="2061048" cy="2066202"/>
          </a:xfrm>
          <a:prstGeom prst="rect">
            <a:avLst/>
          </a:prstGeom>
          <a:noFill/>
          <a:ln>
            <a:noFill/>
          </a:ln>
        </p:spPr>
      </p:pic>
      <p:sp>
        <p:nvSpPr>
          <p:cNvPr id="2111" name="Google Shape;2111;p134"/>
          <p:cNvSpPr/>
          <p:nvPr/>
        </p:nvSpPr>
        <p:spPr>
          <a:xfrm>
            <a:off x="5981075" y="3934550"/>
            <a:ext cx="3189600" cy="1209000"/>
          </a:xfrm>
          <a:prstGeom prst="wedgeRectCallout">
            <a:avLst>
              <a:gd fmla="val -60629" name="adj1"/>
              <a:gd fmla="val -10976"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i="0" lang="es" sz="1600" u="none" cap="none" strike="noStrike">
                <a:solidFill>
                  <a:srgbClr val="0E2A47"/>
                </a:solidFill>
                <a:latin typeface="Raleway"/>
                <a:ea typeface="Raleway"/>
                <a:cs typeface="Raleway"/>
                <a:sym typeface="Raleway"/>
              </a:rPr>
              <a:t>Wastewater is used water from any combination of </a:t>
            </a:r>
            <a:r>
              <a:rPr b="1" i="0" lang="es" sz="1600" u="none" cap="none" strike="noStrike">
                <a:solidFill>
                  <a:srgbClr val="0E2A47"/>
                </a:solidFill>
                <a:latin typeface="Raleway"/>
                <a:ea typeface="Raleway"/>
                <a:cs typeface="Raleway"/>
                <a:sym typeface="Raleway"/>
              </a:rPr>
              <a:t>domestic</a:t>
            </a:r>
            <a:r>
              <a:rPr i="0" lang="es" sz="1600" u="none" cap="none" strike="noStrike">
                <a:solidFill>
                  <a:srgbClr val="0E2A47"/>
                </a:solidFill>
                <a:latin typeface="Raleway"/>
                <a:ea typeface="Raleway"/>
                <a:cs typeface="Raleway"/>
                <a:sym typeface="Raleway"/>
              </a:rPr>
              <a:t>, </a:t>
            </a:r>
            <a:r>
              <a:rPr b="1" i="0" lang="es" sz="1600" u="none" cap="none" strike="noStrike">
                <a:solidFill>
                  <a:srgbClr val="0E2A47"/>
                </a:solidFill>
                <a:latin typeface="Raleway"/>
                <a:ea typeface="Raleway"/>
                <a:cs typeface="Raleway"/>
                <a:sym typeface="Raleway"/>
              </a:rPr>
              <a:t>industrial</a:t>
            </a:r>
            <a:r>
              <a:rPr i="0" lang="es" sz="1600" u="none" cap="none" strike="noStrike">
                <a:solidFill>
                  <a:srgbClr val="0E2A47"/>
                </a:solidFill>
                <a:latin typeface="Raleway"/>
                <a:ea typeface="Raleway"/>
                <a:cs typeface="Raleway"/>
                <a:sym typeface="Raleway"/>
              </a:rPr>
              <a:t>, </a:t>
            </a:r>
            <a:r>
              <a:rPr b="1" i="0" lang="es" sz="1600" u="none" cap="none" strike="noStrike">
                <a:solidFill>
                  <a:srgbClr val="0E2A47"/>
                </a:solidFill>
                <a:latin typeface="Raleway"/>
                <a:ea typeface="Raleway"/>
                <a:cs typeface="Raleway"/>
                <a:sym typeface="Raleway"/>
              </a:rPr>
              <a:t>commercial</a:t>
            </a:r>
            <a:r>
              <a:rPr i="0" lang="es" sz="1600" u="none" cap="none" strike="noStrike">
                <a:solidFill>
                  <a:srgbClr val="0E2A47"/>
                </a:solidFill>
                <a:latin typeface="Raleway"/>
                <a:ea typeface="Raleway"/>
                <a:cs typeface="Raleway"/>
                <a:sym typeface="Raleway"/>
              </a:rPr>
              <a:t> or </a:t>
            </a:r>
            <a:r>
              <a:rPr b="1" i="0" lang="es" sz="1600" u="none" cap="none" strike="noStrike">
                <a:solidFill>
                  <a:srgbClr val="0E2A47"/>
                </a:solidFill>
                <a:latin typeface="Raleway"/>
                <a:ea typeface="Raleway"/>
                <a:cs typeface="Raleway"/>
                <a:sym typeface="Raleway"/>
              </a:rPr>
              <a:t>agricultural</a:t>
            </a:r>
            <a:r>
              <a:rPr i="0" lang="es" sz="1600" u="none" cap="none" strike="noStrike">
                <a:solidFill>
                  <a:srgbClr val="0E2A47"/>
                </a:solidFill>
                <a:latin typeface="Raleway"/>
                <a:ea typeface="Raleway"/>
                <a:cs typeface="Raleway"/>
                <a:sym typeface="Raleway"/>
              </a:rPr>
              <a:t> activities</a:t>
            </a:r>
            <a:endParaRPr i="0" sz="1600" u="none" cap="none" strike="noStrike">
              <a:solidFill>
                <a:srgbClr val="0E2A47"/>
              </a:solidFill>
              <a:latin typeface="Raleway"/>
              <a:ea typeface="Raleway"/>
              <a:cs typeface="Raleway"/>
              <a:sym typeface="Raleway"/>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11"/>
                                        </p:tgtEl>
                                        <p:attrNameLst>
                                          <p:attrName>style.visibility</p:attrName>
                                        </p:attrNameLst>
                                      </p:cBhvr>
                                      <p:to>
                                        <p:strVal val="visible"/>
                                      </p:to>
                                    </p:set>
                                    <p:animEffect filter="fade" transition="in">
                                      <p:cBhvr>
                                        <p:cTn dur="1000"/>
                                        <p:tgtEl>
                                          <p:spTgt spid="21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5" name="Shape 2115"/>
        <p:cNvGrpSpPr/>
        <p:nvPr/>
      </p:nvGrpSpPr>
      <p:grpSpPr>
        <a:xfrm>
          <a:off x="0" y="0"/>
          <a:ext cx="0" cy="0"/>
          <a:chOff x="0" y="0"/>
          <a:chExt cx="0" cy="0"/>
        </a:xfrm>
      </p:grpSpPr>
      <p:sp>
        <p:nvSpPr>
          <p:cNvPr id="2116" name="Google Shape;2116;p135"/>
          <p:cNvSpPr txBox="1"/>
          <p:nvPr/>
        </p:nvSpPr>
        <p:spPr>
          <a:xfrm>
            <a:off x="486050" y="450000"/>
            <a:ext cx="8338500" cy="4576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4800"/>
              <a:buFont typeface="Arial"/>
              <a:buNone/>
            </a:pPr>
            <a:r>
              <a:rPr b="1" lang="es" sz="4700">
                <a:solidFill>
                  <a:srgbClr val="42FFB7"/>
                </a:solidFill>
                <a:latin typeface="Raleway"/>
                <a:ea typeface="Raleway"/>
                <a:cs typeface="Raleway"/>
                <a:sym typeface="Raleway"/>
              </a:rPr>
              <a:t>Data Tables (examples)</a:t>
            </a:r>
            <a:endParaRPr b="1" i="0" sz="4700" u="none" cap="none" strike="noStrike">
              <a:solidFill>
                <a:srgbClr val="42FFB7"/>
              </a:solidFill>
              <a:latin typeface="Raleway"/>
              <a:ea typeface="Raleway"/>
              <a:cs typeface="Raleway"/>
              <a:sym typeface="Raleway"/>
            </a:endParaRPr>
          </a:p>
          <a:p>
            <a:pPr indent="0" lvl="0" marL="457200" marR="0" rtl="0" algn="l">
              <a:lnSpc>
                <a:spcPct val="115000"/>
              </a:lnSpc>
              <a:spcBef>
                <a:spcPts val="1000"/>
              </a:spcBef>
              <a:spcAft>
                <a:spcPts val="0"/>
              </a:spcAft>
              <a:buClr>
                <a:srgbClr val="000000"/>
              </a:buClr>
              <a:buSzPts val="2400"/>
              <a:buFont typeface="Arial"/>
              <a:buNone/>
            </a:pPr>
            <a:r>
              <a:t/>
            </a:r>
            <a:endParaRPr b="0" i="0" sz="2400" u="none" cap="none" strike="noStrike">
              <a:solidFill>
                <a:srgbClr val="FBFBFB"/>
              </a:solidFill>
              <a:latin typeface="Roboto Light"/>
              <a:ea typeface="Roboto Light"/>
              <a:cs typeface="Roboto Light"/>
              <a:sym typeface="Roboto Light"/>
            </a:endParaRPr>
          </a:p>
          <a:p>
            <a:pPr indent="0" lvl="0" marL="0" marR="0" rtl="0" algn="l">
              <a:lnSpc>
                <a:spcPct val="115000"/>
              </a:lnSpc>
              <a:spcBef>
                <a:spcPts val="0"/>
              </a:spcBef>
              <a:spcAft>
                <a:spcPts val="0"/>
              </a:spcAft>
              <a:buClr>
                <a:srgbClr val="000000"/>
              </a:buClr>
              <a:buSzPts val="2400"/>
              <a:buFont typeface="Arial"/>
              <a:buNone/>
            </a:pPr>
            <a:r>
              <a:t/>
            </a:r>
            <a:endParaRPr b="0" i="0" sz="2400" u="none" cap="none" strike="noStrike">
              <a:solidFill>
                <a:srgbClr val="FBFBFB"/>
              </a:solidFill>
              <a:latin typeface="Roboto Light"/>
              <a:ea typeface="Roboto Light"/>
              <a:cs typeface="Roboto Light"/>
              <a:sym typeface="Roboto Light"/>
            </a:endParaRPr>
          </a:p>
        </p:txBody>
      </p:sp>
      <p:graphicFrame>
        <p:nvGraphicFramePr>
          <p:cNvPr id="2117" name="Google Shape;2117;p135"/>
          <p:cNvGraphicFramePr/>
          <p:nvPr/>
        </p:nvGraphicFramePr>
        <p:xfrm>
          <a:off x="720000" y="1494000"/>
          <a:ext cx="3000000" cy="3000000"/>
        </p:xfrm>
        <a:graphic>
          <a:graphicData uri="http://schemas.openxmlformats.org/drawingml/2006/table">
            <a:tbl>
              <a:tblPr>
                <a:noFill/>
                <a:tableStyleId>{76E1843F-7A18-430E-9F56-E776986D071B}</a:tableStyleId>
              </a:tblPr>
              <a:tblGrid>
                <a:gridCol w="728300"/>
                <a:gridCol w="677075"/>
                <a:gridCol w="572150"/>
                <a:gridCol w="648375"/>
                <a:gridCol w="761900"/>
                <a:gridCol w="660175"/>
                <a:gridCol w="685325"/>
                <a:gridCol w="486700"/>
              </a:tblGrid>
              <a:tr h="449475">
                <a:tc gridSpan="8">
                  <a:txBody>
                    <a:bodyPr/>
                    <a:lstStyle/>
                    <a:p>
                      <a:pPr indent="0" lvl="0" marL="0" marR="0" rtl="0" algn="ctr">
                        <a:lnSpc>
                          <a:spcPct val="100000"/>
                        </a:lnSpc>
                        <a:spcBef>
                          <a:spcPts val="0"/>
                        </a:spcBef>
                        <a:spcAft>
                          <a:spcPts val="0"/>
                        </a:spcAft>
                        <a:buClr>
                          <a:srgbClr val="000000"/>
                        </a:buClr>
                        <a:buSzPts val="1400"/>
                        <a:buFont typeface="Arial"/>
                        <a:buNone/>
                      </a:pPr>
                      <a:r>
                        <a:rPr b="1" lang="es" sz="1400" u="none" cap="none" strike="noStrike">
                          <a:solidFill>
                            <a:srgbClr val="FFFFFF"/>
                          </a:solidFill>
                          <a:latin typeface="Raleway"/>
                          <a:ea typeface="Raleway"/>
                          <a:cs typeface="Raleway"/>
                          <a:sym typeface="Raleway"/>
                        </a:rPr>
                        <a:t>Wastes per Department</a:t>
                      </a:r>
                      <a:endParaRPr b="1" sz="14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hMerge="1"/>
                <a:tc hMerge="1"/>
                <a:tc hMerge="1"/>
                <a:tc hMerge="1"/>
                <a:tc hMerge="1"/>
                <a:tc hMerge="1"/>
                <a:tc hMerge="1"/>
              </a:tr>
              <a:tr h="422325">
                <a:tc rowSpan="2">
                  <a:txBody>
                    <a:bodyPr/>
                    <a:lstStyle/>
                    <a:p>
                      <a:pPr indent="0" lvl="0" marL="0" marR="0" rtl="0" algn="l">
                        <a:lnSpc>
                          <a:spcPct val="100000"/>
                        </a:lnSpc>
                        <a:spcBef>
                          <a:spcPts val="0"/>
                        </a:spcBef>
                        <a:spcAft>
                          <a:spcPts val="0"/>
                        </a:spcAft>
                        <a:buClr>
                          <a:srgbClr val="000000"/>
                        </a:buClr>
                        <a:buSzPts val="1200"/>
                        <a:buFont typeface="Arial"/>
                        <a:buNone/>
                      </a:pPr>
                      <a:r>
                        <a:rPr b="1" lang="es" sz="1200" u="none" cap="none" strike="noStrike">
                          <a:solidFill>
                            <a:srgbClr val="FFFFFF"/>
                          </a:solidFill>
                          <a:latin typeface="Raleway"/>
                          <a:ea typeface="Raleway"/>
                          <a:cs typeface="Raleway"/>
                          <a:sym typeface="Raleway"/>
                        </a:rPr>
                        <a:t>Period </a:t>
                      </a:r>
                      <a:endParaRPr b="1"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gridSpan="6">
                  <a:txBody>
                    <a:bodyPr/>
                    <a:lstStyle/>
                    <a:p>
                      <a:pPr indent="0" lvl="0" marL="0" marR="0" rtl="0" algn="ctr">
                        <a:lnSpc>
                          <a:spcPct val="100000"/>
                        </a:lnSpc>
                        <a:spcBef>
                          <a:spcPts val="0"/>
                        </a:spcBef>
                        <a:spcAft>
                          <a:spcPts val="0"/>
                        </a:spcAft>
                        <a:buClr>
                          <a:srgbClr val="000000"/>
                        </a:buClr>
                        <a:buSzPts val="1200"/>
                        <a:buFont typeface="Arial"/>
                        <a:buNone/>
                      </a:pPr>
                      <a:r>
                        <a:rPr b="1" lang="es" sz="1200" u="none" cap="none" strike="noStrike">
                          <a:solidFill>
                            <a:srgbClr val="FFFFFF"/>
                          </a:solidFill>
                          <a:latin typeface="Raleway"/>
                          <a:ea typeface="Raleway"/>
                          <a:cs typeface="Raleway"/>
                          <a:sym typeface="Raleway"/>
                        </a:rPr>
                        <a:t>Kind of Wastes (kg)</a:t>
                      </a:r>
                      <a:endParaRPr b="1"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hMerge="1"/>
                <a:tc hMerge="1"/>
                <a:tc hMerge="1"/>
                <a:tc hMerge="1"/>
                <a:tc hMerge="1"/>
                <a:tc rowSpan="2">
                  <a:txBody>
                    <a:bodyPr/>
                    <a:lstStyle/>
                    <a:p>
                      <a:pPr indent="0" lvl="0" marL="0" marR="0" rtl="0" algn="ctr">
                        <a:lnSpc>
                          <a:spcPct val="100000"/>
                        </a:lnSpc>
                        <a:spcBef>
                          <a:spcPts val="0"/>
                        </a:spcBef>
                        <a:spcAft>
                          <a:spcPts val="0"/>
                        </a:spcAft>
                        <a:buClr>
                          <a:srgbClr val="000000"/>
                        </a:buClr>
                        <a:buSzPts val="1200"/>
                        <a:buFont typeface="Arial"/>
                        <a:buNone/>
                      </a:pPr>
                      <a:r>
                        <a:rPr b="1" lang="es" sz="1200" u="none" cap="none" strike="noStrike">
                          <a:solidFill>
                            <a:srgbClr val="FFFFFF"/>
                          </a:solidFill>
                          <a:latin typeface="Raleway"/>
                          <a:ea typeface="Raleway"/>
                          <a:cs typeface="Raleway"/>
                          <a:sym typeface="Raleway"/>
                        </a:rPr>
                        <a:t>Info</a:t>
                      </a:r>
                      <a:endParaRPr b="1"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531825">
                <a:tc vMerge="1"/>
                <a:tc>
                  <a:txBody>
                    <a:bodyPr/>
                    <a:lstStyle/>
                    <a:p>
                      <a:pPr indent="0" lvl="0" marL="0" marR="0" rtl="0" algn="ctr">
                        <a:lnSpc>
                          <a:spcPct val="100000"/>
                        </a:lnSpc>
                        <a:spcBef>
                          <a:spcPts val="0"/>
                        </a:spcBef>
                        <a:spcAft>
                          <a:spcPts val="0"/>
                        </a:spcAft>
                        <a:buClr>
                          <a:srgbClr val="000000"/>
                        </a:buClr>
                        <a:buSzPts val="1100"/>
                        <a:buFont typeface="Arial"/>
                        <a:buNone/>
                      </a:pPr>
                      <a:r>
                        <a:rPr b="1" lang="es" sz="1100" u="none" cap="none" strike="noStrike">
                          <a:solidFill>
                            <a:srgbClr val="FFFFFF"/>
                          </a:solidFill>
                          <a:latin typeface="Raleway"/>
                          <a:ea typeface="Raleway"/>
                          <a:cs typeface="Raleway"/>
                          <a:sym typeface="Raleway"/>
                        </a:rPr>
                        <a:t>Plastic</a:t>
                      </a:r>
                      <a:endParaRPr b="1" sz="11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b="1" lang="es" sz="1100" u="none" cap="none" strike="noStrike">
                          <a:solidFill>
                            <a:srgbClr val="FFFFFF"/>
                          </a:solidFill>
                          <a:latin typeface="Raleway"/>
                          <a:ea typeface="Raleway"/>
                          <a:cs typeface="Raleway"/>
                          <a:sym typeface="Raleway"/>
                        </a:rPr>
                        <a:t>Glass</a:t>
                      </a:r>
                      <a:endParaRPr b="1" sz="11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b="1" lang="es" sz="1100" u="none" cap="none" strike="noStrike">
                          <a:solidFill>
                            <a:srgbClr val="FFFFFF"/>
                          </a:solidFill>
                          <a:latin typeface="Raleway"/>
                          <a:ea typeface="Raleway"/>
                          <a:cs typeface="Raleway"/>
                          <a:sym typeface="Raleway"/>
                        </a:rPr>
                        <a:t>Paper</a:t>
                      </a:r>
                      <a:endParaRPr b="1" sz="11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b="1" lang="es" sz="1100" u="none" cap="none" strike="noStrike">
                          <a:solidFill>
                            <a:srgbClr val="FFFFFF"/>
                          </a:solidFill>
                          <a:latin typeface="Raleway"/>
                          <a:ea typeface="Raleway"/>
                          <a:cs typeface="Raleway"/>
                          <a:sym typeface="Raleway"/>
                        </a:rPr>
                        <a:t>Organic</a:t>
                      </a:r>
                      <a:endParaRPr b="1" sz="11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b="1" lang="es" sz="1100" u="none" cap="none" strike="noStrike">
                          <a:solidFill>
                            <a:srgbClr val="FFFFFF"/>
                          </a:solidFill>
                          <a:latin typeface="Raleway"/>
                          <a:ea typeface="Raleway"/>
                          <a:cs typeface="Raleway"/>
                          <a:sym typeface="Raleway"/>
                        </a:rPr>
                        <a:t>Metal</a:t>
                      </a:r>
                      <a:endParaRPr b="1" sz="11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b="1" lang="es" sz="1100" u="none" cap="none" strike="noStrike">
                          <a:solidFill>
                            <a:srgbClr val="FFFFFF"/>
                          </a:solidFill>
                          <a:latin typeface="Raleway"/>
                          <a:ea typeface="Raleway"/>
                          <a:cs typeface="Raleway"/>
                          <a:sym typeface="Raleway"/>
                        </a:rPr>
                        <a:t>Other</a:t>
                      </a:r>
                      <a:endParaRPr b="1" sz="11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vMerge="1"/>
              </a:tr>
              <a:tr h="552125">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552125">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552125">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bl>
          </a:graphicData>
        </a:graphic>
      </p:graphicFrame>
      <p:pic>
        <p:nvPicPr>
          <p:cNvPr id="2118" name="Google Shape;2118;p135"/>
          <p:cNvPicPr preferRelativeResize="0"/>
          <p:nvPr/>
        </p:nvPicPr>
        <p:blipFill rotWithShape="1">
          <a:blip r:embed="rId3">
            <a:alphaModFix/>
          </a:blip>
          <a:srcRect b="0" l="0" r="0" t="0"/>
          <a:stretch/>
        </p:blipFill>
        <p:spPr>
          <a:xfrm>
            <a:off x="6497350" y="2062299"/>
            <a:ext cx="1923775" cy="2008125"/>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2" name="Shape 2122"/>
        <p:cNvGrpSpPr/>
        <p:nvPr/>
      </p:nvGrpSpPr>
      <p:grpSpPr>
        <a:xfrm>
          <a:off x="0" y="0"/>
          <a:ext cx="0" cy="0"/>
          <a:chOff x="0" y="0"/>
          <a:chExt cx="0" cy="0"/>
        </a:xfrm>
      </p:grpSpPr>
      <p:sp>
        <p:nvSpPr>
          <p:cNvPr id="2123" name="Google Shape;2123;p136"/>
          <p:cNvSpPr txBox="1"/>
          <p:nvPr/>
        </p:nvSpPr>
        <p:spPr>
          <a:xfrm>
            <a:off x="486050" y="450000"/>
            <a:ext cx="8338500" cy="4576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4800"/>
              <a:buFont typeface="Arial"/>
              <a:buNone/>
            </a:pPr>
            <a:r>
              <a:rPr b="1" lang="es" sz="4700">
                <a:solidFill>
                  <a:srgbClr val="42FFB7"/>
                </a:solidFill>
                <a:latin typeface="Raleway"/>
                <a:ea typeface="Raleway"/>
                <a:cs typeface="Raleway"/>
                <a:sym typeface="Raleway"/>
              </a:rPr>
              <a:t>Data Tables (examples)</a:t>
            </a:r>
            <a:endParaRPr b="1" i="0" sz="4700" u="none" cap="none" strike="noStrike">
              <a:solidFill>
                <a:srgbClr val="42FFB7"/>
              </a:solidFill>
              <a:latin typeface="Raleway"/>
              <a:ea typeface="Raleway"/>
              <a:cs typeface="Raleway"/>
              <a:sym typeface="Raleway"/>
            </a:endParaRPr>
          </a:p>
          <a:p>
            <a:pPr indent="0" lvl="0" marL="457200" marR="0" rtl="0" algn="l">
              <a:lnSpc>
                <a:spcPct val="115000"/>
              </a:lnSpc>
              <a:spcBef>
                <a:spcPts val="1000"/>
              </a:spcBef>
              <a:spcAft>
                <a:spcPts val="0"/>
              </a:spcAft>
              <a:buClr>
                <a:srgbClr val="000000"/>
              </a:buClr>
              <a:buSzPts val="2400"/>
              <a:buFont typeface="Arial"/>
              <a:buNone/>
            </a:pPr>
            <a:r>
              <a:t/>
            </a:r>
            <a:endParaRPr b="0" i="0" sz="2400" u="none" cap="none" strike="noStrike">
              <a:solidFill>
                <a:srgbClr val="FBFBFB"/>
              </a:solidFill>
              <a:latin typeface="Roboto Light"/>
              <a:ea typeface="Roboto Light"/>
              <a:cs typeface="Roboto Light"/>
              <a:sym typeface="Roboto Light"/>
            </a:endParaRPr>
          </a:p>
          <a:p>
            <a:pPr indent="0" lvl="0" marL="0" marR="0" rtl="0" algn="l">
              <a:lnSpc>
                <a:spcPct val="115000"/>
              </a:lnSpc>
              <a:spcBef>
                <a:spcPts val="0"/>
              </a:spcBef>
              <a:spcAft>
                <a:spcPts val="0"/>
              </a:spcAft>
              <a:buClr>
                <a:srgbClr val="000000"/>
              </a:buClr>
              <a:buSzPts val="2400"/>
              <a:buFont typeface="Arial"/>
              <a:buNone/>
            </a:pPr>
            <a:r>
              <a:t/>
            </a:r>
            <a:endParaRPr b="0" i="0" sz="2400" u="none" cap="none" strike="noStrike">
              <a:solidFill>
                <a:srgbClr val="FBFBFB"/>
              </a:solidFill>
              <a:latin typeface="Roboto Light"/>
              <a:ea typeface="Roboto Light"/>
              <a:cs typeface="Roboto Light"/>
              <a:sym typeface="Roboto Light"/>
            </a:endParaRPr>
          </a:p>
        </p:txBody>
      </p:sp>
      <p:graphicFrame>
        <p:nvGraphicFramePr>
          <p:cNvPr id="2124" name="Google Shape;2124;p136"/>
          <p:cNvGraphicFramePr/>
          <p:nvPr/>
        </p:nvGraphicFramePr>
        <p:xfrm>
          <a:off x="720000" y="1494000"/>
          <a:ext cx="3000000" cy="3000000"/>
        </p:xfrm>
        <a:graphic>
          <a:graphicData uri="http://schemas.openxmlformats.org/drawingml/2006/table">
            <a:tbl>
              <a:tblPr>
                <a:noFill/>
                <a:tableStyleId>{76E1843F-7A18-430E-9F56-E776986D071B}</a:tableStyleId>
              </a:tblPr>
              <a:tblGrid>
                <a:gridCol w="2561400"/>
                <a:gridCol w="2658600"/>
              </a:tblGrid>
              <a:tr h="518425">
                <a:tc gridSpan="2">
                  <a:txBody>
                    <a:bodyPr/>
                    <a:lstStyle/>
                    <a:p>
                      <a:pPr indent="0" lvl="0" marL="0" marR="0" rtl="0" algn="ctr">
                        <a:lnSpc>
                          <a:spcPct val="100000"/>
                        </a:lnSpc>
                        <a:spcBef>
                          <a:spcPts val="0"/>
                        </a:spcBef>
                        <a:spcAft>
                          <a:spcPts val="0"/>
                        </a:spcAft>
                        <a:buClr>
                          <a:srgbClr val="000000"/>
                        </a:buClr>
                        <a:buSzPts val="1200"/>
                        <a:buFont typeface="Arial"/>
                        <a:buNone/>
                      </a:pPr>
                      <a:r>
                        <a:rPr b="1" lang="es" u="none" cap="none" strike="noStrike">
                          <a:solidFill>
                            <a:srgbClr val="FFFFFF"/>
                          </a:solidFill>
                          <a:latin typeface="Raleway"/>
                          <a:ea typeface="Raleway"/>
                          <a:cs typeface="Raleway"/>
                          <a:sym typeface="Raleway"/>
                        </a:rPr>
                        <a:t>Recycling per year</a:t>
                      </a:r>
                      <a:endParaRPr b="1"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hMerge="1"/>
              </a:tr>
              <a:tr h="535250">
                <a:tc>
                  <a:txBody>
                    <a:bodyPr/>
                    <a:lstStyle/>
                    <a:p>
                      <a:pPr indent="0" lvl="0" marL="0" marR="0" rtl="0" algn="ctr">
                        <a:lnSpc>
                          <a:spcPct val="100000"/>
                        </a:lnSpc>
                        <a:spcBef>
                          <a:spcPts val="0"/>
                        </a:spcBef>
                        <a:spcAft>
                          <a:spcPts val="0"/>
                        </a:spcAft>
                        <a:buClr>
                          <a:srgbClr val="000000"/>
                        </a:buClr>
                        <a:buSzPts val="1200"/>
                        <a:buFont typeface="Arial"/>
                        <a:buNone/>
                      </a:pPr>
                      <a:r>
                        <a:rPr b="1" lang="es" sz="1200" u="none" cap="none" strike="noStrike">
                          <a:solidFill>
                            <a:srgbClr val="FFFFFF"/>
                          </a:solidFill>
                          <a:latin typeface="Raleway"/>
                          <a:ea typeface="Raleway"/>
                          <a:cs typeface="Raleway"/>
                          <a:sym typeface="Raleway"/>
                        </a:rPr>
                        <a:t>Material Type</a:t>
                      </a:r>
                      <a:endParaRPr b="1"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1" lang="es" sz="1200" u="none" cap="none" strike="noStrike">
                          <a:solidFill>
                            <a:srgbClr val="FFFFFF"/>
                          </a:solidFill>
                          <a:latin typeface="Raleway"/>
                          <a:ea typeface="Raleway"/>
                          <a:cs typeface="Raleway"/>
                          <a:sym typeface="Raleway"/>
                        </a:rPr>
                        <a:t>Annual Tomes  (m3)</a:t>
                      </a:r>
                      <a:endParaRPr b="1"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451150">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388800">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388800">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388800">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388800">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Total :</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bl>
          </a:graphicData>
        </a:graphic>
      </p:graphicFrame>
      <p:pic>
        <p:nvPicPr>
          <p:cNvPr id="2125" name="Google Shape;2125;p136"/>
          <p:cNvPicPr preferRelativeResize="0"/>
          <p:nvPr/>
        </p:nvPicPr>
        <p:blipFill rotWithShape="1">
          <a:blip r:embed="rId3">
            <a:alphaModFix/>
          </a:blip>
          <a:srcRect b="0" l="0" r="0" t="0"/>
          <a:stretch/>
        </p:blipFill>
        <p:spPr>
          <a:xfrm>
            <a:off x="6517502" y="2012425"/>
            <a:ext cx="1920004" cy="1891200"/>
          </a:xfrm>
          <a:prstGeom prst="rect">
            <a:avLst/>
          </a:prstGeom>
          <a:noFill/>
          <a:ln>
            <a:noFill/>
          </a:ln>
        </p:spPr>
      </p:pic>
      <p:sp>
        <p:nvSpPr>
          <p:cNvPr id="2126" name="Google Shape;2126;p136"/>
          <p:cNvSpPr/>
          <p:nvPr/>
        </p:nvSpPr>
        <p:spPr>
          <a:xfrm>
            <a:off x="5714550" y="3776425"/>
            <a:ext cx="3429300" cy="1391100"/>
          </a:xfrm>
          <a:prstGeom prst="wedgeRectCallout">
            <a:avLst>
              <a:gd fmla="val -59595" name="adj1"/>
              <a:gd fmla="val -4717"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i="0" lang="es" sz="1600" u="none" cap="none" strike="noStrike">
                <a:solidFill>
                  <a:srgbClr val="0E2A47"/>
                </a:solidFill>
                <a:latin typeface="Raleway"/>
                <a:ea typeface="Raleway"/>
                <a:cs typeface="Raleway"/>
                <a:sym typeface="Raleway"/>
              </a:rPr>
              <a:t>Recyclable materials include many kinds of </a:t>
            </a:r>
            <a:r>
              <a:rPr b="1" i="0" lang="es" sz="1600" u="none" cap="none" strike="noStrike">
                <a:solidFill>
                  <a:srgbClr val="0E2A47"/>
                </a:solidFill>
                <a:latin typeface="Raleway"/>
                <a:ea typeface="Raleway"/>
                <a:cs typeface="Raleway"/>
                <a:sym typeface="Raleway"/>
              </a:rPr>
              <a:t>glass, paper, cardboard, metal, plastic, tires, textiles, batteries, and electronics</a:t>
            </a:r>
            <a:endParaRPr b="1" i="0" sz="1600" u="none" cap="none" strike="noStrike">
              <a:solidFill>
                <a:srgbClr val="0E2A47"/>
              </a:solidFill>
              <a:latin typeface="Raleway"/>
              <a:ea typeface="Raleway"/>
              <a:cs typeface="Raleway"/>
              <a:sym typeface="Raleway"/>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26"/>
                                        </p:tgtEl>
                                        <p:attrNameLst>
                                          <p:attrName>style.visibility</p:attrName>
                                        </p:attrNameLst>
                                      </p:cBhvr>
                                      <p:to>
                                        <p:strVal val="visible"/>
                                      </p:to>
                                    </p:set>
                                    <p:animEffect filter="fade" transition="in">
                                      <p:cBhvr>
                                        <p:cTn dur="1000"/>
                                        <p:tgtEl>
                                          <p:spTgt spid="21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0" name="Shape 2130"/>
        <p:cNvGrpSpPr/>
        <p:nvPr/>
      </p:nvGrpSpPr>
      <p:grpSpPr>
        <a:xfrm>
          <a:off x="0" y="0"/>
          <a:ext cx="0" cy="0"/>
          <a:chOff x="0" y="0"/>
          <a:chExt cx="0" cy="0"/>
        </a:xfrm>
      </p:grpSpPr>
      <p:sp>
        <p:nvSpPr>
          <p:cNvPr id="2131" name="Google Shape;2131;p137"/>
          <p:cNvSpPr/>
          <p:nvPr/>
        </p:nvSpPr>
        <p:spPr>
          <a:xfrm>
            <a:off x="0" y="2127925"/>
            <a:ext cx="5497800" cy="826800"/>
          </a:xfrm>
          <a:prstGeom prst="homePlate">
            <a:avLst>
              <a:gd fmla="val 50000" name="adj"/>
            </a:avLst>
          </a:prstGeom>
          <a:solidFill>
            <a:srgbClr val="48FFD5"/>
          </a:solidFill>
          <a:ln>
            <a:noFill/>
          </a:ln>
        </p:spPr>
        <p:txBody>
          <a:bodyPr anchorCtr="0" anchor="ctr" bIns="91425" lIns="270000"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1" i="0" lang="es" sz="2400" u="none" cap="none" strike="noStrike">
                <a:solidFill>
                  <a:srgbClr val="07223B"/>
                </a:solidFill>
                <a:latin typeface="Raleway"/>
                <a:ea typeface="Raleway"/>
                <a:cs typeface="Raleway"/>
                <a:sym typeface="Raleway"/>
              </a:rPr>
              <a:t>HCMI</a:t>
            </a:r>
            <a:endParaRPr b="1" i="0" sz="2400" u="none" cap="none" strike="noStrike">
              <a:solidFill>
                <a:srgbClr val="07223B"/>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2400"/>
              <a:buFont typeface="Arial"/>
              <a:buNone/>
            </a:pPr>
            <a:r>
              <a:rPr b="1" i="0" lang="es" sz="2000" u="none" cap="none" strike="noStrike">
                <a:solidFill>
                  <a:srgbClr val="07223B"/>
                </a:solidFill>
                <a:latin typeface="Raleway"/>
                <a:ea typeface="Raleway"/>
                <a:cs typeface="Raleway"/>
                <a:sym typeface="Raleway"/>
              </a:rPr>
              <a:t>(Hotel Carbon Measurement Initiative)</a:t>
            </a:r>
            <a:endParaRPr b="1" i="0" sz="2000" u="none" cap="none" strike="noStrike">
              <a:solidFill>
                <a:srgbClr val="07223B"/>
              </a:solidFill>
              <a:latin typeface="Raleway"/>
              <a:ea typeface="Raleway"/>
              <a:cs typeface="Raleway"/>
              <a:sym typeface="Raleway"/>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5" name="Shape 2135"/>
        <p:cNvGrpSpPr/>
        <p:nvPr/>
      </p:nvGrpSpPr>
      <p:grpSpPr>
        <a:xfrm>
          <a:off x="0" y="0"/>
          <a:ext cx="0" cy="0"/>
          <a:chOff x="0" y="0"/>
          <a:chExt cx="0" cy="0"/>
        </a:xfrm>
      </p:grpSpPr>
      <p:sp>
        <p:nvSpPr>
          <p:cNvPr id="2136" name="Google Shape;2136;p138"/>
          <p:cNvSpPr/>
          <p:nvPr/>
        </p:nvSpPr>
        <p:spPr>
          <a:xfrm rot="-3173578">
            <a:off x="2985225" y="845378"/>
            <a:ext cx="501903" cy="500527"/>
          </a:xfrm>
          <a:custGeom>
            <a:rect b="b" l="l" r="r" t="t"/>
            <a:pathLst>
              <a:path extrusionOk="0" h="15634" w="15677">
                <a:moveTo>
                  <a:pt x="7625" y="4899"/>
                </a:moveTo>
                <a:cubicBezTo>
                  <a:pt x="7924" y="4899"/>
                  <a:pt x="8179" y="4942"/>
                  <a:pt x="8435" y="4984"/>
                </a:cubicBezTo>
                <a:cubicBezTo>
                  <a:pt x="8648" y="5070"/>
                  <a:pt x="8861" y="5112"/>
                  <a:pt x="9074" y="5240"/>
                </a:cubicBezTo>
                <a:cubicBezTo>
                  <a:pt x="9287" y="5325"/>
                  <a:pt x="9500" y="5496"/>
                  <a:pt x="9713" y="5666"/>
                </a:cubicBezTo>
                <a:cubicBezTo>
                  <a:pt x="10309" y="6177"/>
                  <a:pt x="10650" y="6859"/>
                  <a:pt x="10778" y="7625"/>
                </a:cubicBezTo>
                <a:cubicBezTo>
                  <a:pt x="10778" y="7881"/>
                  <a:pt x="10778" y="8179"/>
                  <a:pt x="10778" y="8435"/>
                </a:cubicBezTo>
                <a:cubicBezTo>
                  <a:pt x="10735" y="8776"/>
                  <a:pt x="10650" y="9074"/>
                  <a:pt x="10480" y="9372"/>
                </a:cubicBezTo>
                <a:cubicBezTo>
                  <a:pt x="10394" y="9542"/>
                  <a:pt x="10267" y="9713"/>
                  <a:pt x="10139" y="9883"/>
                </a:cubicBezTo>
                <a:lnTo>
                  <a:pt x="10096" y="9926"/>
                </a:lnTo>
                <a:cubicBezTo>
                  <a:pt x="9968" y="10096"/>
                  <a:pt x="9798" y="10224"/>
                  <a:pt x="9628" y="10394"/>
                </a:cubicBezTo>
                <a:cubicBezTo>
                  <a:pt x="9159" y="10778"/>
                  <a:pt x="8520" y="11033"/>
                  <a:pt x="7924" y="11076"/>
                </a:cubicBezTo>
                <a:lnTo>
                  <a:pt x="7370" y="11076"/>
                </a:lnTo>
                <a:cubicBezTo>
                  <a:pt x="7029" y="11033"/>
                  <a:pt x="6688" y="10906"/>
                  <a:pt x="6348" y="10778"/>
                </a:cubicBezTo>
                <a:cubicBezTo>
                  <a:pt x="6049" y="10607"/>
                  <a:pt x="5794" y="10437"/>
                  <a:pt x="5581" y="10181"/>
                </a:cubicBezTo>
                <a:cubicBezTo>
                  <a:pt x="5453" y="10096"/>
                  <a:pt x="5325" y="9968"/>
                  <a:pt x="5240" y="9798"/>
                </a:cubicBezTo>
                <a:cubicBezTo>
                  <a:pt x="4814" y="9287"/>
                  <a:pt x="4601" y="8605"/>
                  <a:pt x="4644" y="7924"/>
                </a:cubicBezTo>
                <a:cubicBezTo>
                  <a:pt x="4644" y="7711"/>
                  <a:pt x="4644" y="7540"/>
                  <a:pt x="4686" y="7370"/>
                </a:cubicBezTo>
                <a:cubicBezTo>
                  <a:pt x="4771" y="7114"/>
                  <a:pt x="4857" y="6859"/>
                  <a:pt x="4942" y="6646"/>
                </a:cubicBezTo>
                <a:cubicBezTo>
                  <a:pt x="5112" y="6305"/>
                  <a:pt x="5325" y="6007"/>
                  <a:pt x="5581" y="5751"/>
                </a:cubicBezTo>
                <a:cubicBezTo>
                  <a:pt x="5751" y="5623"/>
                  <a:pt x="5922" y="5453"/>
                  <a:pt x="6135" y="5325"/>
                </a:cubicBezTo>
                <a:cubicBezTo>
                  <a:pt x="6560" y="5070"/>
                  <a:pt x="7114" y="4942"/>
                  <a:pt x="7625" y="4899"/>
                </a:cubicBezTo>
                <a:close/>
                <a:moveTo>
                  <a:pt x="6731" y="0"/>
                </a:moveTo>
                <a:lnTo>
                  <a:pt x="3919" y="938"/>
                </a:lnTo>
                <a:lnTo>
                  <a:pt x="4516" y="2641"/>
                </a:lnTo>
                <a:cubicBezTo>
                  <a:pt x="4005" y="2982"/>
                  <a:pt x="3493" y="3366"/>
                  <a:pt x="3110" y="3834"/>
                </a:cubicBezTo>
                <a:lnTo>
                  <a:pt x="1534" y="3067"/>
                </a:lnTo>
                <a:lnTo>
                  <a:pt x="213" y="5709"/>
                </a:lnTo>
                <a:lnTo>
                  <a:pt x="1704" y="6433"/>
                </a:lnTo>
                <a:cubicBezTo>
                  <a:pt x="1534" y="7072"/>
                  <a:pt x="1491" y="7711"/>
                  <a:pt x="1534" y="8392"/>
                </a:cubicBezTo>
                <a:lnTo>
                  <a:pt x="0" y="8903"/>
                </a:lnTo>
                <a:lnTo>
                  <a:pt x="980" y="11715"/>
                </a:lnTo>
                <a:lnTo>
                  <a:pt x="2428" y="11246"/>
                </a:lnTo>
                <a:cubicBezTo>
                  <a:pt x="2769" y="11800"/>
                  <a:pt x="3238" y="12311"/>
                  <a:pt x="3749" y="12737"/>
                </a:cubicBezTo>
                <a:lnTo>
                  <a:pt x="3067" y="14100"/>
                </a:lnTo>
                <a:lnTo>
                  <a:pt x="5709" y="15421"/>
                </a:lnTo>
                <a:lnTo>
                  <a:pt x="6433" y="14015"/>
                </a:lnTo>
                <a:cubicBezTo>
                  <a:pt x="6845" y="14098"/>
                  <a:pt x="7258" y="14145"/>
                  <a:pt x="7682" y="14145"/>
                </a:cubicBezTo>
                <a:cubicBezTo>
                  <a:pt x="7915" y="14145"/>
                  <a:pt x="8151" y="14131"/>
                  <a:pt x="8392" y="14100"/>
                </a:cubicBezTo>
                <a:lnTo>
                  <a:pt x="8903" y="15634"/>
                </a:lnTo>
                <a:lnTo>
                  <a:pt x="11758" y="14697"/>
                </a:lnTo>
                <a:lnTo>
                  <a:pt x="11204" y="13078"/>
                </a:lnTo>
                <a:cubicBezTo>
                  <a:pt x="11715" y="12737"/>
                  <a:pt x="12183" y="12311"/>
                  <a:pt x="12567" y="11800"/>
                </a:cubicBezTo>
                <a:lnTo>
                  <a:pt x="14143" y="12567"/>
                </a:lnTo>
                <a:lnTo>
                  <a:pt x="15464" y="9926"/>
                </a:lnTo>
                <a:lnTo>
                  <a:pt x="13760" y="9074"/>
                </a:lnTo>
                <a:cubicBezTo>
                  <a:pt x="13887" y="8520"/>
                  <a:pt x="13887" y="7924"/>
                  <a:pt x="13845" y="7327"/>
                </a:cubicBezTo>
                <a:lnTo>
                  <a:pt x="15677" y="6731"/>
                </a:lnTo>
                <a:lnTo>
                  <a:pt x="14697" y="3919"/>
                </a:lnTo>
                <a:lnTo>
                  <a:pt x="12865" y="4558"/>
                </a:lnTo>
                <a:cubicBezTo>
                  <a:pt x="12524" y="4090"/>
                  <a:pt x="12183" y="3664"/>
                  <a:pt x="11758" y="3280"/>
                </a:cubicBezTo>
                <a:lnTo>
                  <a:pt x="12609" y="1534"/>
                </a:lnTo>
                <a:lnTo>
                  <a:pt x="9926" y="213"/>
                </a:lnTo>
                <a:lnTo>
                  <a:pt x="9074" y="1917"/>
                </a:lnTo>
                <a:cubicBezTo>
                  <a:pt x="8658" y="1821"/>
                  <a:pt x="8219" y="1774"/>
                  <a:pt x="7792" y="1774"/>
                </a:cubicBezTo>
                <a:cubicBezTo>
                  <a:pt x="7649" y="1774"/>
                  <a:pt x="7508" y="1779"/>
                  <a:pt x="7370" y="1789"/>
                </a:cubicBezTo>
                <a:lnTo>
                  <a:pt x="673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8FFD5"/>
              </a:solidFill>
              <a:latin typeface="Arial"/>
              <a:ea typeface="Arial"/>
              <a:cs typeface="Arial"/>
              <a:sym typeface="Arial"/>
            </a:endParaRPr>
          </a:p>
        </p:txBody>
      </p:sp>
      <p:sp>
        <p:nvSpPr>
          <p:cNvPr id="2137" name="Google Shape;2137;p138"/>
          <p:cNvSpPr/>
          <p:nvPr/>
        </p:nvSpPr>
        <p:spPr>
          <a:xfrm>
            <a:off x="6359289" y="786652"/>
            <a:ext cx="267858" cy="59329"/>
          </a:xfrm>
          <a:custGeom>
            <a:rect b="b" l="l" r="r" t="t"/>
            <a:pathLst>
              <a:path extrusionOk="0" h="1321" w="5964">
                <a:moveTo>
                  <a:pt x="0" y="0"/>
                </a:moveTo>
                <a:lnTo>
                  <a:pt x="0" y="1321"/>
                </a:lnTo>
                <a:lnTo>
                  <a:pt x="5964" y="1321"/>
                </a:lnTo>
                <a:lnTo>
                  <a:pt x="596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8FFD5"/>
              </a:solidFill>
              <a:latin typeface="Arial"/>
              <a:ea typeface="Arial"/>
              <a:cs typeface="Arial"/>
              <a:sym typeface="Arial"/>
            </a:endParaRPr>
          </a:p>
        </p:txBody>
      </p:sp>
      <p:sp>
        <p:nvSpPr>
          <p:cNvPr id="2138" name="Google Shape;2138;p138"/>
          <p:cNvSpPr/>
          <p:nvPr/>
        </p:nvSpPr>
        <p:spPr>
          <a:xfrm>
            <a:off x="6782097" y="786652"/>
            <a:ext cx="1568883" cy="59329"/>
          </a:xfrm>
          <a:custGeom>
            <a:rect b="b" l="l" r="r" t="t"/>
            <a:pathLst>
              <a:path extrusionOk="0" h="1321" w="34932">
                <a:moveTo>
                  <a:pt x="0" y="0"/>
                </a:moveTo>
                <a:lnTo>
                  <a:pt x="0" y="1321"/>
                </a:lnTo>
                <a:lnTo>
                  <a:pt x="34931" y="1321"/>
                </a:lnTo>
                <a:lnTo>
                  <a:pt x="34931" y="0"/>
                </a:lnTo>
                <a:close/>
              </a:path>
            </a:pathLst>
          </a:custGeom>
          <a:solidFill>
            <a:srgbClr val="48FF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8FFD5"/>
              </a:solidFill>
              <a:latin typeface="Arial"/>
              <a:ea typeface="Arial"/>
              <a:cs typeface="Arial"/>
              <a:sym typeface="Arial"/>
            </a:endParaRPr>
          </a:p>
        </p:txBody>
      </p:sp>
      <p:sp>
        <p:nvSpPr>
          <p:cNvPr id="2139" name="Google Shape;2139;p138"/>
          <p:cNvSpPr/>
          <p:nvPr/>
        </p:nvSpPr>
        <p:spPr>
          <a:xfrm>
            <a:off x="6359289" y="966482"/>
            <a:ext cx="267858" cy="61261"/>
          </a:xfrm>
          <a:custGeom>
            <a:rect b="b" l="l" r="r" t="t"/>
            <a:pathLst>
              <a:path extrusionOk="0" h="1364" w="5964">
                <a:moveTo>
                  <a:pt x="0" y="0"/>
                </a:moveTo>
                <a:lnTo>
                  <a:pt x="0" y="1364"/>
                </a:lnTo>
                <a:lnTo>
                  <a:pt x="5964" y="1364"/>
                </a:lnTo>
                <a:lnTo>
                  <a:pt x="5964" y="0"/>
                </a:lnTo>
                <a:close/>
              </a:path>
            </a:pathLst>
          </a:custGeom>
          <a:solidFill>
            <a:srgbClr val="48FF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8FFD5"/>
              </a:solidFill>
              <a:latin typeface="Arial"/>
              <a:ea typeface="Arial"/>
              <a:cs typeface="Arial"/>
              <a:sym typeface="Arial"/>
            </a:endParaRPr>
          </a:p>
        </p:txBody>
      </p:sp>
      <p:sp>
        <p:nvSpPr>
          <p:cNvPr id="2140" name="Google Shape;2140;p138"/>
          <p:cNvSpPr/>
          <p:nvPr/>
        </p:nvSpPr>
        <p:spPr>
          <a:xfrm>
            <a:off x="6782097" y="966482"/>
            <a:ext cx="1568883" cy="61261"/>
          </a:xfrm>
          <a:custGeom>
            <a:rect b="b" l="l" r="r" t="t"/>
            <a:pathLst>
              <a:path extrusionOk="0" h="1364" w="34932">
                <a:moveTo>
                  <a:pt x="0" y="0"/>
                </a:moveTo>
                <a:lnTo>
                  <a:pt x="0" y="1364"/>
                </a:lnTo>
                <a:lnTo>
                  <a:pt x="34931" y="1364"/>
                </a:lnTo>
                <a:lnTo>
                  <a:pt x="3493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8FFD5"/>
              </a:solidFill>
              <a:latin typeface="Arial"/>
              <a:ea typeface="Arial"/>
              <a:cs typeface="Arial"/>
              <a:sym typeface="Arial"/>
            </a:endParaRPr>
          </a:p>
        </p:txBody>
      </p:sp>
      <p:sp>
        <p:nvSpPr>
          <p:cNvPr id="2141" name="Google Shape;2141;p138"/>
          <p:cNvSpPr/>
          <p:nvPr/>
        </p:nvSpPr>
        <p:spPr>
          <a:xfrm>
            <a:off x="6359289" y="1148242"/>
            <a:ext cx="267858" cy="59329"/>
          </a:xfrm>
          <a:custGeom>
            <a:rect b="b" l="l" r="r" t="t"/>
            <a:pathLst>
              <a:path extrusionOk="0" h="1321" w="5964">
                <a:moveTo>
                  <a:pt x="0" y="0"/>
                </a:moveTo>
                <a:lnTo>
                  <a:pt x="0" y="1321"/>
                </a:lnTo>
                <a:lnTo>
                  <a:pt x="5964" y="1321"/>
                </a:lnTo>
                <a:lnTo>
                  <a:pt x="5964" y="0"/>
                </a:lnTo>
                <a:close/>
              </a:path>
            </a:pathLst>
          </a:custGeom>
          <a:solidFill>
            <a:srgbClr val="48FF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8FFD5"/>
              </a:solidFill>
              <a:latin typeface="Arial"/>
              <a:ea typeface="Arial"/>
              <a:cs typeface="Arial"/>
              <a:sym typeface="Arial"/>
            </a:endParaRPr>
          </a:p>
        </p:txBody>
      </p:sp>
      <p:sp>
        <p:nvSpPr>
          <p:cNvPr id="2142" name="Google Shape;2142;p138"/>
          <p:cNvSpPr/>
          <p:nvPr/>
        </p:nvSpPr>
        <p:spPr>
          <a:xfrm>
            <a:off x="6782097" y="1148242"/>
            <a:ext cx="991084" cy="59329"/>
          </a:xfrm>
          <a:custGeom>
            <a:rect b="b" l="l" r="r" t="t"/>
            <a:pathLst>
              <a:path extrusionOk="0" h="1321" w="22067">
                <a:moveTo>
                  <a:pt x="0" y="0"/>
                </a:moveTo>
                <a:lnTo>
                  <a:pt x="0" y="1321"/>
                </a:lnTo>
                <a:lnTo>
                  <a:pt x="22066" y="1321"/>
                </a:lnTo>
                <a:lnTo>
                  <a:pt x="22066" y="0"/>
                </a:lnTo>
                <a:close/>
              </a:path>
            </a:pathLst>
          </a:custGeom>
          <a:solidFill>
            <a:srgbClr val="48FF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8FFD5"/>
              </a:solidFill>
              <a:latin typeface="Arial"/>
              <a:ea typeface="Arial"/>
              <a:cs typeface="Arial"/>
              <a:sym typeface="Arial"/>
            </a:endParaRPr>
          </a:p>
        </p:txBody>
      </p:sp>
      <p:sp>
        <p:nvSpPr>
          <p:cNvPr id="2143" name="Google Shape;2143;p138"/>
          <p:cNvSpPr/>
          <p:nvPr/>
        </p:nvSpPr>
        <p:spPr>
          <a:xfrm>
            <a:off x="6359289" y="1330003"/>
            <a:ext cx="267858" cy="59329"/>
          </a:xfrm>
          <a:custGeom>
            <a:rect b="b" l="l" r="r" t="t"/>
            <a:pathLst>
              <a:path extrusionOk="0" h="1321" w="5964">
                <a:moveTo>
                  <a:pt x="0" y="0"/>
                </a:moveTo>
                <a:lnTo>
                  <a:pt x="0" y="1321"/>
                </a:lnTo>
                <a:lnTo>
                  <a:pt x="5964" y="1321"/>
                </a:lnTo>
                <a:lnTo>
                  <a:pt x="5964" y="0"/>
                </a:lnTo>
                <a:close/>
              </a:path>
            </a:pathLst>
          </a:custGeom>
          <a:solidFill>
            <a:srgbClr val="0E2A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8FFD5"/>
              </a:solidFill>
              <a:latin typeface="Arial"/>
              <a:ea typeface="Arial"/>
              <a:cs typeface="Arial"/>
              <a:sym typeface="Arial"/>
            </a:endParaRPr>
          </a:p>
        </p:txBody>
      </p:sp>
      <p:sp>
        <p:nvSpPr>
          <p:cNvPr id="2144" name="Google Shape;2144;p138"/>
          <p:cNvSpPr/>
          <p:nvPr/>
        </p:nvSpPr>
        <p:spPr>
          <a:xfrm>
            <a:off x="6782097" y="1330003"/>
            <a:ext cx="991084" cy="59329"/>
          </a:xfrm>
          <a:custGeom>
            <a:rect b="b" l="l" r="r" t="t"/>
            <a:pathLst>
              <a:path extrusionOk="0" h="1321" w="22067">
                <a:moveTo>
                  <a:pt x="0" y="0"/>
                </a:moveTo>
                <a:lnTo>
                  <a:pt x="0" y="1321"/>
                </a:lnTo>
                <a:lnTo>
                  <a:pt x="22066" y="1321"/>
                </a:lnTo>
                <a:lnTo>
                  <a:pt x="22066" y="0"/>
                </a:lnTo>
                <a:close/>
              </a:path>
            </a:pathLst>
          </a:custGeom>
          <a:solidFill>
            <a:srgbClr val="48FF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8FFD5"/>
              </a:solidFill>
              <a:latin typeface="Arial"/>
              <a:ea typeface="Arial"/>
              <a:cs typeface="Arial"/>
              <a:sym typeface="Arial"/>
            </a:endParaRPr>
          </a:p>
        </p:txBody>
      </p:sp>
      <p:sp>
        <p:nvSpPr>
          <p:cNvPr id="2145" name="Google Shape;2145;p138"/>
          <p:cNvSpPr/>
          <p:nvPr/>
        </p:nvSpPr>
        <p:spPr>
          <a:xfrm>
            <a:off x="571500" y="555400"/>
            <a:ext cx="8057400" cy="4129200"/>
          </a:xfrm>
          <a:prstGeom prst="rect">
            <a:avLst/>
          </a:prstGeom>
          <a:solidFill>
            <a:srgbClr val="1EFFC1"/>
          </a:solidFill>
          <a:ln cap="flat" cmpd="sng" w="9525">
            <a:solidFill>
              <a:srgbClr val="1EFFC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6" name="Google Shape;2146;p138"/>
          <p:cNvSpPr/>
          <p:nvPr/>
        </p:nvSpPr>
        <p:spPr>
          <a:xfrm>
            <a:off x="6055050" y="851685"/>
            <a:ext cx="141654" cy="552963"/>
          </a:xfrm>
          <a:custGeom>
            <a:rect b="b" l="l" r="r" t="t"/>
            <a:pathLst>
              <a:path extrusionOk="0" fill="none" h="12312" w="3154">
                <a:moveTo>
                  <a:pt x="3153" y="12311"/>
                </a:moveTo>
                <a:lnTo>
                  <a:pt x="1" y="12311"/>
                </a:lnTo>
                <a:lnTo>
                  <a:pt x="1" y="0"/>
                </a:lnTo>
                <a:lnTo>
                  <a:pt x="3068" y="0"/>
                </a:lnTo>
              </a:path>
            </a:pathLst>
          </a:custGeom>
          <a:solidFill>
            <a:srgbClr val="48FFD5"/>
          </a:solidFill>
          <a:ln cap="flat" cmpd="sng" w="13850">
            <a:solidFill>
              <a:srgbClr val="48FFD5"/>
            </a:solidFill>
            <a:prstDash val="solid"/>
            <a:miter lim="4259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8FFD5"/>
              </a:solidFill>
              <a:latin typeface="Arial"/>
              <a:ea typeface="Arial"/>
              <a:cs typeface="Arial"/>
              <a:sym typeface="Arial"/>
            </a:endParaRPr>
          </a:p>
        </p:txBody>
      </p:sp>
      <p:sp>
        <p:nvSpPr>
          <p:cNvPr id="2147" name="Google Shape;2147;p138"/>
          <p:cNvSpPr/>
          <p:nvPr/>
        </p:nvSpPr>
        <p:spPr>
          <a:xfrm>
            <a:off x="6534117" y="2977635"/>
            <a:ext cx="1929800" cy="381875"/>
          </a:xfrm>
          <a:custGeom>
            <a:rect b="b" l="l" r="r" t="t"/>
            <a:pathLst>
              <a:path extrusionOk="0" fill="none" h="11928" w="60278">
                <a:moveTo>
                  <a:pt x="0" y="0"/>
                </a:moveTo>
                <a:lnTo>
                  <a:pt x="60277" y="0"/>
                </a:lnTo>
                <a:lnTo>
                  <a:pt x="60277" y="11928"/>
                </a:lnTo>
                <a:lnTo>
                  <a:pt x="0" y="11928"/>
                </a:lnTo>
                <a:close/>
              </a:path>
            </a:pathLst>
          </a:custGeom>
          <a:solidFill>
            <a:srgbClr val="1EFFC1"/>
          </a:solidFill>
          <a:ln cap="flat" cmpd="sng" w="13850">
            <a:solidFill>
              <a:srgbClr val="48FFD5"/>
            </a:solidFill>
            <a:prstDash val="solid"/>
            <a:miter lim="4259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8" name="Google Shape;2148;p138"/>
          <p:cNvSpPr txBox="1"/>
          <p:nvPr/>
        </p:nvSpPr>
        <p:spPr>
          <a:xfrm>
            <a:off x="952950" y="750725"/>
            <a:ext cx="7285500" cy="343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400"/>
              <a:buFont typeface="Arial"/>
              <a:buNone/>
            </a:pPr>
            <a:r>
              <a:rPr b="1" i="0" lang="es" sz="3600" u="none" cap="none" strike="noStrike">
                <a:solidFill>
                  <a:srgbClr val="0E2A47"/>
                </a:solidFill>
                <a:latin typeface="Raleway"/>
                <a:ea typeface="Raleway"/>
                <a:cs typeface="Raleway"/>
                <a:sym typeface="Raleway"/>
              </a:rPr>
              <a:t>What is</a:t>
            </a:r>
            <a:r>
              <a:rPr b="1" lang="es" sz="3600">
                <a:solidFill>
                  <a:srgbClr val="0E2A47"/>
                </a:solidFill>
                <a:latin typeface="Raleway"/>
                <a:ea typeface="Raleway"/>
                <a:cs typeface="Raleway"/>
                <a:sym typeface="Raleway"/>
              </a:rPr>
              <a:t> Hotel Carbon Measurement Initiative (HCMI)</a:t>
            </a:r>
            <a:r>
              <a:rPr b="1" i="0" lang="es" sz="3600" u="none" cap="none" strike="noStrike">
                <a:solidFill>
                  <a:srgbClr val="0E2A47"/>
                </a:solidFill>
                <a:latin typeface="Raleway"/>
                <a:ea typeface="Raleway"/>
                <a:cs typeface="Raleway"/>
                <a:sym typeface="Raleway"/>
              </a:rPr>
              <a:t>?</a:t>
            </a:r>
            <a:endParaRPr b="1" i="0" sz="3600" u="none" cap="none" strike="noStrike">
              <a:solidFill>
                <a:srgbClr val="0E2A47"/>
              </a:solidFill>
              <a:latin typeface="Raleway"/>
              <a:ea typeface="Raleway"/>
              <a:cs typeface="Raleway"/>
              <a:sym typeface="Raleway"/>
            </a:endParaRPr>
          </a:p>
          <a:p>
            <a:pPr indent="0" lvl="0" marL="0" marR="0" rtl="0" algn="l">
              <a:lnSpc>
                <a:spcPct val="115000"/>
              </a:lnSpc>
              <a:spcBef>
                <a:spcPts val="1000"/>
              </a:spcBef>
              <a:spcAft>
                <a:spcPts val="0"/>
              </a:spcAft>
              <a:buClr>
                <a:srgbClr val="000000"/>
              </a:buClr>
              <a:buSzPts val="2300"/>
              <a:buFont typeface="Arial"/>
              <a:buNone/>
            </a:pPr>
            <a:r>
              <a:rPr lang="es" sz="2200">
                <a:solidFill>
                  <a:srgbClr val="0E2A47"/>
                </a:solidFill>
                <a:latin typeface="Raleway"/>
                <a:ea typeface="Raleway"/>
                <a:cs typeface="Raleway"/>
                <a:sym typeface="Raleway"/>
              </a:rPr>
              <a:t>HCMI is a </a:t>
            </a:r>
            <a:r>
              <a:rPr b="1" lang="es" sz="2200">
                <a:solidFill>
                  <a:srgbClr val="0E2A47"/>
                </a:solidFill>
                <a:latin typeface="Raleway"/>
                <a:ea typeface="Raleway"/>
                <a:cs typeface="Raleway"/>
                <a:sym typeface="Raleway"/>
              </a:rPr>
              <a:t>methodology</a:t>
            </a:r>
            <a:r>
              <a:rPr lang="es" sz="2200">
                <a:solidFill>
                  <a:srgbClr val="0E2A47"/>
                </a:solidFill>
                <a:latin typeface="Raleway"/>
                <a:ea typeface="Raleway"/>
                <a:cs typeface="Raleway"/>
                <a:sym typeface="Raleway"/>
              </a:rPr>
              <a:t> and </a:t>
            </a:r>
            <a:r>
              <a:rPr b="1" lang="es" sz="2200">
                <a:solidFill>
                  <a:srgbClr val="0E2A47"/>
                </a:solidFill>
                <a:latin typeface="Raleway"/>
                <a:ea typeface="Raleway"/>
                <a:cs typeface="Raleway"/>
                <a:sym typeface="Raleway"/>
              </a:rPr>
              <a:t>tool</a:t>
            </a:r>
            <a:r>
              <a:rPr lang="es" sz="2200">
                <a:solidFill>
                  <a:srgbClr val="0E2A47"/>
                </a:solidFill>
                <a:latin typeface="Raleway"/>
                <a:ea typeface="Raleway"/>
                <a:cs typeface="Raleway"/>
                <a:sym typeface="Raleway"/>
              </a:rPr>
              <a:t> developed by the International Tourism Partnership (</a:t>
            </a:r>
            <a:r>
              <a:rPr b="1" lang="es" sz="2200">
                <a:solidFill>
                  <a:srgbClr val="0E2A47"/>
                </a:solidFill>
                <a:latin typeface="Raleway"/>
                <a:ea typeface="Raleway"/>
                <a:cs typeface="Raleway"/>
                <a:sym typeface="Raleway"/>
              </a:rPr>
              <a:t>ITP</a:t>
            </a:r>
            <a:r>
              <a:rPr lang="es" sz="2200">
                <a:solidFill>
                  <a:srgbClr val="0E2A47"/>
                </a:solidFill>
                <a:latin typeface="Raleway"/>
                <a:ea typeface="Raleway"/>
                <a:cs typeface="Raleway"/>
                <a:sym typeface="Raleway"/>
              </a:rPr>
              <a:t>) and World Travel &amp; Tourism Council (</a:t>
            </a:r>
            <a:r>
              <a:rPr b="1" lang="es" sz="2200">
                <a:solidFill>
                  <a:srgbClr val="0E2A47"/>
                </a:solidFill>
                <a:latin typeface="Raleway"/>
                <a:ea typeface="Raleway"/>
                <a:cs typeface="Raleway"/>
                <a:sym typeface="Raleway"/>
              </a:rPr>
              <a:t>WTTC</a:t>
            </a:r>
            <a:r>
              <a:rPr lang="es" sz="2200">
                <a:solidFill>
                  <a:srgbClr val="0E2A47"/>
                </a:solidFill>
                <a:latin typeface="Raleway"/>
                <a:ea typeface="Raleway"/>
                <a:cs typeface="Raleway"/>
                <a:sym typeface="Raleway"/>
              </a:rPr>
              <a:t>) in partnership with KPMG and 23 global hotel companies. HCMI applies the principles of the </a:t>
            </a:r>
            <a:r>
              <a:rPr b="1" lang="es" sz="2200">
                <a:solidFill>
                  <a:srgbClr val="0E2A47"/>
                </a:solidFill>
                <a:latin typeface="Raleway"/>
                <a:ea typeface="Raleway"/>
                <a:cs typeface="Raleway"/>
                <a:sym typeface="Raleway"/>
              </a:rPr>
              <a:t>Greenhouse Gas (GHG)</a:t>
            </a:r>
            <a:r>
              <a:rPr lang="es" sz="2200">
                <a:solidFill>
                  <a:srgbClr val="0E2A47"/>
                </a:solidFill>
                <a:latin typeface="Raleway"/>
                <a:ea typeface="Raleway"/>
                <a:cs typeface="Raleway"/>
                <a:sym typeface="Raleway"/>
              </a:rPr>
              <a:t> Protocol Corporate Standard at the hotel level.</a:t>
            </a:r>
            <a:endParaRPr b="1" i="0" sz="2200" u="none" cap="none" strike="noStrike">
              <a:solidFill>
                <a:srgbClr val="0E2A47"/>
              </a:solidFill>
              <a:latin typeface="Raleway"/>
              <a:ea typeface="Raleway"/>
              <a:cs typeface="Raleway"/>
              <a:sym typeface="Raleway"/>
            </a:endParaRPr>
          </a:p>
          <a:p>
            <a:pPr indent="0" lvl="0" marL="457200" marR="0" rtl="0" algn="just">
              <a:lnSpc>
                <a:spcPct val="115000"/>
              </a:lnSpc>
              <a:spcBef>
                <a:spcPts val="0"/>
              </a:spcBef>
              <a:spcAft>
                <a:spcPts val="0"/>
              </a:spcAft>
              <a:buClr>
                <a:srgbClr val="000000"/>
              </a:buClr>
              <a:buSzPts val="2000"/>
              <a:buFont typeface="Arial"/>
              <a:buNone/>
            </a:pPr>
            <a:r>
              <a:t/>
            </a:r>
            <a:endParaRPr b="1" i="0" sz="2000" u="none" cap="none" strike="noStrike">
              <a:solidFill>
                <a:srgbClr val="0E2A47"/>
              </a:solidFill>
              <a:latin typeface="Raleway"/>
              <a:ea typeface="Raleway"/>
              <a:cs typeface="Raleway"/>
              <a:sym typeface="Raleway"/>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9" name="Shape 1369"/>
        <p:cNvGrpSpPr/>
        <p:nvPr/>
      </p:nvGrpSpPr>
      <p:grpSpPr>
        <a:xfrm>
          <a:off x="0" y="0"/>
          <a:ext cx="0" cy="0"/>
          <a:chOff x="0" y="0"/>
          <a:chExt cx="0" cy="0"/>
        </a:xfrm>
      </p:grpSpPr>
      <p:sp>
        <p:nvSpPr>
          <p:cNvPr id="1370" name="Google Shape;1370;p85"/>
          <p:cNvSpPr/>
          <p:nvPr/>
        </p:nvSpPr>
        <p:spPr>
          <a:xfrm rot="-3173578">
            <a:off x="2985225" y="845378"/>
            <a:ext cx="501903" cy="500527"/>
          </a:xfrm>
          <a:custGeom>
            <a:rect b="b" l="l" r="r" t="t"/>
            <a:pathLst>
              <a:path extrusionOk="0" h="15634" w="15677">
                <a:moveTo>
                  <a:pt x="7625" y="4899"/>
                </a:moveTo>
                <a:cubicBezTo>
                  <a:pt x="7924" y="4899"/>
                  <a:pt x="8179" y="4942"/>
                  <a:pt x="8435" y="4984"/>
                </a:cubicBezTo>
                <a:cubicBezTo>
                  <a:pt x="8648" y="5070"/>
                  <a:pt x="8861" y="5112"/>
                  <a:pt x="9074" y="5240"/>
                </a:cubicBezTo>
                <a:cubicBezTo>
                  <a:pt x="9287" y="5325"/>
                  <a:pt x="9500" y="5496"/>
                  <a:pt x="9713" y="5666"/>
                </a:cubicBezTo>
                <a:cubicBezTo>
                  <a:pt x="10309" y="6177"/>
                  <a:pt x="10650" y="6859"/>
                  <a:pt x="10778" y="7625"/>
                </a:cubicBezTo>
                <a:cubicBezTo>
                  <a:pt x="10778" y="7881"/>
                  <a:pt x="10778" y="8179"/>
                  <a:pt x="10778" y="8435"/>
                </a:cubicBezTo>
                <a:cubicBezTo>
                  <a:pt x="10735" y="8776"/>
                  <a:pt x="10650" y="9074"/>
                  <a:pt x="10480" y="9372"/>
                </a:cubicBezTo>
                <a:cubicBezTo>
                  <a:pt x="10394" y="9542"/>
                  <a:pt x="10267" y="9713"/>
                  <a:pt x="10139" y="9883"/>
                </a:cubicBezTo>
                <a:lnTo>
                  <a:pt x="10096" y="9926"/>
                </a:lnTo>
                <a:cubicBezTo>
                  <a:pt x="9968" y="10096"/>
                  <a:pt x="9798" y="10224"/>
                  <a:pt x="9628" y="10394"/>
                </a:cubicBezTo>
                <a:cubicBezTo>
                  <a:pt x="9159" y="10778"/>
                  <a:pt x="8520" y="11033"/>
                  <a:pt x="7924" y="11076"/>
                </a:cubicBezTo>
                <a:lnTo>
                  <a:pt x="7370" y="11076"/>
                </a:lnTo>
                <a:cubicBezTo>
                  <a:pt x="7029" y="11033"/>
                  <a:pt x="6688" y="10906"/>
                  <a:pt x="6348" y="10778"/>
                </a:cubicBezTo>
                <a:cubicBezTo>
                  <a:pt x="6049" y="10607"/>
                  <a:pt x="5794" y="10437"/>
                  <a:pt x="5581" y="10181"/>
                </a:cubicBezTo>
                <a:cubicBezTo>
                  <a:pt x="5453" y="10096"/>
                  <a:pt x="5325" y="9968"/>
                  <a:pt x="5240" y="9798"/>
                </a:cubicBezTo>
                <a:cubicBezTo>
                  <a:pt x="4814" y="9287"/>
                  <a:pt x="4601" y="8605"/>
                  <a:pt x="4644" y="7924"/>
                </a:cubicBezTo>
                <a:cubicBezTo>
                  <a:pt x="4644" y="7711"/>
                  <a:pt x="4644" y="7540"/>
                  <a:pt x="4686" y="7370"/>
                </a:cubicBezTo>
                <a:cubicBezTo>
                  <a:pt x="4771" y="7114"/>
                  <a:pt x="4857" y="6859"/>
                  <a:pt x="4942" y="6646"/>
                </a:cubicBezTo>
                <a:cubicBezTo>
                  <a:pt x="5112" y="6305"/>
                  <a:pt x="5325" y="6007"/>
                  <a:pt x="5581" y="5751"/>
                </a:cubicBezTo>
                <a:cubicBezTo>
                  <a:pt x="5751" y="5623"/>
                  <a:pt x="5922" y="5453"/>
                  <a:pt x="6135" y="5325"/>
                </a:cubicBezTo>
                <a:cubicBezTo>
                  <a:pt x="6560" y="5070"/>
                  <a:pt x="7114" y="4942"/>
                  <a:pt x="7625" y="4899"/>
                </a:cubicBezTo>
                <a:close/>
                <a:moveTo>
                  <a:pt x="6731" y="0"/>
                </a:moveTo>
                <a:lnTo>
                  <a:pt x="3919" y="938"/>
                </a:lnTo>
                <a:lnTo>
                  <a:pt x="4516" y="2641"/>
                </a:lnTo>
                <a:cubicBezTo>
                  <a:pt x="4005" y="2982"/>
                  <a:pt x="3493" y="3366"/>
                  <a:pt x="3110" y="3834"/>
                </a:cubicBezTo>
                <a:lnTo>
                  <a:pt x="1534" y="3067"/>
                </a:lnTo>
                <a:lnTo>
                  <a:pt x="213" y="5709"/>
                </a:lnTo>
                <a:lnTo>
                  <a:pt x="1704" y="6433"/>
                </a:lnTo>
                <a:cubicBezTo>
                  <a:pt x="1534" y="7072"/>
                  <a:pt x="1491" y="7711"/>
                  <a:pt x="1534" y="8392"/>
                </a:cubicBezTo>
                <a:lnTo>
                  <a:pt x="0" y="8903"/>
                </a:lnTo>
                <a:lnTo>
                  <a:pt x="980" y="11715"/>
                </a:lnTo>
                <a:lnTo>
                  <a:pt x="2428" y="11246"/>
                </a:lnTo>
                <a:cubicBezTo>
                  <a:pt x="2769" y="11800"/>
                  <a:pt x="3238" y="12311"/>
                  <a:pt x="3749" y="12737"/>
                </a:cubicBezTo>
                <a:lnTo>
                  <a:pt x="3067" y="14100"/>
                </a:lnTo>
                <a:lnTo>
                  <a:pt x="5709" y="15421"/>
                </a:lnTo>
                <a:lnTo>
                  <a:pt x="6433" y="14015"/>
                </a:lnTo>
                <a:cubicBezTo>
                  <a:pt x="6845" y="14098"/>
                  <a:pt x="7258" y="14145"/>
                  <a:pt x="7682" y="14145"/>
                </a:cubicBezTo>
                <a:cubicBezTo>
                  <a:pt x="7915" y="14145"/>
                  <a:pt x="8151" y="14131"/>
                  <a:pt x="8392" y="14100"/>
                </a:cubicBezTo>
                <a:lnTo>
                  <a:pt x="8903" y="15634"/>
                </a:lnTo>
                <a:lnTo>
                  <a:pt x="11758" y="14697"/>
                </a:lnTo>
                <a:lnTo>
                  <a:pt x="11204" y="13078"/>
                </a:lnTo>
                <a:cubicBezTo>
                  <a:pt x="11715" y="12737"/>
                  <a:pt x="12183" y="12311"/>
                  <a:pt x="12567" y="11800"/>
                </a:cubicBezTo>
                <a:lnTo>
                  <a:pt x="14143" y="12567"/>
                </a:lnTo>
                <a:lnTo>
                  <a:pt x="15464" y="9926"/>
                </a:lnTo>
                <a:lnTo>
                  <a:pt x="13760" y="9074"/>
                </a:lnTo>
                <a:cubicBezTo>
                  <a:pt x="13887" y="8520"/>
                  <a:pt x="13887" y="7924"/>
                  <a:pt x="13845" y="7327"/>
                </a:cubicBezTo>
                <a:lnTo>
                  <a:pt x="15677" y="6731"/>
                </a:lnTo>
                <a:lnTo>
                  <a:pt x="14697" y="3919"/>
                </a:lnTo>
                <a:lnTo>
                  <a:pt x="12865" y="4558"/>
                </a:lnTo>
                <a:cubicBezTo>
                  <a:pt x="12524" y="4090"/>
                  <a:pt x="12183" y="3664"/>
                  <a:pt x="11758" y="3280"/>
                </a:cubicBezTo>
                <a:lnTo>
                  <a:pt x="12609" y="1534"/>
                </a:lnTo>
                <a:lnTo>
                  <a:pt x="9926" y="213"/>
                </a:lnTo>
                <a:lnTo>
                  <a:pt x="9074" y="1917"/>
                </a:lnTo>
                <a:cubicBezTo>
                  <a:pt x="8658" y="1821"/>
                  <a:pt x="8219" y="1774"/>
                  <a:pt x="7792" y="1774"/>
                </a:cubicBezTo>
                <a:cubicBezTo>
                  <a:pt x="7649" y="1774"/>
                  <a:pt x="7508" y="1779"/>
                  <a:pt x="7370" y="1789"/>
                </a:cubicBezTo>
                <a:lnTo>
                  <a:pt x="673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8FFD5"/>
              </a:solidFill>
              <a:latin typeface="Arial"/>
              <a:ea typeface="Arial"/>
              <a:cs typeface="Arial"/>
              <a:sym typeface="Arial"/>
            </a:endParaRPr>
          </a:p>
        </p:txBody>
      </p:sp>
      <p:sp>
        <p:nvSpPr>
          <p:cNvPr id="1371" name="Google Shape;1371;p85"/>
          <p:cNvSpPr/>
          <p:nvPr/>
        </p:nvSpPr>
        <p:spPr>
          <a:xfrm>
            <a:off x="6359289" y="786652"/>
            <a:ext cx="267858" cy="59329"/>
          </a:xfrm>
          <a:custGeom>
            <a:rect b="b" l="l" r="r" t="t"/>
            <a:pathLst>
              <a:path extrusionOk="0" h="1321" w="5964">
                <a:moveTo>
                  <a:pt x="0" y="0"/>
                </a:moveTo>
                <a:lnTo>
                  <a:pt x="0" y="1321"/>
                </a:lnTo>
                <a:lnTo>
                  <a:pt x="5964" y="1321"/>
                </a:lnTo>
                <a:lnTo>
                  <a:pt x="596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8FFD5"/>
              </a:solidFill>
              <a:latin typeface="Arial"/>
              <a:ea typeface="Arial"/>
              <a:cs typeface="Arial"/>
              <a:sym typeface="Arial"/>
            </a:endParaRPr>
          </a:p>
        </p:txBody>
      </p:sp>
      <p:sp>
        <p:nvSpPr>
          <p:cNvPr id="1372" name="Google Shape;1372;p85"/>
          <p:cNvSpPr/>
          <p:nvPr/>
        </p:nvSpPr>
        <p:spPr>
          <a:xfrm>
            <a:off x="6782097" y="786652"/>
            <a:ext cx="1568883" cy="59329"/>
          </a:xfrm>
          <a:custGeom>
            <a:rect b="b" l="l" r="r" t="t"/>
            <a:pathLst>
              <a:path extrusionOk="0" h="1321" w="34932">
                <a:moveTo>
                  <a:pt x="0" y="0"/>
                </a:moveTo>
                <a:lnTo>
                  <a:pt x="0" y="1321"/>
                </a:lnTo>
                <a:lnTo>
                  <a:pt x="34931" y="1321"/>
                </a:lnTo>
                <a:lnTo>
                  <a:pt x="34931" y="0"/>
                </a:lnTo>
                <a:close/>
              </a:path>
            </a:pathLst>
          </a:custGeom>
          <a:solidFill>
            <a:srgbClr val="48FF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8FFD5"/>
              </a:solidFill>
              <a:latin typeface="Arial"/>
              <a:ea typeface="Arial"/>
              <a:cs typeface="Arial"/>
              <a:sym typeface="Arial"/>
            </a:endParaRPr>
          </a:p>
        </p:txBody>
      </p:sp>
      <p:sp>
        <p:nvSpPr>
          <p:cNvPr id="1373" name="Google Shape;1373;p85"/>
          <p:cNvSpPr/>
          <p:nvPr/>
        </p:nvSpPr>
        <p:spPr>
          <a:xfrm>
            <a:off x="6359289" y="966482"/>
            <a:ext cx="267858" cy="61261"/>
          </a:xfrm>
          <a:custGeom>
            <a:rect b="b" l="l" r="r" t="t"/>
            <a:pathLst>
              <a:path extrusionOk="0" h="1364" w="5964">
                <a:moveTo>
                  <a:pt x="0" y="0"/>
                </a:moveTo>
                <a:lnTo>
                  <a:pt x="0" y="1364"/>
                </a:lnTo>
                <a:lnTo>
                  <a:pt x="5964" y="1364"/>
                </a:lnTo>
                <a:lnTo>
                  <a:pt x="5964" y="0"/>
                </a:lnTo>
                <a:close/>
              </a:path>
            </a:pathLst>
          </a:custGeom>
          <a:solidFill>
            <a:srgbClr val="48FF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8FFD5"/>
              </a:solidFill>
              <a:latin typeface="Arial"/>
              <a:ea typeface="Arial"/>
              <a:cs typeface="Arial"/>
              <a:sym typeface="Arial"/>
            </a:endParaRPr>
          </a:p>
        </p:txBody>
      </p:sp>
      <p:sp>
        <p:nvSpPr>
          <p:cNvPr id="1374" name="Google Shape;1374;p85"/>
          <p:cNvSpPr/>
          <p:nvPr/>
        </p:nvSpPr>
        <p:spPr>
          <a:xfrm>
            <a:off x="6782097" y="966482"/>
            <a:ext cx="1568883" cy="61261"/>
          </a:xfrm>
          <a:custGeom>
            <a:rect b="b" l="l" r="r" t="t"/>
            <a:pathLst>
              <a:path extrusionOk="0" h="1364" w="34932">
                <a:moveTo>
                  <a:pt x="0" y="0"/>
                </a:moveTo>
                <a:lnTo>
                  <a:pt x="0" y="1364"/>
                </a:lnTo>
                <a:lnTo>
                  <a:pt x="34931" y="1364"/>
                </a:lnTo>
                <a:lnTo>
                  <a:pt x="3493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8FFD5"/>
              </a:solidFill>
              <a:latin typeface="Arial"/>
              <a:ea typeface="Arial"/>
              <a:cs typeface="Arial"/>
              <a:sym typeface="Arial"/>
            </a:endParaRPr>
          </a:p>
        </p:txBody>
      </p:sp>
      <p:sp>
        <p:nvSpPr>
          <p:cNvPr id="1375" name="Google Shape;1375;p85"/>
          <p:cNvSpPr/>
          <p:nvPr/>
        </p:nvSpPr>
        <p:spPr>
          <a:xfrm>
            <a:off x="6359289" y="1148242"/>
            <a:ext cx="267858" cy="59329"/>
          </a:xfrm>
          <a:custGeom>
            <a:rect b="b" l="l" r="r" t="t"/>
            <a:pathLst>
              <a:path extrusionOk="0" h="1321" w="5964">
                <a:moveTo>
                  <a:pt x="0" y="0"/>
                </a:moveTo>
                <a:lnTo>
                  <a:pt x="0" y="1321"/>
                </a:lnTo>
                <a:lnTo>
                  <a:pt x="5964" y="1321"/>
                </a:lnTo>
                <a:lnTo>
                  <a:pt x="5964" y="0"/>
                </a:lnTo>
                <a:close/>
              </a:path>
            </a:pathLst>
          </a:custGeom>
          <a:solidFill>
            <a:srgbClr val="48FF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8FFD5"/>
              </a:solidFill>
              <a:latin typeface="Arial"/>
              <a:ea typeface="Arial"/>
              <a:cs typeface="Arial"/>
              <a:sym typeface="Arial"/>
            </a:endParaRPr>
          </a:p>
        </p:txBody>
      </p:sp>
      <p:sp>
        <p:nvSpPr>
          <p:cNvPr id="1376" name="Google Shape;1376;p85"/>
          <p:cNvSpPr/>
          <p:nvPr/>
        </p:nvSpPr>
        <p:spPr>
          <a:xfrm>
            <a:off x="6782097" y="1148242"/>
            <a:ext cx="991084" cy="59329"/>
          </a:xfrm>
          <a:custGeom>
            <a:rect b="b" l="l" r="r" t="t"/>
            <a:pathLst>
              <a:path extrusionOk="0" h="1321" w="22067">
                <a:moveTo>
                  <a:pt x="0" y="0"/>
                </a:moveTo>
                <a:lnTo>
                  <a:pt x="0" y="1321"/>
                </a:lnTo>
                <a:lnTo>
                  <a:pt x="22066" y="1321"/>
                </a:lnTo>
                <a:lnTo>
                  <a:pt x="22066" y="0"/>
                </a:lnTo>
                <a:close/>
              </a:path>
            </a:pathLst>
          </a:custGeom>
          <a:solidFill>
            <a:srgbClr val="48FF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8FFD5"/>
              </a:solidFill>
              <a:latin typeface="Arial"/>
              <a:ea typeface="Arial"/>
              <a:cs typeface="Arial"/>
              <a:sym typeface="Arial"/>
            </a:endParaRPr>
          </a:p>
        </p:txBody>
      </p:sp>
      <p:sp>
        <p:nvSpPr>
          <p:cNvPr id="1377" name="Google Shape;1377;p85"/>
          <p:cNvSpPr/>
          <p:nvPr/>
        </p:nvSpPr>
        <p:spPr>
          <a:xfrm>
            <a:off x="6359289" y="1330003"/>
            <a:ext cx="267858" cy="59329"/>
          </a:xfrm>
          <a:custGeom>
            <a:rect b="b" l="l" r="r" t="t"/>
            <a:pathLst>
              <a:path extrusionOk="0" h="1321" w="5964">
                <a:moveTo>
                  <a:pt x="0" y="0"/>
                </a:moveTo>
                <a:lnTo>
                  <a:pt x="0" y="1321"/>
                </a:lnTo>
                <a:lnTo>
                  <a:pt x="5964" y="1321"/>
                </a:lnTo>
                <a:lnTo>
                  <a:pt x="5964" y="0"/>
                </a:lnTo>
                <a:close/>
              </a:path>
            </a:pathLst>
          </a:custGeom>
          <a:solidFill>
            <a:srgbClr val="0E2A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8FFD5"/>
              </a:solidFill>
              <a:latin typeface="Arial"/>
              <a:ea typeface="Arial"/>
              <a:cs typeface="Arial"/>
              <a:sym typeface="Arial"/>
            </a:endParaRPr>
          </a:p>
        </p:txBody>
      </p:sp>
      <p:sp>
        <p:nvSpPr>
          <p:cNvPr id="1378" name="Google Shape;1378;p85"/>
          <p:cNvSpPr/>
          <p:nvPr/>
        </p:nvSpPr>
        <p:spPr>
          <a:xfrm>
            <a:off x="6782097" y="1330003"/>
            <a:ext cx="991084" cy="59329"/>
          </a:xfrm>
          <a:custGeom>
            <a:rect b="b" l="l" r="r" t="t"/>
            <a:pathLst>
              <a:path extrusionOk="0" h="1321" w="22067">
                <a:moveTo>
                  <a:pt x="0" y="0"/>
                </a:moveTo>
                <a:lnTo>
                  <a:pt x="0" y="1321"/>
                </a:lnTo>
                <a:lnTo>
                  <a:pt x="22066" y="1321"/>
                </a:lnTo>
                <a:lnTo>
                  <a:pt x="22066" y="0"/>
                </a:lnTo>
                <a:close/>
              </a:path>
            </a:pathLst>
          </a:custGeom>
          <a:solidFill>
            <a:srgbClr val="48FF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8FFD5"/>
              </a:solidFill>
              <a:latin typeface="Arial"/>
              <a:ea typeface="Arial"/>
              <a:cs typeface="Arial"/>
              <a:sym typeface="Arial"/>
            </a:endParaRPr>
          </a:p>
        </p:txBody>
      </p:sp>
      <p:sp>
        <p:nvSpPr>
          <p:cNvPr id="1379" name="Google Shape;1379;p85"/>
          <p:cNvSpPr/>
          <p:nvPr/>
        </p:nvSpPr>
        <p:spPr>
          <a:xfrm>
            <a:off x="359550" y="581350"/>
            <a:ext cx="8439300" cy="3960000"/>
          </a:xfrm>
          <a:prstGeom prst="rect">
            <a:avLst/>
          </a:prstGeom>
          <a:solidFill>
            <a:srgbClr val="1EFFC1"/>
          </a:solidFill>
          <a:ln cap="flat" cmpd="sng" w="9525">
            <a:solidFill>
              <a:srgbClr val="1EFFC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0" name="Google Shape;1380;p85"/>
          <p:cNvSpPr/>
          <p:nvPr/>
        </p:nvSpPr>
        <p:spPr>
          <a:xfrm>
            <a:off x="6055050" y="851685"/>
            <a:ext cx="141654" cy="552963"/>
          </a:xfrm>
          <a:custGeom>
            <a:rect b="b" l="l" r="r" t="t"/>
            <a:pathLst>
              <a:path extrusionOk="0" fill="none" h="12312" w="3154">
                <a:moveTo>
                  <a:pt x="3153" y="12311"/>
                </a:moveTo>
                <a:lnTo>
                  <a:pt x="1" y="12311"/>
                </a:lnTo>
                <a:lnTo>
                  <a:pt x="1" y="0"/>
                </a:lnTo>
                <a:lnTo>
                  <a:pt x="3068" y="0"/>
                </a:lnTo>
              </a:path>
            </a:pathLst>
          </a:custGeom>
          <a:solidFill>
            <a:srgbClr val="48FFD5"/>
          </a:solidFill>
          <a:ln cap="flat" cmpd="sng" w="13850">
            <a:solidFill>
              <a:srgbClr val="48FFD5"/>
            </a:solidFill>
            <a:prstDash val="solid"/>
            <a:miter lim="4259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8FFD5"/>
              </a:solidFill>
              <a:latin typeface="Arial"/>
              <a:ea typeface="Arial"/>
              <a:cs typeface="Arial"/>
              <a:sym typeface="Arial"/>
            </a:endParaRPr>
          </a:p>
        </p:txBody>
      </p:sp>
      <p:sp>
        <p:nvSpPr>
          <p:cNvPr id="1381" name="Google Shape;1381;p85"/>
          <p:cNvSpPr/>
          <p:nvPr/>
        </p:nvSpPr>
        <p:spPr>
          <a:xfrm>
            <a:off x="6534117" y="2977635"/>
            <a:ext cx="1929800" cy="381875"/>
          </a:xfrm>
          <a:custGeom>
            <a:rect b="b" l="l" r="r" t="t"/>
            <a:pathLst>
              <a:path extrusionOk="0" fill="none" h="11928" w="60278">
                <a:moveTo>
                  <a:pt x="0" y="0"/>
                </a:moveTo>
                <a:lnTo>
                  <a:pt x="60277" y="0"/>
                </a:lnTo>
                <a:lnTo>
                  <a:pt x="60277" y="11928"/>
                </a:lnTo>
                <a:lnTo>
                  <a:pt x="0" y="11928"/>
                </a:lnTo>
                <a:close/>
              </a:path>
            </a:pathLst>
          </a:custGeom>
          <a:solidFill>
            <a:srgbClr val="1EFFC1"/>
          </a:solidFill>
          <a:ln cap="flat" cmpd="sng" w="13850">
            <a:solidFill>
              <a:srgbClr val="48FFD5"/>
            </a:solidFill>
            <a:prstDash val="solid"/>
            <a:miter lim="4259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2" name="Google Shape;1382;p85"/>
          <p:cNvSpPr txBox="1"/>
          <p:nvPr/>
        </p:nvSpPr>
        <p:spPr>
          <a:xfrm>
            <a:off x="648775" y="786650"/>
            <a:ext cx="7746600" cy="2987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400"/>
              <a:buFont typeface="Arial"/>
              <a:buNone/>
            </a:pPr>
            <a:r>
              <a:rPr b="1" i="0" lang="es" sz="3400" u="none" cap="none" strike="noStrike">
                <a:solidFill>
                  <a:srgbClr val="0E2A47"/>
                </a:solidFill>
                <a:latin typeface="Raleway"/>
                <a:ea typeface="Raleway"/>
                <a:cs typeface="Raleway"/>
                <a:sym typeface="Raleway"/>
              </a:rPr>
              <a:t>Why </a:t>
            </a:r>
            <a:r>
              <a:rPr b="1" lang="es" sz="3400">
                <a:solidFill>
                  <a:srgbClr val="0E2A47"/>
                </a:solidFill>
                <a:latin typeface="Raleway"/>
                <a:ea typeface="Raleway"/>
                <a:cs typeface="Raleway"/>
                <a:sym typeface="Raleway"/>
              </a:rPr>
              <a:t>engage in environmental certification</a:t>
            </a:r>
            <a:r>
              <a:rPr b="1" i="0" lang="es" sz="3400" u="none" cap="none" strike="noStrike">
                <a:solidFill>
                  <a:srgbClr val="0E2A47"/>
                </a:solidFill>
                <a:latin typeface="Raleway"/>
                <a:ea typeface="Raleway"/>
                <a:cs typeface="Raleway"/>
                <a:sym typeface="Raleway"/>
              </a:rPr>
              <a:t>?</a:t>
            </a:r>
            <a:endParaRPr b="1" i="0" sz="3400" u="none" cap="none" strike="noStrike">
              <a:solidFill>
                <a:srgbClr val="0E2A47"/>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3400"/>
              <a:buFont typeface="Arial"/>
              <a:buNone/>
            </a:pPr>
            <a:r>
              <a:t/>
            </a:r>
            <a:endParaRPr b="1" i="0" sz="1100" u="none" cap="none" strike="noStrike">
              <a:solidFill>
                <a:srgbClr val="0E2A47"/>
              </a:solidFill>
              <a:latin typeface="Raleway"/>
              <a:ea typeface="Raleway"/>
              <a:cs typeface="Raleway"/>
              <a:sym typeface="Raleway"/>
            </a:endParaRPr>
          </a:p>
          <a:p>
            <a:pPr indent="0" lvl="0" marL="0" marR="0" rtl="0" algn="ctr">
              <a:lnSpc>
                <a:spcPct val="115000"/>
              </a:lnSpc>
              <a:spcBef>
                <a:spcPts val="0"/>
              </a:spcBef>
              <a:spcAft>
                <a:spcPts val="0"/>
              </a:spcAft>
              <a:buClr>
                <a:srgbClr val="000000"/>
              </a:buClr>
              <a:buSzPts val="2300"/>
              <a:buFont typeface="Arial"/>
              <a:buNone/>
            </a:pPr>
            <a:r>
              <a:t/>
            </a:r>
            <a:endParaRPr b="0" i="0" sz="2300" u="none" cap="none" strike="noStrike">
              <a:solidFill>
                <a:srgbClr val="000000"/>
              </a:solidFill>
              <a:latin typeface="Raleway"/>
              <a:ea typeface="Raleway"/>
              <a:cs typeface="Raleway"/>
              <a:sym typeface="Raleway"/>
            </a:endParaRPr>
          </a:p>
        </p:txBody>
      </p:sp>
      <p:sp>
        <p:nvSpPr>
          <p:cNvPr id="1383" name="Google Shape;1383;p85"/>
          <p:cNvSpPr txBox="1"/>
          <p:nvPr/>
        </p:nvSpPr>
        <p:spPr>
          <a:xfrm>
            <a:off x="2095425" y="2724525"/>
            <a:ext cx="1780500" cy="4092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s" sz="1400" u="none" cap="none" strike="noStrike">
                <a:solidFill>
                  <a:srgbClr val="0E2A47"/>
                </a:solidFill>
                <a:latin typeface="Raleway"/>
                <a:ea typeface="Raleway"/>
                <a:cs typeface="Raleway"/>
                <a:sym typeface="Raleway"/>
              </a:rPr>
              <a:t>MONEY</a:t>
            </a:r>
            <a:endParaRPr b="1" i="0" sz="1400" u="none" cap="none" strike="noStrike">
              <a:solidFill>
                <a:srgbClr val="0E2A47"/>
              </a:solidFill>
              <a:latin typeface="Raleway"/>
              <a:ea typeface="Raleway"/>
              <a:cs typeface="Raleway"/>
              <a:sym typeface="Raleway"/>
            </a:endParaRPr>
          </a:p>
        </p:txBody>
      </p:sp>
      <p:sp>
        <p:nvSpPr>
          <p:cNvPr id="1384" name="Google Shape;1384;p85"/>
          <p:cNvSpPr txBox="1"/>
          <p:nvPr/>
        </p:nvSpPr>
        <p:spPr>
          <a:xfrm>
            <a:off x="2142813" y="3004401"/>
            <a:ext cx="1685700" cy="1112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i="0" lang="es" sz="1600" u="none" cap="none" strike="noStrike">
                <a:solidFill>
                  <a:srgbClr val="0E2A47"/>
                </a:solidFill>
                <a:latin typeface="Raleway"/>
                <a:ea typeface="Raleway"/>
                <a:cs typeface="Raleway"/>
                <a:sym typeface="Raleway"/>
              </a:rPr>
              <a:t>Operational and cost savings and better financial performance</a:t>
            </a:r>
            <a:endParaRPr i="0" sz="1600" u="none" cap="none" strike="noStrike">
              <a:solidFill>
                <a:srgbClr val="0E2A47"/>
              </a:solidFill>
              <a:latin typeface="Raleway"/>
              <a:ea typeface="Raleway"/>
              <a:cs typeface="Raleway"/>
              <a:sym typeface="Raleway"/>
            </a:endParaRPr>
          </a:p>
        </p:txBody>
      </p:sp>
      <p:sp>
        <p:nvSpPr>
          <p:cNvPr id="1385" name="Google Shape;1385;p85"/>
          <p:cNvSpPr txBox="1"/>
          <p:nvPr/>
        </p:nvSpPr>
        <p:spPr>
          <a:xfrm>
            <a:off x="3631225" y="2715675"/>
            <a:ext cx="1685700" cy="4269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s" sz="1400" u="none" cap="none" strike="noStrike">
                <a:solidFill>
                  <a:srgbClr val="0E2A47"/>
                </a:solidFill>
                <a:latin typeface="Raleway"/>
                <a:ea typeface="Raleway"/>
                <a:cs typeface="Raleway"/>
                <a:sym typeface="Raleway"/>
              </a:rPr>
              <a:t>CUSTOMERS</a:t>
            </a:r>
            <a:endParaRPr b="1" i="0" sz="1400" u="none" cap="none" strike="noStrike">
              <a:solidFill>
                <a:srgbClr val="0E2A47"/>
              </a:solidFill>
              <a:latin typeface="Raleway"/>
              <a:ea typeface="Raleway"/>
              <a:cs typeface="Raleway"/>
              <a:sym typeface="Raleway"/>
            </a:endParaRPr>
          </a:p>
        </p:txBody>
      </p:sp>
      <p:sp>
        <p:nvSpPr>
          <p:cNvPr id="1386" name="Google Shape;1386;p85"/>
          <p:cNvSpPr txBox="1"/>
          <p:nvPr/>
        </p:nvSpPr>
        <p:spPr>
          <a:xfrm>
            <a:off x="3783476" y="3022838"/>
            <a:ext cx="1477200" cy="1001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i="0" lang="es" sz="1600" u="none" cap="none" strike="noStrike">
                <a:solidFill>
                  <a:srgbClr val="0E2A47"/>
                </a:solidFill>
                <a:latin typeface="Raleway"/>
                <a:ea typeface="Raleway"/>
                <a:cs typeface="Raleway"/>
                <a:sym typeface="Raleway"/>
              </a:rPr>
              <a:t>Increase sales and customers loyalty.</a:t>
            </a:r>
            <a:endParaRPr i="0" sz="1600" u="none" cap="none" strike="noStrike">
              <a:solidFill>
                <a:srgbClr val="0E2A47"/>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900"/>
              <a:buFont typeface="Arial"/>
              <a:buNone/>
            </a:pPr>
            <a:r>
              <a:t/>
            </a:r>
            <a:endParaRPr i="0" sz="900" u="none" cap="none" strike="noStrike">
              <a:solidFill>
                <a:srgbClr val="0E2A47"/>
              </a:solidFill>
              <a:latin typeface="Raleway"/>
              <a:ea typeface="Raleway"/>
              <a:cs typeface="Raleway"/>
              <a:sym typeface="Raleway"/>
            </a:endParaRPr>
          </a:p>
        </p:txBody>
      </p:sp>
      <p:sp>
        <p:nvSpPr>
          <p:cNvPr id="1387" name="Google Shape;1387;p85"/>
          <p:cNvSpPr txBox="1"/>
          <p:nvPr/>
        </p:nvSpPr>
        <p:spPr>
          <a:xfrm>
            <a:off x="453475" y="2724514"/>
            <a:ext cx="1780500" cy="4092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s" sz="1400" u="none" cap="none" strike="noStrike">
                <a:solidFill>
                  <a:srgbClr val="0E2A47"/>
                </a:solidFill>
                <a:latin typeface="Raleway"/>
                <a:ea typeface="Raleway"/>
                <a:cs typeface="Raleway"/>
                <a:sym typeface="Raleway"/>
              </a:rPr>
              <a:t>ENVIRONMENT</a:t>
            </a:r>
            <a:endParaRPr b="1" i="0" sz="1400" u="none" cap="none" strike="noStrike">
              <a:solidFill>
                <a:srgbClr val="0E2A47"/>
              </a:solidFill>
              <a:latin typeface="Raleway"/>
              <a:ea typeface="Raleway"/>
              <a:cs typeface="Raleway"/>
              <a:sym typeface="Raleway"/>
            </a:endParaRPr>
          </a:p>
        </p:txBody>
      </p:sp>
      <p:cxnSp>
        <p:nvCxnSpPr>
          <p:cNvPr id="1388" name="Google Shape;1388;p85"/>
          <p:cNvCxnSpPr/>
          <p:nvPr/>
        </p:nvCxnSpPr>
        <p:spPr>
          <a:xfrm rot="10800000">
            <a:off x="528588" y="2710926"/>
            <a:ext cx="8101200" cy="8700"/>
          </a:xfrm>
          <a:prstGeom prst="straightConnector1">
            <a:avLst/>
          </a:prstGeom>
          <a:noFill/>
          <a:ln cap="flat" cmpd="sng" w="9525">
            <a:solidFill>
              <a:srgbClr val="595959"/>
            </a:solidFill>
            <a:prstDash val="solid"/>
            <a:round/>
            <a:headEnd len="sm" w="sm" type="none"/>
            <a:tailEnd len="sm" w="sm" type="none"/>
          </a:ln>
        </p:spPr>
      </p:cxnSp>
      <p:grpSp>
        <p:nvGrpSpPr>
          <p:cNvPr id="1389" name="Google Shape;1389;p85"/>
          <p:cNvGrpSpPr/>
          <p:nvPr/>
        </p:nvGrpSpPr>
        <p:grpSpPr>
          <a:xfrm>
            <a:off x="2741024" y="2323188"/>
            <a:ext cx="421930" cy="320634"/>
            <a:chOff x="-62511900" y="4129100"/>
            <a:chExt cx="304050" cy="282000"/>
          </a:xfrm>
        </p:grpSpPr>
        <p:sp>
          <p:nvSpPr>
            <p:cNvPr id="1390" name="Google Shape;1390;p85"/>
            <p:cNvSpPr/>
            <p:nvPr/>
          </p:nvSpPr>
          <p:spPr>
            <a:xfrm>
              <a:off x="-62414225" y="4203925"/>
              <a:ext cx="206375" cy="207175"/>
            </a:xfrm>
            <a:custGeom>
              <a:rect b="b" l="l" r="r" t="t"/>
              <a:pathLst>
                <a:path extrusionOk="0" h="8287" w="8255">
                  <a:moveTo>
                    <a:pt x="4128" y="1229"/>
                  </a:moveTo>
                  <a:cubicBezTo>
                    <a:pt x="4348" y="1229"/>
                    <a:pt x="4506" y="1418"/>
                    <a:pt x="4506" y="1670"/>
                  </a:cubicBezTo>
                  <a:lnTo>
                    <a:pt x="4506" y="1922"/>
                  </a:lnTo>
                  <a:cubicBezTo>
                    <a:pt x="4978" y="2080"/>
                    <a:pt x="5356" y="2552"/>
                    <a:pt x="5356" y="3119"/>
                  </a:cubicBezTo>
                  <a:cubicBezTo>
                    <a:pt x="5356" y="3340"/>
                    <a:pt x="5136" y="3498"/>
                    <a:pt x="4947" y="3498"/>
                  </a:cubicBezTo>
                  <a:cubicBezTo>
                    <a:pt x="4726" y="3498"/>
                    <a:pt x="4506" y="3308"/>
                    <a:pt x="4506" y="3119"/>
                  </a:cubicBezTo>
                  <a:cubicBezTo>
                    <a:pt x="4506" y="2867"/>
                    <a:pt x="4317" y="2710"/>
                    <a:pt x="4128" y="2710"/>
                  </a:cubicBezTo>
                  <a:cubicBezTo>
                    <a:pt x="3939" y="2710"/>
                    <a:pt x="3687" y="2930"/>
                    <a:pt x="3687" y="3119"/>
                  </a:cubicBezTo>
                  <a:cubicBezTo>
                    <a:pt x="3718" y="3340"/>
                    <a:pt x="4033" y="3592"/>
                    <a:pt x="4411" y="3813"/>
                  </a:cubicBezTo>
                  <a:cubicBezTo>
                    <a:pt x="4821" y="4128"/>
                    <a:pt x="5388" y="4537"/>
                    <a:pt x="5388" y="5199"/>
                  </a:cubicBezTo>
                  <a:cubicBezTo>
                    <a:pt x="5388" y="5766"/>
                    <a:pt x="5041" y="6175"/>
                    <a:pt x="4569" y="6396"/>
                  </a:cubicBezTo>
                  <a:lnTo>
                    <a:pt x="4569" y="6648"/>
                  </a:lnTo>
                  <a:cubicBezTo>
                    <a:pt x="4569" y="6900"/>
                    <a:pt x="4348" y="7089"/>
                    <a:pt x="4159" y="7089"/>
                  </a:cubicBezTo>
                  <a:cubicBezTo>
                    <a:pt x="3970" y="7089"/>
                    <a:pt x="3718" y="6900"/>
                    <a:pt x="3718" y="6648"/>
                  </a:cubicBezTo>
                  <a:lnTo>
                    <a:pt x="3718" y="6396"/>
                  </a:lnTo>
                  <a:cubicBezTo>
                    <a:pt x="3245" y="6238"/>
                    <a:pt x="2899" y="5766"/>
                    <a:pt x="2899" y="5199"/>
                  </a:cubicBezTo>
                  <a:cubicBezTo>
                    <a:pt x="2899" y="4978"/>
                    <a:pt x="3088" y="4821"/>
                    <a:pt x="3308" y="4821"/>
                  </a:cubicBezTo>
                  <a:cubicBezTo>
                    <a:pt x="3498" y="4821"/>
                    <a:pt x="3687" y="5010"/>
                    <a:pt x="3687" y="5199"/>
                  </a:cubicBezTo>
                  <a:cubicBezTo>
                    <a:pt x="3687" y="5451"/>
                    <a:pt x="3876" y="5608"/>
                    <a:pt x="4128" y="5608"/>
                  </a:cubicBezTo>
                  <a:cubicBezTo>
                    <a:pt x="4348" y="5608"/>
                    <a:pt x="4506" y="5388"/>
                    <a:pt x="4506" y="5199"/>
                  </a:cubicBezTo>
                  <a:cubicBezTo>
                    <a:pt x="4506" y="4978"/>
                    <a:pt x="4191" y="4726"/>
                    <a:pt x="3844" y="4506"/>
                  </a:cubicBezTo>
                  <a:cubicBezTo>
                    <a:pt x="3403" y="4191"/>
                    <a:pt x="2867" y="3781"/>
                    <a:pt x="2867" y="3119"/>
                  </a:cubicBezTo>
                  <a:cubicBezTo>
                    <a:pt x="2867" y="2552"/>
                    <a:pt x="3214" y="2143"/>
                    <a:pt x="3687" y="1922"/>
                  </a:cubicBezTo>
                  <a:lnTo>
                    <a:pt x="3687" y="1670"/>
                  </a:lnTo>
                  <a:cubicBezTo>
                    <a:pt x="3687" y="1418"/>
                    <a:pt x="3876" y="1229"/>
                    <a:pt x="4128" y="1229"/>
                  </a:cubicBezTo>
                  <a:close/>
                  <a:moveTo>
                    <a:pt x="4128" y="0"/>
                  </a:moveTo>
                  <a:cubicBezTo>
                    <a:pt x="1828" y="0"/>
                    <a:pt x="0" y="1859"/>
                    <a:pt x="0" y="4128"/>
                  </a:cubicBezTo>
                  <a:cubicBezTo>
                    <a:pt x="0" y="6427"/>
                    <a:pt x="1828" y="8286"/>
                    <a:pt x="4128" y="8286"/>
                  </a:cubicBezTo>
                  <a:cubicBezTo>
                    <a:pt x="6396" y="8286"/>
                    <a:pt x="8255" y="6427"/>
                    <a:pt x="8255" y="4128"/>
                  </a:cubicBezTo>
                  <a:cubicBezTo>
                    <a:pt x="8255" y="1859"/>
                    <a:pt x="6396" y="0"/>
                    <a:pt x="4128" y="0"/>
                  </a:cubicBezTo>
                  <a:close/>
                </a:path>
              </a:pathLst>
            </a:custGeom>
            <a:solidFill>
              <a:srgbClr val="0E2A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BFBFB"/>
                </a:solidFill>
                <a:latin typeface="Arial"/>
                <a:ea typeface="Arial"/>
                <a:cs typeface="Arial"/>
                <a:sym typeface="Arial"/>
              </a:endParaRPr>
            </a:p>
          </p:txBody>
        </p:sp>
        <p:sp>
          <p:nvSpPr>
            <p:cNvPr id="1391" name="Google Shape;1391;p85"/>
            <p:cNvSpPr/>
            <p:nvPr/>
          </p:nvSpPr>
          <p:spPr>
            <a:xfrm>
              <a:off x="-62511100" y="4129100"/>
              <a:ext cx="159900" cy="74850"/>
            </a:xfrm>
            <a:custGeom>
              <a:rect b="b" l="l" r="r" t="t"/>
              <a:pathLst>
                <a:path extrusionOk="0" h="2994" w="6396">
                  <a:moveTo>
                    <a:pt x="3214" y="1"/>
                  </a:moveTo>
                  <a:cubicBezTo>
                    <a:pt x="1450" y="1"/>
                    <a:pt x="0" y="662"/>
                    <a:pt x="0" y="1513"/>
                  </a:cubicBezTo>
                  <a:cubicBezTo>
                    <a:pt x="0" y="2332"/>
                    <a:pt x="1450" y="2993"/>
                    <a:pt x="3214" y="2993"/>
                  </a:cubicBezTo>
                  <a:cubicBezTo>
                    <a:pt x="4947" y="2993"/>
                    <a:pt x="6396" y="2332"/>
                    <a:pt x="6396" y="1513"/>
                  </a:cubicBezTo>
                  <a:cubicBezTo>
                    <a:pt x="6396" y="662"/>
                    <a:pt x="4947" y="1"/>
                    <a:pt x="3214" y="1"/>
                  </a:cubicBezTo>
                  <a:close/>
                </a:path>
              </a:pathLst>
            </a:custGeom>
            <a:solidFill>
              <a:srgbClr val="0E2A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BFBFB"/>
                </a:solidFill>
                <a:latin typeface="Arial"/>
                <a:ea typeface="Arial"/>
                <a:cs typeface="Arial"/>
                <a:sym typeface="Arial"/>
              </a:endParaRPr>
            </a:p>
          </p:txBody>
        </p:sp>
        <p:sp>
          <p:nvSpPr>
            <p:cNvPr id="1392" name="Google Shape;1392;p85"/>
            <p:cNvSpPr/>
            <p:nvPr/>
          </p:nvSpPr>
          <p:spPr>
            <a:xfrm>
              <a:off x="-62511100" y="4207075"/>
              <a:ext cx="110275" cy="59875"/>
            </a:xfrm>
            <a:custGeom>
              <a:rect b="b" l="l" r="r" t="t"/>
              <a:pathLst>
                <a:path extrusionOk="0" h="2395" w="4411">
                  <a:moveTo>
                    <a:pt x="0" y="0"/>
                  </a:moveTo>
                  <a:lnTo>
                    <a:pt x="0" y="1135"/>
                  </a:lnTo>
                  <a:cubicBezTo>
                    <a:pt x="0" y="1450"/>
                    <a:pt x="347" y="1765"/>
                    <a:pt x="882" y="2017"/>
                  </a:cubicBezTo>
                  <a:cubicBezTo>
                    <a:pt x="1355" y="2237"/>
                    <a:pt x="2332" y="2395"/>
                    <a:pt x="3151" y="2395"/>
                  </a:cubicBezTo>
                  <a:lnTo>
                    <a:pt x="3308" y="2395"/>
                  </a:lnTo>
                  <a:cubicBezTo>
                    <a:pt x="3560" y="1733"/>
                    <a:pt x="3907" y="1135"/>
                    <a:pt x="4411" y="631"/>
                  </a:cubicBezTo>
                  <a:lnTo>
                    <a:pt x="4411" y="631"/>
                  </a:lnTo>
                  <a:cubicBezTo>
                    <a:pt x="4033" y="694"/>
                    <a:pt x="3623" y="757"/>
                    <a:pt x="3182" y="757"/>
                  </a:cubicBezTo>
                  <a:cubicBezTo>
                    <a:pt x="2363" y="757"/>
                    <a:pt x="1261" y="599"/>
                    <a:pt x="567" y="316"/>
                  </a:cubicBezTo>
                  <a:cubicBezTo>
                    <a:pt x="347" y="221"/>
                    <a:pt x="158" y="127"/>
                    <a:pt x="0" y="0"/>
                  </a:cubicBezTo>
                  <a:close/>
                </a:path>
              </a:pathLst>
            </a:custGeom>
            <a:solidFill>
              <a:srgbClr val="0E2A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BFBFB"/>
                </a:solidFill>
                <a:latin typeface="Arial"/>
                <a:ea typeface="Arial"/>
                <a:cs typeface="Arial"/>
                <a:sym typeface="Arial"/>
              </a:endParaRPr>
            </a:p>
          </p:txBody>
        </p:sp>
        <p:sp>
          <p:nvSpPr>
            <p:cNvPr id="1393" name="Google Shape;1393;p85"/>
            <p:cNvSpPr/>
            <p:nvPr/>
          </p:nvSpPr>
          <p:spPr>
            <a:xfrm>
              <a:off x="-62511100" y="4329950"/>
              <a:ext cx="106350" cy="59875"/>
            </a:xfrm>
            <a:custGeom>
              <a:rect b="b" l="l" r="r" t="t"/>
              <a:pathLst>
                <a:path extrusionOk="0" h="2395" w="4254">
                  <a:moveTo>
                    <a:pt x="0" y="0"/>
                  </a:moveTo>
                  <a:lnTo>
                    <a:pt x="0" y="1197"/>
                  </a:lnTo>
                  <a:cubicBezTo>
                    <a:pt x="0" y="1701"/>
                    <a:pt x="1355" y="2395"/>
                    <a:pt x="3182" y="2395"/>
                  </a:cubicBezTo>
                  <a:cubicBezTo>
                    <a:pt x="3560" y="2395"/>
                    <a:pt x="3907" y="2363"/>
                    <a:pt x="4254" y="2332"/>
                  </a:cubicBezTo>
                  <a:cubicBezTo>
                    <a:pt x="3875" y="1859"/>
                    <a:pt x="3560" y="1355"/>
                    <a:pt x="3340" y="756"/>
                  </a:cubicBezTo>
                  <a:lnTo>
                    <a:pt x="3182" y="756"/>
                  </a:lnTo>
                  <a:cubicBezTo>
                    <a:pt x="2363" y="756"/>
                    <a:pt x="1261" y="599"/>
                    <a:pt x="567" y="315"/>
                  </a:cubicBezTo>
                  <a:cubicBezTo>
                    <a:pt x="347" y="252"/>
                    <a:pt x="158" y="126"/>
                    <a:pt x="0" y="0"/>
                  </a:cubicBezTo>
                  <a:close/>
                </a:path>
              </a:pathLst>
            </a:custGeom>
            <a:solidFill>
              <a:srgbClr val="0E2A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BFBFB"/>
                </a:solidFill>
                <a:latin typeface="Arial"/>
                <a:ea typeface="Arial"/>
                <a:cs typeface="Arial"/>
                <a:sym typeface="Arial"/>
              </a:endParaRPr>
            </a:p>
          </p:txBody>
        </p:sp>
        <p:sp>
          <p:nvSpPr>
            <p:cNvPr id="1394" name="Google Shape;1394;p85"/>
            <p:cNvSpPr/>
            <p:nvPr/>
          </p:nvSpPr>
          <p:spPr>
            <a:xfrm>
              <a:off x="-62511900" y="4268500"/>
              <a:ext cx="78000" cy="60675"/>
            </a:xfrm>
            <a:custGeom>
              <a:rect b="b" l="l" r="r" t="t"/>
              <a:pathLst>
                <a:path extrusionOk="0" h="2427" w="3120">
                  <a:moveTo>
                    <a:pt x="1" y="1"/>
                  </a:moveTo>
                  <a:lnTo>
                    <a:pt x="1" y="1167"/>
                  </a:lnTo>
                  <a:lnTo>
                    <a:pt x="32" y="1167"/>
                  </a:lnTo>
                  <a:cubicBezTo>
                    <a:pt x="32" y="1482"/>
                    <a:pt x="379" y="1797"/>
                    <a:pt x="914" y="2017"/>
                  </a:cubicBezTo>
                  <a:cubicBezTo>
                    <a:pt x="1387" y="2238"/>
                    <a:pt x="2332" y="2395"/>
                    <a:pt x="3120" y="2427"/>
                  </a:cubicBezTo>
                  <a:cubicBezTo>
                    <a:pt x="3057" y="2143"/>
                    <a:pt x="3025" y="1860"/>
                    <a:pt x="3025" y="1608"/>
                  </a:cubicBezTo>
                  <a:cubicBezTo>
                    <a:pt x="3025" y="1324"/>
                    <a:pt x="3088" y="1041"/>
                    <a:pt x="3120" y="757"/>
                  </a:cubicBezTo>
                  <a:cubicBezTo>
                    <a:pt x="2332" y="757"/>
                    <a:pt x="1230" y="599"/>
                    <a:pt x="536" y="316"/>
                  </a:cubicBezTo>
                  <a:cubicBezTo>
                    <a:pt x="347" y="253"/>
                    <a:pt x="158" y="127"/>
                    <a:pt x="1" y="1"/>
                  </a:cubicBezTo>
                  <a:close/>
                </a:path>
              </a:pathLst>
            </a:custGeom>
            <a:solidFill>
              <a:srgbClr val="0E2A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BFBFB"/>
                </a:solidFill>
                <a:latin typeface="Arial"/>
                <a:ea typeface="Arial"/>
                <a:cs typeface="Arial"/>
                <a:sym typeface="Arial"/>
              </a:endParaRPr>
            </a:p>
          </p:txBody>
        </p:sp>
      </p:grpSp>
      <p:grpSp>
        <p:nvGrpSpPr>
          <p:cNvPr id="1395" name="Google Shape;1395;p85"/>
          <p:cNvGrpSpPr/>
          <p:nvPr/>
        </p:nvGrpSpPr>
        <p:grpSpPr>
          <a:xfrm>
            <a:off x="5852168" y="2285065"/>
            <a:ext cx="378302" cy="396851"/>
            <a:chOff x="-61784125" y="1931250"/>
            <a:chExt cx="316650" cy="317050"/>
          </a:xfrm>
        </p:grpSpPr>
        <p:sp>
          <p:nvSpPr>
            <p:cNvPr id="1396" name="Google Shape;1396;p85"/>
            <p:cNvSpPr/>
            <p:nvPr/>
          </p:nvSpPr>
          <p:spPr>
            <a:xfrm>
              <a:off x="-61688025" y="1931250"/>
              <a:ext cx="124450" cy="134300"/>
            </a:xfrm>
            <a:custGeom>
              <a:rect b="b" l="l" r="r" t="t"/>
              <a:pathLst>
                <a:path extrusionOk="0" h="5372" w="4978">
                  <a:moveTo>
                    <a:pt x="2497" y="845"/>
                  </a:moveTo>
                  <a:cubicBezTo>
                    <a:pt x="2709" y="845"/>
                    <a:pt x="2922" y="922"/>
                    <a:pt x="3088" y="1087"/>
                  </a:cubicBezTo>
                  <a:cubicBezTo>
                    <a:pt x="3277" y="1276"/>
                    <a:pt x="3340" y="1591"/>
                    <a:pt x="3277" y="1906"/>
                  </a:cubicBezTo>
                  <a:cubicBezTo>
                    <a:pt x="3182" y="2190"/>
                    <a:pt x="2993" y="2410"/>
                    <a:pt x="2709" y="2442"/>
                  </a:cubicBezTo>
                  <a:cubicBezTo>
                    <a:pt x="2625" y="2467"/>
                    <a:pt x="2545" y="2479"/>
                    <a:pt x="2469" y="2479"/>
                  </a:cubicBezTo>
                  <a:cubicBezTo>
                    <a:pt x="2259" y="2479"/>
                    <a:pt x="2075" y="2391"/>
                    <a:pt x="1890" y="2253"/>
                  </a:cubicBezTo>
                  <a:cubicBezTo>
                    <a:pt x="1701" y="2032"/>
                    <a:pt x="1607" y="1717"/>
                    <a:pt x="1701" y="1434"/>
                  </a:cubicBezTo>
                  <a:cubicBezTo>
                    <a:pt x="1800" y="1059"/>
                    <a:pt x="2145" y="845"/>
                    <a:pt x="2497" y="845"/>
                  </a:cubicBezTo>
                  <a:close/>
                  <a:moveTo>
                    <a:pt x="2520" y="3324"/>
                  </a:moveTo>
                  <a:cubicBezTo>
                    <a:pt x="3277" y="3324"/>
                    <a:pt x="3907" y="3828"/>
                    <a:pt x="4096" y="4553"/>
                  </a:cubicBezTo>
                  <a:lnTo>
                    <a:pt x="914" y="4553"/>
                  </a:lnTo>
                  <a:cubicBezTo>
                    <a:pt x="1103" y="3828"/>
                    <a:pt x="1733" y="3324"/>
                    <a:pt x="2520" y="3324"/>
                  </a:cubicBezTo>
                  <a:close/>
                  <a:moveTo>
                    <a:pt x="2510" y="1"/>
                  </a:moveTo>
                  <a:cubicBezTo>
                    <a:pt x="1805" y="1"/>
                    <a:pt x="1113" y="455"/>
                    <a:pt x="914" y="1213"/>
                  </a:cubicBezTo>
                  <a:cubicBezTo>
                    <a:pt x="756" y="1780"/>
                    <a:pt x="914" y="2347"/>
                    <a:pt x="1292" y="2789"/>
                  </a:cubicBezTo>
                  <a:cubicBezTo>
                    <a:pt x="567" y="3198"/>
                    <a:pt x="0" y="3986"/>
                    <a:pt x="0" y="4931"/>
                  </a:cubicBezTo>
                  <a:cubicBezTo>
                    <a:pt x="0" y="5183"/>
                    <a:pt x="189" y="5372"/>
                    <a:pt x="441" y="5372"/>
                  </a:cubicBezTo>
                  <a:lnTo>
                    <a:pt x="4568" y="5372"/>
                  </a:lnTo>
                  <a:cubicBezTo>
                    <a:pt x="4820" y="5372"/>
                    <a:pt x="4978" y="5183"/>
                    <a:pt x="4978" y="4931"/>
                  </a:cubicBezTo>
                  <a:cubicBezTo>
                    <a:pt x="4978" y="3986"/>
                    <a:pt x="4442" y="3198"/>
                    <a:pt x="3718" y="2789"/>
                  </a:cubicBezTo>
                  <a:cubicBezTo>
                    <a:pt x="3907" y="2568"/>
                    <a:pt x="4033" y="2347"/>
                    <a:pt x="4096" y="2064"/>
                  </a:cubicBezTo>
                  <a:cubicBezTo>
                    <a:pt x="4253" y="1528"/>
                    <a:pt x="4096" y="930"/>
                    <a:pt x="3655" y="489"/>
                  </a:cubicBezTo>
                  <a:cubicBezTo>
                    <a:pt x="3331" y="153"/>
                    <a:pt x="2918" y="1"/>
                    <a:pt x="2510" y="1"/>
                  </a:cubicBezTo>
                  <a:close/>
                </a:path>
              </a:pathLst>
            </a:custGeom>
            <a:solidFill>
              <a:srgbClr val="0E2A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BFBFB"/>
                </a:solidFill>
                <a:highlight>
                  <a:srgbClr val="FFFFFF"/>
                </a:highlight>
                <a:latin typeface="Arial"/>
                <a:ea typeface="Arial"/>
                <a:cs typeface="Arial"/>
                <a:sym typeface="Arial"/>
              </a:endParaRPr>
            </a:p>
          </p:txBody>
        </p:sp>
        <p:sp>
          <p:nvSpPr>
            <p:cNvPr id="1397" name="Google Shape;1397;p85"/>
            <p:cNvSpPr/>
            <p:nvPr/>
          </p:nvSpPr>
          <p:spPr>
            <a:xfrm>
              <a:off x="-61784125" y="2113325"/>
              <a:ext cx="124450" cy="134975"/>
            </a:xfrm>
            <a:custGeom>
              <a:rect b="b" l="l" r="r" t="t"/>
              <a:pathLst>
                <a:path extrusionOk="0" h="5399" w="4978">
                  <a:moveTo>
                    <a:pt x="2482" y="848"/>
                  </a:moveTo>
                  <a:cubicBezTo>
                    <a:pt x="2688" y="848"/>
                    <a:pt x="2895" y="921"/>
                    <a:pt x="3056" y="1082"/>
                  </a:cubicBezTo>
                  <a:cubicBezTo>
                    <a:pt x="3245" y="1271"/>
                    <a:pt x="3340" y="1586"/>
                    <a:pt x="3245" y="1901"/>
                  </a:cubicBezTo>
                  <a:cubicBezTo>
                    <a:pt x="3182" y="2185"/>
                    <a:pt x="2993" y="2437"/>
                    <a:pt x="2710" y="2468"/>
                  </a:cubicBezTo>
                  <a:cubicBezTo>
                    <a:pt x="2633" y="2483"/>
                    <a:pt x="2559" y="2491"/>
                    <a:pt x="2487" y="2491"/>
                  </a:cubicBezTo>
                  <a:cubicBezTo>
                    <a:pt x="2261" y="2491"/>
                    <a:pt x="2058" y="2415"/>
                    <a:pt x="1891" y="2248"/>
                  </a:cubicBezTo>
                  <a:cubicBezTo>
                    <a:pt x="1670" y="2059"/>
                    <a:pt x="1607" y="1743"/>
                    <a:pt x="1670" y="1428"/>
                  </a:cubicBezTo>
                  <a:cubicBezTo>
                    <a:pt x="1770" y="1068"/>
                    <a:pt x="2124" y="848"/>
                    <a:pt x="2482" y="848"/>
                  </a:cubicBezTo>
                  <a:close/>
                  <a:moveTo>
                    <a:pt x="2458" y="3319"/>
                  </a:moveTo>
                  <a:cubicBezTo>
                    <a:pt x="3245" y="3319"/>
                    <a:pt x="3907" y="3854"/>
                    <a:pt x="4096" y="4547"/>
                  </a:cubicBezTo>
                  <a:lnTo>
                    <a:pt x="883" y="4547"/>
                  </a:lnTo>
                  <a:cubicBezTo>
                    <a:pt x="1040" y="3886"/>
                    <a:pt x="1733" y="3319"/>
                    <a:pt x="2458" y="3319"/>
                  </a:cubicBezTo>
                  <a:close/>
                  <a:moveTo>
                    <a:pt x="2509" y="1"/>
                  </a:moveTo>
                  <a:cubicBezTo>
                    <a:pt x="1812" y="1"/>
                    <a:pt x="1143" y="437"/>
                    <a:pt x="946" y="1208"/>
                  </a:cubicBezTo>
                  <a:cubicBezTo>
                    <a:pt x="788" y="1806"/>
                    <a:pt x="946" y="2342"/>
                    <a:pt x="1324" y="2783"/>
                  </a:cubicBezTo>
                  <a:cubicBezTo>
                    <a:pt x="568" y="3224"/>
                    <a:pt x="32" y="4012"/>
                    <a:pt x="32" y="4957"/>
                  </a:cubicBezTo>
                  <a:cubicBezTo>
                    <a:pt x="0" y="5209"/>
                    <a:pt x="189" y="5398"/>
                    <a:pt x="410" y="5398"/>
                  </a:cubicBezTo>
                  <a:lnTo>
                    <a:pt x="4569" y="5398"/>
                  </a:lnTo>
                  <a:cubicBezTo>
                    <a:pt x="4789" y="5398"/>
                    <a:pt x="4978" y="5209"/>
                    <a:pt x="4978" y="4988"/>
                  </a:cubicBezTo>
                  <a:cubicBezTo>
                    <a:pt x="4978" y="4043"/>
                    <a:pt x="4474" y="3256"/>
                    <a:pt x="3718" y="2815"/>
                  </a:cubicBezTo>
                  <a:cubicBezTo>
                    <a:pt x="3939" y="2626"/>
                    <a:pt x="4033" y="2374"/>
                    <a:pt x="4128" y="2090"/>
                  </a:cubicBezTo>
                  <a:cubicBezTo>
                    <a:pt x="4285" y="1523"/>
                    <a:pt x="4128" y="924"/>
                    <a:pt x="3687" y="483"/>
                  </a:cubicBezTo>
                  <a:cubicBezTo>
                    <a:pt x="3346" y="155"/>
                    <a:pt x="2923" y="1"/>
                    <a:pt x="2509" y="1"/>
                  </a:cubicBezTo>
                  <a:close/>
                </a:path>
              </a:pathLst>
            </a:custGeom>
            <a:solidFill>
              <a:srgbClr val="0E2A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BFBFB"/>
                </a:solidFill>
                <a:highlight>
                  <a:srgbClr val="FFFFFF"/>
                </a:highlight>
                <a:latin typeface="Arial"/>
                <a:ea typeface="Arial"/>
                <a:cs typeface="Arial"/>
                <a:sym typeface="Arial"/>
              </a:endParaRPr>
            </a:p>
          </p:txBody>
        </p:sp>
        <p:sp>
          <p:nvSpPr>
            <p:cNvPr id="1398" name="Google Shape;1398;p85"/>
            <p:cNvSpPr/>
            <p:nvPr/>
          </p:nvSpPr>
          <p:spPr>
            <a:xfrm>
              <a:off x="-61591150" y="2113325"/>
              <a:ext cx="123675" cy="134175"/>
            </a:xfrm>
            <a:custGeom>
              <a:rect b="b" l="l" r="r" t="t"/>
              <a:pathLst>
                <a:path extrusionOk="0" h="5367" w="4947">
                  <a:moveTo>
                    <a:pt x="2482" y="848"/>
                  </a:moveTo>
                  <a:cubicBezTo>
                    <a:pt x="2688" y="848"/>
                    <a:pt x="2895" y="921"/>
                    <a:pt x="3056" y="1082"/>
                  </a:cubicBezTo>
                  <a:cubicBezTo>
                    <a:pt x="3245" y="1271"/>
                    <a:pt x="3340" y="1586"/>
                    <a:pt x="3245" y="1901"/>
                  </a:cubicBezTo>
                  <a:cubicBezTo>
                    <a:pt x="3182" y="2185"/>
                    <a:pt x="2993" y="2437"/>
                    <a:pt x="2710" y="2468"/>
                  </a:cubicBezTo>
                  <a:cubicBezTo>
                    <a:pt x="2633" y="2483"/>
                    <a:pt x="2559" y="2491"/>
                    <a:pt x="2486" y="2491"/>
                  </a:cubicBezTo>
                  <a:cubicBezTo>
                    <a:pt x="2261" y="2491"/>
                    <a:pt x="2057" y="2415"/>
                    <a:pt x="1890" y="2248"/>
                  </a:cubicBezTo>
                  <a:cubicBezTo>
                    <a:pt x="1670" y="2059"/>
                    <a:pt x="1607" y="1743"/>
                    <a:pt x="1670" y="1428"/>
                  </a:cubicBezTo>
                  <a:cubicBezTo>
                    <a:pt x="1770" y="1068"/>
                    <a:pt x="2124" y="848"/>
                    <a:pt x="2482" y="848"/>
                  </a:cubicBezTo>
                  <a:close/>
                  <a:moveTo>
                    <a:pt x="2521" y="3382"/>
                  </a:moveTo>
                  <a:cubicBezTo>
                    <a:pt x="3308" y="3382"/>
                    <a:pt x="3938" y="3886"/>
                    <a:pt x="4127" y="4579"/>
                  </a:cubicBezTo>
                  <a:lnTo>
                    <a:pt x="882" y="4579"/>
                  </a:lnTo>
                  <a:cubicBezTo>
                    <a:pt x="1103" y="3886"/>
                    <a:pt x="1733" y="3382"/>
                    <a:pt x="2521" y="3382"/>
                  </a:cubicBezTo>
                  <a:close/>
                  <a:moveTo>
                    <a:pt x="2467" y="1"/>
                  </a:moveTo>
                  <a:cubicBezTo>
                    <a:pt x="1761" y="1"/>
                    <a:pt x="1080" y="437"/>
                    <a:pt x="882" y="1208"/>
                  </a:cubicBezTo>
                  <a:cubicBezTo>
                    <a:pt x="725" y="1806"/>
                    <a:pt x="882" y="2342"/>
                    <a:pt x="1292" y="2783"/>
                  </a:cubicBezTo>
                  <a:cubicBezTo>
                    <a:pt x="536" y="3224"/>
                    <a:pt x="0" y="4012"/>
                    <a:pt x="0" y="4957"/>
                  </a:cubicBezTo>
                  <a:cubicBezTo>
                    <a:pt x="0" y="5178"/>
                    <a:pt x="189" y="5367"/>
                    <a:pt x="378" y="5367"/>
                  </a:cubicBezTo>
                  <a:lnTo>
                    <a:pt x="4505" y="5367"/>
                  </a:lnTo>
                  <a:cubicBezTo>
                    <a:pt x="4757" y="5367"/>
                    <a:pt x="4946" y="5178"/>
                    <a:pt x="4946" y="4957"/>
                  </a:cubicBezTo>
                  <a:cubicBezTo>
                    <a:pt x="4946" y="4075"/>
                    <a:pt x="4442" y="3256"/>
                    <a:pt x="3686" y="2815"/>
                  </a:cubicBezTo>
                  <a:cubicBezTo>
                    <a:pt x="3875" y="2626"/>
                    <a:pt x="4001" y="2374"/>
                    <a:pt x="4096" y="2090"/>
                  </a:cubicBezTo>
                  <a:cubicBezTo>
                    <a:pt x="4253" y="1523"/>
                    <a:pt x="4096" y="924"/>
                    <a:pt x="3655" y="483"/>
                  </a:cubicBezTo>
                  <a:cubicBezTo>
                    <a:pt x="3314" y="155"/>
                    <a:pt x="2887" y="1"/>
                    <a:pt x="2467" y="1"/>
                  </a:cubicBezTo>
                  <a:close/>
                </a:path>
              </a:pathLst>
            </a:custGeom>
            <a:solidFill>
              <a:srgbClr val="0E2A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BFBFB"/>
                </a:solidFill>
                <a:highlight>
                  <a:srgbClr val="FFFFFF"/>
                </a:highlight>
                <a:latin typeface="Arial"/>
                <a:ea typeface="Arial"/>
                <a:cs typeface="Arial"/>
                <a:sym typeface="Arial"/>
              </a:endParaRPr>
            </a:p>
          </p:txBody>
        </p:sp>
        <p:sp>
          <p:nvSpPr>
            <p:cNvPr id="1399" name="Google Shape;1399;p85"/>
            <p:cNvSpPr/>
            <p:nvPr/>
          </p:nvSpPr>
          <p:spPr>
            <a:xfrm>
              <a:off x="-61677800" y="2072225"/>
              <a:ext cx="106350" cy="62450"/>
            </a:xfrm>
            <a:custGeom>
              <a:rect b="b" l="l" r="r" t="t"/>
              <a:pathLst>
                <a:path extrusionOk="0" h="2498" w="4254">
                  <a:moveTo>
                    <a:pt x="2096" y="1"/>
                  </a:moveTo>
                  <a:cubicBezTo>
                    <a:pt x="1985" y="1"/>
                    <a:pt x="1875" y="48"/>
                    <a:pt x="1796" y="142"/>
                  </a:cubicBezTo>
                  <a:lnTo>
                    <a:pt x="158" y="1781"/>
                  </a:lnTo>
                  <a:cubicBezTo>
                    <a:pt x="1" y="1938"/>
                    <a:pt x="1" y="2222"/>
                    <a:pt x="158" y="2379"/>
                  </a:cubicBezTo>
                  <a:cubicBezTo>
                    <a:pt x="237" y="2458"/>
                    <a:pt x="339" y="2497"/>
                    <a:pt x="442" y="2497"/>
                  </a:cubicBezTo>
                  <a:cubicBezTo>
                    <a:pt x="544" y="2497"/>
                    <a:pt x="646" y="2458"/>
                    <a:pt x="725" y="2379"/>
                  </a:cubicBezTo>
                  <a:lnTo>
                    <a:pt x="2111" y="993"/>
                  </a:lnTo>
                  <a:lnTo>
                    <a:pt x="3498" y="2379"/>
                  </a:lnTo>
                  <a:cubicBezTo>
                    <a:pt x="3576" y="2458"/>
                    <a:pt x="3687" y="2497"/>
                    <a:pt x="3797" y="2497"/>
                  </a:cubicBezTo>
                  <a:cubicBezTo>
                    <a:pt x="3907" y="2497"/>
                    <a:pt x="4017" y="2458"/>
                    <a:pt x="4096" y="2379"/>
                  </a:cubicBezTo>
                  <a:cubicBezTo>
                    <a:pt x="4254" y="2222"/>
                    <a:pt x="4254" y="1938"/>
                    <a:pt x="4096" y="1781"/>
                  </a:cubicBezTo>
                  <a:lnTo>
                    <a:pt x="2395" y="142"/>
                  </a:lnTo>
                  <a:cubicBezTo>
                    <a:pt x="2316" y="48"/>
                    <a:pt x="2206" y="1"/>
                    <a:pt x="2096" y="1"/>
                  </a:cubicBezTo>
                  <a:close/>
                </a:path>
              </a:pathLst>
            </a:custGeom>
            <a:solidFill>
              <a:srgbClr val="0E2A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BFBFB"/>
                </a:solidFill>
                <a:highlight>
                  <a:srgbClr val="FFFFFF"/>
                </a:highlight>
                <a:latin typeface="Arial"/>
                <a:ea typeface="Arial"/>
                <a:cs typeface="Arial"/>
                <a:sym typeface="Arial"/>
              </a:endParaRPr>
            </a:p>
          </p:txBody>
        </p:sp>
      </p:grpSp>
      <p:grpSp>
        <p:nvGrpSpPr>
          <p:cNvPr id="1400" name="Google Shape;1400;p85"/>
          <p:cNvGrpSpPr/>
          <p:nvPr/>
        </p:nvGrpSpPr>
        <p:grpSpPr>
          <a:xfrm>
            <a:off x="1089936" y="2317470"/>
            <a:ext cx="358178" cy="338403"/>
            <a:chOff x="3270450" y="3213625"/>
            <a:chExt cx="483175" cy="481850"/>
          </a:xfrm>
        </p:grpSpPr>
        <p:sp>
          <p:nvSpPr>
            <p:cNvPr id="1401" name="Google Shape;1401;p85"/>
            <p:cNvSpPr/>
            <p:nvPr/>
          </p:nvSpPr>
          <p:spPr>
            <a:xfrm>
              <a:off x="3392550" y="3335025"/>
              <a:ext cx="239050" cy="239050"/>
            </a:xfrm>
            <a:custGeom>
              <a:rect b="b" l="l" r="r" t="t"/>
              <a:pathLst>
                <a:path extrusionOk="0" h="9562" w="9562">
                  <a:moveTo>
                    <a:pt x="4782" y="1"/>
                  </a:moveTo>
                  <a:cubicBezTo>
                    <a:pt x="2142" y="1"/>
                    <a:pt x="1" y="2139"/>
                    <a:pt x="1" y="4780"/>
                  </a:cubicBezTo>
                  <a:cubicBezTo>
                    <a:pt x="1" y="7421"/>
                    <a:pt x="2142" y="9562"/>
                    <a:pt x="4782" y="9562"/>
                  </a:cubicBezTo>
                  <a:cubicBezTo>
                    <a:pt x="7420" y="9562"/>
                    <a:pt x="9561" y="7421"/>
                    <a:pt x="9561" y="4780"/>
                  </a:cubicBezTo>
                  <a:cubicBezTo>
                    <a:pt x="9561" y="2139"/>
                    <a:pt x="7420" y="1"/>
                    <a:pt x="4782" y="1"/>
                  </a:cubicBezTo>
                  <a:close/>
                </a:path>
              </a:pathLst>
            </a:custGeom>
            <a:solidFill>
              <a:srgbClr val="07223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BFBFB"/>
                </a:solidFill>
                <a:latin typeface="Arial"/>
                <a:ea typeface="Arial"/>
                <a:cs typeface="Arial"/>
                <a:sym typeface="Arial"/>
              </a:endParaRPr>
            </a:p>
          </p:txBody>
        </p:sp>
        <p:sp>
          <p:nvSpPr>
            <p:cNvPr id="1402" name="Google Shape;1402;p85"/>
            <p:cNvSpPr/>
            <p:nvPr/>
          </p:nvSpPr>
          <p:spPr>
            <a:xfrm>
              <a:off x="3270450" y="3213625"/>
              <a:ext cx="483175" cy="481850"/>
            </a:xfrm>
            <a:custGeom>
              <a:rect b="b" l="l" r="r" t="t"/>
              <a:pathLst>
                <a:path extrusionOk="0" h="19274" w="19327">
                  <a:moveTo>
                    <a:pt x="9666" y="3728"/>
                  </a:moveTo>
                  <a:cubicBezTo>
                    <a:pt x="12925" y="3728"/>
                    <a:pt x="15575" y="6378"/>
                    <a:pt x="15575" y="9636"/>
                  </a:cubicBezTo>
                  <a:cubicBezTo>
                    <a:pt x="15575" y="12894"/>
                    <a:pt x="12925" y="15547"/>
                    <a:pt x="9666" y="15547"/>
                  </a:cubicBezTo>
                  <a:cubicBezTo>
                    <a:pt x="6405" y="15547"/>
                    <a:pt x="3755" y="12894"/>
                    <a:pt x="3755" y="9636"/>
                  </a:cubicBezTo>
                  <a:cubicBezTo>
                    <a:pt x="3755" y="6378"/>
                    <a:pt x="6405" y="3728"/>
                    <a:pt x="9666" y="3728"/>
                  </a:cubicBezTo>
                  <a:close/>
                  <a:moveTo>
                    <a:pt x="9665" y="0"/>
                  </a:moveTo>
                  <a:cubicBezTo>
                    <a:pt x="9575" y="0"/>
                    <a:pt x="9484" y="22"/>
                    <a:pt x="9402" y="66"/>
                  </a:cubicBezTo>
                  <a:lnTo>
                    <a:pt x="7532" y="1054"/>
                  </a:lnTo>
                  <a:lnTo>
                    <a:pt x="5418" y="1054"/>
                  </a:lnTo>
                  <a:cubicBezTo>
                    <a:pt x="5231" y="1054"/>
                    <a:pt x="5056" y="1144"/>
                    <a:pt x="4954" y="1301"/>
                  </a:cubicBezTo>
                  <a:lnTo>
                    <a:pt x="3752" y="3053"/>
                  </a:lnTo>
                  <a:lnTo>
                    <a:pt x="1879" y="4041"/>
                  </a:lnTo>
                  <a:cubicBezTo>
                    <a:pt x="1717" y="4128"/>
                    <a:pt x="1605" y="4288"/>
                    <a:pt x="1584" y="4474"/>
                  </a:cubicBezTo>
                  <a:lnTo>
                    <a:pt x="1328" y="6588"/>
                  </a:lnTo>
                  <a:lnTo>
                    <a:pt x="127" y="8341"/>
                  </a:lnTo>
                  <a:cubicBezTo>
                    <a:pt x="24" y="8491"/>
                    <a:pt x="0" y="8687"/>
                    <a:pt x="67" y="8859"/>
                  </a:cubicBezTo>
                  <a:lnTo>
                    <a:pt x="816" y="10852"/>
                  </a:lnTo>
                  <a:lnTo>
                    <a:pt x="560" y="12966"/>
                  </a:lnTo>
                  <a:cubicBezTo>
                    <a:pt x="536" y="13150"/>
                    <a:pt x="606" y="13334"/>
                    <a:pt x="744" y="13457"/>
                  </a:cubicBezTo>
                  <a:lnTo>
                    <a:pt x="2325" y="14869"/>
                  </a:lnTo>
                  <a:lnTo>
                    <a:pt x="3075" y="16860"/>
                  </a:lnTo>
                  <a:cubicBezTo>
                    <a:pt x="3141" y="17034"/>
                    <a:pt x="3289" y="17164"/>
                    <a:pt x="3466" y="17209"/>
                  </a:cubicBezTo>
                  <a:lnTo>
                    <a:pt x="5520" y="17718"/>
                  </a:lnTo>
                  <a:lnTo>
                    <a:pt x="7101" y="19130"/>
                  </a:lnTo>
                  <a:cubicBezTo>
                    <a:pt x="7205" y="19223"/>
                    <a:pt x="7340" y="19273"/>
                    <a:pt x="7477" y="19273"/>
                  </a:cubicBezTo>
                  <a:cubicBezTo>
                    <a:pt x="7523" y="19273"/>
                    <a:pt x="7568" y="19268"/>
                    <a:pt x="7613" y="19257"/>
                  </a:cubicBezTo>
                  <a:lnTo>
                    <a:pt x="9666" y="18745"/>
                  </a:lnTo>
                  <a:lnTo>
                    <a:pt x="11717" y="19254"/>
                  </a:lnTo>
                  <a:cubicBezTo>
                    <a:pt x="11759" y="19266"/>
                    <a:pt x="11807" y="19272"/>
                    <a:pt x="11853" y="19272"/>
                  </a:cubicBezTo>
                  <a:cubicBezTo>
                    <a:pt x="11991" y="19272"/>
                    <a:pt x="12124" y="19221"/>
                    <a:pt x="12229" y="19127"/>
                  </a:cubicBezTo>
                  <a:lnTo>
                    <a:pt x="13810" y="17715"/>
                  </a:lnTo>
                  <a:lnTo>
                    <a:pt x="15861" y="17206"/>
                  </a:lnTo>
                  <a:cubicBezTo>
                    <a:pt x="16041" y="17161"/>
                    <a:pt x="16186" y="17031"/>
                    <a:pt x="16252" y="16857"/>
                  </a:cubicBezTo>
                  <a:lnTo>
                    <a:pt x="17002" y="14866"/>
                  </a:lnTo>
                  <a:lnTo>
                    <a:pt x="18583" y="13454"/>
                  </a:lnTo>
                  <a:cubicBezTo>
                    <a:pt x="18721" y="13331"/>
                    <a:pt x="18791" y="13147"/>
                    <a:pt x="18766" y="12963"/>
                  </a:cubicBezTo>
                  <a:lnTo>
                    <a:pt x="18514" y="10849"/>
                  </a:lnTo>
                  <a:lnTo>
                    <a:pt x="19263" y="8856"/>
                  </a:lnTo>
                  <a:cubicBezTo>
                    <a:pt x="19327" y="8684"/>
                    <a:pt x="19306" y="8491"/>
                    <a:pt x="19200" y="8338"/>
                  </a:cubicBezTo>
                  <a:lnTo>
                    <a:pt x="18002" y="6588"/>
                  </a:lnTo>
                  <a:lnTo>
                    <a:pt x="17746" y="4471"/>
                  </a:lnTo>
                  <a:cubicBezTo>
                    <a:pt x="17725" y="4288"/>
                    <a:pt x="17613" y="4128"/>
                    <a:pt x="17451" y="4041"/>
                  </a:cubicBezTo>
                  <a:lnTo>
                    <a:pt x="15578" y="3050"/>
                  </a:lnTo>
                  <a:lnTo>
                    <a:pt x="14379" y="1298"/>
                  </a:lnTo>
                  <a:cubicBezTo>
                    <a:pt x="14274" y="1144"/>
                    <a:pt x="14099" y="1054"/>
                    <a:pt x="13912" y="1054"/>
                  </a:cubicBezTo>
                  <a:lnTo>
                    <a:pt x="11798" y="1054"/>
                  </a:lnTo>
                  <a:lnTo>
                    <a:pt x="9928" y="66"/>
                  </a:lnTo>
                  <a:cubicBezTo>
                    <a:pt x="9846" y="22"/>
                    <a:pt x="9755" y="0"/>
                    <a:pt x="9665" y="0"/>
                  </a:cubicBezTo>
                  <a:close/>
                </a:path>
              </a:pathLst>
            </a:custGeom>
            <a:solidFill>
              <a:srgbClr val="07223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BFBFB"/>
                </a:solidFill>
                <a:latin typeface="Arial"/>
                <a:ea typeface="Arial"/>
                <a:cs typeface="Arial"/>
                <a:sym typeface="Arial"/>
              </a:endParaRPr>
            </a:p>
          </p:txBody>
        </p:sp>
      </p:grpSp>
      <p:grpSp>
        <p:nvGrpSpPr>
          <p:cNvPr id="1403" name="Google Shape;1403;p85"/>
          <p:cNvGrpSpPr/>
          <p:nvPr/>
        </p:nvGrpSpPr>
        <p:grpSpPr>
          <a:xfrm>
            <a:off x="4291626" y="2302276"/>
            <a:ext cx="364892" cy="362445"/>
            <a:chOff x="-5254775" y="3631325"/>
            <a:chExt cx="296950" cy="292625"/>
          </a:xfrm>
        </p:grpSpPr>
        <p:sp>
          <p:nvSpPr>
            <p:cNvPr id="1404" name="Google Shape;1404;p85"/>
            <p:cNvSpPr/>
            <p:nvPr/>
          </p:nvSpPr>
          <p:spPr>
            <a:xfrm>
              <a:off x="-5246900" y="3766400"/>
              <a:ext cx="58300" cy="55150"/>
            </a:xfrm>
            <a:custGeom>
              <a:rect b="b" l="l" r="r" t="t"/>
              <a:pathLst>
                <a:path extrusionOk="0" h="2206" w="2332">
                  <a:moveTo>
                    <a:pt x="1769" y="1"/>
                  </a:moveTo>
                  <a:cubicBezTo>
                    <a:pt x="1639" y="1"/>
                    <a:pt x="1513" y="48"/>
                    <a:pt x="1418" y="142"/>
                  </a:cubicBezTo>
                  <a:lnTo>
                    <a:pt x="189" y="1371"/>
                  </a:lnTo>
                  <a:cubicBezTo>
                    <a:pt x="0" y="1560"/>
                    <a:pt x="0" y="1875"/>
                    <a:pt x="189" y="2064"/>
                  </a:cubicBezTo>
                  <a:cubicBezTo>
                    <a:pt x="300" y="2159"/>
                    <a:pt x="434" y="2206"/>
                    <a:pt x="564" y="2206"/>
                  </a:cubicBezTo>
                  <a:cubicBezTo>
                    <a:pt x="694" y="2206"/>
                    <a:pt x="820" y="2159"/>
                    <a:pt x="914" y="2064"/>
                  </a:cubicBezTo>
                  <a:lnTo>
                    <a:pt x="2143" y="835"/>
                  </a:lnTo>
                  <a:cubicBezTo>
                    <a:pt x="2332" y="646"/>
                    <a:pt x="2332" y="331"/>
                    <a:pt x="2143" y="142"/>
                  </a:cubicBezTo>
                  <a:cubicBezTo>
                    <a:pt x="2033" y="48"/>
                    <a:pt x="1899" y="1"/>
                    <a:pt x="1769" y="1"/>
                  </a:cubicBezTo>
                  <a:close/>
                </a:path>
              </a:pathLst>
            </a:custGeom>
            <a:solidFill>
              <a:srgbClr val="0E2A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BFBFB"/>
                </a:solidFill>
                <a:highlight>
                  <a:schemeClr val="lt1"/>
                </a:highlight>
                <a:latin typeface="Arial"/>
                <a:ea typeface="Arial"/>
                <a:cs typeface="Arial"/>
                <a:sym typeface="Arial"/>
              </a:endParaRPr>
            </a:p>
          </p:txBody>
        </p:sp>
        <p:sp>
          <p:nvSpPr>
            <p:cNvPr id="1405" name="Google Shape;1405;p85"/>
            <p:cNvSpPr/>
            <p:nvPr/>
          </p:nvSpPr>
          <p:spPr>
            <a:xfrm>
              <a:off x="-5216175" y="3795550"/>
              <a:ext cx="58300" cy="55950"/>
            </a:xfrm>
            <a:custGeom>
              <a:rect b="b" l="l" r="r" t="t"/>
              <a:pathLst>
                <a:path extrusionOk="0" h="2238" w="2332">
                  <a:moveTo>
                    <a:pt x="1764" y="0"/>
                  </a:moveTo>
                  <a:cubicBezTo>
                    <a:pt x="1638" y="0"/>
                    <a:pt x="1512" y="47"/>
                    <a:pt x="1418" y="142"/>
                  </a:cubicBezTo>
                  <a:lnTo>
                    <a:pt x="189" y="1371"/>
                  </a:lnTo>
                  <a:cubicBezTo>
                    <a:pt x="0" y="1560"/>
                    <a:pt x="0" y="1875"/>
                    <a:pt x="189" y="2095"/>
                  </a:cubicBezTo>
                  <a:cubicBezTo>
                    <a:pt x="284" y="2190"/>
                    <a:pt x="410" y="2237"/>
                    <a:pt x="540" y="2237"/>
                  </a:cubicBezTo>
                  <a:cubicBezTo>
                    <a:pt x="670" y="2237"/>
                    <a:pt x="804" y="2190"/>
                    <a:pt x="914" y="2095"/>
                  </a:cubicBezTo>
                  <a:lnTo>
                    <a:pt x="2111" y="867"/>
                  </a:lnTo>
                  <a:cubicBezTo>
                    <a:pt x="2332" y="678"/>
                    <a:pt x="2332" y="363"/>
                    <a:pt x="2111" y="142"/>
                  </a:cubicBezTo>
                  <a:cubicBezTo>
                    <a:pt x="2016" y="47"/>
                    <a:pt x="1890" y="0"/>
                    <a:pt x="1764" y="0"/>
                  </a:cubicBezTo>
                  <a:close/>
                </a:path>
              </a:pathLst>
            </a:custGeom>
            <a:solidFill>
              <a:srgbClr val="0E2A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BFBFB"/>
                </a:solidFill>
                <a:highlight>
                  <a:schemeClr val="lt1"/>
                </a:highlight>
                <a:latin typeface="Arial"/>
                <a:ea typeface="Arial"/>
                <a:cs typeface="Arial"/>
                <a:sym typeface="Arial"/>
              </a:endParaRPr>
            </a:p>
          </p:txBody>
        </p:sp>
        <p:sp>
          <p:nvSpPr>
            <p:cNvPr id="1406" name="Google Shape;1406;p85"/>
            <p:cNvSpPr/>
            <p:nvPr/>
          </p:nvSpPr>
          <p:spPr>
            <a:xfrm>
              <a:off x="-5185475" y="3826250"/>
              <a:ext cx="57525" cy="55750"/>
            </a:xfrm>
            <a:custGeom>
              <a:rect b="b" l="l" r="r" t="t"/>
              <a:pathLst>
                <a:path extrusionOk="0" h="2230" w="2301">
                  <a:moveTo>
                    <a:pt x="1765" y="1"/>
                  </a:moveTo>
                  <a:cubicBezTo>
                    <a:pt x="1639" y="1"/>
                    <a:pt x="1513" y="48"/>
                    <a:pt x="1419" y="143"/>
                  </a:cubicBezTo>
                  <a:lnTo>
                    <a:pt x="190" y="1371"/>
                  </a:lnTo>
                  <a:cubicBezTo>
                    <a:pt x="1" y="1560"/>
                    <a:pt x="1" y="1875"/>
                    <a:pt x="190" y="2064"/>
                  </a:cubicBezTo>
                  <a:cubicBezTo>
                    <a:pt x="284" y="2175"/>
                    <a:pt x="410" y="2230"/>
                    <a:pt x="536" y="2230"/>
                  </a:cubicBezTo>
                  <a:cubicBezTo>
                    <a:pt x="662" y="2230"/>
                    <a:pt x="788" y="2175"/>
                    <a:pt x="883" y="2064"/>
                  </a:cubicBezTo>
                  <a:lnTo>
                    <a:pt x="2112" y="836"/>
                  </a:lnTo>
                  <a:cubicBezTo>
                    <a:pt x="2301" y="647"/>
                    <a:pt x="2301" y="332"/>
                    <a:pt x="2112" y="143"/>
                  </a:cubicBezTo>
                  <a:cubicBezTo>
                    <a:pt x="2017" y="48"/>
                    <a:pt x="1891" y="1"/>
                    <a:pt x="1765" y="1"/>
                  </a:cubicBezTo>
                  <a:close/>
                </a:path>
              </a:pathLst>
            </a:custGeom>
            <a:solidFill>
              <a:srgbClr val="0E2A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BFBFB"/>
                </a:solidFill>
                <a:highlight>
                  <a:schemeClr val="lt1"/>
                </a:highlight>
                <a:latin typeface="Arial"/>
                <a:ea typeface="Arial"/>
                <a:cs typeface="Arial"/>
                <a:sym typeface="Arial"/>
              </a:endParaRPr>
            </a:p>
          </p:txBody>
        </p:sp>
        <p:sp>
          <p:nvSpPr>
            <p:cNvPr id="1407" name="Google Shape;1407;p85"/>
            <p:cNvSpPr/>
            <p:nvPr/>
          </p:nvSpPr>
          <p:spPr>
            <a:xfrm>
              <a:off x="-5156325" y="3856375"/>
              <a:ext cx="58300" cy="55750"/>
            </a:xfrm>
            <a:custGeom>
              <a:rect b="b" l="l" r="r" t="t"/>
              <a:pathLst>
                <a:path extrusionOk="0" h="2230" w="2332">
                  <a:moveTo>
                    <a:pt x="1781" y="1"/>
                  </a:moveTo>
                  <a:cubicBezTo>
                    <a:pt x="1655" y="1"/>
                    <a:pt x="1529" y="56"/>
                    <a:pt x="1418" y="166"/>
                  </a:cubicBezTo>
                  <a:lnTo>
                    <a:pt x="190" y="1395"/>
                  </a:lnTo>
                  <a:cubicBezTo>
                    <a:pt x="1" y="1584"/>
                    <a:pt x="1" y="1899"/>
                    <a:pt x="190" y="2088"/>
                  </a:cubicBezTo>
                  <a:cubicBezTo>
                    <a:pt x="300" y="2183"/>
                    <a:pt x="442" y="2230"/>
                    <a:pt x="575" y="2230"/>
                  </a:cubicBezTo>
                  <a:cubicBezTo>
                    <a:pt x="709" y="2230"/>
                    <a:pt x="835" y="2183"/>
                    <a:pt x="914" y="2088"/>
                  </a:cubicBezTo>
                  <a:lnTo>
                    <a:pt x="2143" y="859"/>
                  </a:lnTo>
                  <a:cubicBezTo>
                    <a:pt x="2332" y="670"/>
                    <a:pt x="2332" y="355"/>
                    <a:pt x="2143" y="166"/>
                  </a:cubicBezTo>
                  <a:cubicBezTo>
                    <a:pt x="2033" y="56"/>
                    <a:pt x="1907" y="1"/>
                    <a:pt x="1781" y="1"/>
                  </a:cubicBezTo>
                  <a:close/>
                </a:path>
              </a:pathLst>
            </a:custGeom>
            <a:solidFill>
              <a:srgbClr val="0E2A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BFBFB"/>
                </a:solidFill>
                <a:highlight>
                  <a:schemeClr val="lt1"/>
                </a:highlight>
                <a:latin typeface="Arial"/>
                <a:ea typeface="Arial"/>
                <a:cs typeface="Arial"/>
                <a:sym typeface="Arial"/>
              </a:endParaRPr>
            </a:p>
          </p:txBody>
        </p:sp>
        <p:sp>
          <p:nvSpPr>
            <p:cNvPr id="1408" name="Google Shape;1408;p85"/>
            <p:cNvSpPr/>
            <p:nvPr/>
          </p:nvSpPr>
          <p:spPr>
            <a:xfrm>
              <a:off x="-5105925" y="3886525"/>
              <a:ext cx="37050" cy="37425"/>
            </a:xfrm>
            <a:custGeom>
              <a:rect b="b" l="l" r="r" t="t"/>
              <a:pathLst>
                <a:path extrusionOk="0" h="1497" w="1482">
                  <a:moveTo>
                    <a:pt x="662" y="0"/>
                  </a:moveTo>
                  <a:lnTo>
                    <a:pt x="536" y="126"/>
                  </a:lnTo>
                  <a:lnTo>
                    <a:pt x="1" y="756"/>
                  </a:lnTo>
                  <a:lnTo>
                    <a:pt x="599" y="1355"/>
                  </a:lnTo>
                  <a:cubicBezTo>
                    <a:pt x="694" y="1449"/>
                    <a:pt x="820" y="1497"/>
                    <a:pt x="946" y="1497"/>
                  </a:cubicBezTo>
                  <a:cubicBezTo>
                    <a:pt x="1072" y="1497"/>
                    <a:pt x="1198" y="1449"/>
                    <a:pt x="1293" y="1355"/>
                  </a:cubicBezTo>
                  <a:cubicBezTo>
                    <a:pt x="1482" y="1166"/>
                    <a:pt x="1482" y="851"/>
                    <a:pt x="1293" y="662"/>
                  </a:cubicBezTo>
                  <a:lnTo>
                    <a:pt x="662" y="0"/>
                  </a:lnTo>
                  <a:close/>
                </a:path>
              </a:pathLst>
            </a:custGeom>
            <a:solidFill>
              <a:srgbClr val="0E2A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BFBFB"/>
                </a:solidFill>
                <a:highlight>
                  <a:schemeClr val="lt1"/>
                </a:highlight>
                <a:latin typeface="Arial"/>
                <a:ea typeface="Arial"/>
                <a:cs typeface="Arial"/>
                <a:sym typeface="Arial"/>
              </a:endParaRPr>
            </a:p>
          </p:txBody>
        </p:sp>
        <p:sp>
          <p:nvSpPr>
            <p:cNvPr id="1409" name="Google Shape;1409;p85"/>
            <p:cNvSpPr/>
            <p:nvPr/>
          </p:nvSpPr>
          <p:spPr>
            <a:xfrm>
              <a:off x="-5254775" y="3648050"/>
              <a:ext cx="278050" cy="248325"/>
            </a:xfrm>
            <a:custGeom>
              <a:rect b="b" l="l" r="r" t="t"/>
              <a:pathLst>
                <a:path extrusionOk="0" h="9933" w="11122">
                  <a:moveTo>
                    <a:pt x="4049" y="1"/>
                  </a:moveTo>
                  <a:cubicBezTo>
                    <a:pt x="3781" y="1"/>
                    <a:pt x="3513" y="103"/>
                    <a:pt x="3308" y="308"/>
                  </a:cubicBezTo>
                  <a:lnTo>
                    <a:pt x="410" y="3364"/>
                  </a:lnTo>
                  <a:cubicBezTo>
                    <a:pt x="0" y="3774"/>
                    <a:pt x="0" y="4435"/>
                    <a:pt x="410" y="4813"/>
                  </a:cubicBezTo>
                  <a:lnTo>
                    <a:pt x="631" y="5065"/>
                  </a:lnTo>
                  <a:lnTo>
                    <a:pt x="1198" y="4498"/>
                  </a:lnTo>
                  <a:cubicBezTo>
                    <a:pt x="1454" y="4242"/>
                    <a:pt x="1794" y="4106"/>
                    <a:pt x="2122" y="4106"/>
                  </a:cubicBezTo>
                  <a:cubicBezTo>
                    <a:pt x="2398" y="4106"/>
                    <a:pt x="2666" y="4202"/>
                    <a:pt x="2867" y="4404"/>
                  </a:cubicBezTo>
                  <a:cubicBezTo>
                    <a:pt x="3151" y="4624"/>
                    <a:pt x="3308" y="4971"/>
                    <a:pt x="3277" y="5286"/>
                  </a:cubicBezTo>
                  <a:cubicBezTo>
                    <a:pt x="3592" y="5286"/>
                    <a:pt x="3907" y="5412"/>
                    <a:pt x="4128" y="5664"/>
                  </a:cubicBezTo>
                  <a:cubicBezTo>
                    <a:pt x="4380" y="5884"/>
                    <a:pt x="4506" y="6200"/>
                    <a:pt x="4506" y="6515"/>
                  </a:cubicBezTo>
                  <a:cubicBezTo>
                    <a:pt x="4821" y="6515"/>
                    <a:pt x="5136" y="6641"/>
                    <a:pt x="5356" y="6861"/>
                  </a:cubicBezTo>
                  <a:cubicBezTo>
                    <a:pt x="5608" y="7113"/>
                    <a:pt x="5703" y="7428"/>
                    <a:pt x="5703" y="7743"/>
                  </a:cubicBezTo>
                  <a:cubicBezTo>
                    <a:pt x="6018" y="7743"/>
                    <a:pt x="6364" y="7869"/>
                    <a:pt x="6585" y="8090"/>
                  </a:cubicBezTo>
                  <a:cubicBezTo>
                    <a:pt x="6837" y="8342"/>
                    <a:pt x="6931" y="8657"/>
                    <a:pt x="6931" y="8909"/>
                  </a:cubicBezTo>
                  <a:lnTo>
                    <a:pt x="7814" y="9791"/>
                  </a:lnTo>
                  <a:cubicBezTo>
                    <a:pt x="7908" y="9886"/>
                    <a:pt x="8034" y="9933"/>
                    <a:pt x="8160" y="9933"/>
                  </a:cubicBezTo>
                  <a:cubicBezTo>
                    <a:pt x="8286" y="9933"/>
                    <a:pt x="8412" y="9886"/>
                    <a:pt x="8507" y="9791"/>
                  </a:cubicBezTo>
                  <a:cubicBezTo>
                    <a:pt x="8727" y="9602"/>
                    <a:pt x="8727" y="9287"/>
                    <a:pt x="8507" y="9066"/>
                  </a:cubicBezTo>
                  <a:lnTo>
                    <a:pt x="7656" y="8216"/>
                  </a:lnTo>
                  <a:cubicBezTo>
                    <a:pt x="7530" y="8090"/>
                    <a:pt x="7530" y="7869"/>
                    <a:pt x="7656" y="7743"/>
                  </a:cubicBezTo>
                  <a:cubicBezTo>
                    <a:pt x="7748" y="7596"/>
                    <a:pt x="7851" y="7534"/>
                    <a:pt x="7953" y="7534"/>
                  </a:cubicBezTo>
                  <a:cubicBezTo>
                    <a:pt x="8024" y="7534"/>
                    <a:pt x="8095" y="7565"/>
                    <a:pt x="8160" y="7617"/>
                  </a:cubicBezTo>
                  <a:lnTo>
                    <a:pt x="9011" y="8499"/>
                  </a:lnTo>
                  <a:cubicBezTo>
                    <a:pt x="9121" y="8594"/>
                    <a:pt x="9255" y="8641"/>
                    <a:pt x="9385" y="8641"/>
                  </a:cubicBezTo>
                  <a:cubicBezTo>
                    <a:pt x="9515" y="8641"/>
                    <a:pt x="9641" y="8594"/>
                    <a:pt x="9735" y="8499"/>
                  </a:cubicBezTo>
                  <a:cubicBezTo>
                    <a:pt x="9924" y="8279"/>
                    <a:pt x="9924" y="7964"/>
                    <a:pt x="9735" y="7775"/>
                  </a:cubicBezTo>
                  <a:lnTo>
                    <a:pt x="8853" y="6924"/>
                  </a:lnTo>
                  <a:cubicBezTo>
                    <a:pt x="8759" y="6798"/>
                    <a:pt x="8759" y="6578"/>
                    <a:pt x="8853" y="6452"/>
                  </a:cubicBezTo>
                  <a:cubicBezTo>
                    <a:pt x="8916" y="6389"/>
                    <a:pt x="9011" y="6357"/>
                    <a:pt x="9101" y="6357"/>
                  </a:cubicBezTo>
                  <a:cubicBezTo>
                    <a:pt x="9192" y="6357"/>
                    <a:pt x="9279" y="6389"/>
                    <a:pt x="9326" y="6452"/>
                  </a:cubicBezTo>
                  <a:lnTo>
                    <a:pt x="10208" y="7302"/>
                  </a:lnTo>
                  <a:cubicBezTo>
                    <a:pt x="10303" y="7397"/>
                    <a:pt x="10429" y="7444"/>
                    <a:pt x="10555" y="7444"/>
                  </a:cubicBezTo>
                  <a:cubicBezTo>
                    <a:pt x="10681" y="7444"/>
                    <a:pt x="10807" y="7397"/>
                    <a:pt x="10901" y="7302"/>
                  </a:cubicBezTo>
                  <a:cubicBezTo>
                    <a:pt x="11122" y="7113"/>
                    <a:pt x="11122" y="6798"/>
                    <a:pt x="10901" y="6609"/>
                  </a:cubicBezTo>
                  <a:lnTo>
                    <a:pt x="10334" y="6010"/>
                  </a:lnTo>
                  <a:lnTo>
                    <a:pt x="10208" y="5884"/>
                  </a:lnTo>
                  <a:lnTo>
                    <a:pt x="6931" y="2608"/>
                  </a:lnTo>
                  <a:cubicBezTo>
                    <a:pt x="6884" y="2561"/>
                    <a:pt x="6798" y="2537"/>
                    <a:pt x="6707" y="2537"/>
                  </a:cubicBezTo>
                  <a:cubicBezTo>
                    <a:pt x="6616" y="2537"/>
                    <a:pt x="6522" y="2561"/>
                    <a:pt x="6459" y="2608"/>
                  </a:cubicBezTo>
                  <a:lnTo>
                    <a:pt x="5167" y="3931"/>
                  </a:lnTo>
                  <a:cubicBezTo>
                    <a:pt x="4904" y="4176"/>
                    <a:pt x="4562" y="4308"/>
                    <a:pt x="4229" y="4308"/>
                  </a:cubicBezTo>
                  <a:cubicBezTo>
                    <a:pt x="4004" y="4308"/>
                    <a:pt x="3783" y="4247"/>
                    <a:pt x="3592" y="4120"/>
                  </a:cubicBezTo>
                  <a:cubicBezTo>
                    <a:pt x="2962" y="3679"/>
                    <a:pt x="2930" y="2829"/>
                    <a:pt x="3434" y="2293"/>
                  </a:cubicBezTo>
                  <a:lnTo>
                    <a:pt x="5010" y="529"/>
                  </a:lnTo>
                  <a:lnTo>
                    <a:pt x="4789" y="308"/>
                  </a:lnTo>
                  <a:cubicBezTo>
                    <a:pt x="4584" y="103"/>
                    <a:pt x="4317" y="1"/>
                    <a:pt x="4049" y="1"/>
                  </a:cubicBezTo>
                  <a:close/>
                </a:path>
              </a:pathLst>
            </a:custGeom>
            <a:solidFill>
              <a:srgbClr val="0E2A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BFBFB"/>
                </a:solidFill>
                <a:highlight>
                  <a:schemeClr val="lt1"/>
                </a:highlight>
                <a:latin typeface="Arial"/>
                <a:ea typeface="Arial"/>
                <a:cs typeface="Arial"/>
                <a:sym typeface="Arial"/>
              </a:endParaRPr>
            </a:p>
          </p:txBody>
        </p:sp>
        <p:sp>
          <p:nvSpPr>
            <p:cNvPr id="1410" name="Google Shape;1410;p85"/>
            <p:cNvSpPr/>
            <p:nvPr/>
          </p:nvSpPr>
          <p:spPr>
            <a:xfrm>
              <a:off x="-5163425" y="3631325"/>
              <a:ext cx="205600" cy="150450"/>
            </a:xfrm>
            <a:custGeom>
              <a:rect b="b" l="l" r="r" t="t"/>
              <a:pathLst>
                <a:path extrusionOk="0" h="6018" w="8224">
                  <a:moveTo>
                    <a:pt x="3699" y="0"/>
                  </a:moveTo>
                  <a:cubicBezTo>
                    <a:pt x="3435" y="0"/>
                    <a:pt x="3167" y="95"/>
                    <a:pt x="2962" y="284"/>
                  </a:cubicBezTo>
                  <a:lnTo>
                    <a:pt x="2364" y="883"/>
                  </a:lnTo>
                  <a:lnTo>
                    <a:pt x="2269" y="1009"/>
                  </a:lnTo>
                  <a:lnTo>
                    <a:pt x="222" y="3245"/>
                  </a:lnTo>
                  <a:cubicBezTo>
                    <a:pt x="1" y="3435"/>
                    <a:pt x="1" y="3781"/>
                    <a:pt x="222" y="3970"/>
                  </a:cubicBezTo>
                  <a:cubicBezTo>
                    <a:pt x="316" y="4065"/>
                    <a:pt x="442" y="4112"/>
                    <a:pt x="568" y="4112"/>
                  </a:cubicBezTo>
                  <a:cubicBezTo>
                    <a:pt x="694" y="4112"/>
                    <a:pt x="820" y="4065"/>
                    <a:pt x="915" y="3970"/>
                  </a:cubicBezTo>
                  <a:lnTo>
                    <a:pt x="2269" y="2615"/>
                  </a:lnTo>
                  <a:cubicBezTo>
                    <a:pt x="2458" y="2426"/>
                    <a:pt x="2718" y="2332"/>
                    <a:pt x="2982" y="2332"/>
                  </a:cubicBezTo>
                  <a:cubicBezTo>
                    <a:pt x="3246" y="2332"/>
                    <a:pt x="3514" y="2426"/>
                    <a:pt x="3719" y="2615"/>
                  </a:cubicBezTo>
                  <a:lnTo>
                    <a:pt x="7090" y="6018"/>
                  </a:lnTo>
                  <a:lnTo>
                    <a:pt x="7814" y="5356"/>
                  </a:lnTo>
                  <a:cubicBezTo>
                    <a:pt x="8224" y="4947"/>
                    <a:pt x="8224" y="4285"/>
                    <a:pt x="7814" y="3876"/>
                  </a:cubicBezTo>
                  <a:lnTo>
                    <a:pt x="4412" y="284"/>
                  </a:lnTo>
                  <a:cubicBezTo>
                    <a:pt x="4223" y="95"/>
                    <a:pt x="3963" y="0"/>
                    <a:pt x="3699" y="0"/>
                  </a:cubicBezTo>
                  <a:close/>
                </a:path>
              </a:pathLst>
            </a:custGeom>
            <a:solidFill>
              <a:srgbClr val="0E2A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BFBFB"/>
                </a:solidFill>
                <a:highlight>
                  <a:schemeClr val="lt1"/>
                </a:highlight>
                <a:latin typeface="Arial"/>
                <a:ea typeface="Arial"/>
                <a:cs typeface="Arial"/>
                <a:sym typeface="Arial"/>
              </a:endParaRPr>
            </a:p>
          </p:txBody>
        </p:sp>
      </p:grpSp>
      <p:sp>
        <p:nvSpPr>
          <p:cNvPr id="1411" name="Google Shape;1411;p85"/>
          <p:cNvSpPr txBox="1"/>
          <p:nvPr/>
        </p:nvSpPr>
        <p:spPr>
          <a:xfrm>
            <a:off x="5151075" y="2715678"/>
            <a:ext cx="1780500" cy="4269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s" sz="1400" u="none" cap="none" strike="noStrike">
                <a:solidFill>
                  <a:srgbClr val="0E2A47"/>
                </a:solidFill>
                <a:latin typeface="Raleway"/>
                <a:ea typeface="Raleway"/>
                <a:cs typeface="Raleway"/>
                <a:sym typeface="Raleway"/>
              </a:rPr>
              <a:t>RECOGNITION</a:t>
            </a:r>
            <a:endParaRPr b="1" i="0" sz="1400" u="none" cap="none" strike="noStrike">
              <a:solidFill>
                <a:srgbClr val="0E2A47"/>
              </a:solidFill>
              <a:latin typeface="Raleway"/>
              <a:ea typeface="Raleway"/>
              <a:cs typeface="Raleway"/>
              <a:sym typeface="Raleway"/>
            </a:endParaRPr>
          </a:p>
        </p:txBody>
      </p:sp>
      <p:sp>
        <p:nvSpPr>
          <p:cNvPr id="1412" name="Google Shape;1412;p85"/>
          <p:cNvSpPr txBox="1"/>
          <p:nvPr/>
        </p:nvSpPr>
        <p:spPr>
          <a:xfrm>
            <a:off x="6672875" y="2724525"/>
            <a:ext cx="2126100" cy="4092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s" sz="1400" u="none" cap="none" strike="noStrike">
                <a:solidFill>
                  <a:srgbClr val="0E2A47"/>
                </a:solidFill>
                <a:latin typeface="Raleway"/>
                <a:ea typeface="Raleway"/>
                <a:cs typeface="Raleway"/>
                <a:sym typeface="Raleway"/>
              </a:rPr>
              <a:t>COMPETITIVENESS</a:t>
            </a:r>
            <a:endParaRPr b="1" i="0" sz="1400" u="none" cap="none" strike="noStrike">
              <a:solidFill>
                <a:srgbClr val="0E2A47"/>
              </a:solidFill>
              <a:latin typeface="Raleway"/>
              <a:ea typeface="Raleway"/>
              <a:cs typeface="Raleway"/>
              <a:sym typeface="Raleway"/>
            </a:endParaRPr>
          </a:p>
        </p:txBody>
      </p:sp>
      <p:sp>
        <p:nvSpPr>
          <p:cNvPr id="1413" name="Google Shape;1413;p85"/>
          <p:cNvSpPr txBox="1"/>
          <p:nvPr/>
        </p:nvSpPr>
        <p:spPr>
          <a:xfrm>
            <a:off x="6912625" y="2977625"/>
            <a:ext cx="1717200" cy="927900"/>
          </a:xfrm>
          <a:prstGeom prst="rect">
            <a:avLst/>
          </a:prstGeom>
          <a:noFill/>
          <a:ln>
            <a:noFill/>
          </a:ln>
        </p:spPr>
        <p:txBody>
          <a:bodyPr anchorCtr="0" anchor="t" bIns="91425" lIns="91425" spcFirstLastPara="1" rIns="6697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i="0" lang="es" sz="1600" u="none" cap="none" strike="noStrike">
                <a:solidFill>
                  <a:srgbClr val="0E2A47"/>
                </a:solidFill>
                <a:latin typeface="Raleway"/>
                <a:ea typeface="Raleway"/>
                <a:cs typeface="Raleway"/>
                <a:sym typeface="Raleway"/>
              </a:rPr>
              <a:t>Increased competitivene</a:t>
            </a:r>
            <a:r>
              <a:rPr lang="es" sz="1600">
                <a:solidFill>
                  <a:srgbClr val="0E2A47"/>
                </a:solidFill>
                <a:latin typeface="Raleway"/>
                <a:ea typeface="Raleway"/>
                <a:cs typeface="Raleway"/>
                <a:sym typeface="Raleway"/>
              </a:rPr>
              <a:t>s</a:t>
            </a:r>
            <a:r>
              <a:rPr i="0" lang="es" sz="1600" u="none" cap="none" strike="noStrike">
                <a:solidFill>
                  <a:srgbClr val="0E2A47"/>
                </a:solidFill>
                <a:latin typeface="Raleway"/>
                <a:ea typeface="Raleway"/>
                <a:cs typeface="Raleway"/>
                <a:sym typeface="Raleway"/>
              </a:rPr>
              <a:t>s in the marketplace</a:t>
            </a:r>
            <a:endParaRPr i="0" sz="1600" u="none" cap="none" strike="noStrike">
              <a:solidFill>
                <a:srgbClr val="0E2A47"/>
              </a:solidFill>
              <a:latin typeface="Raleway"/>
              <a:ea typeface="Raleway"/>
              <a:cs typeface="Raleway"/>
              <a:sym typeface="Raleway"/>
            </a:endParaRPr>
          </a:p>
        </p:txBody>
      </p:sp>
      <p:grpSp>
        <p:nvGrpSpPr>
          <p:cNvPr id="1414" name="Google Shape;1414;p85"/>
          <p:cNvGrpSpPr/>
          <p:nvPr/>
        </p:nvGrpSpPr>
        <p:grpSpPr>
          <a:xfrm>
            <a:off x="7631611" y="2309385"/>
            <a:ext cx="342486" cy="348235"/>
            <a:chOff x="-62148800" y="3377700"/>
            <a:chExt cx="311125" cy="316750"/>
          </a:xfrm>
        </p:grpSpPr>
        <p:sp>
          <p:nvSpPr>
            <p:cNvPr id="1415" name="Google Shape;1415;p85"/>
            <p:cNvSpPr/>
            <p:nvPr/>
          </p:nvSpPr>
          <p:spPr>
            <a:xfrm>
              <a:off x="-62085775" y="3653375"/>
              <a:ext cx="185875" cy="41075"/>
            </a:xfrm>
            <a:custGeom>
              <a:rect b="b" l="l" r="r" t="t"/>
              <a:pathLst>
                <a:path extrusionOk="0" h="1643" w="7435">
                  <a:moveTo>
                    <a:pt x="819" y="1"/>
                  </a:moveTo>
                  <a:cubicBezTo>
                    <a:pt x="347" y="1"/>
                    <a:pt x="0" y="347"/>
                    <a:pt x="0" y="851"/>
                  </a:cubicBezTo>
                  <a:lnTo>
                    <a:pt x="0" y="1229"/>
                  </a:lnTo>
                  <a:cubicBezTo>
                    <a:pt x="0" y="1481"/>
                    <a:pt x="189" y="1639"/>
                    <a:pt x="410" y="1639"/>
                  </a:cubicBezTo>
                  <a:lnTo>
                    <a:pt x="7026" y="1639"/>
                  </a:lnTo>
                  <a:cubicBezTo>
                    <a:pt x="7044" y="1641"/>
                    <a:pt x="7062" y="1642"/>
                    <a:pt x="7080" y="1642"/>
                  </a:cubicBezTo>
                  <a:cubicBezTo>
                    <a:pt x="7300" y="1642"/>
                    <a:pt x="7435" y="1463"/>
                    <a:pt x="7435" y="1229"/>
                  </a:cubicBezTo>
                  <a:lnTo>
                    <a:pt x="7435" y="851"/>
                  </a:lnTo>
                  <a:cubicBezTo>
                    <a:pt x="7435" y="379"/>
                    <a:pt x="7089" y="1"/>
                    <a:pt x="6616" y="1"/>
                  </a:cubicBezTo>
                  <a:close/>
                </a:path>
              </a:pathLst>
            </a:custGeom>
            <a:solidFill>
              <a:srgbClr val="0E2A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BFBFB"/>
                </a:solidFill>
                <a:latin typeface="Arial"/>
                <a:ea typeface="Arial"/>
                <a:cs typeface="Arial"/>
                <a:sym typeface="Arial"/>
              </a:endParaRPr>
            </a:p>
          </p:txBody>
        </p:sp>
        <p:sp>
          <p:nvSpPr>
            <p:cNvPr id="1416" name="Google Shape;1416;p85"/>
            <p:cNvSpPr/>
            <p:nvPr/>
          </p:nvSpPr>
          <p:spPr>
            <a:xfrm>
              <a:off x="-62148800" y="3377700"/>
              <a:ext cx="311125" cy="254425"/>
            </a:xfrm>
            <a:custGeom>
              <a:rect b="b" l="l" r="r" t="t"/>
              <a:pathLst>
                <a:path extrusionOk="0" h="10177" w="12445">
                  <a:moveTo>
                    <a:pt x="11626" y="1608"/>
                  </a:moveTo>
                  <a:lnTo>
                    <a:pt x="11626" y="2899"/>
                  </a:lnTo>
                  <a:cubicBezTo>
                    <a:pt x="11626" y="3939"/>
                    <a:pt x="10807" y="4853"/>
                    <a:pt x="9767" y="4916"/>
                  </a:cubicBezTo>
                  <a:cubicBezTo>
                    <a:pt x="9893" y="4538"/>
                    <a:pt x="9956" y="4128"/>
                    <a:pt x="9956" y="3718"/>
                  </a:cubicBezTo>
                  <a:lnTo>
                    <a:pt x="9956" y="1608"/>
                  </a:lnTo>
                  <a:close/>
                  <a:moveTo>
                    <a:pt x="2521" y="1639"/>
                  </a:moveTo>
                  <a:lnTo>
                    <a:pt x="2521" y="3718"/>
                  </a:lnTo>
                  <a:cubicBezTo>
                    <a:pt x="2521" y="4160"/>
                    <a:pt x="2616" y="4538"/>
                    <a:pt x="2710" y="4947"/>
                  </a:cubicBezTo>
                  <a:cubicBezTo>
                    <a:pt x="1702" y="4853"/>
                    <a:pt x="883" y="4002"/>
                    <a:pt x="883" y="2899"/>
                  </a:cubicBezTo>
                  <a:lnTo>
                    <a:pt x="883" y="1639"/>
                  </a:lnTo>
                  <a:close/>
                  <a:moveTo>
                    <a:pt x="6176" y="1576"/>
                  </a:moveTo>
                  <a:cubicBezTo>
                    <a:pt x="6333" y="1576"/>
                    <a:pt x="6491" y="1671"/>
                    <a:pt x="6554" y="1828"/>
                  </a:cubicBezTo>
                  <a:lnTo>
                    <a:pt x="6932" y="2647"/>
                  </a:lnTo>
                  <a:lnTo>
                    <a:pt x="7845" y="2773"/>
                  </a:lnTo>
                  <a:cubicBezTo>
                    <a:pt x="8003" y="2805"/>
                    <a:pt x="8129" y="2899"/>
                    <a:pt x="8160" y="3025"/>
                  </a:cubicBezTo>
                  <a:cubicBezTo>
                    <a:pt x="8349" y="3214"/>
                    <a:pt x="8318" y="3403"/>
                    <a:pt x="8192" y="3466"/>
                  </a:cubicBezTo>
                  <a:lnTo>
                    <a:pt x="7530" y="4097"/>
                  </a:lnTo>
                  <a:lnTo>
                    <a:pt x="7688" y="5010"/>
                  </a:lnTo>
                  <a:cubicBezTo>
                    <a:pt x="7719" y="5168"/>
                    <a:pt x="7656" y="5325"/>
                    <a:pt x="7530" y="5420"/>
                  </a:cubicBezTo>
                  <a:cubicBezTo>
                    <a:pt x="7452" y="5459"/>
                    <a:pt x="7363" y="5486"/>
                    <a:pt x="7268" y="5486"/>
                  </a:cubicBezTo>
                  <a:cubicBezTo>
                    <a:pt x="7210" y="5486"/>
                    <a:pt x="7149" y="5475"/>
                    <a:pt x="7089" y="5451"/>
                  </a:cubicBezTo>
                  <a:lnTo>
                    <a:pt x="6270" y="5010"/>
                  </a:lnTo>
                  <a:lnTo>
                    <a:pt x="5451" y="5451"/>
                  </a:lnTo>
                  <a:cubicBezTo>
                    <a:pt x="5380" y="5480"/>
                    <a:pt x="5309" y="5495"/>
                    <a:pt x="5241" y="5495"/>
                  </a:cubicBezTo>
                  <a:cubicBezTo>
                    <a:pt x="5158" y="5495"/>
                    <a:pt x="5079" y="5472"/>
                    <a:pt x="5010" y="5420"/>
                  </a:cubicBezTo>
                  <a:cubicBezTo>
                    <a:pt x="4884" y="5325"/>
                    <a:pt x="4821" y="5168"/>
                    <a:pt x="4852" y="5010"/>
                  </a:cubicBezTo>
                  <a:lnTo>
                    <a:pt x="5010" y="4097"/>
                  </a:lnTo>
                  <a:lnTo>
                    <a:pt x="4348" y="3466"/>
                  </a:lnTo>
                  <a:cubicBezTo>
                    <a:pt x="4222" y="3340"/>
                    <a:pt x="4191" y="3214"/>
                    <a:pt x="4222" y="3025"/>
                  </a:cubicBezTo>
                  <a:cubicBezTo>
                    <a:pt x="4254" y="2899"/>
                    <a:pt x="4411" y="2773"/>
                    <a:pt x="4537" y="2773"/>
                  </a:cubicBezTo>
                  <a:lnTo>
                    <a:pt x="5451" y="2647"/>
                  </a:lnTo>
                  <a:lnTo>
                    <a:pt x="5829" y="1828"/>
                  </a:lnTo>
                  <a:cubicBezTo>
                    <a:pt x="5924" y="1671"/>
                    <a:pt x="6018" y="1576"/>
                    <a:pt x="6176" y="1576"/>
                  </a:cubicBezTo>
                  <a:close/>
                  <a:moveTo>
                    <a:pt x="2931" y="1"/>
                  </a:moveTo>
                  <a:cubicBezTo>
                    <a:pt x="2679" y="1"/>
                    <a:pt x="2521" y="190"/>
                    <a:pt x="2521" y="410"/>
                  </a:cubicBezTo>
                  <a:lnTo>
                    <a:pt x="2521" y="852"/>
                  </a:lnTo>
                  <a:lnTo>
                    <a:pt x="442" y="852"/>
                  </a:lnTo>
                  <a:cubicBezTo>
                    <a:pt x="190" y="852"/>
                    <a:pt x="1" y="1041"/>
                    <a:pt x="1" y="1230"/>
                  </a:cubicBezTo>
                  <a:lnTo>
                    <a:pt x="1" y="2899"/>
                  </a:lnTo>
                  <a:cubicBezTo>
                    <a:pt x="1" y="4506"/>
                    <a:pt x="1292" y="5766"/>
                    <a:pt x="2931" y="5766"/>
                  </a:cubicBezTo>
                  <a:lnTo>
                    <a:pt x="3120" y="5766"/>
                  </a:lnTo>
                  <a:cubicBezTo>
                    <a:pt x="3561" y="6428"/>
                    <a:pt x="4222" y="6932"/>
                    <a:pt x="4978" y="7216"/>
                  </a:cubicBezTo>
                  <a:lnTo>
                    <a:pt x="4978" y="8507"/>
                  </a:lnTo>
                  <a:cubicBezTo>
                    <a:pt x="4506" y="8507"/>
                    <a:pt x="4128" y="8854"/>
                    <a:pt x="4128" y="9358"/>
                  </a:cubicBezTo>
                  <a:lnTo>
                    <a:pt x="4128" y="10177"/>
                  </a:lnTo>
                  <a:lnTo>
                    <a:pt x="8286" y="10177"/>
                  </a:lnTo>
                  <a:lnTo>
                    <a:pt x="8286" y="9358"/>
                  </a:lnTo>
                  <a:cubicBezTo>
                    <a:pt x="8286" y="8885"/>
                    <a:pt x="7908" y="8507"/>
                    <a:pt x="7436" y="8507"/>
                  </a:cubicBezTo>
                  <a:lnTo>
                    <a:pt x="7436" y="7216"/>
                  </a:lnTo>
                  <a:cubicBezTo>
                    <a:pt x="8192" y="6932"/>
                    <a:pt x="8854" y="6428"/>
                    <a:pt x="9295" y="5766"/>
                  </a:cubicBezTo>
                  <a:lnTo>
                    <a:pt x="9484" y="5766"/>
                  </a:lnTo>
                  <a:cubicBezTo>
                    <a:pt x="11122" y="5766"/>
                    <a:pt x="12414" y="4475"/>
                    <a:pt x="12414" y="2899"/>
                  </a:cubicBezTo>
                  <a:lnTo>
                    <a:pt x="12414" y="1230"/>
                  </a:lnTo>
                  <a:cubicBezTo>
                    <a:pt x="12445" y="978"/>
                    <a:pt x="12288" y="852"/>
                    <a:pt x="12067" y="852"/>
                  </a:cubicBezTo>
                  <a:lnTo>
                    <a:pt x="9956" y="852"/>
                  </a:lnTo>
                  <a:lnTo>
                    <a:pt x="9956" y="410"/>
                  </a:lnTo>
                  <a:cubicBezTo>
                    <a:pt x="9956" y="158"/>
                    <a:pt x="9767" y="1"/>
                    <a:pt x="9547" y="1"/>
                  </a:cubicBezTo>
                  <a:close/>
                </a:path>
              </a:pathLst>
            </a:custGeom>
            <a:solidFill>
              <a:srgbClr val="0E2A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BFBFB"/>
                </a:solidFill>
                <a:latin typeface="Arial"/>
                <a:ea typeface="Arial"/>
                <a:cs typeface="Arial"/>
                <a:sym typeface="Arial"/>
              </a:endParaRPr>
            </a:p>
          </p:txBody>
        </p:sp>
      </p:grpSp>
      <p:sp>
        <p:nvSpPr>
          <p:cNvPr id="1417" name="Google Shape;1417;p85"/>
          <p:cNvSpPr txBox="1"/>
          <p:nvPr/>
        </p:nvSpPr>
        <p:spPr>
          <a:xfrm>
            <a:off x="5151075" y="3022851"/>
            <a:ext cx="1780500" cy="1001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i="0" lang="es" sz="1600" u="none" cap="none" strike="noStrike">
                <a:solidFill>
                  <a:srgbClr val="0E2A47"/>
                </a:solidFill>
                <a:latin typeface="Raleway"/>
                <a:ea typeface="Raleway"/>
                <a:cs typeface="Raleway"/>
                <a:sym typeface="Raleway"/>
              </a:rPr>
              <a:t>Better brand recognition or business reputation</a:t>
            </a:r>
            <a:endParaRPr i="0" sz="1600" u="none" cap="none" strike="noStrike">
              <a:solidFill>
                <a:srgbClr val="0E2A47"/>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900"/>
              <a:buFont typeface="Arial"/>
              <a:buNone/>
            </a:pPr>
            <a:r>
              <a:t/>
            </a:r>
            <a:endParaRPr i="0" sz="900" u="none" cap="none" strike="noStrike">
              <a:solidFill>
                <a:srgbClr val="0E2A47"/>
              </a:solidFill>
              <a:latin typeface="Raleway"/>
              <a:ea typeface="Raleway"/>
              <a:cs typeface="Raleway"/>
              <a:sym typeface="Raleway"/>
            </a:endParaRPr>
          </a:p>
        </p:txBody>
      </p:sp>
      <p:sp>
        <p:nvSpPr>
          <p:cNvPr id="1418" name="Google Shape;1418;p85"/>
          <p:cNvSpPr txBox="1"/>
          <p:nvPr/>
        </p:nvSpPr>
        <p:spPr>
          <a:xfrm>
            <a:off x="466413" y="3004401"/>
            <a:ext cx="1685700" cy="111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sz="1600">
                <a:solidFill>
                  <a:srgbClr val="0E2A47"/>
                </a:solidFill>
                <a:latin typeface="Raleway"/>
                <a:ea typeface="Raleway"/>
                <a:cs typeface="Raleway"/>
                <a:sym typeface="Raleway"/>
              </a:rPr>
              <a:t>Improve organizations environmental performance  </a:t>
            </a:r>
            <a:endParaRPr sz="1600">
              <a:solidFill>
                <a:srgbClr val="0E2A47"/>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1600"/>
              <a:buFont typeface="Arial"/>
              <a:buNone/>
            </a:pPr>
            <a:r>
              <a:rPr i="0" lang="es" sz="1600" u="none" cap="none" strike="noStrike">
                <a:solidFill>
                  <a:srgbClr val="161234"/>
                </a:solidFill>
                <a:latin typeface="Raleway"/>
                <a:ea typeface="Raleway"/>
                <a:cs typeface="Raleway"/>
                <a:sym typeface="Raleway"/>
              </a:rPr>
              <a:t> </a:t>
            </a:r>
            <a:endParaRPr i="0" sz="1600" u="none" cap="none" strike="noStrike">
              <a:solidFill>
                <a:srgbClr val="161234"/>
              </a:solidFill>
              <a:latin typeface="Raleway"/>
              <a:ea typeface="Raleway"/>
              <a:cs typeface="Raleway"/>
              <a:sym typeface="Raleway"/>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2" name="Shape 2152"/>
        <p:cNvGrpSpPr/>
        <p:nvPr/>
      </p:nvGrpSpPr>
      <p:grpSpPr>
        <a:xfrm>
          <a:off x="0" y="0"/>
          <a:ext cx="0" cy="0"/>
          <a:chOff x="0" y="0"/>
          <a:chExt cx="0" cy="0"/>
        </a:xfrm>
      </p:grpSpPr>
      <p:sp>
        <p:nvSpPr>
          <p:cNvPr id="2153" name="Google Shape;2153;p139"/>
          <p:cNvSpPr txBox="1"/>
          <p:nvPr/>
        </p:nvSpPr>
        <p:spPr>
          <a:xfrm>
            <a:off x="643950" y="450000"/>
            <a:ext cx="7759500" cy="4039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800"/>
              <a:buFont typeface="Arial"/>
              <a:buNone/>
            </a:pPr>
            <a:r>
              <a:rPr b="1" i="0" lang="es" sz="4800" u="none" cap="none" strike="noStrike">
                <a:solidFill>
                  <a:srgbClr val="42FFB7"/>
                </a:solidFill>
                <a:latin typeface="Raleway"/>
                <a:ea typeface="Raleway"/>
                <a:cs typeface="Raleway"/>
                <a:sym typeface="Raleway"/>
              </a:rPr>
              <a:t>Purpose of HCMI</a:t>
            </a:r>
            <a:endParaRPr i="0" sz="1800" u="none" cap="none" strike="noStrike">
              <a:solidFill>
                <a:srgbClr val="FFFFFF"/>
              </a:solidFill>
              <a:latin typeface="Raleway"/>
              <a:ea typeface="Raleway"/>
              <a:cs typeface="Raleway"/>
              <a:sym typeface="Raleway"/>
            </a:endParaRPr>
          </a:p>
          <a:p>
            <a:pPr indent="0" lvl="0" marL="0" marR="0" rtl="0" algn="ctr">
              <a:lnSpc>
                <a:spcPct val="115000"/>
              </a:lnSpc>
              <a:spcBef>
                <a:spcPts val="1000"/>
              </a:spcBef>
              <a:spcAft>
                <a:spcPts val="0"/>
              </a:spcAft>
              <a:buClr>
                <a:srgbClr val="000000"/>
              </a:buClr>
              <a:buSzPts val="2500"/>
              <a:buFont typeface="Arial"/>
              <a:buNone/>
            </a:pPr>
            <a:r>
              <a:rPr b="1" i="0" lang="es" sz="2500" u="none" cap="none" strike="noStrike">
                <a:solidFill>
                  <a:srgbClr val="1EFFC1"/>
                </a:solidFill>
                <a:latin typeface="Raleway"/>
                <a:ea typeface="Raleway"/>
                <a:cs typeface="Raleway"/>
                <a:sym typeface="Raleway"/>
              </a:rPr>
              <a:t>Hotel Carbon Measurement Initiative (HCMI)</a:t>
            </a:r>
            <a:r>
              <a:rPr i="0" lang="es" sz="2500" u="none" cap="none" strike="noStrike">
                <a:solidFill>
                  <a:srgbClr val="1EFFC1"/>
                </a:solidFill>
                <a:latin typeface="Raleway"/>
                <a:ea typeface="Raleway"/>
                <a:cs typeface="Raleway"/>
                <a:sym typeface="Raleway"/>
              </a:rPr>
              <a:t> </a:t>
            </a:r>
            <a:r>
              <a:rPr i="0" lang="es" sz="2500" u="none" cap="none" strike="noStrike">
                <a:solidFill>
                  <a:srgbClr val="FFFFFF"/>
                </a:solidFill>
                <a:latin typeface="Raleway"/>
                <a:ea typeface="Raleway"/>
                <a:cs typeface="Raleway"/>
                <a:sym typeface="Raleway"/>
              </a:rPr>
              <a:t> enables hotels to measure and report on </a:t>
            </a:r>
            <a:r>
              <a:rPr b="1" i="0" lang="es" sz="2500" u="none" cap="none" strike="noStrike">
                <a:solidFill>
                  <a:srgbClr val="1EFFC1"/>
                </a:solidFill>
                <a:latin typeface="Raleway"/>
                <a:ea typeface="Raleway"/>
                <a:cs typeface="Raleway"/>
                <a:sym typeface="Raleway"/>
              </a:rPr>
              <a:t>carbon emissions</a:t>
            </a:r>
            <a:r>
              <a:rPr i="0" lang="es" sz="2500" u="none" cap="none" strike="noStrike">
                <a:solidFill>
                  <a:srgbClr val="FFFFFF"/>
                </a:solidFill>
                <a:latin typeface="Raleway"/>
                <a:ea typeface="Raleway"/>
                <a:cs typeface="Raleway"/>
                <a:sym typeface="Raleway"/>
              </a:rPr>
              <a:t> in a consistent way. It can be used by any hotel from small guesthouses to 5 stars resorts in </a:t>
            </a:r>
            <a:r>
              <a:rPr lang="es" sz="2500">
                <a:solidFill>
                  <a:srgbClr val="FFFFFF"/>
                </a:solidFill>
                <a:latin typeface="Raleway"/>
                <a:ea typeface="Raleway"/>
                <a:cs typeface="Raleway"/>
                <a:sym typeface="Raleway"/>
              </a:rPr>
              <a:t>amy</a:t>
            </a:r>
            <a:r>
              <a:rPr i="0" lang="es" sz="2500" u="none" cap="none" strike="noStrike">
                <a:solidFill>
                  <a:srgbClr val="FFFFFF"/>
                </a:solidFill>
                <a:latin typeface="Raleway"/>
                <a:ea typeface="Raleway"/>
                <a:cs typeface="Raleway"/>
                <a:sym typeface="Raleway"/>
              </a:rPr>
              <a:t> </a:t>
            </a:r>
            <a:r>
              <a:rPr lang="es" sz="2500">
                <a:solidFill>
                  <a:srgbClr val="FFFFFF"/>
                </a:solidFill>
                <a:latin typeface="Raleway"/>
                <a:ea typeface="Raleway"/>
                <a:cs typeface="Raleway"/>
                <a:sym typeface="Raleway"/>
              </a:rPr>
              <a:t>geographical</a:t>
            </a:r>
            <a:r>
              <a:rPr i="0" lang="es" sz="2500" u="none" cap="none" strike="noStrike">
                <a:solidFill>
                  <a:srgbClr val="FFFFFF"/>
                </a:solidFill>
                <a:latin typeface="Raleway"/>
                <a:ea typeface="Raleway"/>
                <a:cs typeface="Raleway"/>
                <a:sym typeface="Raleway"/>
              </a:rPr>
              <a:t> locations.</a:t>
            </a:r>
            <a:endParaRPr i="0" sz="2600" u="none" cap="none" strike="noStrike">
              <a:solidFill>
                <a:srgbClr val="FBFBFB"/>
              </a:solidFill>
              <a:latin typeface="Raleway"/>
              <a:ea typeface="Raleway"/>
              <a:cs typeface="Raleway"/>
              <a:sym typeface="Raleway"/>
            </a:endParaRPr>
          </a:p>
          <a:p>
            <a:pPr indent="0" lvl="0" marL="0" marR="0" rtl="0" algn="ctr">
              <a:lnSpc>
                <a:spcPct val="115000"/>
              </a:lnSpc>
              <a:spcBef>
                <a:spcPts val="0"/>
              </a:spcBef>
              <a:spcAft>
                <a:spcPts val="0"/>
              </a:spcAft>
              <a:buClr>
                <a:srgbClr val="000000"/>
              </a:buClr>
              <a:buSzPts val="2300"/>
              <a:buFont typeface="Arial"/>
              <a:buNone/>
            </a:pPr>
            <a:r>
              <a:t/>
            </a:r>
            <a:endParaRPr i="0" sz="2300" u="none" cap="none" strike="noStrike">
              <a:solidFill>
                <a:srgbClr val="FFFFFF"/>
              </a:solidFill>
              <a:latin typeface="Raleway"/>
              <a:ea typeface="Raleway"/>
              <a:cs typeface="Raleway"/>
              <a:sym typeface="Raleway"/>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7" name="Shape 2157"/>
        <p:cNvGrpSpPr/>
        <p:nvPr/>
      </p:nvGrpSpPr>
      <p:grpSpPr>
        <a:xfrm>
          <a:off x="0" y="0"/>
          <a:ext cx="0" cy="0"/>
          <a:chOff x="0" y="0"/>
          <a:chExt cx="0" cy="0"/>
        </a:xfrm>
      </p:grpSpPr>
      <p:sp>
        <p:nvSpPr>
          <p:cNvPr id="2158" name="Google Shape;2158;p140"/>
          <p:cNvSpPr txBox="1"/>
          <p:nvPr/>
        </p:nvSpPr>
        <p:spPr>
          <a:xfrm>
            <a:off x="342900" y="450000"/>
            <a:ext cx="8449200" cy="3899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800"/>
              <a:buFont typeface="Arial"/>
              <a:buNone/>
            </a:pPr>
            <a:r>
              <a:t/>
            </a:r>
            <a:endParaRPr b="1" sz="4700">
              <a:solidFill>
                <a:srgbClr val="42FFB7"/>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4800"/>
              <a:buFont typeface="Arial"/>
              <a:buNone/>
            </a:pPr>
            <a:r>
              <a:t/>
            </a:r>
            <a:endParaRPr b="1" sz="1900">
              <a:solidFill>
                <a:srgbClr val="42FFB7"/>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4800"/>
              <a:buFont typeface="Arial"/>
              <a:buNone/>
            </a:pPr>
            <a:r>
              <a:rPr lang="es" sz="3300">
                <a:solidFill>
                  <a:srgbClr val="42FFB7"/>
                </a:solidFill>
                <a:latin typeface="Raleway"/>
                <a:ea typeface="Raleway"/>
                <a:cs typeface="Raleway"/>
                <a:sym typeface="Raleway"/>
              </a:rPr>
              <a:t>The </a:t>
            </a:r>
            <a:r>
              <a:rPr b="1" lang="es" sz="3300">
                <a:solidFill>
                  <a:srgbClr val="42FFB7"/>
                </a:solidFill>
                <a:latin typeface="Raleway"/>
                <a:ea typeface="Raleway"/>
                <a:cs typeface="Raleway"/>
                <a:sym typeface="Raleway"/>
              </a:rPr>
              <a:t>HCMI is a kind of a restricted EMS that looks into ONLY the carbon footprint</a:t>
            </a:r>
            <a:r>
              <a:rPr lang="es" sz="3300">
                <a:solidFill>
                  <a:srgbClr val="42FFB7"/>
                </a:solidFill>
                <a:latin typeface="Raleway"/>
                <a:ea typeface="Raleway"/>
                <a:cs typeface="Raleway"/>
                <a:sym typeface="Raleway"/>
              </a:rPr>
              <a:t> of the premise and not its general environmental performance. </a:t>
            </a:r>
            <a:endParaRPr sz="3300">
              <a:solidFill>
                <a:srgbClr val="42FFB7"/>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4800"/>
              <a:buFont typeface="Arial"/>
              <a:buNone/>
            </a:pPr>
            <a:r>
              <a:rPr lang="es" sz="3300">
                <a:solidFill>
                  <a:srgbClr val="42FFB7"/>
                </a:solidFill>
                <a:latin typeface="Raleway"/>
                <a:ea typeface="Raleway"/>
                <a:cs typeface="Raleway"/>
                <a:sym typeface="Raleway"/>
              </a:rPr>
              <a:t>However it is also </a:t>
            </a:r>
            <a:r>
              <a:rPr b="1" lang="es" sz="3300">
                <a:solidFill>
                  <a:srgbClr val="42FFB7"/>
                </a:solidFill>
                <a:latin typeface="Raleway"/>
                <a:ea typeface="Raleway"/>
                <a:cs typeface="Raleway"/>
                <a:sym typeface="Raleway"/>
              </a:rPr>
              <a:t>very popular among hotels</a:t>
            </a:r>
            <a:r>
              <a:rPr lang="es" sz="3300">
                <a:solidFill>
                  <a:srgbClr val="42FFB7"/>
                </a:solidFill>
                <a:latin typeface="Raleway"/>
                <a:ea typeface="Raleway"/>
                <a:cs typeface="Raleway"/>
                <a:sym typeface="Raleway"/>
              </a:rPr>
              <a:t>. There are more than 25.000 hotels globally implementing the HCMI</a:t>
            </a:r>
            <a:endParaRPr sz="3300">
              <a:solidFill>
                <a:srgbClr val="42FFB7"/>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4800"/>
              <a:buFont typeface="Arial"/>
              <a:buNone/>
            </a:pPr>
            <a:r>
              <a:t/>
            </a:r>
            <a:endParaRPr b="1" sz="4800">
              <a:solidFill>
                <a:srgbClr val="42FFB7"/>
              </a:solidFill>
              <a:latin typeface="Raleway"/>
              <a:ea typeface="Raleway"/>
              <a:cs typeface="Raleway"/>
              <a:sym typeface="Raleway"/>
            </a:endParaRPr>
          </a:p>
          <a:p>
            <a:pPr indent="0" lvl="0" marL="0" marR="0" rtl="0" algn="ctr">
              <a:lnSpc>
                <a:spcPct val="115000"/>
              </a:lnSpc>
              <a:spcBef>
                <a:spcPts val="0"/>
              </a:spcBef>
              <a:spcAft>
                <a:spcPts val="0"/>
              </a:spcAft>
              <a:buClr>
                <a:srgbClr val="000000"/>
              </a:buClr>
              <a:buSzPts val="1300"/>
              <a:buFont typeface="Arial"/>
              <a:buNone/>
            </a:pPr>
            <a:r>
              <a:t/>
            </a:r>
            <a:endParaRPr b="0" i="0" sz="1300" u="none" cap="none" strike="noStrike">
              <a:solidFill>
                <a:srgbClr val="FFFFFF"/>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BFBFB"/>
              </a:solidFill>
              <a:latin typeface="Roboto Light"/>
              <a:ea typeface="Roboto Light"/>
              <a:cs typeface="Roboto Light"/>
              <a:sym typeface="Roboto Light"/>
            </a:endParaRPr>
          </a:p>
          <a:p>
            <a:pPr indent="0" lvl="0" marL="0" marR="0" rtl="0" algn="ctr">
              <a:lnSpc>
                <a:spcPct val="115000"/>
              </a:lnSpc>
              <a:spcBef>
                <a:spcPts val="0"/>
              </a:spcBef>
              <a:spcAft>
                <a:spcPts val="0"/>
              </a:spcAft>
              <a:buClr>
                <a:srgbClr val="000000"/>
              </a:buClr>
              <a:buSzPts val="2300"/>
              <a:buFont typeface="Arial"/>
              <a:buNone/>
            </a:pPr>
            <a:r>
              <a:t/>
            </a:r>
            <a:endParaRPr b="0" i="0" sz="2300" u="none" cap="none" strike="noStrike">
              <a:solidFill>
                <a:srgbClr val="FFFFFF"/>
              </a:solidFill>
              <a:latin typeface="Raleway"/>
              <a:ea typeface="Raleway"/>
              <a:cs typeface="Raleway"/>
              <a:sym typeface="Raleway"/>
            </a:endParaRPr>
          </a:p>
        </p:txBody>
      </p:sp>
      <p:pic>
        <p:nvPicPr>
          <p:cNvPr id="2159" name="Google Shape;2159;p140"/>
          <p:cNvPicPr preferRelativeResize="0"/>
          <p:nvPr/>
        </p:nvPicPr>
        <p:blipFill>
          <a:blip r:embed="rId3">
            <a:alphaModFix/>
          </a:blip>
          <a:stretch>
            <a:fillRect/>
          </a:stretch>
        </p:blipFill>
        <p:spPr>
          <a:xfrm>
            <a:off x="457950" y="89650"/>
            <a:ext cx="1354826" cy="1245799"/>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3" name="Shape 2163"/>
        <p:cNvGrpSpPr/>
        <p:nvPr/>
      </p:nvGrpSpPr>
      <p:grpSpPr>
        <a:xfrm>
          <a:off x="0" y="0"/>
          <a:ext cx="0" cy="0"/>
          <a:chOff x="0" y="0"/>
          <a:chExt cx="0" cy="0"/>
        </a:xfrm>
      </p:grpSpPr>
      <p:sp>
        <p:nvSpPr>
          <p:cNvPr id="2164" name="Google Shape;2164;p141"/>
          <p:cNvSpPr txBox="1"/>
          <p:nvPr/>
        </p:nvSpPr>
        <p:spPr>
          <a:xfrm>
            <a:off x="457950" y="297600"/>
            <a:ext cx="8334000" cy="3899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800"/>
              <a:buFont typeface="Arial"/>
              <a:buNone/>
            </a:pPr>
            <a:r>
              <a:t/>
            </a:r>
            <a:endParaRPr b="1" sz="4800">
              <a:solidFill>
                <a:srgbClr val="42FFB7"/>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4800"/>
              <a:buFont typeface="Arial"/>
              <a:buNone/>
            </a:pPr>
            <a:r>
              <a:t/>
            </a:r>
            <a:endParaRPr b="1" sz="2000">
              <a:solidFill>
                <a:srgbClr val="42FFB7"/>
              </a:solidFill>
              <a:latin typeface="Raleway"/>
              <a:ea typeface="Raleway"/>
              <a:cs typeface="Raleway"/>
              <a:sym typeface="Raleway"/>
            </a:endParaRPr>
          </a:p>
          <a:p>
            <a:pPr indent="0" lvl="0" marL="0" marR="0" rtl="0" algn="l">
              <a:lnSpc>
                <a:spcPct val="100000"/>
              </a:lnSpc>
              <a:spcBef>
                <a:spcPts val="0"/>
              </a:spcBef>
              <a:spcAft>
                <a:spcPts val="0"/>
              </a:spcAft>
              <a:buNone/>
            </a:pPr>
            <a:r>
              <a:rPr lang="es" sz="3200">
                <a:solidFill>
                  <a:srgbClr val="42FFB7"/>
                </a:solidFill>
                <a:latin typeface="Raleway"/>
                <a:ea typeface="Raleway"/>
                <a:cs typeface="Raleway"/>
                <a:sym typeface="Raleway"/>
              </a:rPr>
              <a:t>Data collection must now cover </a:t>
            </a:r>
            <a:r>
              <a:rPr b="1" lang="es" sz="3200">
                <a:solidFill>
                  <a:srgbClr val="42FFB7"/>
                </a:solidFill>
                <a:latin typeface="Raleway"/>
                <a:ea typeface="Raleway"/>
                <a:cs typeface="Raleway"/>
                <a:sym typeface="Raleway"/>
              </a:rPr>
              <a:t>all aspects</a:t>
            </a:r>
            <a:r>
              <a:rPr lang="es" sz="3200">
                <a:solidFill>
                  <a:srgbClr val="42FFB7"/>
                </a:solidFill>
                <a:latin typeface="Raleway"/>
                <a:ea typeface="Raleway"/>
                <a:cs typeface="Raleway"/>
                <a:sym typeface="Raleway"/>
              </a:rPr>
              <a:t> of the premise carbon footprint </a:t>
            </a:r>
            <a:endParaRPr sz="3200">
              <a:solidFill>
                <a:srgbClr val="42FFB7"/>
              </a:solidFill>
              <a:latin typeface="Raleway"/>
              <a:ea typeface="Raleway"/>
              <a:cs typeface="Raleway"/>
              <a:sym typeface="Raleway"/>
            </a:endParaRPr>
          </a:p>
          <a:p>
            <a:pPr indent="-431800" lvl="0" marL="457200" marR="0" rtl="0" algn="l">
              <a:lnSpc>
                <a:spcPct val="100000"/>
              </a:lnSpc>
              <a:spcBef>
                <a:spcPts val="500"/>
              </a:spcBef>
              <a:spcAft>
                <a:spcPts val="0"/>
              </a:spcAft>
              <a:buClr>
                <a:srgbClr val="42FFB7"/>
              </a:buClr>
              <a:buSzPts val="3200"/>
              <a:buFont typeface="Raleway"/>
              <a:buChar char="●"/>
            </a:pPr>
            <a:r>
              <a:rPr lang="es" sz="3200">
                <a:solidFill>
                  <a:srgbClr val="42FFB7"/>
                </a:solidFill>
                <a:latin typeface="Raleway"/>
                <a:ea typeface="Raleway"/>
                <a:cs typeface="Raleway"/>
                <a:sym typeface="Raleway"/>
              </a:rPr>
              <a:t>HVAC, </a:t>
            </a:r>
            <a:endParaRPr sz="3200">
              <a:solidFill>
                <a:srgbClr val="42FFB7"/>
              </a:solidFill>
              <a:latin typeface="Raleway"/>
              <a:ea typeface="Raleway"/>
              <a:cs typeface="Raleway"/>
              <a:sym typeface="Raleway"/>
            </a:endParaRPr>
          </a:p>
          <a:p>
            <a:pPr indent="-431800" lvl="0" marL="457200" marR="0" rtl="0" algn="l">
              <a:lnSpc>
                <a:spcPct val="100000"/>
              </a:lnSpc>
              <a:spcBef>
                <a:spcPts val="0"/>
              </a:spcBef>
              <a:spcAft>
                <a:spcPts val="0"/>
              </a:spcAft>
              <a:buClr>
                <a:srgbClr val="42FFB7"/>
              </a:buClr>
              <a:buSzPts val="3200"/>
              <a:buFont typeface="Raleway"/>
              <a:buChar char="●"/>
            </a:pPr>
            <a:r>
              <a:rPr lang="es" sz="3200">
                <a:solidFill>
                  <a:srgbClr val="42FFB7"/>
                </a:solidFill>
                <a:latin typeface="Raleway"/>
                <a:ea typeface="Raleway"/>
                <a:cs typeface="Raleway"/>
                <a:sym typeface="Raleway"/>
              </a:rPr>
              <a:t>Lighting, </a:t>
            </a:r>
            <a:endParaRPr sz="3200">
              <a:solidFill>
                <a:srgbClr val="42FFB7"/>
              </a:solidFill>
              <a:latin typeface="Raleway"/>
              <a:ea typeface="Raleway"/>
              <a:cs typeface="Raleway"/>
              <a:sym typeface="Raleway"/>
            </a:endParaRPr>
          </a:p>
          <a:p>
            <a:pPr indent="-431800" lvl="0" marL="457200" marR="0" rtl="0" algn="l">
              <a:lnSpc>
                <a:spcPct val="100000"/>
              </a:lnSpc>
              <a:spcBef>
                <a:spcPts val="0"/>
              </a:spcBef>
              <a:spcAft>
                <a:spcPts val="0"/>
              </a:spcAft>
              <a:buClr>
                <a:srgbClr val="42FFB7"/>
              </a:buClr>
              <a:buSzPts val="3200"/>
              <a:buFont typeface="Raleway"/>
              <a:buChar char="●"/>
            </a:pPr>
            <a:r>
              <a:rPr lang="es" sz="3200">
                <a:solidFill>
                  <a:srgbClr val="42FFB7"/>
                </a:solidFill>
                <a:latin typeface="Raleway"/>
                <a:ea typeface="Raleway"/>
                <a:cs typeface="Raleway"/>
                <a:sym typeface="Raleway"/>
              </a:rPr>
              <a:t>DHW, </a:t>
            </a:r>
            <a:endParaRPr sz="3200">
              <a:solidFill>
                <a:srgbClr val="42FFB7"/>
              </a:solidFill>
              <a:latin typeface="Raleway"/>
              <a:ea typeface="Raleway"/>
              <a:cs typeface="Raleway"/>
              <a:sym typeface="Raleway"/>
            </a:endParaRPr>
          </a:p>
          <a:p>
            <a:pPr indent="-431800" lvl="0" marL="457200" marR="0" rtl="0" algn="l">
              <a:lnSpc>
                <a:spcPct val="100000"/>
              </a:lnSpc>
              <a:spcBef>
                <a:spcPts val="0"/>
              </a:spcBef>
              <a:spcAft>
                <a:spcPts val="0"/>
              </a:spcAft>
              <a:buClr>
                <a:srgbClr val="42FFB7"/>
              </a:buClr>
              <a:buSzPts val="3200"/>
              <a:buFont typeface="Raleway"/>
              <a:buChar char="●"/>
            </a:pPr>
            <a:r>
              <a:rPr lang="es" sz="3200">
                <a:solidFill>
                  <a:srgbClr val="42FFB7"/>
                </a:solidFill>
                <a:latin typeface="Raleway"/>
                <a:ea typeface="Raleway"/>
                <a:cs typeface="Raleway"/>
                <a:sym typeface="Raleway"/>
              </a:rPr>
              <a:t>Mobility services, </a:t>
            </a:r>
            <a:endParaRPr sz="3200">
              <a:solidFill>
                <a:srgbClr val="42FFB7"/>
              </a:solidFill>
              <a:latin typeface="Raleway"/>
              <a:ea typeface="Raleway"/>
              <a:cs typeface="Raleway"/>
              <a:sym typeface="Raleway"/>
            </a:endParaRPr>
          </a:p>
          <a:p>
            <a:pPr indent="-431800" lvl="0" marL="457200" marR="0" rtl="0" algn="l">
              <a:lnSpc>
                <a:spcPct val="100000"/>
              </a:lnSpc>
              <a:spcBef>
                <a:spcPts val="0"/>
              </a:spcBef>
              <a:spcAft>
                <a:spcPts val="0"/>
              </a:spcAft>
              <a:buClr>
                <a:srgbClr val="42FFB7"/>
              </a:buClr>
              <a:buSzPts val="3200"/>
              <a:buFont typeface="Raleway"/>
              <a:buChar char="●"/>
            </a:pPr>
            <a:r>
              <a:rPr lang="es" sz="3200">
                <a:solidFill>
                  <a:srgbClr val="42FFB7"/>
                </a:solidFill>
                <a:latin typeface="Raleway"/>
                <a:ea typeface="Raleway"/>
                <a:cs typeface="Raleway"/>
                <a:sym typeface="Raleway"/>
              </a:rPr>
              <a:t>Services (e.g. laundry washing)</a:t>
            </a:r>
            <a:endParaRPr b="1" sz="4600">
              <a:solidFill>
                <a:srgbClr val="42FFB7"/>
              </a:solidFill>
              <a:latin typeface="Raleway"/>
              <a:ea typeface="Raleway"/>
              <a:cs typeface="Raleway"/>
              <a:sym typeface="Raleway"/>
            </a:endParaRPr>
          </a:p>
          <a:p>
            <a:pPr indent="0" lvl="0" marL="0" marR="0" rtl="0" algn="ctr">
              <a:lnSpc>
                <a:spcPct val="115000"/>
              </a:lnSpc>
              <a:spcBef>
                <a:spcPts val="0"/>
              </a:spcBef>
              <a:spcAft>
                <a:spcPts val="0"/>
              </a:spcAft>
              <a:buClr>
                <a:srgbClr val="000000"/>
              </a:buClr>
              <a:buSzPts val="1300"/>
              <a:buFont typeface="Arial"/>
              <a:buNone/>
            </a:pPr>
            <a:r>
              <a:t/>
            </a:r>
            <a:endParaRPr b="0" i="0" sz="1300" u="none" cap="none" strike="noStrike">
              <a:solidFill>
                <a:srgbClr val="FFFFFF"/>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BFBFB"/>
              </a:solidFill>
              <a:latin typeface="Roboto Light"/>
              <a:ea typeface="Roboto Light"/>
              <a:cs typeface="Roboto Light"/>
              <a:sym typeface="Roboto Light"/>
            </a:endParaRPr>
          </a:p>
          <a:p>
            <a:pPr indent="0" lvl="0" marL="0" marR="0" rtl="0" algn="ctr">
              <a:lnSpc>
                <a:spcPct val="115000"/>
              </a:lnSpc>
              <a:spcBef>
                <a:spcPts val="0"/>
              </a:spcBef>
              <a:spcAft>
                <a:spcPts val="0"/>
              </a:spcAft>
              <a:buClr>
                <a:srgbClr val="000000"/>
              </a:buClr>
              <a:buSzPts val="2300"/>
              <a:buFont typeface="Arial"/>
              <a:buNone/>
            </a:pPr>
            <a:r>
              <a:t/>
            </a:r>
            <a:endParaRPr b="0" i="0" sz="2300" u="none" cap="none" strike="noStrike">
              <a:solidFill>
                <a:srgbClr val="FFFFFF"/>
              </a:solidFill>
              <a:latin typeface="Raleway"/>
              <a:ea typeface="Raleway"/>
              <a:cs typeface="Raleway"/>
              <a:sym typeface="Raleway"/>
            </a:endParaRPr>
          </a:p>
        </p:txBody>
      </p:sp>
      <p:pic>
        <p:nvPicPr>
          <p:cNvPr id="2165" name="Google Shape;2165;p141"/>
          <p:cNvPicPr preferRelativeResize="0"/>
          <p:nvPr/>
        </p:nvPicPr>
        <p:blipFill>
          <a:blip r:embed="rId3">
            <a:alphaModFix/>
          </a:blip>
          <a:stretch>
            <a:fillRect/>
          </a:stretch>
        </p:blipFill>
        <p:spPr>
          <a:xfrm>
            <a:off x="457950" y="89650"/>
            <a:ext cx="1354826" cy="1245799"/>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9" name="Shape 2169"/>
        <p:cNvGrpSpPr/>
        <p:nvPr/>
      </p:nvGrpSpPr>
      <p:grpSpPr>
        <a:xfrm>
          <a:off x="0" y="0"/>
          <a:ext cx="0" cy="0"/>
          <a:chOff x="0" y="0"/>
          <a:chExt cx="0" cy="0"/>
        </a:xfrm>
      </p:grpSpPr>
      <p:sp>
        <p:nvSpPr>
          <p:cNvPr id="2170" name="Google Shape;2170;p142"/>
          <p:cNvSpPr txBox="1"/>
          <p:nvPr/>
        </p:nvSpPr>
        <p:spPr>
          <a:xfrm>
            <a:off x="460743" y="244429"/>
            <a:ext cx="8191800" cy="1041600"/>
          </a:xfrm>
          <a:prstGeom prst="rect">
            <a:avLst/>
          </a:prstGeom>
          <a:noFill/>
          <a:ln>
            <a:noFill/>
          </a:ln>
        </p:spPr>
        <p:txBody>
          <a:bodyPr anchorCtr="0" anchor="t" bIns="91425" lIns="91425" spcFirstLastPara="1" rIns="91425" wrap="square" tIns="91425">
            <a:noAutofit/>
          </a:bodyPr>
          <a:lstStyle/>
          <a:p>
            <a:pPr indent="-425450" lvl="0" marL="457200" marR="0" rtl="0" algn="l">
              <a:lnSpc>
                <a:spcPct val="100000"/>
              </a:lnSpc>
              <a:spcBef>
                <a:spcPts val="0"/>
              </a:spcBef>
              <a:spcAft>
                <a:spcPts val="0"/>
              </a:spcAft>
              <a:buClr>
                <a:srgbClr val="42FFB7"/>
              </a:buClr>
              <a:buSzPts val="3100"/>
              <a:buFont typeface="Raleway"/>
              <a:buAutoNum type="arabicPeriod"/>
            </a:pPr>
            <a:r>
              <a:rPr b="1" lang="es" sz="3100">
                <a:solidFill>
                  <a:srgbClr val="42FFB7"/>
                </a:solidFill>
                <a:latin typeface="Raleway"/>
                <a:ea typeface="Raleway"/>
                <a:cs typeface="Raleway"/>
                <a:sym typeface="Raleway"/>
              </a:rPr>
              <a:t>Putting your HCMI together in 5 steps</a:t>
            </a:r>
            <a:endParaRPr i="0" sz="200" u="none" cap="none" strike="noStrike">
              <a:solidFill>
                <a:srgbClr val="FBFBFB"/>
              </a:solidFill>
              <a:latin typeface="Raleway"/>
              <a:ea typeface="Raleway"/>
              <a:cs typeface="Raleway"/>
              <a:sym typeface="Raleway"/>
            </a:endParaRPr>
          </a:p>
          <a:p>
            <a:pPr indent="0" lvl="0" marL="0" marR="0" rtl="0" algn="ctr">
              <a:lnSpc>
                <a:spcPct val="115000"/>
              </a:lnSpc>
              <a:spcBef>
                <a:spcPts val="0"/>
              </a:spcBef>
              <a:spcAft>
                <a:spcPts val="0"/>
              </a:spcAft>
              <a:buClr>
                <a:srgbClr val="000000"/>
              </a:buClr>
              <a:buSzPts val="700"/>
              <a:buFont typeface="Arial"/>
              <a:buNone/>
            </a:pPr>
            <a:r>
              <a:t/>
            </a:r>
            <a:endParaRPr i="0" sz="2200" u="none" cap="none" strike="noStrike">
              <a:solidFill>
                <a:srgbClr val="FBFBFB"/>
              </a:solidFill>
              <a:latin typeface="Raleway"/>
              <a:ea typeface="Raleway"/>
              <a:cs typeface="Raleway"/>
              <a:sym typeface="Raleway"/>
            </a:endParaRPr>
          </a:p>
          <a:p>
            <a:pPr indent="0" lvl="0" marL="0" marR="0" rtl="0" algn="l">
              <a:lnSpc>
                <a:spcPct val="115000"/>
              </a:lnSpc>
              <a:spcBef>
                <a:spcPts val="0"/>
              </a:spcBef>
              <a:spcAft>
                <a:spcPts val="0"/>
              </a:spcAft>
              <a:buClr>
                <a:srgbClr val="000000"/>
              </a:buClr>
              <a:buSzPts val="2400"/>
              <a:buFont typeface="Arial"/>
              <a:buNone/>
            </a:pPr>
            <a:r>
              <a:t/>
            </a:r>
            <a:endParaRPr i="0" sz="2400" u="none" cap="none" strike="noStrike">
              <a:solidFill>
                <a:srgbClr val="FBFBFB"/>
              </a:solidFill>
              <a:latin typeface="Raleway"/>
              <a:ea typeface="Raleway"/>
              <a:cs typeface="Raleway"/>
              <a:sym typeface="Raleway"/>
            </a:endParaRPr>
          </a:p>
        </p:txBody>
      </p:sp>
      <p:grpSp>
        <p:nvGrpSpPr>
          <p:cNvPr id="2171" name="Google Shape;2171;p142"/>
          <p:cNvGrpSpPr/>
          <p:nvPr/>
        </p:nvGrpSpPr>
        <p:grpSpPr>
          <a:xfrm>
            <a:off x="58592" y="1153579"/>
            <a:ext cx="2108852" cy="2416154"/>
            <a:chOff x="466173" y="1171300"/>
            <a:chExt cx="2108852" cy="2416154"/>
          </a:xfrm>
        </p:grpSpPr>
        <p:sp>
          <p:nvSpPr>
            <p:cNvPr id="2172" name="Google Shape;2172;p142"/>
            <p:cNvSpPr/>
            <p:nvPr/>
          </p:nvSpPr>
          <p:spPr>
            <a:xfrm>
              <a:off x="902781" y="3080265"/>
              <a:ext cx="1534500" cy="133500"/>
            </a:xfrm>
            <a:prstGeom prst="rect">
              <a:avLst/>
            </a:prstGeom>
            <a:solidFill>
              <a:srgbClr val="0E94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3" name="Google Shape;2173;p142"/>
            <p:cNvSpPr txBox="1"/>
            <p:nvPr/>
          </p:nvSpPr>
          <p:spPr>
            <a:xfrm>
              <a:off x="466173" y="3216054"/>
              <a:ext cx="871200" cy="371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s" sz="1200">
                  <a:solidFill>
                    <a:srgbClr val="FFFFFF"/>
                  </a:solidFill>
                  <a:latin typeface="Roboto"/>
                  <a:ea typeface="Roboto"/>
                  <a:cs typeface="Roboto"/>
                  <a:sym typeface="Roboto"/>
                </a:rPr>
                <a:t>1</a:t>
              </a:r>
              <a:endParaRPr b="1" sz="1200">
                <a:solidFill>
                  <a:srgbClr val="FFFFFF"/>
                </a:solidFill>
                <a:latin typeface="Roboto"/>
                <a:ea typeface="Roboto"/>
                <a:cs typeface="Roboto"/>
                <a:sym typeface="Roboto"/>
              </a:endParaRPr>
            </a:p>
          </p:txBody>
        </p:sp>
        <p:grpSp>
          <p:nvGrpSpPr>
            <p:cNvPr id="2174" name="Google Shape;2174;p142"/>
            <p:cNvGrpSpPr/>
            <p:nvPr/>
          </p:nvGrpSpPr>
          <p:grpSpPr>
            <a:xfrm>
              <a:off x="851208" y="2800855"/>
              <a:ext cx="92400" cy="411825"/>
              <a:chOff x="845575" y="2563700"/>
              <a:chExt cx="92400" cy="411825"/>
            </a:xfrm>
          </p:grpSpPr>
          <p:cxnSp>
            <p:nvCxnSpPr>
              <p:cNvPr id="2175" name="Google Shape;2175;p142"/>
              <p:cNvCxnSpPr/>
              <p:nvPr/>
            </p:nvCxnSpPr>
            <p:spPr>
              <a:xfrm>
                <a:off x="891775" y="2616125"/>
                <a:ext cx="0" cy="359400"/>
              </a:xfrm>
              <a:prstGeom prst="straightConnector1">
                <a:avLst/>
              </a:prstGeom>
              <a:noFill/>
              <a:ln cap="flat" cmpd="sng" w="9525">
                <a:solidFill>
                  <a:srgbClr val="FFFFFF"/>
                </a:solidFill>
                <a:prstDash val="solid"/>
                <a:round/>
                <a:headEnd len="sm" w="sm" type="none"/>
                <a:tailEnd len="sm" w="sm" type="none"/>
              </a:ln>
            </p:spPr>
          </p:cxnSp>
          <p:sp>
            <p:nvSpPr>
              <p:cNvPr id="2176" name="Google Shape;2176;p142"/>
              <p:cNvSpPr/>
              <p:nvPr/>
            </p:nvSpPr>
            <p:spPr>
              <a:xfrm>
                <a:off x="845575" y="2563700"/>
                <a:ext cx="92400" cy="924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77" name="Google Shape;2177;p142"/>
            <p:cNvSpPr txBox="1"/>
            <p:nvPr/>
          </p:nvSpPr>
          <p:spPr>
            <a:xfrm>
              <a:off x="793325" y="1171300"/>
              <a:ext cx="1781700" cy="162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 sz="1200">
                  <a:solidFill>
                    <a:srgbClr val="FFFFFF"/>
                  </a:solidFill>
                  <a:latin typeface="Raleway"/>
                  <a:ea typeface="Raleway"/>
                  <a:cs typeface="Raleway"/>
                  <a:sym typeface="Raleway"/>
                </a:rPr>
                <a:t>Brainstorm the idea for your </a:t>
              </a:r>
              <a:r>
                <a:rPr b="1" lang="es" sz="1200">
                  <a:solidFill>
                    <a:srgbClr val="FFFFFF"/>
                  </a:solidFill>
                  <a:latin typeface="Raleway"/>
                  <a:ea typeface="Raleway"/>
                  <a:cs typeface="Raleway"/>
                  <a:sym typeface="Raleway"/>
                </a:rPr>
                <a:t>HCMI </a:t>
              </a:r>
              <a:endParaRPr b="1" sz="1200">
                <a:solidFill>
                  <a:srgbClr val="FFFFFF"/>
                </a:solidFill>
                <a:latin typeface="Raleway"/>
                <a:ea typeface="Raleway"/>
                <a:cs typeface="Raleway"/>
                <a:sym typeface="Raleway"/>
              </a:endParaRPr>
            </a:p>
            <a:p>
              <a:pPr indent="0" lvl="0" marL="0" rtl="0" algn="l">
                <a:spcBef>
                  <a:spcPts val="0"/>
                </a:spcBef>
                <a:spcAft>
                  <a:spcPts val="0"/>
                </a:spcAft>
                <a:buNone/>
              </a:pPr>
              <a:r>
                <a:t/>
              </a:r>
              <a:endParaRPr b="1" sz="1200">
                <a:solidFill>
                  <a:srgbClr val="FFFFFF"/>
                </a:solidFill>
                <a:latin typeface="Raleway"/>
                <a:ea typeface="Raleway"/>
                <a:cs typeface="Raleway"/>
                <a:sym typeface="Raleway"/>
              </a:endParaRPr>
            </a:p>
            <a:p>
              <a:pPr indent="0" lvl="0" marL="0" rtl="0" algn="l">
                <a:spcBef>
                  <a:spcPts val="0"/>
                </a:spcBef>
                <a:spcAft>
                  <a:spcPts val="1600"/>
                </a:spcAft>
                <a:buNone/>
              </a:pPr>
              <a:r>
                <a:rPr lang="es" sz="1200">
                  <a:solidFill>
                    <a:srgbClr val="FFFFFF"/>
                  </a:solidFill>
                  <a:latin typeface="Raleway"/>
                  <a:ea typeface="Raleway"/>
                  <a:cs typeface="Raleway"/>
                  <a:sym typeface="Raleway"/>
                </a:rPr>
                <a:t>Mobilise the organisation and collect ideas &amp; suggestions for proposed objectives</a:t>
              </a:r>
              <a:endParaRPr b="1" sz="1200">
                <a:solidFill>
                  <a:srgbClr val="FFFFFF"/>
                </a:solidFill>
                <a:latin typeface="Raleway"/>
                <a:ea typeface="Raleway"/>
                <a:cs typeface="Raleway"/>
                <a:sym typeface="Raleway"/>
              </a:endParaRPr>
            </a:p>
          </p:txBody>
        </p:sp>
      </p:grpSp>
      <p:grpSp>
        <p:nvGrpSpPr>
          <p:cNvPr id="2178" name="Google Shape;2178;p142"/>
          <p:cNvGrpSpPr/>
          <p:nvPr/>
        </p:nvGrpSpPr>
        <p:grpSpPr>
          <a:xfrm>
            <a:off x="1664124" y="2685666"/>
            <a:ext cx="2719870" cy="2277013"/>
            <a:chOff x="2071705" y="2703387"/>
            <a:chExt cx="2719870" cy="2277013"/>
          </a:xfrm>
        </p:grpSpPr>
        <p:sp>
          <p:nvSpPr>
            <p:cNvPr id="2179" name="Google Shape;2179;p142"/>
            <p:cNvSpPr/>
            <p:nvPr/>
          </p:nvSpPr>
          <p:spPr>
            <a:xfrm>
              <a:off x="2437281" y="3080265"/>
              <a:ext cx="1534500" cy="133500"/>
            </a:xfrm>
            <a:prstGeom prst="rect">
              <a:avLst/>
            </a:prstGeom>
            <a:solidFill>
              <a:srgbClr val="0856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0" name="Google Shape;2180;p142"/>
            <p:cNvSpPr txBox="1"/>
            <p:nvPr/>
          </p:nvSpPr>
          <p:spPr>
            <a:xfrm>
              <a:off x="2315975" y="3492700"/>
              <a:ext cx="2475600" cy="148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 sz="1200">
                  <a:solidFill>
                    <a:srgbClr val="FFFFFF"/>
                  </a:solidFill>
                  <a:latin typeface="Raleway"/>
                  <a:ea typeface="Raleway"/>
                  <a:cs typeface="Raleway"/>
                  <a:sym typeface="Raleway"/>
                </a:rPr>
                <a:t>Develop a first set of objectives and targets</a:t>
              </a:r>
              <a:endParaRPr b="1" sz="1200">
                <a:solidFill>
                  <a:srgbClr val="FFFFFF"/>
                </a:solidFill>
                <a:latin typeface="Raleway"/>
                <a:ea typeface="Raleway"/>
                <a:cs typeface="Raleway"/>
                <a:sym typeface="Raleway"/>
              </a:endParaRPr>
            </a:p>
            <a:p>
              <a:pPr indent="0" lvl="0" marL="0" rtl="0" algn="l">
                <a:spcBef>
                  <a:spcPts val="0"/>
                </a:spcBef>
                <a:spcAft>
                  <a:spcPts val="0"/>
                </a:spcAft>
                <a:buNone/>
              </a:pPr>
              <a:r>
                <a:t/>
              </a:r>
              <a:endParaRPr b="1" sz="1200">
                <a:solidFill>
                  <a:srgbClr val="FFFFFF"/>
                </a:solidFill>
                <a:latin typeface="Raleway"/>
                <a:ea typeface="Raleway"/>
                <a:cs typeface="Raleway"/>
                <a:sym typeface="Raleway"/>
              </a:endParaRPr>
            </a:p>
            <a:p>
              <a:pPr indent="0" lvl="0" marL="0" rtl="0" algn="l">
                <a:spcBef>
                  <a:spcPts val="0"/>
                </a:spcBef>
                <a:spcAft>
                  <a:spcPts val="1600"/>
                </a:spcAft>
                <a:buNone/>
              </a:pPr>
              <a:r>
                <a:rPr lang="es" sz="1200">
                  <a:solidFill>
                    <a:srgbClr val="FFFFFF"/>
                  </a:solidFill>
                  <a:latin typeface="Raleway"/>
                  <a:ea typeface="Raleway"/>
                  <a:cs typeface="Raleway"/>
                  <a:sym typeface="Raleway"/>
                </a:rPr>
                <a:t>Use the comments collected and your company knowledge and intuition to lay out a first set of </a:t>
              </a:r>
              <a:r>
                <a:rPr lang="es" sz="1200">
                  <a:solidFill>
                    <a:srgbClr val="FFFFFF"/>
                  </a:solidFill>
                  <a:latin typeface="Raleway"/>
                  <a:ea typeface="Raleway"/>
                  <a:cs typeface="Raleway"/>
                  <a:sym typeface="Raleway"/>
                </a:rPr>
                <a:t>HCMI </a:t>
              </a:r>
              <a:r>
                <a:rPr lang="es" sz="1200">
                  <a:solidFill>
                    <a:srgbClr val="FFFFFF"/>
                  </a:solidFill>
                  <a:latin typeface="Raleway"/>
                  <a:ea typeface="Raleway"/>
                  <a:cs typeface="Raleway"/>
                  <a:sym typeface="Raleway"/>
                </a:rPr>
                <a:t>objectives and specific </a:t>
              </a:r>
              <a:r>
                <a:rPr lang="es" sz="1100">
                  <a:solidFill>
                    <a:srgbClr val="FFFFFF"/>
                  </a:solidFill>
                  <a:latin typeface="Raleway"/>
                  <a:ea typeface="Raleway"/>
                  <a:cs typeface="Raleway"/>
                  <a:sym typeface="Raleway"/>
                </a:rPr>
                <a:t>targets</a:t>
              </a:r>
              <a:endParaRPr b="1" sz="800">
                <a:solidFill>
                  <a:srgbClr val="FFFFFF"/>
                </a:solidFill>
                <a:latin typeface="Roboto"/>
                <a:ea typeface="Roboto"/>
                <a:cs typeface="Roboto"/>
                <a:sym typeface="Roboto"/>
              </a:endParaRPr>
            </a:p>
          </p:txBody>
        </p:sp>
        <p:sp>
          <p:nvSpPr>
            <p:cNvPr id="2181" name="Google Shape;2181;p142"/>
            <p:cNvSpPr txBox="1"/>
            <p:nvPr/>
          </p:nvSpPr>
          <p:spPr>
            <a:xfrm>
              <a:off x="2071705" y="2703387"/>
              <a:ext cx="745800" cy="371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s" sz="1200">
                  <a:solidFill>
                    <a:srgbClr val="FFFFFF"/>
                  </a:solidFill>
                  <a:latin typeface="Roboto"/>
                  <a:ea typeface="Roboto"/>
                  <a:cs typeface="Roboto"/>
                  <a:sym typeface="Roboto"/>
                </a:rPr>
                <a:t>2</a:t>
              </a:r>
              <a:endParaRPr b="1" sz="1200">
                <a:solidFill>
                  <a:srgbClr val="FFFFFF"/>
                </a:solidFill>
                <a:latin typeface="Roboto"/>
                <a:ea typeface="Roboto"/>
                <a:cs typeface="Roboto"/>
                <a:sym typeface="Roboto"/>
              </a:endParaRPr>
            </a:p>
          </p:txBody>
        </p:sp>
        <p:grpSp>
          <p:nvGrpSpPr>
            <p:cNvPr id="2182" name="Google Shape;2182;p142"/>
            <p:cNvGrpSpPr/>
            <p:nvPr/>
          </p:nvGrpSpPr>
          <p:grpSpPr>
            <a:xfrm rot="10800000">
              <a:off x="2395183" y="3080258"/>
              <a:ext cx="92400" cy="411825"/>
              <a:chOff x="2070100" y="2563700"/>
              <a:chExt cx="92400" cy="411825"/>
            </a:xfrm>
          </p:grpSpPr>
          <p:cxnSp>
            <p:nvCxnSpPr>
              <p:cNvPr id="2183" name="Google Shape;2183;p142"/>
              <p:cNvCxnSpPr/>
              <p:nvPr/>
            </p:nvCxnSpPr>
            <p:spPr>
              <a:xfrm>
                <a:off x="2116300" y="2616125"/>
                <a:ext cx="0" cy="359400"/>
              </a:xfrm>
              <a:prstGeom prst="straightConnector1">
                <a:avLst/>
              </a:prstGeom>
              <a:noFill/>
              <a:ln cap="flat" cmpd="sng" w="9525">
                <a:solidFill>
                  <a:srgbClr val="FFFFFF"/>
                </a:solidFill>
                <a:prstDash val="solid"/>
                <a:round/>
                <a:headEnd len="sm" w="sm" type="none"/>
                <a:tailEnd len="sm" w="sm" type="none"/>
              </a:ln>
            </p:spPr>
          </p:cxnSp>
          <p:sp>
            <p:nvSpPr>
              <p:cNvPr id="2184" name="Google Shape;2184;p142"/>
              <p:cNvSpPr/>
              <p:nvPr/>
            </p:nvSpPr>
            <p:spPr>
              <a:xfrm>
                <a:off x="2070100" y="2563700"/>
                <a:ext cx="92400" cy="924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grpSp>
      </p:grpSp>
      <p:grpSp>
        <p:nvGrpSpPr>
          <p:cNvPr id="2185" name="Google Shape;2185;p142"/>
          <p:cNvGrpSpPr/>
          <p:nvPr/>
        </p:nvGrpSpPr>
        <p:grpSpPr>
          <a:xfrm>
            <a:off x="3235300" y="1153579"/>
            <a:ext cx="2473944" cy="2416158"/>
            <a:chOff x="3642907" y="1751317"/>
            <a:chExt cx="2473944" cy="1836126"/>
          </a:xfrm>
        </p:grpSpPr>
        <p:sp>
          <p:nvSpPr>
            <p:cNvPr id="2186" name="Google Shape;2186;p142"/>
            <p:cNvSpPr/>
            <p:nvPr/>
          </p:nvSpPr>
          <p:spPr>
            <a:xfrm>
              <a:off x="3971778" y="3080265"/>
              <a:ext cx="1534500" cy="133500"/>
            </a:xfrm>
            <a:prstGeom prst="rect">
              <a:avLst/>
            </a:prstGeom>
            <a:solidFill>
              <a:srgbClr val="0E94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87" name="Google Shape;2187;p142"/>
            <p:cNvGrpSpPr/>
            <p:nvPr/>
          </p:nvGrpSpPr>
          <p:grpSpPr>
            <a:xfrm>
              <a:off x="3924544" y="2800855"/>
              <a:ext cx="92400" cy="411825"/>
              <a:chOff x="845575" y="2563700"/>
              <a:chExt cx="92400" cy="411825"/>
            </a:xfrm>
          </p:grpSpPr>
          <p:cxnSp>
            <p:nvCxnSpPr>
              <p:cNvPr id="2188" name="Google Shape;2188;p142"/>
              <p:cNvCxnSpPr/>
              <p:nvPr/>
            </p:nvCxnSpPr>
            <p:spPr>
              <a:xfrm>
                <a:off x="891775" y="2616125"/>
                <a:ext cx="0" cy="359400"/>
              </a:xfrm>
              <a:prstGeom prst="straightConnector1">
                <a:avLst/>
              </a:prstGeom>
              <a:noFill/>
              <a:ln cap="flat" cmpd="sng" w="9525">
                <a:solidFill>
                  <a:srgbClr val="FFFFFF"/>
                </a:solidFill>
                <a:prstDash val="solid"/>
                <a:round/>
                <a:headEnd len="sm" w="sm" type="none"/>
                <a:tailEnd len="sm" w="sm" type="none"/>
              </a:ln>
            </p:spPr>
          </p:cxnSp>
          <p:sp>
            <p:nvSpPr>
              <p:cNvPr id="2189" name="Google Shape;2189;p142"/>
              <p:cNvSpPr/>
              <p:nvPr/>
            </p:nvSpPr>
            <p:spPr>
              <a:xfrm>
                <a:off x="845575" y="2563700"/>
                <a:ext cx="92400" cy="924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90" name="Google Shape;2190;p142"/>
            <p:cNvSpPr txBox="1"/>
            <p:nvPr/>
          </p:nvSpPr>
          <p:spPr>
            <a:xfrm>
              <a:off x="3642907" y="3216043"/>
              <a:ext cx="692700" cy="371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s" sz="1200">
                  <a:solidFill>
                    <a:srgbClr val="FFFFFF"/>
                  </a:solidFill>
                  <a:latin typeface="Roboto"/>
                  <a:ea typeface="Roboto"/>
                  <a:cs typeface="Roboto"/>
                  <a:sym typeface="Roboto"/>
                </a:rPr>
                <a:t>3</a:t>
              </a:r>
              <a:endParaRPr b="1" sz="1200">
                <a:solidFill>
                  <a:srgbClr val="FFFFFF"/>
                </a:solidFill>
                <a:latin typeface="Roboto"/>
                <a:ea typeface="Roboto"/>
                <a:cs typeface="Roboto"/>
                <a:sym typeface="Roboto"/>
              </a:endParaRPr>
            </a:p>
          </p:txBody>
        </p:sp>
        <p:sp>
          <p:nvSpPr>
            <p:cNvPr id="2191" name="Google Shape;2191;p142"/>
            <p:cNvSpPr txBox="1"/>
            <p:nvPr/>
          </p:nvSpPr>
          <p:spPr>
            <a:xfrm>
              <a:off x="3870751" y="1751317"/>
              <a:ext cx="2246100" cy="104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 sz="1200">
                  <a:solidFill>
                    <a:srgbClr val="FFFFFF"/>
                  </a:solidFill>
                  <a:latin typeface="Raleway"/>
                  <a:ea typeface="Raleway"/>
                  <a:cs typeface="Raleway"/>
                  <a:sym typeface="Raleway"/>
                </a:rPr>
                <a:t>Collect data required to monitor the selected objectives’ and targets’ progress</a:t>
              </a:r>
              <a:endParaRPr b="1" sz="1200">
                <a:solidFill>
                  <a:srgbClr val="FFFFFF"/>
                </a:solidFill>
                <a:latin typeface="Raleway"/>
                <a:ea typeface="Raleway"/>
                <a:cs typeface="Raleway"/>
                <a:sym typeface="Raleway"/>
              </a:endParaRPr>
            </a:p>
            <a:p>
              <a:pPr indent="0" lvl="0" marL="0" rtl="0" algn="l">
                <a:spcBef>
                  <a:spcPts val="0"/>
                </a:spcBef>
                <a:spcAft>
                  <a:spcPts val="0"/>
                </a:spcAft>
                <a:buNone/>
              </a:pPr>
              <a:r>
                <a:t/>
              </a:r>
              <a:endParaRPr b="1" sz="1200">
                <a:solidFill>
                  <a:srgbClr val="FFFFFF"/>
                </a:solidFill>
                <a:latin typeface="Raleway"/>
                <a:ea typeface="Raleway"/>
                <a:cs typeface="Raleway"/>
                <a:sym typeface="Raleway"/>
              </a:endParaRPr>
            </a:p>
            <a:p>
              <a:pPr indent="0" lvl="0" marL="0" rtl="0" algn="l">
                <a:spcBef>
                  <a:spcPts val="0"/>
                </a:spcBef>
                <a:spcAft>
                  <a:spcPts val="1600"/>
                </a:spcAft>
                <a:buNone/>
              </a:pPr>
              <a:r>
                <a:rPr lang="es" sz="1200">
                  <a:solidFill>
                    <a:srgbClr val="FFFFFF"/>
                  </a:solidFill>
                  <a:latin typeface="Raleway"/>
                  <a:ea typeface="Raleway"/>
                  <a:cs typeface="Raleway"/>
                  <a:sym typeface="Raleway"/>
                </a:rPr>
                <a:t>Launch a data collection to    set the baseline for your </a:t>
              </a:r>
              <a:r>
                <a:rPr lang="es" sz="1200">
                  <a:solidFill>
                    <a:srgbClr val="FFFFFF"/>
                  </a:solidFill>
                  <a:latin typeface="Raleway"/>
                  <a:ea typeface="Raleway"/>
                  <a:cs typeface="Raleway"/>
                  <a:sym typeface="Raleway"/>
                </a:rPr>
                <a:t>HCMI </a:t>
              </a:r>
              <a:endParaRPr b="1" sz="900">
                <a:solidFill>
                  <a:srgbClr val="FFFFFF"/>
                </a:solidFill>
                <a:latin typeface="Roboto"/>
                <a:ea typeface="Roboto"/>
                <a:cs typeface="Roboto"/>
                <a:sym typeface="Roboto"/>
              </a:endParaRPr>
            </a:p>
          </p:txBody>
        </p:sp>
      </p:grpSp>
      <p:grpSp>
        <p:nvGrpSpPr>
          <p:cNvPr id="2192" name="Google Shape;2192;p142"/>
          <p:cNvGrpSpPr/>
          <p:nvPr/>
        </p:nvGrpSpPr>
        <p:grpSpPr>
          <a:xfrm>
            <a:off x="4723708" y="2685666"/>
            <a:ext cx="3063362" cy="1733113"/>
            <a:chOff x="5131289" y="2703387"/>
            <a:chExt cx="3063362" cy="1733113"/>
          </a:xfrm>
        </p:grpSpPr>
        <p:sp>
          <p:nvSpPr>
            <p:cNvPr id="2193" name="Google Shape;2193;p142"/>
            <p:cNvSpPr/>
            <p:nvPr/>
          </p:nvSpPr>
          <p:spPr>
            <a:xfrm>
              <a:off x="5506276" y="3080265"/>
              <a:ext cx="1534500" cy="133500"/>
            </a:xfrm>
            <a:prstGeom prst="rect">
              <a:avLst/>
            </a:prstGeom>
            <a:solidFill>
              <a:srgbClr val="0856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94" name="Google Shape;2194;p142"/>
            <p:cNvGrpSpPr/>
            <p:nvPr/>
          </p:nvGrpSpPr>
          <p:grpSpPr>
            <a:xfrm rot="10800000">
              <a:off x="5455515" y="3080258"/>
              <a:ext cx="92400" cy="411825"/>
              <a:chOff x="2070100" y="2563700"/>
              <a:chExt cx="92400" cy="411825"/>
            </a:xfrm>
          </p:grpSpPr>
          <p:cxnSp>
            <p:nvCxnSpPr>
              <p:cNvPr id="2195" name="Google Shape;2195;p142"/>
              <p:cNvCxnSpPr/>
              <p:nvPr/>
            </p:nvCxnSpPr>
            <p:spPr>
              <a:xfrm>
                <a:off x="2116300" y="2616125"/>
                <a:ext cx="0" cy="359400"/>
              </a:xfrm>
              <a:prstGeom prst="straightConnector1">
                <a:avLst/>
              </a:prstGeom>
              <a:noFill/>
              <a:ln cap="flat" cmpd="sng" w="9525">
                <a:solidFill>
                  <a:srgbClr val="FFFFFF"/>
                </a:solidFill>
                <a:prstDash val="solid"/>
                <a:round/>
                <a:headEnd len="sm" w="sm" type="none"/>
                <a:tailEnd len="sm" w="sm" type="none"/>
              </a:ln>
            </p:spPr>
          </p:cxnSp>
          <p:sp>
            <p:nvSpPr>
              <p:cNvPr id="2196" name="Google Shape;2196;p142"/>
              <p:cNvSpPr/>
              <p:nvPr/>
            </p:nvSpPr>
            <p:spPr>
              <a:xfrm>
                <a:off x="2070100" y="2563700"/>
                <a:ext cx="92400" cy="924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97" name="Google Shape;2197;p142"/>
            <p:cNvSpPr txBox="1"/>
            <p:nvPr/>
          </p:nvSpPr>
          <p:spPr>
            <a:xfrm>
              <a:off x="5131289" y="2703387"/>
              <a:ext cx="745800" cy="371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s" sz="1200">
                  <a:solidFill>
                    <a:srgbClr val="FFFFFF"/>
                  </a:solidFill>
                  <a:latin typeface="Roboto"/>
                  <a:ea typeface="Roboto"/>
                  <a:cs typeface="Roboto"/>
                  <a:sym typeface="Roboto"/>
                </a:rPr>
                <a:t>4</a:t>
              </a:r>
              <a:endParaRPr b="1" sz="1200">
                <a:solidFill>
                  <a:srgbClr val="FFFFFF"/>
                </a:solidFill>
                <a:latin typeface="Roboto"/>
                <a:ea typeface="Roboto"/>
                <a:cs typeface="Roboto"/>
                <a:sym typeface="Roboto"/>
              </a:endParaRPr>
            </a:p>
          </p:txBody>
        </p:sp>
        <p:sp>
          <p:nvSpPr>
            <p:cNvPr id="2198" name="Google Shape;2198;p142"/>
            <p:cNvSpPr txBox="1"/>
            <p:nvPr/>
          </p:nvSpPr>
          <p:spPr>
            <a:xfrm>
              <a:off x="5370451" y="3492700"/>
              <a:ext cx="2824200" cy="94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 sz="1200">
                  <a:solidFill>
                    <a:srgbClr val="FFFFFF"/>
                  </a:solidFill>
                  <a:latin typeface="Raleway"/>
                  <a:ea typeface="Raleway"/>
                  <a:cs typeface="Raleway"/>
                  <a:sym typeface="Raleway"/>
                </a:rPr>
                <a:t>Brainstorm the data collection exercise to finalise your objectives and targets</a:t>
              </a:r>
              <a:endParaRPr b="1" sz="1200">
                <a:solidFill>
                  <a:srgbClr val="FFFFFF"/>
                </a:solidFill>
                <a:latin typeface="Raleway"/>
                <a:ea typeface="Raleway"/>
                <a:cs typeface="Raleway"/>
                <a:sym typeface="Raleway"/>
              </a:endParaRPr>
            </a:p>
            <a:p>
              <a:pPr indent="0" lvl="0" marL="0" rtl="0" algn="l">
                <a:spcBef>
                  <a:spcPts val="0"/>
                </a:spcBef>
                <a:spcAft>
                  <a:spcPts val="0"/>
                </a:spcAft>
                <a:buNone/>
              </a:pPr>
              <a:r>
                <a:t/>
              </a:r>
              <a:endParaRPr b="1" sz="1200">
                <a:solidFill>
                  <a:srgbClr val="FFFFFF"/>
                </a:solidFill>
                <a:latin typeface="Raleway"/>
                <a:ea typeface="Raleway"/>
                <a:cs typeface="Raleway"/>
                <a:sym typeface="Raleway"/>
              </a:endParaRPr>
            </a:p>
            <a:p>
              <a:pPr indent="0" lvl="0" marL="0" rtl="0" algn="l">
                <a:spcBef>
                  <a:spcPts val="0"/>
                </a:spcBef>
                <a:spcAft>
                  <a:spcPts val="1600"/>
                </a:spcAft>
                <a:buNone/>
              </a:pPr>
              <a:r>
                <a:rPr lang="es" sz="1200">
                  <a:solidFill>
                    <a:srgbClr val="FFFFFF"/>
                  </a:solidFill>
                  <a:latin typeface="Raleway"/>
                  <a:ea typeface="Raleway"/>
                  <a:cs typeface="Raleway"/>
                  <a:sym typeface="Raleway"/>
                </a:rPr>
                <a:t>Exploit the data collection experience to assess and stabilise your objectives and targets</a:t>
              </a:r>
              <a:endParaRPr b="1" sz="900">
                <a:solidFill>
                  <a:srgbClr val="FFFFFF"/>
                </a:solidFill>
                <a:latin typeface="Roboto"/>
                <a:ea typeface="Roboto"/>
                <a:cs typeface="Roboto"/>
                <a:sym typeface="Roboto"/>
              </a:endParaRPr>
            </a:p>
          </p:txBody>
        </p:sp>
      </p:grpSp>
      <p:grpSp>
        <p:nvGrpSpPr>
          <p:cNvPr id="2199" name="Google Shape;2199;p142"/>
          <p:cNvGrpSpPr/>
          <p:nvPr/>
        </p:nvGrpSpPr>
        <p:grpSpPr>
          <a:xfrm>
            <a:off x="6263474" y="2534665"/>
            <a:ext cx="2475461" cy="1035072"/>
            <a:chOff x="6671021" y="2800855"/>
            <a:chExt cx="2475461" cy="786589"/>
          </a:xfrm>
        </p:grpSpPr>
        <p:sp>
          <p:nvSpPr>
            <p:cNvPr id="2200" name="Google Shape;2200;p142"/>
            <p:cNvSpPr/>
            <p:nvPr/>
          </p:nvSpPr>
          <p:spPr>
            <a:xfrm>
              <a:off x="7040783" y="3080265"/>
              <a:ext cx="2105700" cy="133500"/>
            </a:xfrm>
            <a:prstGeom prst="rect">
              <a:avLst/>
            </a:prstGeom>
            <a:solidFill>
              <a:srgbClr val="0E94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01" name="Google Shape;2201;p142"/>
            <p:cNvGrpSpPr/>
            <p:nvPr/>
          </p:nvGrpSpPr>
          <p:grpSpPr>
            <a:xfrm>
              <a:off x="6994658" y="2800855"/>
              <a:ext cx="92400" cy="411825"/>
              <a:chOff x="845575" y="2563700"/>
              <a:chExt cx="92400" cy="411825"/>
            </a:xfrm>
          </p:grpSpPr>
          <p:cxnSp>
            <p:nvCxnSpPr>
              <p:cNvPr id="2202" name="Google Shape;2202;p142"/>
              <p:cNvCxnSpPr/>
              <p:nvPr/>
            </p:nvCxnSpPr>
            <p:spPr>
              <a:xfrm>
                <a:off x="891775" y="2616125"/>
                <a:ext cx="0" cy="359400"/>
              </a:xfrm>
              <a:prstGeom prst="straightConnector1">
                <a:avLst/>
              </a:prstGeom>
              <a:noFill/>
              <a:ln cap="flat" cmpd="sng" w="9525">
                <a:solidFill>
                  <a:srgbClr val="FFFFFF"/>
                </a:solidFill>
                <a:prstDash val="solid"/>
                <a:round/>
                <a:headEnd len="sm" w="sm" type="none"/>
                <a:tailEnd len="sm" w="sm" type="none"/>
              </a:ln>
            </p:spPr>
          </p:cxnSp>
          <p:sp>
            <p:nvSpPr>
              <p:cNvPr id="2203" name="Google Shape;2203;p142"/>
              <p:cNvSpPr/>
              <p:nvPr/>
            </p:nvSpPr>
            <p:spPr>
              <a:xfrm>
                <a:off x="845575" y="2563700"/>
                <a:ext cx="92400" cy="924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04" name="Google Shape;2204;p142"/>
            <p:cNvSpPr txBox="1"/>
            <p:nvPr/>
          </p:nvSpPr>
          <p:spPr>
            <a:xfrm>
              <a:off x="6671021" y="3216043"/>
              <a:ext cx="745800" cy="371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s" sz="1200">
                  <a:solidFill>
                    <a:srgbClr val="FFFFFF"/>
                  </a:solidFill>
                  <a:latin typeface="Roboto"/>
                  <a:ea typeface="Roboto"/>
                  <a:cs typeface="Roboto"/>
                  <a:sym typeface="Roboto"/>
                </a:rPr>
                <a:t>5</a:t>
              </a:r>
              <a:endParaRPr b="1" sz="1200">
                <a:solidFill>
                  <a:srgbClr val="FFFFFF"/>
                </a:solidFill>
                <a:latin typeface="Roboto"/>
                <a:ea typeface="Roboto"/>
                <a:cs typeface="Roboto"/>
                <a:sym typeface="Roboto"/>
              </a:endParaRPr>
            </a:p>
          </p:txBody>
        </p:sp>
      </p:grpSp>
      <p:sp>
        <p:nvSpPr>
          <p:cNvPr id="2205" name="Google Shape;2205;p142"/>
          <p:cNvSpPr txBox="1"/>
          <p:nvPr/>
        </p:nvSpPr>
        <p:spPr>
          <a:xfrm>
            <a:off x="6625819" y="1152279"/>
            <a:ext cx="2026800" cy="149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 sz="1200">
                <a:solidFill>
                  <a:srgbClr val="FFFFFF"/>
                </a:solidFill>
                <a:latin typeface="Raleway"/>
                <a:ea typeface="Raleway"/>
                <a:cs typeface="Raleway"/>
                <a:sym typeface="Raleway"/>
              </a:rPr>
              <a:t>Develop the </a:t>
            </a:r>
            <a:r>
              <a:rPr b="1" lang="es" sz="1200">
                <a:solidFill>
                  <a:srgbClr val="FFFFFF"/>
                </a:solidFill>
                <a:latin typeface="Raleway"/>
                <a:ea typeface="Raleway"/>
                <a:cs typeface="Raleway"/>
                <a:sym typeface="Raleway"/>
              </a:rPr>
              <a:t>HCMI </a:t>
            </a:r>
            <a:r>
              <a:rPr b="1" lang="es" sz="1200">
                <a:solidFill>
                  <a:srgbClr val="FFFFFF"/>
                </a:solidFill>
                <a:latin typeface="Raleway"/>
                <a:ea typeface="Raleway"/>
                <a:cs typeface="Raleway"/>
                <a:sym typeface="Raleway"/>
              </a:rPr>
              <a:t>action plan</a:t>
            </a:r>
            <a:endParaRPr b="1" sz="1200">
              <a:solidFill>
                <a:srgbClr val="FFFFFF"/>
              </a:solidFill>
              <a:latin typeface="Raleway"/>
              <a:ea typeface="Raleway"/>
              <a:cs typeface="Raleway"/>
              <a:sym typeface="Raleway"/>
            </a:endParaRPr>
          </a:p>
          <a:p>
            <a:pPr indent="0" lvl="0" marL="0" rtl="0" algn="l">
              <a:spcBef>
                <a:spcPts val="0"/>
              </a:spcBef>
              <a:spcAft>
                <a:spcPts val="0"/>
              </a:spcAft>
              <a:buNone/>
            </a:pPr>
            <a:r>
              <a:t/>
            </a:r>
            <a:endParaRPr b="1" sz="1200">
              <a:solidFill>
                <a:srgbClr val="FFFFFF"/>
              </a:solidFill>
              <a:latin typeface="Raleway"/>
              <a:ea typeface="Raleway"/>
              <a:cs typeface="Raleway"/>
              <a:sym typeface="Raleway"/>
            </a:endParaRPr>
          </a:p>
          <a:p>
            <a:pPr indent="0" lvl="0" marL="0" rtl="0" algn="l">
              <a:spcBef>
                <a:spcPts val="0"/>
              </a:spcBef>
              <a:spcAft>
                <a:spcPts val="1600"/>
              </a:spcAft>
              <a:buNone/>
            </a:pPr>
            <a:r>
              <a:rPr lang="es" sz="1200">
                <a:solidFill>
                  <a:srgbClr val="FFFFFF"/>
                </a:solidFill>
                <a:latin typeface="Raleway"/>
                <a:ea typeface="Raleway"/>
                <a:cs typeface="Raleway"/>
                <a:sym typeface="Raleway"/>
              </a:rPr>
              <a:t>Expand the stable objectives and targets to specific actions, planned in time, budgeted in cost and staffed in terms of human resources</a:t>
            </a:r>
            <a:endParaRPr/>
          </a:p>
        </p:txBody>
      </p:sp>
      <p:grpSp>
        <p:nvGrpSpPr>
          <p:cNvPr id="2206" name="Google Shape;2206;p142"/>
          <p:cNvGrpSpPr/>
          <p:nvPr/>
        </p:nvGrpSpPr>
        <p:grpSpPr>
          <a:xfrm>
            <a:off x="5362952" y="3429525"/>
            <a:ext cx="3823794" cy="1713995"/>
            <a:chOff x="5617001" y="923912"/>
            <a:chExt cx="3335771" cy="1876500"/>
          </a:xfrm>
        </p:grpSpPr>
        <p:sp>
          <p:nvSpPr>
            <p:cNvPr id="2207" name="Google Shape;2207;p142"/>
            <p:cNvSpPr/>
            <p:nvPr/>
          </p:nvSpPr>
          <p:spPr>
            <a:xfrm>
              <a:off x="5617001" y="923912"/>
              <a:ext cx="3298200" cy="1876500"/>
            </a:xfrm>
            <a:prstGeom prst="wedgeRectCallout">
              <a:avLst>
                <a:gd fmla="val -58085" name="adj1"/>
                <a:gd fmla="val -1539" name="adj2"/>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8" name="Google Shape;2208;p142"/>
            <p:cNvSpPr txBox="1"/>
            <p:nvPr/>
          </p:nvSpPr>
          <p:spPr>
            <a:xfrm>
              <a:off x="5683072" y="963968"/>
              <a:ext cx="3269700" cy="1796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lang="es" sz="1500">
                  <a:solidFill>
                    <a:srgbClr val="0E2A47"/>
                  </a:solidFill>
                  <a:latin typeface="Raleway"/>
                  <a:ea typeface="Raleway"/>
                  <a:cs typeface="Raleway"/>
                  <a:sym typeface="Raleway"/>
                </a:rPr>
                <a:t>HCMI is only about carbon data reporting. However, it is a not a bad idea to use HCMI in the general context, develop some objectives and an action plan around it, even if these will not need to be part of your HCMI report</a:t>
              </a:r>
              <a:endParaRPr i="0" sz="1500" u="none" cap="none" strike="noStrike">
                <a:solidFill>
                  <a:srgbClr val="0E2A47"/>
                </a:solidFill>
                <a:latin typeface="Raleway"/>
                <a:ea typeface="Raleway"/>
                <a:cs typeface="Raleway"/>
                <a:sym typeface="Raleway"/>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06"/>
                                        </p:tgtEl>
                                        <p:attrNameLst>
                                          <p:attrName>style.visibility</p:attrName>
                                        </p:attrNameLst>
                                      </p:cBhvr>
                                      <p:to>
                                        <p:strVal val="visible"/>
                                      </p:to>
                                    </p:set>
                                    <p:animEffect filter="fade" transition="in">
                                      <p:cBhvr>
                                        <p:cTn dur="1000"/>
                                        <p:tgtEl>
                                          <p:spTgt spid="22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2" name="Shape 2212"/>
        <p:cNvGrpSpPr/>
        <p:nvPr/>
      </p:nvGrpSpPr>
      <p:grpSpPr>
        <a:xfrm>
          <a:off x="0" y="0"/>
          <a:ext cx="0" cy="0"/>
          <a:chOff x="0" y="0"/>
          <a:chExt cx="0" cy="0"/>
        </a:xfrm>
      </p:grpSpPr>
      <p:sp>
        <p:nvSpPr>
          <p:cNvPr id="2213" name="Google Shape;2213;p143"/>
          <p:cNvSpPr txBox="1"/>
          <p:nvPr/>
        </p:nvSpPr>
        <p:spPr>
          <a:xfrm>
            <a:off x="433958" y="262150"/>
            <a:ext cx="8435400" cy="1041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4800"/>
              <a:buFont typeface="Arial"/>
              <a:buNone/>
            </a:pPr>
            <a:r>
              <a:rPr b="1" lang="es" sz="3100">
                <a:solidFill>
                  <a:srgbClr val="42FFB7"/>
                </a:solidFill>
                <a:latin typeface="Raleway"/>
                <a:ea typeface="Raleway"/>
                <a:cs typeface="Raleway"/>
                <a:sym typeface="Raleway"/>
              </a:rPr>
              <a:t>2. Running &amp; updating your HCMI in 3 steps</a:t>
            </a:r>
            <a:endParaRPr i="0" sz="3100" u="none" cap="none" strike="noStrike">
              <a:solidFill>
                <a:srgbClr val="FBFBFB"/>
              </a:solidFill>
              <a:latin typeface="Raleway"/>
              <a:ea typeface="Raleway"/>
              <a:cs typeface="Raleway"/>
              <a:sym typeface="Raleway"/>
            </a:endParaRPr>
          </a:p>
          <a:p>
            <a:pPr indent="0" lvl="0" marL="0" marR="0" rtl="0" algn="ctr">
              <a:lnSpc>
                <a:spcPct val="115000"/>
              </a:lnSpc>
              <a:spcBef>
                <a:spcPts val="0"/>
              </a:spcBef>
              <a:spcAft>
                <a:spcPts val="0"/>
              </a:spcAft>
              <a:buClr>
                <a:srgbClr val="000000"/>
              </a:buClr>
              <a:buSzPts val="700"/>
              <a:buFont typeface="Arial"/>
              <a:buNone/>
            </a:pPr>
            <a:r>
              <a:t/>
            </a:r>
            <a:endParaRPr i="0" sz="2200" u="none" cap="none" strike="noStrike">
              <a:solidFill>
                <a:srgbClr val="FBFBFB"/>
              </a:solidFill>
              <a:latin typeface="Raleway"/>
              <a:ea typeface="Raleway"/>
              <a:cs typeface="Raleway"/>
              <a:sym typeface="Raleway"/>
            </a:endParaRPr>
          </a:p>
          <a:p>
            <a:pPr indent="0" lvl="0" marL="0" marR="0" rtl="0" algn="l">
              <a:lnSpc>
                <a:spcPct val="115000"/>
              </a:lnSpc>
              <a:spcBef>
                <a:spcPts val="0"/>
              </a:spcBef>
              <a:spcAft>
                <a:spcPts val="0"/>
              </a:spcAft>
              <a:buClr>
                <a:srgbClr val="000000"/>
              </a:buClr>
              <a:buSzPts val="2400"/>
              <a:buFont typeface="Arial"/>
              <a:buNone/>
            </a:pPr>
            <a:r>
              <a:t/>
            </a:r>
            <a:endParaRPr i="0" sz="2400" u="none" cap="none" strike="noStrike">
              <a:solidFill>
                <a:srgbClr val="FBFBFB"/>
              </a:solidFill>
              <a:latin typeface="Raleway"/>
              <a:ea typeface="Raleway"/>
              <a:cs typeface="Raleway"/>
              <a:sym typeface="Raleway"/>
            </a:endParaRPr>
          </a:p>
        </p:txBody>
      </p:sp>
      <p:grpSp>
        <p:nvGrpSpPr>
          <p:cNvPr id="2214" name="Google Shape;2214;p143"/>
          <p:cNvGrpSpPr/>
          <p:nvPr/>
        </p:nvGrpSpPr>
        <p:grpSpPr>
          <a:xfrm>
            <a:off x="1439052" y="1190055"/>
            <a:ext cx="2541452" cy="1754129"/>
            <a:chOff x="466173" y="1833325"/>
            <a:chExt cx="2541452" cy="1754129"/>
          </a:xfrm>
        </p:grpSpPr>
        <p:sp>
          <p:nvSpPr>
            <p:cNvPr id="2215" name="Google Shape;2215;p143"/>
            <p:cNvSpPr/>
            <p:nvPr/>
          </p:nvSpPr>
          <p:spPr>
            <a:xfrm>
              <a:off x="902781" y="3080265"/>
              <a:ext cx="1534500" cy="133500"/>
            </a:xfrm>
            <a:prstGeom prst="rect">
              <a:avLst/>
            </a:prstGeom>
            <a:solidFill>
              <a:srgbClr val="0E94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6" name="Google Shape;2216;p143"/>
            <p:cNvSpPr txBox="1"/>
            <p:nvPr/>
          </p:nvSpPr>
          <p:spPr>
            <a:xfrm>
              <a:off x="466173" y="3216054"/>
              <a:ext cx="871200" cy="371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s" sz="1200">
                  <a:solidFill>
                    <a:srgbClr val="FFFFFF"/>
                  </a:solidFill>
                  <a:latin typeface="Roboto"/>
                  <a:ea typeface="Roboto"/>
                  <a:cs typeface="Roboto"/>
                  <a:sym typeface="Roboto"/>
                </a:rPr>
                <a:t>1</a:t>
              </a:r>
              <a:endParaRPr b="1" sz="1200">
                <a:solidFill>
                  <a:srgbClr val="FFFFFF"/>
                </a:solidFill>
                <a:latin typeface="Roboto"/>
                <a:ea typeface="Roboto"/>
                <a:cs typeface="Roboto"/>
                <a:sym typeface="Roboto"/>
              </a:endParaRPr>
            </a:p>
          </p:txBody>
        </p:sp>
        <p:grpSp>
          <p:nvGrpSpPr>
            <p:cNvPr id="2217" name="Google Shape;2217;p143"/>
            <p:cNvGrpSpPr/>
            <p:nvPr/>
          </p:nvGrpSpPr>
          <p:grpSpPr>
            <a:xfrm>
              <a:off x="851208" y="2800855"/>
              <a:ext cx="92400" cy="411825"/>
              <a:chOff x="845575" y="2563700"/>
              <a:chExt cx="92400" cy="411825"/>
            </a:xfrm>
          </p:grpSpPr>
          <p:cxnSp>
            <p:nvCxnSpPr>
              <p:cNvPr id="2218" name="Google Shape;2218;p143"/>
              <p:cNvCxnSpPr/>
              <p:nvPr/>
            </p:nvCxnSpPr>
            <p:spPr>
              <a:xfrm>
                <a:off x="891775" y="2616125"/>
                <a:ext cx="0" cy="359400"/>
              </a:xfrm>
              <a:prstGeom prst="straightConnector1">
                <a:avLst/>
              </a:prstGeom>
              <a:noFill/>
              <a:ln cap="flat" cmpd="sng" w="9525">
                <a:solidFill>
                  <a:srgbClr val="FFFFFF"/>
                </a:solidFill>
                <a:prstDash val="solid"/>
                <a:round/>
                <a:headEnd len="sm" w="sm" type="none"/>
                <a:tailEnd len="sm" w="sm" type="none"/>
              </a:ln>
            </p:spPr>
          </p:cxnSp>
          <p:sp>
            <p:nvSpPr>
              <p:cNvPr id="2219" name="Google Shape;2219;p143"/>
              <p:cNvSpPr/>
              <p:nvPr/>
            </p:nvSpPr>
            <p:spPr>
              <a:xfrm>
                <a:off x="845575" y="2563700"/>
                <a:ext cx="92400" cy="924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20" name="Google Shape;2220;p143"/>
            <p:cNvSpPr txBox="1"/>
            <p:nvPr/>
          </p:nvSpPr>
          <p:spPr>
            <a:xfrm>
              <a:off x="793325" y="1833325"/>
              <a:ext cx="2214300" cy="96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 sz="1200">
                  <a:solidFill>
                    <a:srgbClr val="FFFFFF"/>
                  </a:solidFill>
                  <a:latin typeface="Raleway"/>
                  <a:ea typeface="Raleway"/>
                  <a:cs typeface="Raleway"/>
                  <a:sym typeface="Raleway"/>
                </a:rPr>
                <a:t>DATA COLLECTION</a:t>
              </a:r>
              <a:r>
                <a:rPr lang="es" sz="1200">
                  <a:solidFill>
                    <a:srgbClr val="FFFFFF"/>
                  </a:solidFill>
                  <a:latin typeface="Raleway"/>
                  <a:ea typeface="Raleway"/>
                  <a:cs typeface="Raleway"/>
                  <a:sym typeface="Raleway"/>
                </a:rPr>
                <a:t> Yearly </a:t>
              </a:r>
              <a:r>
                <a:rPr lang="es" sz="1200">
                  <a:solidFill>
                    <a:srgbClr val="FFFFFF"/>
                  </a:solidFill>
                  <a:latin typeface="Raleway"/>
                  <a:ea typeface="Raleway"/>
                  <a:cs typeface="Raleway"/>
                  <a:sym typeface="Raleway"/>
                </a:rPr>
                <a:t>collection of all data required by the standard </a:t>
              </a:r>
              <a:endParaRPr sz="1200">
                <a:solidFill>
                  <a:srgbClr val="FFFFFF"/>
                </a:solidFill>
                <a:latin typeface="Raleway"/>
                <a:ea typeface="Raleway"/>
                <a:cs typeface="Raleway"/>
                <a:sym typeface="Raleway"/>
              </a:endParaRPr>
            </a:p>
            <a:p>
              <a:pPr indent="0" lvl="0" marL="0" rtl="0" algn="l">
                <a:spcBef>
                  <a:spcPts val="0"/>
                </a:spcBef>
                <a:spcAft>
                  <a:spcPts val="0"/>
                </a:spcAft>
                <a:buNone/>
              </a:pPr>
              <a:r>
                <a:t/>
              </a:r>
              <a:endParaRPr b="1" sz="1200">
                <a:solidFill>
                  <a:srgbClr val="FFFFFF"/>
                </a:solidFill>
                <a:latin typeface="Raleway"/>
                <a:ea typeface="Raleway"/>
                <a:cs typeface="Raleway"/>
                <a:sym typeface="Raleway"/>
              </a:endParaRPr>
            </a:p>
            <a:p>
              <a:pPr indent="0" lvl="0" marL="0" rtl="0" algn="l">
                <a:spcBef>
                  <a:spcPts val="0"/>
                </a:spcBef>
                <a:spcAft>
                  <a:spcPts val="1600"/>
                </a:spcAft>
                <a:buNone/>
              </a:pPr>
              <a:r>
                <a:t/>
              </a:r>
              <a:endParaRPr b="1" sz="1200">
                <a:solidFill>
                  <a:srgbClr val="FFFFFF"/>
                </a:solidFill>
                <a:latin typeface="Raleway"/>
                <a:ea typeface="Raleway"/>
                <a:cs typeface="Raleway"/>
                <a:sym typeface="Raleway"/>
              </a:endParaRPr>
            </a:p>
          </p:txBody>
        </p:sp>
      </p:grpSp>
      <p:grpSp>
        <p:nvGrpSpPr>
          <p:cNvPr id="2221" name="Google Shape;2221;p143"/>
          <p:cNvGrpSpPr/>
          <p:nvPr/>
        </p:nvGrpSpPr>
        <p:grpSpPr>
          <a:xfrm>
            <a:off x="3044584" y="2060117"/>
            <a:ext cx="2719870" cy="2277013"/>
            <a:chOff x="2071705" y="2703387"/>
            <a:chExt cx="2719870" cy="2277013"/>
          </a:xfrm>
        </p:grpSpPr>
        <p:sp>
          <p:nvSpPr>
            <p:cNvPr id="2222" name="Google Shape;2222;p143"/>
            <p:cNvSpPr/>
            <p:nvPr/>
          </p:nvSpPr>
          <p:spPr>
            <a:xfrm>
              <a:off x="2437281" y="3080265"/>
              <a:ext cx="1534500" cy="133500"/>
            </a:xfrm>
            <a:prstGeom prst="rect">
              <a:avLst/>
            </a:prstGeom>
            <a:solidFill>
              <a:srgbClr val="0856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3" name="Google Shape;2223;p143"/>
            <p:cNvSpPr txBox="1"/>
            <p:nvPr/>
          </p:nvSpPr>
          <p:spPr>
            <a:xfrm>
              <a:off x="2315975" y="3492700"/>
              <a:ext cx="2475600" cy="148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 sz="1200">
                  <a:solidFill>
                    <a:srgbClr val="FFFFFF"/>
                  </a:solidFill>
                  <a:latin typeface="Raleway"/>
                  <a:ea typeface="Raleway"/>
                  <a:cs typeface="Raleway"/>
                  <a:sym typeface="Raleway"/>
                </a:rPr>
                <a:t>BTAINSTORM </a:t>
              </a:r>
              <a:r>
                <a:rPr lang="es" sz="1200">
                  <a:solidFill>
                    <a:srgbClr val="FFFFFF"/>
                  </a:solidFill>
                  <a:latin typeface="Raleway"/>
                  <a:ea typeface="Raleway"/>
                  <a:cs typeface="Raleway"/>
                  <a:sym typeface="Raleway"/>
                </a:rPr>
                <a:t>the data collected internally in your organisation; consider developing objectives and an action plan for the next year</a:t>
              </a:r>
              <a:endParaRPr sz="1200">
                <a:solidFill>
                  <a:srgbClr val="FFFFFF"/>
                </a:solidFill>
                <a:latin typeface="Raleway"/>
                <a:ea typeface="Raleway"/>
                <a:cs typeface="Raleway"/>
                <a:sym typeface="Raleway"/>
              </a:endParaRPr>
            </a:p>
          </p:txBody>
        </p:sp>
        <p:sp>
          <p:nvSpPr>
            <p:cNvPr id="2224" name="Google Shape;2224;p143"/>
            <p:cNvSpPr txBox="1"/>
            <p:nvPr/>
          </p:nvSpPr>
          <p:spPr>
            <a:xfrm>
              <a:off x="2071705" y="2703387"/>
              <a:ext cx="745800" cy="371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s" sz="1200">
                  <a:solidFill>
                    <a:srgbClr val="FFFFFF"/>
                  </a:solidFill>
                  <a:latin typeface="Roboto"/>
                  <a:ea typeface="Roboto"/>
                  <a:cs typeface="Roboto"/>
                  <a:sym typeface="Roboto"/>
                </a:rPr>
                <a:t>2</a:t>
              </a:r>
              <a:endParaRPr b="1" sz="1200">
                <a:solidFill>
                  <a:srgbClr val="FFFFFF"/>
                </a:solidFill>
                <a:latin typeface="Roboto"/>
                <a:ea typeface="Roboto"/>
                <a:cs typeface="Roboto"/>
                <a:sym typeface="Roboto"/>
              </a:endParaRPr>
            </a:p>
          </p:txBody>
        </p:sp>
        <p:grpSp>
          <p:nvGrpSpPr>
            <p:cNvPr id="2225" name="Google Shape;2225;p143"/>
            <p:cNvGrpSpPr/>
            <p:nvPr/>
          </p:nvGrpSpPr>
          <p:grpSpPr>
            <a:xfrm rot="10800000">
              <a:off x="2395183" y="3080258"/>
              <a:ext cx="92400" cy="411825"/>
              <a:chOff x="2070100" y="2563700"/>
              <a:chExt cx="92400" cy="411825"/>
            </a:xfrm>
          </p:grpSpPr>
          <p:cxnSp>
            <p:nvCxnSpPr>
              <p:cNvPr id="2226" name="Google Shape;2226;p143"/>
              <p:cNvCxnSpPr/>
              <p:nvPr/>
            </p:nvCxnSpPr>
            <p:spPr>
              <a:xfrm>
                <a:off x="2116300" y="2616125"/>
                <a:ext cx="0" cy="359400"/>
              </a:xfrm>
              <a:prstGeom prst="straightConnector1">
                <a:avLst/>
              </a:prstGeom>
              <a:noFill/>
              <a:ln cap="flat" cmpd="sng" w="9525">
                <a:solidFill>
                  <a:srgbClr val="FFFFFF"/>
                </a:solidFill>
                <a:prstDash val="solid"/>
                <a:round/>
                <a:headEnd len="sm" w="sm" type="none"/>
                <a:tailEnd len="sm" w="sm" type="none"/>
              </a:ln>
            </p:spPr>
          </p:cxnSp>
          <p:sp>
            <p:nvSpPr>
              <p:cNvPr id="2227" name="Google Shape;2227;p143"/>
              <p:cNvSpPr/>
              <p:nvPr/>
            </p:nvSpPr>
            <p:spPr>
              <a:xfrm>
                <a:off x="2070100" y="2563700"/>
                <a:ext cx="92400" cy="924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grpSp>
      </p:grpSp>
      <p:grpSp>
        <p:nvGrpSpPr>
          <p:cNvPr id="2228" name="Google Shape;2228;p143"/>
          <p:cNvGrpSpPr/>
          <p:nvPr/>
        </p:nvGrpSpPr>
        <p:grpSpPr>
          <a:xfrm>
            <a:off x="4615744" y="1179925"/>
            <a:ext cx="2947658" cy="1764358"/>
            <a:chOff x="3642907" y="2188825"/>
            <a:chExt cx="2947658" cy="1398619"/>
          </a:xfrm>
        </p:grpSpPr>
        <p:sp>
          <p:nvSpPr>
            <p:cNvPr id="2229" name="Google Shape;2229;p143"/>
            <p:cNvSpPr/>
            <p:nvPr/>
          </p:nvSpPr>
          <p:spPr>
            <a:xfrm>
              <a:off x="3971778" y="3080265"/>
              <a:ext cx="1534500" cy="133500"/>
            </a:xfrm>
            <a:prstGeom prst="rect">
              <a:avLst/>
            </a:prstGeom>
            <a:solidFill>
              <a:srgbClr val="0E94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30" name="Google Shape;2230;p143"/>
            <p:cNvGrpSpPr/>
            <p:nvPr/>
          </p:nvGrpSpPr>
          <p:grpSpPr>
            <a:xfrm>
              <a:off x="3924544" y="2800855"/>
              <a:ext cx="92400" cy="411825"/>
              <a:chOff x="845575" y="2563700"/>
              <a:chExt cx="92400" cy="411825"/>
            </a:xfrm>
          </p:grpSpPr>
          <p:cxnSp>
            <p:nvCxnSpPr>
              <p:cNvPr id="2231" name="Google Shape;2231;p143"/>
              <p:cNvCxnSpPr/>
              <p:nvPr/>
            </p:nvCxnSpPr>
            <p:spPr>
              <a:xfrm>
                <a:off x="891775" y="2616125"/>
                <a:ext cx="0" cy="359400"/>
              </a:xfrm>
              <a:prstGeom prst="straightConnector1">
                <a:avLst/>
              </a:prstGeom>
              <a:noFill/>
              <a:ln cap="flat" cmpd="sng" w="9525">
                <a:solidFill>
                  <a:srgbClr val="FFFFFF"/>
                </a:solidFill>
                <a:prstDash val="solid"/>
                <a:round/>
                <a:headEnd len="sm" w="sm" type="none"/>
                <a:tailEnd len="sm" w="sm" type="none"/>
              </a:ln>
            </p:spPr>
          </p:cxnSp>
          <p:sp>
            <p:nvSpPr>
              <p:cNvPr id="2232" name="Google Shape;2232;p143"/>
              <p:cNvSpPr/>
              <p:nvPr/>
            </p:nvSpPr>
            <p:spPr>
              <a:xfrm>
                <a:off x="845575" y="2563700"/>
                <a:ext cx="92400" cy="924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33" name="Google Shape;2233;p143"/>
            <p:cNvSpPr txBox="1"/>
            <p:nvPr/>
          </p:nvSpPr>
          <p:spPr>
            <a:xfrm>
              <a:off x="3642907" y="3216043"/>
              <a:ext cx="692700" cy="371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s" sz="1200">
                  <a:solidFill>
                    <a:srgbClr val="FFFFFF"/>
                  </a:solidFill>
                  <a:latin typeface="Roboto"/>
                  <a:ea typeface="Roboto"/>
                  <a:cs typeface="Roboto"/>
                  <a:sym typeface="Roboto"/>
                </a:rPr>
                <a:t>3</a:t>
              </a:r>
              <a:endParaRPr b="1" sz="1200">
                <a:solidFill>
                  <a:srgbClr val="FFFFFF"/>
                </a:solidFill>
                <a:latin typeface="Roboto"/>
                <a:ea typeface="Roboto"/>
                <a:cs typeface="Roboto"/>
                <a:sym typeface="Roboto"/>
              </a:endParaRPr>
            </a:p>
          </p:txBody>
        </p:sp>
        <p:sp>
          <p:nvSpPr>
            <p:cNvPr id="2234" name="Google Shape;2234;p143"/>
            <p:cNvSpPr txBox="1"/>
            <p:nvPr/>
          </p:nvSpPr>
          <p:spPr>
            <a:xfrm>
              <a:off x="3870766" y="2188825"/>
              <a:ext cx="2719800" cy="7173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1600"/>
                </a:spcAft>
                <a:buNone/>
              </a:pPr>
              <a:r>
                <a:rPr b="1" lang="es" sz="1200">
                  <a:solidFill>
                    <a:srgbClr val="FFFFFF"/>
                  </a:solidFill>
                  <a:latin typeface="Raleway"/>
                  <a:ea typeface="Raleway"/>
                  <a:cs typeface="Raleway"/>
                  <a:sym typeface="Raleway"/>
                </a:rPr>
                <a:t>REPORT </a:t>
              </a:r>
              <a:r>
                <a:rPr lang="es" sz="1200">
                  <a:solidFill>
                    <a:srgbClr val="FFFFFF"/>
                  </a:solidFill>
                  <a:latin typeface="Raleway"/>
                  <a:ea typeface="Raleway"/>
                  <a:cs typeface="Raleway"/>
                  <a:sym typeface="Raleway"/>
                </a:rPr>
                <a:t>on the HCMI required data (and possibly also your action plan evolution &amp; progress) internally and externally to the organisation </a:t>
              </a:r>
              <a:endParaRPr sz="900">
                <a:solidFill>
                  <a:srgbClr val="FFFFFF"/>
                </a:solidFill>
                <a:latin typeface="Roboto"/>
                <a:ea typeface="Roboto"/>
                <a:cs typeface="Roboto"/>
                <a:sym typeface="Roboto"/>
              </a:endParaRPr>
            </a:p>
          </p:txBody>
        </p:sp>
      </p:gr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8" name="Shape 2238"/>
        <p:cNvGrpSpPr/>
        <p:nvPr/>
      </p:nvGrpSpPr>
      <p:grpSpPr>
        <a:xfrm>
          <a:off x="0" y="0"/>
          <a:ext cx="0" cy="0"/>
          <a:chOff x="0" y="0"/>
          <a:chExt cx="0" cy="0"/>
        </a:xfrm>
      </p:grpSpPr>
      <p:sp>
        <p:nvSpPr>
          <p:cNvPr id="2239" name="Google Shape;2239;p144"/>
          <p:cNvSpPr txBox="1"/>
          <p:nvPr/>
        </p:nvSpPr>
        <p:spPr>
          <a:xfrm>
            <a:off x="346125" y="450000"/>
            <a:ext cx="8469600" cy="926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800"/>
              <a:buFont typeface="Arial"/>
              <a:buNone/>
            </a:pPr>
            <a:r>
              <a:t/>
            </a:r>
            <a:endParaRPr b="1" i="0" sz="4500" u="sng" cap="none" strike="noStrike">
              <a:solidFill>
                <a:srgbClr val="FFFFFF"/>
              </a:solidFill>
              <a:latin typeface="Raleway"/>
              <a:ea typeface="Raleway"/>
              <a:cs typeface="Raleway"/>
              <a:sym typeface="Raleway"/>
            </a:endParaRPr>
          </a:p>
        </p:txBody>
      </p:sp>
      <p:sp>
        <p:nvSpPr>
          <p:cNvPr id="2240" name="Google Shape;2240;p144"/>
          <p:cNvSpPr txBox="1"/>
          <p:nvPr/>
        </p:nvSpPr>
        <p:spPr>
          <a:xfrm>
            <a:off x="474900" y="225375"/>
            <a:ext cx="8162100" cy="3783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s" sz="4500">
                <a:solidFill>
                  <a:srgbClr val="42FFB7"/>
                </a:solidFill>
                <a:latin typeface="Raleway"/>
                <a:ea typeface="Raleway"/>
                <a:cs typeface="Raleway"/>
                <a:sym typeface="Raleway"/>
              </a:rPr>
              <a:t>Tools for data collection </a:t>
            </a:r>
            <a:endParaRPr b="1" sz="2300" u="sng">
              <a:solidFill>
                <a:schemeClr val="lt1"/>
              </a:solidFill>
              <a:latin typeface="Raleway"/>
              <a:ea typeface="Raleway"/>
              <a:cs typeface="Raleway"/>
              <a:sym typeface="Raleway"/>
            </a:endParaRPr>
          </a:p>
          <a:p>
            <a:pPr indent="-381000" lvl="0" marL="457200" rtl="0" algn="l">
              <a:lnSpc>
                <a:spcPct val="115000"/>
              </a:lnSpc>
              <a:spcBef>
                <a:spcPts val="2000"/>
              </a:spcBef>
              <a:spcAft>
                <a:spcPts val="0"/>
              </a:spcAft>
              <a:buClr>
                <a:schemeClr val="lt1"/>
              </a:buClr>
              <a:buSzPts val="2400"/>
              <a:buFont typeface="Raleway"/>
              <a:buChar char="●"/>
            </a:pPr>
            <a:r>
              <a:rPr b="1" lang="es" sz="2400">
                <a:solidFill>
                  <a:schemeClr val="lt1"/>
                </a:solidFill>
                <a:latin typeface="Raleway"/>
                <a:ea typeface="Raleway"/>
                <a:cs typeface="Raleway"/>
                <a:sym typeface="Raleway"/>
              </a:rPr>
              <a:t>Checklists:</a:t>
            </a:r>
            <a:r>
              <a:rPr lang="es" sz="2400">
                <a:solidFill>
                  <a:schemeClr val="lt1"/>
                </a:solidFill>
                <a:latin typeface="Raleway"/>
                <a:ea typeface="Raleway"/>
                <a:cs typeface="Raleway"/>
                <a:sym typeface="Raleway"/>
              </a:rPr>
              <a:t> for internal audit purposes and </a:t>
            </a:r>
            <a:r>
              <a:rPr b="1" lang="es" sz="2400">
                <a:solidFill>
                  <a:schemeClr val="lt1"/>
                </a:solidFill>
                <a:latin typeface="Raleway"/>
                <a:ea typeface="Raleway"/>
                <a:cs typeface="Raleway"/>
                <a:sym typeface="Raleway"/>
              </a:rPr>
              <a:t>defining the scope of the implementation</a:t>
            </a:r>
            <a:endParaRPr b="1" sz="2400">
              <a:solidFill>
                <a:schemeClr val="lt1"/>
              </a:solidFill>
              <a:latin typeface="Raleway"/>
              <a:ea typeface="Raleway"/>
              <a:cs typeface="Raleway"/>
              <a:sym typeface="Raleway"/>
            </a:endParaRPr>
          </a:p>
          <a:p>
            <a:pPr indent="-381000" lvl="0" marL="457200" rtl="0" algn="l">
              <a:lnSpc>
                <a:spcPct val="115000"/>
              </a:lnSpc>
              <a:spcBef>
                <a:spcPts val="1500"/>
              </a:spcBef>
              <a:spcAft>
                <a:spcPts val="0"/>
              </a:spcAft>
              <a:buClr>
                <a:schemeClr val="lt1"/>
              </a:buClr>
              <a:buSzPts val="2400"/>
              <a:buFont typeface="Raleway"/>
              <a:buChar char="●"/>
            </a:pPr>
            <a:r>
              <a:rPr b="1" lang="es" sz="2400">
                <a:solidFill>
                  <a:schemeClr val="lt1"/>
                </a:solidFill>
                <a:latin typeface="Raleway"/>
                <a:ea typeface="Raleway"/>
                <a:cs typeface="Raleway"/>
                <a:sym typeface="Raleway"/>
              </a:rPr>
              <a:t>Data Tables:</a:t>
            </a:r>
            <a:r>
              <a:rPr lang="es" sz="2400">
                <a:solidFill>
                  <a:schemeClr val="lt1"/>
                </a:solidFill>
                <a:latin typeface="Raleway"/>
                <a:ea typeface="Raleway"/>
                <a:cs typeface="Raleway"/>
                <a:sym typeface="Raleway"/>
              </a:rPr>
              <a:t> for </a:t>
            </a:r>
            <a:r>
              <a:rPr b="1" lang="es" sz="2400">
                <a:solidFill>
                  <a:schemeClr val="lt1"/>
                </a:solidFill>
                <a:latin typeface="Raleway"/>
                <a:ea typeface="Raleway"/>
                <a:cs typeface="Raleway"/>
                <a:sym typeface="Raleway"/>
              </a:rPr>
              <a:t>collecting and registering data</a:t>
            </a:r>
            <a:r>
              <a:rPr lang="es" sz="2400">
                <a:solidFill>
                  <a:schemeClr val="lt1"/>
                </a:solidFill>
                <a:latin typeface="Raleway"/>
                <a:ea typeface="Raleway"/>
                <a:cs typeface="Raleway"/>
                <a:sym typeface="Raleway"/>
              </a:rPr>
              <a:t> carbon footprint related data that are required by the standard</a:t>
            </a:r>
            <a:endParaRPr sz="2400">
              <a:solidFill>
                <a:schemeClr val="lt1"/>
              </a:solidFill>
              <a:latin typeface="Raleway"/>
              <a:ea typeface="Raleway"/>
              <a:cs typeface="Raleway"/>
              <a:sym typeface="Raleway"/>
            </a:endParaRPr>
          </a:p>
          <a:p>
            <a:pPr indent="0" lvl="0" marL="0" rtl="0" algn="just">
              <a:lnSpc>
                <a:spcPct val="115000"/>
              </a:lnSpc>
              <a:spcBef>
                <a:spcPts val="1000"/>
              </a:spcBef>
              <a:spcAft>
                <a:spcPts val="0"/>
              </a:spcAft>
              <a:buNone/>
            </a:pPr>
            <a:r>
              <a:t/>
            </a:r>
            <a:endParaRPr b="1" sz="2200" u="sng">
              <a:solidFill>
                <a:schemeClr val="lt1"/>
              </a:solidFill>
              <a:latin typeface="Raleway"/>
              <a:ea typeface="Raleway"/>
              <a:cs typeface="Raleway"/>
              <a:sym typeface="Raleway"/>
            </a:endParaRPr>
          </a:p>
          <a:p>
            <a:pPr indent="0" lvl="0" marL="450000" rtl="0" algn="just">
              <a:lnSpc>
                <a:spcPct val="115000"/>
              </a:lnSpc>
              <a:spcBef>
                <a:spcPts val="1000"/>
              </a:spcBef>
              <a:spcAft>
                <a:spcPts val="1000"/>
              </a:spcAft>
              <a:buNone/>
            </a:pPr>
            <a:r>
              <a:t/>
            </a:r>
            <a:endParaRPr b="1" sz="2200" u="sng">
              <a:solidFill>
                <a:schemeClr val="lt1"/>
              </a:solidFill>
              <a:latin typeface="Raleway"/>
              <a:ea typeface="Raleway"/>
              <a:cs typeface="Raleway"/>
              <a:sym typeface="Raleway"/>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4" name="Shape 2244"/>
        <p:cNvGrpSpPr/>
        <p:nvPr/>
      </p:nvGrpSpPr>
      <p:grpSpPr>
        <a:xfrm>
          <a:off x="0" y="0"/>
          <a:ext cx="0" cy="0"/>
          <a:chOff x="0" y="0"/>
          <a:chExt cx="0" cy="0"/>
        </a:xfrm>
      </p:grpSpPr>
      <p:sp>
        <p:nvSpPr>
          <p:cNvPr id="2245" name="Google Shape;2245;p145"/>
          <p:cNvSpPr txBox="1"/>
          <p:nvPr/>
        </p:nvSpPr>
        <p:spPr>
          <a:xfrm>
            <a:off x="486050" y="450000"/>
            <a:ext cx="8338500" cy="4576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800"/>
              <a:buFont typeface="Arial"/>
              <a:buNone/>
            </a:pPr>
            <a:r>
              <a:rPr b="1" i="0" lang="es" sz="4300" u="none" cap="none" strike="noStrike">
                <a:solidFill>
                  <a:srgbClr val="42FFB7"/>
                </a:solidFill>
                <a:latin typeface="Raleway"/>
                <a:ea typeface="Raleway"/>
                <a:cs typeface="Raleway"/>
                <a:sym typeface="Raleway"/>
              </a:rPr>
              <a:t>Data Tables (building services)</a:t>
            </a:r>
            <a:endParaRPr b="1" i="0" sz="4300" u="none" cap="none" strike="noStrike">
              <a:solidFill>
                <a:srgbClr val="42FFB7"/>
              </a:solidFill>
              <a:latin typeface="Raleway"/>
              <a:ea typeface="Raleway"/>
              <a:cs typeface="Raleway"/>
              <a:sym typeface="Raleway"/>
            </a:endParaRPr>
          </a:p>
          <a:p>
            <a:pPr indent="0" lvl="0" marL="457200" marR="0" rtl="0" algn="l">
              <a:lnSpc>
                <a:spcPct val="115000"/>
              </a:lnSpc>
              <a:spcBef>
                <a:spcPts val="1000"/>
              </a:spcBef>
              <a:spcAft>
                <a:spcPts val="0"/>
              </a:spcAft>
              <a:buClr>
                <a:srgbClr val="000000"/>
              </a:buClr>
              <a:buSzPts val="2400"/>
              <a:buFont typeface="Arial"/>
              <a:buNone/>
            </a:pPr>
            <a:r>
              <a:t/>
            </a:r>
            <a:endParaRPr b="0" i="0" sz="2400" u="none" cap="none" strike="noStrike">
              <a:solidFill>
                <a:srgbClr val="FBFBFB"/>
              </a:solidFill>
              <a:latin typeface="Roboto Light"/>
              <a:ea typeface="Roboto Light"/>
              <a:cs typeface="Roboto Light"/>
              <a:sym typeface="Roboto Light"/>
            </a:endParaRPr>
          </a:p>
          <a:p>
            <a:pPr indent="0" lvl="0" marL="0" marR="0" rtl="0" algn="l">
              <a:lnSpc>
                <a:spcPct val="115000"/>
              </a:lnSpc>
              <a:spcBef>
                <a:spcPts val="0"/>
              </a:spcBef>
              <a:spcAft>
                <a:spcPts val="0"/>
              </a:spcAft>
              <a:buClr>
                <a:srgbClr val="000000"/>
              </a:buClr>
              <a:buSzPts val="2400"/>
              <a:buFont typeface="Arial"/>
              <a:buNone/>
            </a:pPr>
            <a:r>
              <a:t/>
            </a:r>
            <a:endParaRPr b="0" i="0" sz="2400" u="none" cap="none" strike="noStrike">
              <a:solidFill>
                <a:srgbClr val="FBFBFB"/>
              </a:solidFill>
              <a:latin typeface="Roboto Light"/>
              <a:ea typeface="Roboto Light"/>
              <a:cs typeface="Roboto Light"/>
              <a:sym typeface="Roboto Light"/>
            </a:endParaRPr>
          </a:p>
        </p:txBody>
      </p:sp>
      <p:pic>
        <p:nvPicPr>
          <p:cNvPr id="2246" name="Google Shape;2246;p145"/>
          <p:cNvPicPr preferRelativeResize="0"/>
          <p:nvPr/>
        </p:nvPicPr>
        <p:blipFill rotWithShape="1">
          <a:blip r:embed="rId3">
            <a:alphaModFix/>
          </a:blip>
          <a:srcRect b="0" l="0" r="0" t="0"/>
          <a:stretch/>
        </p:blipFill>
        <p:spPr>
          <a:xfrm>
            <a:off x="6580125" y="1981600"/>
            <a:ext cx="1850100" cy="2035100"/>
          </a:xfrm>
          <a:prstGeom prst="rect">
            <a:avLst/>
          </a:prstGeom>
          <a:noFill/>
          <a:ln>
            <a:noFill/>
          </a:ln>
        </p:spPr>
      </p:pic>
      <p:sp>
        <p:nvSpPr>
          <p:cNvPr id="2247" name="Google Shape;2247;p145"/>
          <p:cNvSpPr/>
          <p:nvPr/>
        </p:nvSpPr>
        <p:spPr>
          <a:xfrm>
            <a:off x="6060000" y="3351400"/>
            <a:ext cx="3084000" cy="1851900"/>
          </a:xfrm>
          <a:prstGeom prst="wedgeRectCallout">
            <a:avLst>
              <a:gd fmla="val -60966" name="adj1"/>
              <a:gd fmla="val -11334"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89999" marR="0" rtl="0" algn="ctr">
              <a:lnSpc>
                <a:spcPct val="100000"/>
              </a:lnSpc>
              <a:spcBef>
                <a:spcPts val="0"/>
              </a:spcBef>
              <a:spcAft>
                <a:spcPts val="0"/>
              </a:spcAft>
              <a:buClr>
                <a:srgbClr val="000000"/>
              </a:buClr>
              <a:buSzPts val="1600"/>
              <a:buFont typeface="Arial"/>
              <a:buNone/>
            </a:pPr>
            <a:r>
              <a:rPr b="1" i="0" lang="es" sz="1600" u="none" cap="none" strike="noStrike">
                <a:solidFill>
                  <a:srgbClr val="07223B"/>
                </a:solidFill>
                <a:latin typeface="Raleway"/>
                <a:ea typeface="Raleway"/>
                <a:cs typeface="Raleway"/>
                <a:sym typeface="Raleway"/>
              </a:rPr>
              <a:t>Possible Energy Resources</a:t>
            </a:r>
            <a:endParaRPr b="1" i="0" sz="1600" u="none" cap="none" strike="noStrike">
              <a:solidFill>
                <a:srgbClr val="07223B"/>
              </a:solidFill>
              <a:latin typeface="Raleway"/>
              <a:ea typeface="Raleway"/>
              <a:cs typeface="Raleway"/>
              <a:sym typeface="Raleway"/>
            </a:endParaRPr>
          </a:p>
          <a:p>
            <a:pPr indent="-330200" lvl="0" marL="457200" marR="0" rtl="0" algn="l">
              <a:lnSpc>
                <a:spcPct val="100000"/>
              </a:lnSpc>
              <a:spcBef>
                <a:spcPts val="1000"/>
              </a:spcBef>
              <a:spcAft>
                <a:spcPts val="0"/>
              </a:spcAft>
              <a:buClr>
                <a:srgbClr val="07223B"/>
              </a:buClr>
              <a:buSzPts val="1600"/>
              <a:buFont typeface="Raleway"/>
              <a:buChar char="●"/>
            </a:pPr>
            <a:r>
              <a:rPr i="0" lang="es" sz="1600" u="none" cap="none" strike="noStrike">
                <a:solidFill>
                  <a:srgbClr val="07223B"/>
                </a:solidFill>
                <a:latin typeface="Raleway"/>
                <a:ea typeface="Raleway"/>
                <a:cs typeface="Raleway"/>
                <a:sym typeface="Raleway"/>
              </a:rPr>
              <a:t>Electricity</a:t>
            </a:r>
            <a:endParaRPr i="0" sz="1600" u="none" cap="none" strike="noStrike">
              <a:solidFill>
                <a:srgbClr val="07223B"/>
              </a:solidFill>
              <a:latin typeface="Raleway"/>
              <a:ea typeface="Raleway"/>
              <a:cs typeface="Raleway"/>
              <a:sym typeface="Raleway"/>
            </a:endParaRPr>
          </a:p>
          <a:p>
            <a:pPr indent="-330200" lvl="0" marL="457200" marR="0" rtl="0" algn="l">
              <a:lnSpc>
                <a:spcPct val="100000"/>
              </a:lnSpc>
              <a:spcBef>
                <a:spcPts val="0"/>
              </a:spcBef>
              <a:spcAft>
                <a:spcPts val="0"/>
              </a:spcAft>
              <a:buClr>
                <a:srgbClr val="07223B"/>
              </a:buClr>
              <a:buSzPts val="1600"/>
              <a:buFont typeface="Raleway"/>
              <a:buChar char="●"/>
            </a:pPr>
            <a:r>
              <a:rPr i="0" lang="es" sz="1600" u="none" cap="none" strike="noStrike">
                <a:solidFill>
                  <a:srgbClr val="07223B"/>
                </a:solidFill>
                <a:latin typeface="Raleway"/>
                <a:ea typeface="Raleway"/>
                <a:cs typeface="Raleway"/>
                <a:sym typeface="Raleway"/>
              </a:rPr>
              <a:t>Gas</a:t>
            </a:r>
            <a:endParaRPr i="0" sz="1600" u="none" cap="none" strike="noStrike">
              <a:solidFill>
                <a:srgbClr val="07223B"/>
              </a:solidFill>
              <a:latin typeface="Raleway"/>
              <a:ea typeface="Raleway"/>
              <a:cs typeface="Raleway"/>
              <a:sym typeface="Raleway"/>
            </a:endParaRPr>
          </a:p>
          <a:p>
            <a:pPr indent="-330200" lvl="0" marL="457200" marR="0" rtl="0" algn="l">
              <a:lnSpc>
                <a:spcPct val="100000"/>
              </a:lnSpc>
              <a:spcBef>
                <a:spcPts val="0"/>
              </a:spcBef>
              <a:spcAft>
                <a:spcPts val="0"/>
              </a:spcAft>
              <a:buClr>
                <a:srgbClr val="07223B"/>
              </a:buClr>
              <a:buSzPts val="1600"/>
              <a:buFont typeface="Raleway"/>
              <a:buChar char="●"/>
            </a:pPr>
            <a:r>
              <a:rPr i="0" lang="es" sz="1600" u="none" cap="none" strike="noStrike">
                <a:solidFill>
                  <a:srgbClr val="07223B"/>
                </a:solidFill>
                <a:latin typeface="Raleway"/>
                <a:ea typeface="Raleway"/>
                <a:cs typeface="Raleway"/>
                <a:sym typeface="Raleway"/>
              </a:rPr>
              <a:t>Oil</a:t>
            </a:r>
            <a:endParaRPr i="0" sz="1600" u="none" cap="none" strike="noStrike">
              <a:solidFill>
                <a:srgbClr val="07223B"/>
              </a:solidFill>
              <a:latin typeface="Raleway"/>
              <a:ea typeface="Raleway"/>
              <a:cs typeface="Raleway"/>
              <a:sym typeface="Raleway"/>
            </a:endParaRPr>
          </a:p>
          <a:p>
            <a:pPr indent="-330200" lvl="0" marL="457200" marR="0" rtl="0" algn="l">
              <a:lnSpc>
                <a:spcPct val="100000"/>
              </a:lnSpc>
              <a:spcBef>
                <a:spcPts val="0"/>
              </a:spcBef>
              <a:spcAft>
                <a:spcPts val="0"/>
              </a:spcAft>
              <a:buClr>
                <a:srgbClr val="07223B"/>
              </a:buClr>
              <a:buSzPts val="1600"/>
              <a:buFont typeface="Raleway"/>
              <a:buChar char="●"/>
            </a:pPr>
            <a:r>
              <a:rPr i="0" lang="es" sz="1600" u="none" cap="none" strike="noStrike">
                <a:solidFill>
                  <a:srgbClr val="07223B"/>
                </a:solidFill>
                <a:latin typeface="Raleway"/>
                <a:ea typeface="Raleway"/>
                <a:cs typeface="Raleway"/>
                <a:sym typeface="Raleway"/>
              </a:rPr>
              <a:t>District Heating</a:t>
            </a:r>
            <a:endParaRPr i="0" sz="1600" u="none" cap="none" strike="noStrike">
              <a:solidFill>
                <a:srgbClr val="07223B"/>
              </a:solidFill>
              <a:latin typeface="Raleway"/>
              <a:ea typeface="Raleway"/>
              <a:cs typeface="Raleway"/>
              <a:sym typeface="Raleway"/>
            </a:endParaRPr>
          </a:p>
          <a:p>
            <a:pPr indent="-330200" lvl="0" marL="457200" marR="0" rtl="0" algn="l">
              <a:lnSpc>
                <a:spcPct val="100000"/>
              </a:lnSpc>
              <a:spcBef>
                <a:spcPts val="0"/>
              </a:spcBef>
              <a:spcAft>
                <a:spcPts val="0"/>
              </a:spcAft>
              <a:buClr>
                <a:srgbClr val="07223B"/>
              </a:buClr>
              <a:buSzPts val="1600"/>
              <a:buFont typeface="Raleway"/>
              <a:buChar char="●"/>
            </a:pPr>
            <a:r>
              <a:rPr i="0" lang="es" sz="1600" u="none" cap="none" strike="noStrike">
                <a:solidFill>
                  <a:srgbClr val="07223B"/>
                </a:solidFill>
                <a:latin typeface="Raleway"/>
                <a:ea typeface="Raleway"/>
                <a:cs typeface="Raleway"/>
                <a:sym typeface="Raleway"/>
              </a:rPr>
              <a:t>Solid Fuels </a:t>
            </a:r>
            <a:endParaRPr i="0" sz="1600" u="none" cap="none" strike="noStrike">
              <a:solidFill>
                <a:srgbClr val="07223B"/>
              </a:solidFill>
              <a:latin typeface="Raleway"/>
              <a:ea typeface="Raleway"/>
              <a:cs typeface="Raleway"/>
              <a:sym typeface="Raleway"/>
            </a:endParaRPr>
          </a:p>
        </p:txBody>
      </p:sp>
      <p:graphicFrame>
        <p:nvGraphicFramePr>
          <p:cNvPr id="2248" name="Google Shape;2248;p145"/>
          <p:cNvGraphicFramePr/>
          <p:nvPr/>
        </p:nvGraphicFramePr>
        <p:xfrm>
          <a:off x="752925" y="1652333"/>
          <a:ext cx="3000000" cy="3000000"/>
        </p:xfrm>
        <a:graphic>
          <a:graphicData uri="http://schemas.openxmlformats.org/drawingml/2006/table">
            <a:tbl>
              <a:tblPr>
                <a:noFill/>
                <a:tableStyleId>{BBDEF758-4993-4667-967F-8486DD1DA4A8}</a:tableStyleId>
              </a:tblPr>
              <a:tblGrid>
                <a:gridCol w="443025"/>
                <a:gridCol w="392350"/>
                <a:gridCol w="392350"/>
                <a:gridCol w="480825"/>
                <a:gridCol w="576725"/>
                <a:gridCol w="569325"/>
                <a:gridCol w="382850"/>
                <a:gridCol w="423100"/>
                <a:gridCol w="549125"/>
                <a:gridCol w="492425"/>
                <a:gridCol w="455275"/>
              </a:tblGrid>
              <a:tr h="518650">
                <a:tc gridSpan="11">
                  <a:txBody>
                    <a:bodyPr/>
                    <a:lstStyle/>
                    <a:p>
                      <a:pPr indent="0" lvl="0" marL="0" rtl="0" algn="ctr">
                        <a:spcBef>
                          <a:spcPts val="0"/>
                        </a:spcBef>
                        <a:spcAft>
                          <a:spcPts val="0"/>
                        </a:spcAft>
                        <a:buNone/>
                      </a:pPr>
                      <a:r>
                        <a:rPr b="1" lang="es">
                          <a:solidFill>
                            <a:srgbClr val="FFFFFF"/>
                          </a:solidFill>
                          <a:latin typeface="Raleway"/>
                          <a:ea typeface="Raleway"/>
                          <a:cs typeface="Raleway"/>
                          <a:sym typeface="Raleway"/>
                        </a:rPr>
                        <a:t>Energy Consumption </a:t>
                      </a:r>
                      <a:endParaRPr b="1">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hMerge="1"/>
                <a:tc hMerge="1"/>
                <a:tc hMerge="1"/>
                <a:tc hMerge="1"/>
                <a:tc hMerge="1"/>
                <a:tc hMerge="1"/>
                <a:tc hMerge="1"/>
                <a:tc hMerge="1"/>
                <a:tc hMerge="1"/>
                <a:tc hMerge="1"/>
              </a:tr>
              <a:tr h="353475">
                <a:tc rowSpan="2">
                  <a:txBody>
                    <a:bodyPr/>
                    <a:lstStyle/>
                    <a:p>
                      <a:pPr indent="-93489" lvl="0" marL="0" marR="0" rtl="0" algn="ctr">
                        <a:spcBef>
                          <a:spcPts val="0"/>
                        </a:spcBef>
                        <a:spcAft>
                          <a:spcPts val="0"/>
                        </a:spcAft>
                        <a:buNone/>
                      </a:pPr>
                      <a:r>
                        <a:rPr b="1" lang="es" sz="1000">
                          <a:solidFill>
                            <a:srgbClr val="FFFFFF"/>
                          </a:solidFill>
                          <a:latin typeface="Raleway"/>
                          <a:ea typeface="Raleway"/>
                          <a:cs typeface="Raleway"/>
                          <a:sym typeface="Raleway"/>
                        </a:rPr>
                        <a:t>Period</a:t>
                      </a:r>
                      <a:endParaRPr b="1" sz="1000">
                        <a:solidFill>
                          <a:srgbClr val="FFFFFF"/>
                        </a:solidFill>
                        <a:latin typeface="Raleway"/>
                        <a:ea typeface="Raleway"/>
                        <a:cs typeface="Raleway"/>
                        <a:sym typeface="Raleway"/>
                      </a:endParaRPr>
                    </a:p>
                    <a:p>
                      <a:pPr indent="0" lvl="0" marL="0" rtl="0" algn="ctr">
                        <a:spcBef>
                          <a:spcPts val="0"/>
                        </a:spcBef>
                        <a:spcAft>
                          <a:spcPts val="0"/>
                        </a:spcAft>
                        <a:buNone/>
                      </a:pPr>
                      <a:r>
                        <a:t/>
                      </a:r>
                      <a:endParaRPr sz="1000">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gridSpan="4">
                  <a:txBody>
                    <a:bodyPr/>
                    <a:lstStyle/>
                    <a:p>
                      <a:pPr indent="0" lvl="0" marL="0" rtl="0" algn="ctr">
                        <a:spcBef>
                          <a:spcPts val="0"/>
                        </a:spcBef>
                        <a:spcAft>
                          <a:spcPts val="0"/>
                        </a:spcAft>
                        <a:buNone/>
                      </a:pPr>
                      <a:r>
                        <a:rPr b="1" lang="es" sz="1200">
                          <a:solidFill>
                            <a:srgbClr val="FFFFFF"/>
                          </a:solidFill>
                          <a:latin typeface="Raleway"/>
                          <a:ea typeface="Raleway"/>
                          <a:cs typeface="Raleway"/>
                          <a:sym typeface="Raleway"/>
                        </a:rPr>
                        <a:t>USe in kWh</a:t>
                      </a:r>
                      <a:endParaRPr b="1" sz="1200">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hMerge="1"/>
                <a:tc hMerge="1"/>
                <a:tc hMerge="1"/>
                <a:tc rowSpan="2">
                  <a:txBody>
                    <a:bodyPr/>
                    <a:lstStyle/>
                    <a:p>
                      <a:pPr indent="0" lvl="0" marL="0" marR="0" rtl="0" algn="ctr">
                        <a:spcBef>
                          <a:spcPts val="0"/>
                        </a:spcBef>
                        <a:spcAft>
                          <a:spcPts val="0"/>
                        </a:spcAft>
                        <a:buNone/>
                      </a:pPr>
                      <a:r>
                        <a:rPr b="1" lang="es" sz="1000">
                          <a:solidFill>
                            <a:srgbClr val="FFFFFF"/>
                          </a:solidFill>
                          <a:latin typeface="Raleway"/>
                          <a:ea typeface="Raleway"/>
                          <a:cs typeface="Raleway"/>
                          <a:sym typeface="Raleway"/>
                        </a:rPr>
                        <a:t>Emission Factor </a:t>
                      </a:r>
                      <a:endParaRPr b="1" sz="1000">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gridSpan="4">
                  <a:txBody>
                    <a:bodyPr/>
                    <a:lstStyle/>
                    <a:p>
                      <a:pPr indent="0" lvl="0" marL="0" rtl="0" algn="ctr">
                        <a:spcBef>
                          <a:spcPts val="0"/>
                        </a:spcBef>
                        <a:spcAft>
                          <a:spcPts val="0"/>
                        </a:spcAft>
                        <a:buNone/>
                      </a:pPr>
                      <a:r>
                        <a:rPr b="1" lang="es" sz="1200">
                          <a:solidFill>
                            <a:srgbClr val="FFFFFF"/>
                          </a:solidFill>
                          <a:latin typeface="Raleway"/>
                          <a:ea typeface="Raleway"/>
                          <a:cs typeface="Raleway"/>
                          <a:sym typeface="Raleway"/>
                        </a:rPr>
                        <a:t>CO2</a:t>
                      </a:r>
                      <a:endParaRPr b="1" sz="1200">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hMerge="1"/>
                <a:tc hMerge="1"/>
                <a:tc hMerge="1"/>
                <a:tc rowSpan="2">
                  <a:txBody>
                    <a:bodyPr/>
                    <a:lstStyle/>
                    <a:p>
                      <a:pPr indent="0" lvl="0" marL="0" rtl="0" algn="ctr">
                        <a:spcBef>
                          <a:spcPts val="0"/>
                        </a:spcBef>
                        <a:spcAft>
                          <a:spcPts val="0"/>
                        </a:spcAft>
                        <a:buNone/>
                      </a:pPr>
                      <a:r>
                        <a:rPr b="1" lang="es" sz="1000">
                          <a:solidFill>
                            <a:srgbClr val="FFFFFF"/>
                          </a:solidFill>
                          <a:latin typeface="Raleway"/>
                          <a:ea typeface="Raleway"/>
                          <a:cs typeface="Raleway"/>
                          <a:sym typeface="Raleway"/>
                        </a:rPr>
                        <a:t>Info</a:t>
                      </a:r>
                      <a:endParaRPr b="1" sz="1000">
                        <a:solidFill>
                          <a:srgbClr val="FFFFFF"/>
                        </a:solidFill>
                        <a:latin typeface="Raleway"/>
                        <a:ea typeface="Raleway"/>
                        <a:cs typeface="Raleway"/>
                        <a:sym typeface="Raleway"/>
                      </a:endParaRPr>
                    </a:p>
                    <a:p>
                      <a:pPr indent="0" lvl="0" marL="0" rtl="0" algn="ctr">
                        <a:spcBef>
                          <a:spcPts val="0"/>
                        </a:spcBef>
                        <a:spcAft>
                          <a:spcPts val="0"/>
                        </a:spcAft>
                        <a:buNone/>
                      </a:pPr>
                      <a:r>
                        <a:t/>
                      </a:r>
                      <a:endParaRPr sz="1000">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519200">
                <a:tc vMerge="1"/>
                <a:tc>
                  <a:txBody>
                    <a:bodyPr/>
                    <a:lstStyle/>
                    <a:p>
                      <a:pPr indent="0" lvl="0" marL="0" marR="0" rtl="0" algn="ctr">
                        <a:spcBef>
                          <a:spcPts val="0"/>
                        </a:spcBef>
                        <a:spcAft>
                          <a:spcPts val="0"/>
                        </a:spcAft>
                        <a:buNone/>
                      </a:pPr>
                      <a:r>
                        <a:rPr lang="es" sz="900">
                          <a:solidFill>
                            <a:srgbClr val="FFFFFF"/>
                          </a:solidFill>
                          <a:latin typeface="Raleway"/>
                          <a:ea typeface="Raleway"/>
                          <a:cs typeface="Raleway"/>
                          <a:sym typeface="Raleway"/>
                        </a:rPr>
                        <a:t>DHW</a:t>
                      </a:r>
                      <a:endParaRPr sz="900">
                        <a:solidFill>
                          <a:srgbClr val="FFFFFF"/>
                        </a:solidFill>
                        <a:latin typeface="Raleway"/>
                        <a:ea typeface="Raleway"/>
                        <a:cs typeface="Raleway"/>
                        <a:sym typeface="Raleway"/>
                      </a:endParaRPr>
                    </a:p>
                  </a:txBody>
                  <a:tcPr marT="91425" marB="91425" marR="59925" marL="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spcBef>
                          <a:spcPts val="0"/>
                        </a:spcBef>
                        <a:spcAft>
                          <a:spcPts val="0"/>
                        </a:spcAft>
                        <a:buNone/>
                      </a:pPr>
                      <a:r>
                        <a:rPr lang="es" sz="900">
                          <a:solidFill>
                            <a:srgbClr val="FFFFFF"/>
                          </a:solidFill>
                          <a:latin typeface="Raleway"/>
                          <a:ea typeface="Raleway"/>
                          <a:cs typeface="Raleway"/>
                          <a:sym typeface="Raleway"/>
                        </a:rPr>
                        <a:t>HVAC</a:t>
                      </a:r>
                      <a:endParaRPr sz="900">
                        <a:solidFill>
                          <a:srgbClr val="FFFFFF"/>
                        </a:solidFill>
                        <a:latin typeface="Raleway"/>
                        <a:ea typeface="Raleway"/>
                        <a:cs typeface="Raleway"/>
                        <a:sym typeface="Raleway"/>
                      </a:endParaRPr>
                    </a:p>
                  </a:txBody>
                  <a:tcPr marT="91425" marB="91425" marR="99850" marL="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spcBef>
                          <a:spcPts val="0"/>
                        </a:spcBef>
                        <a:spcAft>
                          <a:spcPts val="0"/>
                        </a:spcAft>
                        <a:buNone/>
                      </a:pPr>
                      <a:r>
                        <a:rPr lang="es" sz="900">
                          <a:solidFill>
                            <a:srgbClr val="FFFFFF"/>
                          </a:solidFill>
                          <a:latin typeface="Raleway"/>
                          <a:ea typeface="Raleway"/>
                          <a:cs typeface="Raleway"/>
                          <a:sym typeface="Raleway"/>
                        </a:rPr>
                        <a:t>Lighting</a:t>
                      </a:r>
                      <a:endParaRPr sz="900">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spcBef>
                          <a:spcPts val="0"/>
                        </a:spcBef>
                        <a:spcAft>
                          <a:spcPts val="0"/>
                        </a:spcAft>
                        <a:buNone/>
                      </a:pPr>
                      <a:r>
                        <a:rPr lang="es" sz="900">
                          <a:solidFill>
                            <a:srgbClr val="FFFFFF"/>
                          </a:solidFill>
                          <a:latin typeface="Raleway"/>
                          <a:ea typeface="Raleway"/>
                          <a:cs typeface="Raleway"/>
                          <a:sym typeface="Raleway"/>
                        </a:rPr>
                        <a:t>Devices</a:t>
                      </a:r>
                      <a:endParaRPr sz="900">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vMerge="1"/>
                <a:tc>
                  <a:txBody>
                    <a:bodyPr/>
                    <a:lstStyle/>
                    <a:p>
                      <a:pPr indent="0" lvl="0" marL="0" marR="0" rtl="0" algn="ctr">
                        <a:spcBef>
                          <a:spcPts val="0"/>
                        </a:spcBef>
                        <a:spcAft>
                          <a:spcPts val="0"/>
                        </a:spcAft>
                        <a:buNone/>
                      </a:pPr>
                      <a:r>
                        <a:rPr lang="es" sz="900">
                          <a:solidFill>
                            <a:srgbClr val="FFFFFF"/>
                          </a:solidFill>
                          <a:latin typeface="Raleway"/>
                          <a:ea typeface="Raleway"/>
                          <a:cs typeface="Raleway"/>
                          <a:sym typeface="Raleway"/>
                        </a:rPr>
                        <a:t>DHW</a:t>
                      </a:r>
                      <a:endParaRPr sz="900">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spcBef>
                          <a:spcPts val="0"/>
                        </a:spcBef>
                        <a:spcAft>
                          <a:spcPts val="0"/>
                        </a:spcAft>
                        <a:buNone/>
                      </a:pPr>
                      <a:r>
                        <a:rPr lang="es" sz="900">
                          <a:solidFill>
                            <a:srgbClr val="FFFFFF"/>
                          </a:solidFill>
                          <a:latin typeface="Raleway"/>
                          <a:ea typeface="Raleway"/>
                          <a:cs typeface="Raleway"/>
                          <a:sym typeface="Raleway"/>
                        </a:rPr>
                        <a:t>HVAC</a:t>
                      </a:r>
                      <a:endParaRPr sz="900">
                        <a:solidFill>
                          <a:srgbClr val="FFFFFF"/>
                        </a:solidFill>
                        <a:latin typeface="Raleway"/>
                        <a:ea typeface="Raleway"/>
                        <a:cs typeface="Raleway"/>
                        <a:sym typeface="Raleway"/>
                      </a:endParaRPr>
                    </a:p>
                  </a:txBody>
                  <a:tcPr marT="91425" marB="91425" marR="91425" marL="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spcBef>
                          <a:spcPts val="0"/>
                        </a:spcBef>
                        <a:spcAft>
                          <a:spcPts val="0"/>
                        </a:spcAft>
                        <a:buNone/>
                      </a:pPr>
                      <a:r>
                        <a:rPr lang="es" sz="900">
                          <a:solidFill>
                            <a:srgbClr val="FFFFFF"/>
                          </a:solidFill>
                          <a:latin typeface="Raleway"/>
                          <a:ea typeface="Raleway"/>
                          <a:cs typeface="Raleway"/>
                          <a:sym typeface="Raleway"/>
                        </a:rPr>
                        <a:t>Lighting</a:t>
                      </a:r>
                      <a:endParaRPr sz="900">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l">
                        <a:spcBef>
                          <a:spcPts val="0"/>
                        </a:spcBef>
                        <a:spcAft>
                          <a:spcPts val="0"/>
                        </a:spcAft>
                        <a:buNone/>
                      </a:pPr>
                      <a:r>
                        <a:rPr lang="es" sz="900">
                          <a:solidFill>
                            <a:srgbClr val="FFFFFF"/>
                          </a:solidFill>
                          <a:latin typeface="Raleway"/>
                          <a:ea typeface="Raleway"/>
                          <a:cs typeface="Raleway"/>
                          <a:sym typeface="Raleway"/>
                        </a:rPr>
                        <a:t>Devices  </a:t>
                      </a:r>
                      <a:endParaRPr sz="900">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vMerge="1"/>
              </a:tr>
              <a:tr h="369125">
                <a:tc>
                  <a:txBody>
                    <a:bodyPr/>
                    <a:lstStyle/>
                    <a:p>
                      <a:pPr indent="0" lvl="0" marL="0" rtl="0" algn="ctr">
                        <a:spcBef>
                          <a:spcPts val="0"/>
                        </a:spcBef>
                        <a:spcAft>
                          <a:spcPts val="0"/>
                        </a:spcAft>
                        <a:buNone/>
                      </a:pPr>
                      <a:r>
                        <a:rPr lang="es" sz="1000">
                          <a:solidFill>
                            <a:srgbClr val="FFFFFF"/>
                          </a:solidFill>
                          <a:latin typeface="Raleway"/>
                          <a:ea typeface="Raleway"/>
                          <a:cs typeface="Raleway"/>
                          <a:sym typeface="Raleway"/>
                        </a:rPr>
                        <a:t>…</a:t>
                      </a:r>
                      <a:endParaRPr sz="1000">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rPr lang="es" sz="1000">
                          <a:solidFill>
                            <a:srgbClr val="FFFFFF"/>
                          </a:solidFill>
                          <a:latin typeface="Raleway"/>
                          <a:ea typeface="Raleway"/>
                          <a:cs typeface="Raleway"/>
                          <a:sym typeface="Raleway"/>
                        </a:rPr>
                        <a:t>…</a:t>
                      </a:r>
                      <a:endParaRPr sz="1000">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rPr lang="es" sz="1000">
                          <a:solidFill>
                            <a:srgbClr val="FFFFFF"/>
                          </a:solidFill>
                          <a:latin typeface="Raleway"/>
                          <a:ea typeface="Raleway"/>
                          <a:cs typeface="Raleway"/>
                          <a:sym typeface="Raleway"/>
                        </a:rPr>
                        <a:t>…</a:t>
                      </a:r>
                      <a:endParaRPr sz="1000">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rPr lang="es" sz="1000">
                          <a:solidFill>
                            <a:srgbClr val="FFFFFF"/>
                          </a:solidFill>
                          <a:latin typeface="Raleway"/>
                          <a:ea typeface="Raleway"/>
                          <a:cs typeface="Raleway"/>
                          <a:sym typeface="Raleway"/>
                        </a:rPr>
                        <a:t>…</a:t>
                      </a:r>
                      <a:endParaRPr sz="1000">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rPr lang="es" sz="1000">
                          <a:solidFill>
                            <a:srgbClr val="FFFFFF"/>
                          </a:solidFill>
                          <a:latin typeface="Raleway"/>
                          <a:ea typeface="Raleway"/>
                          <a:cs typeface="Raleway"/>
                          <a:sym typeface="Raleway"/>
                        </a:rPr>
                        <a:t>…</a:t>
                      </a:r>
                      <a:endParaRPr sz="1000">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rPr lang="es" sz="1000">
                          <a:solidFill>
                            <a:srgbClr val="FFFFFF"/>
                          </a:solidFill>
                          <a:latin typeface="Raleway"/>
                          <a:ea typeface="Raleway"/>
                          <a:cs typeface="Raleway"/>
                          <a:sym typeface="Raleway"/>
                        </a:rPr>
                        <a:t>…</a:t>
                      </a:r>
                      <a:endParaRPr sz="1000">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rPr lang="es" sz="1000">
                          <a:solidFill>
                            <a:srgbClr val="FFFFFF"/>
                          </a:solidFill>
                          <a:latin typeface="Raleway"/>
                          <a:ea typeface="Raleway"/>
                          <a:cs typeface="Raleway"/>
                          <a:sym typeface="Raleway"/>
                        </a:rPr>
                        <a:t>…</a:t>
                      </a:r>
                      <a:endParaRPr sz="1000">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rPr lang="es" sz="1000">
                          <a:solidFill>
                            <a:srgbClr val="FFFFFF"/>
                          </a:solidFill>
                          <a:latin typeface="Raleway"/>
                          <a:ea typeface="Raleway"/>
                          <a:cs typeface="Raleway"/>
                          <a:sym typeface="Raleway"/>
                        </a:rPr>
                        <a:t>…</a:t>
                      </a:r>
                      <a:endParaRPr sz="1000">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rPr lang="es" sz="1000">
                          <a:solidFill>
                            <a:srgbClr val="FFFFFF"/>
                          </a:solidFill>
                          <a:latin typeface="Raleway"/>
                          <a:ea typeface="Raleway"/>
                          <a:cs typeface="Raleway"/>
                          <a:sym typeface="Raleway"/>
                        </a:rPr>
                        <a:t>…</a:t>
                      </a:r>
                      <a:endParaRPr sz="1000">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rPr lang="es" sz="1000">
                          <a:solidFill>
                            <a:srgbClr val="FFFFFF"/>
                          </a:solidFill>
                          <a:latin typeface="Raleway"/>
                          <a:ea typeface="Raleway"/>
                          <a:cs typeface="Raleway"/>
                          <a:sym typeface="Raleway"/>
                        </a:rPr>
                        <a:t>…</a:t>
                      </a:r>
                      <a:endParaRPr sz="1000">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rPr lang="es" sz="1000">
                          <a:solidFill>
                            <a:srgbClr val="FFFFFF"/>
                          </a:solidFill>
                          <a:latin typeface="Raleway"/>
                          <a:ea typeface="Raleway"/>
                          <a:cs typeface="Raleway"/>
                          <a:sym typeface="Raleway"/>
                        </a:rPr>
                        <a:t>…</a:t>
                      </a:r>
                      <a:endParaRPr sz="1000">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369125">
                <a:tc>
                  <a:txBody>
                    <a:bodyPr/>
                    <a:lstStyle/>
                    <a:p>
                      <a:pPr indent="0" lvl="0" marL="0" rtl="0" algn="ctr">
                        <a:spcBef>
                          <a:spcPts val="0"/>
                        </a:spcBef>
                        <a:spcAft>
                          <a:spcPts val="0"/>
                        </a:spcAft>
                        <a:buNone/>
                      </a:pPr>
                      <a:r>
                        <a:rPr lang="es" sz="1000">
                          <a:solidFill>
                            <a:srgbClr val="FFFFFF"/>
                          </a:solidFill>
                          <a:latin typeface="Raleway"/>
                          <a:ea typeface="Raleway"/>
                          <a:cs typeface="Raleway"/>
                          <a:sym typeface="Raleway"/>
                        </a:rPr>
                        <a:t>….</a:t>
                      </a:r>
                      <a:endParaRPr sz="1000">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rPr lang="es" sz="1000">
                          <a:solidFill>
                            <a:srgbClr val="FFFFFF"/>
                          </a:solidFill>
                          <a:latin typeface="Raleway"/>
                          <a:ea typeface="Raleway"/>
                          <a:cs typeface="Raleway"/>
                          <a:sym typeface="Raleway"/>
                        </a:rPr>
                        <a:t>….</a:t>
                      </a:r>
                      <a:endParaRPr sz="1000">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rPr lang="es" sz="1000">
                          <a:solidFill>
                            <a:srgbClr val="FFFFFF"/>
                          </a:solidFill>
                          <a:latin typeface="Raleway"/>
                          <a:ea typeface="Raleway"/>
                          <a:cs typeface="Raleway"/>
                          <a:sym typeface="Raleway"/>
                        </a:rPr>
                        <a:t>….</a:t>
                      </a:r>
                      <a:endParaRPr sz="1000">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rPr lang="es" sz="1000">
                          <a:solidFill>
                            <a:srgbClr val="FFFFFF"/>
                          </a:solidFill>
                          <a:latin typeface="Raleway"/>
                          <a:ea typeface="Raleway"/>
                          <a:cs typeface="Raleway"/>
                          <a:sym typeface="Raleway"/>
                        </a:rPr>
                        <a:t>….</a:t>
                      </a:r>
                      <a:endParaRPr sz="1000">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rPr lang="es" sz="1000">
                          <a:solidFill>
                            <a:srgbClr val="FFFFFF"/>
                          </a:solidFill>
                          <a:latin typeface="Raleway"/>
                          <a:ea typeface="Raleway"/>
                          <a:cs typeface="Raleway"/>
                          <a:sym typeface="Raleway"/>
                        </a:rPr>
                        <a:t>….</a:t>
                      </a:r>
                      <a:endParaRPr sz="1000">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rPr lang="es" sz="1000">
                          <a:solidFill>
                            <a:srgbClr val="FFFFFF"/>
                          </a:solidFill>
                          <a:latin typeface="Raleway"/>
                          <a:ea typeface="Raleway"/>
                          <a:cs typeface="Raleway"/>
                          <a:sym typeface="Raleway"/>
                        </a:rPr>
                        <a:t>….</a:t>
                      </a:r>
                      <a:endParaRPr sz="1000">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rPr lang="es" sz="1000">
                          <a:solidFill>
                            <a:srgbClr val="FFFFFF"/>
                          </a:solidFill>
                          <a:latin typeface="Raleway"/>
                          <a:ea typeface="Raleway"/>
                          <a:cs typeface="Raleway"/>
                          <a:sym typeface="Raleway"/>
                        </a:rPr>
                        <a:t>….</a:t>
                      </a:r>
                      <a:endParaRPr sz="1000">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rPr lang="es" sz="1000">
                          <a:solidFill>
                            <a:srgbClr val="FFFFFF"/>
                          </a:solidFill>
                          <a:latin typeface="Raleway"/>
                          <a:ea typeface="Raleway"/>
                          <a:cs typeface="Raleway"/>
                          <a:sym typeface="Raleway"/>
                        </a:rPr>
                        <a:t>….</a:t>
                      </a:r>
                      <a:endParaRPr sz="1000">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rPr lang="es" sz="1000">
                          <a:solidFill>
                            <a:srgbClr val="FFFFFF"/>
                          </a:solidFill>
                          <a:latin typeface="Raleway"/>
                          <a:ea typeface="Raleway"/>
                          <a:cs typeface="Raleway"/>
                          <a:sym typeface="Raleway"/>
                        </a:rPr>
                        <a:t>….</a:t>
                      </a:r>
                      <a:endParaRPr sz="1000">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rPr lang="es" sz="1000">
                          <a:solidFill>
                            <a:srgbClr val="FFFFFF"/>
                          </a:solidFill>
                          <a:latin typeface="Raleway"/>
                          <a:ea typeface="Raleway"/>
                          <a:cs typeface="Raleway"/>
                          <a:sym typeface="Raleway"/>
                        </a:rPr>
                        <a:t>….</a:t>
                      </a:r>
                      <a:endParaRPr sz="1000">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rPr lang="es" sz="1000">
                          <a:solidFill>
                            <a:srgbClr val="FFFFFF"/>
                          </a:solidFill>
                          <a:latin typeface="Raleway"/>
                          <a:ea typeface="Raleway"/>
                          <a:cs typeface="Raleway"/>
                          <a:sym typeface="Raleway"/>
                        </a:rPr>
                        <a:t>….</a:t>
                      </a:r>
                      <a:endParaRPr sz="1000">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369125">
                <a:tc>
                  <a:txBody>
                    <a:bodyPr/>
                    <a:lstStyle/>
                    <a:p>
                      <a:pPr indent="0" lvl="0" marL="0" rtl="0" algn="ctr">
                        <a:spcBef>
                          <a:spcPts val="0"/>
                        </a:spcBef>
                        <a:spcAft>
                          <a:spcPts val="0"/>
                        </a:spcAft>
                        <a:buNone/>
                      </a:pPr>
                      <a:r>
                        <a:rPr lang="es" sz="1000">
                          <a:solidFill>
                            <a:srgbClr val="FFFFFF"/>
                          </a:solidFill>
                          <a:latin typeface="Raleway"/>
                          <a:ea typeface="Raleway"/>
                          <a:cs typeface="Raleway"/>
                          <a:sym typeface="Raleway"/>
                        </a:rPr>
                        <a:t>…..</a:t>
                      </a:r>
                      <a:endParaRPr sz="1000">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rPr lang="es" sz="1000">
                          <a:solidFill>
                            <a:srgbClr val="FFFFFF"/>
                          </a:solidFill>
                          <a:latin typeface="Raleway"/>
                          <a:ea typeface="Raleway"/>
                          <a:cs typeface="Raleway"/>
                          <a:sym typeface="Raleway"/>
                        </a:rPr>
                        <a:t>…..</a:t>
                      </a:r>
                      <a:endParaRPr sz="1000">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rPr lang="es" sz="1000">
                          <a:solidFill>
                            <a:srgbClr val="FFFFFF"/>
                          </a:solidFill>
                          <a:latin typeface="Raleway"/>
                          <a:ea typeface="Raleway"/>
                          <a:cs typeface="Raleway"/>
                          <a:sym typeface="Raleway"/>
                        </a:rPr>
                        <a:t>…..</a:t>
                      </a:r>
                      <a:endParaRPr sz="1000">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rPr lang="es" sz="1000">
                          <a:solidFill>
                            <a:srgbClr val="FFFFFF"/>
                          </a:solidFill>
                          <a:latin typeface="Raleway"/>
                          <a:ea typeface="Raleway"/>
                          <a:cs typeface="Raleway"/>
                          <a:sym typeface="Raleway"/>
                        </a:rPr>
                        <a:t>…..</a:t>
                      </a:r>
                      <a:endParaRPr sz="1000">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rPr lang="es" sz="1000">
                          <a:solidFill>
                            <a:srgbClr val="FFFFFF"/>
                          </a:solidFill>
                          <a:latin typeface="Raleway"/>
                          <a:ea typeface="Raleway"/>
                          <a:cs typeface="Raleway"/>
                          <a:sym typeface="Raleway"/>
                        </a:rPr>
                        <a:t>…..</a:t>
                      </a:r>
                      <a:endParaRPr sz="1000">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rPr lang="es" sz="1000">
                          <a:solidFill>
                            <a:srgbClr val="FFFFFF"/>
                          </a:solidFill>
                          <a:latin typeface="Raleway"/>
                          <a:ea typeface="Raleway"/>
                          <a:cs typeface="Raleway"/>
                          <a:sym typeface="Raleway"/>
                        </a:rPr>
                        <a:t>…..</a:t>
                      </a:r>
                      <a:endParaRPr sz="1000">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rPr lang="es" sz="1000">
                          <a:solidFill>
                            <a:srgbClr val="FFFFFF"/>
                          </a:solidFill>
                          <a:latin typeface="Raleway"/>
                          <a:ea typeface="Raleway"/>
                          <a:cs typeface="Raleway"/>
                          <a:sym typeface="Raleway"/>
                        </a:rPr>
                        <a:t>…..</a:t>
                      </a:r>
                      <a:endParaRPr sz="1000">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rPr lang="es" sz="1000">
                          <a:solidFill>
                            <a:srgbClr val="FFFFFF"/>
                          </a:solidFill>
                          <a:latin typeface="Raleway"/>
                          <a:ea typeface="Raleway"/>
                          <a:cs typeface="Raleway"/>
                          <a:sym typeface="Raleway"/>
                        </a:rPr>
                        <a:t>…..</a:t>
                      </a:r>
                      <a:endParaRPr sz="1000">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rPr lang="es" sz="1000">
                          <a:solidFill>
                            <a:srgbClr val="FFFFFF"/>
                          </a:solidFill>
                          <a:latin typeface="Raleway"/>
                          <a:ea typeface="Raleway"/>
                          <a:cs typeface="Raleway"/>
                          <a:sym typeface="Raleway"/>
                        </a:rPr>
                        <a:t>…..</a:t>
                      </a:r>
                      <a:endParaRPr sz="1000">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rPr lang="es" sz="1000">
                          <a:solidFill>
                            <a:srgbClr val="FFFFFF"/>
                          </a:solidFill>
                          <a:latin typeface="Raleway"/>
                          <a:ea typeface="Raleway"/>
                          <a:cs typeface="Raleway"/>
                          <a:sym typeface="Raleway"/>
                        </a:rPr>
                        <a:t>…..</a:t>
                      </a:r>
                      <a:endParaRPr sz="1000">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rPr lang="es" sz="1000">
                          <a:solidFill>
                            <a:srgbClr val="FFFFFF"/>
                          </a:solidFill>
                          <a:latin typeface="Raleway"/>
                          <a:ea typeface="Raleway"/>
                          <a:cs typeface="Raleway"/>
                          <a:sym typeface="Raleway"/>
                        </a:rPr>
                        <a:t>…..</a:t>
                      </a:r>
                      <a:endParaRPr sz="1000">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369125">
                <a:tc>
                  <a:txBody>
                    <a:bodyPr/>
                    <a:lstStyle/>
                    <a:p>
                      <a:pPr indent="0" lvl="0" marL="0" rtl="0" algn="ctr">
                        <a:spcBef>
                          <a:spcPts val="0"/>
                        </a:spcBef>
                        <a:spcAft>
                          <a:spcPts val="0"/>
                        </a:spcAft>
                        <a:buNone/>
                      </a:pPr>
                      <a:r>
                        <a:rPr lang="es" sz="1000">
                          <a:solidFill>
                            <a:srgbClr val="FFFFFF"/>
                          </a:solidFill>
                          <a:latin typeface="Raleway"/>
                          <a:ea typeface="Raleway"/>
                          <a:cs typeface="Raleway"/>
                          <a:sym typeface="Raleway"/>
                        </a:rPr>
                        <a:t>…..</a:t>
                      </a:r>
                      <a:endParaRPr sz="1000">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rPr lang="es" sz="1000">
                          <a:solidFill>
                            <a:srgbClr val="FFFFFF"/>
                          </a:solidFill>
                          <a:latin typeface="Raleway"/>
                          <a:ea typeface="Raleway"/>
                          <a:cs typeface="Raleway"/>
                          <a:sym typeface="Raleway"/>
                        </a:rPr>
                        <a:t>…..</a:t>
                      </a:r>
                      <a:endParaRPr sz="1000">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rPr lang="es" sz="1000">
                          <a:solidFill>
                            <a:srgbClr val="FFFFFF"/>
                          </a:solidFill>
                          <a:latin typeface="Raleway"/>
                          <a:ea typeface="Raleway"/>
                          <a:cs typeface="Raleway"/>
                          <a:sym typeface="Raleway"/>
                        </a:rPr>
                        <a:t>…..</a:t>
                      </a:r>
                      <a:endParaRPr sz="1000">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rPr lang="es" sz="1000">
                          <a:solidFill>
                            <a:srgbClr val="FFFFFF"/>
                          </a:solidFill>
                          <a:latin typeface="Raleway"/>
                          <a:ea typeface="Raleway"/>
                          <a:cs typeface="Raleway"/>
                          <a:sym typeface="Raleway"/>
                        </a:rPr>
                        <a:t>…..</a:t>
                      </a:r>
                      <a:endParaRPr sz="1000">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rPr lang="es" sz="1000">
                          <a:solidFill>
                            <a:srgbClr val="FFFFFF"/>
                          </a:solidFill>
                          <a:latin typeface="Raleway"/>
                          <a:ea typeface="Raleway"/>
                          <a:cs typeface="Raleway"/>
                          <a:sym typeface="Raleway"/>
                        </a:rPr>
                        <a:t>…..</a:t>
                      </a:r>
                      <a:endParaRPr sz="1000">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rPr lang="es" sz="1000">
                          <a:solidFill>
                            <a:srgbClr val="FFFFFF"/>
                          </a:solidFill>
                          <a:latin typeface="Raleway"/>
                          <a:ea typeface="Raleway"/>
                          <a:cs typeface="Raleway"/>
                          <a:sym typeface="Raleway"/>
                        </a:rPr>
                        <a:t>…..</a:t>
                      </a:r>
                      <a:endParaRPr sz="1000">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rPr lang="es" sz="1000">
                          <a:solidFill>
                            <a:srgbClr val="FFFFFF"/>
                          </a:solidFill>
                          <a:latin typeface="Raleway"/>
                          <a:ea typeface="Raleway"/>
                          <a:cs typeface="Raleway"/>
                          <a:sym typeface="Raleway"/>
                        </a:rPr>
                        <a:t>…..</a:t>
                      </a:r>
                      <a:endParaRPr sz="1000">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rPr lang="es" sz="1000">
                          <a:solidFill>
                            <a:srgbClr val="FFFFFF"/>
                          </a:solidFill>
                          <a:latin typeface="Raleway"/>
                          <a:ea typeface="Raleway"/>
                          <a:cs typeface="Raleway"/>
                          <a:sym typeface="Raleway"/>
                        </a:rPr>
                        <a:t>…..</a:t>
                      </a:r>
                      <a:endParaRPr sz="1000">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rPr lang="es" sz="1000">
                          <a:solidFill>
                            <a:srgbClr val="FFFFFF"/>
                          </a:solidFill>
                          <a:latin typeface="Raleway"/>
                          <a:ea typeface="Raleway"/>
                          <a:cs typeface="Raleway"/>
                          <a:sym typeface="Raleway"/>
                        </a:rPr>
                        <a:t>…..</a:t>
                      </a:r>
                      <a:endParaRPr sz="1000">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rPr lang="es" sz="1000">
                          <a:solidFill>
                            <a:srgbClr val="FFFFFF"/>
                          </a:solidFill>
                          <a:latin typeface="Raleway"/>
                          <a:ea typeface="Raleway"/>
                          <a:cs typeface="Raleway"/>
                          <a:sym typeface="Raleway"/>
                        </a:rPr>
                        <a:t>…..</a:t>
                      </a:r>
                      <a:endParaRPr sz="1000">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rPr lang="es" sz="1000">
                          <a:solidFill>
                            <a:srgbClr val="FFFFFF"/>
                          </a:solidFill>
                          <a:latin typeface="Raleway"/>
                          <a:ea typeface="Raleway"/>
                          <a:cs typeface="Raleway"/>
                          <a:sym typeface="Raleway"/>
                        </a:rPr>
                        <a:t>…..</a:t>
                      </a:r>
                      <a:endParaRPr sz="1000">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47"/>
                                        </p:tgtEl>
                                        <p:attrNameLst>
                                          <p:attrName>style.visibility</p:attrName>
                                        </p:attrNameLst>
                                      </p:cBhvr>
                                      <p:to>
                                        <p:strVal val="visible"/>
                                      </p:to>
                                    </p:set>
                                    <p:animEffect filter="fade" transition="in">
                                      <p:cBhvr>
                                        <p:cTn dur="1000"/>
                                        <p:tgtEl>
                                          <p:spTgt spid="22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2" name="Shape 2252"/>
        <p:cNvGrpSpPr/>
        <p:nvPr/>
      </p:nvGrpSpPr>
      <p:grpSpPr>
        <a:xfrm>
          <a:off x="0" y="0"/>
          <a:ext cx="0" cy="0"/>
          <a:chOff x="0" y="0"/>
          <a:chExt cx="0" cy="0"/>
        </a:xfrm>
      </p:grpSpPr>
      <p:sp>
        <p:nvSpPr>
          <p:cNvPr id="2253" name="Google Shape;2253;p146"/>
          <p:cNvSpPr txBox="1"/>
          <p:nvPr/>
        </p:nvSpPr>
        <p:spPr>
          <a:xfrm>
            <a:off x="402750" y="483225"/>
            <a:ext cx="8338500" cy="4576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4800"/>
              <a:buFont typeface="Arial"/>
              <a:buNone/>
            </a:pPr>
            <a:r>
              <a:rPr b="1" i="0" lang="es" sz="4500" u="none" cap="none" strike="noStrike">
                <a:solidFill>
                  <a:srgbClr val="42FFB7"/>
                </a:solidFill>
                <a:latin typeface="Raleway"/>
                <a:ea typeface="Raleway"/>
                <a:cs typeface="Raleway"/>
                <a:sym typeface="Raleway"/>
              </a:rPr>
              <a:t>Data Tables (mobilit</a:t>
            </a:r>
            <a:r>
              <a:rPr b="1" lang="es" sz="4500">
                <a:solidFill>
                  <a:srgbClr val="42FFB7"/>
                </a:solidFill>
                <a:latin typeface="Raleway"/>
                <a:ea typeface="Raleway"/>
                <a:cs typeface="Raleway"/>
                <a:sym typeface="Raleway"/>
              </a:rPr>
              <a:t>y)</a:t>
            </a:r>
            <a:endParaRPr b="1" i="0" sz="4500" u="none" cap="none" strike="noStrike">
              <a:solidFill>
                <a:srgbClr val="42FFB7"/>
              </a:solidFill>
              <a:latin typeface="Raleway"/>
              <a:ea typeface="Raleway"/>
              <a:cs typeface="Raleway"/>
              <a:sym typeface="Raleway"/>
            </a:endParaRPr>
          </a:p>
          <a:p>
            <a:pPr indent="0" lvl="0" marL="457200" marR="0" rtl="0" algn="l">
              <a:lnSpc>
                <a:spcPct val="115000"/>
              </a:lnSpc>
              <a:spcBef>
                <a:spcPts val="1000"/>
              </a:spcBef>
              <a:spcAft>
                <a:spcPts val="0"/>
              </a:spcAft>
              <a:buClr>
                <a:srgbClr val="000000"/>
              </a:buClr>
              <a:buSzPts val="2400"/>
              <a:buFont typeface="Arial"/>
              <a:buNone/>
            </a:pPr>
            <a:r>
              <a:t/>
            </a:r>
            <a:endParaRPr b="0" i="0" sz="2400" u="none" cap="none" strike="noStrike">
              <a:solidFill>
                <a:srgbClr val="FBFBFB"/>
              </a:solidFill>
              <a:latin typeface="Roboto Light"/>
              <a:ea typeface="Roboto Light"/>
              <a:cs typeface="Roboto Light"/>
              <a:sym typeface="Roboto Light"/>
            </a:endParaRPr>
          </a:p>
          <a:p>
            <a:pPr indent="0" lvl="0" marL="0" marR="0" rtl="0" algn="l">
              <a:lnSpc>
                <a:spcPct val="115000"/>
              </a:lnSpc>
              <a:spcBef>
                <a:spcPts val="0"/>
              </a:spcBef>
              <a:spcAft>
                <a:spcPts val="0"/>
              </a:spcAft>
              <a:buClr>
                <a:srgbClr val="000000"/>
              </a:buClr>
              <a:buSzPts val="2400"/>
              <a:buFont typeface="Arial"/>
              <a:buNone/>
            </a:pPr>
            <a:r>
              <a:t/>
            </a:r>
            <a:endParaRPr b="0" i="0" sz="2400" u="none" cap="none" strike="noStrike">
              <a:solidFill>
                <a:srgbClr val="FBFBFB"/>
              </a:solidFill>
              <a:latin typeface="Roboto Light"/>
              <a:ea typeface="Roboto Light"/>
              <a:cs typeface="Roboto Light"/>
              <a:sym typeface="Roboto Light"/>
            </a:endParaRPr>
          </a:p>
        </p:txBody>
      </p:sp>
      <p:graphicFrame>
        <p:nvGraphicFramePr>
          <p:cNvPr id="2254" name="Google Shape;2254;p146"/>
          <p:cNvGraphicFramePr/>
          <p:nvPr/>
        </p:nvGraphicFramePr>
        <p:xfrm>
          <a:off x="720000" y="1494000"/>
          <a:ext cx="3000000" cy="3000000"/>
        </p:xfrm>
        <a:graphic>
          <a:graphicData uri="http://schemas.openxmlformats.org/drawingml/2006/table">
            <a:tbl>
              <a:tblPr>
                <a:noFill/>
                <a:tableStyleId>{76E1843F-7A18-430E-9F56-E776986D071B}</a:tableStyleId>
              </a:tblPr>
              <a:tblGrid>
                <a:gridCol w="920225"/>
                <a:gridCol w="1319825"/>
                <a:gridCol w="888600"/>
                <a:gridCol w="1002850"/>
                <a:gridCol w="1088475"/>
              </a:tblGrid>
              <a:tr h="452025">
                <a:tc gridSpan="5">
                  <a:txBody>
                    <a:bodyPr/>
                    <a:lstStyle/>
                    <a:p>
                      <a:pPr indent="0" lvl="0" marL="0" marR="0" rtl="0" algn="ctr">
                        <a:lnSpc>
                          <a:spcPct val="100000"/>
                        </a:lnSpc>
                        <a:spcBef>
                          <a:spcPts val="0"/>
                        </a:spcBef>
                        <a:spcAft>
                          <a:spcPts val="0"/>
                        </a:spcAft>
                        <a:buClr>
                          <a:srgbClr val="000000"/>
                        </a:buClr>
                        <a:buSzPts val="1400"/>
                        <a:buFont typeface="Arial"/>
                        <a:buNone/>
                      </a:pPr>
                      <a:r>
                        <a:rPr b="1" lang="es" sz="1400" u="none" cap="none" strike="noStrike">
                          <a:solidFill>
                            <a:srgbClr val="FFFFFF"/>
                          </a:solidFill>
                          <a:latin typeface="Raleway"/>
                          <a:ea typeface="Raleway"/>
                          <a:cs typeface="Raleway"/>
                          <a:sym typeface="Raleway"/>
                        </a:rPr>
                        <a:t>Mobile Fuels</a:t>
                      </a:r>
                      <a:endParaRPr b="1" sz="14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hMerge="1"/>
                <a:tc hMerge="1"/>
                <a:tc hMerge="1"/>
                <a:tc hMerge="1"/>
              </a:tr>
              <a:tr h="801350">
                <a:tc>
                  <a:txBody>
                    <a:bodyPr/>
                    <a:lstStyle/>
                    <a:p>
                      <a:pPr indent="0" lvl="0" marL="0" marR="0" rtl="0" algn="ctr">
                        <a:lnSpc>
                          <a:spcPct val="100000"/>
                        </a:lnSpc>
                        <a:spcBef>
                          <a:spcPts val="0"/>
                        </a:spcBef>
                        <a:spcAft>
                          <a:spcPts val="0"/>
                        </a:spcAft>
                        <a:buClr>
                          <a:srgbClr val="000000"/>
                        </a:buClr>
                        <a:buSzPts val="1200"/>
                        <a:buFont typeface="Arial"/>
                        <a:buNone/>
                      </a:pPr>
                      <a:r>
                        <a:rPr b="1" lang="es" sz="1200" u="none" cap="none" strike="noStrike">
                          <a:solidFill>
                            <a:srgbClr val="FFFFFF"/>
                          </a:solidFill>
                          <a:latin typeface="Raleway"/>
                          <a:ea typeface="Raleway"/>
                          <a:cs typeface="Raleway"/>
                          <a:sym typeface="Raleway"/>
                        </a:rPr>
                        <a:t>Vehicle</a:t>
                      </a:r>
                      <a:endParaRPr b="1"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1" lang="es" sz="1200" u="none" cap="none" strike="noStrike">
                          <a:solidFill>
                            <a:srgbClr val="FFFFFF"/>
                          </a:solidFill>
                          <a:latin typeface="Raleway"/>
                          <a:ea typeface="Raleway"/>
                          <a:cs typeface="Raleway"/>
                          <a:sym typeface="Raleway"/>
                        </a:rPr>
                        <a:t>Mobile Fuel</a:t>
                      </a:r>
                      <a:endParaRPr b="1"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1" lang="es" sz="1200" u="none" cap="none" strike="noStrike">
                          <a:solidFill>
                            <a:srgbClr val="FFFFFF"/>
                          </a:solidFill>
                          <a:latin typeface="Raleway"/>
                          <a:ea typeface="Raleway"/>
                          <a:cs typeface="Raleway"/>
                          <a:sym typeface="Raleway"/>
                        </a:rPr>
                        <a:t>lt</a:t>
                      </a:r>
                      <a:endParaRPr b="1"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1" lang="es" sz="1200" u="none" cap="none" strike="noStrike">
                          <a:solidFill>
                            <a:srgbClr val="FFFFFF"/>
                          </a:solidFill>
                          <a:latin typeface="Raleway"/>
                          <a:ea typeface="Raleway"/>
                          <a:cs typeface="Raleway"/>
                          <a:sym typeface="Raleway"/>
                        </a:rPr>
                        <a:t>Emission Factor</a:t>
                      </a:r>
                      <a:endParaRPr b="1"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1" lang="es" sz="1200" u="none" cap="none" strike="noStrike">
                          <a:solidFill>
                            <a:srgbClr val="FFFFFF"/>
                          </a:solidFill>
                          <a:latin typeface="Raleway"/>
                          <a:ea typeface="Raleway"/>
                          <a:cs typeface="Raleway"/>
                          <a:sym typeface="Raleway"/>
                        </a:rPr>
                        <a:t>Carbon Emissions (C02)</a:t>
                      </a:r>
                      <a:endParaRPr b="1"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507850">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Gasoline/Petrol</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401700">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Diesel</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401700">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LPG</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401700">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bl>
          </a:graphicData>
        </a:graphic>
      </p:graphicFrame>
      <p:pic>
        <p:nvPicPr>
          <p:cNvPr id="2255" name="Google Shape;2255;p146"/>
          <p:cNvPicPr preferRelativeResize="0"/>
          <p:nvPr/>
        </p:nvPicPr>
        <p:blipFill rotWithShape="1">
          <a:blip r:embed="rId3">
            <a:alphaModFix/>
          </a:blip>
          <a:srcRect b="0" l="0" r="0" t="0"/>
          <a:stretch/>
        </p:blipFill>
        <p:spPr>
          <a:xfrm>
            <a:off x="6304875" y="2191775"/>
            <a:ext cx="2194677" cy="1921550"/>
          </a:xfrm>
          <a:prstGeom prst="rect">
            <a:avLst/>
          </a:prstGeom>
          <a:noFill/>
          <a:ln>
            <a:noFill/>
          </a:ln>
        </p:spPr>
      </p:pic>
      <p:grpSp>
        <p:nvGrpSpPr>
          <p:cNvPr id="2256" name="Google Shape;2256;p146"/>
          <p:cNvGrpSpPr/>
          <p:nvPr/>
        </p:nvGrpSpPr>
        <p:grpSpPr>
          <a:xfrm>
            <a:off x="5362951" y="3429525"/>
            <a:ext cx="3781281" cy="1713995"/>
            <a:chOff x="5617001" y="923912"/>
            <a:chExt cx="3298684" cy="1876500"/>
          </a:xfrm>
        </p:grpSpPr>
        <p:sp>
          <p:nvSpPr>
            <p:cNvPr id="2257" name="Google Shape;2257;p146"/>
            <p:cNvSpPr/>
            <p:nvPr/>
          </p:nvSpPr>
          <p:spPr>
            <a:xfrm>
              <a:off x="5617001" y="923912"/>
              <a:ext cx="3298200" cy="1876500"/>
            </a:xfrm>
            <a:prstGeom prst="wedgeRectCallout">
              <a:avLst>
                <a:gd fmla="val -58085" name="adj1"/>
                <a:gd fmla="val -1539" name="adj2"/>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8" name="Google Shape;2258;p146"/>
            <p:cNvSpPr txBox="1"/>
            <p:nvPr/>
          </p:nvSpPr>
          <p:spPr>
            <a:xfrm>
              <a:off x="5645985" y="1003915"/>
              <a:ext cx="3269700" cy="1796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i="0" lang="es" sz="1600" u="none" cap="none" strike="noStrike">
                  <a:solidFill>
                    <a:srgbClr val="0E2A47"/>
                  </a:solidFill>
                  <a:latin typeface="Raleway"/>
                  <a:ea typeface="Raleway"/>
                  <a:cs typeface="Raleway"/>
                  <a:sym typeface="Raleway"/>
                </a:rPr>
                <a:t>It should be taken into account in the hotels with significant air-conditioning or refrigeration system, refrigerant replacement, or in situations of leaks or major maintenance programme during reporting year</a:t>
              </a:r>
              <a:endParaRPr i="0" sz="1600" u="none" cap="none" strike="noStrike">
                <a:solidFill>
                  <a:srgbClr val="0E2A47"/>
                </a:solidFill>
                <a:latin typeface="Raleway"/>
                <a:ea typeface="Raleway"/>
                <a:cs typeface="Raleway"/>
                <a:sym typeface="Raleway"/>
              </a:endParaRPr>
            </a:p>
          </p:txBody>
        </p:sp>
      </p:grpSp>
      <p:grpSp>
        <p:nvGrpSpPr>
          <p:cNvPr id="2259" name="Google Shape;2259;p146"/>
          <p:cNvGrpSpPr/>
          <p:nvPr/>
        </p:nvGrpSpPr>
        <p:grpSpPr>
          <a:xfrm>
            <a:off x="5541800" y="1382025"/>
            <a:ext cx="3606132" cy="705300"/>
            <a:chOff x="5327701" y="3495225"/>
            <a:chExt cx="3738474" cy="705300"/>
          </a:xfrm>
        </p:grpSpPr>
        <p:sp>
          <p:nvSpPr>
            <p:cNvPr id="2260" name="Google Shape;2260;p146"/>
            <p:cNvSpPr/>
            <p:nvPr/>
          </p:nvSpPr>
          <p:spPr>
            <a:xfrm>
              <a:off x="5365675" y="3495225"/>
              <a:ext cx="3700500" cy="705300"/>
            </a:xfrm>
            <a:prstGeom prst="wedgeRectCallout">
              <a:avLst>
                <a:gd fmla="val -40736" name="adj1"/>
                <a:gd fmla="val 65990" name="adj2"/>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1" name="Google Shape;2261;p146"/>
            <p:cNvSpPr txBox="1"/>
            <p:nvPr/>
          </p:nvSpPr>
          <p:spPr>
            <a:xfrm>
              <a:off x="5327701" y="3529150"/>
              <a:ext cx="3703500" cy="558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400"/>
                <a:buFont typeface="Arial"/>
                <a:buNone/>
              </a:pPr>
              <a:r>
                <a:rPr b="1" i="0" lang="es" sz="1400" u="none" cap="none" strike="noStrike">
                  <a:solidFill>
                    <a:srgbClr val="0E2A47"/>
                  </a:solidFill>
                  <a:latin typeface="Raleway"/>
                  <a:ea typeface="Raleway"/>
                  <a:cs typeface="Raleway"/>
                  <a:sym typeface="Raleway"/>
                </a:rPr>
                <a:t>Carbon Emission = Amount of each refrigerant x Global Warming Potential</a:t>
              </a:r>
              <a:endParaRPr b="1" i="0" sz="1400" u="none" cap="none" strike="noStrike">
                <a:solidFill>
                  <a:srgbClr val="0E2A47"/>
                </a:solidFill>
                <a:latin typeface="Raleway"/>
                <a:ea typeface="Raleway"/>
                <a:cs typeface="Raleway"/>
                <a:sym typeface="Raleway"/>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59"/>
                                        </p:tgtEl>
                                        <p:attrNameLst>
                                          <p:attrName>style.visibility</p:attrName>
                                        </p:attrNameLst>
                                      </p:cBhvr>
                                      <p:to>
                                        <p:strVal val="visible"/>
                                      </p:to>
                                    </p:set>
                                    <p:animEffect filter="fade" transition="in">
                                      <p:cBhvr>
                                        <p:cTn dur="1000"/>
                                        <p:tgtEl>
                                          <p:spTgt spid="22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56"/>
                                        </p:tgtEl>
                                        <p:attrNameLst>
                                          <p:attrName>style.visibility</p:attrName>
                                        </p:attrNameLst>
                                      </p:cBhvr>
                                      <p:to>
                                        <p:strVal val="visible"/>
                                      </p:to>
                                    </p:set>
                                    <p:animEffect filter="fade" transition="in">
                                      <p:cBhvr>
                                        <p:cTn dur="1000"/>
                                        <p:tgtEl>
                                          <p:spTgt spid="22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5" name="Shape 2265"/>
        <p:cNvGrpSpPr/>
        <p:nvPr/>
      </p:nvGrpSpPr>
      <p:grpSpPr>
        <a:xfrm>
          <a:off x="0" y="0"/>
          <a:ext cx="0" cy="0"/>
          <a:chOff x="0" y="0"/>
          <a:chExt cx="0" cy="0"/>
        </a:xfrm>
      </p:grpSpPr>
      <p:sp>
        <p:nvSpPr>
          <p:cNvPr id="2266" name="Google Shape;2266;p147"/>
          <p:cNvSpPr txBox="1"/>
          <p:nvPr/>
        </p:nvSpPr>
        <p:spPr>
          <a:xfrm>
            <a:off x="439550" y="483225"/>
            <a:ext cx="8338500" cy="4576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4800"/>
              <a:buFont typeface="Arial"/>
              <a:buNone/>
            </a:pPr>
            <a:r>
              <a:rPr b="1" i="0" lang="es" sz="4700" u="none" cap="none" strike="noStrike">
                <a:solidFill>
                  <a:srgbClr val="42FFB7"/>
                </a:solidFill>
                <a:latin typeface="Raleway"/>
                <a:ea typeface="Raleway"/>
                <a:cs typeface="Raleway"/>
                <a:sym typeface="Raleway"/>
              </a:rPr>
              <a:t>Data Tables</a:t>
            </a:r>
            <a:endParaRPr b="1" i="0" sz="4700" u="none" cap="none" strike="noStrike">
              <a:solidFill>
                <a:srgbClr val="42FFB7"/>
              </a:solidFill>
              <a:latin typeface="Raleway"/>
              <a:ea typeface="Raleway"/>
              <a:cs typeface="Raleway"/>
              <a:sym typeface="Raleway"/>
            </a:endParaRPr>
          </a:p>
          <a:p>
            <a:pPr indent="0" lvl="0" marL="457200" marR="0" rtl="0" algn="l">
              <a:lnSpc>
                <a:spcPct val="115000"/>
              </a:lnSpc>
              <a:spcBef>
                <a:spcPts val="1000"/>
              </a:spcBef>
              <a:spcAft>
                <a:spcPts val="0"/>
              </a:spcAft>
              <a:buClr>
                <a:srgbClr val="000000"/>
              </a:buClr>
              <a:buSzPts val="2400"/>
              <a:buFont typeface="Arial"/>
              <a:buNone/>
            </a:pPr>
            <a:r>
              <a:t/>
            </a:r>
            <a:endParaRPr b="0" i="0" sz="2400" u="none" cap="none" strike="noStrike">
              <a:solidFill>
                <a:srgbClr val="FBFBFB"/>
              </a:solidFill>
              <a:latin typeface="Roboto Light"/>
              <a:ea typeface="Roboto Light"/>
              <a:cs typeface="Roboto Light"/>
              <a:sym typeface="Roboto Light"/>
            </a:endParaRPr>
          </a:p>
          <a:p>
            <a:pPr indent="0" lvl="0" marL="0" marR="0" rtl="0" algn="l">
              <a:lnSpc>
                <a:spcPct val="115000"/>
              </a:lnSpc>
              <a:spcBef>
                <a:spcPts val="0"/>
              </a:spcBef>
              <a:spcAft>
                <a:spcPts val="0"/>
              </a:spcAft>
              <a:buClr>
                <a:srgbClr val="000000"/>
              </a:buClr>
              <a:buSzPts val="2400"/>
              <a:buFont typeface="Arial"/>
              <a:buNone/>
            </a:pPr>
            <a:r>
              <a:t/>
            </a:r>
            <a:endParaRPr b="0" i="0" sz="2400" u="none" cap="none" strike="noStrike">
              <a:solidFill>
                <a:srgbClr val="FBFBFB"/>
              </a:solidFill>
              <a:latin typeface="Roboto Light"/>
              <a:ea typeface="Roboto Light"/>
              <a:cs typeface="Roboto Light"/>
              <a:sym typeface="Roboto Light"/>
            </a:endParaRPr>
          </a:p>
        </p:txBody>
      </p:sp>
      <p:pic>
        <p:nvPicPr>
          <p:cNvPr id="2267" name="Google Shape;2267;p147"/>
          <p:cNvPicPr preferRelativeResize="0"/>
          <p:nvPr/>
        </p:nvPicPr>
        <p:blipFill rotWithShape="1">
          <a:blip r:embed="rId3">
            <a:alphaModFix/>
          </a:blip>
          <a:srcRect b="0" l="0" r="0" t="0"/>
          <a:stretch/>
        </p:blipFill>
        <p:spPr>
          <a:xfrm>
            <a:off x="6273675" y="1748250"/>
            <a:ext cx="2531850" cy="2531850"/>
          </a:xfrm>
          <a:prstGeom prst="rect">
            <a:avLst/>
          </a:prstGeom>
          <a:noFill/>
          <a:ln>
            <a:noFill/>
          </a:ln>
        </p:spPr>
      </p:pic>
      <p:graphicFrame>
        <p:nvGraphicFramePr>
          <p:cNvPr id="2268" name="Google Shape;2268;p147"/>
          <p:cNvGraphicFramePr/>
          <p:nvPr/>
        </p:nvGraphicFramePr>
        <p:xfrm>
          <a:off x="720000" y="1494000"/>
          <a:ext cx="3000000" cy="3000000"/>
        </p:xfrm>
        <a:graphic>
          <a:graphicData uri="http://schemas.openxmlformats.org/drawingml/2006/table">
            <a:tbl>
              <a:tblPr>
                <a:noFill/>
                <a:tableStyleId>{76E1843F-7A18-430E-9F56-E776986D071B}</a:tableStyleId>
              </a:tblPr>
              <a:tblGrid>
                <a:gridCol w="1003725"/>
                <a:gridCol w="1315825"/>
                <a:gridCol w="812375"/>
                <a:gridCol w="1043975"/>
                <a:gridCol w="1043975"/>
              </a:tblGrid>
              <a:tr h="452025">
                <a:tc gridSpan="5">
                  <a:txBody>
                    <a:bodyPr/>
                    <a:lstStyle/>
                    <a:p>
                      <a:pPr indent="0" lvl="0" marL="0" marR="0" rtl="0" algn="ctr">
                        <a:lnSpc>
                          <a:spcPct val="100000"/>
                        </a:lnSpc>
                        <a:spcBef>
                          <a:spcPts val="0"/>
                        </a:spcBef>
                        <a:spcAft>
                          <a:spcPts val="0"/>
                        </a:spcAft>
                        <a:buClr>
                          <a:srgbClr val="000000"/>
                        </a:buClr>
                        <a:buSzPts val="1400"/>
                        <a:buFont typeface="Arial"/>
                        <a:buNone/>
                      </a:pPr>
                      <a:r>
                        <a:rPr b="1" lang="es" sz="1400" u="none" cap="none" strike="noStrike">
                          <a:solidFill>
                            <a:srgbClr val="FFFFFF"/>
                          </a:solidFill>
                          <a:latin typeface="Raleway"/>
                          <a:ea typeface="Raleway"/>
                          <a:cs typeface="Raleway"/>
                          <a:sym typeface="Raleway"/>
                        </a:rPr>
                        <a:t>Mobile Fuels</a:t>
                      </a:r>
                      <a:endParaRPr b="1" sz="14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hMerge="1"/>
                <a:tc hMerge="1"/>
                <a:tc hMerge="1"/>
                <a:tc hMerge="1"/>
              </a:tr>
              <a:tr h="801350">
                <a:tc>
                  <a:txBody>
                    <a:bodyPr/>
                    <a:lstStyle/>
                    <a:p>
                      <a:pPr indent="0" lvl="0" marL="0" marR="0" rtl="0" algn="ctr">
                        <a:lnSpc>
                          <a:spcPct val="100000"/>
                        </a:lnSpc>
                        <a:spcBef>
                          <a:spcPts val="0"/>
                        </a:spcBef>
                        <a:spcAft>
                          <a:spcPts val="0"/>
                        </a:spcAft>
                        <a:buClr>
                          <a:srgbClr val="000000"/>
                        </a:buClr>
                        <a:buSzPts val="1200"/>
                        <a:buFont typeface="Arial"/>
                        <a:buNone/>
                      </a:pPr>
                      <a:r>
                        <a:rPr b="1" lang="es" sz="1200" u="none" cap="none" strike="noStrike">
                          <a:solidFill>
                            <a:srgbClr val="FFFFFF"/>
                          </a:solidFill>
                          <a:latin typeface="Raleway"/>
                          <a:ea typeface="Raleway"/>
                          <a:cs typeface="Raleway"/>
                          <a:sym typeface="Raleway"/>
                        </a:rPr>
                        <a:t>Vehicle</a:t>
                      </a:r>
                      <a:endParaRPr b="1"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1" lang="es" sz="1200" u="none" cap="none" strike="noStrike">
                          <a:solidFill>
                            <a:srgbClr val="FFFFFF"/>
                          </a:solidFill>
                          <a:latin typeface="Raleway"/>
                          <a:ea typeface="Raleway"/>
                          <a:cs typeface="Raleway"/>
                          <a:sym typeface="Raleway"/>
                        </a:rPr>
                        <a:t>Mobile Fuel</a:t>
                      </a:r>
                      <a:endParaRPr b="1"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1" lang="es" sz="1200" u="none" cap="none" strike="noStrike">
                          <a:solidFill>
                            <a:srgbClr val="FFFFFF"/>
                          </a:solidFill>
                          <a:latin typeface="Raleway"/>
                          <a:ea typeface="Raleway"/>
                          <a:cs typeface="Raleway"/>
                          <a:sym typeface="Raleway"/>
                        </a:rPr>
                        <a:t>lt</a:t>
                      </a:r>
                      <a:endParaRPr b="1"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1" lang="es" sz="1200" u="none" cap="none" strike="noStrike">
                          <a:solidFill>
                            <a:srgbClr val="FFFFFF"/>
                          </a:solidFill>
                          <a:latin typeface="Raleway"/>
                          <a:ea typeface="Raleway"/>
                          <a:cs typeface="Raleway"/>
                          <a:sym typeface="Raleway"/>
                        </a:rPr>
                        <a:t>Emission Factor</a:t>
                      </a:r>
                      <a:endParaRPr b="1"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1" lang="es" sz="1200" u="none" cap="none" strike="noStrike">
                          <a:solidFill>
                            <a:srgbClr val="FFFFFF"/>
                          </a:solidFill>
                          <a:latin typeface="Raleway"/>
                          <a:ea typeface="Raleway"/>
                          <a:cs typeface="Raleway"/>
                          <a:sym typeface="Raleway"/>
                        </a:rPr>
                        <a:t>Carbon Emissions (C02)</a:t>
                      </a:r>
                      <a:endParaRPr b="1"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451650">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Gasoline/Petrol</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451650">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Diesel</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451650">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LPG</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451650">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 sz="1200" u="none" cap="none" strike="noStrike">
                          <a:solidFill>
                            <a:srgbClr val="FFFFFF"/>
                          </a:solidFill>
                          <a:latin typeface="Raleway"/>
                          <a:ea typeface="Raleway"/>
                          <a:cs typeface="Raleway"/>
                          <a:sym typeface="Raleway"/>
                        </a:rPr>
                        <a:t>…..</a:t>
                      </a:r>
                      <a:endParaRPr sz="1200" u="none" cap="none" strike="noStrike">
                        <a:solidFill>
                          <a:srgbClr val="FFFFFF"/>
                        </a:solidFill>
                        <a:latin typeface="Raleway"/>
                        <a:ea typeface="Raleway"/>
                        <a:cs typeface="Raleway"/>
                        <a:sym typeface="Raleway"/>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bl>
          </a:graphicData>
        </a:graphic>
      </p:graphicFrame>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2" name="Shape 2272"/>
        <p:cNvGrpSpPr/>
        <p:nvPr/>
      </p:nvGrpSpPr>
      <p:grpSpPr>
        <a:xfrm>
          <a:off x="0" y="0"/>
          <a:ext cx="0" cy="0"/>
          <a:chOff x="0" y="0"/>
          <a:chExt cx="0" cy="0"/>
        </a:xfrm>
      </p:grpSpPr>
      <p:sp>
        <p:nvSpPr>
          <p:cNvPr id="2273" name="Google Shape;2273;p148"/>
          <p:cNvSpPr txBox="1"/>
          <p:nvPr/>
        </p:nvSpPr>
        <p:spPr>
          <a:xfrm>
            <a:off x="439550" y="483225"/>
            <a:ext cx="8338500" cy="4576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4800"/>
              <a:buFont typeface="Arial"/>
              <a:buNone/>
            </a:pPr>
            <a:r>
              <a:rPr b="1" i="0" lang="es" sz="4700" u="none" cap="none" strike="noStrike">
                <a:solidFill>
                  <a:srgbClr val="42FFB7"/>
                </a:solidFill>
                <a:latin typeface="Raleway"/>
                <a:ea typeface="Raleway"/>
                <a:cs typeface="Raleway"/>
                <a:sym typeface="Raleway"/>
              </a:rPr>
              <a:t>Data Tables</a:t>
            </a:r>
            <a:endParaRPr b="1" i="0" sz="4700" u="none" cap="none" strike="noStrike">
              <a:solidFill>
                <a:srgbClr val="42FFB7"/>
              </a:solidFill>
              <a:latin typeface="Raleway"/>
              <a:ea typeface="Raleway"/>
              <a:cs typeface="Raleway"/>
              <a:sym typeface="Raleway"/>
            </a:endParaRPr>
          </a:p>
          <a:p>
            <a:pPr indent="0" lvl="0" marL="457200" marR="0" rtl="0" algn="l">
              <a:lnSpc>
                <a:spcPct val="115000"/>
              </a:lnSpc>
              <a:spcBef>
                <a:spcPts val="1000"/>
              </a:spcBef>
              <a:spcAft>
                <a:spcPts val="0"/>
              </a:spcAft>
              <a:buClr>
                <a:srgbClr val="000000"/>
              </a:buClr>
              <a:buSzPts val="2400"/>
              <a:buFont typeface="Arial"/>
              <a:buNone/>
            </a:pPr>
            <a:r>
              <a:t/>
            </a:r>
            <a:endParaRPr b="0" i="0" sz="2400" u="none" cap="none" strike="noStrike">
              <a:solidFill>
                <a:srgbClr val="FBFBFB"/>
              </a:solidFill>
              <a:latin typeface="Roboto Light"/>
              <a:ea typeface="Roboto Light"/>
              <a:cs typeface="Roboto Light"/>
              <a:sym typeface="Roboto Light"/>
            </a:endParaRPr>
          </a:p>
          <a:p>
            <a:pPr indent="0" lvl="0" marL="0" marR="0" rtl="0" algn="l">
              <a:lnSpc>
                <a:spcPct val="115000"/>
              </a:lnSpc>
              <a:spcBef>
                <a:spcPts val="0"/>
              </a:spcBef>
              <a:spcAft>
                <a:spcPts val="0"/>
              </a:spcAft>
              <a:buClr>
                <a:srgbClr val="000000"/>
              </a:buClr>
              <a:buSzPts val="2400"/>
              <a:buFont typeface="Arial"/>
              <a:buNone/>
            </a:pPr>
            <a:r>
              <a:t/>
            </a:r>
            <a:endParaRPr b="0" i="0" sz="2400" u="none" cap="none" strike="noStrike">
              <a:solidFill>
                <a:srgbClr val="FBFBFB"/>
              </a:solidFill>
              <a:latin typeface="Roboto Light"/>
              <a:ea typeface="Roboto Light"/>
              <a:cs typeface="Roboto Light"/>
              <a:sym typeface="Roboto Light"/>
            </a:endParaRPr>
          </a:p>
        </p:txBody>
      </p:sp>
      <p:pic>
        <p:nvPicPr>
          <p:cNvPr id="2274" name="Google Shape;2274;p148"/>
          <p:cNvPicPr preferRelativeResize="0"/>
          <p:nvPr/>
        </p:nvPicPr>
        <p:blipFill rotWithShape="1">
          <a:blip r:embed="rId3">
            <a:alphaModFix/>
          </a:blip>
          <a:srcRect b="0" l="0" r="0" t="0"/>
          <a:stretch/>
        </p:blipFill>
        <p:spPr>
          <a:xfrm>
            <a:off x="6309892" y="2143605"/>
            <a:ext cx="2277800" cy="1758650"/>
          </a:xfrm>
          <a:prstGeom prst="rect">
            <a:avLst/>
          </a:prstGeom>
          <a:noFill/>
          <a:ln>
            <a:noFill/>
          </a:ln>
        </p:spPr>
      </p:pic>
      <p:sp>
        <p:nvSpPr>
          <p:cNvPr id="2275" name="Google Shape;2275;p148"/>
          <p:cNvSpPr txBox="1"/>
          <p:nvPr/>
        </p:nvSpPr>
        <p:spPr>
          <a:xfrm>
            <a:off x="439550" y="1417800"/>
            <a:ext cx="5621700" cy="3099300"/>
          </a:xfrm>
          <a:prstGeom prst="rect">
            <a:avLst/>
          </a:prstGeom>
          <a:noFill/>
          <a:ln>
            <a:noFill/>
          </a:ln>
        </p:spPr>
        <p:txBody>
          <a:bodyPr anchorCtr="0" anchor="t" bIns="91425" lIns="91425" spcFirstLastPara="1" rIns="130000" wrap="square" tIns="91425">
            <a:noAutofit/>
          </a:bodyPr>
          <a:lstStyle/>
          <a:p>
            <a:pPr indent="0" lvl="0" marL="0" marR="0" rtl="0" algn="l">
              <a:lnSpc>
                <a:spcPct val="100000"/>
              </a:lnSpc>
              <a:spcBef>
                <a:spcPts val="0"/>
              </a:spcBef>
              <a:spcAft>
                <a:spcPts val="0"/>
              </a:spcAft>
              <a:buClr>
                <a:srgbClr val="000000"/>
              </a:buClr>
              <a:buSzPts val="1600"/>
              <a:buFont typeface="Arial"/>
              <a:buNone/>
            </a:pPr>
            <a:r>
              <a:rPr i="0" lang="es" sz="1800" u="none" cap="none" strike="noStrike">
                <a:solidFill>
                  <a:srgbClr val="FFFFFF"/>
                </a:solidFill>
                <a:latin typeface="Raleway"/>
                <a:ea typeface="Raleway"/>
                <a:cs typeface="Raleway"/>
                <a:sym typeface="Raleway"/>
              </a:rPr>
              <a:t>The amount of </a:t>
            </a:r>
            <a:r>
              <a:rPr b="1" i="0" lang="es" sz="1800" u="none" cap="none" strike="noStrike">
                <a:solidFill>
                  <a:srgbClr val="FFFFFF"/>
                </a:solidFill>
                <a:latin typeface="Raleway"/>
                <a:ea typeface="Raleway"/>
                <a:cs typeface="Raleway"/>
                <a:sym typeface="Raleway"/>
              </a:rPr>
              <a:t>energy used by your supplier to wash and dry your laundry can be estimated</a:t>
            </a:r>
            <a:r>
              <a:rPr i="0" lang="es" sz="1800" u="none" cap="none" strike="noStrike">
                <a:solidFill>
                  <a:srgbClr val="FFFFFF"/>
                </a:solidFill>
                <a:latin typeface="Raleway"/>
                <a:ea typeface="Raleway"/>
                <a:cs typeface="Raleway"/>
                <a:sym typeface="Raleway"/>
              </a:rPr>
              <a:t>:</a:t>
            </a:r>
            <a:endParaRPr i="0" sz="1800" u="none" cap="none" strike="noStrike">
              <a:solidFill>
                <a:srgbClr val="FFFFFF"/>
              </a:solidFill>
              <a:latin typeface="Raleway"/>
              <a:ea typeface="Raleway"/>
              <a:cs typeface="Raleway"/>
              <a:sym typeface="Raleway"/>
            </a:endParaRPr>
          </a:p>
          <a:p>
            <a:pPr indent="-342900" lvl="0" marL="457200" marR="0" rtl="0" algn="just">
              <a:lnSpc>
                <a:spcPct val="115000"/>
              </a:lnSpc>
              <a:spcBef>
                <a:spcPts val="1000"/>
              </a:spcBef>
              <a:spcAft>
                <a:spcPts val="0"/>
              </a:spcAft>
              <a:buClr>
                <a:srgbClr val="FFFFFF"/>
              </a:buClr>
              <a:buSzPts val="1800"/>
              <a:buFont typeface="Raleway"/>
              <a:buChar char="●"/>
            </a:pPr>
            <a:r>
              <a:rPr b="1" i="0" lang="es" sz="1800" u="none" cap="none" strike="noStrike">
                <a:solidFill>
                  <a:srgbClr val="FFFFFF"/>
                </a:solidFill>
                <a:latin typeface="Raleway"/>
                <a:ea typeface="Raleway"/>
                <a:cs typeface="Raleway"/>
                <a:sym typeface="Raleway"/>
              </a:rPr>
              <a:t>Approximately</a:t>
            </a:r>
            <a:r>
              <a:rPr i="0" lang="es" sz="1800" u="none" cap="none" strike="noStrike">
                <a:solidFill>
                  <a:srgbClr val="FFFFFF"/>
                </a:solidFill>
                <a:latin typeface="Raleway"/>
                <a:ea typeface="Raleway"/>
                <a:cs typeface="Raleway"/>
                <a:sym typeface="Raleway"/>
              </a:rPr>
              <a:t>, based on the percentage of volume that your hotel </a:t>
            </a:r>
            <a:r>
              <a:rPr lang="es" sz="1800">
                <a:solidFill>
                  <a:srgbClr val="FFFFFF"/>
                </a:solidFill>
                <a:latin typeface="Raleway"/>
                <a:ea typeface="Raleway"/>
                <a:cs typeface="Raleway"/>
                <a:sym typeface="Raleway"/>
              </a:rPr>
              <a:t>generates.</a:t>
            </a:r>
            <a:endParaRPr i="0" sz="1800" u="none" cap="none" strike="noStrike">
              <a:solidFill>
                <a:srgbClr val="FFFFFF"/>
              </a:solidFill>
              <a:latin typeface="Raleway"/>
              <a:ea typeface="Raleway"/>
              <a:cs typeface="Raleway"/>
              <a:sym typeface="Raleway"/>
            </a:endParaRPr>
          </a:p>
          <a:p>
            <a:pPr indent="-342900" lvl="0" marL="457200" marR="0" rtl="0" algn="just">
              <a:lnSpc>
                <a:spcPct val="115000"/>
              </a:lnSpc>
              <a:spcBef>
                <a:spcPts val="0"/>
              </a:spcBef>
              <a:spcAft>
                <a:spcPts val="0"/>
              </a:spcAft>
              <a:buClr>
                <a:srgbClr val="FFFFFF"/>
              </a:buClr>
              <a:buSzPts val="1800"/>
              <a:buFont typeface="Raleway"/>
              <a:buChar char="●"/>
            </a:pPr>
            <a:r>
              <a:rPr b="1" i="0" lang="es" sz="1800" u="none" cap="none" strike="noStrike">
                <a:solidFill>
                  <a:srgbClr val="FFFFFF"/>
                </a:solidFill>
                <a:latin typeface="Raleway"/>
                <a:ea typeface="Raleway"/>
                <a:cs typeface="Raleway"/>
                <a:sym typeface="Raleway"/>
              </a:rPr>
              <a:t>Weighting the average amount of laundry used in a room </a:t>
            </a:r>
            <a:r>
              <a:rPr i="0" lang="es" sz="1800" u="none" cap="none" strike="noStrike">
                <a:solidFill>
                  <a:srgbClr val="FFFFFF"/>
                </a:solidFill>
                <a:latin typeface="Raleway"/>
                <a:ea typeface="Raleway"/>
                <a:cs typeface="Raleway"/>
                <a:sym typeface="Raleway"/>
              </a:rPr>
              <a:t>and multiplying by the number of occupied rooms for the reporting period</a:t>
            </a:r>
            <a:endParaRPr i="0" sz="1800" u="none" cap="none" strike="noStrike">
              <a:solidFill>
                <a:srgbClr val="FFFFFF"/>
              </a:solidFill>
              <a:latin typeface="Raleway"/>
              <a:ea typeface="Raleway"/>
              <a:cs typeface="Raleway"/>
              <a:sym typeface="Raleway"/>
            </a:endParaRPr>
          </a:p>
          <a:p>
            <a:pPr indent="-342900" lvl="0" marL="457200" marR="0" rtl="0" algn="just">
              <a:lnSpc>
                <a:spcPct val="115000"/>
              </a:lnSpc>
              <a:spcBef>
                <a:spcPts val="0"/>
              </a:spcBef>
              <a:spcAft>
                <a:spcPts val="0"/>
              </a:spcAft>
              <a:buClr>
                <a:srgbClr val="FFFFFF"/>
              </a:buClr>
              <a:buSzPts val="1800"/>
              <a:buFont typeface="Raleway"/>
              <a:buChar char="●"/>
            </a:pPr>
            <a:r>
              <a:rPr b="1" i="0" lang="es" sz="1800" u="none" cap="none" strike="noStrike">
                <a:solidFill>
                  <a:srgbClr val="FFFFFF"/>
                </a:solidFill>
                <a:latin typeface="Raleway"/>
                <a:ea typeface="Raleway"/>
                <a:cs typeface="Raleway"/>
                <a:sym typeface="Raleway"/>
              </a:rPr>
              <a:t>Using a</a:t>
            </a:r>
            <a:r>
              <a:rPr b="1" lang="es" sz="1800">
                <a:solidFill>
                  <a:srgbClr val="FFFFFF"/>
                </a:solidFill>
                <a:latin typeface="Raleway"/>
                <a:ea typeface="Raleway"/>
                <a:cs typeface="Raleway"/>
                <a:sym typeface="Raleway"/>
              </a:rPr>
              <a:t> fixed</a:t>
            </a:r>
            <a:r>
              <a:rPr b="1" i="0" lang="es" sz="1800" u="none" cap="none" strike="noStrike">
                <a:solidFill>
                  <a:srgbClr val="FFFFFF"/>
                </a:solidFill>
                <a:latin typeface="Raleway"/>
                <a:ea typeface="Raleway"/>
                <a:cs typeface="Raleway"/>
                <a:sym typeface="Raleway"/>
              </a:rPr>
              <a:t> average value</a:t>
            </a:r>
            <a:r>
              <a:rPr i="0" lang="es" sz="1800" u="none" cap="none" strike="noStrike">
                <a:solidFill>
                  <a:srgbClr val="FFFFFF"/>
                </a:solidFill>
                <a:latin typeface="Raleway"/>
                <a:ea typeface="Raleway"/>
                <a:cs typeface="Raleway"/>
                <a:sym typeface="Raleway"/>
              </a:rPr>
              <a:t> (equivalent to 5.12kg) per occupied room. (Only when the two options above are not available)</a:t>
            </a:r>
            <a:endParaRPr i="0" sz="1800" u="none" cap="none" strike="noStrike">
              <a:solidFill>
                <a:srgbClr val="FFFFFF"/>
              </a:solidFill>
              <a:latin typeface="Raleway"/>
              <a:ea typeface="Raleway"/>
              <a:cs typeface="Raleway"/>
              <a:sym typeface="Raleway"/>
            </a:endParaRPr>
          </a:p>
        </p:txBody>
      </p:sp>
      <p:sp>
        <p:nvSpPr>
          <p:cNvPr id="2276" name="Google Shape;2276;p148"/>
          <p:cNvSpPr/>
          <p:nvPr/>
        </p:nvSpPr>
        <p:spPr>
          <a:xfrm>
            <a:off x="4958375" y="3429525"/>
            <a:ext cx="4185300" cy="1713900"/>
          </a:xfrm>
          <a:prstGeom prst="wedgeRectCallout">
            <a:avLst>
              <a:gd fmla="val -37499" name="adj1"/>
              <a:gd fmla="val -67877" name="adj2"/>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7" name="Google Shape;2277;p148"/>
          <p:cNvSpPr txBox="1"/>
          <p:nvPr/>
        </p:nvSpPr>
        <p:spPr>
          <a:xfrm>
            <a:off x="5071050" y="3469250"/>
            <a:ext cx="3960300" cy="3000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s" sz="1300">
                <a:solidFill>
                  <a:srgbClr val="0E2A47"/>
                </a:solidFill>
                <a:latin typeface="Raleway"/>
                <a:ea typeface="Raleway"/>
                <a:cs typeface="Raleway"/>
                <a:sym typeface="Raleway"/>
              </a:rPr>
              <a:t>Electricity: 180 kWh per metric tonne of laundry, plus</a:t>
            </a:r>
            <a:endParaRPr sz="1300">
              <a:solidFill>
                <a:srgbClr val="0E2A47"/>
              </a:solidFill>
              <a:latin typeface="Raleway"/>
              <a:ea typeface="Raleway"/>
              <a:cs typeface="Raleway"/>
              <a:sym typeface="Raleway"/>
            </a:endParaRPr>
          </a:p>
          <a:p>
            <a:pPr indent="0" lvl="0" marL="0" rtl="0" algn="l">
              <a:lnSpc>
                <a:spcPct val="115000"/>
              </a:lnSpc>
              <a:spcBef>
                <a:spcPts val="200"/>
              </a:spcBef>
              <a:spcAft>
                <a:spcPts val="0"/>
              </a:spcAft>
              <a:buNone/>
            </a:pPr>
            <a:r>
              <a:rPr lang="es" sz="1300">
                <a:solidFill>
                  <a:srgbClr val="0E2A47"/>
                </a:solidFill>
                <a:latin typeface="Raleway"/>
                <a:ea typeface="Raleway"/>
                <a:cs typeface="Raleway"/>
                <a:sym typeface="Raleway"/>
              </a:rPr>
              <a:t>Gas: 1,560 kWh per metric tonne of laundry, plus</a:t>
            </a:r>
            <a:endParaRPr sz="1300">
              <a:solidFill>
                <a:srgbClr val="0E2A47"/>
              </a:solidFill>
              <a:latin typeface="Raleway"/>
              <a:ea typeface="Raleway"/>
              <a:cs typeface="Raleway"/>
              <a:sym typeface="Raleway"/>
            </a:endParaRPr>
          </a:p>
          <a:p>
            <a:pPr indent="0" lvl="0" marL="0" rtl="0" algn="l">
              <a:lnSpc>
                <a:spcPct val="115000"/>
              </a:lnSpc>
              <a:spcBef>
                <a:spcPts val="200"/>
              </a:spcBef>
              <a:spcAft>
                <a:spcPts val="0"/>
              </a:spcAft>
              <a:buNone/>
            </a:pPr>
            <a:r>
              <a:rPr lang="es" sz="1300">
                <a:solidFill>
                  <a:srgbClr val="0E2A47"/>
                </a:solidFill>
                <a:latin typeface="Raleway"/>
                <a:ea typeface="Raleway"/>
                <a:cs typeface="Raleway"/>
                <a:sym typeface="Raleway"/>
              </a:rPr>
              <a:t>Oil: 111 lt per metric tonne of laundry</a:t>
            </a:r>
            <a:endParaRPr sz="1300">
              <a:solidFill>
                <a:srgbClr val="0E2A47"/>
              </a:solidFill>
              <a:latin typeface="Raleway"/>
              <a:ea typeface="Raleway"/>
              <a:cs typeface="Raleway"/>
              <a:sym typeface="Raleway"/>
            </a:endParaRPr>
          </a:p>
          <a:p>
            <a:pPr indent="0" lvl="0" marL="0" rtl="0" algn="l">
              <a:lnSpc>
                <a:spcPct val="115000"/>
              </a:lnSpc>
              <a:spcBef>
                <a:spcPts val="200"/>
              </a:spcBef>
              <a:spcAft>
                <a:spcPts val="0"/>
              </a:spcAft>
              <a:buNone/>
            </a:pPr>
            <a:r>
              <a:rPr b="1" lang="es" sz="1300" u="sng">
                <a:solidFill>
                  <a:srgbClr val="0E2A47"/>
                </a:solidFill>
                <a:latin typeface="Raleway"/>
                <a:ea typeface="Raleway"/>
                <a:cs typeface="Raleway"/>
                <a:sym typeface="Raleway"/>
              </a:rPr>
              <a:t>+10% uplift to take into account the uncertainties</a:t>
            </a:r>
            <a:r>
              <a:rPr b="1" lang="es" sz="1300">
                <a:solidFill>
                  <a:srgbClr val="0E2A47"/>
                </a:solidFill>
                <a:latin typeface="Raleway"/>
                <a:ea typeface="Raleway"/>
                <a:cs typeface="Raleway"/>
                <a:sym typeface="Raleway"/>
              </a:rPr>
              <a:t> </a:t>
            </a:r>
            <a:endParaRPr b="1" sz="1300">
              <a:solidFill>
                <a:srgbClr val="0E2A47"/>
              </a:solidFill>
              <a:latin typeface="Raleway"/>
              <a:ea typeface="Raleway"/>
              <a:cs typeface="Raleway"/>
              <a:sym typeface="Raleway"/>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76"/>
                                        </p:tgtEl>
                                        <p:attrNameLst>
                                          <p:attrName>style.visibility</p:attrName>
                                        </p:attrNameLst>
                                      </p:cBhvr>
                                      <p:to>
                                        <p:strVal val="visible"/>
                                      </p:to>
                                    </p:set>
                                    <p:animEffect filter="fade" transition="in">
                                      <p:cBhvr>
                                        <p:cTn dur="1000"/>
                                        <p:tgtEl>
                                          <p:spTgt spid="2276"/>
                                        </p:tgtEl>
                                      </p:cBhvr>
                                    </p:animEffect>
                                  </p:childTnLst>
                                </p:cTn>
                              </p:par>
                              <p:par>
                                <p:cTn fill="hold" nodeType="withEffect" presetClass="entr" presetID="10" presetSubtype="0">
                                  <p:stCondLst>
                                    <p:cond delay="0"/>
                                  </p:stCondLst>
                                  <p:childTnLst>
                                    <p:set>
                                      <p:cBhvr>
                                        <p:cTn dur="1" fill="hold">
                                          <p:stCondLst>
                                            <p:cond delay="0"/>
                                          </p:stCondLst>
                                        </p:cTn>
                                        <p:tgtEl>
                                          <p:spTgt spid="2277"/>
                                        </p:tgtEl>
                                        <p:attrNameLst>
                                          <p:attrName>style.visibility</p:attrName>
                                        </p:attrNameLst>
                                      </p:cBhvr>
                                      <p:to>
                                        <p:strVal val="visible"/>
                                      </p:to>
                                    </p:set>
                                    <p:animEffect filter="fade" transition="in">
                                      <p:cBhvr>
                                        <p:cTn dur="1000"/>
                                        <p:tgtEl>
                                          <p:spTgt spid="22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2" name="Shape 1422"/>
        <p:cNvGrpSpPr/>
        <p:nvPr/>
      </p:nvGrpSpPr>
      <p:grpSpPr>
        <a:xfrm>
          <a:off x="0" y="0"/>
          <a:ext cx="0" cy="0"/>
          <a:chOff x="0" y="0"/>
          <a:chExt cx="0" cy="0"/>
        </a:xfrm>
      </p:grpSpPr>
      <p:sp>
        <p:nvSpPr>
          <p:cNvPr id="1423" name="Google Shape;1423;p86"/>
          <p:cNvSpPr/>
          <p:nvPr/>
        </p:nvSpPr>
        <p:spPr>
          <a:xfrm rot="-3173578">
            <a:off x="2985225" y="845378"/>
            <a:ext cx="501903" cy="500527"/>
          </a:xfrm>
          <a:custGeom>
            <a:rect b="b" l="l" r="r" t="t"/>
            <a:pathLst>
              <a:path extrusionOk="0" h="15634" w="15677">
                <a:moveTo>
                  <a:pt x="7625" y="4899"/>
                </a:moveTo>
                <a:cubicBezTo>
                  <a:pt x="7924" y="4899"/>
                  <a:pt x="8179" y="4942"/>
                  <a:pt x="8435" y="4984"/>
                </a:cubicBezTo>
                <a:cubicBezTo>
                  <a:pt x="8648" y="5070"/>
                  <a:pt x="8861" y="5112"/>
                  <a:pt x="9074" y="5240"/>
                </a:cubicBezTo>
                <a:cubicBezTo>
                  <a:pt x="9287" y="5325"/>
                  <a:pt x="9500" y="5496"/>
                  <a:pt x="9713" y="5666"/>
                </a:cubicBezTo>
                <a:cubicBezTo>
                  <a:pt x="10309" y="6177"/>
                  <a:pt x="10650" y="6859"/>
                  <a:pt x="10778" y="7625"/>
                </a:cubicBezTo>
                <a:cubicBezTo>
                  <a:pt x="10778" y="7881"/>
                  <a:pt x="10778" y="8179"/>
                  <a:pt x="10778" y="8435"/>
                </a:cubicBezTo>
                <a:cubicBezTo>
                  <a:pt x="10735" y="8776"/>
                  <a:pt x="10650" y="9074"/>
                  <a:pt x="10480" y="9372"/>
                </a:cubicBezTo>
                <a:cubicBezTo>
                  <a:pt x="10394" y="9542"/>
                  <a:pt x="10267" y="9713"/>
                  <a:pt x="10139" y="9883"/>
                </a:cubicBezTo>
                <a:lnTo>
                  <a:pt x="10096" y="9926"/>
                </a:lnTo>
                <a:cubicBezTo>
                  <a:pt x="9968" y="10096"/>
                  <a:pt x="9798" y="10224"/>
                  <a:pt x="9628" y="10394"/>
                </a:cubicBezTo>
                <a:cubicBezTo>
                  <a:pt x="9159" y="10778"/>
                  <a:pt x="8520" y="11033"/>
                  <a:pt x="7924" y="11076"/>
                </a:cubicBezTo>
                <a:lnTo>
                  <a:pt x="7370" y="11076"/>
                </a:lnTo>
                <a:cubicBezTo>
                  <a:pt x="7029" y="11033"/>
                  <a:pt x="6688" y="10906"/>
                  <a:pt x="6348" y="10778"/>
                </a:cubicBezTo>
                <a:cubicBezTo>
                  <a:pt x="6049" y="10607"/>
                  <a:pt x="5794" y="10437"/>
                  <a:pt x="5581" y="10181"/>
                </a:cubicBezTo>
                <a:cubicBezTo>
                  <a:pt x="5453" y="10096"/>
                  <a:pt x="5325" y="9968"/>
                  <a:pt x="5240" y="9798"/>
                </a:cubicBezTo>
                <a:cubicBezTo>
                  <a:pt x="4814" y="9287"/>
                  <a:pt x="4601" y="8605"/>
                  <a:pt x="4644" y="7924"/>
                </a:cubicBezTo>
                <a:cubicBezTo>
                  <a:pt x="4644" y="7711"/>
                  <a:pt x="4644" y="7540"/>
                  <a:pt x="4686" y="7370"/>
                </a:cubicBezTo>
                <a:cubicBezTo>
                  <a:pt x="4771" y="7114"/>
                  <a:pt x="4857" y="6859"/>
                  <a:pt x="4942" y="6646"/>
                </a:cubicBezTo>
                <a:cubicBezTo>
                  <a:pt x="5112" y="6305"/>
                  <a:pt x="5325" y="6007"/>
                  <a:pt x="5581" y="5751"/>
                </a:cubicBezTo>
                <a:cubicBezTo>
                  <a:pt x="5751" y="5623"/>
                  <a:pt x="5922" y="5453"/>
                  <a:pt x="6135" y="5325"/>
                </a:cubicBezTo>
                <a:cubicBezTo>
                  <a:pt x="6560" y="5070"/>
                  <a:pt x="7114" y="4942"/>
                  <a:pt x="7625" y="4899"/>
                </a:cubicBezTo>
                <a:close/>
                <a:moveTo>
                  <a:pt x="6731" y="0"/>
                </a:moveTo>
                <a:lnTo>
                  <a:pt x="3919" y="938"/>
                </a:lnTo>
                <a:lnTo>
                  <a:pt x="4516" y="2641"/>
                </a:lnTo>
                <a:cubicBezTo>
                  <a:pt x="4005" y="2982"/>
                  <a:pt x="3493" y="3366"/>
                  <a:pt x="3110" y="3834"/>
                </a:cubicBezTo>
                <a:lnTo>
                  <a:pt x="1534" y="3067"/>
                </a:lnTo>
                <a:lnTo>
                  <a:pt x="213" y="5709"/>
                </a:lnTo>
                <a:lnTo>
                  <a:pt x="1704" y="6433"/>
                </a:lnTo>
                <a:cubicBezTo>
                  <a:pt x="1534" y="7072"/>
                  <a:pt x="1491" y="7711"/>
                  <a:pt x="1534" y="8392"/>
                </a:cubicBezTo>
                <a:lnTo>
                  <a:pt x="0" y="8903"/>
                </a:lnTo>
                <a:lnTo>
                  <a:pt x="980" y="11715"/>
                </a:lnTo>
                <a:lnTo>
                  <a:pt x="2428" y="11246"/>
                </a:lnTo>
                <a:cubicBezTo>
                  <a:pt x="2769" y="11800"/>
                  <a:pt x="3238" y="12311"/>
                  <a:pt x="3749" y="12737"/>
                </a:cubicBezTo>
                <a:lnTo>
                  <a:pt x="3067" y="14100"/>
                </a:lnTo>
                <a:lnTo>
                  <a:pt x="5709" y="15421"/>
                </a:lnTo>
                <a:lnTo>
                  <a:pt x="6433" y="14015"/>
                </a:lnTo>
                <a:cubicBezTo>
                  <a:pt x="6845" y="14098"/>
                  <a:pt x="7258" y="14145"/>
                  <a:pt x="7682" y="14145"/>
                </a:cubicBezTo>
                <a:cubicBezTo>
                  <a:pt x="7915" y="14145"/>
                  <a:pt x="8151" y="14131"/>
                  <a:pt x="8392" y="14100"/>
                </a:cubicBezTo>
                <a:lnTo>
                  <a:pt x="8903" y="15634"/>
                </a:lnTo>
                <a:lnTo>
                  <a:pt x="11758" y="14697"/>
                </a:lnTo>
                <a:lnTo>
                  <a:pt x="11204" y="13078"/>
                </a:lnTo>
                <a:cubicBezTo>
                  <a:pt x="11715" y="12737"/>
                  <a:pt x="12183" y="12311"/>
                  <a:pt x="12567" y="11800"/>
                </a:cubicBezTo>
                <a:lnTo>
                  <a:pt x="14143" y="12567"/>
                </a:lnTo>
                <a:lnTo>
                  <a:pt x="15464" y="9926"/>
                </a:lnTo>
                <a:lnTo>
                  <a:pt x="13760" y="9074"/>
                </a:lnTo>
                <a:cubicBezTo>
                  <a:pt x="13887" y="8520"/>
                  <a:pt x="13887" y="7924"/>
                  <a:pt x="13845" y="7327"/>
                </a:cubicBezTo>
                <a:lnTo>
                  <a:pt x="15677" y="6731"/>
                </a:lnTo>
                <a:lnTo>
                  <a:pt x="14697" y="3919"/>
                </a:lnTo>
                <a:lnTo>
                  <a:pt x="12865" y="4558"/>
                </a:lnTo>
                <a:cubicBezTo>
                  <a:pt x="12524" y="4090"/>
                  <a:pt x="12183" y="3664"/>
                  <a:pt x="11758" y="3280"/>
                </a:cubicBezTo>
                <a:lnTo>
                  <a:pt x="12609" y="1534"/>
                </a:lnTo>
                <a:lnTo>
                  <a:pt x="9926" y="213"/>
                </a:lnTo>
                <a:lnTo>
                  <a:pt x="9074" y="1917"/>
                </a:lnTo>
                <a:cubicBezTo>
                  <a:pt x="8658" y="1821"/>
                  <a:pt x="8219" y="1774"/>
                  <a:pt x="7792" y="1774"/>
                </a:cubicBezTo>
                <a:cubicBezTo>
                  <a:pt x="7649" y="1774"/>
                  <a:pt x="7508" y="1779"/>
                  <a:pt x="7370" y="1789"/>
                </a:cubicBezTo>
                <a:lnTo>
                  <a:pt x="673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8FFD5"/>
              </a:solidFill>
              <a:latin typeface="Arial"/>
              <a:ea typeface="Arial"/>
              <a:cs typeface="Arial"/>
              <a:sym typeface="Arial"/>
            </a:endParaRPr>
          </a:p>
        </p:txBody>
      </p:sp>
      <p:sp>
        <p:nvSpPr>
          <p:cNvPr id="1424" name="Google Shape;1424;p86"/>
          <p:cNvSpPr/>
          <p:nvPr/>
        </p:nvSpPr>
        <p:spPr>
          <a:xfrm>
            <a:off x="6359289" y="786652"/>
            <a:ext cx="267858" cy="59329"/>
          </a:xfrm>
          <a:custGeom>
            <a:rect b="b" l="l" r="r" t="t"/>
            <a:pathLst>
              <a:path extrusionOk="0" h="1321" w="5964">
                <a:moveTo>
                  <a:pt x="0" y="0"/>
                </a:moveTo>
                <a:lnTo>
                  <a:pt x="0" y="1321"/>
                </a:lnTo>
                <a:lnTo>
                  <a:pt x="5964" y="1321"/>
                </a:lnTo>
                <a:lnTo>
                  <a:pt x="596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8FFD5"/>
              </a:solidFill>
              <a:latin typeface="Arial"/>
              <a:ea typeface="Arial"/>
              <a:cs typeface="Arial"/>
              <a:sym typeface="Arial"/>
            </a:endParaRPr>
          </a:p>
        </p:txBody>
      </p:sp>
      <p:sp>
        <p:nvSpPr>
          <p:cNvPr id="1425" name="Google Shape;1425;p86"/>
          <p:cNvSpPr/>
          <p:nvPr/>
        </p:nvSpPr>
        <p:spPr>
          <a:xfrm>
            <a:off x="6782097" y="786652"/>
            <a:ext cx="1568883" cy="59329"/>
          </a:xfrm>
          <a:custGeom>
            <a:rect b="b" l="l" r="r" t="t"/>
            <a:pathLst>
              <a:path extrusionOk="0" h="1321" w="34932">
                <a:moveTo>
                  <a:pt x="0" y="0"/>
                </a:moveTo>
                <a:lnTo>
                  <a:pt x="0" y="1321"/>
                </a:lnTo>
                <a:lnTo>
                  <a:pt x="34931" y="1321"/>
                </a:lnTo>
                <a:lnTo>
                  <a:pt x="34931" y="0"/>
                </a:lnTo>
                <a:close/>
              </a:path>
            </a:pathLst>
          </a:custGeom>
          <a:solidFill>
            <a:srgbClr val="48FF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8FFD5"/>
              </a:solidFill>
              <a:latin typeface="Arial"/>
              <a:ea typeface="Arial"/>
              <a:cs typeface="Arial"/>
              <a:sym typeface="Arial"/>
            </a:endParaRPr>
          </a:p>
        </p:txBody>
      </p:sp>
      <p:sp>
        <p:nvSpPr>
          <p:cNvPr id="1426" name="Google Shape;1426;p86"/>
          <p:cNvSpPr/>
          <p:nvPr/>
        </p:nvSpPr>
        <p:spPr>
          <a:xfrm>
            <a:off x="6359289" y="966482"/>
            <a:ext cx="267858" cy="61261"/>
          </a:xfrm>
          <a:custGeom>
            <a:rect b="b" l="l" r="r" t="t"/>
            <a:pathLst>
              <a:path extrusionOk="0" h="1364" w="5964">
                <a:moveTo>
                  <a:pt x="0" y="0"/>
                </a:moveTo>
                <a:lnTo>
                  <a:pt x="0" y="1364"/>
                </a:lnTo>
                <a:lnTo>
                  <a:pt x="5964" y="1364"/>
                </a:lnTo>
                <a:lnTo>
                  <a:pt x="5964" y="0"/>
                </a:lnTo>
                <a:close/>
              </a:path>
            </a:pathLst>
          </a:custGeom>
          <a:solidFill>
            <a:srgbClr val="48FF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8FFD5"/>
              </a:solidFill>
              <a:latin typeface="Arial"/>
              <a:ea typeface="Arial"/>
              <a:cs typeface="Arial"/>
              <a:sym typeface="Arial"/>
            </a:endParaRPr>
          </a:p>
        </p:txBody>
      </p:sp>
      <p:sp>
        <p:nvSpPr>
          <p:cNvPr id="1427" name="Google Shape;1427;p86"/>
          <p:cNvSpPr/>
          <p:nvPr/>
        </p:nvSpPr>
        <p:spPr>
          <a:xfrm>
            <a:off x="6782097" y="966482"/>
            <a:ext cx="1568883" cy="61261"/>
          </a:xfrm>
          <a:custGeom>
            <a:rect b="b" l="l" r="r" t="t"/>
            <a:pathLst>
              <a:path extrusionOk="0" h="1364" w="34932">
                <a:moveTo>
                  <a:pt x="0" y="0"/>
                </a:moveTo>
                <a:lnTo>
                  <a:pt x="0" y="1364"/>
                </a:lnTo>
                <a:lnTo>
                  <a:pt x="34931" y="1364"/>
                </a:lnTo>
                <a:lnTo>
                  <a:pt x="3493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8FFD5"/>
              </a:solidFill>
              <a:latin typeface="Arial"/>
              <a:ea typeface="Arial"/>
              <a:cs typeface="Arial"/>
              <a:sym typeface="Arial"/>
            </a:endParaRPr>
          </a:p>
        </p:txBody>
      </p:sp>
      <p:sp>
        <p:nvSpPr>
          <p:cNvPr id="1428" name="Google Shape;1428;p86"/>
          <p:cNvSpPr/>
          <p:nvPr/>
        </p:nvSpPr>
        <p:spPr>
          <a:xfrm>
            <a:off x="6359289" y="1148242"/>
            <a:ext cx="267858" cy="59329"/>
          </a:xfrm>
          <a:custGeom>
            <a:rect b="b" l="l" r="r" t="t"/>
            <a:pathLst>
              <a:path extrusionOk="0" h="1321" w="5964">
                <a:moveTo>
                  <a:pt x="0" y="0"/>
                </a:moveTo>
                <a:lnTo>
                  <a:pt x="0" y="1321"/>
                </a:lnTo>
                <a:lnTo>
                  <a:pt x="5964" y="1321"/>
                </a:lnTo>
                <a:lnTo>
                  <a:pt x="5964" y="0"/>
                </a:lnTo>
                <a:close/>
              </a:path>
            </a:pathLst>
          </a:custGeom>
          <a:solidFill>
            <a:srgbClr val="48FF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8FFD5"/>
              </a:solidFill>
              <a:latin typeface="Arial"/>
              <a:ea typeface="Arial"/>
              <a:cs typeface="Arial"/>
              <a:sym typeface="Arial"/>
            </a:endParaRPr>
          </a:p>
        </p:txBody>
      </p:sp>
      <p:sp>
        <p:nvSpPr>
          <p:cNvPr id="1429" name="Google Shape;1429;p86"/>
          <p:cNvSpPr/>
          <p:nvPr/>
        </p:nvSpPr>
        <p:spPr>
          <a:xfrm>
            <a:off x="6782097" y="1148242"/>
            <a:ext cx="991084" cy="59329"/>
          </a:xfrm>
          <a:custGeom>
            <a:rect b="b" l="l" r="r" t="t"/>
            <a:pathLst>
              <a:path extrusionOk="0" h="1321" w="22067">
                <a:moveTo>
                  <a:pt x="0" y="0"/>
                </a:moveTo>
                <a:lnTo>
                  <a:pt x="0" y="1321"/>
                </a:lnTo>
                <a:lnTo>
                  <a:pt x="22066" y="1321"/>
                </a:lnTo>
                <a:lnTo>
                  <a:pt x="22066" y="0"/>
                </a:lnTo>
                <a:close/>
              </a:path>
            </a:pathLst>
          </a:custGeom>
          <a:solidFill>
            <a:srgbClr val="48FF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8FFD5"/>
              </a:solidFill>
              <a:latin typeface="Arial"/>
              <a:ea typeface="Arial"/>
              <a:cs typeface="Arial"/>
              <a:sym typeface="Arial"/>
            </a:endParaRPr>
          </a:p>
        </p:txBody>
      </p:sp>
      <p:sp>
        <p:nvSpPr>
          <p:cNvPr id="1430" name="Google Shape;1430;p86"/>
          <p:cNvSpPr/>
          <p:nvPr/>
        </p:nvSpPr>
        <p:spPr>
          <a:xfrm>
            <a:off x="6359289" y="1330003"/>
            <a:ext cx="267858" cy="59329"/>
          </a:xfrm>
          <a:custGeom>
            <a:rect b="b" l="l" r="r" t="t"/>
            <a:pathLst>
              <a:path extrusionOk="0" h="1321" w="5964">
                <a:moveTo>
                  <a:pt x="0" y="0"/>
                </a:moveTo>
                <a:lnTo>
                  <a:pt x="0" y="1321"/>
                </a:lnTo>
                <a:lnTo>
                  <a:pt x="5964" y="1321"/>
                </a:lnTo>
                <a:lnTo>
                  <a:pt x="5964" y="0"/>
                </a:lnTo>
                <a:close/>
              </a:path>
            </a:pathLst>
          </a:custGeom>
          <a:solidFill>
            <a:srgbClr val="0E2A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8FFD5"/>
              </a:solidFill>
              <a:latin typeface="Arial"/>
              <a:ea typeface="Arial"/>
              <a:cs typeface="Arial"/>
              <a:sym typeface="Arial"/>
            </a:endParaRPr>
          </a:p>
        </p:txBody>
      </p:sp>
      <p:sp>
        <p:nvSpPr>
          <p:cNvPr id="1431" name="Google Shape;1431;p86"/>
          <p:cNvSpPr/>
          <p:nvPr/>
        </p:nvSpPr>
        <p:spPr>
          <a:xfrm>
            <a:off x="6782097" y="1330003"/>
            <a:ext cx="991084" cy="59329"/>
          </a:xfrm>
          <a:custGeom>
            <a:rect b="b" l="l" r="r" t="t"/>
            <a:pathLst>
              <a:path extrusionOk="0" h="1321" w="22067">
                <a:moveTo>
                  <a:pt x="0" y="0"/>
                </a:moveTo>
                <a:lnTo>
                  <a:pt x="0" y="1321"/>
                </a:lnTo>
                <a:lnTo>
                  <a:pt x="22066" y="1321"/>
                </a:lnTo>
                <a:lnTo>
                  <a:pt x="22066" y="0"/>
                </a:lnTo>
                <a:close/>
              </a:path>
            </a:pathLst>
          </a:custGeom>
          <a:solidFill>
            <a:srgbClr val="48FF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8FFD5"/>
              </a:solidFill>
              <a:latin typeface="Arial"/>
              <a:ea typeface="Arial"/>
              <a:cs typeface="Arial"/>
              <a:sym typeface="Arial"/>
            </a:endParaRPr>
          </a:p>
        </p:txBody>
      </p:sp>
      <p:sp>
        <p:nvSpPr>
          <p:cNvPr id="1432" name="Google Shape;1432;p86"/>
          <p:cNvSpPr/>
          <p:nvPr/>
        </p:nvSpPr>
        <p:spPr>
          <a:xfrm>
            <a:off x="582000" y="744525"/>
            <a:ext cx="7980000" cy="3417900"/>
          </a:xfrm>
          <a:prstGeom prst="rect">
            <a:avLst/>
          </a:prstGeom>
          <a:solidFill>
            <a:srgbClr val="1EFFC1"/>
          </a:solidFill>
          <a:ln cap="flat" cmpd="sng" w="9525">
            <a:solidFill>
              <a:srgbClr val="1EFFC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3" name="Google Shape;1433;p86"/>
          <p:cNvSpPr/>
          <p:nvPr/>
        </p:nvSpPr>
        <p:spPr>
          <a:xfrm>
            <a:off x="6055050" y="851685"/>
            <a:ext cx="141654" cy="552963"/>
          </a:xfrm>
          <a:custGeom>
            <a:rect b="b" l="l" r="r" t="t"/>
            <a:pathLst>
              <a:path extrusionOk="0" fill="none" h="12312" w="3154">
                <a:moveTo>
                  <a:pt x="3153" y="12311"/>
                </a:moveTo>
                <a:lnTo>
                  <a:pt x="1" y="12311"/>
                </a:lnTo>
                <a:lnTo>
                  <a:pt x="1" y="0"/>
                </a:lnTo>
                <a:lnTo>
                  <a:pt x="3068" y="0"/>
                </a:lnTo>
              </a:path>
            </a:pathLst>
          </a:custGeom>
          <a:solidFill>
            <a:srgbClr val="48FFD5"/>
          </a:solidFill>
          <a:ln cap="flat" cmpd="sng" w="13850">
            <a:solidFill>
              <a:srgbClr val="48FFD5"/>
            </a:solidFill>
            <a:prstDash val="solid"/>
            <a:miter lim="4259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8FFD5"/>
              </a:solidFill>
              <a:latin typeface="Arial"/>
              <a:ea typeface="Arial"/>
              <a:cs typeface="Arial"/>
              <a:sym typeface="Arial"/>
            </a:endParaRPr>
          </a:p>
        </p:txBody>
      </p:sp>
      <p:sp>
        <p:nvSpPr>
          <p:cNvPr id="1434" name="Google Shape;1434;p86"/>
          <p:cNvSpPr/>
          <p:nvPr/>
        </p:nvSpPr>
        <p:spPr>
          <a:xfrm>
            <a:off x="6534117" y="2977635"/>
            <a:ext cx="1929800" cy="381875"/>
          </a:xfrm>
          <a:custGeom>
            <a:rect b="b" l="l" r="r" t="t"/>
            <a:pathLst>
              <a:path extrusionOk="0" fill="none" h="11928" w="60278">
                <a:moveTo>
                  <a:pt x="0" y="0"/>
                </a:moveTo>
                <a:lnTo>
                  <a:pt x="60277" y="0"/>
                </a:lnTo>
                <a:lnTo>
                  <a:pt x="60277" y="11928"/>
                </a:lnTo>
                <a:lnTo>
                  <a:pt x="0" y="11928"/>
                </a:lnTo>
                <a:close/>
              </a:path>
            </a:pathLst>
          </a:custGeom>
          <a:solidFill>
            <a:srgbClr val="1EFFC1"/>
          </a:solidFill>
          <a:ln cap="flat" cmpd="sng" w="13850">
            <a:solidFill>
              <a:srgbClr val="48FFD5"/>
            </a:solidFill>
            <a:prstDash val="solid"/>
            <a:miter lim="4259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5" name="Google Shape;1435;p86"/>
          <p:cNvSpPr txBox="1"/>
          <p:nvPr/>
        </p:nvSpPr>
        <p:spPr>
          <a:xfrm>
            <a:off x="723575" y="1047975"/>
            <a:ext cx="7667700" cy="2811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400"/>
              <a:buFont typeface="Arial"/>
              <a:buNone/>
            </a:pPr>
            <a:r>
              <a:rPr b="1" i="0" lang="es" sz="3100" u="none" cap="none" strike="noStrike">
                <a:solidFill>
                  <a:srgbClr val="0E2A47"/>
                </a:solidFill>
                <a:latin typeface="Raleway"/>
                <a:ea typeface="Raleway"/>
                <a:cs typeface="Raleway"/>
                <a:sym typeface="Raleway"/>
              </a:rPr>
              <a:t> What is an Environmental Action Plan ?</a:t>
            </a:r>
            <a:endParaRPr b="1" i="0" sz="3100" u="none" cap="none" strike="noStrike">
              <a:solidFill>
                <a:srgbClr val="0E2A47"/>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3400"/>
              <a:buFont typeface="Arial"/>
              <a:buNone/>
            </a:pPr>
            <a:r>
              <a:t/>
            </a:r>
            <a:endParaRPr b="1" i="0" sz="1300" u="none" cap="none" strike="noStrike">
              <a:solidFill>
                <a:srgbClr val="0E2A47"/>
              </a:solidFill>
              <a:latin typeface="Raleway"/>
              <a:ea typeface="Raleway"/>
              <a:cs typeface="Raleway"/>
              <a:sym typeface="Raleway"/>
            </a:endParaRPr>
          </a:p>
          <a:p>
            <a:pPr indent="0" lvl="0" marL="0" marR="0" rtl="0" algn="ctr">
              <a:lnSpc>
                <a:spcPct val="115000"/>
              </a:lnSpc>
              <a:spcBef>
                <a:spcPts val="0"/>
              </a:spcBef>
              <a:spcAft>
                <a:spcPts val="0"/>
              </a:spcAft>
              <a:buClr>
                <a:srgbClr val="000000"/>
              </a:buClr>
              <a:buSzPts val="2400"/>
              <a:buFont typeface="Arial"/>
              <a:buNone/>
            </a:pPr>
            <a:r>
              <a:rPr lang="es" sz="2400">
                <a:solidFill>
                  <a:srgbClr val="0E2A47"/>
                </a:solidFill>
                <a:latin typeface="Raleway"/>
                <a:ea typeface="Raleway"/>
                <a:cs typeface="Raleway"/>
                <a:sym typeface="Raleway"/>
              </a:rPr>
              <a:t>An a</a:t>
            </a:r>
            <a:r>
              <a:rPr b="0" i="0" lang="es" sz="2400" u="none" cap="none" strike="noStrike">
                <a:solidFill>
                  <a:srgbClr val="0E2A47"/>
                </a:solidFill>
                <a:latin typeface="Raleway"/>
                <a:ea typeface="Raleway"/>
                <a:cs typeface="Raleway"/>
                <a:sym typeface="Raleway"/>
              </a:rPr>
              <a:t>ction plan is a living document that la</a:t>
            </a:r>
            <a:r>
              <a:rPr lang="es" sz="2400">
                <a:solidFill>
                  <a:srgbClr val="0E2A47"/>
                </a:solidFill>
                <a:latin typeface="Raleway"/>
                <a:ea typeface="Raleway"/>
                <a:cs typeface="Raleway"/>
                <a:sym typeface="Raleway"/>
              </a:rPr>
              <a:t>y</a:t>
            </a:r>
            <a:r>
              <a:rPr b="0" i="0" lang="es" sz="2400" u="none" cap="none" strike="noStrike">
                <a:solidFill>
                  <a:srgbClr val="0E2A47"/>
                </a:solidFill>
                <a:latin typeface="Raleway"/>
                <a:ea typeface="Raleway"/>
                <a:cs typeface="Raleway"/>
                <a:sym typeface="Raleway"/>
              </a:rPr>
              <a:t>s out the environmental </a:t>
            </a:r>
            <a:r>
              <a:rPr b="1" i="0" lang="es" sz="2400" u="none" cap="none" strike="noStrike">
                <a:solidFill>
                  <a:srgbClr val="0E2A47"/>
                </a:solidFill>
                <a:latin typeface="Raleway"/>
                <a:ea typeface="Raleway"/>
                <a:cs typeface="Raleway"/>
                <a:sym typeface="Raleway"/>
              </a:rPr>
              <a:t>commitments </a:t>
            </a:r>
            <a:r>
              <a:rPr b="0" i="0" lang="es" sz="2400" u="none" cap="none" strike="noStrike">
                <a:solidFill>
                  <a:srgbClr val="0E2A47"/>
                </a:solidFill>
                <a:latin typeface="Raleway"/>
                <a:ea typeface="Raleway"/>
                <a:cs typeface="Raleway"/>
                <a:sym typeface="Raleway"/>
              </a:rPr>
              <a:t>and the </a:t>
            </a:r>
            <a:r>
              <a:rPr b="1" i="0" lang="es" sz="2400" u="none" cap="none" strike="noStrike">
                <a:solidFill>
                  <a:srgbClr val="0E2A47"/>
                </a:solidFill>
                <a:latin typeface="Raleway"/>
                <a:ea typeface="Raleway"/>
                <a:cs typeface="Raleway"/>
                <a:sym typeface="Raleway"/>
              </a:rPr>
              <a:t>procedures </a:t>
            </a:r>
            <a:r>
              <a:rPr b="0" i="0" lang="es" sz="2400" u="none" cap="none" strike="noStrike">
                <a:solidFill>
                  <a:srgbClr val="0E2A47"/>
                </a:solidFill>
                <a:latin typeface="Raleway"/>
                <a:ea typeface="Raleway"/>
                <a:cs typeface="Raleway"/>
                <a:sym typeface="Raleway"/>
              </a:rPr>
              <a:t>to measure</a:t>
            </a:r>
            <a:r>
              <a:rPr lang="es" sz="2400">
                <a:solidFill>
                  <a:srgbClr val="0E2A47"/>
                </a:solidFill>
                <a:latin typeface="Raleway"/>
                <a:ea typeface="Raleway"/>
                <a:cs typeface="Raleway"/>
                <a:sym typeface="Raleway"/>
              </a:rPr>
              <a:t>, monitor and report upon them in order to  </a:t>
            </a:r>
            <a:r>
              <a:rPr b="0" i="0" lang="es" sz="2400" u="none" cap="none" strike="noStrike">
                <a:solidFill>
                  <a:srgbClr val="0E2A47"/>
                </a:solidFill>
                <a:latin typeface="Raleway"/>
                <a:ea typeface="Raleway"/>
                <a:cs typeface="Raleway"/>
                <a:sym typeface="Raleway"/>
              </a:rPr>
              <a:t>decrease the firm’s </a:t>
            </a:r>
            <a:r>
              <a:rPr i="0" lang="es" sz="2400" u="none" cap="none" strike="noStrike">
                <a:solidFill>
                  <a:srgbClr val="0E2A47"/>
                </a:solidFill>
                <a:latin typeface="Raleway"/>
                <a:ea typeface="Raleway"/>
                <a:cs typeface="Raleway"/>
                <a:sym typeface="Raleway"/>
              </a:rPr>
              <a:t>environmental </a:t>
            </a:r>
            <a:r>
              <a:rPr b="1" i="0" lang="es" sz="2400" u="none" cap="none" strike="noStrike">
                <a:solidFill>
                  <a:srgbClr val="0E2A47"/>
                </a:solidFill>
                <a:latin typeface="Raleway"/>
                <a:ea typeface="Raleway"/>
                <a:cs typeface="Raleway"/>
                <a:sym typeface="Raleway"/>
              </a:rPr>
              <a:t>impact</a:t>
            </a:r>
            <a:r>
              <a:rPr b="0" i="0" lang="es" sz="2400" u="none" cap="none" strike="noStrike">
                <a:solidFill>
                  <a:srgbClr val="0E2A47"/>
                </a:solidFill>
                <a:latin typeface="Raleway"/>
                <a:ea typeface="Raleway"/>
                <a:cs typeface="Raleway"/>
                <a:sym typeface="Raleway"/>
              </a:rPr>
              <a:t> in key areas</a:t>
            </a:r>
            <a:endParaRPr b="0" i="0" sz="2400" u="none" cap="none" strike="noStrike">
              <a:solidFill>
                <a:srgbClr val="0E2A47"/>
              </a:solidFill>
              <a:latin typeface="Raleway"/>
              <a:ea typeface="Raleway"/>
              <a:cs typeface="Raleway"/>
              <a:sym typeface="Raleway"/>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1" name="Shape 2281"/>
        <p:cNvGrpSpPr/>
        <p:nvPr/>
      </p:nvGrpSpPr>
      <p:grpSpPr>
        <a:xfrm>
          <a:off x="0" y="0"/>
          <a:ext cx="0" cy="0"/>
          <a:chOff x="0" y="0"/>
          <a:chExt cx="0" cy="0"/>
        </a:xfrm>
      </p:grpSpPr>
      <p:sp>
        <p:nvSpPr>
          <p:cNvPr id="2282" name="Google Shape;2282;p149"/>
          <p:cNvSpPr/>
          <p:nvPr/>
        </p:nvSpPr>
        <p:spPr>
          <a:xfrm>
            <a:off x="0" y="2204125"/>
            <a:ext cx="3895800" cy="826800"/>
          </a:xfrm>
          <a:prstGeom prst="homePlate">
            <a:avLst>
              <a:gd fmla="val 50000" name="adj"/>
            </a:avLst>
          </a:prstGeom>
          <a:solidFill>
            <a:srgbClr val="1EFFC1"/>
          </a:solidFill>
          <a:ln>
            <a:noFill/>
          </a:ln>
        </p:spPr>
        <p:txBody>
          <a:bodyPr anchorCtr="0" anchor="ctr" bIns="91425" lIns="270000"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1" i="0" lang="es" sz="2400" u="none" cap="none" strike="noStrike">
                <a:solidFill>
                  <a:srgbClr val="07223B"/>
                </a:solidFill>
                <a:latin typeface="Raleway"/>
                <a:ea typeface="Raleway"/>
                <a:cs typeface="Raleway"/>
                <a:sym typeface="Raleway"/>
              </a:rPr>
              <a:t>To Sum Up...</a:t>
            </a:r>
            <a:endParaRPr b="1" i="0" sz="2000" u="none" cap="none" strike="noStrike">
              <a:solidFill>
                <a:srgbClr val="07223B"/>
              </a:solidFill>
              <a:latin typeface="Raleway"/>
              <a:ea typeface="Raleway"/>
              <a:cs typeface="Raleway"/>
              <a:sym typeface="Raleway"/>
            </a:endParaRPr>
          </a:p>
        </p:txBody>
      </p:sp>
      <p:grpSp>
        <p:nvGrpSpPr>
          <p:cNvPr id="2283" name="Google Shape;2283;p149"/>
          <p:cNvGrpSpPr/>
          <p:nvPr/>
        </p:nvGrpSpPr>
        <p:grpSpPr>
          <a:xfrm>
            <a:off x="3547629" y="1104242"/>
            <a:ext cx="5518560" cy="2614461"/>
            <a:chOff x="233350" y="949250"/>
            <a:chExt cx="7137300" cy="3802300"/>
          </a:xfrm>
        </p:grpSpPr>
        <p:sp>
          <p:nvSpPr>
            <p:cNvPr id="2284" name="Google Shape;2284;p149"/>
            <p:cNvSpPr/>
            <p:nvPr/>
          </p:nvSpPr>
          <p:spPr>
            <a:xfrm>
              <a:off x="4428450" y="2808675"/>
              <a:ext cx="1478900" cy="330100"/>
            </a:xfrm>
            <a:custGeom>
              <a:rect b="b" l="l" r="r" t="t"/>
              <a:pathLst>
                <a:path extrusionOk="0" h="13204" w="59156">
                  <a:moveTo>
                    <a:pt x="1" y="0"/>
                  </a:moveTo>
                  <a:lnTo>
                    <a:pt x="1" y="0"/>
                  </a:lnTo>
                  <a:close/>
                  <a:moveTo>
                    <a:pt x="59155" y="13203"/>
                  </a:moveTo>
                  <a:close/>
                </a:path>
              </a:pathLst>
            </a:custGeom>
            <a:solidFill>
              <a:srgbClr val="FF90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5" name="Google Shape;2285;p149"/>
            <p:cNvSpPr/>
            <p:nvPr/>
          </p:nvSpPr>
          <p:spPr>
            <a:xfrm>
              <a:off x="2909400" y="1076125"/>
              <a:ext cx="4118650" cy="3109225"/>
            </a:xfrm>
            <a:custGeom>
              <a:rect b="b" l="l" r="r" t="t"/>
              <a:pathLst>
                <a:path extrusionOk="0" h="124369" w="164746">
                  <a:moveTo>
                    <a:pt x="49520" y="11070"/>
                  </a:moveTo>
                  <a:cubicBezTo>
                    <a:pt x="49737" y="11070"/>
                    <a:pt x="49861" y="11136"/>
                    <a:pt x="49875" y="11358"/>
                  </a:cubicBezTo>
                  <a:cubicBezTo>
                    <a:pt x="49875" y="11575"/>
                    <a:pt x="49818" y="11698"/>
                    <a:pt x="49684" y="11698"/>
                  </a:cubicBezTo>
                  <a:cubicBezTo>
                    <a:pt x="49636" y="11698"/>
                    <a:pt x="49580" y="11683"/>
                    <a:pt x="49512" y="11651"/>
                  </a:cubicBezTo>
                  <a:cubicBezTo>
                    <a:pt x="49305" y="11565"/>
                    <a:pt x="49115" y="11444"/>
                    <a:pt x="48925" y="11323"/>
                  </a:cubicBezTo>
                  <a:lnTo>
                    <a:pt x="49339" y="11081"/>
                  </a:lnTo>
                  <a:cubicBezTo>
                    <a:pt x="49405" y="11074"/>
                    <a:pt x="49465" y="11070"/>
                    <a:pt x="49520" y="11070"/>
                  </a:cubicBezTo>
                  <a:close/>
                  <a:moveTo>
                    <a:pt x="46983" y="11081"/>
                  </a:moveTo>
                  <a:cubicBezTo>
                    <a:pt x="47014" y="11081"/>
                    <a:pt x="47051" y="11087"/>
                    <a:pt x="47093" y="11098"/>
                  </a:cubicBezTo>
                  <a:cubicBezTo>
                    <a:pt x="47369" y="11185"/>
                    <a:pt x="47870" y="11168"/>
                    <a:pt x="47767" y="11686"/>
                  </a:cubicBezTo>
                  <a:cubicBezTo>
                    <a:pt x="47732" y="11893"/>
                    <a:pt x="47888" y="12274"/>
                    <a:pt x="47490" y="12343"/>
                  </a:cubicBezTo>
                  <a:cubicBezTo>
                    <a:pt x="47110" y="12222"/>
                    <a:pt x="46834" y="11893"/>
                    <a:pt x="46799" y="11496"/>
                  </a:cubicBezTo>
                  <a:cubicBezTo>
                    <a:pt x="46784" y="11302"/>
                    <a:pt x="46782" y="11081"/>
                    <a:pt x="46983" y="11081"/>
                  </a:cubicBezTo>
                  <a:close/>
                  <a:moveTo>
                    <a:pt x="38158" y="11530"/>
                  </a:moveTo>
                  <a:cubicBezTo>
                    <a:pt x="38279" y="11530"/>
                    <a:pt x="38417" y="11703"/>
                    <a:pt x="38642" y="11876"/>
                  </a:cubicBezTo>
                  <a:cubicBezTo>
                    <a:pt x="38366" y="12118"/>
                    <a:pt x="38089" y="12360"/>
                    <a:pt x="37778" y="12585"/>
                  </a:cubicBezTo>
                  <a:cubicBezTo>
                    <a:pt x="35549" y="13967"/>
                    <a:pt x="35514" y="15903"/>
                    <a:pt x="37692" y="17268"/>
                  </a:cubicBezTo>
                  <a:cubicBezTo>
                    <a:pt x="38003" y="17458"/>
                    <a:pt x="38227" y="17631"/>
                    <a:pt x="38158" y="18080"/>
                  </a:cubicBezTo>
                  <a:cubicBezTo>
                    <a:pt x="38106" y="18529"/>
                    <a:pt x="37951" y="18599"/>
                    <a:pt x="37553" y="18737"/>
                  </a:cubicBezTo>
                  <a:cubicBezTo>
                    <a:pt x="36568" y="19117"/>
                    <a:pt x="36309" y="19981"/>
                    <a:pt x="36378" y="20949"/>
                  </a:cubicBezTo>
                  <a:cubicBezTo>
                    <a:pt x="36427" y="21679"/>
                    <a:pt x="36279" y="22143"/>
                    <a:pt x="35819" y="22143"/>
                  </a:cubicBezTo>
                  <a:cubicBezTo>
                    <a:pt x="35625" y="22143"/>
                    <a:pt x="35377" y="22061"/>
                    <a:pt x="35065" y="21882"/>
                  </a:cubicBezTo>
                  <a:cubicBezTo>
                    <a:pt x="34913" y="21798"/>
                    <a:pt x="34745" y="21754"/>
                    <a:pt x="34578" y="21754"/>
                  </a:cubicBezTo>
                  <a:cubicBezTo>
                    <a:pt x="34403" y="21754"/>
                    <a:pt x="34230" y="21802"/>
                    <a:pt x="34080" y="21899"/>
                  </a:cubicBezTo>
                  <a:cubicBezTo>
                    <a:pt x="33134" y="22372"/>
                    <a:pt x="32094" y="22613"/>
                    <a:pt x="31041" y="22613"/>
                  </a:cubicBezTo>
                  <a:cubicBezTo>
                    <a:pt x="30747" y="22613"/>
                    <a:pt x="30451" y="22594"/>
                    <a:pt x="30157" y="22556"/>
                  </a:cubicBezTo>
                  <a:cubicBezTo>
                    <a:pt x="29915" y="22521"/>
                    <a:pt x="29759" y="22608"/>
                    <a:pt x="29829" y="22262"/>
                  </a:cubicBezTo>
                  <a:lnTo>
                    <a:pt x="29829" y="22262"/>
                  </a:lnTo>
                  <a:lnTo>
                    <a:pt x="29829" y="22279"/>
                  </a:lnTo>
                  <a:cubicBezTo>
                    <a:pt x="29898" y="21986"/>
                    <a:pt x="29984" y="21882"/>
                    <a:pt x="30364" y="21830"/>
                  </a:cubicBezTo>
                  <a:cubicBezTo>
                    <a:pt x="31505" y="21675"/>
                    <a:pt x="32836" y="21467"/>
                    <a:pt x="33354" y="20361"/>
                  </a:cubicBezTo>
                  <a:cubicBezTo>
                    <a:pt x="33821" y="19342"/>
                    <a:pt x="33872" y="18184"/>
                    <a:pt x="34927" y="17458"/>
                  </a:cubicBezTo>
                  <a:cubicBezTo>
                    <a:pt x="35238" y="17216"/>
                    <a:pt x="34978" y="16836"/>
                    <a:pt x="34667" y="16594"/>
                  </a:cubicBezTo>
                  <a:cubicBezTo>
                    <a:pt x="33216" y="15436"/>
                    <a:pt x="33907" y="14572"/>
                    <a:pt x="35099" y="13846"/>
                  </a:cubicBezTo>
                  <a:cubicBezTo>
                    <a:pt x="35860" y="13380"/>
                    <a:pt x="36724" y="13086"/>
                    <a:pt x="37018" y="12066"/>
                  </a:cubicBezTo>
                  <a:cubicBezTo>
                    <a:pt x="37156" y="11582"/>
                    <a:pt x="37709" y="11548"/>
                    <a:pt x="38158" y="11530"/>
                  </a:cubicBezTo>
                  <a:close/>
                  <a:moveTo>
                    <a:pt x="46802" y="32066"/>
                  </a:moveTo>
                  <a:cubicBezTo>
                    <a:pt x="47245" y="32066"/>
                    <a:pt x="47720" y="32469"/>
                    <a:pt x="47888" y="33080"/>
                  </a:cubicBezTo>
                  <a:cubicBezTo>
                    <a:pt x="48059" y="33754"/>
                    <a:pt x="48393" y="34225"/>
                    <a:pt x="48918" y="34225"/>
                  </a:cubicBezTo>
                  <a:cubicBezTo>
                    <a:pt x="49080" y="34225"/>
                    <a:pt x="49261" y="34181"/>
                    <a:pt x="49460" y="34083"/>
                  </a:cubicBezTo>
                  <a:cubicBezTo>
                    <a:pt x="50103" y="33764"/>
                    <a:pt x="50701" y="33627"/>
                    <a:pt x="51269" y="33627"/>
                  </a:cubicBezTo>
                  <a:cubicBezTo>
                    <a:pt x="52489" y="33627"/>
                    <a:pt x="53566" y="34260"/>
                    <a:pt x="54628" y="35085"/>
                  </a:cubicBezTo>
                  <a:cubicBezTo>
                    <a:pt x="54818" y="35223"/>
                    <a:pt x="55008" y="35396"/>
                    <a:pt x="55163" y="35586"/>
                  </a:cubicBezTo>
                  <a:cubicBezTo>
                    <a:pt x="55543" y="36053"/>
                    <a:pt x="56684" y="36070"/>
                    <a:pt x="56321" y="36917"/>
                  </a:cubicBezTo>
                  <a:lnTo>
                    <a:pt x="56321" y="36934"/>
                  </a:lnTo>
                  <a:cubicBezTo>
                    <a:pt x="56149" y="37350"/>
                    <a:pt x="55751" y="37415"/>
                    <a:pt x="55318" y="37415"/>
                  </a:cubicBezTo>
                  <a:cubicBezTo>
                    <a:pt x="55122" y="37415"/>
                    <a:pt x="54919" y="37401"/>
                    <a:pt x="54727" y="37401"/>
                  </a:cubicBezTo>
                  <a:cubicBezTo>
                    <a:pt x="54620" y="37401"/>
                    <a:pt x="54517" y="37405"/>
                    <a:pt x="54420" y="37418"/>
                  </a:cubicBezTo>
                  <a:cubicBezTo>
                    <a:pt x="54278" y="37432"/>
                    <a:pt x="54136" y="37440"/>
                    <a:pt x="53995" y="37440"/>
                  </a:cubicBezTo>
                  <a:cubicBezTo>
                    <a:pt x="53292" y="37440"/>
                    <a:pt x="52602" y="37262"/>
                    <a:pt x="51983" y="36917"/>
                  </a:cubicBezTo>
                  <a:cubicBezTo>
                    <a:pt x="51332" y="36539"/>
                    <a:pt x="50680" y="36418"/>
                    <a:pt x="50028" y="36418"/>
                  </a:cubicBezTo>
                  <a:cubicBezTo>
                    <a:pt x="48867" y="36418"/>
                    <a:pt x="47706" y="36802"/>
                    <a:pt x="46545" y="36802"/>
                  </a:cubicBezTo>
                  <a:cubicBezTo>
                    <a:pt x="46302" y="36802"/>
                    <a:pt x="46058" y="36785"/>
                    <a:pt x="45814" y="36744"/>
                  </a:cubicBezTo>
                  <a:cubicBezTo>
                    <a:pt x="44881" y="36588"/>
                    <a:pt x="44552" y="36105"/>
                    <a:pt x="44673" y="35241"/>
                  </a:cubicBezTo>
                  <a:cubicBezTo>
                    <a:pt x="44846" y="34083"/>
                    <a:pt x="45537" y="33115"/>
                    <a:pt x="46263" y="32320"/>
                  </a:cubicBezTo>
                  <a:cubicBezTo>
                    <a:pt x="46417" y="32145"/>
                    <a:pt x="46607" y="32066"/>
                    <a:pt x="46802" y="32066"/>
                  </a:cubicBezTo>
                  <a:close/>
                  <a:moveTo>
                    <a:pt x="64554" y="31370"/>
                  </a:moveTo>
                  <a:cubicBezTo>
                    <a:pt x="64860" y="31370"/>
                    <a:pt x="65185" y="31437"/>
                    <a:pt x="65532" y="31594"/>
                  </a:cubicBezTo>
                  <a:cubicBezTo>
                    <a:pt x="65878" y="31767"/>
                    <a:pt x="65930" y="32251"/>
                    <a:pt x="65636" y="32493"/>
                  </a:cubicBezTo>
                  <a:cubicBezTo>
                    <a:pt x="64063" y="34065"/>
                    <a:pt x="64184" y="35085"/>
                    <a:pt x="65895" y="36588"/>
                  </a:cubicBezTo>
                  <a:cubicBezTo>
                    <a:pt x="67243" y="37815"/>
                    <a:pt x="67762" y="39544"/>
                    <a:pt x="68211" y="41237"/>
                  </a:cubicBezTo>
                  <a:cubicBezTo>
                    <a:pt x="68364" y="41802"/>
                    <a:pt x="68057" y="41990"/>
                    <a:pt x="67435" y="41990"/>
                  </a:cubicBezTo>
                  <a:cubicBezTo>
                    <a:pt x="67353" y="41990"/>
                    <a:pt x="67266" y="41986"/>
                    <a:pt x="67174" y="41980"/>
                  </a:cubicBezTo>
                  <a:cubicBezTo>
                    <a:pt x="66517" y="41064"/>
                    <a:pt x="64271" y="41825"/>
                    <a:pt x="64547" y="39146"/>
                  </a:cubicBezTo>
                  <a:lnTo>
                    <a:pt x="64547" y="39146"/>
                  </a:lnTo>
                  <a:lnTo>
                    <a:pt x="64547" y="39181"/>
                  </a:lnTo>
                  <a:cubicBezTo>
                    <a:pt x="64685" y="37885"/>
                    <a:pt x="63113" y="36295"/>
                    <a:pt x="62076" y="35050"/>
                  </a:cubicBezTo>
                  <a:cubicBezTo>
                    <a:pt x="61281" y="34100"/>
                    <a:pt x="61385" y="33288"/>
                    <a:pt x="62076" y="32683"/>
                  </a:cubicBezTo>
                  <a:cubicBezTo>
                    <a:pt x="62786" y="32052"/>
                    <a:pt x="63577" y="31370"/>
                    <a:pt x="64554" y="31370"/>
                  </a:cubicBezTo>
                  <a:close/>
                  <a:moveTo>
                    <a:pt x="30705" y="33465"/>
                  </a:moveTo>
                  <a:cubicBezTo>
                    <a:pt x="30874" y="33465"/>
                    <a:pt x="31043" y="33637"/>
                    <a:pt x="31090" y="33720"/>
                  </a:cubicBezTo>
                  <a:cubicBezTo>
                    <a:pt x="31920" y="35120"/>
                    <a:pt x="33579" y="35258"/>
                    <a:pt x="34719" y="36226"/>
                  </a:cubicBezTo>
                  <a:cubicBezTo>
                    <a:pt x="36205" y="37487"/>
                    <a:pt x="36275" y="39354"/>
                    <a:pt x="37191" y="40822"/>
                  </a:cubicBezTo>
                  <a:cubicBezTo>
                    <a:pt x="37484" y="41289"/>
                    <a:pt x="37571" y="41980"/>
                    <a:pt x="37968" y="42274"/>
                  </a:cubicBezTo>
                  <a:cubicBezTo>
                    <a:pt x="38403" y="42594"/>
                    <a:pt x="39075" y="43217"/>
                    <a:pt x="39556" y="43217"/>
                  </a:cubicBezTo>
                  <a:cubicBezTo>
                    <a:pt x="39725" y="43217"/>
                    <a:pt x="39870" y="43141"/>
                    <a:pt x="39973" y="42948"/>
                  </a:cubicBezTo>
                  <a:cubicBezTo>
                    <a:pt x="40336" y="42274"/>
                    <a:pt x="41234" y="41289"/>
                    <a:pt x="40543" y="40183"/>
                  </a:cubicBezTo>
                  <a:cubicBezTo>
                    <a:pt x="40301" y="39803"/>
                    <a:pt x="39610" y="39215"/>
                    <a:pt x="40284" y="38904"/>
                  </a:cubicBezTo>
                  <a:cubicBezTo>
                    <a:pt x="40592" y="38765"/>
                    <a:pt x="41024" y="38302"/>
                    <a:pt x="41439" y="38302"/>
                  </a:cubicBezTo>
                  <a:cubicBezTo>
                    <a:pt x="41746" y="38302"/>
                    <a:pt x="42043" y="38557"/>
                    <a:pt x="42271" y="39388"/>
                  </a:cubicBezTo>
                  <a:cubicBezTo>
                    <a:pt x="42782" y="41200"/>
                    <a:pt x="43748" y="43327"/>
                    <a:pt x="46038" y="43327"/>
                  </a:cubicBezTo>
                  <a:cubicBezTo>
                    <a:pt x="46150" y="43327"/>
                    <a:pt x="46266" y="43321"/>
                    <a:pt x="46384" y="43311"/>
                  </a:cubicBezTo>
                  <a:cubicBezTo>
                    <a:pt x="46463" y="43304"/>
                    <a:pt x="46542" y="43300"/>
                    <a:pt x="46620" y="43300"/>
                  </a:cubicBezTo>
                  <a:cubicBezTo>
                    <a:pt x="47585" y="43300"/>
                    <a:pt x="48526" y="43802"/>
                    <a:pt x="49487" y="43802"/>
                  </a:cubicBezTo>
                  <a:cubicBezTo>
                    <a:pt x="49955" y="43802"/>
                    <a:pt x="50429" y="43683"/>
                    <a:pt x="50912" y="43328"/>
                  </a:cubicBezTo>
                  <a:cubicBezTo>
                    <a:pt x="51106" y="43191"/>
                    <a:pt x="51242" y="43135"/>
                    <a:pt x="51336" y="43135"/>
                  </a:cubicBezTo>
                  <a:cubicBezTo>
                    <a:pt x="51643" y="43135"/>
                    <a:pt x="51508" y="43736"/>
                    <a:pt x="51534" y="44054"/>
                  </a:cubicBezTo>
                  <a:cubicBezTo>
                    <a:pt x="51845" y="45488"/>
                    <a:pt x="50843" y="46629"/>
                    <a:pt x="50618" y="47942"/>
                  </a:cubicBezTo>
                  <a:cubicBezTo>
                    <a:pt x="50585" y="48144"/>
                    <a:pt x="50240" y="48444"/>
                    <a:pt x="50046" y="48444"/>
                  </a:cubicBezTo>
                  <a:cubicBezTo>
                    <a:pt x="50041" y="48444"/>
                    <a:pt x="50036" y="48444"/>
                    <a:pt x="50031" y="48444"/>
                  </a:cubicBezTo>
                  <a:cubicBezTo>
                    <a:pt x="49523" y="48389"/>
                    <a:pt x="49010" y="48372"/>
                    <a:pt x="48494" y="48372"/>
                  </a:cubicBezTo>
                  <a:cubicBezTo>
                    <a:pt x="47534" y="48372"/>
                    <a:pt x="46564" y="48433"/>
                    <a:pt x="45600" y="48433"/>
                  </a:cubicBezTo>
                  <a:cubicBezTo>
                    <a:pt x="43779" y="48433"/>
                    <a:pt x="41984" y="48215"/>
                    <a:pt x="40336" y="46957"/>
                  </a:cubicBezTo>
                  <a:cubicBezTo>
                    <a:pt x="40033" y="46726"/>
                    <a:pt x="39675" y="46623"/>
                    <a:pt x="39308" y="46623"/>
                  </a:cubicBezTo>
                  <a:cubicBezTo>
                    <a:pt x="38250" y="46623"/>
                    <a:pt x="37116" y="47478"/>
                    <a:pt x="37000" y="48582"/>
                  </a:cubicBezTo>
                  <a:cubicBezTo>
                    <a:pt x="36972" y="48947"/>
                    <a:pt x="36796" y="49426"/>
                    <a:pt x="36527" y="49426"/>
                  </a:cubicBezTo>
                  <a:cubicBezTo>
                    <a:pt x="36465" y="49426"/>
                    <a:pt x="36398" y="49400"/>
                    <a:pt x="36326" y="49342"/>
                  </a:cubicBezTo>
                  <a:cubicBezTo>
                    <a:pt x="35376" y="48582"/>
                    <a:pt x="34045" y="48772"/>
                    <a:pt x="33147" y="47752"/>
                  </a:cubicBezTo>
                  <a:cubicBezTo>
                    <a:pt x="32334" y="46819"/>
                    <a:pt x="30900" y="46785"/>
                    <a:pt x="29673" y="46525"/>
                  </a:cubicBezTo>
                  <a:cubicBezTo>
                    <a:pt x="28913" y="46370"/>
                    <a:pt x="27807" y="46422"/>
                    <a:pt x="28567" y="44953"/>
                  </a:cubicBezTo>
                  <a:cubicBezTo>
                    <a:pt x="28982" y="44158"/>
                    <a:pt x="29034" y="43000"/>
                    <a:pt x="28515" y="42257"/>
                  </a:cubicBezTo>
                  <a:cubicBezTo>
                    <a:pt x="28230" y="41853"/>
                    <a:pt x="27848" y="41722"/>
                    <a:pt x="27412" y="41722"/>
                  </a:cubicBezTo>
                  <a:cubicBezTo>
                    <a:pt x="27028" y="41722"/>
                    <a:pt x="26602" y="41823"/>
                    <a:pt x="26165" y="41928"/>
                  </a:cubicBezTo>
                  <a:cubicBezTo>
                    <a:pt x="25497" y="42091"/>
                    <a:pt x="24818" y="42128"/>
                    <a:pt x="24133" y="42128"/>
                  </a:cubicBezTo>
                  <a:cubicBezTo>
                    <a:pt x="23569" y="42128"/>
                    <a:pt x="23001" y="42103"/>
                    <a:pt x="22432" y="42103"/>
                  </a:cubicBezTo>
                  <a:cubicBezTo>
                    <a:pt x="21707" y="42103"/>
                    <a:pt x="20980" y="42143"/>
                    <a:pt x="20255" y="42326"/>
                  </a:cubicBezTo>
                  <a:cubicBezTo>
                    <a:pt x="19287" y="42585"/>
                    <a:pt x="18319" y="42862"/>
                    <a:pt x="17559" y="43380"/>
                  </a:cubicBezTo>
                  <a:cubicBezTo>
                    <a:pt x="17082" y="43705"/>
                    <a:pt x="16613" y="43798"/>
                    <a:pt x="16149" y="43798"/>
                  </a:cubicBezTo>
                  <a:cubicBezTo>
                    <a:pt x="15538" y="43798"/>
                    <a:pt x="14935" y="43638"/>
                    <a:pt x="14326" y="43638"/>
                  </a:cubicBezTo>
                  <a:cubicBezTo>
                    <a:pt x="14292" y="43638"/>
                    <a:pt x="14258" y="43638"/>
                    <a:pt x="14223" y="43639"/>
                  </a:cubicBezTo>
                  <a:cubicBezTo>
                    <a:pt x="14120" y="43622"/>
                    <a:pt x="14016" y="43570"/>
                    <a:pt x="13930" y="43466"/>
                  </a:cubicBezTo>
                  <a:cubicBezTo>
                    <a:pt x="14043" y="43169"/>
                    <a:pt x="14308" y="43115"/>
                    <a:pt x="14562" y="43115"/>
                  </a:cubicBezTo>
                  <a:cubicBezTo>
                    <a:pt x="14617" y="43115"/>
                    <a:pt x="14672" y="43118"/>
                    <a:pt x="14725" y="43121"/>
                  </a:cubicBezTo>
                  <a:cubicBezTo>
                    <a:pt x="14838" y="43129"/>
                    <a:pt x="14949" y="43134"/>
                    <a:pt x="15058" y="43134"/>
                  </a:cubicBezTo>
                  <a:cubicBezTo>
                    <a:pt x="16723" y="43134"/>
                    <a:pt x="17967" y="42165"/>
                    <a:pt x="18388" y="40771"/>
                  </a:cubicBezTo>
                  <a:cubicBezTo>
                    <a:pt x="18976" y="38921"/>
                    <a:pt x="20808" y="38282"/>
                    <a:pt x="21482" y="37090"/>
                  </a:cubicBezTo>
                  <a:cubicBezTo>
                    <a:pt x="22174" y="35865"/>
                    <a:pt x="22770" y="35535"/>
                    <a:pt x="23579" y="35535"/>
                  </a:cubicBezTo>
                  <a:cubicBezTo>
                    <a:pt x="23899" y="35535"/>
                    <a:pt x="24254" y="35587"/>
                    <a:pt x="24661" y="35655"/>
                  </a:cubicBezTo>
                  <a:cubicBezTo>
                    <a:pt x="24682" y="35658"/>
                    <a:pt x="24703" y="35660"/>
                    <a:pt x="24725" y="35660"/>
                  </a:cubicBezTo>
                  <a:cubicBezTo>
                    <a:pt x="25065" y="35660"/>
                    <a:pt x="25513" y="35293"/>
                    <a:pt x="25854" y="35033"/>
                  </a:cubicBezTo>
                  <a:cubicBezTo>
                    <a:pt x="26267" y="34730"/>
                    <a:pt x="26584" y="34570"/>
                    <a:pt x="26849" y="34570"/>
                  </a:cubicBezTo>
                  <a:cubicBezTo>
                    <a:pt x="27249" y="34570"/>
                    <a:pt x="27529" y="34935"/>
                    <a:pt x="27841" y="35724"/>
                  </a:cubicBezTo>
                  <a:cubicBezTo>
                    <a:pt x="28325" y="36969"/>
                    <a:pt x="29742" y="37574"/>
                    <a:pt x="30952" y="38161"/>
                  </a:cubicBezTo>
                  <a:cubicBezTo>
                    <a:pt x="31712" y="38524"/>
                    <a:pt x="32732" y="38852"/>
                    <a:pt x="32680" y="39716"/>
                  </a:cubicBezTo>
                  <a:cubicBezTo>
                    <a:pt x="32594" y="40753"/>
                    <a:pt x="31488" y="40546"/>
                    <a:pt x="30710" y="40615"/>
                  </a:cubicBezTo>
                  <a:cubicBezTo>
                    <a:pt x="30312" y="40650"/>
                    <a:pt x="29794" y="40598"/>
                    <a:pt x="29673" y="41134"/>
                  </a:cubicBezTo>
                  <a:cubicBezTo>
                    <a:pt x="29552" y="41669"/>
                    <a:pt x="30036" y="41825"/>
                    <a:pt x="30382" y="42032"/>
                  </a:cubicBezTo>
                  <a:cubicBezTo>
                    <a:pt x="30898" y="42336"/>
                    <a:pt x="31474" y="42934"/>
                    <a:pt x="32011" y="42934"/>
                  </a:cubicBezTo>
                  <a:cubicBezTo>
                    <a:pt x="32175" y="42934"/>
                    <a:pt x="32336" y="42878"/>
                    <a:pt x="32490" y="42741"/>
                  </a:cubicBezTo>
                  <a:cubicBezTo>
                    <a:pt x="33354" y="41963"/>
                    <a:pt x="33890" y="40788"/>
                    <a:pt x="34512" y="39751"/>
                  </a:cubicBezTo>
                  <a:cubicBezTo>
                    <a:pt x="34586" y="39617"/>
                    <a:pt x="34289" y="39329"/>
                    <a:pt x="34602" y="39329"/>
                  </a:cubicBezTo>
                  <a:cubicBezTo>
                    <a:pt x="34653" y="39329"/>
                    <a:pt x="34719" y="39337"/>
                    <a:pt x="34806" y="39354"/>
                  </a:cubicBezTo>
                  <a:cubicBezTo>
                    <a:pt x="34890" y="39373"/>
                    <a:pt x="34965" y="39381"/>
                    <a:pt x="35031" y="39381"/>
                  </a:cubicBezTo>
                  <a:cubicBezTo>
                    <a:pt x="35567" y="39381"/>
                    <a:pt x="35557" y="38814"/>
                    <a:pt x="35341" y="38507"/>
                  </a:cubicBezTo>
                  <a:cubicBezTo>
                    <a:pt x="34806" y="37781"/>
                    <a:pt x="34546" y="36658"/>
                    <a:pt x="33561" y="36468"/>
                  </a:cubicBezTo>
                  <a:cubicBezTo>
                    <a:pt x="32248" y="36208"/>
                    <a:pt x="31591" y="35206"/>
                    <a:pt x="30727" y="34411"/>
                  </a:cubicBezTo>
                  <a:cubicBezTo>
                    <a:pt x="30468" y="34169"/>
                    <a:pt x="30278" y="33910"/>
                    <a:pt x="30485" y="33599"/>
                  </a:cubicBezTo>
                  <a:cubicBezTo>
                    <a:pt x="30551" y="33501"/>
                    <a:pt x="30628" y="33465"/>
                    <a:pt x="30705" y="33465"/>
                  </a:cubicBezTo>
                  <a:close/>
                  <a:moveTo>
                    <a:pt x="65829" y="50622"/>
                  </a:moveTo>
                  <a:cubicBezTo>
                    <a:pt x="66138" y="50622"/>
                    <a:pt x="66376" y="50877"/>
                    <a:pt x="66569" y="51209"/>
                  </a:cubicBezTo>
                  <a:cubicBezTo>
                    <a:pt x="67601" y="52923"/>
                    <a:pt x="68767" y="54401"/>
                    <a:pt x="70703" y="54401"/>
                  </a:cubicBezTo>
                  <a:cubicBezTo>
                    <a:pt x="71167" y="54401"/>
                    <a:pt x="71676" y="54316"/>
                    <a:pt x="72237" y="54129"/>
                  </a:cubicBezTo>
                  <a:cubicBezTo>
                    <a:pt x="72263" y="54119"/>
                    <a:pt x="72291" y="54114"/>
                    <a:pt x="72320" y="54114"/>
                  </a:cubicBezTo>
                  <a:cubicBezTo>
                    <a:pt x="72487" y="54114"/>
                    <a:pt x="72701" y="54260"/>
                    <a:pt x="72877" y="54319"/>
                  </a:cubicBezTo>
                  <a:cubicBezTo>
                    <a:pt x="72687" y="54406"/>
                    <a:pt x="72514" y="54527"/>
                    <a:pt x="72358" y="54665"/>
                  </a:cubicBezTo>
                  <a:lnTo>
                    <a:pt x="72358" y="54682"/>
                  </a:lnTo>
                  <a:cubicBezTo>
                    <a:pt x="71675" y="55659"/>
                    <a:pt x="71022" y="56681"/>
                    <a:pt x="69648" y="56681"/>
                  </a:cubicBezTo>
                  <a:cubicBezTo>
                    <a:pt x="69564" y="56681"/>
                    <a:pt x="69476" y="56678"/>
                    <a:pt x="69386" y="56669"/>
                  </a:cubicBezTo>
                  <a:cubicBezTo>
                    <a:pt x="69196" y="56600"/>
                    <a:pt x="68850" y="56549"/>
                    <a:pt x="68850" y="56445"/>
                  </a:cubicBezTo>
                  <a:cubicBezTo>
                    <a:pt x="68660" y="54216"/>
                    <a:pt x="66258" y="53559"/>
                    <a:pt x="65532" y="51727"/>
                  </a:cubicBezTo>
                  <a:cubicBezTo>
                    <a:pt x="65394" y="51381"/>
                    <a:pt x="64945" y="50932"/>
                    <a:pt x="65584" y="50673"/>
                  </a:cubicBezTo>
                  <a:cubicBezTo>
                    <a:pt x="65670" y="50638"/>
                    <a:pt x="65752" y="50622"/>
                    <a:pt x="65829" y="50622"/>
                  </a:cubicBezTo>
                  <a:close/>
                  <a:moveTo>
                    <a:pt x="50497" y="52695"/>
                  </a:moveTo>
                  <a:lnTo>
                    <a:pt x="50497" y="52695"/>
                  </a:lnTo>
                  <a:cubicBezTo>
                    <a:pt x="51016" y="52885"/>
                    <a:pt x="51863" y="52937"/>
                    <a:pt x="52001" y="53265"/>
                  </a:cubicBezTo>
                  <a:cubicBezTo>
                    <a:pt x="53055" y="55840"/>
                    <a:pt x="55734" y="57464"/>
                    <a:pt x="56114" y="60420"/>
                  </a:cubicBezTo>
                  <a:cubicBezTo>
                    <a:pt x="56252" y="61439"/>
                    <a:pt x="57323" y="61802"/>
                    <a:pt x="57859" y="62580"/>
                  </a:cubicBezTo>
                  <a:cubicBezTo>
                    <a:pt x="59294" y="64654"/>
                    <a:pt x="60106" y="66952"/>
                    <a:pt x="60763" y="69337"/>
                  </a:cubicBezTo>
                  <a:cubicBezTo>
                    <a:pt x="58533" y="67643"/>
                    <a:pt x="56615" y="65656"/>
                    <a:pt x="55336" y="63133"/>
                  </a:cubicBezTo>
                  <a:cubicBezTo>
                    <a:pt x="55198" y="62874"/>
                    <a:pt x="55008" y="62614"/>
                    <a:pt x="55008" y="62355"/>
                  </a:cubicBezTo>
                  <a:cubicBezTo>
                    <a:pt x="54990" y="58916"/>
                    <a:pt x="52139" y="56739"/>
                    <a:pt x="51189" y="53697"/>
                  </a:cubicBezTo>
                  <a:cubicBezTo>
                    <a:pt x="51085" y="53334"/>
                    <a:pt x="50739" y="53040"/>
                    <a:pt x="50497" y="52695"/>
                  </a:cubicBezTo>
                  <a:close/>
                  <a:moveTo>
                    <a:pt x="87976" y="1"/>
                  </a:moveTo>
                  <a:cubicBezTo>
                    <a:pt x="87018" y="1"/>
                    <a:pt x="85745" y="1010"/>
                    <a:pt x="84455" y="1127"/>
                  </a:cubicBezTo>
                  <a:cubicBezTo>
                    <a:pt x="83776" y="1176"/>
                    <a:pt x="83111" y="1512"/>
                    <a:pt x="82448" y="1512"/>
                  </a:cubicBezTo>
                  <a:cubicBezTo>
                    <a:pt x="82403" y="1512"/>
                    <a:pt x="82358" y="1511"/>
                    <a:pt x="82313" y="1507"/>
                  </a:cubicBezTo>
                  <a:cubicBezTo>
                    <a:pt x="82281" y="1506"/>
                    <a:pt x="82250" y="1506"/>
                    <a:pt x="82218" y="1506"/>
                  </a:cubicBezTo>
                  <a:cubicBezTo>
                    <a:pt x="80376" y="1506"/>
                    <a:pt x="79245" y="3375"/>
                    <a:pt x="77443" y="3375"/>
                  </a:cubicBezTo>
                  <a:cubicBezTo>
                    <a:pt x="77340" y="3375"/>
                    <a:pt x="77235" y="3369"/>
                    <a:pt x="77128" y="3356"/>
                  </a:cubicBezTo>
                  <a:cubicBezTo>
                    <a:pt x="77026" y="3344"/>
                    <a:pt x="76928" y="3335"/>
                    <a:pt x="76837" y="3335"/>
                  </a:cubicBezTo>
                  <a:cubicBezTo>
                    <a:pt x="76434" y="3335"/>
                    <a:pt x="76136" y="3491"/>
                    <a:pt x="75953" y="4082"/>
                  </a:cubicBezTo>
                  <a:cubicBezTo>
                    <a:pt x="75843" y="4459"/>
                    <a:pt x="75132" y="4980"/>
                    <a:pt x="74758" y="4980"/>
                  </a:cubicBezTo>
                  <a:cubicBezTo>
                    <a:pt x="74720" y="4980"/>
                    <a:pt x="74687" y="4974"/>
                    <a:pt x="74657" y="4964"/>
                  </a:cubicBezTo>
                  <a:cubicBezTo>
                    <a:pt x="73910" y="4715"/>
                    <a:pt x="73366" y="4590"/>
                    <a:pt x="73013" y="4590"/>
                  </a:cubicBezTo>
                  <a:cubicBezTo>
                    <a:pt x="72190" y="4590"/>
                    <a:pt x="72409" y="5268"/>
                    <a:pt x="73534" y="6623"/>
                  </a:cubicBezTo>
                  <a:cubicBezTo>
                    <a:pt x="73585" y="6692"/>
                    <a:pt x="73499" y="6882"/>
                    <a:pt x="73482" y="7003"/>
                  </a:cubicBezTo>
                  <a:cubicBezTo>
                    <a:pt x="73413" y="6968"/>
                    <a:pt x="73292" y="6951"/>
                    <a:pt x="73240" y="6882"/>
                  </a:cubicBezTo>
                  <a:cubicBezTo>
                    <a:pt x="72877" y="6381"/>
                    <a:pt x="72324" y="5914"/>
                    <a:pt x="72220" y="5344"/>
                  </a:cubicBezTo>
                  <a:cubicBezTo>
                    <a:pt x="72065" y="4531"/>
                    <a:pt x="71961" y="3840"/>
                    <a:pt x="71010" y="3650"/>
                  </a:cubicBezTo>
                  <a:cubicBezTo>
                    <a:pt x="70839" y="3615"/>
                    <a:pt x="70680" y="3599"/>
                    <a:pt x="70533" y="3599"/>
                  </a:cubicBezTo>
                  <a:cubicBezTo>
                    <a:pt x="69359" y="3599"/>
                    <a:pt x="68898" y="4626"/>
                    <a:pt x="68315" y="5517"/>
                  </a:cubicBezTo>
                  <a:cubicBezTo>
                    <a:pt x="67865" y="6208"/>
                    <a:pt x="68349" y="6536"/>
                    <a:pt x="68729" y="6934"/>
                  </a:cubicBezTo>
                  <a:cubicBezTo>
                    <a:pt x="68798" y="7003"/>
                    <a:pt x="68850" y="7089"/>
                    <a:pt x="68902" y="7176"/>
                  </a:cubicBezTo>
                  <a:cubicBezTo>
                    <a:pt x="68817" y="7188"/>
                    <a:pt x="68731" y="7200"/>
                    <a:pt x="68645" y="7200"/>
                  </a:cubicBezTo>
                  <a:cubicBezTo>
                    <a:pt x="68610" y="7200"/>
                    <a:pt x="68575" y="7198"/>
                    <a:pt x="68539" y="7193"/>
                  </a:cubicBezTo>
                  <a:cubicBezTo>
                    <a:pt x="67376" y="7024"/>
                    <a:pt x="66212" y="6691"/>
                    <a:pt x="65033" y="6691"/>
                  </a:cubicBezTo>
                  <a:cubicBezTo>
                    <a:pt x="65003" y="6691"/>
                    <a:pt x="64974" y="6691"/>
                    <a:pt x="64945" y="6692"/>
                  </a:cubicBezTo>
                  <a:cubicBezTo>
                    <a:pt x="64584" y="6692"/>
                    <a:pt x="63909" y="6196"/>
                    <a:pt x="63437" y="6196"/>
                  </a:cubicBezTo>
                  <a:cubicBezTo>
                    <a:pt x="63072" y="6196"/>
                    <a:pt x="62827" y="6492"/>
                    <a:pt x="62940" y="7538"/>
                  </a:cubicBezTo>
                  <a:cubicBezTo>
                    <a:pt x="62940" y="7608"/>
                    <a:pt x="62525" y="7711"/>
                    <a:pt x="62283" y="7798"/>
                  </a:cubicBezTo>
                  <a:cubicBezTo>
                    <a:pt x="61879" y="7955"/>
                    <a:pt x="61464" y="8005"/>
                    <a:pt x="61043" y="8005"/>
                  </a:cubicBezTo>
                  <a:cubicBezTo>
                    <a:pt x="60325" y="8005"/>
                    <a:pt x="59591" y="7860"/>
                    <a:pt x="58870" y="7860"/>
                  </a:cubicBezTo>
                  <a:cubicBezTo>
                    <a:pt x="58295" y="7860"/>
                    <a:pt x="57729" y="7952"/>
                    <a:pt x="57185" y="8282"/>
                  </a:cubicBezTo>
                  <a:cubicBezTo>
                    <a:pt x="56736" y="8610"/>
                    <a:pt x="56304" y="8938"/>
                    <a:pt x="55837" y="9267"/>
                  </a:cubicBezTo>
                  <a:cubicBezTo>
                    <a:pt x="55671" y="9381"/>
                    <a:pt x="55417" y="9527"/>
                    <a:pt x="55226" y="9527"/>
                  </a:cubicBezTo>
                  <a:cubicBezTo>
                    <a:pt x="55100" y="9527"/>
                    <a:pt x="55001" y="9463"/>
                    <a:pt x="54973" y="9284"/>
                  </a:cubicBezTo>
                  <a:cubicBezTo>
                    <a:pt x="54819" y="8258"/>
                    <a:pt x="54209" y="8003"/>
                    <a:pt x="53545" y="8003"/>
                  </a:cubicBezTo>
                  <a:cubicBezTo>
                    <a:pt x="53313" y="8003"/>
                    <a:pt x="53075" y="8034"/>
                    <a:pt x="52848" y="8074"/>
                  </a:cubicBezTo>
                  <a:cubicBezTo>
                    <a:pt x="51897" y="8264"/>
                    <a:pt x="52416" y="9232"/>
                    <a:pt x="52295" y="9854"/>
                  </a:cubicBezTo>
                  <a:cubicBezTo>
                    <a:pt x="52156" y="10615"/>
                    <a:pt x="51344" y="10096"/>
                    <a:pt x="50998" y="10545"/>
                  </a:cubicBezTo>
                  <a:cubicBezTo>
                    <a:pt x="50949" y="10609"/>
                    <a:pt x="50910" y="10635"/>
                    <a:pt x="50880" y="10635"/>
                  </a:cubicBezTo>
                  <a:cubicBezTo>
                    <a:pt x="50805" y="10635"/>
                    <a:pt x="50789" y="10469"/>
                    <a:pt x="50826" y="10321"/>
                  </a:cubicBezTo>
                  <a:cubicBezTo>
                    <a:pt x="51033" y="8990"/>
                    <a:pt x="50221" y="8541"/>
                    <a:pt x="49115" y="8161"/>
                  </a:cubicBezTo>
                  <a:cubicBezTo>
                    <a:pt x="46903" y="7400"/>
                    <a:pt x="44535" y="7176"/>
                    <a:pt x="42392" y="6070"/>
                  </a:cubicBezTo>
                  <a:cubicBezTo>
                    <a:pt x="41667" y="5697"/>
                    <a:pt x="40852" y="5536"/>
                    <a:pt x="40032" y="5536"/>
                  </a:cubicBezTo>
                  <a:cubicBezTo>
                    <a:pt x="39367" y="5536"/>
                    <a:pt x="38699" y="5642"/>
                    <a:pt x="38072" y="5828"/>
                  </a:cubicBezTo>
                  <a:cubicBezTo>
                    <a:pt x="36033" y="6432"/>
                    <a:pt x="33838" y="6502"/>
                    <a:pt x="31989" y="7642"/>
                  </a:cubicBezTo>
                  <a:cubicBezTo>
                    <a:pt x="31263" y="8074"/>
                    <a:pt x="29206" y="7296"/>
                    <a:pt x="30226" y="9457"/>
                  </a:cubicBezTo>
                  <a:cubicBezTo>
                    <a:pt x="30278" y="9578"/>
                    <a:pt x="29984" y="9854"/>
                    <a:pt x="29863" y="10079"/>
                  </a:cubicBezTo>
                  <a:cubicBezTo>
                    <a:pt x="28653" y="12412"/>
                    <a:pt x="26234" y="13224"/>
                    <a:pt x="24229" y="14555"/>
                  </a:cubicBezTo>
                  <a:cubicBezTo>
                    <a:pt x="22536" y="15661"/>
                    <a:pt x="23486" y="17112"/>
                    <a:pt x="24022" y="18236"/>
                  </a:cubicBezTo>
                  <a:cubicBezTo>
                    <a:pt x="24328" y="18880"/>
                    <a:pt x="24972" y="19241"/>
                    <a:pt x="25627" y="19241"/>
                  </a:cubicBezTo>
                  <a:cubicBezTo>
                    <a:pt x="26008" y="19241"/>
                    <a:pt x="26393" y="19119"/>
                    <a:pt x="26718" y="18858"/>
                  </a:cubicBezTo>
                  <a:cubicBezTo>
                    <a:pt x="27228" y="18470"/>
                    <a:pt x="27609" y="18306"/>
                    <a:pt x="27903" y="18306"/>
                  </a:cubicBezTo>
                  <a:cubicBezTo>
                    <a:pt x="28524" y="18306"/>
                    <a:pt x="28748" y="19042"/>
                    <a:pt x="28947" y="19946"/>
                  </a:cubicBezTo>
                  <a:cubicBezTo>
                    <a:pt x="28982" y="20223"/>
                    <a:pt x="28999" y="20499"/>
                    <a:pt x="28982" y="20776"/>
                  </a:cubicBezTo>
                  <a:cubicBezTo>
                    <a:pt x="28774" y="20551"/>
                    <a:pt x="28446" y="20396"/>
                    <a:pt x="28342" y="20119"/>
                  </a:cubicBezTo>
                  <a:cubicBezTo>
                    <a:pt x="28124" y="19474"/>
                    <a:pt x="27849" y="19234"/>
                    <a:pt x="27528" y="19234"/>
                  </a:cubicBezTo>
                  <a:cubicBezTo>
                    <a:pt x="27212" y="19234"/>
                    <a:pt x="26853" y="19465"/>
                    <a:pt x="26459" y="19774"/>
                  </a:cubicBezTo>
                  <a:cubicBezTo>
                    <a:pt x="25646" y="20379"/>
                    <a:pt x="25958" y="21260"/>
                    <a:pt x="26130" y="21899"/>
                  </a:cubicBezTo>
                  <a:cubicBezTo>
                    <a:pt x="26459" y="23092"/>
                    <a:pt x="25802" y="23420"/>
                    <a:pt x="24938" y="23627"/>
                  </a:cubicBezTo>
                  <a:cubicBezTo>
                    <a:pt x="23901" y="23852"/>
                    <a:pt x="23072" y="24267"/>
                    <a:pt x="22553" y="25269"/>
                  </a:cubicBezTo>
                  <a:cubicBezTo>
                    <a:pt x="22273" y="25790"/>
                    <a:pt x="21682" y="26043"/>
                    <a:pt x="21157" y="26043"/>
                  </a:cubicBezTo>
                  <a:cubicBezTo>
                    <a:pt x="21003" y="26043"/>
                    <a:pt x="20855" y="26021"/>
                    <a:pt x="20721" y="25978"/>
                  </a:cubicBezTo>
                  <a:cubicBezTo>
                    <a:pt x="20116" y="25788"/>
                    <a:pt x="20963" y="25390"/>
                    <a:pt x="20946" y="24993"/>
                  </a:cubicBezTo>
                  <a:cubicBezTo>
                    <a:pt x="20929" y="24543"/>
                    <a:pt x="20738" y="24129"/>
                    <a:pt x="20410" y="23835"/>
                  </a:cubicBezTo>
                  <a:cubicBezTo>
                    <a:pt x="19477" y="22798"/>
                    <a:pt x="18354" y="21709"/>
                    <a:pt x="18215" y="20327"/>
                  </a:cubicBezTo>
                  <a:cubicBezTo>
                    <a:pt x="18098" y="19205"/>
                    <a:pt x="17332" y="17921"/>
                    <a:pt x="16200" y="17921"/>
                  </a:cubicBezTo>
                  <a:cubicBezTo>
                    <a:pt x="16163" y="17921"/>
                    <a:pt x="16127" y="17922"/>
                    <a:pt x="16090" y="17925"/>
                  </a:cubicBezTo>
                  <a:cubicBezTo>
                    <a:pt x="15105" y="17976"/>
                    <a:pt x="14068" y="18391"/>
                    <a:pt x="13930" y="19221"/>
                  </a:cubicBezTo>
                  <a:cubicBezTo>
                    <a:pt x="13670" y="20430"/>
                    <a:pt x="14137" y="21709"/>
                    <a:pt x="15122" y="22470"/>
                  </a:cubicBezTo>
                  <a:cubicBezTo>
                    <a:pt x="15952" y="23109"/>
                    <a:pt x="15952" y="23161"/>
                    <a:pt x="15589" y="23489"/>
                  </a:cubicBezTo>
                  <a:cubicBezTo>
                    <a:pt x="14448" y="24526"/>
                    <a:pt x="14915" y="26116"/>
                    <a:pt x="14292" y="27377"/>
                  </a:cubicBezTo>
                  <a:cubicBezTo>
                    <a:pt x="14143" y="27687"/>
                    <a:pt x="14420" y="27822"/>
                    <a:pt x="14760" y="27822"/>
                  </a:cubicBezTo>
                  <a:cubicBezTo>
                    <a:pt x="14932" y="27822"/>
                    <a:pt x="15121" y="27787"/>
                    <a:pt x="15278" y="27723"/>
                  </a:cubicBezTo>
                  <a:cubicBezTo>
                    <a:pt x="16510" y="27249"/>
                    <a:pt x="17772" y="26919"/>
                    <a:pt x="19089" y="26919"/>
                  </a:cubicBezTo>
                  <a:cubicBezTo>
                    <a:pt x="19212" y="26919"/>
                    <a:pt x="19336" y="26922"/>
                    <a:pt x="19460" y="26928"/>
                  </a:cubicBezTo>
                  <a:lnTo>
                    <a:pt x="19874" y="26928"/>
                  </a:lnTo>
                  <a:cubicBezTo>
                    <a:pt x="19840" y="26997"/>
                    <a:pt x="19823" y="27136"/>
                    <a:pt x="19753" y="27153"/>
                  </a:cubicBezTo>
                  <a:cubicBezTo>
                    <a:pt x="18630" y="27585"/>
                    <a:pt x="17507" y="28138"/>
                    <a:pt x="16349" y="28414"/>
                  </a:cubicBezTo>
                  <a:cubicBezTo>
                    <a:pt x="15692" y="28570"/>
                    <a:pt x="14915" y="28432"/>
                    <a:pt x="14707" y="29209"/>
                  </a:cubicBezTo>
                  <a:cubicBezTo>
                    <a:pt x="14500" y="30004"/>
                    <a:pt x="15260" y="30194"/>
                    <a:pt x="15813" y="30505"/>
                  </a:cubicBezTo>
                  <a:cubicBezTo>
                    <a:pt x="17161" y="31318"/>
                    <a:pt x="17369" y="32493"/>
                    <a:pt x="16867" y="33910"/>
                  </a:cubicBezTo>
                  <a:cubicBezTo>
                    <a:pt x="16664" y="34503"/>
                    <a:pt x="16349" y="34660"/>
                    <a:pt x="15995" y="34660"/>
                  </a:cubicBezTo>
                  <a:cubicBezTo>
                    <a:pt x="15626" y="34660"/>
                    <a:pt x="15216" y="34489"/>
                    <a:pt x="14846" y="34463"/>
                  </a:cubicBezTo>
                  <a:cubicBezTo>
                    <a:pt x="13916" y="34396"/>
                    <a:pt x="12987" y="34203"/>
                    <a:pt x="12042" y="34203"/>
                  </a:cubicBezTo>
                  <a:cubicBezTo>
                    <a:pt x="12003" y="34203"/>
                    <a:pt x="11964" y="34203"/>
                    <a:pt x="11925" y="34204"/>
                  </a:cubicBezTo>
                  <a:cubicBezTo>
                    <a:pt x="10957" y="34221"/>
                    <a:pt x="9834" y="34446"/>
                    <a:pt x="9989" y="35759"/>
                  </a:cubicBezTo>
                  <a:cubicBezTo>
                    <a:pt x="10128" y="37072"/>
                    <a:pt x="9834" y="38196"/>
                    <a:pt x="9592" y="39440"/>
                  </a:cubicBezTo>
                  <a:cubicBezTo>
                    <a:pt x="9385" y="40425"/>
                    <a:pt x="8693" y="42136"/>
                    <a:pt x="10542" y="42464"/>
                  </a:cubicBezTo>
                  <a:cubicBezTo>
                    <a:pt x="12305" y="42758"/>
                    <a:pt x="12668" y="43173"/>
                    <a:pt x="11735" y="44693"/>
                  </a:cubicBezTo>
                  <a:cubicBezTo>
                    <a:pt x="11389" y="45298"/>
                    <a:pt x="10888" y="45817"/>
                    <a:pt x="10300" y="46180"/>
                  </a:cubicBezTo>
                  <a:cubicBezTo>
                    <a:pt x="9108" y="46871"/>
                    <a:pt x="8175" y="47752"/>
                    <a:pt x="8313" y="49342"/>
                  </a:cubicBezTo>
                  <a:cubicBezTo>
                    <a:pt x="8365" y="49964"/>
                    <a:pt x="8140" y="50707"/>
                    <a:pt x="7535" y="50967"/>
                  </a:cubicBezTo>
                  <a:cubicBezTo>
                    <a:pt x="5168" y="52021"/>
                    <a:pt x="3768" y="53991"/>
                    <a:pt x="2662" y="56168"/>
                  </a:cubicBezTo>
                  <a:cubicBezTo>
                    <a:pt x="1781" y="57931"/>
                    <a:pt x="122" y="59469"/>
                    <a:pt x="1279" y="61888"/>
                  </a:cubicBezTo>
                  <a:cubicBezTo>
                    <a:pt x="1936" y="63236"/>
                    <a:pt x="1573" y="64792"/>
                    <a:pt x="830" y="66209"/>
                  </a:cubicBezTo>
                  <a:cubicBezTo>
                    <a:pt x="1" y="67781"/>
                    <a:pt x="744" y="70477"/>
                    <a:pt x="2126" y="71687"/>
                  </a:cubicBezTo>
                  <a:cubicBezTo>
                    <a:pt x="2420" y="71946"/>
                    <a:pt x="2662" y="72240"/>
                    <a:pt x="2818" y="72586"/>
                  </a:cubicBezTo>
                  <a:cubicBezTo>
                    <a:pt x="4027" y="75040"/>
                    <a:pt x="5462" y="77303"/>
                    <a:pt x="7881" y="78755"/>
                  </a:cubicBezTo>
                  <a:cubicBezTo>
                    <a:pt x="8455" y="79100"/>
                    <a:pt x="9053" y="79742"/>
                    <a:pt x="9645" y="79742"/>
                  </a:cubicBezTo>
                  <a:cubicBezTo>
                    <a:pt x="9766" y="79742"/>
                    <a:pt x="9887" y="79715"/>
                    <a:pt x="10007" y="79654"/>
                  </a:cubicBezTo>
                  <a:cubicBezTo>
                    <a:pt x="12824" y="78254"/>
                    <a:pt x="16142" y="79844"/>
                    <a:pt x="18889" y="77874"/>
                  </a:cubicBezTo>
                  <a:cubicBezTo>
                    <a:pt x="19326" y="77562"/>
                    <a:pt x="19938" y="77352"/>
                    <a:pt x="20558" y="77352"/>
                  </a:cubicBezTo>
                  <a:cubicBezTo>
                    <a:pt x="21313" y="77352"/>
                    <a:pt x="22079" y="77663"/>
                    <a:pt x="22553" y="78479"/>
                  </a:cubicBezTo>
                  <a:cubicBezTo>
                    <a:pt x="23034" y="79313"/>
                    <a:pt x="23538" y="79650"/>
                    <a:pt x="24283" y="79650"/>
                  </a:cubicBezTo>
                  <a:cubicBezTo>
                    <a:pt x="24448" y="79650"/>
                    <a:pt x="24626" y="79633"/>
                    <a:pt x="24817" y="79602"/>
                  </a:cubicBezTo>
                  <a:cubicBezTo>
                    <a:pt x="24994" y="79574"/>
                    <a:pt x="25161" y="79561"/>
                    <a:pt x="25317" y="79561"/>
                  </a:cubicBezTo>
                  <a:cubicBezTo>
                    <a:pt x="26715" y="79561"/>
                    <a:pt x="27271" y="80640"/>
                    <a:pt x="26960" y="82194"/>
                  </a:cubicBezTo>
                  <a:cubicBezTo>
                    <a:pt x="26683" y="83611"/>
                    <a:pt x="25750" y="85218"/>
                    <a:pt x="26545" y="86480"/>
                  </a:cubicBezTo>
                  <a:cubicBezTo>
                    <a:pt x="27461" y="87966"/>
                    <a:pt x="28515" y="89400"/>
                    <a:pt x="29206" y="90973"/>
                  </a:cubicBezTo>
                  <a:cubicBezTo>
                    <a:pt x="30416" y="93721"/>
                    <a:pt x="31298" y="96641"/>
                    <a:pt x="29777" y="99631"/>
                  </a:cubicBezTo>
                  <a:cubicBezTo>
                    <a:pt x="28809" y="101515"/>
                    <a:pt x="28619" y="103502"/>
                    <a:pt x="29535" y="105369"/>
                  </a:cubicBezTo>
                  <a:cubicBezTo>
                    <a:pt x="30503" y="107321"/>
                    <a:pt x="31228" y="109274"/>
                    <a:pt x="31488" y="111469"/>
                  </a:cubicBezTo>
                  <a:cubicBezTo>
                    <a:pt x="31712" y="113456"/>
                    <a:pt x="31695" y="115599"/>
                    <a:pt x="33371" y="117172"/>
                  </a:cubicBezTo>
                  <a:cubicBezTo>
                    <a:pt x="34322" y="118088"/>
                    <a:pt x="34581" y="119436"/>
                    <a:pt x="35013" y="120645"/>
                  </a:cubicBezTo>
                  <a:cubicBezTo>
                    <a:pt x="35393" y="121717"/>
                    <a:pt x="34546" y="123065"/>
                    <a:pt x="35843" y="123998"/>
                  </a:cubicBezTo>
                  <a:cubicBezTo>
                    <a:pt x="36206" y="124270"/>
                    <a:pt x="36549" y="124368"/>
                    <a:pt x="36881" y="124368"/>
                  </a:cubicBezTo>
                  <a:cubicBezTo>
                    <a:pt x="37735" y="124368"/>
                    <a:pt x="38515" y="123721"/>
                    <a:pt x="39372" y="123721"/>
                  </a:cubicBezTo>
                  <a:cubicBezTo>
                    <a:pt x="39388" y="123721"/>
                    <a:pt x="39404" y="123721"/>
                    <a:pt x="39420" y="123721"/>
                  </a:cubicBezTo>
                  <a:cubicBezTo>
                    <a:pt x="39526" y="123724"/>
                    <a:pt x="39630" y="123725"/>
                    <a:pt x="39734" y="123725"/>
                  </a:cubicBezTo>
                  <a:cubicBezTo>
                    <a:pt x="44937" y="123725"/>
                    <a:pt x="47636" y="120353"/>
                    <a:pt x="49754" y="116100"/>
                  </a:cubicBezTo>
                  <a:cubicBezTo>
                    <a:pt x="50186" y="115236"/>
                    <a:pt x="49720" y="113957"/>
                    <a:pt x="50826" y="113508"/>
                  </a:cubicBezTo>
                  <a:cubicBezTo>
                    <a:pt x="52761" y="112713"/>
                    <a:pt x="53193" y="111175"/>
                    <a:pt x="52692" y="109499"/>
                  </a:cubicBezTo>
                  <a:cubicBezTo>
                    <a:pt x="51949" y="107028"/>
                    <a:pt x="53297" y="106112"/>
                    <a:pt x="55181" y="105282"/>
                  </a:cubicBezTo>
                  <a:cubicBezTo>
                    <a:pt x="57773" y="104107"/>
                    <a:pt x="59449" y="98370"/>
                    <a:pt x="57963" y="96071"/>
                  </a:cubicBezTo>
                  <a:cubicBezTo>
                    <a:pt x="56770" y="94239"/>
                    <a:pt x="57099" y="92217"/>
                    <a:pt x="57444" y="90316"/>
                  </a:cubicBezTo>
                  <a:cubicBezTo>
                    <a:pt x="57911" y="87621"/>
                    <a:pt x="59933" y="85823"/>
                    <a:pt x="61851" y="84164"/>
                  </a:cubicBezTo>
                  <a:cubicBezTo>
                    <a:pt x="65601" y="80915"/>
                    <a:pt x="68055" y="76992"/>
                    <a:pt x="69109" y="72171"/>
                  </a:cubicBezTo>
                  <a:cubicBezTo>
                    <a:pt x="69271" y="71459"/>
                    <a:pt x="69266" y="70656"/>
                    <a:pt x="68371" y="70656"/>
                  </a:cubicBezTo>
                  <a:cubicBezTo>
                    <a:pt x="68311" y="70656"/>
                    <a:pt x="68246" y="70660"/>
                    <a:pt x="68176" y="70667"/>
                  </a:cubicBezTo>
                  <a:cubicBezTo>
                    <a:pt x="67157" y="70788"/>
                    <a:pt x="66154" y="71151"/>
                    <a:pt x="65152" y="71462"/>
                  </a:cubicBezTo>
                  <a:cubicBezTo>
                    <a:pt x="63960" y="71826"/>
                    <a:pt x="63201" y="72060"/>
                    <a:pt x="62664" y="72060"/>
                  </a:cubicBezTo>
                  <a:cubicBezTo>
                    <a:pt x="61727" y="72060"/>
                    <a:pt x="61469" y="71346"/>
                    <a:pt x="60772" y="69363"/>
                  </a:cubicBezTo>
                  <a:lnTo>
                    <a:pt x="60772" y="69363"/>
                  </a:lnTo>
                  <a:cubicBezTo>
                    <a:pt x="61180" y="69747"/>
                    <a:pt x="61467" y="70422"/>
                    <a:pt x="62074" y="70422"/>
                  </a:cubicBezTo>
                  <a:cubicBezTo>
                    <a:pt x="62180" y="70422"/>
                    <a:pt x="62295" y="70402"/>
                    <a:pt x="62422" y="70356"/>
                  </a:cubicBezTo>
                  <a:cubicBezTo>
                    <a:pt x="63925" y="69769"/>
                    <a:pt x="65359" y="68957"/>
                    <a:pt x="66897" y="68455"/>
                  </a:cubicBezTo>
                  <a:cubicBezTo>
                    <a:pt x="68660" y="67868"/>
                    <a:pt x="69732" y="66209"/>
                    <a:pt x="71391" y="65639"/>
                  </a:cubicBezTo>
                  <a:cubicBezTo>
                    <a:pt x="73706" y="64844"/>
                    <a:pt x="76713" y="61716"/>
                    <a:pt x="76852" y="59383"/>
                  </a:cubicBezTo>
                  <a:cubicBezTo>
                    <a:pt x="76834" y="59072"/>
                    <a:pt x="76713" y="58778"/>
                    <a:pt x="76506" y="58553"/>
                  </a:cubicBezTo>
                  <a:cubicBezTo>
                    <a:pt x="75918" y="57810"/>
                    <a:pt x="75279" y="57153"/>
                    <a:pt x="74294" y="56894"/>
                  </a:cubicBezTo>
                  <a:cubicBezTo>
                    <a:pt x="73724" y="56739"/>
                    <a:pt x="73378" y="56151"/>
                    <a:pt x="73516" y="55581"/>
                  </a:cubicBezTo>
                  <a:cubicBezTo>
                    <a:pt x="73547" y="55481"/>
                    <a:pt x="73596" y="55443"/>
                    <a:pt x="73658" y="55443"/>
                  </a:cubicBezTo>
                  <a:cubicBezTo>
                    <a:pt x="73842" y="55443"/>
                    <a:pt x="74139" y="55775"/>
                    <a:pt x="74398" y="55788"/>
                  </a:cubicBezTo>
                  <a:cubicBezTo>
                    <a:pt x="75366" y="55855"/>
                    <a:pt x="76333" y="56083"/>
                    <a:pt x="77301" y="56083"/>
                  </a:cubicBezTo>
                  <a:cubicBezTo>
                    <a:pt x="77336" y="56083"/>
                    <a:pt x="77370" y="56083"/>
                    <a:pt x="77405" y="56082"/>
                  </a:cubicBezTo>
                  <a:cubicBezTo>
                    <a:pt x="77727" y="56077"/>
                    <a:pt x="78047" y="56073"/>
                    <a:pt x="78365" y="56073"/>
                  </a:cubicBezTo>
                  <a:cubicBezTo>
                    <a:pt x="81373" y="56073"/>
                    <a:pt x="84145" y="56432"/>
                    <a:pt x="85786" y="59746"/>
                  </a:cubicBezTo>
                  <a:cubicBezTo>
                    <a:pt x="86136" y="60461"/>
                    <a:pt x="86996" y="61297"/>
                    <a:pt x="88011" y="61297"/>
                  </a:cubicBezTo>
                  <a:cubicBezTo>
                    <a:pt x="88148" y="61297"/>
                    <a:pt x="88288" y="61282"/>
                    <a:pt x="88430" y="61249"/>
                  </a:cubicBezTo>
                  <a:cubicBezTo>
                    <a:pt x="88585" y="61214"/>
                    <a:pt x="88707" y="61197"/>
                    <a:pt x="88805" y="61197"/>
                  </a:cubicBezTo>
                  <a:cubicBezTo>
                    <a:pt x="89186" y="61197"/>
                    <a:pt x="89184" y="61451"/>
                    <a:pt x="89225" y="61837"/>
                  </a:cubicBezTo>
                  <a:cubicBezTo>
                    <a:pt x="89830" y="66554"/>
                    <a:pt x="91990" y="70685"/>
                    <a:pt x="94133" y="74832"/>
                  </a:cubicBezTo>
                  <a:cubicBezTo>
                    <a:pt x="94475" y="75487"/>
                    <a:pt x="94875" y="75911"/>
                    <a:pt x="95290" y="75911"/>
                  </a:cubicBezTo>
                  <a:cubicBezTo>
                    <a:pt x="95652" y="75911"/>
                    <a:pt x="96025" y="75588"/>
                    <a:pt x="96380" y="74815"/>
                  </a:cubicBezTo>
                  <a:cubicBezTo>
                    <a:pt x="96622" y="74297"/>
                    <a:pt x="97036" y="73847"/>
                    <a:pt x="97382" y="73381"/>
                  </a:cubicBezTo>
                  <a:lnTo>
                    <a:pt x="97538" y="73225"/>
                  </a:lnTo>
                  <a:cubicBezTo>
                    <a:pt x="98212" y="71618"/>
                    <a:pt x="98056" y="69993"/>
                    <a:pt x="97831" y="68317"/>
                  </a:cubicBezTo>
                  <a:cubicBezTo>
                    <a:pt x="97762" y="67833"/>
                    <a:pt x="97589" y="67211"/>
                    <a:pt x="98194" y="67073"/>
                  </a:cubicBezTo>
                  <a:cubicBezTo>
                    <a:pt x="99784" y="66693"/>
                    <a:pt x="100268" y="65258"/>
                    <a:pt x="101149" y="64187"/>
                  </a:cubicBezTo>
                  <a:cubicBezTo>
                    <a:pt x="102117" y="63029"/>
                    <a:pt x="103137" y="61629"/>
                    <a:pt x="104243" y="60903"/>
                  </a:cubicBezTo>
                  <a:cubicBezTo>
                    <a:pt x="104825" y="60515"/>
                    <a:pt x="105739" y="59942"/>
                    <a:pt x="106690" y="59942"/>
                  </a:cubicBezTo>
                  <a:cubicBezTo>
                    <a:pt x="107432" y="59942"/>
                    <a:pt x="108196" y="60292"/>
                    <a:pt x="108840" y="61353"/>
                  </a:cubicBezTo>
                  <a:cubicBezTo>
                    <a:pt x="109600" y="62632"/>
                    <a:pt x="110965" y="63565"/>
                    <a:pt x="111017" y="65258"/>
                  </a:cubicBezTo>
                  <a:cubicBezTo>
                    <a:pt x="111034" y="65777"/>
                    <a:pt x="110793" y="66433"/>
                    <a:pt x="111536" y="66693"/>
                  </a:cubicBezTo>
                  <a:cubicBezTo>
                    <a:pt x="111822" y="66788"/>
                    <a:pt x="112112" y="66862"/>
                    <a:pt x="112391" y="66862"/>
                  </a:cubicBezTo>
                  <a:cubicBezTo>
                    <a:pt x="112769" y="66862"/>
                    <a:pt x="113129" y="66727"/>
                    <a:pt x="113437" y="66330"/>
                  </a:cubicBezTo>
                  <a:cubicBezTo>
                    <a:pt x="113540" y="66205"/>
                    <a:pt x="113700" y="66031"/>
                    <a:pt x="113856" y="66031"/>
                  </a:cubicBezTo>
                  <a:cubicBezTo>
                    <a:pt x="113960" y="66031"/>
                    <a:pt x="114062" y="66109"/>
                    <a:pt x="114145" y="66330"/>
                  </a:cubicBezTo>
                  <a:cubicBezTo>
                    <a:pt x="114543" y="67470"/>
                    <a:pt x="114802" y="68663"/>
                    <a:pt x="115286" y="69769"/>
                  </a:cubicBezTo>
                  <a:cubicBezTo>
                    <a:pt x="116271" y="72033"/>
                    <a:pt x="114940" y="74677"/>
                    <a:pt x="116858" y="76871"/>
                  </a:cubicBezTo>
                  <a:cubicBezTo>
                    <a:pt x="118241" y="78461"/>
                    <a:pt x="118362" y="80915"/>
                    <a:pt x="119900" y="82540"/>
                  </a:cubicBezTo>
                  <a:cubicBezTo>
                    <a:pt x="120401" y="82799"/>
                    <a:pt x="120885" y="83058"/>
                    <a:pt x="121386" y="83300"/>
                  </a:cubicBezTo>
                  <a:cubicBezTo>
                    <a:pt x="121538" y="83368"/>
                    <a:pt x="121699" y="83403"/>
                    <a:pt x="121846" y="83403"/>
                  </a:cubicBezTo>
                  <a:cubicBezTo>
                    <a:pt x="122184" y="83403"/>
                    <a:pt x="122445" y="83219"/>
                    <a:pt x="122337" y="82834"/>
                  </a:cubicBezTo>
                  <a:cubicBezTo>
                    <a:pt x="121818" y="80915"/>
                    <a:pt x="121991" y="78790"/>
                    <a:pt x="119969" y="77355"/>
                  </a:cubicBezTo>
                  <a:cubicBezTo>
                    <a:pt x="118414" y="76249"/>
                    <a:pt x="117239" y="74521"/>
                    <a:pt x="117463" y="72378"/>
                  </a:cubicBezTo>
                  <a:cubicBezTo>
                    <a:pt x="117528" y="71821"/>
                    <a:pt x="116912" y="70437"/>
                    <a:pt x="117695" y="70437"/>
                  </a:cubicBezTo>
                  <a:cubicBezTo>
                    <a:pt x="117955" y="70437"/>
                    <a:pt x="118371" y="70590"/>
                    <a:pt x="119019" y="70979"/>
                  </a:cubicBezTo>
                  <a:cubicBezTo>
                    <a:pt x="120194" y="71704"/>
                    <a:pt x="121386" y="72655"/>
                    <a:pt x="121749" y="73605"/>
                  </a:cubicBezTo>
                  <a:cubicBezTo>
                    <a:pt x="122096" y="74553"/>
                    <a:pt x="122434" y="74868"/>
                    <a:pt x="122776" y="74868"/>
                  </a:cubicBezTo>
                  <a:cubicBezTo>
                    <a:pt x="123251" y="74868"/>
                    <a:pt x="123732" y="74261"/>
                    <a:pt x="124255" y="73899"/>
                  </a:cubicBezTo>
                  <a:cubicBezTo>
                    <a:pt x="124531" y="73709"/>
                    <a:pt x="124721" y="73363"/>
                    <a:pt x="125015" y="73208"/>
                  </a:cubicBezTo>
                  <a:cubicBezTo>
                    <a:pt x="126743" y="72292"/>
                    <a:pt x="127210" y="70961"/>
                    <a:pt x="126743" y="69043"/>
                  </a:cubicBezTo>
                  <a:cubicBezTo>
                    <a:pt x="126294" y="67159"/>
                    <a:pt x="125292" y="65725"/>
                    <a:pt x="123892" y="64533"/>
                  </a:cubicBezTo>
                  <a:cubicBezTo>
                    <a:pt x="122596" y="63409"/>
                    <a:pt x="122285" y="62459"/>
                    <a:pt x="123546" y="61059"/>
                  </a:cubicBezTo>
                  <a:cubicBezTo>
                    <a:pt x="123952" y="60621"/>
                    <a:pt x="124332" y="60388"/>
                    <a:pt x="124705" y="60388"/>
                  </a:cubicBezTo>
                  <a:cubicBezTo>
                    <a:pt x="124936" y="60388"/>
                    <a:pt x="125164" y="60477"/>
                    <a:pt x="125395" y="60661"/>
                  </a:cubicBezTo>
                  <a:cubicBezTo>
                    <a:pt x="126000" y="61145"/>
                    <a:pt x="125810" y="61750"/>
                    <a:pt x="125119" y="62234"/>
                  </a:cubicBezTo>
                  <a:cubicBezTo>
                    <a:pt x="124618" y="62580"/>
                    <a:pt x="124445" y="63219"/>
                    <a:pt x="125050" y="63651"/>
                  </a:cubicBezTo>
                  <a:cubicBezTo>
                    <a:pt x="125442" y="63952"/>
                    <a:pt x="125858" y="64171"/>
                    <a:pt x="126268" y="64171"/>
                  </a:cubicBezTo>
                  <a:cubicBezTo>
                    <a:pt x="126635" y="64171"/>
                    <a:pt x="126996" y="63996"/>
                    <a:pt x="127331" y="63547"/>
                  </a:cubicBezTo>
                  <a:cubicBezTo>
                    <a:pt x="127694" y="63046"/>
                    <a:pt x="128247" y="62407"/>
                    <a:pt x="127469" y="61940"/>
                  </a:cubicBezTo>
                  <a:cubicBezTo>
                    <a:pt x="126398" y="61318"/>
                    <a:pt x="127037" y="61042"/>
                    <a:pt x="127590" y="60696"/>
                  </a:cubicBezTo>
                  <a:cubicBezTo>
                    <a:pt x="130061" y="59210"/>
                    <a:pt x="133449" y="59106"/>
                    <a:pt x="134693" y="55788"/>
                  </a:cubicBezTo>
                  <a:cubicBezTo>
                    <a:pt x="135298" y="54146"/>
                    <a:pt x="136093" y="52591"/>
                    <a:pt x="135851" y="50725"/>
                  </a:cubicBezTo>
                  <a:cubicBezTo>
                    <a:pt x="135522" y="48288"/>
                    <a:pt x="133932" y="46629"/>
                    <a:pt x="132498" y="44918"/>
                  </a:cubicBezTo>
                  <a:cubicBezTo>
                    <a:pt x="131772" y="44054"/>
                    <a:pt x="131859" y="43622"/>
                    <a:pt x="132775" y="43173"/>
                  </a:cubicBezTo>
                  <a:cubicBezTo>
                    <a:pt x="133120" y="43017"/>
                    <a:pt x="133397" y="42793"/>
                    <a:pt x="133362" y="42378"/>
                  </a:cubicBezTo>
                  <a:cubicBezTo>
                    <a:pt x="133345" y="41980"/>
                    <a:pt x="133051" y="41635"/>
                    <a:pt x="132671" y="41548"/>
                  </a:cubicBezTo>
                  <a:cubicBezTo>
                    <a:pt x="132227" y="41462"/>
                    <a:pt x="131713" y="41297"/>
                    <a:pt x="131292" y="41297"/>
                  </a:cubicBezTo>
                  <a:cubicBezTo>
                    <a:pt x="131122" y="41297"/>
                    <a:pt x="130968" y="41323"/>
                    <a:pt x="130839" y="41393"/>
                  </a:cubicBezTo>
                  <a:cubicBezTo>
                    <a:pt x="130667" y="41486"/>
                    <a:pt x="130517" y="41524"/>
                    <a:pt x="130385" y="41524"/>
                  </a:cubicBezTo>
                  <a:cubicBezTo>
                    <a:pt x="129751" y="41524"/>
                    <a:pt x="129496" y="40648"/>
                    <a:pt x="128935" y="40648"/>
                  </a:cubicBezTo>
                  <a:cubicBezTo>
                    <a:pt x="128871" y="40648"/>
                    <a:pt x="128804" y="40659"/>
                    <a:pt x="128731" y="40684"/>
                  </a:cubicBezTo>
                  <a:cubicBezTo>
                    <a:pt x="129025" y="40425"/>
                    <a:pt x="129336" y="40166"/>
                    <a:pt x="129612" y="39889"/>
                  </a:cubicBezTo>
                  <a:cubicBezTo>
                    <a:pt x="129699" y="39786"/>
                    <a:pt x="129768" y="39647"/>
                    <a:pt x="129802" y="39509"/>
                  </a:cubicBezTo>
                  <a:cubicBezTo>
                    <a:pt x="129896" y="39229"/>
                    <a:pt x="130059" y="38963"/>
                    <a:pt x="130355" y="38963"/>
                  </a:cubicBezTo>
                  <a:cubicBezTo>
                    <a:pt x="130388" y="38963"/>
                    <a:pt x="130423" y="38966"/>
                    <a:pt x="130459" y="38973"/>
                  </a:cubicBezTo>
                  <a:cubicBezTo>
                    <a:pt x="130822" y="39025"/>
                    <a:pt x="130718" y="39405"/>
                    <a:pt x="130753" y="39665"/>
                  </a:cubicBezTo>
                  <a:cubicBezTo>
                    <a:pt x="130885" y="40368"/>
                    <a:pt x="131150" y="40680"/>
                    <a:pt x="131522" y="40680"/>
                  </a:cubicBezTo>
                  <a:cubicBezTo>
                    <a:pt x="131781" y="40680"/>
                    <a:pt x="132092" y="40529"/>
                    <a:pt x="132446" y="40252"/>
                  </a:cubicBezTo>
                  <a:cubicBezTo>
                    <a:pt x="132816" y="39963"/>
                    <a:pt x="133198" y="39825"/>
                    <a:pt x="133552" y="39825"/>
                  </a:cubicBezTo>
                  <a:cubicBezTo>
                    <a:pt x="134190" y="39825"/>
                    <a:pt x="134735" y="40276"/>
                    <a:pt x="134935" y="41099"/>
                  </a:cubicBezTo>
                  <a:cubicBezTo>
                    <a:pt x="135004" y="41410"/>
                    <a:pt x="135246" y="41911"/>
                    <a:pt x="135436" y="41928"/>
                  </a:cubicBezTo>
                  <a:cubicBezTo>
                    <a:pt x="136836" y="42067"/>
                    <a:pt x="137130" y="43259"/>
                    <a:pt x="137441" y="44192"/>
                  </a:cubicBezTo>
                  <a:cubicBezTo>
                    <a:pt x="137757" y="45176"/>
                    <a:pt x="138205" y="45491"/>
                    <a:pt x="138710" y="45491"/>
                  </a:cubicBezTo>
                  <a:cubicBezTo>
                    <a:pt x="139226" y="45491"/>
                    <a:pt x="139803" y="45163"/>
                    <a:pt x="140361" y="44884"/>
                  </a:cubicBezTo>
                  <a:cubicBezTo>
                    <a:pt x="141813" y="44175"/>
                    <a:pt x="140586" y="43363"/>
                    <a:pt x="140327" y="42654"/>
                  </a:cubicBezTo>
                  <a:cubicBezTo>
                    <a:pt x="140188" y="42188"/>
                    <a:pt x="139739" y="41773"/>
                    <a:pt x="139324" y="41479"/>
                  </a:cubicBezTo>
                  <a:cubicBezTo>
                    <a:pt x="137717" y="40356"/>
                    <a:pt x="137648" y="38921"/>
                    <a:pt x="138305" y="37245"/>
                  </a:cubicBezTo>
                  <a:cubicBezTo>
                    <a:pt x="138533" y="36644"/>
                    <a:pt x="138753" y="36160"/>
                    <a:pt x="139216" y="36160"/>
                  </a:cubicBezTo>
                  <a:cubicBezTo>
                    <a:pt x="139418" y="36160"/>
                    <a:pt x="139666" y="36252"/>
                    <a:pt x="139981" y="36468"/>
                  </a:cubicBezTo>
                  <a:cubicBezTo>
                    <a:pt x="140121" y="36569"/>
                    <a:pt x="140268" y="36617"/>
                    <a:pt x="140413" y="36617"/>
                  </a:cubicBezTo>
                  <a:cubicBezTo>
                    <a:pt x="140661" y="36617"/>
                    <a:pt x="140902" y="36477"/>
                    <a:pt x="141087" y="36226"/>
                  </a:cubicBezTo>
                  <a:cubicBezTo>
                    <a:pt x="142573" y="34255"/>
                    <a:pt x="142850" y="29797"/>
                    <a:pt x="141640" y="27706"/>
                  </a:cubicBezTo>
                  <a:cubicBezTo>
                    <a:pt x="141485" y="27447"/>
                    <a:pt x="141104" y="27187"/>
                    <a:pt x="141398" y="26807"/>
                  </a:cubicBezTo>
                  <a:lnTo>
                    <a:pt x="141398" y="26807"/>
                  </a:lnTo>
                  <a:cubicBezTo>
                    <a:pt x="141623" y="26997"/>
                    <a:pt x="141917" y="27153"/>
                    <a:pt x="142072" y="27395"/>
                  </a:cubicBezTo>
                  <a:cubicBezTo>
                    <a:pt x="142988" y="28812"/>
                    <a:pt x="143869" y="30229"/>
                    <a:pt x="144733" y="31663"/>
                  </a:cubicBezTo>
                  <a:cubicBezTo>
                    <a:pt x="144984" y="32062"/>
                    <a:pt x="145261" y="32460"/>
                    <a:pt x="145713" y="32460"/>
                  </a:cubicBezTo>
                  <a:cubicBezTo>
                    <a:pt x="145790" y="32460"/>
                    <a:pt x="145872" y="32449"/>
                    <a:pt x="145960" y="32424"/>
                  </a:cubicBezTo>
                  <a:cubicBezTo>
                    <a:pt x="146323" y="32320"/>
                    <a:pt x="146825" y="32043"/>
                    <a:pt x="146928" y="31750"/>
                  </a:cubicBezTo>
                  <a:cubicBezTo>
                    <a:pt x="147118" y="31197"/>
                    <a:pt x="146496" y="30972"/>
                    <a:pt x="146151" y="30644"/>
                  </a:cubicBezTo>
                  <a:cubicBezTo>
                    <a:pt x="145805" y="30298"/>
                    <a:pt x="144889" y="29935"/>
                    <a:pt x="145511" y="29348"/>
                  </a:cubicBezTo>
                  <a:cubicBezTo>
                    <a:pt x="146220" y="28674"/>
                    <a:pt x="145701" y="28363"/>
                    <a:pt x="145373" y="27982"/>
                  </a:cubicBezTo>
                  <a:cubicBezTo>
                    <a:pt x="144924" y="27464"/>
                    <a:pt x="144353" y="27049"/>
                    <a:pt x="143904" y="26513"/>
                  </a:cubicBezTo>
                  <a:cubicBezTo>
                    <a:pt x="142452" y="24803"/>
                    <a:pt x="140309" y="24008"/>
                    <a:pt x="138927" y="23455"/>
                  </a:cubicBezTo>
                  <a:cubicBezTo>
                    <a:pt x="137233" y="22781"/>
                    <a:pt x="135350" y="23368"/>
                    <a:pt x="133794" y="22349"/>
                  </a:cubicBezTo>
                  <a:cubicBezTo>
                    <a:pt x="133621" y="22228"/>
                    <a:pt x="133120" y="22141"/>
                    <a:pt x="133379" y="21934"/>
                  </a:cubicBezTo>
                  <a:cubicBezTo>
                    <a:pt x="134416" y="21156"/>
                    <a:pt x="134192" y="19843"/>
                    <a:pt x="134814" y="18910"/>
                  </a:cubicBezTo>
                  <a:cubicBezTo>
                    <a:pt x="135183" y="18357"/>
                    <a:pt x="137525" y="17996"/>
                    <a:pt x="139389" y="17996"/>
                  </a:cubicBezTo>
                  <a:cubicBezTo>
                    <a:pt x="140321" y="17996"/>
                    <a:pt x="141133" y="18086"/>
                    <a:pt x="141519" y="18287"/>
                  </a:cubicBezTo>
                  <a:cubicBezTo>
                    <a:pt x="141913" y="18491"/>
                    <a:pt x="142318" y="18567"/>
                    <a:pt x="142722" y="18567"/>
                  </a:cubicBezTo>
                  <a:cubicBezTo>
                    <a:pt x="143310" y="18567"/>
                    <a:pt x="143896" y="18407"/>
                    <a:pt x="144440" y="18253"/>
                  </a:cubicBezTo>
                  <a:cubicBezTo>
                    <a:pt x="145183" y="18028"/>
                    <a:pt x="144301" y="17320"/>
                    <a:pt x="144440" y="16905"/>
                  </a:cubicBezTo>
                  <a:cubicBezTo>
                    <a:pt x="144595" y="16473"/>
                    <a:pt x="144232" y="15764"/>
                    <a:pt x="144803" y="15626"/>
                  </a:cubicBezTo>
                  <a:cubicBezTo>
                    <a:pt x="144894" y="15602"/>
                    <a:pt x="144986" y="15590"/>
                    <a:pt x="145078" y="15590"/>
                  </a:cubicBezTo>
                  <a:cubicBezTo>
                    <a:pt x="145503" y="15590"/>
                    <a:pt x="145922" y="15838"/>
                    <a:pt x="146306" y="16179"/>
                  </a:cubicBezTo>
                  <a:cubicBezTo>
                    <a:pt x="146709" y="16532"/>
                    <a:pt x="147171" y="16997"/>
                    <a:pt x="147617" y="16997"/>
                  </a:cubicBezTo>
                  <a:cubicBezTo>
                    <a:pt x="147935" y="16997"/>
                    <a:pt x="148244" y="16760"/>
                    <a:pt x="148518" y="16075"/>
                  </a:cubicBezTo>
                  <a:cubicBezTo>
                    <a:pt x="148584" y="15900"/>
                    <a:pt x="148692" y="15801"/>
                    <a:pt x="148828" y="15801"/>
                  </a:cubicBezTo>
                  <a:cubicBezTo>
                    <a:pt x="148906" y="15801"/>
                    <a:pt x="148994" y="15833"/>
                    <a:pt x="149088" y="15903"/>
                  </a:cubicBezTo>
                  <a:cubicBezTo>
                    <a:pt x="149348" y="16110"/>
                    <a:pt x="149348" y="16335"/>
                    <a:pt x="149192" y="16646"/>
                  </a:cubicBezTo>
                  <a:cubicBezTo>
                    <a:pt x="148743" y="17596"/>
                    <a:pt x="147965" y="18547"/>
                    <a:pt x="147965" y="19497"/>
                  </a:cubicBezTo>
                  <a:cubicBezTo>
                    <a:pt x="147931" y="21122"/>
                    <a:pt x="148708" y="22677"/>
                    <a:pt x="150022" y="23627"/>
                  </a:cubicBezTo>
                  <a:cubicBezTo>
                    <a:pt x="151231" y="24561"/>
                    <a:pt x="152631" y="25269"/>
                    <a:pt x="153582" y="26513"/>
                  </a:cubicBezTo>
                  <a:cubicBezTo>
                    <a:pt x="153835" y="26852"/>
                    <a:pt x="154112" y="27339"/>
                    <a:pt x="154580" y="27339"/>
                  </a:cubicBezTo>
                  <a:cubicBezTo>
                    <a:pt x="154686" y="27339"/>
                    <a:pt x="154802" y="27314"/>
                    <a:pt x="154930" y="27257"/>
                  </a:cubicBezTo>
                  <a:cubicBezTo>
                    <a:pt x="155621" y="26928"/>
                    <a:pt x="155673" y="26271"/>
                    <a:pt x="155604" y="25615"/>
                  </a:cubicBezTo>
                  <a:cubicBezTo>
                    <a:pt x="155448" y="24025"/>
                    <a:pt x="155863" y="22435"/>
                    <a:pt x="154739" y="20845"/>
                  </a:cubicBezTo>
                  <a:cubicBezTo>
                    <a:pt x="154065" y="19877"/>
                    <a:pt x="153772" y="18823"/>
                    <a:pt x="152406" y="18737"/>
                  </a:cubicBezTo>
                  <a:cubicBezTo>
                    <a:pt x="152044" y="18720"/>
                    <a:pt x="151940" y="18478"/>
                    <a:pt x="151888" y="18201"/>
                  </a:cubicBezTo>
                  <a:cubicBezTo>
                    <a:pt x="151820" y="17931"/>
                    <a:pt x="151918" y="17578"/>
                    <a:pt x="152229" y="17578"/>
                  </a:cubicBezTo>
                  <a:cubicBezTo>
                    <a:pt x="152236" y="17578"/>
                    <a:pt x="152243" y="17579"/>
                    <a:pt x="152251" y="17579"/>
                  </a:cubicBezTo>
                  <a:cubicBezTo>
                    <a:pt x="152284" y="17581"/>
                    <a:pt x="152317" y="17582"/>
                    <a:pt x="152350" y="17582"/>
                  </a:cubicBezTo>
                  <a:cubicBezTo>
                    <a:pt x="153000" y="17582"/>
                    <a:pt x="153628" y="17254"/>
                    <a:pt x="154277" y="17254"/>
                  </a:cubicBezTo>
                  <a:cubicBezTo>
                    <a:pt x="154558" y="17254"/>
                    <a:pt x="154844" y="17316"/>
                    <a:pt x="155137" y="17493"/>
                  </a:cubicBezTo>
                  <a:cubicBezTo>
                    <a:pt x="155393" y="17649"/>
                    <a:pt x="155627" y="17726"/>
                    <a:pt x="155836" y="17726"/>
                  </a:cubicBezTo>
                  <a:cubicBezTo>
                    <a:pt x="156249" y="17726"/>
                    <a:pt x="156566" y="17427"/>
                    <a:pt x="156761" y="16853"/>
                  </a:cubicBezTo>
                  <a:cubicBezTo>
                    <a:pt x="157072" y="15920"/>
                    <a:pt x="157954" y="15505"/>
                    <a:pt x="158662" y="15039"/>
                  </a:cubicBezTo>
                  <a:cubicBezTo>
                    <a:pt x="158771" y="14969"/>
                    <a:pt x="158912" y="14953"/>
                    <a:pt x="159064" y="14953"/>
                  </a:cubicBezTo>
                  <a:cubicBezTo>
                    <a:pt x="159192" y="14953"/>
                    <a:pt x="159327" y="14964"/>
                    <a:pt x="159458" y="14964"/>
                  </a:cubicBezTo>
                  <a:cubicBezTo>
                    <a:pt x="159792" y="14964"/>
                    <a:pt x="160100" y="14892"/>
                    <a:pt x="160183" y="14382"/>
                  </a:cubicBezTo>
                  <a:cubicBezTo>
                    <a:pt x="160304" y="13501"/>
                    <a:pt x="159475" y="13310"/>
                    <a:pt x="158887" y="12965"/>
                  </a:cubicBezTo>
                  <a:cubicBezTo>
                    <a:pt x="158662" y="12827"/>
                    <a:pt x="158334" y="12550"/>
                    <a:pt x="158351" y="12395"/>
                  </a:cubicBezTo>
                  <a:cubicBezTo>
                    <a:pt x="158404" y="12154"/>
                    <a:pt x="158582" y="12097"/>
                    <a:pt x="158776" y="12097"/>
                  </a:cubicBezTo>
                  <a:cubicBezTo>
                    <a:pt x="158903" y="12097"/>
                    <a:pt x="159037" y="12122"/>
                    <a:pt x="159146" y="12135"/>
                  </a:cubicBezTo>
                  <a:cubicBezTo>
                    <a:pt x="160460" y="12308"/>
                    <a:pt x="161652" y="12999"/>
                    <a:pt x="163017" y="12999"/>
                  </a:cubicBezTo>
                  <a:cubicBezTo>
                    <a:pt x="163570" y="12999"/>
                    <a:pt x="163795" y="12913"/>
                    <a:pt x="164002" y="12274"/>
                  </a:cubicBezTo>
                  <a:cubicBezTo>
                    <a:pt x="164745" y="10182"/>
                    <a:pt x="163311" y="10010"/>
                    <a:pt x="161998" y="9923"/>
                  </a:cubicBezTo>
                  <a:cubicBezTo>
                    <a:pt x="160218" y="9820"/>
                    <a:pt x="158438" y="9543"/>
                    <a:pt x="156710" y="9076"/>
                  </a:cubicBezTo>
                  <a:cubicBezTo>
                    <a:pt x="153313" y="8169"/>
                    <a:pt x="149984" y="6872"/>
                    <a:pt x="146431" y="6872"/>
                  </a:cubicBezTo>
                  <a:cubicBezTo>
                    <a:pt x="145249" y="6872"/>
                    <a:pt x="144041" y="7016"/>
                    <a:pt x="142798" y="7366"/>
                  </a:cubicBezTo>
                  <a:cubicBezTo>
                    <a:pt x="142441" y="7468"/>
                    <a:pt x="142044" y="7507"/>
                    <a:pt x="141624" y="7507"/>
                  </a:cubicBezTo>
                  <a:cubicBezTo>
                    <a:pt x="140475" y="7507"/>
                    <a:pt x="139148" y="7211"/>
                    <a:pt x="137959" y="7072"/>
                  </a:cubicBezTo>
                  <a:cubicBezTo>
                    <a:pt x="135760" y="6810"/>
                    <a:pt x="133765" y="5577"/>
                    <a:pt x="131513" y="5577"/>
                  </a:cubicBezTo>
                  <a:cubicBezTo>
                    <a:pt x="131235" y="5577"/>
                    <a:pt x="130953" y="5596"/>
                    <a:pt x="130666" y="5637"/>
                  </a:cubicBezTo>
                  <a:cubicBezTo>
                    <a:pt x="130197" y="5701"/>
                    <a:pt x="129713" y="5752"/>
                    <a:pt x="129231" y="5752"/>
                  </a:cubicBezTo>
                  <a:cubicBezTo>
                    <a:pt x="128525" y="5752"/>
                    <a:pt x="127823" y="5641"/>
                    <a:pt x="127175" y="5292"/>
                  </a:cubicBezTo>
                  <a:cubicBezTo>
                    <a:pt x="124583" y="3857"/>
                    <a:pt x="121352" y="4808"/>
                    <a:pt x="118811" y="3097"/>
                  </a:cubicBezTo>
                  <a:cubicBezTo>
                    <a:pt x="118623" y="2965"/>
                    <a:pt x="118385" y="2894"/>
                    <a:pt x="118144" y="2894"/>
                  </a:cubicBezTo>
                  <a:cubicBezTo>
                    <a:pt x="117786" y="2894"/>
                    <a:pt x="117421" y="3050"/>
                    <a:pt x="117204" y="3391"/>
                  </a:cubicBezTo>
                  <a:cubicBezTo>
                    <a:pt x="116737" y="4117"/>
                    <a:pt x="117601" y="4134"/>
                    <a:pt x="117930" y="4462"/>
                  </a:cubicBezTo>
                  <a:cubicBezTo>
                    <a:pt x="118103" y="4670"/>
                    <a:pt x="118154" y="4946"/>
                    <a:pt x="118068" y="5188"/>
                  </a:cubicBezTo>
                  <a:cubicBezTo>
                    <a:pt x="117958" y="5398"/>
                    <a:pt x="116241" y="5510"/>
                    <a:pt x="114740" y="5510"/>
                  </a:cubicBezTo>
                  <a:cubicBezTo>
                    <a:pt x="113645" y="5510"/>
                    <a:pt x="112664" y="5450"/>
                    <a:pt x="112503" y="5326"/>
                  </a:cubicBezTo>
                  <a:cubicBezTo>
                    <a:pt x="111242" y="4410"/>
                    <a:pt x="109825" y="3719"/>
                    <a:pt x="108321" y="3287"/>
                  </a:cubicBezTo>
                  <a:cubicBezTo>
                    <a:pt x="108108" y="3224"/>
                    <a:pt x="107902" y="3198"/>
                    <a:pt x="107703" y="3198"/>
                  </a:cubicBezTo>
                  <a:cubicBezTo>
                    <a:pt x="106742" y="3198"/>
                    <a:pt x="105934" y="3807"/>
                    <a:pt x="105084" y="3807"/>
                  </a:cubicBezTo>
                  <a:cubicBezTo>
                    <a:pt x="105000" y="3807"/>
                    <a:pt x="104915" y="3801"/>
                    <a:pt x="104830" y="3788"/>
                  </a:cubicBezTo>
                  <a:cubicBezTo>
                    <a:pt x="102083" y="3391"/>
                    <a:pt x="99266" y="3909"/>
                    <a:pt x="96760" y="1559"/>
                  </a:cubicBezTo>
                  <a:cubicBezTo>
                    <a:pt x="95295" y="185"/>
                    <a:pt x="93272" y="50"/>
                    <a:pt x="91223" y="50"/>
                  </a:cubicBezTo>
                  <a:cubicBezTo>
                    <a:pt x="90718" y="50"/>
                    <a:pt x="90212" y="58"/>
                    <a:pt x="89713" y="58"/>
                  </a:cubicBezTo>
                  <a:cubicBezTo>
                    <a:pt x="89152" y="58"/>
                    <a:pt x="88600" y="48"/>
                    <a:pt x="88067" y="4"/>
                  </a:cubicBezTo>
                  <a:cubicBezTo>
                    <a:pt x="88037" y="2"/>
                    <a:pt x="88007" y="1"/>
                    <a:pt x="87976" y="1"/>
                  </a:cubicBezTo>
                  <a:close/>
                </a:path>
              </a:pathLst>
            </a:custGeom>
            <a:solidFill>
              <a:srgbClr val="FF90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6" name="Google Shape;2286;p149"/>
            <p:cNvSpPr/>
            <p:nvPr/>
          </p:nvSpPr>
          <p:spPr>
            <a:xfrm>
              <a:off x="5913800" y="3523050"/>
              <a:ext cx="1109075" cy="813875"/>
            </a:xfrm>
            <a:custGeom>
              <a:rect b="b" l="l" r="r" t="t"/>
              <a:pathLst>
                <a:path extrusionOk="0" h="32555" w="44363">
                  <a:moveTo>
                    <a:pt x="28245" y="1"/>
                  </a:moveTo>
                  <a:cubicBezTo>
                    <a:pt x="27747" y="1"/>
                    <a:pt x="27602" y="373"/>
                    <a:pt x="27634" y="804"/>
                  </a:cubicBezTo>
                  <a:cubicBezTo>
                    <a:pt x="27737" y="2117"/>
                    <a:pt x="27979" y="3482"/>
                    <a:pt x="27996" y="4778"/>
                  </a:cubicBezTo>
                  <a:cubicBezTo>
                    <a:pt x="28014" y="5660"/>
                    <a:pt x="28567" y="7094"/>
                    <a:pt x="27634" y="7267"/>
                  </a:cubicBezTo>
                  <a:cubicBezTo>
                    <a:pt x="27521" y="7286"/>
                    <a:pt x="27406" y="7295"/>
                    <a:pt x="27290" y="7295"/>
                  </a:cubicBezTo>
                  <a:cubicBezTo>
                    <a:pt x="25431" y="7295"/>
                    <a:pt x="23230" y="4918"/>
                    <a:pt x="23555" y="3275"/>
                  </a:cubicBezTo>
                  <a:cubicBezTo>
                    <a:pt x="23754" y="2264"/>
                    <a:pt x="23333" y="1317"/>
                    <a:pt x="22034" y="1317"/>
                  </a:cubicBezTo>
                  <a:cubicBezTo>
                    <a:pt x="21978" y="1317"/>
                    <a:pt x="21920" y="1318"/>
                    <a:pt x="21862" y="1322"/>
                  </a:cubicBezTo>
                  <a:cubicBezTo>
                    <a:pt x="21814" y="1325"/>
                    <a:pt x="21765" y="1327"/>
                    <a:pt x="21716" y="1327"/>
                  </a:cubicBezTo>
                  <a:cubicBezTo>
                    <a:pt x="20777" y="1327"/>
                    <a:pt x="19668" y="752"/>
                    <a:pt x="18692" y="752"/>
                  </a:cubicBezTo>
                  <a:cubicBezTo>
                    <a:pt x="18107" y="752"/>
                    <a:pt x="17570" y="958"/>
                    <a:pt x="17144" y="1616"/>
                  </a:cubicBezTo>
                  <a:cubicBezTo>
                    <a:pt x="16642" y="2376"/>
                    <a:pt x="15295" y="2826"/>
                    <a:pt x="15191" y="4035"/>
                  </a:cubicBezTo>
                  <a:cubicBezTo>
                    <a:pt x="15162" y="4430"/>
                    <a:pt x="15144" y="4616"/>
                    <a:pt x="15002" y="4616"/>
                  </a:cubicBezTo>
                  <a:cubicBezTo>
                    <a:pt x="14889" y="4616"/>
                    <a:pt x="14698" y="4499"/>
                    <a:pt x="14361" y="4277"/>
                  </a:cubicBezTo>
                  <a:cubicBezTo>
                    <a:pt x="13724" y="3844"/>
                    <a:pt x="13113" y="3612"/>
                    <a:pt x="12606" y="3612"/>
                  </a:cubicBezTo>
                  <a:cubicBezTo>
                    <a:pt x="12042" y="3612"/>
                    <a:pt x="11607" y="3900"/>
                    <a:pt x="11406" y="4519"/>
                  </a:cubicBezTo>
                  <a:cubicBezTo>
                    <a:pt x="10784" y="6334"/>
                    <a:pt x="8710" y="7215"/>
                    <a:pt x="8624" y="9392"/>
                  </a:cubicBezTo>
                  <a:cubicBezTo>
                    <a:pt x="8607" y="10153"/>
                    <a:pt x="7933" y="10619"/>
                    <a:pt x="7086" y="10879"/>
                  </a:cubicBezTo>
                  <a:cubicBezTo>
                    <a:pt x="5669" y="11311"/>
                    <a:pt x="4355" y="11864"/>
                    <a:pt x="3007" y="12382"/>
                  </a:cubicBezTo>
                  <a:cubicBezTo>
                    <a:pt x="1003" y="13160"/>
                    <a:pt x="0" y="16910"/>
                    <a:pt x="1538" y="19018"/>
                  </a:cubicBezTo>
                  <a:cubicBezTo>
                    <a:pt x="2835" y="20798"/>
                    <a:pt x="3128" y="22595"/>
                    <a:pt x="3992" y="24375"/>
                  </a:cubicBezTo>
                  <a:cubicBezTo>
                    <a:pt x="4494" y="25360"/>
                    <a:pt x="4424" y="26276"/>
                    <a:pt x="3750" y="26950"/>
                  </a:cubicBezTo>
                  <a:cubicBezTo>
                    <a:pt x="3353" y="27348"/>
                    <a:pt x="3509" y="27797"/>
                    <a:pt x="4148" y="28298"/>
                  </a:cubicBezTo>
                  <a:cubicBezTo>
                    <a:pt x="5020" y="28962"/>
                    <a:pt x="5824" y="29302"/>
                    <a:pt x="6549" y="29302"/>
                  </a:cubicBezTo>
                  <a:cubicBezTo>
                    <a:pt x="7089" y="29302"/>
                    <a:pt x="7586" y="29114"/>
                    <a:pt x="8036" y="28730"/>
                  </a:cubicBezTo>
                  <a:cubicBezTo>
                    <a:pt x="8740" y="28095"/>
                    <a:pt x="9643" y="27747"/>
                    <a:pt x="10576" y="27747"/>
                  </a:cubicBezTo>
                  <a:cubicBezTo>
                    <a:pt x="10811" y="27747"/>
                    <a:pt x="11049" y="27769"/>
                    <a:pt x="11285" y="27814"/>
                  </a:cubicBezTo>
                  <a:cubicBezTo>
                    <a:pt x="11420" y="27836"/>
                    <a:pt x="11551" y="27846"/>
                    <a:pt x="11676" y="27846"/>
                  </a:cubicBezTo>
                  <a:cubicBezTo>
                    <a:pt x="12065" y="27846"/>
                    <a:pt x="12402" y="27743"/>
                    <a:pt x="12650" y="27521"/>
                  </a:cubicBezTo>
                  <a:cubicBezTo>
                    <a:pt x="14551" y="25793"/>
                    <a:pt x="17368" y="25343"/>
                    <a:pt x="20047" y="24790"/>
                  </a:cubicBezTo>
                  <a:cubicBezTo>
                    <a:pt x="20247" y="24746"/>
                    <a:pt x="20464" y="24721"/>
                    <a:pt x="20691" y="24721"/>
                  </a:cubicBezTo>
                  <a:cubicBezTo>
                    <a:pt x="21623" y="24721"/>
                    <a:pt x="22712" y="25150"/>
                    <a:pt x="23365" y="26484"/>
                  </a:cubicBezTo>
                  <a:cubicBezTo>
                    <a:pt x="23667" y="27105"/>
                    <a:pt x="23855" y="28198"/>
                    <a:pt x="25083" y="28198"/>
                  </a:cubicBezTo>
                  <a:cubicBezTo>
                    <a:pt x="25120" y="28198"/>
                    <a:pt x="25158" y="28197"/>
                    <a:pt x="25197" y="28195"/>
                  </a:cubicBezTo>
                  <a:cubicBezTo>
                    <a:pt x="25345" y="28183"/>
                    <a:pt x="25455" y="28022"/>
                    <a:pt x="25593" y="28022"/>
                  </a:cubicBezTo>
                  <a:cubicBezTo>
                    <a:pt x="25664" y="28022"/>
                    <a:pt x="25742" y="28065"/>
                    <a:pt x="25836" y="28195"/>
                  </a:cubicBezTo>
                  <a:cubicBezTo>
                    <a:pt x="25923" y="28298"/>
                    <a:pt x="25767" y="28592"/>
                    <a:pt x="25612" y="28713"/>
                  </a:cubicBezTo>
                  <a:cubicBezTo>
                    <a:pt x="25318" y="28938"/>
                    <a:pt x="24903" y="29128"/>
                    <a:pt x="25283" y="29646"/>
                  </a:cubicBezTo>
                  <a:cubicBezTo>
                    <a:pt x="25508" y="29871"/>
                    <a:pt x="25802" y="30026"/>
                    <a:pt x="26113" y="30078"/>
                  </a:cubicBezTo>
                  <a:cubicBezTo>
                    <a:pt x="26172" y="30086"/>
                    <a:pt x="26229" y="30090"/>
                    <a:pt x="26283" y="30090"/>
                  </a:cubicBezTo>
                  <a:cubicBezTo>
                    <a:pt x="26710" y="30090"/>
                    <a:pt x="27006" y="29856"/>
                    <a:pt x="27098" y="29473"/>
                  </a:cubicBezTo>
                  <a:cubicBezTo>
                    <a:pt x="27115" y="29335"/>
                    <a:pt x="27098" y="29197"/>
                    <a:pt x="27029" y="29076"/>
                  </a:cubicBezTo>
                  <a:cubicBezTo>
                    <a:pt x="26976" y="28903"/>
                    <a:pt x="26992" y="28848"/>
                    <a:pt x="27041" y="28848"/>
                  </a:cubicBezTo>
                  <a:cubicBezTo>
                    <a:pt x="27105" y="28848"/>
                    <a:pt x="27225" y="28941"/>
                    <a:pt x="27322" y="28990"/>
                  </a:cubicBezTo>
                  <a:cubicBezTo>
                    <a:pt x="27824" y="29266"/>
                    <a:pt x="28463" y="29473"/>
                    <a:pt x="28169" y="30113"/>
                  </a:cubicBezTo>
                  <a:cubicBezTo>
                    <a:pt x="27945" y="30597"/>
                    <a:pt x="28117" y="31029"/>
                    <a:pt x="28809" y="31461"/>
                  </a:cubicBezTo>
                  <a:cubicBezTo>
                    <a:pt x="30199" y="32318"/>
                    <a:pt x="31628" y="32554"/>
                    <a:pt x="32898" y="32554"/>
                  </a:cubicBezTo>
                  <a:cubicBezTo>
                    <a:pt x="33522" y="32554"/>
                    <a:pt x="34108" y="32497"/>
                    <a:pt x="34633" y="32429"/>
                  </a:cubicBezTo>
                  <a:cubicBezTo>
                    <a:pt x="36672" y="32135"/>
                    <a:pt x="39299" y="31824"/>
                    <a:pt x="39299" y="29145"/>
                  </a:cubicBezTo>
                  <a:cubicBezTo>
                    <a:pt x="39299" y="28938"/>
                    <a:pt x="39541" y="28799"/>
                    <a:pt x="39592" y="28575"/>
                  </a:cubicBezTo>
                  <a:cubicBezTo>
                    <a:pt x="40024" y="26968"/>
                    <a:pt x="41804" y="26363"/>
                    <a:pt x="42496" y="24998"/>
                  </a:cubicBezTo>
                  <a:cubicBezTo>
                    <a:pt x="44224" y="21559"/>
                    <a:pt x="44362" y="17722"/>
                    <a:pt x="40232" y="13661"/>
                  </a:cubicBezTo>
                  <a:cubicBezTo>
                    <a:pt x="38953" y="12399"/>
                    <a:pt x="38037" y="10671"/>
                    <a:pt x="36309" y="9859"/>
                  </a:cubicBezTo>
                  <a:cubicBezTo>
                    <a:pt x="34494" y="9012"/>
                    <a:pt x="34080" y="7716"/>
                    <a:pt x="33509" y="6472"/>
                  </a:cubicBezTo>
                  <a:cubicBezTo>
                    <a:pt x="33388" y="5608"/>
                    <a:pt x="33008" y="4761"/>
                    <a:pt x="32213" y="4346"/>
                  </a:cubicBezTo>
                  <a:cubicBezTo>
                    <a:pt x="30658" y="3465"/>
                    <a:pt x="30278" y="2100"/>
                    <a:pt x="29414" y="942"/>
                  </a:cubicBezTo>
                  <a:cubicBezTo>
                    <a:pt x="29120" y="544"/>
                    <a:pt x="28947" y="78"/>
                    <a:pt x="28377" y="9"/>
                  </a:cubicBezTo>
                  <a:cubicBezTo>
                    <a:pt x="28330" y="3"/>
                    <a:pt x="28287" y="1"/>
                    <a:pt x="28245" y="1"/>
                  </a:cubicBezTo>
                  <a:close/>
                </a:path>
              </a:pathLst>
            </a:custGeom>
            <a:solidFill>
              <a:srgbClr val="FF90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7" name="Google Shape;2287;p149"/>
            <p:cNvSpPr/>
            <p:nvPr/>
          </p:nvSpPr>
          <p:spPr>
            <a:xfrm>
              <a:off x="6442175" y="3238700"/>
              <a:ext cx="571625" cy="311800"/>
            </a:xfrm>
            <a:custGeom>
              <a:rect b="b" l="l" r="r" t="t"/>
              <a:pathLst>
                <a:path extrusionOk="0" h="12472" w="22865">
                  <a:moveTo>
                    <a:pt x="3070" y="1"/>
                  </a:moveTo>
                  <a:cubicBezTo>
                    <a:pt x="2939" y="1"/>
                    <a:pt x="2792" y="15"/>
                    <a:pt x="2627" y="46"/>
                  </a:cubicBezTo>
                  <a:cubicBezTo>
                    <a:pt x="1833" y="202"/>
                    <a:pt x="830" y="29"/>
                    <a:pt x="415" y="927"/>
                  </a:cubicBezTo>
                  <a:cubicBezTo>
                    <a:pt x="1" y="1826"/>
                    <a:pt x="934" y="1861"/>
                    <a:pt x="1400" y="2189"/>
                  </a:cubicBezTo>
                  <a:cubicBezTo>
                    <a:pt x="1504" y="2258"/>
                    <a:pt x="1366" y="2569"/>
                    <a:pt x="1435" y="2742"/>
                  </a:cubicBezTo>
                  <a:cubicBezTo>
                    <a:pt x="1757" y="3623"/>
                    <a:pt x="1963" y="4886"/>
                    <a:pt x="3062" y="4886"/>
                  </a:cubicBezTo>
                  <a:cubicBezTo>
                    <a:pt x="3084" y="4886"/>
                    <a:pt x="3106" y="4886"/>
                    <a:pt x="3129" y="4885"/>
                  </a:cubicBezTo>
                  <a:cubicBezTo>
                    <a:pt x="3207" y="4880"/>
                    <a:pt x="3284" y="4878"/>
                    <a:pt x="3360" y="4878"/>
                  </a:cubicBezTo>
                  <a:cubicBezTo>
                    <a:pt x="4698" y="4878"/>
                    <a:pt x="5731" y="5570"/>
                    <a:pt x="6810" y="6077"/>
                  </a:cubicBezTo>
                  <a:cubicBezTo>
                    <a:pt x="7328" y="6319"/>
                    <a:pt x="8019" y="7322"/>
                    <a:pt x="7207" y="8203"/>
                  </a:cubicBezTo>
                  <a:cubicBezTo>
                    <a:pt x="6913" y="8531"/>
                    <a:pt x="6948" y="8911"/>
                    <a:pt x="7121" y="9292"/>
                  </a:cubicBezTo>
                  <a:cubicBezTo>
                    <a:pt x="7274" y="9613"/>
                    <a:pt x="7597" y="9810"/>
                    <a:pt x="7934" y="9810"/>
                  </a:cubicBezTo>
                  <a:cubicBezTo>
                    <a:pt x="8014" y="9810"/>
                    <a:pt x="8095" y="9799"/>
                    <a:pt x="8175" y="9775"/>
                  </a:cubicBezTo>
                  <a:cubicBezTo>
                    <a:pt x="8275" y="9755"/>
                    <a:pt x="8368" y="9745"/>
                    <a:pt x="8457" y="9745"/>
                  </a:cubicBezTo>
                  <a:cubicBezTo>
                    <a:pt x="8811" y="9745"/>
                    <a:pt x="9087" y="9900"/>
                    <a:pt x="9419" y="10121"/>
                  </a:cubicBezTo>
                  <a:cubicBezTo>
                    <a:pt x="10079" y="10569"/>
                    <a:pt x="10930" y="10787"/>
                    <a:pt x="11688" y="10787"/>
                  </a:cubicBezTo>
                  <a:cubicBezTo>
                    <a:pt x="12538" y="10787"/>
                    <a:pt x="13270" y="10513"/>
                    <a:pt x="13480" y="9983"/>
                  </a:cubicBezTo>
                  <a:cubicBezTo>
                    <a:pt x="13648" y="9563"/>
                    <a:pt x="13555" y="9014"/>
                    <a:pt x="14230" y="9014"/>
                  </a:cubicBezTo>
                  <a:cubicBezTo>
                    <a:pt x="14250" y="9014"/>
                    <a:pt x="14271" y="9014"/>
                    <a:pt x="14293" y="9015"/>
                  </a:cubicBezTo>
                  <a:cubicBezTo>
                    <a:pt x="15036" y="9050"/>
                    <a:pt x="15381" y="9516"/>
                    <a:pt x="15450" y="10138"/>
                  </a:cubicBezTo>
                  <a:cubicBezTo>
                    <a:pt x="15640" y="11486"/>
                    <a:pt x="16522" y="11953"/>
                    <a:pt x="17697" y="11988"/>
                  </a:cubicBezTo>
                  <a:cubicBezTo>
                    <a:pt x="18224" y="11988"/>
                    <a:pt x="18870" y="12472"/>
                    <a:pt x="19366" y="12472"/>
                  </a:cubicBezTo>
                  <a:cubicBezTo>
                    <a:pt x="19602" y="12472"/>
                    <a:pt x="19804" y="12362"/>
                    <a:pt x="19944" y="12039"/>
                  </a:cubicBezTo>
                  <a:cubicBezTo>
                    <a:pt x="20289" y="11210"/>
                    <a:pt x="19287" y="10398"/>
                    <a:pt x="18596" y="9758"/>
                  </a:cubicBezTo>
                  <a:cubicBezTo>
                    <a:pt x="18164" y="9361"/>
                    <a:pt x="17420" y="8825"/>
                    <a:pt x="17749" y="8272"/>
                  </a:cubicBezTo>
                  <a:cubicBezTo>
                    <a:pt x="17984" y="7884"/>
                    <a:pt x="18253" y="7197"/>
                    <a:pt x="18937" y="7197"/>
                  </a:cubicBezTo>
                  <a:cubicBezTo>
                    <a:pt x="19107" y="7197"/>
                    <a:pt x="19302" y="7239"/>
                    <a:pt x="19529" y="7339"/>
                  </a:cubicBezTo>
                  <a:cubicBezTo>
                    <a:pt x="19732" y="7429"/>
                    <a:pt x="19935" y="7468"/>
                    <a:pt x="20135" y="7468"/>
                  </a:cubicBezTo>
                  <a:cubicBezTo>
                    <a:pt x="20854" y="7468"/>
                    <a:pt x="21544" y="6970"/>
                    <a:pt x="22138" y="6578"/>
                  </a:cubicBezTo>
                  <a:cubicBezTo>
                    <a:pt x="22795" y="6146"/>
                    <a:pt x="22864" y="5248"/>
                    <a:pt x="22311" y="4643"/>
                  </a:cubicBezTo>
                  <a:cubicBezTo>
                    <a:pt x="22115" y="4425"/>
                    <a:pt x="21948" y="4340"/>
                    <a:pt x="21799" y="4340"/>
                  </a:cubicBezTo>
                  <a:cubicBezTo>
                    <a:pt x="21465" y="4340"/>
                    <a:pt x="21227" y="4774"/>
                    <a:pt x="20963" y="5110"/>
                  </a:cubicBezTo>
                  <a:cubicBezTo>
                    <a:pt x="20756" y="5334"/>
                    <a:pt x="20479" y="5472"/>
                    <a:pt x="20168" y="5507"/>
                  </a:cubicBezTo>
                  <a:cubicBezTo>
                    <a:pt x="20112" y="5512"/>
                    <a:pt x="20051" y="5514"/>
                    <a:pt x="19986" y="5514"/>
                  </a:cubicBezTo>
                  <a:cubicBezTo>
                    <a:pt x="18639" y="5514"/>
                    <a:pt x="15548" y="4518"/>
                    <a:pt x="14344" y="3727"/>
                  </a:cubicBezTo>
                  <a:cubicBezTo>
                    <a:pt x="13999" y="3485"/>
                    <a:pt x="13636" y="3295"/>
                    <a:pt x="13238" y="3139"/>
                  </a:cubicBezTo>
                  <a:cubicBezTo>
                    <a:pt x="11925" y="2690"/>
                    <a:pt x="10473" y="2465"/>
                    <a:pt x="9298" y="1774"/>
                  </a:cubicBezTo>
                  <a:cubicBezTo>
                    <a:pt x="8770" y="1458"/>
                    <a:pt x="8301" y="1322"/>
                    <a:pt x="7877" y="1322"/>
                  </a:cubicBezTo>
                  <a:cubicBezTo>
                    <a:pt x="7093" y="1322"/>
                    <a:pt x="6459" y="1787"/>
                    <a:pt x="5876" y="2448"/>
                  </a:cubicBezTo>
                  <a:cubicBezTo>
                    <a:pt x="5497" y="2886"/>
                    <a:pt x="5240" y="3062"/>
                    <a:pt x="5050" y="3062"/>
                  </a:cubicBezTo>
                  <a:cubicBezTo>
                    <a:pt x="4739" y="3062"/>
                    <a:pt x="4614" y="2586"/>
                    <a:pt x="4442" y="2016"/>
                  </a:cubicBezTo>
                  <a:cubicBezTo>
                    <a:pt x="4193" y="1191"/>
                    <a:pt x="4266" y="1"/>
                    <a:pt x="3070" y="1"/>
                  </a:cubicBezTo>
                  <a:close/>
                </a:path>
              </a:pathLst>
            </a:custGeom>
            <a:solidFill>
              <a:srgbClr val="FF90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8" name="Google Shape;2288;p149"/>
            <p:cNvSpPr/>
            <p:nvPr/>
          </p:nvSpPr>
          <p:spPr>
            <a:xfrm>
              <a:off x="5898675" y="3029225"/>
              <a:ext cx="282150" cy="318450"/>
            </a:xfrm>
            <a:custGeom>
              <a:rect b="b" l="l" r="r" t="t"/>
              <a:pathLst>
                <a:path extrusionOk="0" h="12738" w="11286">
                  <a:moveTo>
                    <a:pt x="8163" y="0"/>
                  </a:moveTo>
                  <a:cubicBezTo>
                    <a:pt x="7646" y="0"/>
                    <a:pt x="7307" y="634"/>
                    <a:pt x="7121" y="1115"/>
                  </a:cubicBezTo>
                  <a:cubicBezTo>
                    <a:pt x="6498" y="2618"/>
                    <a:pt x="5081" y="3362"/>
                    <a:pt x="4027" y="4450"/>
                  </a:cubicBezTo>
                  <a:cubicBezTo>
                    <a:pt x="3562" y="4916"/>
                    <a:pt x="2753" y="5709"/>
                    <a:pt x="2170" y="5709"/>
                  </a:cubicBezTo>
                  <a:cubicBezTo>
                    <a:pt x="2125" y="5709"/>
                    <a:pt x="2082" y="5704"/>
                    <a:pt x="2040" y="5695"/>
                  </a:cubicBezTo>
                  <a:cubicBezTo>
                    <a:pt x="1767" y="5631"/>
                    <a:pt x="1536" y="5602"/>
                    <a:pt x="1339" y="5602"/>
                  </a:cubicBezTo>
                  <a:cubicBezTo>
                    <a:pt x="150" y="5602"/>
                    <a:pt x="215" y="6659"/>
                    <a:pt x="52" y="7475"/>
                  </a:cubicBezTo>
                  <a:cubicBezTo>
                    <a:pt x="1" y="9410"/>
                    <a:pt x="1625" y="11518"/>
                    <a:pt x="3267" y="12123"/>
                  </a:cubicBezTo>
                  <a:cubicBezTo>
                    <a:pt x="3638" y="12262"/>
                    <a:pt x="4019" y="12277"/>
                    <a:pt x="4389" y="12277"/>
                  </a:cubicBezTo>
                  <a:cubicBezTo>
                    <a:pt x="4488" y="12277"/>
                    <a:pt x="4586" y="12276"/>
                    <a:pt x="4683" y="12276"/>
                  </a:cubicBezTo>
                  <a:cubicBezTo>
                    <a:pt x="5034" y="12276"/>
                    <a:pt x="5369" y="12290"/>
                    <a:pt x="5669" y="12417"/>
                  </a:cubicBezTo>
                  <a:cubicBezTo>
                    <a:pt x="6156" y="12630"/>
                    <a:pt x="6559" y="12738"/>
                    <a:pt x="6895" y="12738"/>
                  </a:cubicBezTo>
                  <a:cubicBezTo>
                    <a:pt x="7678" y="12738"/>
                    <a:pt x="8093" y="12148"/>
                    <a:pt x="8348" y="10914"/>
                  </a:cubicBezTo>
                  <a:cubicBezTo>
                    <a:pt x="8572" y="9773"/>
                    <a:pt x="9073" y="8235"/>
                    <a:pt x="9937" y="7786"/>
                  </a:cubicBezTo>
                  <a:cubicBezTo>
                    <a:pt x="11268" y="7094"/>
                    <a:pt x="10577" y="6697"/>
                    <a:pt x="10231" y="6023"/>
                  </a:cubicBezTo>
                  <a:cubicBezTo>
                    <a:pt x="9782" y="5124"/>
                    <a:pt x="8797" y="4278"/>
                    <a:pt x="10058" y="3189"/>
                  </a:cubicBezTo>
                  <a:cubicBezTo>
                    <a:pt x="10404" y="2895"/>
                    <a:pt x="11285" y="2618"/>
                    <a:pt x="10853" y="1945"/>
                  </a:cubicBezTo>
                  <a:cubicBezTo>
                    <a:pt x="10266" y="1063"/>
                    <a:pt x="9402" y="286"/>
                    <a:pt x="8348" y="26"/>
                  </a:cubicBezTo>
                  <a:cubicBezTo>
                    <a:pt x="8284" y="9"/>
                    <a:pt x="8222" y="0"/>
                    <a:pt x="8163" y="0"/>
                  </a:cubicBezTo>
                  <a:close/>
                </a:path>
              </a:pathLst>
            </a:custGeom>
            <a:solidFill>
              <a:srgbClr val="FF90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9" name="Google Shape;2289;p149"/>
            <p:cNvSpPr/>
            <p:nvPr/>
          </p:nvSpPr>
          <p:spPr>
            <a:xfrm>
              <a:off x="5544400" y="3065225"/>
              <a:ext cx="541800" cy="430700"/>
            </a:xfrm>
            <a:custGeom>
              <a:rect b="b" l="l" r="r" t="t"/>
              <a:pathLst>
                <a:path extrusionOk="0" h="17228" w="21672">
                  <a:moveTo>
                    <a:pt x="7484" y="4583"/>
                  </a:moveTo>
                  <a:lnTo>
                    <a:pt x="7484" y="4583"/>
                  </a:lnTo>
                  <a:cubicBezTo>
                    <a:pt x="7486" y="4586"/>
                    <a:pt x="7488" y="4589"/>
                    <a:pt x="7491" y="4592"/>
                  </a:cubicBezTo>
                  <a:lnTo>
                    <a:pt x="7491" y="4592"/>
                  </a:lnTo>
                  <a:cubicBezTo>
                    <a:pt x="7494" y="4595"/>
                    <a:pt x="7498" y="4597"/>
                    <a:pt x="7501" y="4600"/>
                  </a:cubicBezTo>
                  <a:lnTo>
                    <a:pt x="7484" y="4583"/>
                  </a:lnTo>
                  <a:close/>
                  <a:moveTo>
                    <a:pt x="1210" y="0"/>
                  </a:moveTo>
                  <a:cubicBezTo>
                    <a:pt x="910" y="0"/>
                    <a:pt x="646" y="84"/>
                    <a:pt x="415" y="314"/>
                  </a:cubicBezTo>
                  <a:cubicBezTo>
                    <a:pt x="1" y="712"/>
                    <a:pt x="260" y="1127"/>
                    <a:pt x="571" y="1403"/>
                  </a:cubicBezTo>
                  <a:cubicBezTo>
                    <a:pt x="1833" y="2561"/>
                    <a:pt x="2939" y="3874"/>
                    <a:pt x="3872" y="5309"/>
                  </a:cubicBezTo>
                  <a:cubicBezTo>
                    <a:pt x="5894" y="8264"/>
                    <a:pt x="6948" y="12014"/>
                    <a:pt x="10663" y="13552"/>
                  </a:cubicBezTo>
                  <a:cubicBezTo>
                    <a:pt x="10715" y="13587"/>
                    <a:pt x="10733" y="13656"/>
                    <a:pt x="10733" y="13725"/>
                  </a:cubicBezTo>
                  <a:cubicBezTo>
                    <a:pt x="10007" y="15522"/>
                    <a:pt x="11579" y="15401"/>
                    <a:pt x="12478" y="15660"/>
                  </a:cubicBezTo>
                  <a:cubicBezTo>
                    <a:pt x="14932" y="16334"/>
                    <a:pt x="17420" y="16801"/>
                    <a:pt x="19961" y="17043"/>
                  </a:cubicBezTo>
                  <a:cubicBezTo>
                    <a:pt x="20276" y="17079"/>
                    <a:pt x="20618" y="17227"/>
                    <a:pt x="20904" y="17227"/>
                  </a:cubicBezTo>
                  <a:cubicBezTo>
                    <a:pt x="21167" y="17227"/>
                    <a:pt x="21382" y="17101"/>
                    <a:pt x="21482" y="16645"/>
                  </a:cubicBezTo>
                  <a:cubicBezTo>
                    <a:pt x="21672" y="15816"/>
                    <a:pt x="20842" y="15626"/>
                    <a:pt x="20306" y="15280"/>
                  </a:cubicBezTo>
                  <a:cubicBezTo>
                    <a:pt x="18129" y="13932"/>
                    <a:pt x="15502" y="14347"/>
                    <a:pt x="13204" y="13448"/>
                  </a:cubicBezTo>
                  <a:cubicBezTo>
                    <a:pt x="13103" y="13410"/>
                    <a:pt x="12986" y="13400"/>
                    <a:pt x="12863" y="13400"/>
                  </a:cubicBezTo>
                  <a:cubicBezTo>
                    <a:pt x="12726" y="13400"/>
                    <a:pt x="12582" y="13412"/>
                    <a:pt x="12448" y="13412"/>
                  </a:cubicBezTo>
                  <a:cubicBezTo>
                    <a:pt x="12162" y="13412"/>
                    <a:pt x="11919" y="13355"/>
                    <a:pt x="11873" y="12999"/>
                  </a:cubicBezTo>
                  <a:cubicBezTo>
                    <a:pt x="11769" y="12221"/>
                    <a:pt x="11614" y="11288"/>
                    <a:pt x="12409" y="10666"/>
                  </a:cubicBezTo>
                  <a:cubicBezTo>
                    <a:pt x="12979" y="10199"/>
                    <a:pt x="12806" y="9836"/>
                    <a:pt x="12478" y="9249"/>
                  </a:cubicBezTo>
                  <a:cubicBezTo>
                    <a:pt x="11908" y="8195"/>
                    <a:pt x="10352" y="8558"/>
                    <a:pt x="10076" y="7849"/>
                  </a:cubicBezTo>
                  <a:cubicBezTo>
                    <a:pt x="9542" y="6419"/>
                    <a:pt x="8354" y="5659"/>
                    <a:pt x="7491" y="4592"/>
                  </a:cubicBezTo>
                  <a:lnTo>
                    <a:pt x="7491" y="4592"/>
                  </a:lnTo>
                  <a:cubicBezTo>
                    <a:pt x="6993" y="4179"/>
                    <a:pt x="6512" y="3733"/>
                    <a:pt x="5980" y="3339"/>
                  </a:cubicBezTo>
                  <a:cubicBezTo>
                    <a:pt x="4563" y="2285"/>
                    <a:pt x="3682" y="522"/>
                    <a:pt x="1763" y="72"/>
                  </a:cubicBezTo>
                  <a:cubicBezTo>
                    <a:pt x="1567" y="28"/>
                    <a:pt x="1383" y="0"/>
                    <a:pt x="1210" y="0"/>
                  </a:cubicBezTo>
                  <a:close/>
                </a:path>
              </a:pathLst>
            </a:custGeom>
            <a:solidFill>
              <a:srgbClr val="FF90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0" name="Google Shape;2290;p149"/>
            <p:cNvSpPr/>
            <p:nvPr/>
          </p:nvSpPr>
          <p:spPr>
            <a:xfrm>
              <a:off x="4388700" y="3530600"/>
              <a:ext cx="227275" cy="395425"/>
            </a:xfrm>
            <a:custGeom>
              <a:rect b="b" l="l" r="r" t="t"/>
              <a:pathLst>
                <a:path extrusionOk="0" h="15817" w="9091">
                  <a:moveTo>
                    <a:pt x="7622" y="0"/>
                  </a:moveTo>
                  <a:cubicBezTo>
                    <a:pt x="7155" y="0"/>
                    <a:pt x="6965" y="363"/>
                    <a:pt x="6740" y="761"/>
                  </a:cubicBezTo>
                  <a:cubicBezTo>
                    <a:pt x="5963" y="2212"/>
                    <a:pt x="5323" y="3802"/>
                    <a:pt x="3405" y="4200"/>
                  </a:cubicBezTo>
                  <a:cubicBezTo>
                    <a:pt x="2645" y="4338"/>
                    <a:pt x="2247" y="4891"/>
                    <a:pt x="2109" y="5738"/>
                  </a:cubicBezTo>
                  <a:cubicBezTo>
                    <a:pt x="1781" y="7587"/>
                    <a:pt x="1971" y="9471"/>
                    <a:pt x="917" y="11285"/>
                  </a:cubicBezTo>
                  <a:cubicBezTo>
                    <a:pt x="1" y="12910"/>
                    <a:pt x="1660" y="15813"/>
                    <a:pt x="3077" y="15813"/>
                  </a:cubicBezTo>
                  <a:cubicBezTo>
                    <a:pt x="3125" y="15815"/>
                    <a:pt x="3172" y="15816"/>
                    <a:pt x="3219" y="15816"/>
                  </a:cubicBezTo>
                  <a:cubicBezTo>
                    <a:pt x="4640" y="15816"/>
                    <a:pt x="5279" y="14808"/>
                    <a:pt x="5496" y="13670"/>
                  </a:cubicBezTo>
                  <a:cubicBezTo>
                    <a:pt x="6049" y="11095"/>
                    <a:pt x="7034" y="8676"/>
                    <a:pt x="8002" y="6256"/>
                  </a:cubicBezTo>
                  <a:cubicBezTo>
                    <a:pt x="8745" y="4373"/>
                    <a:pt x="9091" y="2645"/>
                    <a:pt x="8192" y="778"/>
                  </a:cubicBezTo>
                  <a:cubicBezTo>
                    <a:pt x="8054" y="467"/>
                    <a:pt x="8106" y="18"/>
                    <a:pt x="7622" y="0"/>
                  </a:cubicBezTo>
                  <a:close/>
                </a:path>
              </a:pathLst>
            </a:custGeom>
            <a:solidFill>
              <a:srgbClr val="FF90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1" name="Google Shape;2291;p149"/>
            <p:cNvSpPr/>
            <p:nvPr/>
          </p:nvSpPr>
          <p:spPr>
            <a:xfrm>
              <a:off x="6438300" y="1893850"/>
              <a:ext cx="267450" cy="418275"/>
            </a:xfrm>
            <a:custGeom>
              <a:rect b="b" l="l" r="r" t="t"/>
              <a:pathLst>
                <a:path extrusionOk="0" h="16731" w="10698">
                  <a:moveTo>
                    <a:pt x="4909" y="1"/>
                  </a:moveTo>
                  <a:cubicBezTo>
                    <a:pt x="4667" y="1"/>
                    <a:pt x="4504" y="61"/>
                    <a:pt x="4562" y="216"/>
                  </a:cubicBezTo>
                  <a:cubicBezTo>
                    <a:pt x="5064" y="1633"/>
                    <a:pt x="3992" y="3465"/>
                    <a:pt x="5444" y="4502"/>
                  </a:cubicBezTo>
                  <a:cubicBezTo>
                    <a:pt x="6654" y="5366"/>
                    <a:pt x="6515" y="6627"/>
                    <a:pt x="6913" y="7647"/>
                  </a:cubicBezTo>
                  <a:cubicBezTo>
                    <a:pt x="6804" y="8207"/>
                    <a:pt x="6835" y="9062"/>
                    <a:pt x="6426" y="9062"/>
                  </a:cubicBezTo>
                  <a:cubicBezTo>
                    <a:pt x="6380" y="9062"/>
                    <a:pt x="6330" y="9052"/>
                    <a:pt x="6273" y="9029"/>
                  </a:cubicBezTo>
                  <a:cubicBezTo>
                    <a:pt x="6019" y="8928"/>
                    <a:pt x="5817" y="8884"/>
                    <a:pt x="5657" y="8884"/>
                  </a:cubicBezTo>
                  <a:cubicBezTo>
                    <a:pt x="5131" y="8884"/>
                    <a:pt x="5047" y="9360"/>
                    <a:pt x="4995" y="9876"/>
                  </a:cubicBezTo>
                  <a:cubicBezTo>
                    <a:pt x="4925" y="10533"/>
                    <a:pt x="4614" y="10757"/>
                    <a:pt x="4044" y="10896"/>
                  </a:cubicBezTo>
                  <a:cubicBezTo>
                    <a:pt x="726" y="11673"/>
                    <a:pt x="0" y="13229"/>
                    <a:pt x="1659" y="16028"/>
                  </a:cubicBezTo>
                  <a:cubicBezTo>
                    <a:pt x="1834" y="16314"/>
                    <a:pt x="1935" y="16730"/>
                    <a:pt x="2351" y="16730"/>
                  </a:cubicBezTo>
                  <a:cubicBezTo>
                    <a:pt x="2389" y="16730"/>
                    <a:pt x="2429" y="16727"/>
                    <a:pt x="2471" y="16720"/>
                  </a:cubicBezTo>
                  <a:cubicBezTo>
                    <a:pt x="3007" y="16633"/>
                    <a:pt x="3197" y="16236"/>
                    <a:pt x="3301" y="15752"/>
                  </a:cubicBezTo>
                  <a:cubicBezTo>
                    <a:pt x="3405" y="15251"/>
                    <a:pt x="3301" y="14784"/>
                    <a:pt x="4009" y="14542"/>
                  </a:cubicBezTo>
                  <a:cubicBezTo>
                    <a:pt x="5651" y="13955"/>
                    <a:pt x="7241" y="13194"/>
                    <a:pt x="8866" y="12555"/>
                  </a:cubicBezTo>
                  <a:cubicBezTo>
                    <a:pt x="9298" y="12399"/>
                    <a:pt x="9643" y="12261"/>
                    <a:pt x="9799" y="11829"/>
                  </a:cubicBezTo>
                  <a:cubicBezTo>
                    <a:pt x="10300" y="10308"/>
                    <a:pt x="8866" y="5746"/>
                    <a:pt x="7604" y="4709"/>
                  </a:cubicBezTo>
                  <a:cubicBezTo>
                    <a:pt x="7397" y="4536"/>
                    <a:pt x="6809" y="4571"/>
                    <a:pt x="7016" y="4139"/>
                  </a:cubicBezTo>
                  <a:cubicBezTo>
                    <a:pt x="7082" y="4008"/>
                    <a:pt x="7166" y="3963"/>
                    <a:pt x="7262" y="3963"/>
                  </a:cubicBezTo>
                  <a:cubicBezTo>
                    <a:pt x="7468" y="3963"/>
                    <a:pt x="7725" y="4173"/>
                    <a:pt x="7950" y="4173"/>
                  </a:cubicBezTo>
                  <a:cubicBezTo>
                    <a:pt x="7979" y="4174"/>
                    <a:pt x="8009" y="4175"/>
                    <a:pt x="8039" y="4175"/>
                  </a:cubicBezTo>
                  <a:cubicBezTo>
                    <a:pt x="9008" y="4175"/>
                    <a:pt x="9913" y="3634"/>
                    <a:pt x="10265" y="2946"/>
                  </a:cubicBezTo>
                  <a:cubicBezTo>
                    <a:pt x="10697" y="2117"/>
                    <a:pt x="9695" y="1667"/>
                    <a:pt x="8987" y="1581"/>
                  </a:cubicBezTo>
                  <a:cubicBezTo>
                    <a:pt x="7811" y="1443"/>
                    <a:pt x="6930" y="786"/>
                    <a:pt x="5962" y="250"/>
                  </a:cubicBezTo>
                  <a:cubicBezTo>
                    <a:pt x="5704" y="111"/>
                    <a:pt x="5235" y="1"/>
                    <a:pt x="4909" y="1"/>
                  </a:cubicBezTo>
                  <a:close/>
                </a:path>
              </a:pathLst>
            </a:custGeom>
            <a:solidFill>
              <a:srgbClr val="FF90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2" name="Google Shape;2292;p149"/>
            <p:cNvSpPr/>
            <p:nvPr/>
          </p:nvSpPr>
          <p:spPr>
            <a:xfrm>
              <a:off x="6901875" y="4220725"/>
              <a:ext cx="468775" cy="354550"/>
            </a:xfrm>
            <a:custGeom>
              <a:rect b="b" l="l" r="r" t="t"/>
              <a:pathLst>
                <a:path extrusionOk="0" h="14182" w="18751">
                  <a:moveTo>
                    <a:pt x="15666" y="0"/>
                  </a:moveTo>
                  <a:cubicBezTo>
                    <a:pt x="15588" y="0"/>
                    <a:pt x="15504" y="9"/>
                    <a:pt x="15415" y="28"/>
                  </a:cubicBezTo>
                  <a:cubicBezTo>
                    <a:pt x="14690" y="184"/>
                    <a:pt x="14759" y="772"/>
                    <a:pt x="14897" y="1290"/>
                  </a:cubicBezTo>
                  <a:cubicBezTo>
                    <a:pt x="15294" y="2845"/>
                    <a:pt x="14880" y="4038"/>
                    <a:pt x="13463" y="4850"/>
                  </a:cubicBezTo>
                  <a:cubicBezTo>
                    <a:pt x="13013" y="5109"/>
                    <a:pt x="12823" y="5472"/>
                    <a:pt x="13065" y="5991"/>
                  </a:cubicBezTo>
                  <a:cubicBezTo>
                    <a:pt x="13324" y="6578"/>
                    <a:pt x="12823" y="6803"/>
                    <a:pt x="12512" y="7097"/>
                  </a:cubicBezTo>
                  <a:cubicBezTo>
                    <a:pt x="12410" y="7191"/>
                    <a:pt x="12303" y="7233"/>
                    <a:pt x="12200" y="7233"/>
                  </a:cubicBezTo>
                  <a:cubicBezTo>
                    <a:pt x="12041" y="7233"/>
                    <a:pt x="11891" y="7133"/>
                    <a:pt x="11786" y="6976"/>
                  </a:cubicBezTo>
                  <a:cubicBezTo>
                    <a:pt x="11531" y="6610"/>
                    <a:pt x="11284" y="6477"/>
                    <a:pt x="11039" y="6477"/>
                  </a:cubicBezTo>
                  <a:cubicBezTo>
                    <a:pt x="10705" y="6477"/>
                    <a:pt x="10373" y="6726"/>
                    <a:pt x="10024" y="6976"/>
                  </a:cubicBezTo>
                  <a:cubicBezTo>
                    <a:pt x="8797" y="7891"/>
                    <a:pt x="7811" y="9188"/>
                    <a:pt x="6308" y="9637"/>
                  </a:cubicBezTo>
                  <a:cubicBezTo>
                    <a:pt x="4303" y="10242"/>
                    <a:pt x="2696" y="11572"/>
                    <a:pt x="812" y="12385"/>
                  </a:cubicBezTo>
                  <a:cubicBezTo>
                    <a:pt x="242" y="12627"/>
                    <a:pt x="0" y="13214"/>
                    <a:pt x="692" y="13577"/>
                  </a:cubicBezTo>
                  <a:cubicBezTo>
                    <a:pt x="1262" y="13888"/>
                    <a:pt x="1936" y="13992"/>
                    <a:pt x="2610" y="14182"/>
                  </a:cubicBezTo>
                  <a:cubicBezTo>
                    <a:pt x="3819" y="13854"/>
                    <a:pt x="4943" y="13249"/>
                    <a:pt x="5893" y="12436"/>
                  </a:cubicBezTo>
                  <a:cubicBezTo>
                    <a:pt x="7829" y="10743"/>
                    <a:pt x="10144" y="9447"/>
                    <a:pt x="12357" y="8496"/>
                  </a:cubicBezTo>
                  <a:cubicBezTo>
                    <a:pt x="14396" y="7615"/>
                    <a:pt x="15847" y="6042"/>
                    <a:pt x="17817" y="5213"/>
                  </a:cubicBezTo>
                  <a:cubicBezTo>
                    <a:pt x="18301" y="4988"/>
                    <a:pt x="18751" y="4452"/>
                    <a:pt x="18612" y="3848"/>
                  </a:cubicBezTo>
                  <a:cubicBezTo>
                    <a:pt x="18539" y="3538"/>
                    <a:pt x="18402" y="3442"/>
                    <a:pt x="18239" y="3442"/>
                  </a:cubicBezTo>
                  <a:cubicBezTo>
                    <a:pt x="18019" y="3442"/>
                    <a:pt x="17752" y="3615"/>
                    <a:pt x="17524" y="3675"/>
                  </a:cubicBezTo>
                  <a:cubicBezTo>
                    <a:pt x="17487" y="3682"/>
                    <a:pt x="17451" y="3686"/>
                    <a:pt x="17417" y="3686"/>
                  </a:cubicBezTo>
                  <a:cubicBezTo>
                    <a:pt x="17207" y="3686"/>
                    <a:pt x="17050" y="3554"/>
                    <a:pt x="17109" y="3346"/>
                  </a:cubicBezTo>
                  <a:cubicBezTo>
                    <a:pt x="17385" y="2431"/>
                    <a:pt x="16625" y="1791"/>
                    <a:pt x="16556" y="962"/>
                  </a:cubicBezTo>
                  <a:cubicBezTo>
                    <a:pt x="16526" y="461"/>
                    <a:pt x="16229" y="0"/>
                    <a:pt x="15666" y="0"/>
                  </a:cubicBezTo>
                  <a:close/>
                </a:path>
              </a:pathLst>
            </a:custGeom>
            <a:solidFill>
              <a:srgbClr val="FF90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3" name="Google Shape;2293;p149"/>
            <p:cNvSpPr/>
            <p:nvPr/>
          </p:nvSpPr>
          <p:spPr>
            <a:xfrm>
              <a:off x="6306100" y="2654825"/>
              <a:ext cx="232875" cy="385425"/>
            </a:xfrm>
            <a:custGeom>
              <a:rect b="b" l="l" r="r" t="t"/>
              <a:pathLst>
                <a:path extrusionOk="0" h="15417" w="9315">
                  <a:moveTo>
                    <a:pt x="6907" y="9941"/>
                  </a:moveTo>
                  <a:cubicBezTo>
                    <a:pt x="6738" y="10523"/>
                    <a:pt x="6645" y="11167"/>
                    <a:pt x="5910" y="11304"/>
                  </a:cubicBezTo>
                  <a:cubicBezTo>
                    <a:pt x="5905" y="11305"/>
                    <a:pt x="5899" y="11305"/>
                    <a:pt x="5892" y="11305"/>
                  </a:cubicBezTo>
                  <a:cubicBezTo>
                    <a:pt x="5767" y="11305"/>
                    <a:pt x="5547" y="11146"/>
                    <a:pt x="5547" y="11097"/>
                  </a:cubicBezTo>
                  <a:cubicBezTo>
                    <a:pt x="5616" y="10270"/>
                    <a:pt x="6304" y="10147"/>
                    <a:pt x="6907" y="9941"/>
                  </a:cubicBezTo>
                  <a:close/>
                  <a:moveTo>
                    <a:pt x="2345" y="1"/>
                  </a:moveTo>
                  <a:cubicBezTo>
                    <a:pt x="2049" y="1"/>
                    <a:pt x="1708" y="93"/>
                    <a:pt x="1419" y="93"/>
                  </a:cubicBezTo>
                  <a:cubicBezTo>
                    <a:pt x="1383" y="93"/>
                    <a:pt x="1348" y="92"/>
                    <a:pt x="1313" y="88"/>
                  </a:cubicBezTo>
                  <a:cubicBezTo>
                    <a:pt x="1306" y="88"/>
                    <a:pt x="1299" y="88"/>
                    <a:pt x="1292" y="88"/>
                  </a:cubicBezTo>
                  <a:cubicBezTo>
                    <a:pt x="885" y="88"/>
                    <a:pt x="504" y="561"/>
                    <a:pt x="639" y="883"/>
                  </a:cubicBezTo>
                  <a:cubicBezTo>
                    <a:pt x="1244" y="2283"/>
                    <a:pt x="0" y="3977"/>
                    <a:pt x="1348" y="5273"/>
                  </a:cubicBezTo>
                  <a:cubicBezTo>
                    <a:pt x="1538" y="5446"/>
                    <a:pt x="1383" y="5964"/>
                    <a:pt x="1538" y="6241"/>
                  </a:cubicBezTo>
                  <a:cubicBezTo>
                    <a:pt x="1851" y="6738"/>
                    <a:pt x="1941" y="7889"/>
                    <a:pt x="2501" y="7889"/>
                  </a:cubicBezTo>
                  <a:cubicBezTo>
                    <a:pt x="2623" y="7889"/>
                    <a:pt x="2766" y="7836"/>
                    <a:pt x="2938" y="7710"/>
                  </a:cubicBezTo>
                  <a:cubicBezTo>
                    <a:pt x="3345" y="7411"/>
                    <a:pt x="3664" y="7306"/>
                    <a:pt x="3951" y="7306"/>
                  </a:cubicBezTo>
                  <a:cubicBezTo>
                    <a:pt x="4345" y="7306"/>
                    <a:pt x="4678" y="7505"/>
                    <a:pt x="5098" y="7675"/>
                  </a:cubicBezTo>
                  <a:cubicBezTo>
                    <a:pt x="5375" y="7796"/>
                    <a:pt x="5651" y="7848"/>
                    <a:pt x="5668" y="8176"/>
                  </a:cubicBezTo>
                  <a:cubicBezTo>
                    <a:pt x="5668" y="8297"/>
                    <a:pt x="5547" y="8401"/>
                    <a:pt x="5478" y="8504"/>
                  </a:cubicBezTo>
                  <a:cubicBezTo>
                    <a:pt x="5288" y="8384"/>
                    <a:pt x="5098" y="8263"/>
                    <a:pt x="4908" y="8107"/>
                  </a:cubicBezTo>
                  <a:cubicBezTo>
                    <a:pt x="4670" y="7869"/>
                    <a:pt x="4349" y="7740"/>
                    <a:pt x="4020" y="7740"/>
                  </a:cubicBezTo>
                  <a:cubicBezTo>
                    <a:pt x="3895" y="7740"/>
                    <a:pt x="3770" y="7758"/>
                    <a:pt x="3646" y="7796"/>
                  </a:cubicBezTo>
                  <a:cubicBezTo>
                    <a:pt x="3059" y="7951"/>
                    <a:pt x="3284" y="8470"/>
                    <a:pt x="3249" y="8850"/>
                  </a:cubicBezTo>
                  <a:cubicBezTo>
                    <a:pt x="3180" y="10008"/>
                    <a:pt x="4701" y="11270"/>
                    <a:pt x="4580" y="11408"/>
                  </a:cubicBezTo>
                  <a:cubicBezTo>
                    <a:pt x="3042" y="13170"/>
                    <a:pt x="4251" y="13205"/>
                    <a:pt x="5599" y="13758"/>
                  </a:cubicBezTo>
                  <a:cubicBezTo>
                    <a:pt x="6014" y="13948"/>
                    <a:pt x="6429" y="15244"/>
                    <a:pt x="7379" y="15400"/>
                  </a:cubicBezTo>
                  <a:cubicBezTo>
                    <a:pt x="7454" y="15411"/>
                    <a:pt x="7523" y="15417"/>
                    <a:pt x="7586" y="15417"/>
                  </a:cubicBezTo>
                  <a:cubicBezTo>
                    <a:pt x="8462" y="15417"/>
                    <a:pt x="8316" y="14362"/>
                    <a:pt x="8606" y="13879"/>
                  </a:cubicBezTo>
                  <a:cubicBezTo>
                    <a:pt x="9315" y="12687"/>
                    <a:pt x="8554" y="11529"/>
                    <a:pt x="8105" y="10423"/>
                  </a:cubicBezTo>
                  <a:cubicBezTo>
                    <a:pt x="7967" y="10058"/>
                    <a:pt x="7709" y="9812"/>
                    <a:pt x="7353" y="9812"/>
                  </a:cubicBezTo>
                  <a:cubicBezTo>
                    <a:pt x="7222" y="9812"/>
                    <a:pt x="7078" y="9845"/>
                    <a:pt x="6922" y="9917"/>
                  </a:cubicBezTo>
                  <a:lnTo>
                    <a:pt x="6922" y="9917"/>
                  </a:lnTo>
                  <a:cubicBezTo>
                    <a:pt x="7290" y="9072"/>
                    <a:pt x="8114" y="7913"/>
                    <a:pt x="7103" y="7433"/>
                  </a:cubicBezTo>
                  <a:cubicBezTo>
                    <a:pt x="5789" y="6828"/>
                    <a:pt x="5530" y="5048"/>
                    <a:pt x="3854" y="4927"/>
                  </a:cubicBezTo>
                  <a:cubicBezTo>
                    <a:pt x="3335" y="4893"/>
                    <a:pt x="2886" y="4167"/>
                    <a:pt x="3318" y="3424"/>
                  </a:cubicBezTo>
                  <a:cubicBezTo>
                    <a:pt x="3975" y="2318"/>
                    <a:pt x="3353" y="1298"/>
                    <a:pt x="2955" y="348"/>
                  </a:cubicBezTo>
                  <a:cubicBezTo>
                    <a:pt x="2833" y="73"/>
                    <a:pt x="2607" y="1"/>
                    <a:pt x="2345" y="1"/>
                  </a:cubicBezTo>
                  <a:close/>
                </a:path>
              </a:pathLst>
            </a:custGeom>
            <a:solidFill>
              <a:srgbClr val="FF90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4" name="Google Shape;2294;p149"/>
            <p:cNvSpPr/>
            <p:nvPr/>
          </p:nvSpPr>
          <p:spPr>
            <a:xfrm>
              <a:off x="6139750" y="3178550"/>
              <a:ext cx="185375" cy="227425"/>
            </a:xfrm>
            <a:custGeom>
              <a:rect b="b" l="l" r="r" t="t"/>
              <a:pathLst>
                <a:path extrusionOk="0" h="9097" w="7415">
                  <a:moveTo>
                    <a:pt x="6576" y="0"/>
                  </a:moveTo>
                  <a:cubicBezTo>
                    <a:pt x="6440" y="0"/>
                    <a:pt x="6314" y="46"/>
                    <a:pt x="6222" y="154"/>
                  </a:cubicBezTo>
                  <a:cubicBezTo>
                    <a:pt x="5928" y="483"/>
                    <a:pt x="5611" y="592"/>
                    <a:pt x="5290" y="592"/>
                  </a:cubicBezTo>
                  <a:cubicBezTo>
                    <a:pt x="4988" y="592"/>
                    <a:pt x="4683" y="496"/>
                    <a:pt x="4390" y="396"/>
                  </a:cubicBezTo>
                  <a:cubicBezTo>
                    <a:pt x="3964" y="242"/>
                    <a:pt x="3597" y="173"/>
                    <a:pt x="3279" y="173"/>
                  </a:cubicBezTo>
                  <a:cubicBezTo>
                    <a:pt x="1986" y="173"/>
                    <a:pt x="1492" y="1318"/>
                    <a:pt x="1020" y="2608"/>
                  </a:cubicBezTo>
                  <a:cubicBezTo>
                    <a:pt x="364" y="4353"/>
                    <a:pt x="1" y="6064"/>
                    <a:pt x="796" y="7360"/>
                  </a:cubicBezTo>
                  <a:cubicBezTo>
                    <a:pt x="847" y="8362"/>
                    <a:pt x="761" y="8984"/>
                    <a:pt x="1470" y="9088"/>
                  </a:cubicBezTo>
                  <a:cubicBezTo>
                    <a:pt x="1519" y="9094"/>
                    <a:pt x="1568" y="9097"/>
                    <a:pt x="1614" y="9097"/>
                  </a:cubicBezTo>
                  <a:cubicBezTo>
                    <a:pt x="2117" y="9097"/>
                    <a:pt x="2435" y="8762"/>
                    <a:pt x="2593" y="8224"/>
                  </a:cubicBezTo>
                  <a:cubicBezTo>
                    <a:pt x="2634" y="8075"/>
                    <a:pt x="2578" y="7743"/>
                    <a:pt x="2746" y="7743"/>
                  </a:cubicBezTo>
                  <a:cubicBezTo>
                    <a:pt x="2792" y="7743"/>
                    <a:pt x="2854" y="7768"/>
                    <a:pt x="2938" y="7827"/>
                  </a:cubicBezTo>
                  <a:cubicBezTo>
                    <a:pt x="3173" y="7995"/>
                    <a:pt x="3380" y="8062"/>
                    <a:pt x="3567" y="8062"/>
                  </a:cubicBezTo>
                  <a:cubicBezTo>
                    <a:pt x="4013" y="8062"/>
                    <a:pt x="4340" y="7677"/>
                    <a:pt x="4632" y="7360"/>
                  </a:cubicBezTo>
                  <a:cubicBezTo>
                    <a:pt x="5116" y="6842"/>
                    <a:pt x="4563" y="6358"/>
                    <a:pt x="4373" y="5839"/>
                  </a:cubicBezTo>
                  <a:cubicBezTo>
                    <a:pt x="4183" y="5321"/>
                    <a:pt x="3491" y="4750"/>
                    <a:pt x="4442" y="4249"/>
                  </a:cubicBezTo>
                  <a:cubicBezTo>
                    <a:pt x="4943" y="3990"/>
                    <a:pt x="5790" y="3852"/>
                    <a:pt x="5427" y="3057"/>
                  </a:cubicBezTo>
                  <a:cubicBezTo>
                    <a:pt x="5274" y="2713"/>
                    <a:pt x="5030" y="2616"/>
                    <a:pt x="4752" y="2616"/>
                  </a:cubicBezTo>
                  <a:cubicBezTo>
                    <a:pt x="4400" y="2616"/>
                    <a:pt x="3994" y="2771"/>
                    <a:pt x="3647" y="2780"/>
                  </a:cubicBezTo>
                  <a:cubicBezTo>
                    <a:pt x="3388" y="2815"/>
                    <a:pt x="3129" y="2850"/>
                    <a:pt x="2887" y="2919"/>
                  </a:cubicBezTo>
                  <a:cubicBezTo>
                    <a:pt x="2887" y="2746"/>
                    <a:pt x="2800" y="2487"/>
                    <a:pt x="2887" y="2435"/>
                  </a:cubicBezTo>
                  <a:cubicBezTo>
                    <a:pt x="3111" y="2262"/>
                    <a:pt x="3405" y="2037"/>
                    <a:pt x="3664" y="2037"/>
                  </a:cubicBezTo>
                  <a:cubicBezTo>
                    <a:pt x="4321" y="2055"/>
                    <a:pt x="4995" y="2262"/>
                    <a:pt x="5634" y="2262"/>
                  </a:cubicBezTo>
                  <a:cubicBezTo>
                    <a:pt x="6481" y="2262"/>
                    <a:pt x="6861" y="1553"/>
                    <a:pt x="7242" y="931"/>
                  </a:cubicBezTo>
                  <a:cubicBezTo>
                    <a:pt x="7414" y="689"/>
                    <a:pt x="7328" y="344"/>
                    <a:pt x="7086" y="188"/>
                  </a:cubicBezTo>
                  <a:cubicBezTo>
                    <a:pt x="6932" y="73"/>
                    <a:pt x="6746" y="0"/>
                    <a:pt x="6576" y="0"/>
                  </a:cubicBezTo>
                  <a:close/>
                </a:path>
              </a:pathLst>
            </a:custGeom>
            <a:solidFill>
              <a:srgbClr val="FF90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5" name="Google Shape;2295;p149"/>
            <p:cNvSpPr/>
            <p:nvPr/>
          </p:nvSpPr>
          <p:spPr>
            <a:xfrm>
              <a:off x="4320000" y="1079225"/>
              <a:ext cx="260125" cy="163000"/>
            </a:xfrm>
            <a:custGeom>
              <a:rect b="b" l="l" r="r" t="t"/>
              <a:pathLst>
                <a:path extrusionOk="0" h="6520" w="10405">
                  <a:moveTo>
                    <a:pt x="8970" y="1"/>
                  </a:moveTo>
                  <a:cubicBezTo>
                    <a:pt x="6620" y="778"/>
                    <a:pt x="3786" y="294"/>
                    <a:pt x="1764" y="2576"/>
                  </a:cubicBezTo>
                  <a:cubicBezTo>
                    <a:pt x="502" y="3993"/>
                    <a:pt x="1" y="5410"/>
                    <a:pt x="1038" y="5876"/>
                  </a:cubicBezTo>
                  <a:cubicBezTo>
                    <a:pt x="2057" y="6274"/>
                    <a:pt x="3146" y="6499"/>
                    <a:pt x="4252" y="6516"/>
                  </a:cubicBezTo>
                  <a:cubicBezTo>
                    <a:pt x="4303" y="6518"/>
                    <a:pt x="4355" y="6520"/>
                    <a:pt x="4406" y="6520"/>
                  </a:cubicBezTo>
                  <a:cubicBezTo>
                    <a:pt x="4717" y="6520"/>
                    <a:pt x="5012" y="6455"/>
                    <a:pt x="5116" y="6084"/>
                  </a:cubicBezTo>
                  <a:cubicBezTo>
                    <a:pt x="5237" y="5652"/>
                    <a:pt x="4892" y="5479"/>
                    <a:pt x="4563" y="5323"/>
                  </a:cubicBezTo>
                  <a:cubicBezTo>
                    <a:pt x="3094" y="4598"/>
                    <a:pt x="3630" y="3924"/>
                    <a:pt x="4598" y="3198"/>
                  </a:cubicBezTo>
                  <a:cubicBezTo>
                    <a:pt x="5980" y="2144"/>
                    <a:pt x="7726" y="2126"/>
                    <a:pt x="9264" y="1487"/>
                  </a:cubicBezTo>
                  <a:cubicBezTo>
                    <a:pt x="9696" y="1331"/>
                    <a:pt x="10404" y="1556"/>
                    <a:pt x="10352" y="796"/>
                  </a:cubicBezTo>
                  <a:cubicBezTo>
                    <a:pt x="10301" y="35"/>
                    <a:pt x="9627" y="70"/>
                    <a:pt x="8970" y="1"/>
                  </a:cubicBezTo>
                  <a:close/>
                </a:path>
              </a:pathLst>
            </a:custGeom>
            <a:solidFill>
              <a:srgbClr val="FF90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6" name="Google Shape;2296;p149"/>
            <p:cNvSpPr/>
            <p:nvPr/>
          </p:nvSpPr>
          <p:spPr>
            <a:xfrm>
              <a:off x="3605850" y="1017225"/>
              <a:ext cx="246275" cy="88775"/>
            </a:xfrm>
            <a:custGeom>
              <a:rect b="b" l="l" r="r" t="t"/>
              <a:pathLst>
                <a:path extrusionOk="0" h="3551" w="9851">
                  <a:moveTo>
                    <a:pt x="3896" y="1"/>
                  </a:moveTo>
                  <a:cubicBezTo>
                    <a:pt x="2951" y="1"/>
                    <a:pt x="1998" y="113"/>
                    <a:pt x="1055" y="130"/>
                  </a:cubicBezTo>
                  <a:cubicBezTo>
                    <a:pt x="674" y="130"/>
                    <a:pt x="260" y="217"/>
                    <a:pt x="121" y="649"/>
                  </a:cubicBezTo>
                  <a:cubicBezTo>
                    <a:pt x="0" y="1046"/>
                    <a:pt x="173" y="1461"/>
                    <a:pt x="536" y="1651"/>
                  </a:cubicBezTo>
                  <a:cubicBezTo>
                    <a:pt x="1487" y="2256"/>
                    <a:pt x="2489" y="2792"/>
                    <a:pt x="3474" y="3345"/>
                  </a:cubicBezTo>
                  <a:cubicBezTo>
                    <a:pt x="3715" y="3472"/>
                    <a:pt x="3939" y="3551"/>
                    <a:pt x="4149" y="3551"/>
                  </a:cubicBezTo>
                  <a:cubicBezTo>
                    <a:pt x="4450" y="3551"/>
                    <a:pt x="4723" y="3389"/>
                    <a:pt x="4978" y="2982"/>
                  </a:cubicBezTo>
                  <a:cubicBezTo>
                    <a:pt x="5203" y="2650"/>
                    <a:pt x="5511" y="2104"/>
                    <a:pt x="5931" y="2104"/>
                  </a:cubicBezTo>
                  <a:cubicBezTo>
                    <a:pt x="6058" y="2104"/>
                    <a:pt x="6195" y="2153"/>
                    <a:pt x="6343" y="2273"/>
                  </a:cubicBezTo>
                  <a:cubicBezTo>
                    <a:pt x="6982" y="2809"/>
                    <a:pt x="7673" y="2826"/>
                    <a:pt x="8365" y="2895"/>
                  </a:cubicBezTo>
                  <a:cubicBezTo>
                    <a:pt x="8588" y="2920"/>
                    <a:pt x="8869" y="3004"/>
                    <a:pt x="9118" y="3004"/>
                  </a:cubicBezTo>
                  <a:cubicBezTo>
                    <a:pt x="9390" y="3004"/>
                    <a:pt x="9623" y="2904"/>
                    <a:pt x="9695" y="2515"/>
                  </a:cubicBezTo>
                  <a:cubicBezTo>
                    <a:pt x="9851" y="1789"/>
                    <a:pt x="9142" y="1668"/>
                    <a:pt x="8641" y="1478"/>
                  </a:cubicBezTo>
                  <a:lnTo>
                    <a:pt x="6585" y="493"/>
                  </a:lnTo>
                  <a:cubicBezTo>
                    <a:pt x="5704" y="104"/>
                    <a:pt x="4803" y="1"/>
                    <a:pt x="3896" y="1"/>
                  </a:cubicBezTo>
                  <a:close/>
                </a:path>
              </a:pathLst>
            </a:custGeom>
            <a:solidFill>
              <a:srgbClr val="FF90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7" name="Google Shape;2297;p149"/>
            <p:cNvSpPr/>
            <p:nvPr/>
          </p:nvSpPr>
          <p:spPr>
            <a:xfrm>
              <a:off x="3161275" y="1612775"/>
              <a:ext cx="115825" cy="115825"/>
            </a:xfrm>
            <a:custGeom>
              <a:rect b="b" l="l" r="r" t="t"/>
              <a:pathLst>
                <a:path extrusionOk="0" h="4633" w="4633">
                  <a:moveTo>
                    <a:pt x="2966" y="1"/>
                  </a:moveTo>
                  <a:cubicBezTo>
                    <a:pt x="2951" y="1"/>
                    <a:pt x="2936" y="1"/>
                    <a:pt x="2921" y="1"/>
                  </a:cubicBezTo>
                  <a:cubicBezTo>
                    <a:pt x="1729" y="36"/>
                    <a:pt x="1" y="2421"/>
                    <a:pt x="139" y="3803"/>
                  </a:cubicBezTo>
                  <a:cubicBezTo>
                    <a:pt x="139" y="4252"/>
                    <a:pt x="502" y="4615"/>
                    <a:pt x="951" y="4633"/>
                  </a:cubicBezTo>
                  <a:cubicBezTo>
                    <a:pt x="2956" y="4581"/>
                    <a:pt x="4632" y="3026"/>
                    <a:pt x="4529" y="1297"/>
                  </a:cubicBezTo>
                  <a:cubicBezTo>
                    <a:pt x="4478" y="482"/>
                    <a:pt x="3809" y="1"/>
                    <a:pt x="2966" y="1"/>
                  </a:cubicBezTo>
                  <a:close/>
                </a:path>
              </a:pathLst>
            </a:custGeom>
            <a:solidFill>
              <a:srgbClr val="FF90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8" name="Google Shape;2298;p149"/>
            <p:cNvSpPr/>
            <p:nvPr/>
          </p:nvSpPr>
          <p:spPr>
            <a:xfrm>
              <a:off x="6082850" y="3458350"/>
              <a:ext cx="215350" cy="82375"/>
            </a:xfrm>
            <a:custGeom>
              <a:rect b="b" l="l" r="r" t="t"/>
              <a:pathLst>
                <a:path extrusionOk="0" h="3295" w="8614">
                  <a:moveTo>
                    <a:pt x="8412" y="834"/>
                  </a:moveTo>
                  <a:lnTo>
                    <a:pt x="8412" y="834"/>
                  </a:lnTo>
                  <a:cubicBezTo>
                    <a:pt x="8408" y="835"/>
                    <a:pt x="8404" y="836"/>
                    <a:pt x="8401" y="837"/>
                  </a:cubicBezTo>
                  <a:lnTo>
                    <a:pt x="8401" y="837"/>
                  </a:lnTo>
                  <a:cubicBezTo>
                    <a:pt x="8399" y="842"/>
                    <a:pt x="8396" y="846"/>
                    <a:pt x="8394" y="851"/>
                  </a:cubicBezTo>
                  <a:lnTo>
                    <a:pt x="8412" y="834"/>
                  </a:lnTo>
                  <a:close/>
                  <a:moveTo>
                    <a:pt x="6441" y="1"/>
                  </a:moveTo>
                  <a:cubicBezTo>
                    <a:pt x="5426" y="1"/>
                    <a:pt x="4424" y="103"/>
                    <a:pt x="3504" y="557"/>
                  </a:cubicBezTo>
                  <a:cubicBezTo>
                    <a:pt x="3268" y="683"/>
                    <a:pt x="3156" y="756"/>
                    <a:pt x="3064" y="756"/>
                  </a:cubicBezTo>
                  <a:cubicBezTo>
                    <a:pt x="2968" y="756"/>
                    <a:pt x="2895" y="675"/>
                    <a:pt x="2726" y="488"/>
                  </a:cubicBezTo>
                  <a:cubicBezTo>
                    <a:pt x="2440" y="160"/>
                    <a:pt x="2158" y="41"/>
                    <a:pt x="1882" y="41"/>
                  </a:cubicBezTo>
                  <a:cubicBezTo>
                    <a:pt x="1373" y="41"/>
                    <a:pt x="881" y="443"/>
                    <a:pt x="410" y="678"/>
                  </a:cubicBezTo>
                  <a:cubicBezTo>
                    <a:pt x="0" y="866"/>
                    <a:pt x="164" y="1612"/>
                    <a:pt x="452" y="1612"/>
                  </a:cubicBezTo>
                  <a:cubicBezTo>
                    <a:pt x="455" y="1612"/>
                    <a:pt x="459" y="1612"/>
                    <a:pt x="462" y="1612"/>
                  </a:cubicBezTo>
                  <a:cubicBezTo>
                    <a:pt x="518" y="1607"/>
                    <a:pt x="572" y="1605"/>
                    <a:pt x="625" y="1605"/>
                  </a:cubicBezTo>
                  <a:cubicBezTo>
                    <a:pt x="1895" y="1605"/>
                    <a:pt x="2508" y="2753"/>
                    <a:pt x="3504" y="3184"/>
                  </a:cubicBezTo>
                  <a:cubicBezTo>
                    <a:pt x="3665" y="3259"/>
                    <a:pt x="3818" y="3295"/>
                    <a:pt x="3955" y="3295"/>
                  </a:cubicBezTo>
                  <a:cubicBezTo>
                    <a:pt x="4389" y="3295"/>
                    <a:pt x="4667" y="2934"/>
                    <a:pt x="4575" y="2303"/>
                  </a:cubicBezTo>
                  <a:cubicBezTo>
                    <a:pt x="4523" y="1905"/>
                    <a:pt x="4541" y="1784"/>
                    <a:pt x="4973" y="1698"/>
                  </a:cubicBezTo>
                  <a:cubicBezTo>
                    <a:pt x="6127" y="1457"/>
                    <a:pt x="7264" y="1130"/>
                    <a:pt x="8401" y="837"/>
                  </a:cubicBezTo>
                  <a:lnTo>
                    <a:pt x="8401" y="837"/>
                  </a:lnTo>
                  <a:cubicBezTo>
                    <a:pt x="8535" y="525"/>
                    <a:pt x="8613" y="56"/>
                    <a:pt x="8256" y="56"/>
                  </a:cubicBezTo>
                  <a:cubicBezTo>
                    <a:pt x="7656" y="37"/>
                    <a:pt x="7046" y="1"/>
                    <a:pt x="6441" y="1"/>
                  </a:cubicBezTo>
                  <a:close/>
                </a:path>
              </a:pathLst>
            </a:custGeom>
            <a:solidFill>
              <a:srgbClr val="FF90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9" name="Google Shape;2299;p149"/>
            <p:cNvSpPr/>
            <p:nvPr/>
          </p:nvSpPr>
          <p:spPr>
            <a:xfrm>
              <a:off x="5726825" y="1103850"/>
              <a:ext cx="262175" cy="54825"/>
            </a:xfrm>
            <a:custGeom>
              <a:rect b="b" l="l" r="r" t="t"/>
              <a:pathLst>
                <a:path extrusionOk="0" h="2193" w="10487">
                  <a:moveTo>
                    <a:pt x="2675" y="1"/>
                  </a:moveTo>
                  <a:cubicBezTo>
                    <a:pt x="2260" y="122"/>
                    <a:pt x="1984" y="208"/>
                    <a:pt x="1707" y="260"/>
                  </a:cubicBezTo>
                  <a:cubicBezTo>
                    <a:pt x="1625" y="276"/>
                    <a:pt x="1533" y="281"/>
                    <a:pt x="1436" y="281"/>
                  </a:cubicBezTo>
                  <a:cubicBezTo>
                    <a:pt x="1238" y="281"/>
                    <a:pt x="1018" y="259"/>
                    <a:pt x="814" y="259"/>
                  </a:cubicBezTo>
                  <a:cubicBezTo>
                    <a:pt x="370" y="259"/>
                    <a:pt x="1" y="367"/>
                    <a:pt x="83" y="1055"/>
                  </a:cubicBezTo>
                  <a:cubicBezTo>
                    <a:pt x="160" y="1671"/>
                    <a:pt x="629" y="1783"/>
                    <a:pt x="1147" y="1783"/>
                  </a:cubicBezTo>
                  <a:cubicBezTo>
                    <a:pt x="1443" y="1783"/>
                    <a:pt x="1754" y="1746"/>
                    <a:pt x="2018" y="1746"/>
                  </a:cubicBezTo>
                  <a:cubicBezTo>
                    <a:pt x="3176" y="1729"/>
                    <a:pt x="4334" y="1625"/>
                    <a:pt x="5488" y="1625"/>
                  </a:cubicBezTo>
                  <a:cubicBezTo>
                    <a:pt x="6641" y="1625"/>
                    <a:pt x="7790" y="1729"/>
                    <a:pt x="8931" y="2126"/>
                  </a:cubicBezTo>
                  <a:cubicBezTo>
                    <a:pt x="9064" y="2171"/>
                    <a:pt x="9201" y="2192"/>
                    <a:pt x="9336" y="2192"/>
                  </a:cubicBezTo>
                  <a:cubicBezTo>
                    <a:pt x="9780" y="2192"/>
                    <a:pt x="10194" y="1955"/>
                    <a:pt x="10314" y="1504"/>
                  </a:cubicBezTo>
                  <a:cubicBezTo>
                    <a:pt x="10486" y="813"/>
                    <a:pt x="9761" y="744"/>
                    <a:pt x="9294" y="606"/>
                  </a:cubicBezTo>
                  <a:cubicBezTo>
                    <a:pt x="8746" y="426"/>
                    <a:pt x="8189" y="370"/>
                    <a:pt x="7630" y="370"/>
                  </a:cubicBezTo>
                  <a:cubicBezTo>
                    <a:pt x="6715" y="370"/>
                    <a:pt x="5795" y="519"/>
                    <a:pt x="4900" y="519"/>
                  </a:cubicBezTo>
                  <a:cubicBezTo>
                    <a:pt x="4133" y="519"/>
                    <a:pt x="3384" y="409"/>
                    <a:pt x="2675" y="1"/>
                  </a:cubicBezTo>
                  <a:close/>
                </a:path>
              </a:pathLst>
            </a:custGeom>
            <a:solidFill>
              <a:srgbClr val="FF90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0" name="Google Shape;2300;p149"/>
            <p:cNvSpPr/>
            <p:nvPr/>
          </p:nvSpPr>
          <p:spPr>
            <a:xfrm>
              <a:off x="6497925" y="4391525"/>
              <a:ext cx="125725" cy="97375"/>
            </a:xfrm>
            <a:custGeom>
              <a:rect b="b" l="l" r="r" t="t"/>
              <a:pathLst>
                <a:path extrusionOk="0" h="3895" w="5029">
                  <a:moveTo>
                    <a:pt x="4062" y="0"/>
                  </a:moveTo>
                  <a:cubicBezTo>
                    <a:pt x="3557" y="0"/>
                    <a:pt x="2937" y="491"/>
                    <a:pt x="2445" y="491"/>
                  </a:cubicBezTo>
                  <a:cubicBezTo>
                    <a:pt x="2234" y="491"/>
                    <a:pt x="2046" y="401"/>
                    <a:pt x="1901" y="144"/>
                  </a:cubicBezTo>
                  <a:cubicBezTo>
                    <a:pt x="0" y="403"/>
                    <a:pt x="570" y="1975"/>
                    <a:pt x="225" y="2960"/>
                  </a:cubicBezTo>
                  <a:cubicBezTo>
                    <a:pt x="38" y="3485"/>
                    <a:pt x="566" y="3894"/>
                    <a:pt x="1172" y="3894"/>
                  </a:cubicBezTo>
                  <a:cubicBezTo>
                    <a:pt x="1185" y="3894"/>
                    <a:pt x="1197" y="3894"/>
                    <a:pt x="1210" y="3894"/>
                  </a:cubicBezTo>
                  <a:cubicBezTo>
                    <a:pt x="2298" y="3876"/>
                    <a:pt x="5029" y="1630"/>
                    <a:pt x="4804" y="783"/>
                  </a:cubicBezTo>
                  <a:cubicBezTo>
                    <a:pt x="4638" y="185"/>
                    <a:pt x="4372" y="0"/>
                    <a:pt x="4062" y="0"/>
                  </a:cubicBezTo>
                  <a:close/>
                </a:path>
              </a:pathLst>
            </a:custGeom>
            <a:solidFill>
              <a:srgbClr val="FF90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1" name="Google Shape;2301;p149"/>
            <p:cNvSpPr/>
            <p:nvPr/>
          </p:nvSpPr>
          <p:spPr>
            <a:xfrm>
              <a:off x="5334875" y="2906300"/>
              <a:ext cx="82100" cy="128050"/>
            </a:xfrm>
            <a:custGeom>
              <a:rect b="b" l="l" r="r" t="t"/>
              <a:pathLst>
                <a:path extrusionOk="0" h="5122" w="3284">
                  <a:moveTo>
                    <a:pt x="519" y="1"/>
                  </a:moveTo>
                  <a:lnTo>
                    <a:pt x="380" y="139"/>
                  </a:lnTo>
                  <a:cubicBezTo>
                    <a:pt x="104" y="1452"/>
                    <a:pt x="0" y="2766"/>
                    <a:pt x="380" y="4062"/>
                  </a:cubicBezTo>
                  <a:cubicBezTo>
                    <a:pt x="534" y="4660"/>
                    <a:pt x="796" y="5122"/>
                    <a:pt x="1420" y="5122"/>
                  </a:cubicBezTo>
                  <a:cubicBezTo>
                    <a:pt x="1500" y="5122"/>
                    <a:pt x="1585" y="5114"/>
                    <a:pt x="1676" y="5099"/>
                  </a:cubicBezTo>
                  <a:cubicBezTo>
                    <a:pt x="2471" y="4978"/>
                    <a:pt x="3284" y="4408"/>
                    <a:pt x="3111" y="3734"/>
                  </a:cubicBezTo>
                  <a:cubicBezTo>
                    <a:pt x="2748" y="2213"/>
                    <a:pt x="2108" y="744"/>
                    <a:pt x="519" y="1"/>
                  </a:cubicBezTo>
                  <a:close/>
                </a:path>
              </a:pathLst>
            </a:custGeom>
            <a:solidFill>
              <a:srgbClr val="FF90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2" name="Google Shape;2302;p149"/>
            <p:cNvSpPr/>
            <p:nvPr/>
          </p:nvSpPr>
          <p:spPr>
            <a:xfrm>
              <a:off x="4869125" y="997550"/>
              <a:ext cx="160750" cy="66150"/>
            </a:xfrm>
            <a:custGeom>
              <a:rect b="b" l="l" r="r" t="t"/>
              <a:pathLst>
                <a:path extrusionOk="0" h="2646" w="6430">
                  <a:moveTo>
                    <a:pt x="1040" y="1"/>
                  </a:moveTo>
                  <a:cubicBezTo>
                    <a:pt x="589" y="1"/>
                    <a:pt x="239" y="358"/>
                    <a:pt x="104" y="814"/>
                  </a:cubicBezTo>
                  <a:cubicBezTo>
                    <a:pt x="1" y="1108"/>
                    <a:pt x="191" y="1419"/>
                    <a:pt x="502" y="1470"/>
                  </a:cubicBezTo>
                  <a:cubicBezTo>
                    <a:pt x="1971" y="1885"/>
                    <a:pt x="3440" y="2283"/>
                    <a:pt x="4736" y="2646"/>
                  </a:cubicBezTo>
                  <a:cubicBezTo>
                    <a:pt x="5427" y="2611"/>
                    <a:pt x="5928" y="2611"/>
                    <a:pt x="6239" y="2127"/>
                  </a:cubicBezTo>
                  <a:cubicBezTo>
                    <a:pt x="6429" y="1851"/>
                    <a:pt x="6308" y="1470"/>
                    <a:pt x="6066" y="1419"/>
                  </a:cubicBezTo>
                  <a:cubicBezTo>
                    <a:pt x="4373" y="1021"/>
                    <a:pt x="2852" y="36"/>
                    <a:pt x="1072" y="2"/>
                  </a:cubicBezTo>
                  <a:cubicBezTo>
                    <a:pt x="1061" y="1"/>
                    <a:pt x="1051" y="1"/>
                    <a:pt x="1040" y="1"/>
                  </a:cubicBezTo>
                  <a:close/>
                </a:path>
              </a:pathLst>
            </a:custGeom>
            <a:solidFill>
              <a:srgbClr val="FF90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3" name="Google Shape;2303;p149"/>
            <p:cNvSpPr/>
            <p:nvPr/>
          </p:nvSpPr>
          <p:spPr>
            <a:xfrm>
              <a:off x="3763550" y="998475"/>
              <a:ext cx="117975" cy="55725"/>
            </a:xfrm>
            <a:custGeom>
              <a:rect b="b" l="l" r="r" t="t"/>
              <a:pathLst>
                <a:path extrusionOk="0" h="2229" w="4719">
                  <a:moveTo>
                    <a:pt x="747" y="0"/>
                  </a:moveTo>
                  <a:cubicBezTo>
                    <a:pt x="407" y="0"/>
                    <a:pt x="65" y="161"/>
                    <a:pt x="18" y="690"/>
                  </a:cubicBezTo>
                  <a:cubicBezTo>
                    <a:pt x="0" y="863"/>
                    <a:pt x="190" y="1053"/>
                    <a:pt x="277" y="1243"/>
                  </a:cubicBezTo>
                  <a:lnTo>
                    <a:pt x="2333" y="2228"/>
                  </a:lnTo>
                  <a:cubicBezTo>
                    <a:pt x="2437" y="2220"/>
                    <a:pt x="2541" y="2220"/>
                    <a:pt x="2644" y="2220"/>
                  </a:cubicBezTo>
                  <a:cubicBezTo>
                    <a:pt x="2748" y="2220"/>
                    <a:pt x="2852" y="2220"/>
                    <a:pt x="2955" y="2211"/>
                  </a:cubicBezTo>
                  <a:cubicBezTo>
                    <a:pt x="3647" y="2142"/>
                    <a:pt x="4718" y="2090"/>
                    <a:pt x="4511" y="1261"/>
                  </a:cubicBezTo>
                  <a:cubicBezTo>
                    <a:pt x="4255" y="308"/>
                    <a:pt x="3582" y="187"/>
                    <a:pt x="2842" y="187"/>
                  </a:cubicBezTo>
                  <a:cubicBezTo>
                    <a:pt x="2589" y="187"/>
                    <a:pt x="2328" y="201"/>
                    <a:pt x="2074" y="201"/>
                  </a:cubicBezTo>
                  <a:cubicBezTo>
                    <a:pt x="1762" y="201"/>
                    <a:pt x="1460" y="180"/>
                    <a:pt x="1193" y="85"/>
                  </a:cubicBezTo>
                  <a:cubicBezTo>
                    <a:pt x="1066" y="36"/>
                    <a:pt x="907" y="0"/>
                    <a:pt x="747" y="0"/>
                  </a:cubicBezTo>
                  <a:close/>
                </a:path>
              </a:pathLst>
            </a:custGeom>
            <a:solidFill>
              <a:srgbClr val="FF90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4" name="Google Shape;2304;p149"/>
            <p:cNvSpPr/>
            <p:nvPr/>
          </p:nvSpPr>
          <p:spPr>
            <a:xfrm>
              <a:off x="6244750" y="3463175"/>
              <a:ext cx="127900" cy="76650"/>
            </a:xfrm>
            <a:custGeom>
              <a:rect b="b" l="l" r="r" t="t"/>
              <a:pathLst>
                <a:path extrusionOk="0" h="3066" w="5116">
                  <a:moveTo>
                    <a:pt x="4184" y="1"/>
                  </a:moveTo>
                  <a:cubicBezTo>
                    <a:pt x="4093" y="1"/>
                    <a:pt x="4000" y="13"/>
                    <a:pt x="3906" y="36"/>
                  </a:cubicBezTo>
                  <a:cubicBezTo>
                    <a:pt x="3232" y="209"/>
                    <a:pt x="2575" y="416"/>
                    <a:pt x="1918" y="641"/>
                  </a:cubicBezTo>
                  <a:lnTo>
                    <a:pt x="1936" y="641"/>
                  </a:lnTo>
                  <a:cubicBezTo>
                    <a:pt x="1659" y="848"/>
                    <a:pt x="1383" y="1038"/>
                    <a:pt x="1089" y="1194"/>
                  </a:cubicBezTo>
                  <a:cubicBezTo>
                    <a:pt x="432" y="1505"/>
                    <a:pt x="0" y="2093"/>
                    <a:pt x="311" y="2680"/>
                  </a:cubicBezTo>
                  <a:cubicBezTo>
                    <a:pt x="460" y="2964"/>
                    <a:pt x="650" y="3065"/>
                    <a:pt x="856" y="3065"/>
                  </a:cubicBezTo>
                  <a:cubicBezTo>
                    <a:pt x="1178" y="3065"/>
                    <a:pt x="1537" y="2818"/>
                    <a:pt x="1832" y="2628"/>
                  </a:cubicBezTo>
                  <a:cubicBezTo>
                    <a:pt x="2558" y="2093"/>
                    <a:pt x="3370" y="1695"/>
                    <a:pt x="4234" y="1436"/>
                  </a:cubicBezTo>
                  <a:cubicBezTo>
                    <a:pt x="4631" y="1332"/>
                    <a:pt x="5115" y="1108"/>
                    <a:pt x="4994" y="606"/>
                  </a:cubicBezTo>
                  <a:cubicBezTo>
                    <a:pt x="4883" y="203"/>
                    <a:pt x="4559" y="1"/>
                    <a:pt x="4184" y="1"/>
                  </a:cubicBezTo>
                  <a:close/>
                </a:path>
              </a:pathLst>
            </a:custGeom>
            <a:solidFill>
              <a:srgbClr val="FF90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5" name="Google Shape;2305;p149"/>
            <p:cNvSpPr/>
            <p:nvPr/>
          </p:nvSpPr>
          <p:spPr>
            <a:xfrm>
              <a:off x="6286725" y="2464325"/>
              <a:ext cx="67775" cy="93850"/>
            </a:xfrm>
            <a:custGeom>
              <a:rect b="b" l="l" r="r" t="t"/>
              <a:pathLst>
                <a:path extrusionOk="0" h="3754" w="2711">
                  <a:moveTo>
                    <a:pt x="1532" y="0"/>
                  </a:moveTo>
                  <a:cubicBezTo>
                    <a:pt x="1516" y="0"/>
                    <a:pt x="1500" y="0"/>
                    <a:pt x="1484" y="1"/>
                  </a:cubicBezTo>
                  <a:cubicBezTo>
                    <a:pt x="187" y="53"/>
                    <a:pt x="239" y="1332"/>
                    <a:pt x="101" y="2265"/>
                  </a:cubicBezTo>
                  <a:cubicBezTo>
                    <a:pt x="1" y="3066"/>
                    <a:pt x="465" y="3754"/>
                    <a:pt x="1243" y="3754"/>
                  </a:cubicBezTo>
                  <a:cubicBezTo>
                    <a:pt x="1271" y="3754"/>
                    <a:pt x="1299" y="3753"/>
                    <a:pt x="1328" y="3751"/>
                  </a:cubicBezTo>
                  <a:cubicBezTo>
                    <a:pt x="2711" y="3682"/>
                    <a:pt x="1967" y="2403"/>
                    <a:pt x="2313" y="1815"/>
                  </a:cubicBezTo>
                  <a:cubicBezTo>
                    <a:pt x="2228" y="1050"/>
                    <a:pt x="2528" y="0"/>
                    <a:pt x="1532" y="0"/>
                  </a:cubicBezTo>
                  <a:close/>
                </a:path>
              </a:pathLst>
            </a:custGeom>
            <a:solidFill>
              <a:srgbClr val="FF90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6" name="Google Shape;2306;p149"/>
            <p:cNvSpPr/>
            <p:nvPr/>
          </p:nvSpPr>
          <p:spPr>
            <a:xfrm>
              <a:off x="6279300" y="2861375"/>
              <a:ext cx="75625" cy="97275"/>
            </a:xfrm>
            <a:custGeom>
              <a:rect b="b" l="l" r="r" t="t"/>
              <a:pathLst>
                <a:path extrusionOk="0" h="3891" w="3025">
                  <a:moveTo>
                    <a:pt x="2403" y="1"/>
                  </a:moveTo>
                  <a:cubicBezTo>
                    <a:pt x="2178" y="1"/>
                    <a:pt x="1971" y="104"/>
                    <a:pt x="1850" y="277"/>
                  </a:cubicBezTo>
                  <a:cubicBezTo>
                    <a:pt x="1504" y="1193"/>
                    <a:pt x="882" y="1884"/>
                    <a:pt x="277" y="2610"/>
                  </a:cubicBezTo>
                  <a:cubicBezTo>
                    <a:pt x="35" y="2869"/>
                    <a:pt x="1" y="3284"/>
                    <a:pt x="208" y="3578"/>
                  </a:cubicBezTo>
                  <a:cubicBezTo>
                    <a:pt x="326" y="3766"/>
                    <a:pt x="507" y="3890"/>
                    <a:pt x="682" y="3890"/>
                  </a:cubicBezTo>
                  <a:cubicBezTo>
                    <a:pt x="764" y="3890"/>
                    <a:pt x="845" y="3863"/>
                    <a:pt x="916" y="3802"/>
                  </a:cubicBezTo>
                  <a:cubicBezTo>
                    <a:pt x="1815" y="3128"/>
                    <a:pt x="2731" y="2420"/>
                    <a:pt x="3025" y="1452"/>
                  </a:cubicBezTo>
                  <a:cubicBezTo>
                    <a:pt x="2973" y="744"/>
                    <a:pt x="2921" y="225"/>
                    <a:pt x="2403" y="1"/>
                  </a:cubicBezTo>
                  <a:close/>
                </a:path>
              </a:pathLst>
            </a:custGeom>
            <a:solidFill>
              <a:srgbClr val="FF90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7" name="Google Shape;2307;p149"/>
            <p:cNvSpPr/>
            <p:nvPr/>
          </p:nvSpPr>
          <p:spPr>
            <a:xfrm>
              <a:off x="4145025" y="994975"/>
              <a:ext cx="111500" cy="47325"/>
            </a:xfrm>
            <a:custGeom>
              <a:rect b="b" l="l" r="r" t="t"/>
              <a:pathLst>
                <a:path extrusionOk="0" h="1893" w="4460">
                  <a:moveTo>
                    <a:pt x="1539" y="105"/>
                  </a:moveTo>
                  <a:cubicBezTo>
                    <a:pt x="969" y="243"/>
                    <a:pt x="139" y="1"/>
                    <a:pt x="70" y="744"/>
                  </a:cubicBezTo>
                  <a:cubicBezTo>
                    <a:pt x="1" y="1418"/>
                    <a:pt x="813" y="1418"/>
                    <a:pt x="1332" y="1556"/>
                  </a:cubicBezTo>
                  <a:cubicBezTo>
                    <a:pt x="1764" y="1677"/>
                    <a:pt x="2213" y="1764"/>
                    <a:pt x="2645" y="1815"/>
                  </a:cubicBezTo>
                  <a:cubicBezTo>
                    <a:pt x="2898" y="1847"/>
                    <a:pt x="3179" y="1893"/>
                    <a:pt x="3440" y="1893"/>
                  </a:cubicBezTo>
                  <a:cubicBezTo>
                    <a:pt x="3890" y="1893"/>
                    <a:pt x="4279" y="1756"/>
                    <a:pt x="4356" y="1176"/>
                  </a:cubicBezTo>
                  <a:cubicBezTo>
                    <a:pt x="4459" y="346"/>
                    <a:pt x="3561" y="416"/>
                    <a:pt x="2956" y="329"/>
                  </a:cubicBezTo>
                  <a:lnTo>
                    <a:pt x="1539" y="105"/>
                  </a:lnTo>
                  <a:close/>
                </a:path>
              </a:pathLst>
            </a:custGeom>
            <a:solidFill>
              <a:srgbClr val="FF90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8" name="Google Shape;2308;p149"/>
            <p:cNvSpPr/>
            <p:nvPr/>
          </p:nvSpPr>
          <p:spPr>
            <a:xfrm>
              <a:off x="7213625" y="3803350"/>
              <a:ext cx="74075" cy="80050"/>
            </a:xfrm>
            <a:custGeom>
              <a:rect b="b" l="l" r="r" t="t"/>
              <a:pathLst>
                <a:path extrusionOk="0" h="3202" w="2963">
                  <a:moveTo>
                    <a:pt x="573" y="1"/>
                  </a:moveTo>
                  <a:cubicBezTo>
                    <a:pt x="233" y="1"/>
                    <a:pt x="0" y="333"/>
                    <a:pt x="59" y="704"/>
                  </a:cubicBezTo>
                  <a:cubicBezTo>
                    <a:pt x="284" y="1965"/>
                    <a:pt x="1096" y="2777"/>
                    <a:pt x="2289" y="3175"/>
                  </a:cubicBezTo>
                  <a:cubicBezTo>
                    <a:pt x="2343" y="3193"/>
                    <a:pt x="2395" y="3202"/>
                    <a:pt x="2445" y="3202"/>
                  </a:cubicBezTo>
                  <a:cubicBezTo>
                    <a:pt x="2729" y="3202"/>
                    <a:pt x="2933" y="2914"/>
                    <a:pt x="2963" y="2414"/>
                  </a:cubicBezTo>
                  <a:cubicBezTo>
                    <a:pt x="2341" y="1619"/>
                    <a:pt x="1960" y="427"/>
                    <a:pt x="751" y="30"/>
                  </a:cubicBezTo>
                  <a:cubicBezTo>
                    <a:pt x="689" y="10"/>
                    <a:pt x="630" y="1"/>
                    <a:pt x="573" y="1"/>
                  </a:cubicBezTo>
                  <a:close/>
                </a:path>
              </a:pathLst>
            </a:custGeom>
            <a:solidFill>
              <a:srgbClr val="FF90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9" name="Google Shape;2309;p149"/>
            <p:cNvSpPr/>
            <p:nvPr/>
          </p:nvSpPr>
          <p:spPr>
            <a:xfrm>
              <a:off x="6542025" y="3118350"/>
              <a:ext cx="66075" cy="79800"/>
            </a:xfrm>
            <a:custGeom>
              <a:rect b="b" l="l" r="r" t="t"/>
              <a:pathLst>
                <a:path extrusionOk="0" h="3192" w="2643">
                  <a:moveTo>
                    <a:pt x="1295" y="1"/>
                  </a:moveTo>
                  <a:cubicBezTo>
                    <a:pt x="1273" y="1"/>
                    <a:pt x="1250" y="2"/>
                    <a:pt x="1226" y="4"/>
                  </a:cubicBezTo>
                  <a:cubicBezTo>
                    <a:pt x="275" y="108"/>
                    <a:pt x="51" y="954"/>
                    <a:pt x="33" y="1732"/>
                  </a:cubicBezTo>
                  <a:cubicBezTo>
                    <a:pt x="1" y="2354"/>
                    <a:pt x="200" y="3192"/>
                    <a:pt x="910" y="3192"/>
                  </a:cubicBezTo>
                  <a:cubicBezTo>
                    <a:pt x="950" y="3192"/>
                    <a:pt x="992" y="3189"/>
                    <a:pt x="1036" y="3184"/>
                  </a:cubicBezTo>
                  <a:cubicBezTo>
                    <a:pt x="2643" y="2959"/>
                    <a:pt x="1640" y="1767"/>
                    <a:pt x="1640" y="1110"/>
                  </a:cubicBezTo>
                  <a:cubicBezTo>
                    <a:pt x="1740" y="547"/>
                    <a:pt x="1792" y="1"/>
                    <a:pt x="1295" y="1"/>
                  </a:cubicBezTo>
                  <a:close/>
                </a:path>
              </a:pathLst>
            </a:custGeom>
            <a:solidFill>
              <a:srgbClr val="FF90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0" name="Google Shape;2310;p149"/>
            <p:cNvSpPr/>
            <p:nvPr/>
          </p:nvSpPr>
          <p:spPr>
            <a:xfrm>
              <a:off x="4278100" y="987200"/>
              <a:ext cx="87225" cy="50150"/>
            </a:xfrm>
            <a:custGeom>
              <a:rect b="b" l="l" r="r" t="t"/>
              <a:pathLst>
                <a:path extrusionOk="0" h="2006" w="3489">
                  <a:moveTo>
                    <a:pt x="2519" y="46"/>
                  </a:moveTo>
                  <a:cubicBezTo>
                    <a:pt x="2407" y="46"/>
                    <a:pt x="2296" y="60"/>
                    <a:pt x="2195" y="87"/>
                  </a:cubicBezTo>
                  <a:cubicBezTo>
                    <a:pt x="1435" y="312"/>
                    <a:pt x="191" y="1"/>
                    <a:pt x="87" y="1107"/>
                  </a:cubicBezTo>
                  <a:cubicBezTo>
                    <a:pt x="1" y="1798"/>
                    <a:pt x="986" y="1746"/>
                    <a:pt x="1642" y="1781"/>
                  </a:cubicBezTo>
                  <a:cubicBezTo>
                    <a:pt x="2299" y="1556"/>
                    <a:pt x="3422" y="2005"/>
                    <a:pt x="3474" y="813"/>
                  </a:cubicBezTo>
                  <a:cubicBezTo>
                    <a:pt x="3488" y="284"/>
                    <a:pt x="2986" y="46"/>
                    <a:pt x="2519" y="46"/>
                  </a:cubicBezTo>
                  <a:close/>
                </a:path>
              </a:pathLst>
            </a:custGeom>
            <a:solidFill>
              <a:srgbClr val="FF90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1" name="Google Shape;2311;p149"/>
            <p:cNvSpPr/>
            <p:nvPr/>
          </p:nvSpPr>
          <p:spPr>
            <a:xfrm>
              <a:off x="6595650" y="1204100"/>
              <a:ext cx="81075" cy="41800"/>
            </a:xfrm>
            <a:custGeom>
              <a:rect b="b" l="l" r="r" t="t"/>
              <a:pathLst>
                <a:path extrusionOk="0" h="1672" w="3243">
                  <a:moveTo>
                    <a:pt x="1466" y="121"/>
                  </a:moveTo>
                  <a:cubicBezTo>
                    <a:pt x="1366" y="163"/>
                    <a:pt x="1241" y="173"/>
                    <a:pt x="1106" y="173"/>
                  </a:cubicBezTo>
                  <a:cubicBezTo>
                    <a:pt x="987" y="173"/>
                    <a:pt x="861" y="165"/>
                    <a:pt x="738" y="165"/>
                  </a:cubicBezTo>
                  <a:cubicBezTo>
                    <a:pt x="371" y="165"/>
                    <a:pt x="34" y="234"/>
                    <a:pt x="14" y="778"/>
                  </a:cubicBezTo>
                  <a:cubicBezTo>
                    <a:pt x="0" y="1593"/>
                    <a:pt x="628" y="1660"/>
                    <a:pt x="1232" y="1660"/>
                  </a:cubicBezTo>
                  <a:cubicBezTo>
                    <a:pt x="1352" y="1660"/>
                    <a:pt x="1472" y="1658"/>
                    <a:pt x="1585" y="1658"/>
                  </a:cubicBezTo>
                  <a:cubicBezTo>
                    <a:pt x="1627" y="1658"/>
                    <a:pt x="1668" y="1658"/>
                    <a:pt x="1708" y="1659"/>
                  </a:cubicBezTo>
                  <a:cubicBezTo>
                    <a:pt x="1826" y="1666"/>
                    <a:pt x="1954" y="1672"/>
                    <a:pt x="2085" y="1672"/>
                  </a:cubicBezTo>
                  <a:cubicBezTo>
                    <a:pt x="2644" y="1672"/>
                    <a:pt x="3242" y="1563"/>
                    <a:pt x="3228" y="933"/>
                  </a:cubicBezTo>
                  <a:cubicBezTo>
                    <a:pt x="3194" y="0"/>
                    <a:pt x="2209" y="207"/>
                    <a:pt x="1466" y="121"/>
                  </a:cubicBezTo>
                  <a:close/>
                </a:path>
              </a:pathLst>
            </a:custGeom>
            <a:solidFill>
              <a:srgbClr val="FF90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2" name="Google Shape;2312;p149"/>
            <p:cNvSpPr/>
            <p:nvPr/>
          </p:nvSpPr>
          <p:spPr>
            <a:xfrm>
              <a:off x="5040350" y="1034625"/>
              <a:ext cx="81550" cy="46975"/>
            </a:xfrm>
            <a:custGeom>
              <a:rect b="b" l="l" r="r" t="t"/>
              <a:pathLst>
                <a:path extrusionOk="0" h="1879" w="3262">
                  <a:moveTo>
                    <a:pt x="1625" y="1"/>
                  </a:moveTo>
                  <a:cubicBezTo>
                    <a:pt x="803" y="1"/>
                    <a:pt x="279" y="461"/>
                    <a:pt x="99" y="1249"/>
                  </a:cubicBezTo>
                  <a:cubicBezTo>
                    <a:pt x="0" y="1616"/>
                    <a:pt x="339" y="1879"/>
                    <a:pt x="645" y="1879"/>
                  </a:cubicBezTo>
                  <a:cubicBezTo>
                    <a:pt x="714" y="1879"/>
                    <a:pt x="781" y="1865"/>
                    <a:pt x="842" y="1837"/>
                  </a:cubicBezTo>
                  <a:cubicBezTo>
                    <a:pt x="1620" y="1474"/>
                    <a:pt x="2829" y="1750"/>
                    <a:pt x="3106" y="800"/>
                  </a:cubicBezTo>
                  <a:cubicBezTo>
                    <a:pt x="3261" y="229"/>
                    <a:pt x="2363" y="22"/>
                    <a:pt x="1758" y="5"/>
                  </a:cubicBezTo>
                  <a:cubicBezTo>
                    <a:pt x="1713" y="2"/>
                    <a:pt x="1668" y="1"/>
                    <a:pt x="1625" y="1"/>
                  </a:cubicBezTo>
                  <a:close/>
                </a:path>
              </a:pathLst>
            </a:custGeom>
            <a:solidFill>
              <a:srgbClr val="FF90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3" name="Google Shape;2313;p149"/>
            <p:cNvSpPr/>
            <p:nvPr/>
          </p:nvSpPr>
          <p:spPr>
            <a:xfrm>
              <a:off x="6380950" y="3302475"/>
              <a:ext cx="77800" cy="40225"/>
            </a:xfrm>
            <a:custGeom>
              <a:rect b="b" l="l" r="r" t="t"/>
              <a:pathLst>
                <a:path extrusionOk="0" h="1609" w="3112">
                  <a:moveTo>
                    <a:pt x="843" y="80"/>
                  </a:moveTo>
                  <a:cubicBezTo>
                    <a:pt x="352" y="80"/>
                    <a:pt x="1" y="466"/>
                    <a:pt x="65" y="882"/>
                  </a:cubicBezTo>
                  <a:cubicBezTo>
                    <a:pt x="161" y="1545"/>
                    <a:pt x="602" y="1578"/>
                    <a:pt x="1054" y="1578"/>
                  </a:cubicBezTo>
                  <a:cubicBezTo>
                    <a:pt x="1103" y="1578"/>
                    <a:pt x="1152" y="1577"/>
                    <a:pt x="1201" y="1577"/>
                  </a:cubicBezTo>
                  <a:cubicBezTo>
                    <a:pt x="1347" y="1577"/>
                    <a:pt x="1491" y="1581"/>
                    <a:pt x="1620" y="1608"/>
                  </a:cubicBezTo>
                  <a:cubicBezTo>
                    <a:pt x="1746" y="1549"/>
                    <a:pt x="1903" y="1535"/>
                    <a:pt x="2065" y="1535"/>
                  </a:cubicBezTo>
                  <a:cubicBezTo>
                    <a:pt x="2212" y="1535"/>
                    <a:pt x="2363" y="1547"/>
                    <a:pt x="2502" y="1547"/>
                  </a:cubicBezTo>
                  <a:cubicBezTo>
                    <a:pt x="2845" y="1547"/>
                    <a:pt x="3112" y="1478"/>
                    <a:pt x="3037" y="1003"/>
                  </a:cubicBezTo>
                  <a:cubicBezTo>
                    <a:pt x="2882" y="1"/>
                    <a:pt x="1741" y="191"/>
                    <a:pt x="963" y="87"/>
                  </a:cubicBezTo>
                  <a:cubicBezTo>
                    <a:pt x="923" y="82"/>
                    <a:pt x="882" y="80"/>
                    <a:pt x="843" y="80"/>
                  </a:cubicBezTo>
                  <a:close/>
                </a:path>
              </a:pathLst>
            </a:custGeom>
            <a:solidFill>
              <a:srgbClr val="FF90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4" name="Google Shape;2314;p149"/>
            <p:cNvSpPr/>
            <p:nvPr/>
          </p:nvSpPr>
          <p:spPr>
            <a:xfrm>
              <a:off x="4384825" y="996700"/>
              <a:ext cx="62025" cy="39775"/>
            </a:xfrm>
            <a:custGeom>
              <a:rect b="b" l="l" r="r" t="t"/>
              <a:pathLst>
                <a:path extrusionOk="0" h="1591" w="2481">
                  <a:moveTo>
                    <a:pt x="1811" y="155"/>
                  </a:moveTo>
                  <a:cubicBezTo>
                    <a:pt x="1713" y="155"/>
                    <a:pt x="1613" y="168"/>
                    <a:pt x="1521" y="191"/>
                  </a:cubicBezTo>
                  <a:cubicBezTo>
                    <a:pt x="985" y="312"/>
                    <a:pt x="121" y="1"/>
                    <a:pt x="52" y="917"/>
                  </a:cubicBezTo>
                  <a:cubicBezTo>
                    <a:pt x="0" y="1487"/>
                    <a:pt x="536" y="1574"/>
                    <a:pt x="1054" y="1591"/>
                  </a:cubicBezTo>
                  <a:cubicBezTo>
                    <a:pt x="1573" y="1418"/>
                    <a:pt x="2385" y="1556"/>
                    <a:pt x="2454" y="727"/>
                  </a:cubicBezTo>
                  <a:cubicBezTo>
                    <a:pt x="2481" y="311"/>
                    <a:pt x="2153" y="155"/>
                    <a:pt x="1811" y="155"/>
                  </a:cubicBezTo>
                  <a:close/>
                </a:path>
              </a:pathLst>
            </a:custGeom>
            <a:solidFill>
              <a:srgbClr val="FF90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5" name="Google Shape;2315;p149"/>
            <p:cNvSpPr/>
            <p:nvPr/>
          </p:nvSpPr>
          <p:spPr>
            <a:xfrm>
              <a:off x="2100625" y="1004500"/>
              <a:ext cx="520200" cy="95050"/>
            </a:xfrm>
            <a:custGeom>
              <a:rect b="b" l="l" r="r" t="t"/>
              <a:pathLst>
                <a:path extrusionOk="0" h="3802" w="20808">
                  <a:moveTo>
                    <a:pt x="20756" y="0"/>
                  </a:moveTo>
                  <a:lnTo>
                    <a:pt x="20738" y="17"/>
                  </a:lnTo>
                  <a:lnTo>
                    <a:pt x="20773" y="17"/>
                  </a:lnTo>
                  <a:lnTo>
                    <a:pt x="20808" y="0"/>
                  </a:lnTo>
                  <a:close/>
                  <a:moveTo>
                    <a:pt x="1" y="3785"/>
                  </a:moveTo>
                  <a:lnTo>
                    <a:pt x="1" y="3802"/>
                  </a:lnTo>
                  <a:lnTo>
                    <a:pt x="18" y="3802"/>
                  </a:lnTo>
                  <a:lnTo>
                    <a:pt x="18" y="3785"/>
                  </a:lnTo>
                  <a:close/>
                </a:path>
              </a:pathLst>
            </a:custGeom>
            <a:solidFill>
              <a:srgbClr val="FF90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6" name="Google Shape;2316;p149"/>
            <p:cNvSpPr/>
            <p:nvPr/>
          </p:nvSpPr>
          <p:spPr>
            <a:xfrm>
              <a:off x="233350" y="949250"/>
              <a:ext cx="3232550" cy="3802300"/>
            </a:xfrm>
            <a:custGeom>
              <a:rect b="b" l="l" r="r" t="t"/>
              <a:pathLst>
                <a:path extrusionOk="0" h="152092" w="129302">
                  <a:moveTo>
                    <a:pt x="97270" y="1644"/>
                  </a:moveTo>
                  <a:cubicBezTo>
                    <a:pt x="97347" y="1644"/>
                    <a:pt x="97424" y="1648"/>
                    <a:pt x="97503" y="1657"/>
                  </a:cubicBezTo>
                  <a:cubicBezTo>
                    <a:pt x="97555" y="1674"/>
                    <a:pt x="97607" y="1692"/>
                    <a:pt x="97642" y="1709"/>
                  </a:cubicBezTo>
                  <a:lnTo>
                    <a:pt x="95601" y="2170"/>
                  </a:lnTo>
                  <a:lnTo>
                    <a:pt x="95601" y="2170"/>
                  </a:lnTo>
                  <a:cubicBezTo>
                    <a:pt x="96129" y="1917"/>
                    <a:pt x="96661" y="1644"/>
                    <a:pt x="97270" y="1644"/>
                  </a:cubicBezTo>
                  <a:close/>
                  <a:moveTo>
                    <a:pt x="95473" y="2210"/>
                  </a:moveTo>
                  <a:lnTo>
                    <a:pt x="95447" y="2227"/>
                  </a:lnTo>
                  <a:lnTo>
                    <a:pt x="95429" y="2227"/>
                  </a:lnTo>
                  <a:lnTo>
                    <a:pt x="95464" y="2210"/>
                  </a:lnTo>
                  <a:close/>
                  <a:moveTo>
                    <a:pt x="68358" y="8951"/>
                  </a:moveTo>
                  <a:cubicBezTo>
                    <a:pt x="68553" y="8951"/>
                    <a:pt x="68761" y="9049"/>
                    <a:pt x="68989" y="9313"/>
                  </a:cubicBezTo>
                  <a:cubicBezTo>
                    <a:pt x="69208" y="9280"/>
                    <a:pt x="69420" y="9268"/>
                    <a:pt x="69634" y="9268"/>
                  </a:cubicBezTo>
                  <a:cubicBezTo>
                    <a:pt x="69758" y="9268"/>
                    <a:pt x="69882" y="9272"/>
                    <a:pt x="70008" y="9278"/>
                  </a:cubicBezTo>
                  <a:cubicBezTo>
                    <a:pt x="70061" y="9286"/>
                    <a:pt x="70117" y="9289"/>
                    <a:pt x="70177" y="9289"/>
                  </a:cubicBezTo>
                  <a:cubicBezTo>
                    <a:pt x="70522" y="9289"/>
                    <a:pt x="70965" y="9176"/>
                    <a:pt x="71318" y="9176"/>
                  </a:cubicBezTo>
                  <a:cubicBezTo>
                    <a:pt x="71841" y="9176"/>
                    <a:pt x="72167" y="9425"/>
                    <a:pt x="71685" y="10661"/>
                  </a:cubicBezTo>
                  <a:cubicBezTo>
                    <a:pt x="71581" y="10937"/>
                    <a:pt x="71823" y="11265"/>
                    <a:pt x="72151" y="11386"/>
                  </a:cubicBezTo>
                  <a:cubicBezTo>
                    <a:pt x="72428" y="11438"/>
                    <a:pt x="72722" y="11490"/>
                    <a:pt x="72998" y="11507"/>
                  </a:cubicBezTo>
                  <a:cubicBezTo>
                    <a:pt x="72652" y="11922"/>
                    <a:pt x="72359" y="12406"/>
                    <a:pt x="71927" y="12717"/>
                  </a:cubicBezTo>
                  <a:cubicBezTo>
                    <a:pt x="71831" y="12786"/>
                    <a:pt x="71741" y="12813"/>
                    <a:pt x="71654" y="12813"/>
                  </a:cubicBezTo>
                  <a:cubicBezTo>
                    <a:pt x="71349" y="12813"/>
                    <a:pt x="71090" y="12473"/>
                    <a:pt x="70821" y="12406"/>
                  </a:cubicBezTo>
                  <a:cubicBezTo>
                    <a:pt x="69127" y="11939"/>
                    <a:pt x="69334" y="10488"/>
                    <a:pt x="68989" y="9313"/>
                  </a:cubicBezTo>
                  <a:lnTo>
                    <a:pt x="67330" y="9520"/>
                  </a:lnTo>
                  <a:cubicBezTo>
                    <a:pt x="67668" y="9295"/>
                    <a:pt x="67992" y="8951"/>
                    <a:pt x="68358" y="8951"/>
                  </a:cubicBezTo>
                  <a:close/>
                  <a:moveTo>
                    <a:pt x="51546" y="12467"/>
                  </a:moveTo>
                  <a:cubicBezTo>
                    <a:pt x="51593" y="12467"/>
                    <a:pt x="51647" y="12470"/>
                    <a:pt x="51707" y="12475"/>
                  </a:cubicBezTo>
                  <a:cubicBezTo>
                    <a:pt x="51897" y="12648"/>
                    <a:pt x="52157" y="12890"/>
                    <a:pt x="52433" y="13115"/>
                  </a:cubicBezTo>
                  <a:cubicBezTo>
                    <a:pt x="52260" y="13270"/>
                    <a:pt x="52053" y="13374"/>
                    <a:pt x="51845" y="13460"/>
                  </a:cubicBezTo>
                  <a:cubicBezTo>
                    <a:pt x="51802" y="13467"/>
                    <a:pt x="51764" y="13470"/>
                    <a:pt x="51729" y="13470"/>
                  </a:cubicBezTo>
                  <a:cubicBezTo>
                    <a:pt x="51300" y="13470"/>
                    <a:pt x="51439" y="13007"/>
                    <a:pt x="51327" y="12752"/>
                  </a:cubicBezTo>
                  <a:cubicBezTo>
                    <a:pt x="51225" y="12548"/>
                    <a:pt x="51295" y="12467"/>
                    <a:pt x="51546" y="12467"/>
                  </a:cubicBezTo>
                  <a:close/>
                  <a:moveTo>
                    <a:pt x="55481" y="12549"/>
                  </a:moveTo>
                  <a:cubicBezTo>
                    <a:pt x="55526" y="12549"/>
                    <a:pt x="55570" y="12553"/>
                    <a:pt x="55613" y="12562"/>
                  </a:cubicBezTo>
                  <a:lnTo>
                    <a:pt x="54576" y="13789"/>
                  </a:lnTo>
                  <a:lnTo>
                    <a:pt x="53954" y="13184"/>
                  </a:lnTo>
                  <a:cubicBezTo>
                    <a:pt x="54420" y="12976"/>
                    <a:pt x="54870" y="12752"/>
                    <a:pt x="55336" y="12562"/>
                  </a:cubicBezTo>
                  <a:cubicBezTo>
                    <a:pt x="55388" y="12553"/>
                    <a:pt x="55436" y="12549"/>
                    <a:pt x="55481" y="12549"/>
                  </a:cubicBezTo>
                  <a:close/>
                  <a:moveTo>
                    <a:pt x="116966" y="0"/>
                  </a:moveTo>
                  <a:cubicBezTo>
                    <a:pt x="112339" y="0"/>
                    <a:pt x="107712" y="747"/>
                    <a:pt x="103085" y="1035"/>
                  </a:cubicBezTo>
                  <a:cubicBezTo>
                    <a:pt x="101910" y="1104"/>
                    <a:pt x="100735" y="983"/>
                    <a:pt x="99542" y="1260"/>
                  </a:cubicBezTo>
                  <a:cubicBezTo>
                    <a:pt x="99533" y="1262"/>
                    <a:pt x="99523" y="1263"/>
                    <a:pt x="99512" y="1263"/>
                  </a:cubicBezTo>
                  <a:cubicBezTo>
                    <a:pt x="99194" y="1263"/>
                    <a:pt x="98389" y="307"/>
                    <a:pt x="97503" y="240"/>
                  </a:cubicBezTo>
                  <a:cubicBezTo>
                    <a:pt x="96554" y="172"/>
                    <a:pt x="95607" y="143"/>
                    <a:pt x="94661" y="143"/>
                  </a:cubicBezTo>
                  <a:cubicBezTo>
                    <a:pt x="91541" y="143"/>
                    <a:pt x="88432" y="459"/>
                    <a:pt x="85303" y="724"/>
                  </a:cubicBezTo>
                  <a:cubicBezTo>
                    <a:pt x="83379" y="875"/>
                    <a:pt x="81549" y="1637"/>
                    <a:pt x="79578" y="1637"/>
                  </a:cubicBezTo>
                  <a:cubicBezTo>
                    <a:pt x="79300" y="1637"/>
                    <a:pt x="79020" y="1622"/>
                    <a:pt x="78736" y="1588"/>
                  </a:cubicBezTo>
                  <a:cubicBezTo>
                    <a:pt x="78573" y="1568"/>
                    <a:pt x="78403" y="1557"/>
                    <a:pt x="78229" y="1557"/>
                  </a:cubicBezTo>
                  <a:cubicBezTo>
                    <a:pt x="77349" y="1557"/>
                    <a:pt x="76386" y="1840"/>
                    <a:pt x="75953" y="2677"/>
                  </a:cubicBezTo>
                  <a:cubicBezTo>
                    <a:pt x="75538" y="3489"/>
                    <a:pt x="76333" y="4163"/>
                    <a:pt x="76956" y="4750"/>
                  </a:cubicBezTo>
                  <a:cubicBezTo>
                    <a:pt x="77215" y="4992"/>
                    <a:pt x="77232" y="5511"/>
                    <a:pt x="77370" y="5891"/>
                  </a:cubicBezTo>
                  <a:cubicBezTo>
                    <a:pt x="77348" y="5890"/>
                    <a:pt x="77325" y="5889"/>
                    <a:pt x="77301" y="5889"/>
                  </a:cubicBezTo>
                  <a:cubicBezTo>
                    <a:pt x="77154" y="5889"/>
                    <a:pt x="76988" y="5912"/>
                    <a:pt x="76844" y="5912"/>
                  </a:cubicBezTo>
                  <a:cubicBezTo>
                    <a:pt x="76726" y="5912"/>
                    <a:pt x="76623" y="5896"/>
                    <a:pt x="76558" y="5839"/>
                  </a:cubicBezTo>
                  <a:cubicBezTo>
                    <a:pt x="76285" y="5586"/>
                    <a:pt x="76034" y="5489"/>
                    <a:pt x="75796" y="5489"/>
                  </a:cubicBezTo>
                  <a:cubicBezTo>
                    <a:pt x="75417" y="5489"/>
                    <a:pt x="75070" y="5733"/>
                    <a:pt x="74709" y="5977"/>
                  </a:cubicBezTo>
                  <a:lnTo>
                    <a:pt x="74709" y="5995"/>
                  </a:lnTo>
                  <a:lnTo>
                    <a:pt x="74692" y="5995"/>
                  </a:lnTo>
                  <a:cubicBezTo>
                    <a:pt x="74415" y="6358"/>
                    <a:pt x="73707" y="6479"/>
                    <a:pt x="73897" y="7066"/>
                  </a:cubicBezTo>
                  <a:cubicBezTo>
                    <a:pt x="74104" y="7654"/>
                    <a:pt x="74761" y="7671"/>
                    <a:pt x="75331" y="7723"/>
                  </a:cubicBezTo>
                  <a:lnTo>
                    <a:pt x="75625" y="7723"/>
                  </a:lnTo>
                  <a:lnTo>
                    <a:pt x="77146" y="7982"/>
                  </a:lnTo>
                  <a:cubicBezTo>
                    <a:pt x="76904" y="8068"/>
                    <a:pt x="76662" y="8120"/>
                    <a:pt x="76403" y="8120"/>
                  </a:cubicBezTo>
                  <a:cubicBezTo>
                    <a:pt x="76178" y="8103"/>
                    <a:pt x="75970" y="7930"/>
                    <a:pt x="75729" y="7861"/>
                  </a:cubicBezTo>
                  <a:cubicBezTo>
                    <a:pt x="75594" y="7823"/>
                    <a:pt x="75464" y="7807"/>
                    <a:pt x="75337" y="7807"/>
                  </a:cubicBezTo>
                  <a:cubicBezTo>
                    <a:pt x="74777" y="7807"/>
                    <a:pt x="74273" y="8116"/>
                    <a:pt x="73724" y="8172"/>
                  </a:cubicBezTo>
                  <a:cubicBezTo>
                    <a:pt x="73717" y="8173"/>
                    <a:pt x="73710" y="8174"/>
                    <a:pt x="73702" y="8174"/>
                  </a:cubicBezTo>
                  <a:cubicBezTo>
                    <a:pt x="73450" y="8174"/>
                    <a:pt x="72913" y="7613"/>
                    <a:pt x="72946" y="7394"/>
                  </a:cubicBezTo>
                  <a:cubicBezTo>
                    <a:pt x="73102" y="6479"/>
                    <a:pt x="73810" y="6098"/>
                    <a:pt x="74674" y="5995"/>
                  </a:cubicBezTo>
                  <a:lnTo>
                    <a:pt x="74674" y="5977"/>
                  </a:lnTo>
                  <a:cubicBezTo>
                    <a:pt x="74726" y="5545"/>
                    <a:pt x="74830" y="5113"/>
                    <a:pt x="74951" y="4681"/>
                  </a:cubicBezTo>
                  <a:cubicBezTo>
                    <a:pt x="75072" y="4370"/>
                    <a:pt x="75435" y="4076"/>
                    <a:pt x="75124" y="3748"/>
                  </a:cubicBezTo>
                  <a:cubicBezTo>
                    <a:pt x="74832" y="3467"/>
                    <a:pt x="74483" y="3396"/>
                    <a:pt x="74119" y="3396"/>
                  </a:cubicBezTo>
                  <a:cubicBezTo>
                    <a:pt x="73856" y="3396"/>
                    <a:pt x="73587" y="3433"/>
                    <a:pt x="73326" y="3454"/>
                  </a:cubicBezTo>
                  <a:cubicBezTo>
                    <a:pt x="72946" y="3506"/>
                    <a:pt x="72756" y="3748"/>
                    <a:pt x="72704" y="4180"/>
                  </a:cubicBezTo>
                  <a:cubicBezTo>
                    <a:pt x="72601" y="5252"/>
                    <a:pt x="72134" y="6098"/>
                    <a:pt x="70959" y="6340"/>
                  </a:cubicBezTo>
                  <a:cubicBezTo>
                    <a:pt x="70855" y="6427"/>
                    <a:pt x="70769" y="6513"/>
                    <a:pt x="70665" y="6617"/>
                  </a:cubicBezTo>
                  <a:cubicBezTo>
                    <a:pt x="70786" y="6859"/>
                    <a:pt x="70924" y="7083"/>
                    <a:pt x="71097" y="7291"/>
                  </a:cubicBezTo>
                  <a:cubicBezTo>
                    <a:pt x="71304" y="7412"/>
                    <a:pt x="71546" y="7515"/>
                    <a:pt x="71788" y="7567"/>
                  </a:cubicBezTo>
                  <a:cubicBezTo>
                    <a:pt x="71650" y="7550"/>
                    <a:pt x="71512" y="7541"/>
                    <a:pt x="71374" y="7541"/>
                  </a:cubicBezTo>
                  <a:cubicBezTo>
                    <a:pt x="71235" y="7541"/>
                    <a:pt x="71097" y="7550"/>
                    <a:pt x="70959" y="7567"/>
                  </a:cubicBezTo>
                  <a:cubicBezTo>
                    <a:pt x="70569" y="7671"/>
                    <a:pt x="70173" y="7708"/>
                    <a:pt x="69775" y="7708"/>
                  </a:cubicBezTo>
                  <a:cubicBezTo>
                    <a:pt x="68812" y="7708"/>
                    <a:pt x="67832" y="7494"/>
                    <a:pt x="66868" y="7494"/>
                  </a:cubicBezTo>
                  <a:cubicBezTo>
                    <a:pt x="66108" y="7494"/>
                    <a:pt x="65357" y="7627"/>
                    <a:pt x="64634" y="8103"/>
                  </a:cubicBezTo>
                  <a:cubicBezTo>
                    <a:pt x="64271" y="8345"/>
                    <a:pt x="63580" y="8379"/>
                    <a:pt x="63666" y="8863"/>
                  </a:cubicBezTo>
                  <a:cubicBezTo>
                    <a:pt x="63752" y="9382"/>
                    <a:pt x="64167" y="9900"/>
                    <a:pt x="64547" y="10315"/>
                  </a:cubicBezTo>
                  <a:cubicBezTo>
                    <a:pt x="64666" y="10447"/>
                    <a:pt x="64798" y="10498"/>
                    <a:pt x="64939" y="10498"/>
                  </a:cubicBezTo>
                  <a:cubicBezTo>
                    <a:pt x="65148" y="10498"/>
                    <a:pt x="65375" y="10387"/>
                    <a:pt x="65602" y="10263"/>
                  </a:cubicBezTo>
                  <a:cubicBezTo>
                    <a:pt x="66124" y="9977"/>
                    <a:pt x="66711" y="9789"/>
                    <a:pt x="67269" y="9556"/>
                  </a:cubicBezTo>
                  <a:lnTo>
                    <a:pt x="67269" y="9556"/>
                  </a:lnTo>
                  <a:cubicBezTo>
                    <a:pt x="66173" y="11022"/>
                    <a:pt x="64072" y="10911"/>
                    <a:pt x="62975" y="11974"/>
                  </a:cubicBezTo>
                  <a:cubicBezTo>
                    <a:pt x="62086" y="12850"/>
                    <a:pt x="61268" y="13162"/>
                    <a:pt x="60357" y="13162"/>
                  </a:cubicBezTo>
                  <a:cubicBezTo>
                    <a:pt x="59993" y="13162"/>
                    <a:pt x="59613" y="13112"/>
                    <a:pt x="59207" y="13028"/>
                  </a:cubicBezTo>
                  <a:cubicBezTo>
                    <a:pt x="58430" y="12873"/>
                    <a:pt x="57687" y="12510"/>
                    <a:pt x="56926" y="12233"/>
                  </a:cubicBezTo>
                  <a:cubicBezTo>
                    <a:pt x="57173" y="12050"/>
                    <a:pt x="57402" y="11981"/>
                    <a:pt x="57619" y="11981"/>
                  </a:cubicBezTo>
                  <a:cubicBezTo>
                    <a:pt x="58162" y="11981"/>
                    <a:pt x="58632" y="12416"/>
                    <a:pt x="59138" y="12613"/>
                  </a:cubicBezTo>
                  <a:cubicBezTo>
                    <a:pt x="59332" y="12687"/>
                    <a:pt x="59512" y="12718"/>
                    <a:pt x="59680" y="12718"/>
                  </a:cubicBezTo>
                  <a:cubicBezTo>
                    <a:pt x="60502" y="12718"/>
                    <a:pt x="61062" y="11967"/>
                    <a:pt x="61765" y="11680"/>
                  </a:cubicBezTo>
                  <a:cubicBezTo>
                    <a:pt x="62404" y="11421"/>
                    <a:pt x="61903" y="10851"/>
                    <a:pt x="61661" y="10384"/>
                  </a:cubicBezTo>
                  <a:cubicBezTo>
                    <a:pt x="61454" y="9987"/>
                    <a:pt x="61921" y="9745"/>
                    <a:pt x="62249" y="9537"/>
                  </a:cubicBezTo>
                  <a:cubicBezTo>
                    <a:pt x="62664" y="9295"/>
                    <a:pt x="63441" y="9226"/>
                    <a:pt x="63182" y="8518"/>
                  </a:cubicBezTo>
                  <a:cubicBezTo>
                    <a:pt x="63018" y="8098"/>
                    <a:pt x="62703" y="8030"/>
                    <a:pt x="62354" y="8030"/>
                  </a:cubicBezTo>
                  <a:cubicBezTo>
                    <a:pt x="62187" y="8030"/>
                    <a:pt x="62013" y="8045"/>
                    <a:pt x="61845" y="8045"/>
                  </a:cubicBezTo>
                  <a:cubicBezTo>
                    <a:pt x="61771" y="8045"/>
                    <a:pt x="61698" y="8042"/>
                    <a:pt x="61627" y="8034"/>
                  </a:cubicBezTo>
                  <a:cubicBezTo>
                    <a:pt x="61564" y="8027"/>
                    <a:pt x="61502" y="8024"/>
                    <a:pt x="61440" y="8024"/>
                  </a:cubicBezTo>
                  <a:cubicBezTo>
                    <a:pt x="60620" y="8024"/>
                    <a:pt x="59973" y="8583"/>
                    <a:pt x="59080" y="8583"/>
                  </a:cubicBezTo>
                  <a:cubicBezTo>
                    <a:pt x="59004" y="8583"/>
                    <a:pt x="58925" y="8579"/>
                    <a:pt x="58844" y="8570"/>
                  </a:cubicBezTo>
                  <a:cubicBezTo>
                    <a:pt x="57410" y="8414"/>
                    <a:pt x="56391" y="7671"/>
                    <a:pt x="55181" y="7187"/>
                  </a:cubicBezTo>
                  <a:cubicBezTo>
                    <a:pt x="54440" y="6892"/>
                    <a:pt x="53723" y="6767"/>
                    <a:pt x="53025" y="6767"/>
                  </a:cubicBezTo>
                  <a:cubicBezTo>
                    <a:pt x="51022" y="6767"/>
                    <a:pt x="49177" y="7799"/>
                    <a:pt x="47370" y="8812"/>
                  </a:cubicBezTo>
                  <a:cubicBezTo>
                    <a:pt x="46903" y="9071"/>
                    <a:pt x="46765" y="9434"/>
                    <a:pt x="46972" y="9969"/>
                  </a:cubicBezTo>
                  <a:cubicBezTo>
                    <a:pt x="47155" y="10426"/>
                    <a:pt x="47351" y="10748"/>
                    <a:pt x="47819" y="10748"/>
                  </a:cubicBezTo>
                  <a:cubicBezTo>
                    <a:pt x="47883" y="10748"/>
                    <a:pt x="47952" y="10742"/>
                    <a:pt x="48026" y="10730"/>
                  </a:cubicBezTo>
                  <a:lnTo>
                    <a:pt x="50498" y="10280"/>
                  </a:lnTo>
                  <a:cubicBezTo>
                    <a:pt x="50618" y="10263"/>
                    <a:pt x="50739" y="10229"/>
                    <a:pt x="50878" y="10194"/>
                  </a:cubicBezTo>
                  <a:lnTo>
                    <a:pt x="50878" y="10194"/>
                  </a:lnTo>
                  <a:cubicBezTo>
                    <a:pt x="50878" y="10298"/>
                    <a:pt x="50860" y="10401"/>
                    <a:pt x="50860" y="10505"/>
                  </a:cubicBezTo>
                  <a:cubicBezTo>
                    <a:pt x="50614" y="11663"/>
                    <a:pt x="50148" y="12321"/>
                    <a:pt x="49280" y="12321"/>
                  </a:cubicBezTo>
                  <a:cubicBezTo>
                    <a:pt x="48931" y="12321"/>
                    <a:pt x="48517" y="12214"/>
                    <a:pt x="48026" y="11991"/>
                  </a:cubicBezTo>
                  <a:cubicBezTo>
                    <a:pt x="46374" y="11254"/>
                    <a:pt x="44693" y="10979"/>
                    <a:pt x="42955" y="10979"/>
                  </a:cubicBezTo>
                  <a:cubicBezTo>
                    <a:pt x="42002" y="10979"/>
                    <a:pt x="41033" y="11062"/>
                    <a:pt x="40042" y="11196"/>
                  </a:cubicBezTo>
                  <a:cubicBezTo>
                    <a:pt x="38536" y="11404"/>
                    <a:pt x="37062" y="12285"/>
                    <a:pt x="35569" y="12285"/>
                  </a:cubicBezTo>
                  <a:cubicBezTo>
                    <a:pt x="35195" y="12285"/>
                    <a:pt x="34820" y="12230"/>
                    <a:pt x="34443" y="12095"/>
                  </a:cubicBezTo>
                  <a:cubicBezTo>
                    <a:pt x="32698" y="11490"/>
                    <a:pt x="30900" y="11110"/>
                    <a:pt x="29068" y="10920"/>
                  </a:cubicBezTo>
                  <a:cubicBezTo>
                    <a:pt x="27080" y="10698"/>
                    <a:pt x="25171" y="10202"/>
                    <a:pt x="23146" y="10202"/>
                  </a:cubicBezTo>
                  <a:cubicBezTo>
                    <a:pt x="22337" y="10202"/>
                    <a:pt x="21510" y="10281"/>
                    <a:pt x="20652" y="10488"/>
                  </a:cubicBezTo>
                  <a:cubicBezTo>
                    <a:pt x="18383" y="11055"/>
                    <a:pt x="16215" y="12269"/>
                    <a:pt x="13793" y="12269"/>
                  </a:cubicBezTo>
                  <a:cubicBezTo>
                    <a:pt x="13559" y="12269"/>
                    <a:pt x="13322" y="12258"/>
                    <a:pt x="13083" y="12233"/>
                  </a:cubicBezTo>
                  <a:cubicBezTo>
                    <a:pt x="13049" y="12230"/>
                    <a:pt x="13015" y="12229"/>
                    <a:pt x="12982" y="12229"/>
                  </a:cubicBezTo>
                  <a:cubicBezTo>
                    <a:pt x="12473" y="12229"/>
                    <a:pt x="12176" y="12605"/>
                    <a:pt x="12323" y="13287"/>
                  </a:cubicBezTo>
                  <a:cubicBezTo>
                    <a:pt x="12498" y="14071"/>
                    <a:pt x="12325" y="14707"/>
                    <a:pt x="11687" y="14707"/>
                  </a:cubicBezTo>
                  <a:cubicBezTo>
                    <a:pt x="11510" y="14707"/>
                    <a:pt x="11296" y="14658"/>
                    <a:pt x="11044" y="14549"/>
                  </a:cubicBezTo>
                  <a:cubicBezTo>
                    <a:pt x="10655" y="14378"/>
                    <a:pt x="10292" y="14308"/>
                    <a:pt x="9947" y="14308"/>
                  </a:cubicBezTo>
                  <a:cubicBezTo>
                    <a:pt x="9034" y="14308"/>
                    <a:pt x="8242" y="14801"/>
                    <a:pt x="7415" y="15240"/>
                  </a:cubicBezTo>
                  <a:cubicBezTo>
                    <a:pt x="6965" y="15482"/>
                    <a:pt x="6672" y="15914"/>
                    <a:pt x="6879" y="16467"/>
                  </a:cubicBezTo>
                  <a:cubicBezTo>
                    <a:pt x="7027" y="16886"/>
                    <a:pt x="7334" y="16988"/>
                    <a:pt x="7700" y="16988"/>
                  </a:cubicBezTo>
                  <a:cubicBezTo>
                    <a:pt x="7802" y="16988"/>
                    <a:pt x="7910" y="16980"/>
                    <a:pt x="8020" y="16968"/>
                  </a:cubicBezTo>
                  <a:cubicBezTo>
                    <a:pt x="8305" y="16929"/>
                    <a:pt x="8590" y="16910"/>
                    <a:pt x="8875" y="16910"/>
                  </a:cubicBezTo>
                  <a:cubicBezTo>
                    <a:pt x="8970" y="16910"/>
                    <a:pt x="9065" y="16912"/>
                    <a:pt x="9160" y="16917"/>
                  </a:cubicBezTo>
                  <a:cubicBezTo>
                    <a:pt x="9186" y="16919"/>
                    <a:pt x="9214" y="16920"/>
                    <a:pt x="9242" y="16920"/>
                  </a:cubicBezTo>
                  <a:cubicBezTo>
                    <a:pt x="9458" y="16920"/>
                    <a:pt x="9735" y="16862"/>
                    <a:pt x="9947" y="16862"/>
                  </a:cubicBezTo>
                  <a:cubicBezTo>
                    <a:pt x="10131" y="16862"/>
                    <a:pt x="10266" y="16906"/>
                    <a:pt x="10266" y="17072"/>
                  </a:cubicBezTo>
                  <a:cubicBezTo>
                    <a:pt x="10266" y="17498"/>
                    <a:pt x="9728" y="17637"/>
                    <a:pt x="9291" y="17637"/>
                  </a:cubicBezTo>
                  <a:cubicBezTo>
                    <a:pt x="9214" y="17637"/>
                    <a:pt x="9141" y="17633"/>
                    <a:pt x="9074" y="17625"/>
                  </a:cubicBezTo>
                  <a:cubicBezTo>
                    <a:pt x="8873" y="17604"/>
                    <a:pt x="8677" y="17594"/>
                    <a:pt x="8484" y="17594"/>
                  </a:cubicBezTo>
                  <a:cubicBezTo>
                    <a:pt x="6314" y="17594"/>
                    <a:pt x="4587" y="18859"/>
                    <a:pt x="2714" y="19716"/>
                  </a:cubicBezTo>
                  <a:cubicBezTo>
                    <a:pt x="1193" y="20407"/>
                    <a:pt x="2351" y="21548"/>
                    <a:pt x="2282" y="22429"/>
                  </a:cubicBezTo>
                  <a:cubicBezTo>
                    <a:pt x="2264" y="22814"/>
                    <a:pt x="2455" y="22907"/>
                    <a:pt x="2706" y="22907"/>
                  </a:cubicBezTo>
                  <a:cubicBezTo>
                    <a:pt x="2939" y="22907"/>
                    <a:pt x="3223" y="22827"/>
                    <a:pt x="3440" y="22827"/>
                  </a:cubicBezTo>
                  <a:cubicBezTo>
                    <a:pt x="3665" y="22827"/>
                    <a:pt x="3872" y="22982"/>
                    <a:pt x="4079" y="23069"/>
                  </a:cubicBezTo>
                  <a:cubicBezTo>
                    <a:pt x="3924" y="23242"/>
                    <a:pt x="3751" y="23380"/>
                    <a:pt x="3544" y="23501"/>
                  </a:cubicBezTo>
                  <a:cubicBezTo>
                    <a:pt x="2610" y="23881"/>
                    <a:pt x="1643" y="24192"/>
                    <a:pt x="709" y="24589"/>
                  </a:cubicBezTo>
                  <a:cubicBezTo>
                    <a:pt x="329" y="24745"/>
                    <a:pt x="1" y="25142"/>
                    <a:pt x="226" y="25609"/>
                  </a:cubicBezTo>
                  <a:cubicBezTo>
                    <a:pt x="325" y="25816"/>
                    <a:pt x="462" y="25880"/>
                    <a:pt x="615" y="25880"/>
                  </a:cubicBezTo>
                  <a:cubicBezTo>
                    <a:pt x="807" y="25880"/>
                    <a:pt x="1026" y="25778"/>
                    <a:pt x="1228" y="25730"/>
                  </a:cubicBezTo>
                  <a:cubicBezTo>
                    <a:pt x="2248" y="25454"/>
                    <a:pt x="3354" y="25350"/>
                    <a:pt x="4252" y="24866"/>
                  </a:cubicBezTo>
                  <a:cubicBezTo>
                    <a:pt x="4601" y="24679"/>
                    <a:pt x="4965" y="24620"/>
                    <a:pt x="5336" y="24620"/>
                  </a:cubicBezTo>
                  <a:cubicBezTo>
                    <a:pt x="5952" y="24620"/>
                    <a:pt x="6585" y="24782"/>
                    <a:pt x="7191" y="24782"/>
                  </a:cubicBezTo>
                  <a:cubicBezTo>
                    <a:pt x="7702" y="24782"/>
                    <a:pt x="8195" y="24667"/>
                    <a:pt x="8642" y="24244"/>
                  </a:cubicBezTo>
                  <a:cubicBezTo>
                    <a:pt x="9143" y="23760"/>
                    <a:pt x="9627" y="23276"/>
                    <a:pt x="10128" y="22809"/>
                  </a:cubicBezTo>
                  <a:cubicBezTo>
                    <a:pt x="10518" y="22438"/>
                    <a:pt x="10935" y="22335"/>
                    <a:pt x="11366" y="22335"/>
                  </a:cubicBezTo>
                  <a:cubicBezTo>
                    <a:pt x="11904" y="22335"/>
                    <a:pt x="12465" y="22495"/>
                    <a:pt x="13026" y="22495"/>
                  </a:cubicBezTo>
                  <a:cubicBezTo>
                    <a:pt x="13270" y="22495"/>
                    <a:pt x="13515" y="22465"/>
                    <a:pt x="13757" y="22377"/>
                  </a:cubicBezTo>
                  <a:cubicBezTo>
                    <a:pt x="14876" y="21972"/>
                    <a:pt x="15968" y="21278"/>
                    <a:pt x="17215" y="21278"/>
                  </a:cubicBezTo>
                  <a:cubicBezTo>
                    <a:pt x="17721" y="21278"/>
                    <a:pt x="18252" y="21392"/>
                    <a:pt x="18820" y="21686"/>
                  </a:cubicBezTo>
                  <a:cubicBezTo>
                    <a:pt x="20272" y="22429"/>
                    <a:pt x="22242" y="22343"/>
                    <a:pt x="21966" y="24780"/>
                  </a:cubicBezTo>
                  <a:cubicBezTo>
                    <a:pt x="21914" y="25212"/>
                    <a:pt x="22104" y="25868"/>
                    <a:pt x="22415" y="26127"/>
                  </a:cubicBezTo>
                  <a:cubicBezTo>
                    <a:pt x="23746" y="27251"/>
                    <a:pt x="23659" y="29411"/>
                    <a:pt x="23210" y="29981"/>
                  </a:cubicBezTo>
                  <a:cubicBezTo>
                    <a:pt x="22052" y="31485"/>
                    <a:pt x="22484" y="32573"/>
                    <a:pt x="22985" y="33973"/>
                  </a:cubicBezTo>
                  <a:cubicBezTo>
                    <a:pt x="23124" y="34405"/>
                    <a:pt x="22795" y="35045"/>
                    <a:pt x="22553" y="35529"/>
                  </a:cubicBezTo>
                  <a:cubicBezTo>
                    <a:pt x="21447" y="37844"/>
                    <a:pt x="19356" y="39469"/>
                    <a:pt x="18233" y="41802"/>
                  </a:cubicBezTo>
                  <a:cubicBezTo>
                    <a:pt x="17455" y="43409"/>
                    <a:pt x="17058" y="48783"/>
                    <a:pt x="18354" y="49734"/>
                  </a:cubicBezTo>
                  <a:cubicBezTo>
                    <a:pt x="20220" y="51116"/>
                    <a:pt x="19927" y="52862"/>
                    <a:pt x="20238" y="54659"/>
                  </a:cubicBezTo>
                  <a:cubicBezTo>
                    <a:pt x="20428" y="55748"/>
                    <a:pt x="20410" y="57528"/>
                    <a:pt x="20687" y="57752"/>
                  </a:cubicBezTo>
                  <a:cubicBezTo>
                    <a:pt x="22380" y="59083"/>
                    <a:pt x="22242" y="61364"/>
                    <a:pt x="23625" y="62764"/>
                  </a:cubicBezTo>
                  <a:cubicBezTo>
                    <a:pt x="23915" y="63066"/>
                    <a:pt x="24197" y="63258"/>
                    <a:pt x="24508" y="63258"/>
                  </a:cubicBezTo>
                  <a:cubicBezTo>
                    <a:pt x="24660" y="63258"/>
                    <a:pt x="24820" y="63212"/>
                    <a:pt x="24990" y="63110"/>
                  </a:cubicBezTo>
                  <a:cubicBezTo>
                    <a:pt x="25508" y="62816"/>
                    <a:pt x="25526" y="62246"/>
                    <a:pt x="25197" y="61831"/>
                  </a:cubicBezTo>
                  <a:cubicBezTo>
                    <a:pt x="23607" y="59671"/>
                    <a:pt x="23746" y="56888"/>
                    <a:pt x="22536" y="54590"/>
                  </a:cubicBezTo>
                  <a:cubicBezTo>
                    <a:pt x="22415" y="54348"/>
                    <a:pt x="22605" y="53933"/>
                    <a:pt x="22692" y="53605"/>
                  </a:cubicBezTo>
                  <a:cubicBezTo>
                    <a:pt x="22704" y="53568"/>
                    <a:pt x="22878" y="53539"/>
                    <a:pt x="22981" y="53539"/>
                  </a:cubicBezTo>
                  <a:cubicBezTo>
                    <a:pt x="23021" y="53539"/>
                    <a:pt x="23050" y="53543"/>
                    <a:pt x="23054" y="53553"/>
                  </a:cubicBezTo>
                  <a:cubicBezTo>
                    <a:pt x="23175" y="53812"/>
                    <a:pt x="23366" y="54106"/>
                    <a:pt x="23366" y="54400"/>
                  </a:cubicBezTo>
                  <a:cubicBezTo>
                    <a:pt x="23383" y="56819"/>
                    <a:pt x="24973" y="58617"/>
                    <a:pt x="26027" y="60569"/>
                  </a:cubicBezTo>
                  <a:cubicBezTo>
                    <a:pt x="26977" y="62297"/>
                    <a:pt x="28654" y="63663"/>
                    <a:pt x="27720" y="65978"/>
                  </a:cubicBezTo>
                  <a:cubicBezTo>
                    <a:pt x="27530" y="66445"/>
                    <a:pt x="27928" y="66791"/>
                    <a:pt x="28273" y="67136"/>
                  </a:cubicBezTo>
                  <a:cubicBezTo>
                    <a:pt x="29138" y="68000"/>
                    <a:pt x="30226" y="68536"/>
                    <a:pt x="31246" y="69193"/>
                  </a:cubicBezTo>
                  <a:cubicBezTo>
                    <a:pt x="32910" y="70222"/>
                    <a:pt x="34447" y="71516"/>
                    <a:pt x="36422" y="71516"/>
                  </a:cubicBezTo>
                  <a:cubicBezTo>
                    <a:pt x="36867" y="71516"/>
                    <a:pt x="37334" y="71451"/>
                    <a:pt x="37830" y="71301"/>
                  </a:cubicBezTo>
                  <a:cubicBezTo>
                    <a:pt x="37930" y="71272"/>
                    <a:pt x="38022" y="71258"/>
                    <a:pt x="38107" y="71258"/>
                  </a:cubicBezTo>
                  <a:cubicBezTo>
                    <a:pt x="38527" y="71258"/>
                    <a:pt x="38793" y="71582"/>
                    <a:pt x="39023" y="71941"/>
                  </a:cubicBezTo>
                  <a:cubicBezTo>
                    <a:pt x="39748" y="73098"/>
                    <a:pt x="40768" y="73721"/>
                    <a:pt x="42116" y="74032"/>
                  </a:cubicBezTo>
                  <a:cubicBezTo>
                    <a:pt x="43585" y="74360"/>
                    <a:pt x="45296" y="74775"/>
                    <a:pt x="45745" y="76399"/>
                  </a:cubicBezTo>
                  <a:cubicBezTo>
                    <a:pt x="46194" y="78110"/>
                    <a:pt x="47439" y="79112"/>
                    <a:pt x="48648" y="79907"/>
                  </a:cubicBezTo>
                  <a:cubicBezTo>
                    <a:pt x="49237" y="80296"/>
                    <a:pt x="50039" y="81326"/>
                    <a:pt x="50895" y="81326"/>
                  </a:cubicBezTo>
                  <a:cubicBezTo>
                    <a:pt x="51372" y="81326"/>
                    <a:pt x="51865" y="81007"/>
                    <a:pt x="52347" y="80080"/>
                  </a:cubicBezTo>
                  <a:cubicBezTo>
                    <a:pt x="52462" y="79850"/>
                    <a:pt x="52631" y="79714"/>
                    <a:pt x="52813" y="79714"/>
                  </a:cubicBezTo>
                  <a:cubicBezTo>
                    <a:pt x="53013" y="79714"/>
                    <a:pt x="53228" y="79880"/>
                    <a:pt x="53401" y="80270"/>
                  </a:cubicBezTo>
                  <a:cubicBezTo>
                    <a:pt x="54593" y="83156"/>
                    <a:pt x="53919" y="85697"/>
                    <a:pt x="51621" y="87943"/>
                  </a:cubicBezTo>
                  <a:cubicBezTo>
                    <a:pt x="50498" y="89049"/>
                    <a:pt x="49806" y="90604"/>
                    <a:pt x="50774" y="92194"/>
                  </a:cubicBezTo>
                  <a:cubicBezTo>
                    <a:pt x="51085" y="92730"/>
                    <a:pt x="51068" y="92886"/>
                    <a:pt x="50688" y="93283"/>
                  </a:cubicBezTo>
                  <a:cubicBezTo>
                    <a:pt x="49685" y="94337"/>
                    <a:pt x="49703" y="95875"/>
                    <a:pt x="50567" y="96636"/>
                  </a:cubicBezTo>
                  <a:cubicBezTo>
                    <a:pt x="52208" y="98087"/>
                    <a:pt x="52986" y="99971"/>
                    <a:pt x="53971" y="101803"/>
                  </a:cubicBezTo>
                  <a:cubicBezTo>
                    <a:pt x="55440" y="104516"/>
                    <a:pt x="56771" y="107281"/>
                    <a:pt x="59933" y="108629"/>
                  </a:cubicBezTo>
                  <a:cubicBezTo>
                    <a:pt x="61661" y="109372"/>
                    <a:pt x="62629" y="111014"/>
                    <a:pt x="62664" y="113122"/>
                  </a:cubicBezTo>
                  <a:cubicBezTo>
                    <a:pt x="62716" y="116319"/>
                    <a:pt x="62871" y="119516"/>
                    <a:pt x="63096" y="122713"/>
                  </a:cubicBezTo>
                  <a:cubicBezTo>
                    <a:pt x="63251" y="125115"/>
                    <a:pt x="64426" y="127431"/>
                    <a:pt x="63631" y="129920"/>
                  </a:cubicBezTo>
                  <a:cubicBezTo>
                    <a:pt x="63303" y="130922"/>
                    <a:pt x="63459" y="131907"/>
                    <a:pt x="63839" y="132875"/>
                  </a:cubicBezTo>
                  <a:cubicBezTo>
                    <a:pt x="64323" y="134067"/>
                    <a:pt x="64461" y="135363"/>
                    <a:pt x="64288" y="136642"/>
                  </a:cubicBezTo>
                  <a:cubicBezTo>
                    <a:pt x="64184" y="137593"/>
                    <a:pt x="64582" y="138664"/>
                    <a:pt x="65653" y="139148"/>
                  </a:cubicBezTo>
                  <a:cubicBezTo>
                    <a:pt x="65680" y="139159"/>
                    <a:pt x="65711" y="139163"/>
                    <a:pt x="65743" y="139163"/>
                  </a:cubicBezTo>
                  <a:cubicBezTo>
                    <a:pt x="65886" y="139163"/>
                    <a:pt x="66069" y="139076"/>
                    <a:pt x="66205" y="139076"/>
                  </a:cubicBezTo>
                  <a:cubicBezTo>
                    <a:pt x="66332" y="139076"/>
                    <a:pt x="66419" y="139151"/>
                    <a:pt x="66397" y="139442"/>
                  </a:cubicBezTo>
                  <a:cubicBezTo>
                    <a:pt x="66362" y="139995"/>
                    <a:pt x="67071" y="140565"/>
                    <a:pt x="66293" y="141135"/>
                  </a:cubicBezTo>
                  <a:cubicBezTo>
                    <a:pt x="65895" y="141412"/>
                    <a:pt x="65360" y="142259"/>
                    <a:pt x="65774" y="142414"/>
                  </a:cubicBezTo>
                  <a:cubicBezTo>
                    <a:pt x="66898" y="142846"/>
                    <a:pt x="66500" y="143797"/>
                    <a:pt x="66777" y="144488"/>
                  </a:cubicBezTo>
                  <a:cubicBezTo>
                    <a:pt x="67468" y="146164"/>
                    <a:pt x="68505" y="147668"/>
                    <a:pt x="69801" y="148929"/>
                  </a:cubicBezTo>
                  <a:cubicBezTo>
                    <a:pt x="71823" y="150906"/>
                    <a:pt x="74091" y="152091"/>
                    <a:pt x="76808" y="152091"/>
                  </a:cubicBezTo>
                  <a:cubicBezTo>
                    <a:pt x="77226" y="152091"/>
                    <a:pt x="77656" y="152063"/>
                    <a:pt x="78096" y="152005"/>
                  </a:cubicBezTo>
                  <a:cubicBezTo>
                    <a:pt x="78355" y="151953"/>
                    <a:pt x="78580" y="151781"/>
                    <a:pt x="78718" y="151556"/>
                  </a:cubicBezTo>
                  <a:cubicBezTo>
                    <a:pt x="78874" y="151262"/>
                    <a:pt x="78615" y="151038"/>
                    <a:pt x="78355" y="150882"/>
                  </a:cubicBezTo>
                  <a:cubicBezTo>
                    <a:pt x="77595" y="150415"/>
                    <a:pt x="76835" y="149914"/>
                    <a:pt x="76040" y="149482"/>
                  </a:cubicBezTo>
                  <a:cubicBezTo>
                    <a:pt x="73914" y="148342"/>
                    <a:pt x="73551" y="146648"/>
                    <a:pt x="74899" y="144695"/>
                  </a:cubicBezTo>
                  <a:cubicBezTo>
                    <a:pt x="75608" y="143658"/>
                    <a:pt x="75694" y="142570"/>
                    <a:pt x="74173" y="142017"/>
                  </a:cubicBezTo>
                  <a:cubicBezTo>
                    <a:pt x="73707" y="141861"/>
                    <a:pt x="72929" y="141550"/>
                    <a:pt x="73551" y="140997"/>
                  </a:cubicBezTo>
                  <a:cubicBezTo>
                    <a:pt x="74260" y="140340"/>
                    <a:pt x="74260" y="139597"/>
                    <a:pt x="74415" y="138837"/>
                  </a:cubicBezTo>
                  <a:cubicBezTo>
                    <a:pt x="74605" y="137783"/>
                    <a:pt x="73534" y="136193"/>
                    <a:pt x="75677" y="135985"/>
                  </a:cubicBezTo>
                  <a:cubicBezTo>
                    <a:pt x="75746" y="135985"/>
                    <a:pt x="75850" y="135588"/>
                    <a:pt x="75798" y="135432"/>
                  </a:cubicBezTo>
                  <a:cubicBezTo>
                    <a:pt x="75444" y="134260"/>
                    <a:pt x="75867" y="133923"/>
                    <a:pt x="76900" y="133923"/>
                  </a:cubicBezTo>
                  <a:cubicBezTo>
                    <a:pt x="76978" y="133923"/>
                    <a:pt x="77060" y="133925"/>
                    <a:pt x="77146" y="133929"/>
                  </a:cubicBezTo>
                  <a:cubicBezTo>
                    <a:pt x="77188" y="133931"/>
                    <a:pt x="77231" y="133932"/>
                    <a:pt x="77272" y="133932"/>
                  </a:cubicBezTo>
                  <a:cubicBezTo>
                    <a:pt x="78202" y="133932"/>
                    <a:pt x="78980" y="133388"/>
                    <a:pt x="79427" y="132512"/>
                  </a:cubicBezTo>
                  <a:cubicBezTo>
                    <a:pt x="79859" y="131648"/>
                    <a:pt x="79738" y="130836"/>
                    <a:pt x="79047" y="130110"/>
                  </a:cubicBezTo>
                  <a:cubicBezTo>
                    <a:pt x="78857" y="129902"/>
                    <a:pt x="78822" y="129557"/>
                    <a:pt x="78701" y="129280"/>
                  </a:cubicBezTo>
                  <a:lnTo>
                    <a:pt x="78701" y="129280"/>
                  </a:lnTo>
                  <a:cubicBezTo>
                    <a:pt x="78977" y="129298"/>
                    <a:pt x="79237" y="129332"/>
                    <a:pt x="79513" y="129384"/>
                  </a:cubicBezTo>
                  <a:cubicBezTo>
                    <a:pt x="79669" y="129427"/>
                    <a:pt x="79830" y="129448"/>
                    <a:pt x="79991" y="129448"/>
                  </a:cubicBezTo>
                  <a:cubicBezTo>
                    <a:pt x="80347" y="129448"/>
                    <a:pt x="80702" y="129344"/>
                    <a:pt x="80999" y="129142"/>
                  </a:cubicBezTo>
                  <a:cubicBezTo>
                    <a:pt x="82900" y="128001"/>
                    <a:pt x="83350" y="125841"/>
                    <a:pt x="84473" y="124148"/>
                  </a:cubicBezTo>
                  <a:cubicBezTo>
                    <a:pt x="85216" y="123024"/>
                    <a:pt x="86149" y="121815"/>
                    <a:pt x="85544" y="120225"/>
                  </a:cubicBezTo>
                  <a:cubicBezTo>
                    <a:pt x="85026" y="118808"/>
                    <a:pt x="85959" y="118186"/>
                    <a:pt x="86927" y="117356"/>
                  </a:cubicBezTo>
                  <a:cubicBezTo>
                    <a:pt x="88258" y="116233"/>
                    <a:pt x="90314" y="116371"/>
                    <a:pt x="91230" y="115213"/>
                  </a:cubicBezTo>
                  <a:cubicBezTo>
                    <a:pt x="93096" y="112846"/>
                    <a:pt x="93788" y="109908"/>
                    <a:pt x="93874" y="106866"/>
                  </a:cubicBezTo>
                  <a:cubicBezTo>
                    <a:pt x="93909" y="105743"/>
                    <a:pt x="93563" y="104637"/>
                    <a:pt x="94635" y="103635"/>
                  </a:cubicBezTo>
                  <a:cubicBezTo>
                    <a:pt x="95637" y="102650"/>
                    <a:pt x="96432" y="101492"/>
                    <a:pt x="97002" y="100213"/>
                  </a:cubicBezTo>
                  <a:cubicBezTo>
                    <a:pt x="98350" y="97189"/>
                    <a:pt x="97555" y="95668"/>
                    <a:pt x="93770" y="93404"/>
                  </a:cubicBezTo>
                  <a:cubicBezTo>
                    <a:pt x="92864" y="92866"/>
                    <a:pt x="92012" y="92178"/>
                    <a:pt x="90923" y="92178"/>
                  </a:cubicBezTo>
                  <a:cubicBezTo>
                    <a:pt x="90787" y="92178"/>
                    <a:pt x="90648" y="92189"/>
                    <a:pt x="90504" y="92212"/>
                  </a:cubicBezTo>
                  <a:cubicBezTo>
                    <a:pt x="90375" y="92232"/>
                    <a:pt x="90250" y="92241"/>
                    <a:pt x="90128" y="92241"/>
                  </a:cubicBezTo>
                  <a:cubicBezTo>
                    <a:pt x="89316" y="92241"/>
                    <a:pt x="88640" y="91827"/>
                    <a:pt x="87964" y="91451"/>
                  </a:cubicBezTo>
                  <a:cubicBezTo>
                    <a:pt x="86720" y="90760"/>
                    <a:pt x="85423" y="90190"/>
                    <a:pt x="84076" y="89740"/>
                  </a:cubicBezTo>
                  <a:cubicBezTo>
                    <a:pt x="83419" y="89533"/>
                    <a:pt x="82365" y="89412"/>
                    <a:pt x="82226" y="88306"/>
                  </a:cubicBezTo>
                  <a:cubicBezTo>
                    <a:pt x="81898" y="85511"/>
                    <a:pt x="80349" y="82231"/>
                    <a:pt x="77208" y="82231"/>
                  </a:cubicBezTo>
                  <a:cubicBezTo>
                    <a:pt x="77047" y="82231"/>
                    <a:pt x="76883" y="82240"/>
                    <a:pt x="76714" y="82258"/>
                  </a:cubicBezTo>
                  <a:cubicBezTo>
                    <a:pt x="76610" y="82274"/>
                    <a:pt x="76507" y="82282"/>
                    <a:pt x="76405" y="82282"/>
                  </a:cubicBezTo>
                  <a:cubicBezTo>
                    <a:pt x="75873" y="82282"/>
                    <a:pt x="75365" y="82061"/>
                    <a:pt x="75003" y="81670"/>
                  </a:cubicBezTo>
                  <a:cubicBezTo>
                    <a:pt x="73810" y="80478"/>
                    <a:pt x="72722" y="79147"/>
                    <a:pt x="71356" y="78179"/>
                  </a:cubicBezTo>
                  <a:cubicBezTo>
                    <a:pt x="70652" y="77672"/>
                    <a:pt x="69937" y="76844"/>
                    <a:pt x="68958" y="76844"/>
                  </a:cubicBezTo>
                  <a:cubicBezTo>
                    <a:pt x="68735" y="76844"/>
                    <a:pt x="68499" y="76887"/>
                    <a:pt x="68246" y="76987"/>
                  </a:cubicBezTo>
                  <a:cubicBezTo>
                    <a:pt x="68013" y="77081"/>
                    <a:pt x="67785" y="77113"/>
                    <a:pt x="67562" y="77113"/>
                  </a:cubicBezTo>
                  <a:cubicBezTo>
                    <a:pt x="67089" y="77113"/>
                    <a:pt x="66635" y="76969"/>
                    <a:pt x="66189" y="76969"/>
                  </a:cubicBezTo>
                  <a:cubicBezTo>
                    <a:pt x="64783" y="76969"/>
                    <a:pt x="63941" y="75706"/>
                    <a:pt x="62605" y="75706"/>
                  </a:cubicBezTo>
                  <a:cubicBezTo>
                    <a:pt x="62579" y="75706"/>
                    <a:pt x="62552" y="75707"/>
                    <a:pt x="62525" y="75708"/>
                  </a:cubicBezTo>
                  <a:cubicBezTo>
                    <a:pt x="62280" y="75708"/>
                    <a:pt x="61828" y="76012"/>
                    <a:pt x="61511" y="76012"/>
                  </a:cubicBezTo>
                  <a:cubicBezTo>
                    <a:pt x="61248" y="76012"/>
                    <a:pt x="61077" y="75802"/>
                    <a:pt x="61195" y="75034"/>
                  </a:cubicBezTo>
                  <a:cubicBezTo>
                    <a:pt x="61232" y="74788"/>
                    <a:pt x="60883" y="74612"/>
                    <a:pt x="60617" y="74612"/>
                  </a:cubicBezTo>
                  <a:cubicBezTo>
                    <a:pt x="60509" y="74612"/>
                    <a:pt x="60415" y="74641"/>
                    <a:pt x="60365" y="74706"/>
                  </a:cubicBezTo>
                  <a:cubicBezTo>
                    <a:pt x="59225" y="76088"/>
                    <a:pt x="57099" y="76071"/>
                    <a:pt x="56166" y="77747"/>
                  </a:cubicBezTo>
                  <a:cubicBezTo>
                    <a:pt x="55842" y="78325"/>
                    <a:pt x="55457" y="78771"/>
                    <a:pt x="54917" y="78771"/>
                  </a:cubicBezTo>
                  <a:cubicBezTo>
                    <a:pt x="54649" y="78771"/>
                    <a:pt x="54343" y="78661"/>
                    <a:pt x="53988" y="78404"/>
                  </a:cubicBezTo>
                  <a:cubicBezTo>
                    <a:pt x="53637" y="78125"/>
                    <a:pt x="53206" y="77982"/>
                    <a:pt x="52772" y="77982"/>
                  </a:cubicBezTo>
                  <a:cubicBezTo>
                    <a:pt x="52480" y="77982"/>
                    <a:pt x="52186" y="78047"/>
                    <a:pt x="51915" y="78179"/>
                  </a:cubicBezTo>
                  <a:cubicBezTo>
                    <a:pt x="51373" y="78410"/>
                    <a:pt x="50918" y="78527"/>
                    <a:pt x="50541" y="78527"/>
                  </a:cubicBezTo>
                  <a:cubicBezTo>
                    <a:pt x="49618" y="78527"/>
                    <a:pt x="49166" y="77825"/>
                    <a:pt x="49080" y="76365"/>
                  </a:cubicBezTo>
                  <a:cubicBezTo>
                    <a:pt x="49046" y="75397"/>
                    <a:pt x="49184" y="74446"/>
                    <a:pt x="49478" y="73530"/>
                  </a:cubicBezTo>
                  <a:cubicBezTo>
                    <a:pt x="50012" y="71861"/>
                    <a:pt x="49095" y="70692"/>
                    <a:pt x="47366" y="70692"/>
                  </a:cubicBezTo>
                  <a:cubicBezTo>
                    <a:pt x="47305" y="70692"/>
                    <a:pt x="47243" y="70693"/>
                    <a:pt x="47179" y="70696"/>
                  </a:cubicBezTo>
                  <a:cubicBezTo>
                    <a:pt x="46730" y="70714"/>
                    <a:pt x="46281" y="70765"/>
                    <a:pt x="45814" y="70783"/>
                  </a:cubicBezTo>
                  <a:cubicBezTo>
                    <a:pt x="45755" y="70784"/>
                    <a:pt x="45699" y="70786"/>
                    <a:pt x="45645" y="70786"/>
                  </a:cubicBezTo>
                  <a:cubicBezTo>
                    <a:pt x="45148" y="70786"/>
                    <a:pt x="44886" y="70683"/>
                    <a:pt x="45088" y="69919"/>
                  </a:cubicBezTo>
                  <a:cubicBezTo>
                    <a:pt x="45469" y="68484"/>
                    <a:pt x="46143" y="67240"/>
                    <a:pt x="46886" y="65996"/>
                  </a:cubicBezTo>
                  <a:cubicBezTo>
                    <a:pt x="47214" y="65443"/>
                    <a:pt x="47231" y="64993"/>
                    <a:pt x="46747" y="64613"/>
                  </a:cubicBezTo>
                  <a:cubicBezTo>
                    <a:pt x="46406" y="64334"/>
                    <a:pt x="45929" y="64209"/>
                    <a:pt x="45417" y="64209"/>
                  </a:cubicBezTo>
                  <a:cubicBezTo>
                    <a:pt x="44221" y="64209"/>
                    <a:pt x="42833" y="64889"/>
                    <a:pt x="42531" y="65857"/>
                  </a:cubicBezTo>
                  <a:cubicBezTo>
                    <a:pt x="42161" y="67044"/>
                    <a:pt x="40793" y="67929"/>
                    <a:pt x="39553" y="67929"/>
                  </a:cubicBezTo>
                  <a:cubicBezTo>
                    <a:pt x="39113" y="67929"/>
                    <a:pt x="38689" y="67817"/>
                    <a:pt x="38331" y="67568"/>
                  </a:cubicBezTo>
                  <a:cubicBezTo>
                    <a:pt x="36966" y="66601"/>
                    <a:pt x="35998" y="64872"/>
                    <a:pt x="36517" y="63455"/>
                  </a:cubicBezTo>
                  <a:cubicBezTo>
                    <a:pt x="37571" y="60569"/>
                    <a:pt x="37986" y="56802"/>
                    <a:pt x="41822" y="56093"/>
                  </a:cubicBezTo>
                  <a:cubicBezTo>
                    <a:pt x="44259" y="55627"/>
                    <a:pt x="46696" y="55299"/>
                    <a:pt x="49167" y="55126"/>
                  </a:cubicBezTo>
                  <a:cubicBezTo>
                    <a:pt x="49252" y="55120"/>
                    <a:pt x="49338" y="55117"/>
                    <a:pt x="49425" y="55117"/>
                  </a:cubicBezTo>
                  <a:cubicBezTo>
                    <a:pt x="50819" y="55117"/>
                    <a:pt x="52364" y="55920"/>
                    <a:pt x="51811" y="58133"/>
                  </a:cubicBezTo>
                  <a:cubicBezTo>
                    <a:pt x="51707" y="58582"/>
                    <a:pt x="52087" y="59204"/>
                    <a:pt x="52329" y="59688"/>
                  </a:cubicBezTo>
                  <a:cubicBezTo>
                    <a:pt x="52602" y="60250"/>
                    <a:pt x="52992" y="60846"/>
                    <a:pt x="53666" y="60846"/>
                  </a:cubicBezTo>
                  <a:cubicBezTo>
                    <a:pt x="53675" y="60846"/>
                    <a:pt x="53685" y="60846"/>
                    <a:pt x="53695" y="60846"/>
                  </a:cubicBezTo>
                  <a:cubicBezTo>
                    <a:pt x="54455" y="60811"/>
                    <a:pt x="54628" y="60085"/>
                    <a:pt x="54852" y="59498"/>
                  </a:cubicBezTo>
                  <a:cubicBezTo>
                    <a:pt x="55146" y="58703"/>
                    <a:pt x="55146" y="57822"/>
                    <a:pt x="54887" y="57027"/>
                  </a:cubicBezTo>
                  <a:cubicBezTo>
                    <a:pt x="54127" y="54642"/>
                    <a:pt x="54922" y="53017"/>
                    <a:pt x="57116" y="51894"/>
                  </a:cubicBezTo>
                  <a:cubicBezTo>
                    <a:pt x="58291" y="51307"/>
                    <a:pt x="59328" y="50442"/>
                    <a:pt x="60469" y="49786"/>
                  </a:cubicBezTo>
                  <a:cubicBezTo>
                    <a:pt x="62128" y="48818"/>
                    <a:pt x="61575" y="46641"/>
                    <a:pt x="63096" y="45448"/>
                  </a:cubicBezTo>
                  <a:cubicBezTo>
                    <a:pt x="64720" y="44169"/>
                    <a:pt x="65757" y="42113"/>
                    <a:pt x="68194" y="42061"/>
                  </a:cubicBezTo>
                  <a:cubicBezTo>
                    <a:pt x="68574" y="42044"/>
                    <a:pt x="69006" y="41888"/>
                    <a:pt x="69075" y="41456"/>
                  </a:cubicBezTo>
                  <a:cubicBezTo>
                    <a:pt x="69369" y="39711"/>
                    <a:pt x="70924" y="39417"/>
                    <a:pt x="72151" y="38760"/>
                  </a:cubicBezTo>
                  <a:cubicBezTo>
                    <a:pt x="72321" y="38667"/>
                    <a:pt x="72565" y="38512"/>
                    <a:pt x="72753" y="38512"/>
                  </a:cubicBezTo>
                  <a:cubicBezTo>
                    <a:pt x="72950" y="38512"/>
                    <a:pt x="73086" y="38680"/>
                    <a:pt x="73015" y="39261"/>
                  </a:cubicBezTo>
                  <a:cubicBezTo>
                    <a:pt x="72956" y="39796"/>
                    <a:pt x="73330" y="40078"/>
                    <a:pt x="73743" y="40078"/>
                  </a:cubicBezTo>
                  <a:cubicBezTo>
                    <a:pt x="73931" y="40078"/>
                    <a:pt x="74127" y="40020"/>
                    <a:pt x="74294" y="39901"/>
                  </a:cubicBezTo>
                  <a:cubicBezTo>
                    <a:pt x="75746" y="38898"/>
                    <a:pt x="77457" y="38501"/>
                    <a:pt x="78995" y="37723"/>
                  </a:cubicBezTo>
                  <a:cubicBezTo>
                    <a:pt x="79738" y="37326"/>
                    <a:pt x="80291" y="36773"/>
                    <a:pt x="79790" y="35995"/>
                  </a:cubicBezTo>
                  <a:cubicBezTo>
                    <a:pt x="79597" y="35708"/>
                    <a:pt x="79414" y="35603"/>
                    <a:pt x="79239" y="35603"/>
                  </a:cubicBezTo>
                  <a:cubicBezTo>
                    <a:pt x="78865" y="35603"/>
                    <a:pt x="78524" y="36083"/>
                    <a:pt x="78183" y="36306"/>
                  </a:cubicBezTo>
                  <a:cubicBezTo>
                    <a:pt x="77820" y="36545"/>
                    <a:pt x="77447" y="36741"/>
                    <a:pt x="77083" y="36741"/>
                  </a:cubicBezTo>
                  <a:cubicBezTo>
                    <a:pt x="76789" y="36741"/>
                    <a:pt x="76501" y="36612"/>
                    <a:pt x="76230" y="36272"/>
                  </a:cubicBezTo>
                  <a:cubicBezTo>
                    <a:pt x="75677" y="35563"/>
                    <a:pt x="76126" y="35148"/>
                    <a:pt x="76731" y="34751"/>
                  </a:cubicBezTo>
                  <a:cubicBezTo>
                    <a:pt x="77318" y="34371"/>
                    <a:pt x="77284" y="33818"/>
                    <a:pt x="77025" y="33196"/>
                  </a:cubicBezTo>
                  <a:cubicBezTo>
                    <a:pt x="76921" y="32919"/>
                    <a:pt x="76161" y="33023"/>
                    <a:pt x="76593" y="32643"/>
                  </a:cubicBezTo>
                  <a:cubicBezTo>
                    <a:pt x="76708" y="32536"/>
                    <a:pt x="76805" y="32492"/>
                    <a:pt x="76888" y="32492"/>
                  </a:cubicBezTo>
                  <a:cubicBezTo>
                    <a:pt x="77143" y="32492"/>
                    <a:pt x="77279" y="32892"/>
                    <a:pt x="77474" y="33126"/>
                  </a:cubicBezTo>
                  <a:cubicBezTo>
                    <a:pt x="77830" y="33563"/>
                    <a:pt x="78559" y="33892"/>
                    <a:pt x="79019" y="33892"/>
                  </a:cubicBezTo>
                  <a:cubicBezTo>
                    <a:pt x="79251" y="33892"/>
                    <a:pt x="79415" y="33808"/>
                    <a:pt x="79427" y="33610"/>
                  </a:cubicBezTo>
                  <a:cubicBezTo>
                    <a:pt x="79485" y="32639"/>
                    <a:pt x="79866" y="32465"/>
                    <a:pt x="80317" y="32465"/>
                  </a:cubicBezTo>
                  <a:cubicBezTo>
                    <a:pt x="80569" y="32465"/>
                    <a:pt x="80843" y="32519"/>
                    <a:pt x="81095" y="32519"/>
                  </a:cubicBezTo>
                  <a:cubicBezTo>
                    <a:pt x="81194" y="32519"/>
                    <a:pt x="81290" y="32511"/>
                    <a:pt x="81380" y="32487"/>
                  </a:cubicBezTo>
                  <a:cubicBezTo>
                    <a:pt x="81894" y="32340"/>
                    <a:pt x="82271" y="31830"/>
                    <a:pt x="82830" y="31830"/>
                  </a:cubicBezTo>
                  <a:cubicBezTo>
                    <a:pt x="82928" y="31830"/>
                    <a:pt x="83031" y="31846"/>
                    <a:pt x="83142" y="31882"/>
                  </a:cubicBezTo>
                  <a:cubicBezTo>
                    <a:pt x="82658" y="32470"/>
                    <a:pt x="82192" y="33075"/>
                    <a:pt x="81708" y="33679"/>
                  </a:cubicBezTo>
                  <a:cubicBezTo>
                    <a:pt x="81604" y="33766"/>
                    <a:pt x="81483" y="33835"/>
                    <a:pt x="81362" y="33904"/>
                  </a:cubicBezTo>
                  <a:cubicBezTo>
                    <a:pt x="81034" y="34129"/>
                    <a:pt x="80775" y="34423"/>
                    <a:pt x="80878" y="34872"/>
                  </a:cubicBezTo>
                  <a:cubicBezTo>
                    <a:pt x="80999" y="35304"/>
                    <a:pt x="81380" y="35252"/>
                    <a:pt x="81673" y="35425"/>
                  </a:cubicBezTo>
                  <a:cubicBezTo>
                    <a:pt x="81973" y="35596"/>
                    <a:pt x="82292" y="35648"/>
                    <a:pt x="82615" y="35648"/>
                  </a:cubicBezTo>
                  <a:cubicBezTo>
                    <a:pt x="83130" y="35648"/>
                    <a:pt x="83658" y="35514"/>
                    <a:pt x="84141" y="35514"/>
                  </a:cubicBezTo>
                  <a:cubicBezTo>
                    <a:pt x="84489" y="35514"/>
                    <a:pt x="84814" y="35584"/>
                    <a:pt x="85095" y="35822"/>
                  </a:cubicBezTo>
                  <a:cubicBezTo>
                    <a:pt x="85535" y="36187"/>
                    <a:pt x="85875" y="36332"/>
                    <a:pt x="86134" y="36332"/>
                  </a:cubicBezTo>
                  <a:cubicBezTo>
                    <a:pt x="86710" y="36332"/>
                    <a:pt x="86887" y="35618"/>
                    <a:pt x="86875" y="35010"/>
                  </a:cubicBezTo>
                  <a:cubicBezTo>
                    <a:pt x="86858" y="34215"/>
                    <a:pt x="87601" y="32729"/>
                    <a:pt x="85665" y="32625"/>
                  </a:cubicBezTo>
                  <a:cubicBezTo>
                    <a:pt x="84991" y="32591"/>
                    <a:pt x="85130" y="31986"/>
                    <a:pt x="85596" y="31485"/>
                  </a:cubicBezTo>
                  <a:cubicBezTo>
                    <a:pt x="87186" y="29791"/>
                    <a:pt x="86650" y="27527"/>
                    <a:pt x="84508" y="26767"/>
                  </a:cubicBezTo>
                  <a:cubicBezTo>
                    <a:pt x="84006" y="26594"/>
                    <a:pt x="83557" y="26214"/>
                    <a:pt x="83661" y="25834"/>
                  </a:cubicBezTo>
                  <a:cubicBezTo>
                    <a:pt x="83972" y="24503"/>
                    <a:pt x="83039" y="23432"/>
                    <a:pt x="83090" y="22170"/>
                  </a:cubicBezTo>
                  <a:cubicBezTo>
                    <a:pt x="83108" y="21773"/>
                    <a:pt x="83073" y="21375"/>
                    <a:pt x="82624" y="21220"/>
                  </a:cubicBezTo>
                  <a:cubicBezTo>
                    <a:pt x="82529" y="21188"/>
                    <a:pt x="82437" y="21174"/>
                    <a:pt x="82348" y="21174"/>
                  </a:cubicBezTo>
                  <a:cubicBezTo>
                    <a:pt x="82049" y="21174"/>
                    <a:pt x="81787" y="21339"/>
                    <a:pt x="81587" y="21565"/>
                  </a:cubicBezTo>
                  <a:cubicBezTo>
                    <a:pt x="81086" y="22135"/>
                    <a:pt x="80464" y="22602"/>
                    <a:pt x="79755" y="22913"/>
                  </a:cubicBezTo>
                  <a:cubicBezTo>
                    <a:pt x="79583" y="22995"/>
                    <a:pt x="79411" y="23071"/>
                    <a:pt x="79247" y="23071"/>
                  </a:cubicBezTo>
                  <a:cubicBezTo>
                    <a:pt x="79097" y="23071"/>
                    <a:pt x="78954" y="23008"/>
                    <a:pt x="78822" y="22827"/>
                  </a:cubicBezTo>
                  <a:cubicBezTo>
                    <a:pt x="78563" y="22498"/>
                    <a:pt x="78753" y="22274"/>
                    <a:pt x="78960" y="22015"/>
                  </a:cubicBezTo>
                  <a:cubicBezTo>
                    <a:pt x="79496" y="21254"/>
                    <a:pt x="79254" y="20736"/>
                    <a:pt x="78459" y="20338"/>
                  </a:cubicBezTo>
                  <a:cubicBezTo>
                    <a:pt x="78131" y="20165"/>
                    <a:pt x="77837" y="19941"/>
                    <a:pt x="77578" y="19664"/>
                  </a:cubicBezTo>
                  <a:cubicBezTo>
                    <a:pt x="77168" y="19146"/>
                    <a:pt x="76356" y="18913"/>
                    <a:pt x="75491" y="18913"/>
                  </a:cubicBezTo>
                  <a:cubicBezTo>
                    <a:pt x="74278" y="18913"/>
                    <a:pt x="72961" y="19371"/>
                    <a:pt x="72497" y="20148"/>
                  </a:cubicBezTo>
                  <a:cubicBezTo>
                    <a:pt x="72065" y="20874"/>
                    <a:pt x="71788" y="21824"/>
                    <a:pt x="70803" y="22170"/>
                  </a:cubicBezTo>
                  <a:cubicBezTo>
                    <a:pt x="70354" y="22326"/>
                    <a:pt x="70043" y="22792"/>
                    <a:pt x="70337" y="23276"/>
                  </a:cubicBezTo>
                  <a:cubicBezTo>
                    <a:pt x="71356" y="25004"/>
                    <a:pt x="70043" y="25488"/>
                    <a:pt x="68902" y="26024"/>
                  </a:cubicBezTo>
                  <a:cubicBezTo>
                    <a:pt x="67693" y="26577"/>
                    <a:pt x="66241" y="26801"/>
                    <a:pt x="66345" y="28685"/>
                  </a:cubicBezTo>
                  <a:cubicBezTo>
                    <a:pt x="66379" y="29117"/>
                    <a:pt x="65895" y="29601"/>
                    <a:pt x="65584" y="30016"/>
                  </a:cubicBezTo>
                  <a:cubicBezTo>
                    <a:pt x="65442" y="30197"/>
                    <a:pt x="65232" y="30465"/>
                    <a:pt x="64983" y="30465"/>
                  </a:cubicBezTo>
                  <a:cubicBezTo>
                    <a:pt x="64899" y="30465"/>
                    <a:pt x="64811" y="30435"/>
                    <a:pt x="64720" y="30361"/>
                  </a:cubicBezTo>
                  <a:cubicBezTo>
                    <a:pt x="64409" y="30120"/>
                    <a:pt x="64288" y="29705"/>
                    <a:pt x="64409" y="29342"/>
                  </a:cubicBezTo>
                  <a:cubicBezTo>
                    <a:pt x="64893" y="27596"/>
                    <a:pt x="65083" y="25989"/>
                    <a:pt x="62508" y="25903"/>
                  </a:cubicBezTo>
                  <a:cubicBezTo>
                    <a:pt x="62249" y="25903"/>
                    <a:pt x="61938" y="25644"/>
                    <a:pt x="61748" y="25436"/>
                  </a:cubicBezTo>
                  <a:cubicBezTo>
                    <a:pt x="61084" y="24759"/>
                    <a:pt x="60400" y="24243"/>
                    <a:pt x="59552" y="24243"/>
                  </a:cubicBezTo>
                  <a:cubicBezTo>
                    <a:pt x="59252" y="24243"/>
                    <a:pt x="58932" y="24307"/>
                    <a:pt x="58585" y="24451"/>
                  </a:cubicBezTo>
                  <a:cubicBezTo>
                    <a:pt x="58566" y="24457"/>
                    <a:pt x="58545" y="24459"/>
                    <a:pt x="58523" y="24459"/>
                  </a:cubicBezTo>
                  <a:cubicBezTo>
                    <a:pt x="58409" y="24459"/>
                    <a:pt x="58269" y="24394"/>
                    <a:pt x="58153" y="24365"/>
                  </a:cubicBezTo>
                  <a:cubicBezTo>
                    <a:pt x="58758" y="23501"/>
                    <a:pt x="57687" y="22429"/>
                    <a:pt x="58827" y="21462"/>
                  </a:cubicBezTo>
                  <a:cubicBezTo>
                    <a:pt x="61800" y="18990"/>
                    <a:pt x="65757" y="18558"/>
                    <a:pt x="68781" y="16294"/>
                  </a:cubicBezTo>
                  <a:lnTo>
                    <a:pt x="69455" y="15828"/>
                  </a:lnTo>
                  <a:cubicBezTo>
                    <a:pt x="70337" y="15586"/>
                    <a:pt x="71218" y="15206"/>
                    <a:pt x="72117" y="15119"/>
                  </a:cubicBezTo>
                  <a:cubicBezTo>
                    <a:pt x="74346" y="14912"/>
                    <a:pt x="75331" y="13910"/>
                    <a:pt x="75262" y="11767"/>
                  </a:cubicBezTo>
                  <a:cubicBezTo>
                    <a:pt x="75262" y="11596"/>
                    <a:pt x="75299" y="11543"/>
                    <a:pt x="75353" y="11543"/>
                  </a:cubicBezTo>
                  <a:cubicBezTo>
                    <a:pt x="75441" y="11543"/>
                    <a:pt x="75574" y="11687"/>
                    <a:pt x="75659" y="11698"/>
                  </a:cubicBezTo>
                  <a:cubicBezTo>
                    <a:pt x="76835" y="11749"/>
                    <a:pt x="77733" y="12683"/>
                    <a:pt x="78943" y="12752"/>
                  </a:cubicBezTo>
                  <a:cubicBezTo>
                    <a:pt x="79461" y="12769"/>
                    <a:pt x="79945" y="13391"/>
                    <a:pt x="80412" y="13789"/>
                  </a:cubicBezTo>
                  <a:cubicBezTo>
                    <a:pt x="80395" y="13944"/>
                    <a:pt x="80325" y="14082"/>
                    <a:pt x="80204" y="14203"/>
                  </a:cubicBezTo>
                  <a:cubicBezTo>
                    <a:pt x="79099" y="14649"/>
                    <a:pt x="78211" y="15599"/>
                    <a:pt x="76924" y="15599"/>
                  </a:cubicBezTo>
                  <a:cubicBezTo>
                    <a:pt x="76763" y="15599"/>
                    <a:pt x="76595" y="15584"/>
                    <a:pt x="76420" y="15551"/>
                  </a:cubicBezTo>
                  <a:cubicBezTo>
                    <a:pt x="76325" y="15534"/>
                    <a:pt x="76229" y="15525"/>
                    <a:pt x="76135" y="15525"/>
                  </a:cubicBezTo>
                  <a:cubicBezTo>
                    <a:pt x="75478" y="15525"/>
                    <a:pt x="74895" y="15947"/>
                    <a:pt x="74985" y="16778"/>
                  </a:cubicBezTo>
                  <a:cubicBezTo>
                    <a:pt x="75041" y="17437"/>
                    <a:pt x="75422" y="17620"/>
                    <a:pt x="75866" y="17620"/>
                  </a:cubicBezTo>
                  <a:cubicBezTo>
                    <a:pt x="76109" y="17620"/>
                    <a:pt x="76372" y="17565"/>
                    <a:pt x="76610" y="17504"/>
                  </a:cubicBezTo>
                  <a:cubicBezTo>
                    <a:pt x="76822" y="17451"/>
                    <a:pt x="77015" y="17425"/>
                    <a:pt x="77193" y="17425"/>
                  </a:cubicBezTo>
                  <a:cubicBezTo>
                    <a:pt x="77828" y="17425"/>
                    <a:pt x="78286" y="17750"/>
                    <a:pt x="78839" y="18316"/>
                  </a:cubicBezTo>
                  <a:cubicBezTo>
                    <a:pt x="79617" y="19094"/>
                    <a:pt x="80723" y="19612"/>
                    <a:pt x="81794" y="19993"/>
                  </a:cubicBezTo>
                  <a:cubicBezTo>
                    <a:pt x="81906" y="20034"/>
                    <a:pt x="82005" y="20053"/>
                    <a:pt x="82094" y="20053"/>
                  </a:cubicBezTo>
                  <a:cubicBezTo>
                    <a:pt x="82595" y="20053"/>
                    <a:pt x="82747" y="19445"/>
                    <a:pt x="82762" y="18887"/>
                  </a:cubicBezTo>
                  <a:cubicBezTo>
                    <a:pt x="82805" y="18878"/>
                    <a:pt x="82849" y="18874"/>
                    <a:pt x="82892" y="18874"/>
                  </a:cubicBezTo>
                  <a:cubicBezTo>
                    <a:pt x="82935" y="18874"/>
                    <a:pt x="82978" y="18878"/>
                    <a:pt x="83021" y="18887"/>
                  </a:cubicBezTo>
                  <a:cubicBezTo>
                    <a:pt x="83375" y="18985"/>
                    <a:pt x="83662" y="19030"/>
                    <a:pt x="83892" y="19030"/>
                  </a:cubicBezTo>
                  <a:cubicBezTo>
                    <a:pt x="85038" y="19030"/>
                    <a:pt x="84816" y="17932"/>
                    <a:pt x="84629" y="16882"/>
                  </a:cubicBezTo>
                  <a:cubicBezTo>
                    <a:pt x="84577" y="16588"/>
                    <a:pt x="84404" y="16122"/>
                    <a:pt x="84525" y="16018"/>
                  </a:cubicBezTo>
                  <a:cubicBezTo>
                    <a:pt x="84606" y="15948"/>
                    <a:pt x="84680" y="15920"/>
                    <a:pt x="84749" y="15920"/>
                  </a:cubicBezTo>
                  <a:cubicBezTo>
                    <a:pt x="84985" y="15920"/>
                    <a:pt x="85161" y="16252"/>
                    <a:pt x="85389" y="16346"/>
                  </a:cubicBezTo>
                  <a:cubicBezTo>
                    <a:pt x="85637" y="16436"/>
                    <a:pt x="85876" y="16474"/>
                    <a:pt x="86110" y="16474"/>
                  </a:cubicBezTo>
                  <a:cubicBezTo>
                    <a:pt x="86771" y="16474"/>
                    <a:pt x="87381" y="16174"/>
                    <a:pt x="87981" y="15931"/>
                  </a:cubicBezTo>
                  <a:cubicBezTo>
                    <a:pt x="88344" y="15793"/>
                    <a:pt x="88500" y="15275"/>
                    <a:pt x="88258" y="15033"/>
                  </a:cubicBezTo>
                  <a:cubicBezTo>
                    <a:pt x="87065" y="13754"/>
                    <a:pt x="85976" y="12406"/>
                    <a:pt x="84819" y="11110"/>
                  </a:cubicBezTo>
                  <a:cubicBezTo>
                    <a:pt x="84162" y="10350"/>
                    <a:pt x="83160" y="9779"/>
                    <a:pt x="82537" y="8915"/>
                  </a:cubicBezTo>
                  <a:cubicBezTo>
                    <a:pt x="82209" y="8379"/>
                    <a:pt x="81639" y="8034"/>
                    <a:pt x="81017" y="7999"/>
                  </a:cubicBezTo>
                  <a:cubicBezTo>
                    <a:pt x="80983" y="7995"/>
                    <a:pt x="80950" y="7994"/>
                    <a:pt x="80916" y="7994"/>
                  </a:cubicBezTo>
                  <a:cubicBezTo>
                    <a:pt x="80688" y="7994"/>
                    <a:pt x="80453" y="8074"/>
                    <a:pt x="80228" y="8074"/>
                  </a:cubicBezTo>
                  <a:cubicBezTo>
                    <a:pt x="80056" y="8074"/>
                    <a:pt x="79890" y="8027"/>
                    <a:pt x="79738" y="7861"/>
                  </a:cubicBezTo>
                  <a:cubicBezTo>
                    <a:pt x="80170" y="7757"/>
                    <a:pt x="80602" y="7654"/>
                    <a:pt x="81017" y="7585"/>
                  </a:cubicBezTo>
                  <a:cubicBezTo>
                    <a:pt x="81518" y="7481"/>
                    <a:pt x="82192" y="7567"/>
                    <a:pt x="82226" y="6859"/>
                  </a:cubicBezTo>
                  <a:cubicBezTo>
                    <a:pt x="82278" y="6202"/>
                    <a:pt x="81673" y="6167"/>
                    <a:pt x="81207" y="6046"/>
                  </a:cubicBezTo>
                  <a:cubicBezTo>
                    <a:pt x="81086" y="6012"/>
                    <a:pt x="80948" y="5960"/>
                    <a:pt x="80844" y="5891"/>
                  </a:cubicBezTo>
                  <a:cubicBezTo>
                    <a:pt x="80958" y="5878"/>
                    <a:pt x="81101" y="5837"/>
                    <a:pt x="81223" y="5837"/>
                  </a:cubicBezTo>
                  <a:cubicBezTo>
                    <a:pt x="81267" y="5837"/>
                    <a:pt x="81309" y="5843"/>
                    <a:pt x="81345" y="5856"/>
                  </a:cubicBezTo>
                  <a:cubicBezTo>
                    <a:pt x="81816" y="6065"/>
                    <a:pt x="82272" y="6151"/>
                    <a:pt x="82714" y="6151"/>
                  </a:cubicBezTo>
                  <a:cubicBezTo>
                    <a:pt x="83993" y="6151"/>
                    <a:pt x="85157" y="5437"/>
                    <a:pt x="86236" y="4923"/>
                  </a:cubicBezTo>
                  <a:cubicBezTo>
                    <a:pt x="89182" y="3528"/>
                    <a:pt x="92334" y="3094"/>
                    <a:pt x="95401" y="2235"/>
                  </a:cubicBezTo>
                  <a:lnTo>
                    <a:pt x="95401" y="2235"/>
                  </a:lnTo>
                  <a:cubicBezTo>
                    <a:pt x="93986" y="3267"/>
                    <a:pt x="92263" y="3834"/>
                    <a:pt x="90504" y="3834"/>
                  </a:cubicBezTo>
                  <a:cubicBezTo>
                    <a:pt x="90401" y="3834"/>
                    <a:pt x="90295" y="3831"/>
                    <a:pt x="90191" y="3831"/>
                  </a:cubicBezTo>
                  <a:cubicBezTo>
                    <a:pt x="89827" y="3831"/>
                    <a:pt x="89479" y="3873"/>
                    <a:pt x="89277" y="4249"/>
                  </a:cubicBezTo>
                  <a:cubicBezTo>
                    <a:pt x="89018" y="4802"/>
                    <a:pt x="89467" y="5113"/>
                    <a:pt x="89744" y="5528"/>
                  </a:cubicBezTo>
                  <a:cubicBezTo>
                    <a:pt x="90251" y="6307"/>
                    <a:pt x="90887" y="6586"/>
                    <a:pt x="91608" y="6586"/>
                  </a:cubicBezTo>
                  <a:cubicBezTo>
                    <a:pt x="91943" y="6586"/>
                    <a:pt x="92297" y="6525"/>
                    <a:pt x="92664" y="6427"/>
                  </a:cubicBezTo>
                  <a:cubicBezTo>
                    <a:pt x="93037" y="6322"/>
                    <a:pt x="93404" y="6272"/>
                    <a:pt x="93755" y="6272"/>
                  </a:cubicBezTo>
                  <a:cubicBezTo>
                    <a:pt x="95314" y="6272"/>
                    <a:pt x="96561" y="7243"/>
                    <a:pt x="96518" y="8639"/>
                  </a:cubicBezTo>
                  <a:cubicBezTo>
                    <a:pt x="96501" y="9123"/>
                    <a:pt x="96000" y="9710"/>
                    <a:pt x="96155" y="10073"/>
                  </a:cubicBezTo>
                  <a:cubicBezTo>
                    <a:pt x="96656" y="11300"/>
                    <a:pt x="95758" y="12302"/>
                    <a:pt x="95378" y="13045"/>
                  </a:cubicBezTo>
                  <a:cubicBezTo>
                    <a:pt x="94393" y="15016"/>
                    <a:pt x="93649" y="16709"/>
                    <a:pt x="95412" y="18541"/>
                  </a:cubicBezTo>
                  <a:cubicBezTo>
                    <a:pt x="95602" y="18714"/>
                    <a:pt x="95723" y="18938"/>
                    <a:pt x="95758" y="19180"/>
                  </a:cubicBezTo>
                  <a:cubicBezTo>
                    <a:pt x="95810" y="21358"/>
                    <a:pt x="97901" y="20788"/>
                    <a:pt x="99007" y="21479"/>
                  </a:cubicBezTo>
                  <a:cubicBezTo>
                    <a:pt x="99192" y="21597"/>
                    <a:pt x="99367" y="21648"/>
                    <a:pt x="99531" y="21648"/>
                  </a:cubicBezTo>
                  <a:cubicBezTo>
                    <a:pt x="100207" y="21648"/>
                    <a:pt x="100708" y="20784"/>
                    <a:pt x="101098" y="20200"/>
                  </a:cubicBezTo>
                  <a:cubicBezTo>
                    <a:pt x="102256" y="18472"/>
                    <a:pt x="104088" y="17055"/>
                    <a:pt x="105729" y="16536"/>
                  </a:cubicBezTo>
                  <a:cubicBezTo>
                    <a:pt x="109220" y="15396"/>
                    <a:pt x="112486" y="13547"/>
                    <a:pt x="116254" y="13115"/>
                  </a:cubicBezTo>
                  <a:cubicBezTo>
                    <a:pt x="117965" y="12907"/>
                    <a:pt x="119935" y="12320"/>
                    <a:pt x="120021" y="9883"/>
                  </a:cubicBezTo>
                  <a:cubicBezTo>
                    <a:pt x="120021" y="9693"/>
                    <a:pt x="120349" y="9485"/>
                    <a:pt x="120557" y="9330"/>
                  </a:cubicBezTo>
                  <a:cubicBezTo>
                    <a:pt x="121663" y="8552"/>
                    <a:pt x="123132" y="8034"/>
                    <a:pt x="122631" y="6202"/>
                  </a:cubicBezTo>
                  <a:cubicBezTo>
                    <a:pt x="122594" y="6055"/>
                    <a:pt x="122626" y="6020"/>
                    <a:pt x="122682" y="6020"/>
                  </a:cubicBezTo>
                  <a:cubicBezTo>
                    <a:pt x="122731" y="6020"/>
                    <a:pt x="122799" y="6046"/>
                    <a:pt x="122855" y="6046"/>
                  </a:cubicBezTo>
                  <a:cubicBezTo>
                    <a:pt x="122928" y="6051"/>
                    <a:pt x="122998" y="6053"/>
                    <a:pt x="123064" y="6053"/>
                  </a:cubicBezTo>
                  <a:cubicBezTo>
                    <a:pt x="124269" y="6053"/>
                    <a:pt x="124381" y="5321"/>
                    <a:pt x="123840" y="4387"/>
                  </a:cubicBezTo>
                  <a:cubicBezTo>
                    <a:pt x="123581" y="3921"/>
                    <a:pt x="123875" y="3955"/>
                    <a:pt x="124048" y="3817"/>
                  </a:cubicBezTo>
                  <a:cubicBezTo>
                    <a:pt x="125240" y="2867"/>
                    <a:pt x="126640" y="2728"/>
                    <a:pt x="128092" y="2659"/>
                  </a:cubicBezTo>
                  <a:cubicBezTo>
                    <a:pt x="128575" y="2625"/>
                    <a:pt x="129180" y="2521"/>
                    <a:pt x="129249" y="1934"/>
                  </a:cubicBezTo>
                  <a:cubicBezTo>
                    <a:pt x="129301" y="1363"/>
                    <a:pt x="128714" y="1242"/>
                    <a:pt x="128299" y="1190"/>
                  </a:cubicBezTo>
                  <a:cubicBezTo>
                    <a:pt x="125707" y="948"/>
                    <a:pt x="123132" y="430"/>
                    <a:pt x="120557" y="171"/>
                  </a:cubicBezTo>
                  <a:cubicBezTo>
                    <a:pt x="119360" y="50"/>
                    <a:pt x="118163" y="0"/>
                    <a:pt x="116966" y="0"/>
                  </a:cubicBezTo>
                  <a:close/>
                </a:path>
              </a:pathLst>
            </a:custGeom>
            <a:solidFill>
              <a:srgbClr val="FF90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7" name="Google Shape;2317;p149"/>
            <p:cNvSpPr/>
            <p:nvPr/>
          </p:nvSpPr>
          <p:spPr>
            <a:xfrm>
              <a:off x="1581325" y="1051125"/>
              <a:ext cx="283000" cy="91675"/>
            </a:xfrm>
            <a:custGeom>
              <a:rect b="b" l="l" r="r" t="t"/>
              <a:pathLst>
                <a:path extrusionOk="0" h="3667" w="11320">
                  <a:moveTo>
                    <a:pt x="6214" y="0"/>
                  </a:moveTo>
                  <a:cubicBezTo>
                    <a:pt x="5926" y="0"/>
                    <a:pt x="5584" y="48"/>
                    <a:pt x="5219" y="71"/>
                  </a:cubicBezTo>
                  <a:cubicBezTo>
                    <a:pt x="5082" y="56"/>
                    <a:pt x="4943" y="49"/>
                    <a:pt x="4804" y="49"/>
                  </a:cubicBezTo>
                  <a:cubicBezTo>
                    <a:pt x="3493" y="49"/>
                    <a:pt x="2115" y="667"/>
                    <a:pt x="709" y="1073"/>
                  </a:cubicBezTo>
                  <a:cubicBezTo>
                    <a:pt x="432" y="1177"/>
                    <a:pt x="208" y="1401"/>
                    <a:pt x="69" y="1678"/>
                  </a:cubicBezTo>
                  <a:cubicBezTo>
                    <a:pt x="0" y="1781"/>
                    <a:pt x="242" y="2213"/>
                    <a:pt x="363" y="2231"/>
                  </a:cubicBezTo>
                  <a:cubicBezTo>
                    <a:pt x="2163" y="2438"/>
                    <a:pt x="3786" y="3667"/>
                    <a:pt x="5640" y="3667"/>
                  </a:cubicBezTo>
                  <a:cubicBezTo>
                    <a:pt x="6100" y="3667"/>
                    <a:pt x="6574" y="3591"/>
                    <a:pt x="7068" y="3406"/>
                  </a:cubicBezTo>
                  <a:cubicBezTo>
                    <a:pt x="7396" y="3281"/>
                    <a:pt x="7767" y="3236"/>
                    <a:pt x="8142" y="3236"/>
                  </a:cubicBezTo>
                  <a:cubicBezTo>
                    <a:pt x="8439" y="3236"/>
                    <a:pt x="8738" y="3264"/>
                    <a:pt x="9021" y="3302"/>
                  </a:cubicBezTo>
                  <a:cubicBezTo>
                    <a:pt x="9277" y="3340"/>
                    <a:pt x="9523" y="3370"/>
                    <a:pt x="9759" y="3370"/>
                  </a:cubicBezTo>
                  <a:cubicBezTo>
                    <a:pt x="10271" y="3370"/>
                    <a:pt x="10728" y="3229"/>
                    <a:pt x="11095" y="2732"/>
                  </a:cubicBezTo>
                  <a:cubicBezTo>
                    <a:pt x="11320" y="2473"/>
                    <a:pt x="11268" y="2075"/>
                    <a:pt x="10991" y="1885"/>
                  </a:cubicBezTo>
                  <a:cubicBezTo>
                    <a:pt x="10479" y="1524"/>
                    <a:pt x="10006" y="1077"/>
                    <a:pt x="9430" y="1077"/>
                  </a:cubicBezTo>
                  <a:cubicBezTo>
                    <a:pt x="9151" y="1077"/>
                    <a:pt x="8847" y="1182"/>
                    <a:pt x="8503" y="1453"/>
                  </a:cubicBezTo>
                  <a:cubicBezTo>
                    <a:pt x="8280" y="1626"/>
                    <a:pt x="7919" y="1737"/>
                    <a:pt x="7612" y="1737"/>
                  </a:cubicBezTo>
                  <a:cubicBezTo>
                    <a:pt x="7277" y="1737"/>
                    <a:pt x="7006" y="1605"/>
                    <a:pt x="7051" y="1280"/>
                  </a:cubicBezTo>
                  <a:cubicBezTo>
                    <a:pt x="7179" y="207"/>
                    <a:pt x="6812" y="0"/>
                    <a:pt x="6214" y="0"/>
                  </a:cubicBezTo>
                  <a:close/>
                </a:path>
              </a:pathLst>
            </a:custGeom>
            <a:solidFill>
              <a:srgbClr val="FF90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8" name="Google Shape;2318;p149"/>
            <p:cNvSpPr/>
            <p:nvPr/>
          </p:nvSpPr>
          <p:spPr>
            <a:xfrm>
              <a:off x="3144425" y="1319375"/>
              <a:ext cx="213450" cy="95575"/>
            </a:xfrm>
            <a:custGeom>
              <a:rect b="b" l="l" r="r" t="t"/>
              <a:pathLst>
                <a:path extrusionOk="0" h="3823" w="8538">
                  <a:moveTo>
                    <a:pt x="6155" y="1"/>
                  </a:moveTo>
                  <a:cubicBezTo>
                    <a:pt x="6054" y="1"/>
                    <a:pt x="5950" y="7"/>
                    <a:pt x="5842" y="20"/>
                  </a:cubicBezTo>
                  <a:cubicBezTo>
                    <a:pt x="4846" y="139"/>
                    <a:pt x="3874" y="469"/>
                    <a:pt x="2859" y="469"/>
                  </a:cubicBezTo>
                  <a:cubicBezTo>
                    <a:pt x="2396" y="469"/>
                    <a:pt x="1923" y="400"/>
                    <a:pt x="1435" y="211"/>
                  </a:cubicBezTo>
                  <a:cubicBezTo>
                    <a:pt x="1292" y="150"/>
                    <a:pt x="1133" y="113"/>
                    <a:pt x="974" y="113"/>
                  </a:cubicBezTo>
                  <a:cubicBezTo>
                    <a:pt x="501" y="113"/>
                    <a:pt x="35" y="441"/>
                    <a:pt x="35" y="1438"/>
                  </a:cubicBezTo>
                  <a:cubicBezTo>
                    <a:pt x="1" y="3771"/>
                    <a:pt x="1573" y="3580"/>
                    <a:pt x="3025" y="3822"/>
                  </a:cubicBezTo>
                  <a:cubicBezTo>
                    <a:pt x="4338" y="3753"/>
                    <a:pt x="5617" y="3408"/>
                    <a:pt x="6792" y="2837"/>
                  </a:cubicBezTo>
                  <a:cubicBezTo>
                    <a:pt x="7415" y="2526"/>
                    <a:pt x="8538" y="2474"/>
                    <a:pt x="8192" y="1541"/>
                  </a:cubicBezTo>
                  <a:cubicBezTo>
                    <a:pt x="7892" y="720"/>
                    <a:pt x="7218" y="1"/>
                    <a:pt x="6155" y="1"/>
                  </a:cubicBezTo>
                  <a:close/>
                </a:path>
              </a:pathLst>
            </a:custGeom>
            <a:solidFill>
              <a:srgbClr val="FF90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9" name="Google Shape;2319;p149"/>
            <p:cNvSpPr/>
            <p:nvPr/>
          </p:nvSpPr>
          <p:spPr>
            <a:xfrm>
              <a:off x="1453000" y="2509000"/>
              <a:ext cx="263575" cy="113100"/>
            </a:xfrm>
            <a:custGeom>
              <a:rect b="b" l="l" r="r" t="t"/>
              <a:pathLst>
                <a:path extrusionOk="0" h="4524" w="10543">
                  <a:moveTo>
                    <a:pt x="3451" y="1"/>
                  </a:moveTo>
                  <a:cubicBezTo>
                    <a:pt x="2445" y="1"/>
                    <a:pt x="1486" y="228"/>
                    <a:pt x="761" y="702"/>
                  </a:cubicBezTo>
                  <a:cubicBezTo>
                    <a:pt x="398" y="927"/>
                    <a:pt x="1" y="1186"/>
                    <a:pt x="243" y="1687"/>
                  </a:cubicBezTo>
                  <a:cubicBezTo>
                    <a:pt x="390" y="1972"/>
                    <a:pt x="609" y="2083"/>
                    <a:pt x="855" y="2083"/>
                  </a:cubicBezTo>
                  <a:cubicBezTo>
                    <a:pt x="1012" y="2083"/>
                    <a:pt x="1180" y="2038"/>
                    <a:pt x="1349" y="1964"/>
                  </a:cubicBezTo>
                  <a:cubicBezTo>
                    <a:pt x="1677" y="1828"/>
                    <a:pt x="1990" y="1776"/>
                    <a:pt x="2298" y="1776"/>
                  </a:cubicBezTo>
                  <a:cubicBezTo>
                    <a:pt x="2932" y="1776"/>
                    <a:pt x="3543" y="1997"/>
                    <a:pt x="4217" y="2171"/>
                  </a:cubicBezTo>
                  <a:cubicBezTo>
                    <a:pt x="5708" y="2540"/>
                    <a:pt x="6405" y="4523"/>
                    <a:pt x="7868" y="4523"/>
                  </a:cubicBezTo>
                  <a:cubicBezTo>
                    <a:pt x="8118" y="4523"/>
                    <a:pt x="8391" y="4465"/>
                    <a:pt x="8693" y="4332"/>
                  </a:cubicBezTo>
                  <a:cubicBezTo>
                    <a:pt x="8824" y="4337"/>
                    <a:pt x="8947" y="4340"/>
                    <a:pt x="9062" y="4340"/>
                  </a:cubicBezTo>
                  <a:cubicBezTo>
                    <a:pt x="10032" y="4340"/>
                    <a:pt x="10475" y="4144"/>
                    <a:pt x="10491" y="3727"/>
                  </a:cubicBezTo>
                  <a:cubicBezTo>
                    <a:pt x="10542" y="2897"/>
                    <a:pt x="9817" y="2724"/>
                    <a:pt x="9264" y="2517"/>
                  </a:cubicBezTo>
                  <a:cubicBezTo>
                    <a:pt x="8711" y="2292"/>
                    <a:pt x="8209" y="1964"/>
                    <a:pt x="7777" y="1567"/>
                  </a:cubicBezTo>
                  <a:cubicBezTo>
                    <a:pt x="6685" y="547"/>
                    <a:pt x="5011" y="1"/>
                    <a:pt x="3451" y="1"/>
                  </a:cubicBezTo>
                  <a:close/>
                </a:path>
              </a:pathLst>
            </a:custGeom>
            <a:solidFill>
              <a:srgbClr val="FF90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0" name="Google Shape;2320;p149"/>
            <p:cNvSpPr/>
            <p:nvPr/>
          </p:nvSpPr>
          <p:spPr>
            <a:xfrm>
              <a:off x="1880725" y="1020350"/>
              <a:ext cx="162025" cy="112025"/>
            </a:xfrm>
            <a:custGeom>
              <a:rect b="b" l="l" r="r" t="t"/>
              <a:pathLst>
                <a:path extrusionOk="0" h="4481" w="6481">
                  <a:moveTo>
                    <a:pt x="4294" y="0"/>
                  </a:moveTo>
                  <a:cubicBezTo>
                    <a:pt x="4062" y="0"/>
                    <a:pt x="3818" y="44"/>
                    <a:pt x="3560" y="144"/>
                  </a:cubicBezTo>
                  <a:cubicBezTo>
                    <a:pt x="3094" y="317"/>
                    <a:pt x="2593" y="541"/>
                    <a:pt x="2886" y="1198"/>
                  </a:cubicBezTo>
                  <a:cubicBezTo>
                    <a:pt x="3042" y="1509"/>
                    <a:pt x="3232" y="1820"/>
                    <a:pt x="3457" y="2114"/>
                  </a:cubicBezTo>
                  <a:cubicBezTo>
                    <a:pt x="3147" y="2260"/>
                    <a:pt x="2851" y="2348"/>
                    <a:pt x="2545" y="2348"/>
                  </a:cubicBezTo>
                  <a:cubicBezTo>
                    <a:pt x="2270" y="2348"/>
                    <a:pt x="1987" y="2277"/>
                    <a:pt x="1677" y="2114"/>
                  </a:cubicBezTo>
                  <a:cubicBezTo>
                    <a:pt x="1531" y="2037"/>
                    <a:pt x="1393" y="2002"/>
                    <a:pt x="1262" y="2002"/>
                  </a:cubicBezTo>
                  <a:cubicBezTo>
                    <a:pt x="867" y="2002"/>
                    <a:pt x="545" y="2320"/>
                    <a:pt x="311" y="2736"/>
                  </a:cubicBezTo>
                  <a:cubicBezTo>
                    <a:pt x="0" y="3289"/>
                    <a:pt x="467" y="3479"/>
                    <a:pt x="813" y="3807"/>
                  </a:cubicBezTo>
                  <a:cubicBezTo>
                    <a:pt x="1327" y="4309"/>
                    <a:pt x="1837" y="4480"/>
                    <a:pt x="2344" y="4480"/>
                  </a:cubicBezTo>
                  <a:cubicBezTo>
                    <a:pt x="3164" y="4480"/>
                    <a:pt x="3976" y="4032"/>
                    <a:pt x="4787" y="3807"/>
                  </a:cubicBezTo>
                  <a:lnTo>
                    <a:pt x="5081" y="3514"/>
                  </a:lnTo>
                  <a:cubicBezTo>
                    <a:pt x="5237" y="2788"/>
                    <a:pt x="5098" y="1924"/>
                    <a:pt x="6204" y="1734"/>
                  </a:cubicBezTo>
                  <a:cubicBezTo>
                    <a:pt x="6464" y="1699"/>
                    <a:pt x="6481" y="1129"/>
                    <a:pt x="6222" y="921"/>
                  </a:cubicBezTo>
                  <a:cubicBezTo>
                    <a:pt x="5644" y="436"/>
                    <a:pt x="5027" y="0"/>
                    <a:pt x="4294" y="0"/>
                  </a:cubicBezTo>
                  <a:close/>
                </a:path>
              </a:pathLst>
            </a:custGeom>
            <a:solidFill>
              <a:srgbClr val="FF90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1" name="Google Shape;2321;p149"/>
            <p:cNvSpPr/>
            <p:nvPr/>
          </p:nvSpPr>
          <p:spPr>
            <a:xfrm>
              <a:off x="1688900" y="2603450"/>
              <a:ext cx="165050" cy="73950"/>
            </a:xfrm>
            <a:custGeom>
              <a:rect b="b" l="l" r="r" t="t"/>
              <a:pathLst>
                <a:path extrusionOk="0" h="2958" w="6602">
                  <a:moveTo>
                    <a:pt x="2842" y="0"/>
                  </a:moveTo>
                  <a:cubicBezTo>
                    <a:pt x="2588" y="0"/>
                    <a:pt x="2332" y="28"/>
                    <a:pt x="2074" y="87"/>
                  </a:cubicBezTo>
                  <a:cubicBezTo>
                    <a:pt x="1452" y="225"/>
                    <a:pt x="1055" y="1331"/>
                    <a:pt x="225" y="1694"/>
                  </a:cubicBezTo>
                  <a:cubicBezTo>
                    <a:pt x="0" y="1798"/>
                    <a:pt x="277" y="2247"/>
                    <a:pt x="536" y="2454"/>
                  </a:cubicBezTo>
                  <a:cubicBezTo>
                    <a:pt x="957" y="2789"/>
                    <a:pt x="2162" y="2958"/>
                    <a:pt x="3373" y="2958"/>
                  </a:cubicBezTo>
                  <a:cubicBezTo>
                    <a:pt x="4599" y="2958"/>
                    <a:pt x="5830" y="2785"/>
                    <a:pt x="6256" y="2437"/>
                  </a:cubicBezTo>
                  <a:cubicBezTo>
                    <a:pt x="6395" y="2282"/>
                    <a:pt x="6515" y="2109"/>
                    <a:pt x="6602" y="1919"/>
                  </a:cubicBezTo>
                  <a:cubicBezTo>
                    <a:pt x="6481" y="1711"/>
                    <a:pt x="6429" y="1469"/>
                    <a:pt x="6291" y="1366"/>
                  </a:cubicBezTo>
                  <a:cubicBezTo>
                    <a:pt x="5231" y="636"/>
                    <a:pt x="4065" y="0"/>
                    <a:pt x="2842" y="0"/>
                  </a:cubicBezTo>
                  <a:close/>
                </a:path>
              </a:pathLst>
            </a:custGeom>
            <a:solidFill>
              <a:srgbClr val="FF90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2" name="Google Shape;2322;p149"/>
            <p:cNvSpPr/>
            <p:nvPr/>
          </p:nvSpPr>
          <p:spPr>
            <a:xfrm>
              <a:off x="1922200" y="1344925"/>
              <a:ext cx="129625" cy="64525"/>
            </a:xfrm>
            <a:custGeom>
              <a:rect b="b" l="l" r="r" t="t"/>
              <a:pathLst>
                <a:path extrusionOk="0" h="2581" w="5185">
                  <a:moveTo>
                    <a:pt x="1901" y="1"/>
                  </a:moveTo>
                  <a:lnTo>
                    <a:pt x="1227" y="467"/>
                  </a:lnTo>
                  <a:cubicBezTo>
                    <a:pt x="934" y="1020"/>
                    <a:pt x="0" y="1383"/>
                    <a:pt x="415" y="2144"/>
                  </a:cubicBezTo>
                  <a:cubicBezTo>
                    <a:pt x="602" y="2475"/>
                    <a:pt x="838" y="2581"/>
                    <a:pt x="1096" y="2581"/>
                  </a:cubicBezTo>
                  <a:cubicBezTo>
                    <a:pt x="1482" y="2581"/>
                    <a:pt x="1915" y="2344"/>
                    <a:pt x="2299" y="2282"/>
                  </a:cubicBezTo>
                  <a:cubicBezTo>
                    <a:pt x="2552" y="2236"/>
                    <a:pt x="2806" y="2213"/>
                    <a:pt x="3064" y="2213"/>
                  </a:cubicBezTo>
                  <a:cubicBezTo>
                    <a:pt x="3194" y="2213"/>
                    <a:pt x="3324" y="2219"/>
                    <a:pt x="3457" y="2230"/>
                  </a:cubicBezTo>
                  <a:cubicBezTo>
                    <a:pt x="3730" y="2245"/>
                    <a:pt x="4039" y="2324"/>
                    <a:pt x="4314" y="2324"/>
                  </a:cubicBezTo>
                  <a:cubicBezTo>
                    <a:pt x="4665" y="2324"/>
                    <a:pt x="4959" y="2195"/>
                    <a:pt x="5047" y="1643"/>
                  </a:cubicBezTo>
                  <a:cubicBezTo>
                    <a:pt x="5185" y="744"/>
                    <a:pt x="4563" y="277"/>
                    <a:pt x="3768" y="122"/>
                  </a:cubicBezTo>
                  <a:cubicBezTo>
                    <a:pt x="3146" y="35"/>
                    <a:pt x="2523" y="1"/>
                    <a:pt x="1901" y="1"/>
                  </a:cubicBezTo>
                  <a:close/>
                </a:path>
              </a:pathLst>
            </a:custGeom>
            <a:solidFill>
              <a:srgbClr val="FF90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3" name="Google Shape;2323;p149"/>
            <p:cNvSpPr/>
            <p:nvPr/>
          </p:nvSpPr>
          <p:spPr>
            <a:xfrm>
              <a:off x="1787825" y="1030550"/>
              <a:ext cx="94250" cy="44825"/>
            </a:xfrm>
            <a:custGeom>
              <a:rect b="b" l="l" r="r" t="t"/>
              <a:pathLst>
                <a:path extrusionOk="0" h="1793" w="3770">
                  <a:moveTo>
                    <a:pt x="2929" y="0"/>
                  </a:moveTo>
                  <a:cubicBezTo>
                    <a:pt x="2800" y="0"/>
                    <a:pt x="2676" y="17"/>
                    <a:pt x="2576" y="47"/>
                  </a:cubicBezTo>
                  <a:cubicBezTo>
                    <a:pt x="2412" y="93"/>
                    <a:pt x="2229" y="105"/>
                    <a:pt x="2039" y="105"/>
                  </a:cubicBezTo>
                  <a:cubicBezTo>
                    <a:pt x="1817" y="105"/>
                    <a:pt x="1584" y="88"/>
                    <a:pt x="1360" y="88"/>
                  </a:cubicBezTo>
                  <a:cubicBezTo>
                    <a:pt x="763" y="88"/>
                    <a:pt x="227" y="208"/>
                    <a:pt x="105" y="1084"/>
                  </a:cubicBezTo>
                  <a:cubicBezTo>
                    <a:pt x="1" y="1792"/>
                    <a:pt x="865" y="1688"/>
                    <a:pt x="1504" y="1740"/>
                  </a:cubicBezTo>
                  <a:cubicBezTo>
                    <a:pt x="2265" y="1568"/>
                    <a:pt x="3405" y="1792"/>
                    <a:pt x="3665" y="652"/>
                  </a:cubicBezTo>
                  <a:cubicBezTo>
                    <a:pt x="3769" y="167"/>
                    <a:pt x="3329" y="0"/>
                    <a:pt x="2929" y="0"/>
                  </a:cubicBezTo>
                  <a:close/>
                </a:path>
              </a:pathLst>
            </a:custGeom>
            <a:solidFill>
              <a:srgbClr val="FF90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4" name="Google Shape;2324;p149"/>
            <p:cNvSpPr/>
            <p:nvPr/>
          </p:nvSpPr>
          <p:spPr>
            <a:xfrm>
              <a:off x="1870350" y="2639275"/>
              <a:ext cx="59225" cy="44325"/>
            </a:xfrm>
            <a:custGeom>
              <a:rect b="b" l="l" r="r" t="t"/>
              <a:pathLst>
                <a:path extrusionOk="0" h="1773" w="2369">
                  <a:moveTo>
                    <a:pt x="922" y="1"/>
                  </a:moveTo>
                  <a:cubicBezTo>
                    <a:pt x="435" y="1"/>
                    <a:pt x="1" y="156"/>
                    <a:pt x="1" y="762"/>
                  </a:cubicBezTo>
                  <a:cubicBezTo>
                    <a:pt x="1" y="1414"/>
                    <a:pt x="337" y="1773"/>
                    <a:pt x="982" y="1773"/>
                  </a:cubicBezTo>
                  <a:cubicBezTo>
                    <a:pt x="1038" y="1773"/>
                    <a:pt x="1097" y="1770"/>
                    <a:pt x="1158" y="1765"/>
                  </a:cubicBezTo>
                  <a:cubicBezTo>
                    <a:pt x="1711" y="1730"/>
                    <a:pt x="2368" y="1678"/>
                    <a:pt x="2299" y="901"/>
                  </a:cubicBezTo>
                  <a:cubicBezTo>
                    <a:pt x="2264" y="175"/>
                    <a:pt x="1642" y="2"/>
                    <a:pt x="1003" y="2"/>
                  </a:cubicBezTo>
                  <a:cubicBezTo>
                    <a:pt x="976" y="1"/>
                    <a:pt x="949" y="1"/>
                    <a:pt x="922" y="1"/>
                  </a:cubicBezTo>
                  <a:close/>
                </a:path>
              </a:pathLst>
            </a:custGeom>
            <a:solidFill>
              <a:srgbClr val="FF90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5" name="Google Shape;2325;p149"/>
            <p:cNvSpPr/>
            <p:nvPr/>
          </p:nvSpPr>
          <p:spPr>
            <a:xfrm>
              <a:off x="2264800" y="4630125"/>
              <a:ext cx="62675" cy="39225"/>
            </a:xfrm>
            <a:custGeom>
              <a:rect b="b" l="l" r="r" t="t"/>
              <a:pathLst>
                <a:path extrusionOk="0" h="1569" w="2507">
                  <a:moveTo>
                    <a:pt x="1176" y="52"/>
                  </a:moveTo>
                  <a:cubicBezTo>
                    <a:pt x="675" y="87"/>
                    <a:pt x="1" y="1"/>
                    <a:pt x="1" y="813"/>
                  </a:cubicBezTo>
                  <a:cubicBezTo>
                    <a:pt x="1" y="1241"/>
                    <a:pt x="341" y="1568"/>
                    <a:pt x="742" y="1568"/>
                  </a:cubicBezTo>
                  <a:cubicBezTo>
                    <a:pt x="811" y="1568"/>
                    <a:pt x="881" y="1559"/>
                    <a:pt x="951" y="1539"/>
                  </a:cubicBezTo>
                  <a:cubicBezTo>
                    <a:pt x="1077" y="1515"/>
                    <a:pt x="1221" y="1513"/>
                    <a:pt x="1369" y="1513"/>
                  </a:cubicBezTo>
                  <a:cubicBezTo>
                    <a:pt x="1403" y="1513"/>
                    <a:pt x="1437" y="1513"/>
                    <a:pt x="1471" y="1513"/>
                  </a:cubicBezTo>
                  <a:cubicBezTo>
                    <a:pt x="1947" y="1513"/>
                    <a:pt x="2434" y="1491"/>
                    <a:pt x="2472" y="830"/>
                  </a:cubicBezTo>
                  <a:cubicBezTo>
                    <a:pt x="2506" y="52"/>
                    <a:pt x="1781" y="87"/>
                    <a:pt x="1176" y="52"/>
                  </a:cubicBezTo>
                  <a:close/>
                </a:path>
              </a:pathLst>
            </a:custGeom>
            <a:solidFill>
              <a:srgbClr val="FF90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6" name="Google Shape;2326;p149"/>
            <p:cNvSpPr/>
            <p:nvPr/>
          </p:nvSpPr>
          <p:spPr>
            <a:xfrm>
              <a:off x="1604225" y="2645350"/>
              <a:ext cx="56175" cy="38275"/>
            </a:xfrm>
            <a:custGeom>
              <a:rect b="b" l="l" r="r" t="t"/>
              <a:pathLst>
                <a:path extrusionOk="0" h="1531" w="2247">
                  <a:moveTo>
                    <a:pt x="1003" y="1"/>
                  </a:moveTo>
                  <a:cubicBezTo>
                    <a:pt x="536" y="35"/>
                    <a:pt x="0" y="1"/>
                    <a:pt x="17" y="554"/>
                  </a:cubicBezTo>
                  <a:cubicBezTo>
                    <a:pt x="17" y="1297"/>
                    <a:pt x="640" y="1452"/>
                    <a:pt x="1262" y="1522"/>
                  </a:cubicBezTo>
                  <a:cubicBezTo>
                    <a:pt x="1319" y="1528"/>
                    <a:pt x="1377" y="1531"/>
                    <a:pt x="1434" y="1531"/>
                  </a:cubicBezTo>
                  <a:cubicBezTo>
                    <a:pt x="1857" y="1531"/>
                    <a:pt x="2247" y="1352"/>
                    <a:pt x="2247" y="865"/>
                  </a:cubicBezTo>
                  <a:cubicBezTo>
                    <a:pt x="2247" y="18"/>
                    <a:pt x="1504" y="139"/>
                    <a:pt x="1003" y="1"/>
                  </a:cubicBezTo>
                  <a:close/>
                </a:path>
              </a:pathLst>
            </a:custGeom>
            <a:solidFill>
              <a:srgbClr val="FF90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7" name="Google Shape;2327;p149"/>
            <p:cNvSpPr/>
            <p:nvPr/>
          </p:nvSpPr>
          <p:spPr>
            <a:xfrm>
              <a:off x="7045475" y="3384250"/>
              <a:ext cx="47375" cy="53550"/>
            </a:xfrm>
            <a:custGeom>
              <a:rect b="b" l="l" r="r" t="t"/>
              <a:pathLst>
                <a:path extrusionOk="0" h="2142" w="1895">
                  <a:moveTo>
                    <a:pt x="416" y="1"/>
                  </a:moveTo>
                  <a:cubicBezTo>
                    <a:pt x="93" y="1"/>
                    <a:pt x="0" y="338"/>
                    <a:pt x="63" y="618"/>
                  </a:cubicBezTo>
                  <a:cubicBezTo>
                    <a:pt x="201" y="1292"/>
                    <a:pt x="339" y="2035"/>
                    <a:pt x="1203" y="2139"/>
                  </a:cubicBezTo>
                  <a:cubicBezTo>
                    <a:pt x="1224" y="2141"/>
                    <a:pt x="1245" y="2142"/>
                    <a:pt x="1265" y="2142"/>
                  </a:cubicBezTo>
                  <a:cubicBezTo>
                    <a:pt x="1645" y="2142"/>
                    <a:pt x="1895" y="1835"/>
                    <a:pt x="1895" y="1327"/>
                  </a:cubicBezTo>
                  <a:cubicBezTo>
                    <a:pt x="1670" y="705"/>
                    <a:pt x="1273" y="169"/>
                    <a:pt x="529" y="13"/>
                  </a:cubicBezTo>
                  <a:cubicBezTo>
                    <a:pt x="489" y="5"/>
                    <a:pt x="451" y="1"/>
                    <a:pt x="416" y="1"/>
                  </a:cubicBezTo>
                  <a:close/>
                </a:path>
              </a:pathLst>
            </a:custGeom>
            <a:solidFill>
              <a:srgbClr val="FF90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8" name="Google Shape;2328;p149"/>
            <p:cNvSpPr/>
            <p:nvPr/>
          </p:nvSpPr>
          <p:spPr>
            <a:xfrm>
              <a:off x="4291500" y="1250400"/>
              <a:ext cx="54900" cy="37900"/>
            </a:xfrm>
            <a:custGeom>
              <a:rect b="b" l="l" r="r" t="t"/>
              <a:pathLst>
                <a:path extrusionOk="0" h="1516" w="2196">
                  <a:moveTo>
                    <a:pt x="1013" y="0"/>
                  </a:moveTo>
                  <a:cubicBezTo>
                    <a:pt x="676" y="0"/>
                    <a:pt x="369" y="181"/>
                    <a:pt x="190" y="464"/>
                  </a:cubicBezTo>
                  <a:cubicBezTo>
                    <a:pt x="0" y="706"/>
                    <a:pt x="35" y="1034"/>
                    <a:pt x="259" y="1224"/>
                  </a:cubicBezTo>
                  <a:cubicBezTo>
                    <a:pt x="466" y="1444"/>
                    <a:pt x="678" y="1515"/>
                    <a:pt x="892" y="1515"/>
                  </a:cubicBezTo>
                  <a:cubicBezTo>
                    <a:pt x="1233" y="1515"/>
                    <a:pt x="1579" y="1336"/>
                    <a:pt x="1919" y="1293"/>
                  </a:cubicBezTo>
                  <a:cubicBezTo>
                    <a:pt x="2195" y="567"/>
                    <a:pt x="1901" y="153"/>
                    <a:pt x="1175" y="14"/>
                  </a:cubicBezTo>
                  <a:cubicBezTo>
                    <a:pt x="1121" y="5"/>
                    <a:pt x="1066" y="0"/>
                    <a:pt x="1013" y="0"/>
                  </a:cubicBezTo>
                  <a:close/>
                </a:path>
              </a:pathLst>
            </a:custGeom>
            <a:solidFill>
              <a:srgbClr val="FF90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9" name="Google Shape;2329;p149"/>
            <p:cNvSpPr/>
            <p:nvPr/>
          </p:nvSpPr>
          <p:spPr>
            <a:xfrm>
              <a:off x="6323375" y="3314875"/>
              <a:ext cx="50125" cy="37325"/>
            </a:xfrm>
            <a:custGeom>
              <a:rect b="b" l="l" r="r" t="t"/>
              <a:pathLst>
                <a:path extrusionOk="0" h="1493" w="2005">
                  <a:moveTo>
                    <a:pt x="754" y="1"/>
                  </a:moveTo>
                  <a:cubicBezTo>
                    <a:pt x="409" y="1"/>
                    <a:pt x="93" y="129"/>
                    <a:pt x="52" y="542"/>
                  </a:cubicBezTo>
                  <a:cubicBezTo>
                    <a:pt x="0" y="1198"/>
                    <a:pt x="536" y="1371"/>
                    <a:pt x="1106" y="1492"/>
                  </a:cubicBezTo>
                  <a:cubicBezTo>
                    <a:pt x="1504" y="1475"/>
                    <a:pt x="1988" y="1440"/>
                    <a:pt x="1988" y="905"/>
                  </a:cubicBezTo>
                  <a:cubicBezTo>
                    <a:pt x="2005" y="317"/>
                    <a:pt x="1504" y="110"/>
                    <a:pt x="1020" y="23"/>
                  </a:cubicBezTo>
                  <a:cubicBezTo>
                    <a:pt x="932" y="9"/>
                    <a:pt x="842" y="1"/>
                    <a:pt x="754" y="1"/>
                  </a:cubicBezTo>
                  <a:close/>
                </a:path>
              </a:pathLst>
            </a:custGeom>
            <a:solidFill>
              <a:srgbClr val="FF90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0" name="Google Shape;2330;p149"/>
            <p:cNvSpPr/>
            <p:nvPr/>
          </p:nvSpPr>
          <p:spPr>
            <a:xfrm>
              <a:off x="6680225" y="1890750"/>
              <a:ext cx="46075" cy="42200"/>
            </a:xfrm>
            <a:custGeom>
              <a:rect b="b" l="l" r="r" t="t"/>
              <a:pathLst>
                <a:path extrusionOk="0" h="1688" w="1843">
                  <a:moveTo>
                    <a:pt x="1376" y="1"/>
                  </a:moveTo>
                  <a:cubicBezTo>
                    <a:pt x="1345" y="1"/>
                    <a:pt x="1312" y="4"/>
                    <a:pt x="1280" y="11"/>
                  </a:cubicBezTo>
                  <a:cubicBezTo>
                    <a:pt x="675" y="29"/>
                    <a:pt x="156" y="478"/>
                    <a:pt x="70" y="1083"/>
                  </a:cubicBezTo>
                  <a:cubicBezTo>
                    <a:pt x="1" y="1446"/>
                    <a:pt x="208" y="1670"/>
                    <a:pt x="675" y="1688"/>
                  </a:cubicBezTo>
                  <a:cubicBezTo>
                    <a:pt x="1193" y="1480"/>
                    <a:pt x="1643" y="1135"/>
                    <a:pt x="1781" y="513"/>
                  </a:cubicBezTo>
                  <a:cubicBezTo>
                    <a:pt x="1843" y="250"/>
                    <a:pt x="1642" y="1"/>
                    <a:pt x="1376" y="1"/>
                  </a:cubicBezTo>
                  <a:close/>
                </a:path>
              </a:pathLst>
            </a:custGeom>
            <a:solidFill>
              <a:srgbClr val="FF90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1" name="Google Shape;2331;p149"/>
            <p:cNvSpPr/>
            <p:nvPr/>
          </p:nvSpPr>
          <p:spPr>
            <a:xfrm>
              <a:off x="3550975" y="1955400"/>
              <a:ext cx="53600" cy="126175"/>
            </a:xfrm>
            <a:custGeom>
              <a:rect b="b" l="l" r="r" t="t"/>
              <a:pathLst>
                <a:path extrusionOk="0" h="5047" w="2144">
                  <a:moveTo>
                    <a:pt x="1297" y="0"/>
                  </a:moveTo>
                  <a:cubicBezTo>
                    <a:pt x="778" y="0"/>
                    <a:pt x="260" y="363"/>
                    <a:pt x="364" y="795"/>
                  </a:cubicBezTo>
                  <a:cubicBezTo>
                    <a:pt x="640" y="1850"/>
                    <a:pt x="122" y="2731"/>
                    <a:pt x="1" y="3491"/>
                  </a:cubicBezTo>
                  <a:cubicBezTo>
                    <a:pt x="70" y="4338"/>
                    <a:pt x="1" y="5047"/>
                    <a:pt x="951" y="5047"/>
                  </a:cubicBezTo>
                  <a:cubicBezTo>
                    <a:pt x="1781" y="5047"/>
                    <a:pt x="1971" y="4476"/>
                    <a:pt x="2040" y="3785"/>
                  </a:cubicBezTo>
                  <a:cubicBezTo>
                    <a:pt x="2144" y="2748"/>
                    <a:pt x="1642" y="1746"/>
                    <a:pt x="1936" y="692"/>
                  </a:cubicBezTo>
                  <a:cubicBezTo>
                    <a:pt x="2023" y="381"/>
                    <a:pt x="1712" y="0"/>
                    <a:pt x="1297" y="0"/>
                  </a:cubicBezTo>
                  <a:close/>
                </a:path>
              </a:pathLst>
            </a:custGeom>
            <a:solidFill>
              <a:srgbClr val="FF90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2" name="Google Shape;2332;p149"/>
            <p:cNvSpPr/>
            <p:nvPr/>
          </p:nvSpPr>
          <p:spPr>
            <a:xfrm>
              <a:off x="3910000" y="2161475"/>
              <a:ext cx="93775" cy="45400"/>
            </a:xfrm>
            <a:custGeom>
              <a:rect b="b" l="l" r="r" t="t"/>
              <a:pathLst>
                <a:path extrusionOk="0" h="1816" w="3751">
                  <a:moveTo>
                    <a:pt x="1383" y="1"/>
                  </a:moveTo>
                  <a:cubicBezTo>
                    <a:pt x="778" y="87"/>
                    <a:pt x="1" y="18"/>
                    <a:pt x="122" y="640"/>
                  </a:cubicBezTo>
                  <a:cubicBezTo>
                    <a:pt x="329" y="1625"/>
                    <a:pt x="1297" y="1815"/>
                    <a:pt x="2195" y="1815"/>
                  </a:cubicBezTo>
                  <a:cubicBezTo>
                    <a:pt x="2835" y="1815"/>
                    <a:pt x="3751" y="1712"/>
                    <a:pt x="3613" y="951"/>
                  </a:cubicBezTo>
                  <a:cubicBezTo>
                    <a:pt x="3466" y="240"/>
                    <a:pt x="2970" y="188"/>
                    <a:pt x="2455" y="188"/>
                  </a:cubicBezTo>
                  <a:cubicBezTo>
                    <a:pt x="2366" y="188"/>
                    <a:pt x="2276" y="189"/>
                    <a:pt x="2187" y="189"/>
                  </a:cubicBezTo>
                  <a:cubicBezTo>
                    <a:pt x="1880" y="189"/>
                    <a:pt x="1588" y="170"/>
                    <a:pt x="1383" y="1"/>
                  </a:cubicBezTo>
                  <a:close/>
                </a:path>
              </a:pathLst>
            </a:custGeom>
            <a:solidFill>
              <a:srgbClr val="FF90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3" name="Google Shape;2333;p149"/>
            <p:cNvSpPr/>
            <p:nvPr/>
          </p:nvSpPr>
          <p:spPr>
            <a:xfrm>
              <a:off x="4125600" y="2173875"/>
              <a:ext cx="50575" cy="37600"/>
            </a:xfrm>
            <a:custGeom>
              <a:rect b="b" l="l" r="r" t="t"/>
              <a:pathLst>
                <a:path extrusionOk="0" h="1504" w="2023">
                  <a:moveTo>
                    <a:pt x="1294" y="1"/>
                  </a:moveTo>
                  <a:cubicBezTo>
                    <a:pt x="1249" y="1"/>
                    <a:pt x="1204" y="3"/>
                    <a:pt x="1158" y="6"/>
                  </a:cubicBezTo>
                  <a:cubicBezTo>
                    <a:pt x="691" y="144"/>
                    <a:pt x="0" y="109"/>
                    <a:pt x="17" y="904"/>
                  </a:cubicBezTo>
                  <a:cubicBezTo>
                    <a:pt x="17" y="1352"/>
                    <a:pt x="364" y="1503"/>
                    <a:pt x="748" y="1503"/>
                  </a:cubicBezTo>
                  <a:cubicBezTo>
                    <a:pt x="809" y="1503"/>
                    <a:pt x="872" y="1499"/>
                    <a:pt x="933" y="1492"/>
                  </a:cubicBezTo>
                  <a:cubicBezTo>
                    <a:pt x="1486" y="1440"/>
                    <a:pt x="2022" y="1233"/>
                    <a:pt x="2022" y="593"/>
                  </a:cubicBezTo>
                  <a:cubicBezTo>
                    <a:pt x="2022" y="156"/>
                    <a:pt x="1711" y="1"/>
                    <a:pt x="1294" y="1"/>
                  </a:cubicBezTo>
                  <a:close/>
                </a:path>
              </a:pathLst>
            </a:custGeom>
            <a:solidFill>
              <a:srgbClr val="FF90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4" name="Google Shape;2334;p149"/>
            <p:cNvSpPr/>
            <p:nvPr/>
          </p:nvSpPr>
          <p:spPr>
            <a:xfrm>
              <a:off x="3415775" y="2038325"/>
              <a:ext cx="44925" cy="38175"/>
            </a:xfrm>
            <a:custGeom>
              <a:rect b="b" l="l" r="r" t="t"/>
              <a:pathLst>
                <a:path extrusionOk="0" h="1527" w="1797">
                  <a:moveTo>
                    <a:pt x="812" y="0"/>
                  </a:moveTo>
                  <a:cubicBezTo>
                    <a:pt x="383" y="0"/>
                    <a:pt x="1" y="211"/>
                    <a:pt x="34" y="710"/>
                  </a:cubicBezTo>
                  <a:cubicBezTo>
                    <a:pt x="34" y="1164"/>
                    <a:pt x="400" y="1527"/>
                    <a:pt x="845" y="1527"/>
                  </a:cubicBezTo>
                  <a:cubicBezTo>
                    <a:pt x="874" y="1527"/>
                    <a:pt x="903" y="1525"/>
                    <a:pt x="933" y="1522"/>
                  </a:cubicBezTo>
                  <a:cubicBezTo>
                    <a:pt x="1382" y="1522"/>
                    <a:pt x="1745" y="1315"/>
                    <a:pt x="1797" y="796"/>
                  </a:cubicBezTo>
                  <a:cubicBezTo>
                    <a:pt x="1745" y="226"/>
                    <a:pt x="1330" y="19"/>
                    <a:pt x="864" y="1"/>
                  </a:cubicBezTo>
                  <a:cubicBezTo>
                    <a:pt x="847" y="1"/>
                    <a:pt x="829" y="0"/>
                    <a:pt x="812" y="0"/>
                  </a:cubicBezTo>
                  <a:close/>
                </a:path>
              </a:pathLst>
            </a:custGeom>
            <a:solidFill>
              <a:srgbClr val="FF90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35" name="Google Shape;2335;p149"/>
          <p:cNvGrpSpPr/>
          <p:nvPr/>
        </p:nvGrpSpPr>
        <p:grpSpPr>
          <a:xfrm>
            <a:off x="5916238" y="1056067"/>
            <a:ext cx="139184" cy="704347"/>
            <a:chOff x="2024525" y="791025"/>
            <a:chExt cx="171325" cy="974875"/>
          </a:xfrm>
        </p:grpSpPr>
        <p:sp>
          <p:nvSpPr>
            <p:cNvPr id="2336" name="Google Shape;2336;p149"/>
            <p:cNvSpPr/>
            <p:nvPr/>
          </p:nvSpPr>
          <p:spPr>
            <a:xfrm>
              <a:off x="2024525" y="1237075"/>
              <a:ext cx="171325" cy="25075"/>
            </a:xfrm>
            <a:custGeom>
              <a:rect b="b" l="l" r="r" t="t"/>
              <a:pathLst>
                <a:path extrusionOk="0" h="1003" w="6853">
                  <a:moveTo>
                    <a:pt x="1" y="1"/>
                  </a:moveTo>
                  <a:lnTo>
                    <a:pt x="1" y="882"/>
                  </a:lnTo>
                  <a:lnTo>
                    <a:pt x="1" y="986"/>
                  </a:lnTo>
                  <a:lnTo>
                    <a:pt x="208" y="986"/>
                  </a:lnTo>
                  <a:lnTo>
                    <a:pt x="208" y="1003"/>
                  </a:lnTo>
                  <a:lnTo>
                    <a:pt x="6853" y="1003"/>
                  </a:lnTo>
                  <a:lnTo>
                    <a:pt x="6853" y="830"/>
                  </a:lnTo>
                  <a:lnTo>
                    <a:pt x="6853" y="1"/>
                  </a:ln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7" name="Google Shape;2337;p149"/>
            <p:cNvSpPr/>
            <p:nvPr/>
          </p:nvSpPr>
          <p:spPr>
            <a:xfrm>
              <a:off x="2029725" y="1268175"/>
              <a:ext cx="160725" cy="390150"/>
            </a:xfrm>
            <a:custGeom>
              <a:rect b="b" l="l" r="r" t="t"/>
              <a:pathLst>
                <a:path extrusionOk="0" h="15606" w="6429">
                  <a:moveTo>
                    <a:pt x="2731" y="528"/>
                  </a:moveTo>
                  <a:cubicBezTo>
                    <a:pt x="2808" y="528"/>
                    <a:pt x="2878" y="632"/>
                    <a:pt x="2929" y="778"/>
                  </a:cubicBezTo>
                  <a:cubicBezTo>
                    <a:pt x="2964" y="917"/>
                    <a:pt x="2981" y="1064"/>
                    <a:pt x="2981" y="1202"/>
                  </a:cubicBezTo>
                  <a:lnTo>
                    <a:pt x="2973" y="1228"/>
                  </a:lnTo>
                  <a:lnTo>
                    <a:pt x="2973" y="3837"/>
                  </a:lnTo>
                  <a:lnTo>
                    <a:pt x="2480" y="3837"/>
                  </a:lnTo>
                  <a:lnTo>
                    <a:pt x="2480" y="3448"/>
                  </a:lnTo>
                  <a:lnTo>
                    <a:pt x="2480" y="1288"/>
                  </a:lnTo>
                  <a:lnTo>
                    <a:pt x="2480" y="1202"/>
                  </a:lnTo>
                  <a:cubicBezTo>
                    <a:pt x="2480" y="1020"/>
                    <a:pt x="2506" y="848"/>
                    <a:pt x="2575" y="683"/>
                  </a:cubicBezTo>
                  <a:cubicBezTo>
                    <a:pt x="2618" y="588"/>
                    <a:pt x="2670" y="528"/>
                    <a:pt x="2731" y="528"/>
                  </a:cubicBezTo>
                  <a:close/>
                  <a:moveTo>
                    <a:pt x="3603" y="528"/>
                  </a:moveTo>
                  <a:cubicBezTo>
                    <a:pt x="3724" y="528"/>
                    <a:pt x="3819" y="744"/>
                    <a:pt x="3845" y="1029"/>
                  </a:cubicBezTo>
                  <a:cubicBezTo>
                    <a:pt x="3845" y="1089"/>
                    <a:pt x="3854" y="1141"/>
                    <a:pt x="3854" y="1202"/>
                  </a:cubicBezTo>
                  <a:lnTo>
                    <a:pt x="3854" y="1236"/>
                  </a:lnTo>
                  <a:lnTo>
                    <a:pt x="3854" y="2178"/>
                  </a:lnTo>
                  <a:lnTo>
                    <a:pt x="3854" y="3837"/>
                  </a:lnTo>
                  <a:lnTo>
                    <a:pt x="3353" y="3837"/>
                  </a:lnTo>
                  <a:lnTo>
                    <a:pt x="3353" y="2627"/>
                  </a:lnTo>
                  <a:lnTo>
                    <a:pt x="3353" y="1288"/>
                  </a:lnTo>
                  <a:lnTo>
                    <a:pt x="3353" y="1236"/>
                  </a:lnTo>
                  <a:lnTo>
                    <a:pt x="3353" y="1202"/>
                  </a:lnTo>
                  <a:cubicBezTo>
                    <a:pt x="3353" y="1098"/>
                    <a:pt x="3361" y="1003"/>
                    <a:pt x="3379" y="908"/>
                  </a:cubicBezTo>
                  <a:cubicBezTo>
                    <a:pt x="3422" y="683"/>
                    <a:pt x="3508" y="528"/>
                    <a:pt x="3603" y="528"/>
                  </a:cubicBezTo>
                  <a:close/>
                  <a:moveTo>
                    <a:pt x="4554" y="528"/>
                  </a:moveTo>
                  <a:cubicBezTo>
                    <a:pt x="4692" y="528"/>
                    <a:pt x="4804" y="830"/>
                    <a:pt x="4804" y="1202"/>
                  </a:cubicBezTo>
                  <a:lnTo>
                    <a:pt x="4804" y="1236"/>
                  </a:lnTo>
                  <a:lnTo>
                    <a:pt x="4804" y="1331"/>
                  </a:lnTo>
                  <a:lnTo>
                    <a:pt x="4804" y="3837"/>
                  </a:lnTo>
                  <a:lnTo>
                    <a:pt x="4303" y="3837"/>
                  </a:lnTo>
                  <a:lnTo>
                    <a:pt x="4303" y="1236"/>
                  </a:lnTo>
                  <a:lnTo>
                    <a:pt x="4303" y="1202"/>
                  </a:lnTo>
                  <a:lnTo>
                    <a:pt x="4303" y="1150"/>
                  </a:lnTo>
                  <a:cubicBezTo>
                    <a:pt x="4312" y="1046"/>
                    <a:pt x="4321" y="943"/>
                    <a:pt x="4346" y="839"/>
                  </a:cubicBezTo>
                  <a:cubicBezTo>
                    <a:pt x="4390" y="657"/>
                    <a:pt x="4467" y="528"/>
                    <a:pt x="4554" y="528"/>
                  </a:cubicBezTo>
                  <a:close/>
                  <a:moveTo>
                    <a:pt x="5496" y="528"/>
                  </a:moveTo>
                  <a:cubicBezTo>
                    <a:pt x="5539" y="528"/>
                    <a:pt x="5573" y="554"/>
                    <a:pt x="5591" y="588"/>
                  </a:cubicBezTo>
                  <a:cubicBezTo>
                    <a:pt x="5686" y="692"/>
                    <a:pt x="5746" y="925"/>
                    <a:pt x="5746" y="1202"/>
                  </a:cubicBezTo>
                  <a:lnTo>
                    <a:pt x="5746" y="1236"/>
                  </a:lnTo>
                  <a:lnTo>
                    <a:pt x="5746" y="2109"/>
                  </a:lnTo>
                  <a:lnTo>
                    <a:pt x="5746" y="3837"/>
                  </a:lnTo>
                  <a:lnTo>
                    <a:pt x="5245" y="3837"/>
                  </a:lnTo>
                  <a:lnTo>
                    <a:pt x="5245" y="1660"/>
                  </a:lnTo>
                  <a:lnTo>
                    <a:pt x="5245" y="1202"/>
                  </a:lnTo>
                  <a:cubicBezTo>
                    <a:pt x="5245" y="1089"/>
                    <a:pt x="5262" y="977"/>
                    <a:pt x="5280" y="873"/>
                  </a:cubicBezTo>
                  <a:cubicBezTo>
                    <a:pt x="5323" y="666"/>
                    <a:pt x="5409" y="528"/>
                    <a:pt x="5496" y="528"/>
                  </a:cubicBezTo>
                  <a:close/>
                  <a:moveTo>
                    <a:pt x="899" y="519"/>
                  </a:moveTo>
                  <a:cubicBezTo>
                    <a:pt x="1020" y="519"/>
                    <a:pt x="1141" y="822"/>
                    <a:pt x="1141" y="1193"/>
                  </a:cubicBezTo>
                  <a:lnTo>
                    <a:pt x="1150" y="1228"/>
                  </a:lnTo>
                  <a:lnTo>
                    <a:pt x="1150" y="1280"/>
                  </a:lnTo>
                  <a:lnTo>
                    <a:pt x="1150" y="2394"/>
                  </a:lnTo>
                  <a:lnTo>
                    <a:pt x="1150" y="3846"/>
                  </a:lnTo>
                  <a:lnTo>
                    <a:pt x="648" y="3846"/>
                  </a:lnTo>
                  <a:lnTo>
                    <a:pt x="648" y="3068"/>
                  </a:lnTo>
                  <a:lnTo>
                    <a:pt x="648" y="1271"/>
                  </a:lnTo>
                  <a:lnTo>
                    <a:pt x="648" y="1193"/>
                  </a:lnTo>
                  <a:lnTo>
                    <a:pt x="648" y="1098"/>
                  </a:lnTo>
                  <a:cubicBezTo>
                    <a:pt x="666" y="770"/>
                    <a:pt x="769" y="519"/>
                    <a:pt x="899" y="519"/>
                  </a:cubicBezTo>
                  <a:close/>
                  <a:moveTo>
                    <a:pt x="1815" y="519"/>
                  </a:moveTo>
                  <a:cubicBezTo>
                    <a:pt x="1953" y="519"/>
                    <a:pt x="2065" y="822"/>
                    <a:pt x="2065" y="1193"/>
                  </a:cubicBezTo>
                  <a:lnTo>
                    <a:pt x="2065" y="1236"/>
                  </a:lnTo>
                  <a:lnTo>
                    <a:pt x="2065" y="3846"/>
                  </a:lnTo>
                  <a:lnTo>
                    <a:pt x="1564" y="3846"/>
                  </a:lnTo>
                  <a:lnTo>
                    <a:pt x="1564" y="3595"/>
                  </a:lnTo>
                  <a:lnTo>
                    <a:pt x="1564" y="1271"/>
                  </a:lnTo>
                  <a:lnTo>
                    <a:pt x="1564" y="1193"/>
                  </a:lnTo>
                  <a:cubicBezTo>
                    <a:pt x="1564" y="822"/>
                    <a:pt x="1677" y="519"/>
                    <a:pt x="1815" y="519"/>
                  </a:cubicBezTo>
                  <a:close/>
                  <a:moveTo>
                    <a:pt x="1150" y="4001"/>
                  </a:moveTo>
                  <a:lnTo>
                    <a:pt x="1150" y="4252"/>
                  </a:lnTo>
                  <a:lnTo>
                    <a:pt x="1150" y="4304"/>
                  </a:lnTo>
                  <a:lnTo>
                    <a:pt x="648" y="4304"/>
                  </a:lnTo>
                  <a:lnTo>
                    <a:pt x="648" y="4001"/>
                  </a:lnTo>
                  <a:close/>
                  <a:moveTo>
                    <a:pt x="2973" y="4001"/>
                  </a:moveTo>
                  <a:lnTo>
                    <a:pt x="2973" y="4252"/>
                  </a:lnTo>
                  <a:lnTo>
                    <a:pt x="2973" y="4304"/>
                  </a:lnTo>
                  <a:lnTo>
                    <a:pt x="2472" y="4304"/>
                  </a:lnTo>
                  <a:lnTo>
                    <a:pt x="2472" y="4001"/>
                  </a:lnTo>
                  <a:close/>
                  <a:moveTo>
                    <a:pt x="3854" y="4001"/>
                  </a:moveTo>
                  <a:lnTo>
                    <a:pt x="3854" y="4243"/>
                  </a:lnTo>
                  <a:lnTo>
                    <a:pt x="3854" y="4304"/>
                  </a:lnTo>
                  <a:lnTo>
                    <a:pt x="3353" y="4304"/>
                  </a:lnTo>
                  <a:lnTo>
                    <a:pt x="3353" y="4001"/>
                  </a:lnTo>
                  <a:close/>
                  <a:moveTo>
                    <a:pt x="2065" y="4010"/>
                  </a:moveTo>
                  <a:lnTo>
                    <a:pt x="2065" y="4269"/>
                  </a:lnTo>
                  <a:lnTo>
                    <a:pt x="2065" y="4312"/>
                  </a:lnTo>
                  <a:lnTo>
                    <a:pt x="1564" y="4312"/>
                  </a:lnTo>
                  <a:lnTo>
                    <a:pt x="1564" y="4010"/>
                  </a:lnTo>
                  <a:close/>
                  <a:moveTo>
                    <a:pt x="4804" y="4001"/>
                  </a:moveTo>
                  <a:lnTo>
                    <a:pt x="4804" y="4235"/>
                  </a:lnTo>
                  <a:lnTo>
                    <a:pt x="4804" y="4312"/>
                  </a:lnTo>
                  <a:lnTo>
                    <a:pt x="4303" y="4312"/>
                  </a:lnTo>
                  <a:lnTo>
                    <a:pt x="4303" y="4001"/>
                  </a:lnTo>
                  <a:close/>
                  <a:moveTo>
                    <a:pt x="5764" y="4010"/>
                  </a:moveTo>
                  <a:lnTo>
                    <a:pt x="5764" y="4312"/>
                  </a:lnTo>
                  <a:lnTo>
                    <a:pt x="5271" y="4312"/>
                  </a:lnTo>
                  <a:lnTo>
                    <a:pt x="5271" y="4243"/>
                  </a:lnTo>
                  <a:lnTo>
                    <a:pt x="5271" y="4010"/>
                  </a:lnTo>
                  <a:close/>
                  <a:moveTo>
                    <a:pt x="1150" y="4909"/>
                  </a:moveTo>
                  <a:lnTo>
                    <a:pt x="1150" y="4978"/>
                  </a:lnTo>
                  <a:lnTo>
                    <a:pt x="1150" y="6827"/>
                  </a:lnTo>
                  <a:lnTo>
                    <a:pt x="1150" y="7509"/>
                  </a:lnTo>
                  <a:lnTo>
                    <a:pt x="648" y="7509"/>
                  </a:lnTo>
                  <a:lnTo>
                    <a:pt x="648" y="6818"/>
                  </a:lnTo>
                  <a:lnTo>
                    <a:pt x="648" y="5073"/>
                  </a:lnTo>
                  <a:lnTo>
                    <a:pt x="648" y="4978"/>
                  </a:lnTo>
                  <a:lnTo>
                    <a:pt x="648" y="4943"/>
                  </a:lnTo>
                  <a:lnTo>
                    <a:pt x="648" y="4909"/>
                  </a:lnTo>
                  <a:close/>
                  <a:moveTo>
                    <a:pt x="2964" y="4917"/>
                  </a:moveTo>
                  <a:cubicBezTo>
                    <a:pt x="2973" y="4926"/>
                    <a:pt x="2973" y="4934"/>
                    <a:pt x="2964" y="4952"/>
                  </a:cubicBezTo>
                  <a:lnTo>
                    <a:pt x="2973" y="4978"/>
                  </a:lnTo>
                  <a:lnTo>
                    <a:pt x="2973" y="7509"/>
                  </a:lnTo>
                  <a:lnTo>
                    <a:pt x="2472" y="7509"/>
                  </a:lnTo>
                  <a:lnTo>
                    <a:pt x="2472" y="4952"/>
                  </a:lnTo>
                  <a:lnTo>
                    <a:pt x="2472" y="4917"/>
                  </a:lnTo>
                  <a:close/>
                  <a:moveTo>
                    <a:pt x="3854" y="4917"/>
                  </a:moveTo>
                  <a:lnTo>
                    <a:pt x="3854" y="4986"/>
                  </a:lnTo>
                  <a:lnTo>
                    <a:pt x="3854" y="7509"/>
                  </a:lnTo>
                  <a:lnTo>
                    <a:pt x="3353" y="7509"/>
                  </a:lnTo>
                  <a:lnTo>
                    <a:pt x="3353" y="4917"/>
                  </a:lnTo>
                  <a:close/>
                  <a:moveTo>
                    <a:pt x="4804" y="4917"/>
                  </a:moveTo>
                  <a:lnTo>
                    <a:pt x="4804" y="4952"/>
                  </a:lnTo>
                  <a:cubicBezTo>
                    <a:pt x="4804" y="4960"/>
                    <a:pt x="4813" y="4978"/>
                    <a:pt x="4813" y="4986"/>
                  </a:cubicBezTo>
                  <a:lnTo>
                    <a:pt x="4804" y="4986"/>
                  </a:lnTo>
                  <a:lnTo>
                    <a:pt x="4804" y="6835"/>
                  </a:lnTo>
                  <a:lnTo>
                    <a:pt x="4804" y="7509"/>
                  </a:lnTo>
                  <a:lnTo>
                    <a:pt x="4303" y="7509"/>
                  </a:lnTo>
                  <a:lnTo>
                    <a:pt x="4303" y="4952"/>
                  </a:lnTo>
                  <a:lnTo>
                    <a:pt x="4303" y="4917"/>
                  </a:lnTo>
                  <a:close/>
                  <a:moveTo>
                    <a:pt x="5738" y="4917"/>
                  </a:moveTo>
                  <a:lnTo>
                    <a:pt x="5738" y="4960"/>
                  </a:lnTo>
                  <a:lnTo>
                    <a:pt x="5738" y="4986"/>
                  </a:lnTo>
                  <a:lnTo>
                    <a:pt x="5738" y="6853"/>
                  </a:lnTo>
                  <a:lnTo>
                    <a:pt x="5738" y="7509"/>
                  </a:lnTo>
                  <a:lnTo>
                    <a:pt x="5245" y="7509"/>
                  </a:lnTo>
                  <a:lnTo>
                    <a:pt x="5245" y="7025"/>
                  </a:lnTo>
                  <a:lnTo>
                    <a:pt x="5245" y="4952"/>
                  </a:lnTo>
                  <a:lnTo>
                    <a:pt x="5245" y="4917"/>
                  </a:lnTo>
                  <a:close/>
                  <a:moveTo>
                    <a:pt x="2065" y="4917"/>
                  </a:moveTo>
                  <a:lnTo>
                    <a:pt x="2065" y="4952"/>
                  </a:lnTo>
                  <a:lnTo>
                    <a:pt x="2065" y="4986"/>
                  </a:lnTo>
                  <a:lnTo>
                    <a:pt x="2065" y="5142"/>
                  </a:lnTo>
                  <a:lnTo>
                    <a:pt x="2065" y="6835"/>
                  </a:lnTo>
                  <a:lnTo>
                    <a:pt x="2065" y="7518"/>
                  </a:lnTo>
                  <a:lnTo>
                    <a:pt x="1564" y="7518"/>
                  </a:lnTo>
                  <a:lnTo>
                    <a:pt x="1564" y="6835"/>
                  </a:lnTo>
                  <a:lnTo>
                    <a:pt x="1564" y="4986"/>
                  </a:lnTo>
                  <a:lnTo>
                    <a:pt x="1564" y="4952"/>
                  </a:lnTo>
                  <a:lnTo>
                    <a:pt x="1564" y="4917"/>
                  </a:lnTo>
                  <a:close/>
                  <a:moveTo>
                    <a:pt x="1150" y="7674"/>
                  </a:moveTo>
                  <a:lnTo>
                    <a:pt x="1150" y="7872"/>
                  </a:lnTo>
                  <a:lnTo>
                    <a:pt x="1150" y="7933"/>
                  </a:lnTo>
                  <a:lnTo>
                    <a:pt x="648" y="7933"/>
                  </a:lnTo>
                  <a:lnTo>
                    <a:pt x="648" y="7674"/>
                  </a:lnTo>
                  <a:close/>
                  <a:moveTo>
                    <a:pt x="2065" y="7674"/>
                  </a:moveTo>
                  <a:lnTo>
                    <a:pt x="2065" y="7941"/>
                  </a:lnTo>
                  <a:lnTo>
                    <a:pt x="1573" y="7941"/>
                  </a:lnTo>
                  <a:lnTo>
                    <a:pt x="1573" y="7674"/>
                  </a:lnTo>
                  <a:close/>
                  <a:moveTo>
                    <a:pt x="2973" y="7665"/>
                  </a:moveTo>
                  <a:lnTo>
                    <a:pt x="2973" y="7941"/>
                  </a:lnTo>
                  <a:lnTo>
                    <a:pt x="2472" y="7941"/>
                  </a:lnTo>
                  <a:lnTo>
                    <a:pt x="2472" y="7665"/>
                  </a:lnTo>
                  <a:close/>
                  <a:moveTo>
                    <a:pt x="3854" y="7674"/>
                  </a:moveTo>
                  <a:lnTo>
                    <a:pt x="3854" y="7846"/>
                  </a:lnTo>
                  <a:lnTo>
                    <a:pt x="3854" y="7941"/>
                  </a:lnTo>
                  <a:lnTo>
                    <a:pt x="3353" y="7941"/>
                  </a:lnTo>
                  <a:lnTo>
                    <a:pt x="3353" y="7674"/>
                  </a:lnTo>
                  <a:close/>
                  <a:moveTo>
                    <a:pt x="4804" y="7665"/>
                  </a:moveTo>
                  <a:lnTo>
                    <a:pt x="4804" y="7941"/>
                  </a:lnTo>
                  <a:lnTo>
                    <a:pt x="4303" y="7941"/>
                  </a:lnTo>
                  <a:lnTo>
                    <a:pt x="4303" y="7665"/>
                  </a:lnTo>
                  <a:close/>
                  <a:moveTo>
                    <a:pt x="5738" y="7665"/>
                  </a:moveTo>
                  <a:lnTo>
                    <a:pt x="5738" y="7872"/>
                  </a:lnTo>
                  <a:lnTo>
                    <a:pt x="5738" y="7941"/>
                  </a:lnTo>
                  <a:lnTo>
                    <a:pt x="5245" y="7941"/>
                  </a:lnTo>
                  <a:lnTo>
                    <a:pt x="5245" y="7665"/>
                  </a:lnTo>
                  <a:close/>
                  <a:moveTo>
                    <a:pt x="1150" y="8512"/>
                  </a:moveTo>
                  <a:lnTo>
                    <a:pt x="1150" y="8546"/>
                  </a:lnTo>
                  <a:cubicBezTo>
                    <a:pt x="1150" y="8555"/>
                    <a:pt x="1158" y="8572"/>
                    <a:pt x="1158" y="8581"/>
                  </a:cubicBezTo>
                  <a:lnTo>
                    <a:pt x="1150" y="8581"/>
                  </a:lnTo>
                  <a:lnTo>
                    <a:pt x="1150" y="9073"/>
                  </a:lnTo>
                  <a:lnTo>
                    <a:pt x="1150" y="11069"/>
                  </a:lnTo>
                  <a:lnTo>
                    <a:pt x="648" y="11069"/>
                  </a:lnTo>
                  <a:lnTo>
                    <a:pt x="648" y="10577"/>
                  </a:lnTo>
                  <a:lnTo>
                    <a:pt x="648" y="8615"/>
                  </a:lnTo>
                  <a:lnTo>
                    <a:pt x="648" y="8581"/>
                  </a:lnTo>
                  <a:lnTo>
                    <a:pt x="648" y="8546"/>
                  </a:lnTo>
                  <a:lnTo>
                    <a:pt x="648" y="8512"/>
                  </a:lnTo>
                  <a:close/>
                  <a:moveTo>
                    <a:pt x="2973" y="8512"/>
                  </a:moveTo>
                  <a:lnTo>
                    <a:pt x="2973" y="8546"/>
                  </a:lnTo>
                  <a:cubicBezTo>
                    <a:pt x="2973" y="8563"/>
                    <a:pt x="2973" y="8572"/>
                    <a:pt x="2973" y="8589"/>
                  </a:cubicBezTo>
                  <a:lnTo>
                    <a:pt x="2973" y="11069"/>
                  </a:lnTo>
                  <a:lnTo>
                    <a:pt x="2472" y="11069"/>
                  </a:lnTo>
                  <a:lnTo>
                    <a:pt x="2472" y="8512"/>
                  </a:lnTo>
                  <a:close/>
                  <a:moveTo>
                    <a:pt x="3854" y="8520"/>
                  </a:moveTo>
                  <a:lnTo>
                    <a:pt x="3854" y="8589"/>
                  </a:lnTo>
                  <a:lnTo>
                    <a:pt x="3854" y="11069"/>
                  </a:lnTo>
                  <a:lnTo>
                    <a:pt x="3353" y="11069"/>
                  </a:lnTo>
                  <a:lnTo>
                    <a:pt x="3353" y="9626"/>
                  </a:lnTo>
                  <a:lnTo>
                    <a:pt x="3353" y="8589"/>
                  </a:lnTo>
                  <a:lnTo>
                    <a:pt x="3353" y="8555"/>
                  </a:lnTo>
                  <a:lnTo>
                    <a:pt x="3353" y="8520"/>
                  </a:lnTo>
                  <a:close/>
                  <a:moveTo>
                    <a:pt x="4804" y="8520"/>
                  </a:moveTo>
                  <a:lnTo>
                    <a:pt x="4804" y="8589"/>
                  </a:lnTo>
                  <a:lnTo>
                    <a:pt x="4804" y="11069"/>
                  </a:lnTo>
                  <a:lnTo>
                    <a:pt x="4303" y="11069"/>
                  </a:lnTo>
                  <a:lnTo>
                    <a:pt x="4303" y="8520"/>
                  </a:lnTo>
                  <a:close/>
                  <a:moveTo>
                    <a:pt x="5738" y="8520"/>
                  </a:moveTo>
                  <a:lnTo>
                    <a:pt x="5738" y="8589"/>
                  </a:lnTo>
                  <a:lnTo>
                    <a:pt x="5738" y="9583"/>
                  </a:lnTo>
                  <a:lnTo>
                    <a:pt x="5738" y="11069"/>
                  </a:lnTo>
                  <a:lnTo>
                    <a:pt x="5245" y="11069"/>
                  </a:lnTo>
                  <a:lnTo>
                    <a:pt x="5245" y="8520"/>
                  </a:lnTo>
                  <a:close/>
                  <a:moveTo>
                    <a:pt x="2065" y="8512"/>
                  </a:moveTo>
                  <a:lnTo>
                    <a:pt x="2065" y="8546"/>
                  </a:lnTo>
                  <a:cubicBezTo>
                    <a:pt x="2091" y="8563"/>
                    <a:pt x="2091" y="8572"/>
                    <a:pt x="2083" y="8581"/>
                  </a:cubicBezTo>
                  <a:lnTo>
                    <a:pt x="2065" y="8589"/>
                  </a:lnTo>
                  <a:lnTo>
                    <a:pt x="2065" y="11078"/>
                  </a:lnTo>
                  <a:lnTo>
                    <a:pt x="1573" y="11078"/>
                  </a:lnTo>
                  <a:lnTo>
                    <a:pt x="1573" y="8512"/>
                  </a:lnTo>
                  <a:close/>
                  <a:moveTo>
                    <a:pt x="1150" y="11233"/>
                  </a:moveTo>
                  <a:lnTo>
                    <a:pt x="1150" y="11536"/>
                  </a:lnTo>
                  <a:lnTo>
                    <a:pt x="648" y="11536"/>
                  </a:lnTo>
                  <a:lnTo>
                    <a:pt x="648" y="11233"/>
                  </a:lnTo>
                  <a:close/>
                  <a:moveTo>
                    <a:pt x="2083" y="11242"/>
                  </a:moveTo>
                  <a:lnTo>
                    <a:pt x="2065" y="11544"/>
                  </a:lnTo>
                  <a:lnTo>
                    <a:pt x="1590" y="11544"/>
                  </a:lnTo>
                  <a:lnTo>
                    <a:pt x="1590" y="11242"/>
                  </a:lnTo>
                  <a:close/>
                  <a:moveTo>
                    <a:pt x="2973" y="11233"/>
                  </a:moveTo>
                  <a:lnTo>
                    <a:pt x="2973" y="11544"/>
                  </a:lnTo>
                  <a:lnTo>
                    <a:pt x="2472" y="11544"/>
                  </a:lnTo>
                  <a:lnTo>
                    <a:pt x="2472" y="11233"/>
                  </a:lnTo>
                  <a:close/>
                  <a:moveTo>
                    <a:pt x="3854" y="11233"/>
                  </a:moveTo>
                  <a:lnTo>
                    <a:pt x="3854" y="11544"/>
                  </a:lnTo>
                  <a:lnTo>
                    <a:pt x="3353" y="11544"/>
                  </a:lnTo>
                  <a:lnTo>
                    <a:pt x="3353" y="11233"/>
                  </a:lnTo>
                  <a:close/>
                  <a:moveTo>
                    <a:pt x="4804" y="11233"/>
                  </a:moveTo>
                  <a:lnTo>
                    <a:pt x="4804" y="11544"/>
                  </a:lnTo>
                  <a:lnTo>
                    <a:pt x="4312" y="11544"/>
                  </a:lnTo>
                  <a:lnTo>
                    <a:pt x="4312" y="11233"/>
                  </a:lnTo>
                  <a:close/>
                  <a:moveTo>
                    <a:pt x="5738" y="11225"/>
                  </a:moveTo>
                  <a:lnTo>
                    <a:pt x="5738" y="11544"/>
                  </a:lnTo>
                  <a:lnTo>
                    <a:pt x="5245" y="11544"/>
                  </a:lnTo>
                  <a:lnTo>
                    <a:pt x="5245" y="11225"/>
                  </a:lnTo>
                  <a:close/>
                  <a:moveTo>
                    <a:pt x="1150" y="12097"/>
                  </a:moveTo>
                  <a:lnTo>
                    <a:pt x="1150" y="12132"/>
                  </a:lnTo>
                  <a:cubicBezTo>
                    <a:pt x="1150" y="12141"/>
                    <a:pt x="1150" y="12158"/>
                    <a:pt x="1150" y="12167"/>
                  </a:cubicBezTo>
                  <a:lnTo>
                    <a:pt x="1150" y="14620"/>
                  </a:lnTo>
                  <a:lnTo>
                    <a:pt x="648" y="14620"/>
                  </a:lnTo>
                  <a:lnTo>
                    <a:pt x="648" y="12097"/>
                  </a:lnTo>
                  <a:close/>
                  <a:moveTo>
                    <a:pt x="2973" y="12097"/>
                  </a:moveTo>
                  <a:lnTo>
                    <a:pt x="2973" y="12132"/>
                  </a:lnTo>
                  <a:lnTo>
                    <a:pt x="2973" y="12167"/>
                  </a:lnTo>
                  <a:lnTo>
                    <a:pt x="2973" y="12400"/>
                  </a:lnTo>
                  <a:lnTo>
                    <a:pt x="2973" y="14059"/>
                  </a:lnTo>
                  <a:lnTo>
                    <a:pt x="2973" y="14620"/>
                  </a:lnTo>
                  <a:lnTo>
                    <a:pt x="2472" y="14620"/>
                  </a:lnTo>
                  <a:lnTo>
                    <a:pt x="2472" y="12167"/>
                  </a:lnTo>
                  <a:lnTo>
                    <a:pt x="2472" y="12132"/>
                  </a:lnTo>
                  <a:lnTo>
                    <a:pt x="2472" y="12097"/>
                  </a:lnTo>
                  <a:close/>
                  <a:moveTo>
                    <a:pt x="3854" y="12097"/>
                  </a:moveTo>
                  <a:lnTo>
                    <a:pt x="3854" y="12141"/>
                  </a:lnTo>
                  <a:cubicBezTo>
                    <a:pt x="3854" y="12149"/>
                    <a:pt x="3871" y="12158"/>
                    <a:pt x="3871" y="12167"/>
                  </a:cubicBezTo>
                  <a:lnTo>
                    <a:pt x="3854" y="12167"/>
                  </a:lnTo>
                  <a:lnTo>
                    <a:pt x="3854" y="14620"/>
                  </a:lnTo>
                  <a:lnTo>
                    <a:pt x="3353" y="14620"/>
                  </a:lnTo>
                  <a:lnTo>
                    <a:pt x="3353" y="12167"/>
                  </a:lnTo>
                  <a:lnTo>
                    <a:pt x="3353" y="12141"/>
                  </a:lnTo>
                  <a:lnTo>
                    <a:pt x="3353" y="12097"/>
                  </a:lnTo>
                  <a:close/>
                  <a:moveTo>
                    <a:pt x="4804" y="12106"/>
                  </a:moveTo>
                  <a:lnTo>
                    <a:pt x="4804" y="12141"/>
                  </a:lnTo>
                  <a:lnTo>
                    <a:pt x="4804" y="12175"/>
                  </a:lnTo>
                  <a:lnTo>
                    <a:pt x="4804" y="12408"/>
                  </a:lnTo>
                  <a:lnTo>
                    <a:pt x="4804" y="14620"/>
                  </a:lnTo>
                  <a:lnTo>
                    <a:pt x="4303" y="14620"/>
                  </a:lnTo>
                  <a:lnTo>
                    <a:pt x="4303" y="12849"/>
                  </a:lnTo>
                  <a:lnTo>
                    <a:pt x="4303" y="12175"/>
                  </a:lnTo>
                  <a:lnTo>
                    <a:pt x="4303" y="12141"/>
                  </a:lnTo>
                  <a:lnTo>
                    <a:pt x="4303" y="12106"/>
                  </a:lnTo>
                  <a:close/>
                  <a:moveTo>
                    <a:pt x="5738" y="12106"/>
                  </a:moveTo>
                  <a:lnTo>
                    <a:pt x="5738" y="12141"/>
                  </a:lnTo>
                  <a:cubicBezTo>
                    <a:pt x="5738" y="12149"/>
                    <a:pt x="5755" y="12167"/>
                    <a:pt x="5755" y="12175"/>
                  </a:cubicBezTo>
                  <a:lnTo>
                    <a:pt x="5738" y="12175"/>
                  </a:lnTo>
                  <a:lnTo>
                    <a:pt x="5738" y="14620"/>
                  </a:lnTo>
                  <a:lnTo>
                    <a:pt x="5245" y="14620"/>
                  </a:lnTo>
                  <a:lnTo>
                    <a:pt x="5245" y="12141"/>
                  </a:lnTo>
                  <a:lnTo>
                    <a:pt x="5245" y="12106"/>
                  </a:lnTo>
                  <a:close/>
                  <a:moveTo>
                    <a:pt x="2065" y="12106"/>
                  </a:moveTo>
                  <a:lnTo>
                    <a:pt x="2065" y="12141"/>
                  </a:lnTo>
                  <a:lnTo>
                    <a:pt x="2065" y="12175"/>
                  </a:lnTo>
                  <a:lnTo>
                    <a:pt x="2065" y="12400"/>
                  </a:lnTo>
                  <a:lnTo>
                    <a:pt x="2065" y="14629"/>
                  </a:lnTo>
                  <a:lnTo>
                    <a:pt x="1564" y="14629"/>
                  </a:lnTo>
                  <a:lnTo>
                    <a:pt x="1564" y="12400"/>
                  </a:lnTo>
                  <a:lnTo>
                    <a:pt x="1564" y="12106"/>
                  </a:lnTo>
                  <a:close/>
                  <a:moveTo>
                    <a:pt x="1150" y="14785"/>
                  </a:moveTo>
                  <a:lnTo>
                    <a:pt x="1150" y="14871"/>
                  </a:lnTo>
                  <a:lnTo>
                    <a:pt x="1150" y="15070"/>
                  </a:lnTo>
                  <a:lnTo>
                    <a:pt x="648" y="15070"/>
                  </a:lnTo>
                  <a:lnTo>
                    <a:pt x="648" y="14785"/>
                  </a:lnTo>
                  <a:close/>
                  <a:moveTo>
                    <a:pt x="2973" y="14785"/>
                  </a:moveTo>
                  <a:lnTo>
                    <a:pt x="2973" y="15078"/>
                  </a:lnTo>
                  <a:lnTo>
                    <a:pt x="2472" y="15078"/>
                  </a:lnTo>
                  <a:lnTo>
                    <a:pt x="2472" y="14785"/>
                  </a:lnTo>
                  <a:close/>
                  <a:moveTo>
                    <a:pt x="3854" y="14785"/>
                  </a:moveTo>
                  <a:lnTo>
                    <a:pt x="3854" y="15078"/>
                  </a:lnTo>
                  <a:lnTo>
                    <a:pt x="3353" y="15078"/>
                  </a:lnTo>
                  <a:lnTo>
                    <a:pt x="3353" y="14785"/>
                  </a:lnTo>
                  <a:close/>
                  <a:moveTo>
                    <a:pt x="5746" y="14785"/>
                  </a:moveTo>
                  <a:lnTo>
                    <a:pt x="5738" y="15078"/>
                  </a:lnTo>
                  <a:lnTo>
                    <a:pt x="5245" y="15078"/>
                  </a:lnTo>
                  <a:lnTo>
                    <a:pt x="5245" y="14785"/>
                  </a:lnTo>
                  <a:close/>
                  <a:moveTo>
                    <a:pt x="2065" y="14793"/>
                  </a:moveTo>
                  <a:lnTo>
                    <a:pt x="2065" y="15052"/>
                  </a:lnTo>
                  <a:lnTo>
                    <a:pt x="2065" y="15087"/>
                  </a:lnTo>
                  <a:lnTo>
                    <a:pt x="1573" y="15087"/>
                  </a:lnTo>
                  <a:lnTo>
                    <a:pt x="1573" y="14793"/>
                  </a:lnTo>
                  <a:close/>
                  <a:moveTo>
                    <a:pt x="4804" y="14785"/>
                  </a:moveTo>
                  <a:lnTo>
                    <a:pt x="4804" y="15087"/>
                  </a:lnTo>
                  <a:lnTo>
                    <a:pt x="4303" y="15087"/>
                  </a:lnTo>
                  <a:lnTo>
                    <a:pt x="4303" y="14785"/>
                  </a:lnTo>
                  <a:close/>
                  <a:moveTo>
                    <a:pt x="6429" y="1"/>
                  </a:moveTo>
                  <a:lnTo>
                    <a:pt x="0" y="9"/>
                  </a:lnTo>
                  <a:lnTo>
                    <a:pt x="0" y="96"/>
                  </a:lnTo>
                  <a:lnTo>
                    <a:pt x="0" y="1271"/>
                  </a:lnTo>
                  <a:lnTo>
                    <a:pt x="0" y="4217"/>
                  </a:lnTo>
                  <a:lnTo>
                    <a:pt x="0" y="5660"/>
                  </a:lnTo>
                  <a:lnTo>
                    <a:pt x="0" y="8002"/>
                  </a:lnTo>
                  <a:lnTo>
                    <a:pt x="0" y="10750"/>
                  </a:lnTo>
                  <a:lnTo>
                    <a:pt x="0" y="13610"/>
                  </a:lnTo>
                  <a:lnTo>
                    <a:pt x="0" y="15338"/>
                  </a:lnTo>
                  <a:lnTo>
                    <a:pt x="0" y="15605"/>
                  </a:lnTo>
                  <a:lnTo>
                    <a:pt x="6429" y="15605"/>
                  </a:lnTo>
                  <a:lnTo>
                    <a:pt x="6429" y="11095"/>
                  </a:lnTo>
                  <a:lnTo>
                    <a:pt x="6429" y="9592"/>
                  </a:lnTo>
                  <a:lnTo>
                    <a:pt x="6429" y="6853"/>
                  </a:lnTo>
                  <a:lnTo>
                    <a:pt x="6429" y="5436"/>
                  </a:lnTo>
                  <a:lnTo>
                    <a:pt x="6429" y="4243"/>
                  </a:lnTo>
                  <a:lnTo>
                    <a:pt x="6429" y="2723"/>
                  </a:lnTo>
                  <a:lnTo>
                    <a:pt x="6429" y="1288"/>
                  </a:lnTo>
                  <a:lnTo>
                    <a:pt x="6429" y="1"/>
                  </a:ln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8" name="Google Shape;2338;p149"/>
            <p:cNvSpPr/>
            <p:nvPr/>
          </p:nvSpPr>
          <p:spPr>
            <a:xfrm>
              <a:off x="2029725" y="1644900"/>
              <a:ext cx="160725" cy="121000"/>
            </a:xfrm>
            <a:custGeom>
              <a:rect b="b" l="l" r="r" t="t"/>
              <a:pathLst>
                <a:path extrusionOk="0" h="4840" w="6429">
                  <a:moveTo>
                    <a:pt x="910" y="519"/>
                  </a:moveTo>
                  <a:cubicBezTo>
                    <a:pt x="912" y="519"/>
                    <a:pt x="914" y="519"/>
                    <a:pt x="916" y="519"/>
                  </a:cubicBezTo>
                  <a:cubicBezTo>
                    <a:pt x="1037" y="519"/>
                    <a:pt x="1158" y="813"/>
                    <a:pt x="1158" y="1185"/>
                  </a:cubicBezTo>
                  <a:lnTo>
                    <a:pt x="1158" y="1271"/>
                  </a:lnTo>
                  <a:lnTo>
                    <a:pt x="1158" y="2386"/>
                  </a:lnTo>
                  <a:lnTo>
                    <a:pt x="1158" y="3837"/>
                  </a:lnTo>
                  <a:lnTo>
                    <a:pt x="666" y="3837"/>
                  </a:lnTo>
                  <a:lnTo>
                    <a:pt x="666" y="3059"/>
                  </a:lnTo>
                  <a:lnTo>
                    <a:pt x="666" y="1262"/>
                  </a:lnTo>
                  <a:lnTo>
                    <a:pt x="666" y="1185"/>
                  </a:lnTo>
                  <a:lnTo>
                    <a:pt x="666" y="1089"/>
                  </a:lnTo>
                  <a:cubicBezTo>
                    <a:pt x="683" y="767"/>
                    <a:pt x="783" y="519"/>
                    <a:pt x="910" y="519"/>
                  </a:cubicBezTo>
                  <a:close/>
                  <a:moveTo>
                    <a:pt x="1849" y="519"/>
                  </a:moveTo>
                  <a:cubicBezTo>
                    <a:pt x="1988" y="519"/>
                    <a:pt x="2091" y="822"/>
                    <a:pt x="2091" y="1193"/>
                  </a:cubicBezTo>
                  <a:lnTo>
                    <a:pt x="2091" y="3837"/>
                  </a:lnTo>
                  <a:lnTo>
                    <a:pt x="1599" y="3837"/>
                  </a:lnTo>
                  <a:lnTo>
                    <a:pt x="1599" y="3595"/>
                  </a:lnTo>
                  <a:lnTo>
                    <a:pt x="1599" y="1271"/>
                  </a:lnTo>
                  <a:lnTo>
                    <a:pt x="1599" y="1185"/>
                  </a:lnTo>
                  <a:cubicBezTo>
                    <a:pt x="1599" y="822"/>
                    <a:pt x="1702" y="519"/>
                    <a:pt x="1849" y="519"/>
                  </a:cubicBezTo>
                  <a:close/>
                  <a:moveTo>
                    <a:pt x="2731" y="519"/>
                  </a:moveTo>
                  <a:cubicBezTo>
                    <a:pt x="2817" y="519"/>
                    <a:pt x="2886" y="614"/>
                    <a:pt x="2929" y="770"/>
                  </a:cubicBezTo>
                  <a:cubicBezTo>
                    <a:pt x="2964" y="908"/>
                    <a:pt x="2981" y="1046"/>
                    <a:pt x="2981" y="1193"/>
                  </a:cubicBezTo>
                  <a:lnTo>
                    <a:pt x="2981" y="3837"/>
                  </a:lnTo>
                  <a:lnTo>
                    <a:pt x="2480" y="3837"/>
                  </a:lnTo>
                  <a:lnTo>
                    <a:pt x="2489" y="3440"/>
                  </a:lnTo>
                  <a:lnTo>
                    <a:pt x="2489" y="1280"/>
                  </a:lnTo>
                  <a:lnTo>
                    <a:pt x="2489" y="1193"/>
                  </a:lnTo>
                  <a:cubicBezTo>
                    <a:pt x="2480" y="1012"/>
                    <a:pt x="2506" y="839"/>
                    <a:pt x="2575" y="675"/>
                  </a:cubicBezTo>
                  <a:cubicBezTo>
                    <a:pt x="2618" y="580"/>
                    <a:pt x="2670" y="519"/>
                    <a:pt x="2731" y="519"/>
                  </a:cubicBezTo>
                  <a:close/>
                  <a:moveTo>
                    <a:pt x="3629" y="528"/>
                  </a:moveTo>
                  <a:cubicBezTo>
                    <a:pt x="3750" y="528"/>
                    <a:pt x="3845" y="744"/>
                    <a:pt x="3871" y="1029"/>
                  </a:cubicBezTo>
                  <a:cubicBezTo>
                    <a:pt x="3871" y="1081"/>
                    <a:pt x="3880" y="1141"/>
                    <a:pt x="3880" y="1193"/>
                  </a:cubicBezTo>
                  <a:lnTo>
                    <a:pt x="3880" y="2178"/>
                  </a:lnTo>
                  <a:lnTo>
                    <a:pt x="3880" y="3837"/>
                  </a:lnTo>
                  <a:lnTo>
                    <a:pt x="3387" y="3837"/>
                  </a:lnTo>
                  <a:lnTo>
                    <a:pt x="3379" y="2627"/>
                  </a:lnTo>
                  <a:lnTo>
                    <a:pt x="3379" y="1288"/>
                  </a:lnTo>
                  <a:lnTo>
                    <a:pt x="3379" y="1228"/>
                  </a:lnTo>
                  <a:lnTo>
                    <a:pt x="3379" y="1193"/>
                  </a:lnTo>
                  <a:cubicBezTo>
                    <a:pt x="3379" y="1098"/>
                    <a:pt x="3387" y="1003"/>
                    <a:pt x="3405" y="908"/>
                  </a:cubicBezTo>
                  <a:cubicBezTo>
                    <a:pt x="3448" y="683"/>
                    <a:pt x="3534" y="528"/>
                    <a:pt x="3629" y="528"/>
                  </a:cubicBezTo>
                  <a:close/>
                  <a:moveTo>
                    <a:pt x="4571" y="528"/>
                  </a:moveTo>
                  <a:cubicBezTo>
                    <a:pt x="4709" y="528"/>
                    <a:pt x="4813" y="830"/>
                    <a:pt x="4813" y="1202"/>
                  </a:cubicBezTo>
                  <a:lnTo>
                    <a:pt x="4813" y="1331"/>
                  </a:lnTo>
                  <a:lnTo>
                    <a:pt x="4813" y="3837"/>
                  </a:lnTo>
                  <a:lnTo>
                    <a:pt x="4321" y="3837"/>
                  </a:lnTo>
                  <a:lnTo>
                    <a:pt x="4321" y="1781"/>
                  </a:lnTo>
                  <a:lnTo>
                    <a:pt x="4321" y="1236"/>
                  </a:lnTo>
                  <a:lnTo>
                    <a:pt x="4321" y="1202"/>
                  </a:lnTo>
                  <a:lnTo>
                    <a:pt x="4321" y="1150"/>
                  </a:lnTo>
                  <a:cubicBezTo>
                    <a:pt x="4321" y="1046"/>
                    <a:pt x="4329" y="943"/>
                    <a:pt x="4355" y="839"/>
                  </a:cubicBezTo>
                  <a:cubicBezTo>
                    <a:pt x="4398" y="649"/>
                    <a:pt x="4476" y="528"/>
                    <a:pt x="4571" y="528"/>
                  </a:cubicBezTo>
                  <a:close/>
                  <a:moveTo>
                    <a:pt x="5513" y="528"/>
                  </a:moveTo>
                  <a:cubicBezTo>
                    <a:pt x="5556" y="528"/>
                    <a:pt x="5591" y="554"/>
                    <a:pt x="5608" y="580"/>
                  </a:cubicBezTo>
                  <a:cubicBezTo>
                    <a:pt x="5703" y="692"/>
                    <a:pt x="5764" y="925"/>
                    <a:pt x="5764" y="1202"/>
                  </a:cubicBezTo>
                  <a:lnTo>
                    <a:pt x="5764" y="2109"/>
                  </a:lnTo>
                  <a:lnTo>
                    <a:pt x="5764" y="3837"/>
                  </a:lnTo>
                  <a:lnTo>
                    <a:pt x="5262" y="3837"/>
                  </a:lnTo>
                  <a:lnTo>
                    <a:pt x="5271" y="1660"/>
                  </a:lnTo>
                  <a:lnTo>
                    <a:pt x="5271" y="1202"/>
                  </a:lnTo>
                  <a:cubicBezTo>
                    <a:pt x="5262" y="1089"/>
                    <a:pt x="5280" y="977"/>
                    <a:pt x="5297" y="865"/>
                  </a:cubicBezTo>
                  <a:cubicBezTo>
                    <a:pt x="5340" y="666"/>
                    <a:pt x="5427" y="528"/>
                    <a:pt x="5513" y="528"/>
                  </a:cubicBezTo>
                  <a:close/>
                  <a:moveTo>
                    <a:pt x="1167" y="4001"/>
                  </a:moveTo>
                  <a:lnTo>
                    <a:pt x="1167" y="4295"/>
                  </a:lnTo>
                  <a:lnTo>
                    <a:pt x="666" y="4295"/>
                  </a:lnTo>
                  <a:lnTo>
                    <a:pt x="666" y="4235"/>
                  </a:lnTo>
                  <a:lnTo>
                    <a:pt x="666" y="4001"/>
                  </a:lnTo>
                  <a:close/>
                  <a:moveTo>
                    <a:pt x="2091" y="4001"/>
                  </a:moveTo>
                  <a:lnTo>
                    <a:pt x="2091" y="4295"/>
                  </a:lnTo>
                  <a:lnTo>
                    <a:pt x="1599" y="4295"/>
                  </a:lnTo>
                  <a:lnTo>
                    <a:pt x="1599" y="4261"/>
                  </a:lnTo>
                  <a:lnTo>
                    <a:pt x="1599" y="4001"/>
                  </a:lnTo>
                  <a:close/>
                  <a:moveTo>
                    <a:pt x="2981" y="3993"/>
                  </a:moveTo>
                  <a:lnTo>
                    <a:pt x="2981" y="4295"/>
                  </a:lnTo>
                  <a:lnTo>
                    <a:pt x="2489" y="4295"/>
                  </a:lnTo>
                  <a:lnTo>
                    <a:pt x="2489" y="4261"/>
                  </a:lnTo>
                  <a:lnTo>
                    <a:pt x="2489" y="3993"/>
                  </a:lnTo>
                  <a:close/>
                  <a:moveTo>
                    <a:pt x="3880" y="4001"/>
                  </a:moveTo>
                  <a:lnTo>
                    <a:pt x="3880" y="4295"/>
                  </a:lnTo>
                  <a:lnTo>
                    <a:pt x="3379" y="4295"/>
                  </a:lnTo>
                  <a:lnTo>
                    <a:pt x="3379" y="4252"/>
                  </a:lnTo>
                  <a:lnTo>
                    <a:pt x="3379" y="4001"/>
                  </a:lnTo>
                  <a:close/>
                  <a:moveTo>
                    <a:pt x="4813" y="4001"/>
                  </a:moveTo>
                  <a:lnTo>
                    <a:pt x="4813" y="4304"/>
                  </a:lnTo>
                  <a:lnTo>
                    <a:pt x="4321" y="4304"/>
                  </a:lnTo>
                  <a:lnTo>
                    <a:pt x="4321" y="4243"/>
                  </a:lnTo>
                  <a:lnTo>
                    <a:pt x="4321" y="4001"/>
                  </a:lnTo>
                  <a:close/>
                  <a:moveTo>
                    <a:pt x="5764" y="4001"/>
                  </a:moveTo>
                  <a:lnTo>
                    <a:pt x="5764" y="4312"/>
                  </a:lnTo>
                  <a:lnTo>
                    <a:pt x="5271" y="4312"/>
                  </a:lnTo>
                  <a:lnTo>
                    <a:pt x="5271" y="4235"/>
                  </a:lnTo>
                  <a:lnTo>
                    <a:pt x="5271" y="4001"/>
                  </a:lnTo>
                  <a:close/>
                  <a:moveTo>
                    <a:pt x="0" y="1"/>
                  </a:moveTo>
                  <a:lnTo>
                    <a:pt x="0" y="87"/>
                  </a:lnTo>
                  <a:lnTo>
                    <a:pt x="0" y="1262"/>
                  </a:lnTo>
                  <a:lnTo>
                    <a:pt x="0" y="4839"/>
                  </a:lnTo>
                  <a:lnTo>
                    <a:pt x="6429" y="4839"/>
                  </a:lnTo>
                  <a:lnTo>
                    <a:pt x="6429" y="4243"/>
                  </a:lnTo>
                  <a:lnTo>
                    <a:pt x="6429" y="2723"/>
                  </a:lnTo>
                  <a:lnTo>
                    <a:pt x="6429" y="1280"/>
                  </a:lnTo>
                  <a:lnTo>
                    <a:pt x="6429" y="1"/>
                  </a:ln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9" name="Google Shape;2339;p149"/>
            <p:cNvSpPr/>
            <p:nvPr/>
          </p:nvSpPr>
          <p:spPr>
            <a:xfrm>
              <a:off x="2024525" y="791025"/>
              <a:ext cx="171325" cy="440250"/>
            </a:xfrm>
            <a:custGeom>
              <a:rect b="b" l="l" r="r" t="t"/>
              <a:pathLst>
                <a:path extrusionOk="0" h="17610" w="6853">
                  <a:moveTo>
                    <a:pt x="2446" y="6601"/>
                  </a:moveTo>
                  <a:cubicBezTo>
                    <a:pt x="2515" y="6601"/>
                    <a:pt x="2593" y="6696"/>
                    <a:pt x="2593" y="6817"/>
                  </a:cubicBezTo>
                  <a:lnTo>
                    <a:pt x="2593" y="6826"/>
                  </a:lnTo>
                  <a:lnTo>
                    <a:pt x="2593" y="7742"/>
                  </a:lnTo>
                  <a:lnTo>
                    <a:pt x="2317" y="7742"/>
                  </a:lnTo>
                  <a:lnTo>
                    <a:pt x="2308" y="7491"/>
                  </a:lnTo>
                  <a:lnTo>
                    <a:pt x="2308" y="6809"/>
                  </a:lnTo>
                  <a:cubicBezTo>
                    <a:pt x="2308" y="6791"/>
                    <a:pt x="2308" y="6774"/>
                    <a:pt x="2317" y="6748"/>
                  </a:cubicBezTo>
                  <a:cubicBezTo>
                    <a:pt x="2334" y="6662"/>
                    <a:pt x="2386" y="6601"/>
                    <a:pt x="2446" y="6601"/>
                  </a:cubicBezTo>
                  <a:close/>
                  <a:moveTo>
                    <a:pt x="2844" y="6593"/>
                  </a:moveTo>
                  <a:cubicBezTo>
                    <a:pt x="2921" y="6593"/>
                    <a:pt x="2982" y="6696"/>
                    <a:pt x="2982" y="6809"/>
                  </a:cubicBezTo>
                  <a:lnTo>
                    <a:pt x="2982" y="7742"/>
                  </a:lnTo>
                  <a:lnTo>
                    <a:pt x="2705" y="7742"/>
                  </a:lnTo>
                  <a:lnTo>
                    <a:pt x="2705" y="7500"/>
                  </a:lnTo>
                  <a:lnTo>
                    <a:pt x="2705" y="6809"/>
                  </a:lnTo>
                  <a:cubicBezTo>
                    <a:pt x="2705" y="6696"/>
                    <a:pt x="2766" y="6593"/>
                    <a:pt x="2844" y="6593"/>
                  </a:cubicBezTo>
                  <a:close/>
                  <a:moveTo>
                    <a:pt x="3232" y="6601"/>
                  </a:moveTo>
                  <a:cubicBezTo>
                    <a:pt x="3310" y="6601"/>
                    <a:pt x="3371" y="6696"/>
                    <a:pt x="3371" y="6817"/>
                  </a:cubicBezTo>
                  <a:lnTo>
                    <a:pt x="3371" y="7750"/>
                  </a:lnTo>
                  <a:lnTo>
                    <a:pt x="3086" y="7750"/>
                  </a:lnTo>
                  <a:lnTo>
                    <a:pt x="3086" y="7500"/>
                  </a:lnTo>
                  <a:lnTo>
                    <a:pt x="3086" y="6826"/>
                  </a:lnTo>
                  <a:cubicBezTo>
                    <a:pt x="3086" y="6826"/>
                    <a:pt x="3086" y="6817"/>
                    <a:pt x="3086" y="6817"/>
                  </a:cubicBezTo>
                  <a:cubicBezTo>
                    <a:pt x="3086" y="6696"/>
                    <a:pt x="3155" y="6601"/>
                    <a:pt x="3232" y="6601"/>
                  </a:cubicBezTo>
                  <a:close/>
                  <a:moveTo>
                    <a:pt x="3621" y="6601"/>
                  </a:moveTo>
                  <a:cubicBezTo>
                    <a:pt x="3699" y="6601"/>
                    <a:pt x="3760" y="6696"/>
                    <a:pt x="3760" y="6817"/>
                  </a:cubicBezTo>
                  <a:lnTo>
                    <a:pt x="3760" y="6826"/>
                  </a:lnTo>
                  <a:lnTo>
                    <a:pt x="3760" y="7750"/>
                  </a:lnTo>
                  <a:lnTo>
                    <a:pt x="3483" y="7750"/>
                  </a:lnTo>
                  <a:lnTo>
                    <a:pt x="3474" y="7500"/>
                  </a:lnTo>
                  <a:lnTo>
                    <a:pt x="3474" y="6826"/>
                  </a:lnTo>
                  <a:cubicBezTo>
                    <a:pt x="3474" y="6817"/>
                    <a:pt x="3474" y="6817"/>
                    <a:pt x="3474" y="6817"/>
                  </a:cubicBezTo>
                  <a:cubicBezTo>
                    <a:pt x="3474" y="6696"/>
                    <a:pt x="3544" y="6601"/>
                    <a:pt x="3621" y="6601"/>
                  </a:cubicBezTo>
                  <a:close/>
                  <a:moveTo>
                    <a:pt x="4001" y="6601"/>
                  </a:moveTo>
                  <a:cubicBezTo>
                    <a:pt x="4079" y="6601"/>
                    <a:pt x="4148" y="6696"/>
                    <a:pt x="4148" y="6817"/>
                  </a:cubicBezTo>
                  <a:lnTo>
                    <a:pt x="4148" y="7750"/>
                  </a:lnTo>
                  <a:lnTo>
                    <a:pt x="3863" y="7750"/>
                  </a:lnTo>
                  <a:lnTo>
                    <a:pt x="3863" y="7500"/>
                  </a:lnTo>
                  <a:lnTo>
                    <a:pt x="3863" y="6817"/>
                  </a:lnTo>
                  <a:cubicBezTo>
                    <a:pt x="3863" y="6696"/>
                    <a:pt x="3924" y="6601"/>
                    <a:pt x="4001" y="6601"/>
                  </a:cubicBezTo>
                  <a:close/>
                  <a:moveTo>
                    <a:pt x="4382" y="6601"/>
                  </a:moveTo>
                  <a:cubicBezTo>
                    <a:pt x="4459" y="6601"/>
                    <a:pt x="4520" y="6696"/>
                    <a:pt x="4520" y="6817"/>
                  </a:cubicBezTo>
                  <a:lnTo>
                    <a:pt x="4520" y="7750"/>
                  </a:lnTo>
                  <a:lnTo>
                    <a:pt x="4235" y="7750"/>
                  </a:lnTo>
                  <a:lnTo>
                    <a:pt x="4235" y="7500"/>
                  </a:lnTo>
                  <a:lnTo>
                    <a:pt x="4235" y="6826"/>
                  </a:lnTo>
                  <a:cubicBezTo>
                    <a:pt x="4235" y="6826"/>
                    <a:pt x="4235" y="6817"/>
                    <a:pt x="4235" y="6817"/>
                  </a:cubicBezTo>
                  <a:cubicBezTo>
                    <a:pt x="4235" y="6774"/>
                    <a:pt x="4243" y="6740"/>
                    <a:pt x="4261" y="6705"/>
                  </a:cubicBezTo>
                  <a:cubicBezTo>
                    <a:pt x="4269" y="6653"/>
                    <a:pt x="4321" y="6610"/>
                    <a:pt x="4382" y="6601"/>
                  </a:cubicBezTo>
                  <a:close/>
                  <a:moveTo>
                    <a:pt x="1729" y="10753"/>
                  </a:moveTo>
                  <a:cubicBezTo>
                    <a:pt x="1835" y="10753"/>
                    <a:pt x="1941" y="10818"/>
                    <a:pt x="1962" y="10947"/>
                  </a:cubicBezTo>
                  <a:lnTo>
                    <a:pt x="1962" y="11812"/>
                  </a:lnTo>
                  <a:lnTo>
                    <a:pt x="1496" y="11812"/>
                  </a:lnTo>
                  <a:lnTo>
                    <a:pt x="1496" y="10947"/>
                  </a:lnTo>
                  <a:cubicBezTo>
                    <a:pt x="1517" y="10818"/>
                    <a:pt x="1623" y="10753"/>
                    <a:pt x="1729" y="10753"/>
                  </a:cubicBezTo>
                  <a:close/>
                  <a:moveTo>
                    <a:pt x="2322" y="10748"/>
                  </a:moveTo>
                  <a:cubicBezTo>
                    <a:pt x="2429" y="10748"/>
                    <a:pt x="2525" y="10840"/>
                    <a:pt x="2541" y="10947"/>
                  </a:cubicBezTo>
                  <a:cubicBezTo>
                    <a:pt x="2541" y="10956"/>
                    <a:pt x="2541" y="10956"/>
                    <a:pt x="2541" y="10965"/>
                  </a:cubicBezTo>
                  <a:lnTo>
                    <a:pt x="2541" y="11812"/>
                  </a:lnTo>
                  <a:lnTo>
                    <a:pt x="2075" y="11812"/>
                  </a:lnTo>
                  <a:lnTo>
                    <a:pt x="2075" y="10947"/>
                  </a:lnTo>
                  <a:cubicBezTo>
                    <a:pt x="2075" y="10878"/>
                    <a:pt x="2118" y="10809"/>
                    <a:pt x="2187" y="10783"/>
                  </a:cubicBezTo>
                  <a:cubicBezTo>
                    <a:pt x="2222" y="10766"/>
                    <a:pt x="2265" y="10757"/>
                    <a:pt x="2308" y="10749"/>
                  </a:cubicBezTo>
                  <a:cubicBezTo>
                    <a:pt x="2313" y="10748"/>
                    <a:pt x="2317" y="10748"/>
                    <a:pt x="2322" y="10748"/>
                  </a:cubicBezTo>
                  <a:close/>
                  <a:moveTo>
                    <a:pt x="3409" y="10755"/>
                  </a:moveTo>
                  <a:cubicBezTo>
                    <a:pt x="3419" y="10755"/>
                    <a:pt x="3429" y="10756"/>
                    <a:pt x="3440" y="10757"/>
                  </a:cubicBezTo>
                  <a:cubicBezTo>
                    <a:pt x="3445" y="10757"/>
                    <a:pt x="3451" y="10757"/>
                    <a:pt x="3456" y="10757"/>
                  </a:cubicBezTo>
                  <a:cubicBezTo>
                    <a:pt x="3570" y="10757"/>
                    <a:pt x="3665" y="10841"/>
                    <a:pt x="3673" y="10956"/>
                  </a:cubicBezTo>
                  <a:cubicBezTo>
                    <a:pt x="3673" y="10956"/>
                    <a:pt x="3673" y="10956"/>
                    <a:pt x="3673" y="10965"/>
                  </a:cubicBezTo>
                  <a:lnTo>
                    <a:pt x="3673" y="11812"/>
                  </a:lnTo>
                  <a:lnTo>
                    <a:pt x="3207" y="11812"/>
                  </a:lnTo>
                  <a:lnTo>
                    <a:pt x="3207" y="10947"/>
                  </a:lnTo>
                  <a:cubicBezTo>
                    <a:pt x="3222" y="10837"/>
                    <a:pt x="3303" y="10755"/>
                    <a:pt x="3409" y="10755"/>
                  </a:cubicBezTo>
                  <a:close/>
                  <a:moveTo>
                    <a:pt x="3996" y="10747"/>
                  </a:moveTo>
                  <a:cubicBezTo>
                    <a:pt x="4103" y="10747"/>
                    <a:pt x="4209" y="10814"/>
                    <a:pt x="4226" y="10947"/>
                  </a:cubicBezTo>
                  <a:cubicBezTo>
                    <a:pt x="4226" y="10956"/>
                    <a:pt x="4226" y="10956"/>
                    <a:pt x="4226" y="10956"/>
                  </a:cubicBezTo>
                  <a:lnTo>
                    <a:pt x="4226" y="11812"/>
                  </a:lnTo>
                  <a:lnTo>
                    <a:pt x="3768" y="11812"/>
                  </a:lnTo>
                  <a:lnTo>
                    <a:pt x="3768" y="10965"/>
                  </a:lnTo>
                  <a:cubicBezTo>
                    <a:pt x="3760" y="10956"/>
                    <a:pt x="3760" y="10947"/>
                    <a:pt x="3760" y="10947"/>
                  </a:cubicBezTo>
                  <a:cubicBezTo>
                    <a:pt x="3781" y="10814"/>
                    <a:pt x="3889" y="10747"/>
                    <a:pt x="3996" y="10747"/>
                  </a:cubicBezTo>
                  <a:close/>
                  <a:moveTo>
                    <a:pt x="4575" y="10755"/>
                  </a:moveTo>
                  <a:cubicBezTo>
                    <a:pt x="4682" y="10755"/>
                    <a:pt x="4788" y="10822"/>
                    <a:pt x="4805" y="10956"/>
                  </a:cubicBezTo>
                  <a:lnTo>
                    <a:pt x="4805" y="11812"/>
                  </a:lnTo>
                  <a:lnTo>
                    <a:pt x="4338" y="11812"/>
                  </a:lnTo>
                  <a:lnTo>
                    <a:pt x="4338" y="10965"/>
                  </a:lnTo>
                  <a:cubicBezTo>
                    <a:pt x="4338" y="10956"/>
                    <a:pt x="4338" y="10956"/>
                    <a:pt x="4338" y="10956"/>
                  </a:cubicBezTo>
                  <a:cubicBezTo>
                    <a:pt x="4360" y="10822"/>
                    <a:pt x="4468" y="10755"/>
                    <a:pt x="4575" y="10755"/>
                  </a:cubicBezTo>
                  <a:close/>
                  <a:moveTo>
                    <a:pt x="2841" y="10756"/>
                  </a:moveTo>
                  <a:cubicBezTo>
                    <a:pt x="2848" y="10756"/>
                    <a:pt x="2854" y="10757"/>
                    <a:pt x="2861" y="10757"/>
                  </a:cubicBezTo>
                  <a:cubicBezTo>
                    <a:pt x="2867" y="10757"/>
                    <a:pt x="2872" y="10757"/>
                    <a:pt x="2878" y="10757"/>
                  </a:cubicBezTo>
                  <a:cubicBezTo>
                    <a:pt x="2991" y="10757"/>
                    <a:pt x="3086" y="10841"/>
                    <a:pt x="3094" y="10956"/>
                  </a:cubicBezTo>
                  <a:lnTo>
                    <a:pt x="3094" y="11820"/>
                  </a:lnTo>
                  <a:lnTo>
                    <a:pt x="2628" y="11820"/>
                  </a:lnTo>
                  <a:lnTo>
                    <a:pt x="2628" y="10965"/>
                  </a:lnTo>
                  <a:lnTo>
                    <a:pt x="2628" y="10956"/>
                  </a:lnTo>
                  <a:cubicBezTo>
                    <a:pt x="2628" y="10922"/>
                    <a:pt x="2636" y="10887"/>
                    <a:pt x="2654" y="10861"/>
                  </a:cubicBezTo>
                  <a:cubicBezTo>
                    <a:pt x="2701" y="10798"/>
                    <a:pt x="2770" y="10756"/>
                    <a:pt x="2841" y="10756"/>
                  </a:cubicBezTo>
                  <a:close/>
                  <a:moveTo>
                    <a:pt x="5149" y="10765"/>
                  </a:moveTo>
                  <a:cubicBezTo>
                    <a:pt x="5255" y="10765"/>
                    <a:pt x="5350" y="10849"/>
                    <a:pt x="5367" y="10965"/>
                  </a:cubicBezTo>
                  <a:lnTo>
                    <a:pt x="5367" y="10973"/>
                  </a:lnTo>
                  <a:lnTo>
                    <a:pt x="5367" y="11820"/>
                  </a:lnTo>
                  <a:lnTo>
                    <a:pt x="4900" y="11820"/>
                  </a:lnTo>
                  <a:lnTo>
                    <a:pt x="4900" y="10973"/>
                  </a:lnTo>
                  <a:cubicBezTo>
                    <a:pt x="4900" y="10965"/>
                    <a:pt x="4900" y="10965"/>
                    <a:pt x="4900" y="10956"/>
                  </a:cubicBezTo>
                  <a:cubicBezTo>
                    <a:pt x="4909" y="10852"/>
                    <a:pt x="4995" y="10766"/>
                    <a:pt x="5107" y="10766"/>
                  </a:cubicBezTo>
                  <a:lnTo>
                    <a:pt x="5133" y="10766"/>
                  </a:lnTo>
                  <a:cubicBezTo>
                    <a:pt x="5139" y="10766"/>
                    <a:pt x="5144" y="10765"/>
                    <a:pt x="5149" y="10765"/>
                  </a:cubicBezTo>
                  <a:close/>
                  <a:moveTo>
                    <a:pt x="3481" y="13044"/>
                  </a:moveTo>
                  <a:cubicBezTo>
                    <a:pt x="4418" y="13044"/>
                    <a:pt x="5315" y="13772"/>
                    <a:pt x="5315" y="14870"/>
                  </a:cubicBezTo>
                  <a:cubicBezTo>
                    <a:pt x="5315" y="15873"/>
                    <a:pt x="4494" y="16693"/>
                    <a:pt x="3492" y="16693"/>
                  </a:cubicBezTo>
                  <a:cubicBezTo>
                    <a:pt x="1867" y="16693"/>
                    <a:pt x="1055" y="14732"/>
                    <a:pt x="2204" y="13583"/>
                  </a:cubicBezTo>
                  <a:cubicBezTo>
                    <a:pt x="2576" y="13211"/>
                    <a:pt x="3033" y="13044"/>
                    <a:pt x="3481" y="13044"/>
                  </a:cubicBezTo>
                  <a:close/>
                  <a:moveTo>
                    <a:pt x="3449" y="0"/>
                  </a:moveTo>
                  <a:lnTo>
                    <a:pt x="3397" y="311"/>
                  </a:lnTo>
                  <a:cubicBezTo>
                    <a:pt x="3388" y="311"/>
                    <a:pt x="3379" y="320"/>
                    <a:pt x="3371" y="328"/>
                  </a:cubicBezTo>
                  <a:cubicBezTo>
                    <a:pt x="3336" y="346"/>
                    <a:pt x="3310" y="380"/>
                    <a:pt x="3310" y="423"/>
                  </a:cubicBezTo>
                  <a:cubicBezTo>
                    <a:pt x="3310" y="475"/>
                    <a:pt x="3345" y="527"/>
                    <a:pt x="3397" y="544"/>
                  </a:cubicBezTo>
                  <a:lnTo>
                    <a:pt x="3353" y="1668"/>
                  </a:lnTo>
                  <a:lnTo>
                    <a:pt x="3207" y="1668"/>
                  </a:lnTo>
                  <a:lnTo>
                    <a:pt x="3207" y="1702"/>
                  </a:lnTo>
                  <a:cubicBezTo>
                    <a:pt x="3207" y="1702"/>
                    <a:pt x="3258" y="1728"/>
                    <a:pt x="3276" y="1849"/>
                  </a:cubicBezTo>
                  <a:lnTo>
                    <a:pt x="3215" y="1849"/>
                  </a:lnTo>
                  <a:lnTo>
                    <a:pt x="3215" y="1892"/>
                  </a:lnTo>
                  <a:lnTo>
                    <a:pt x="3241" y="1892"/>
                  </a:lnTo>
                  <a:lnTo>
                    <a:pt x="3241" y="1935"/>
                  </a:lnTo>
                  <a:cubicBezTo>
                    <a:pt x="3215" y="2419"/>
                    <a:pt x="3163" y="2895"/>
                    <a:pt x="3086" y="3370"/>
                  </a:cubicBezTo>
                  <a:cubicBezTo>
                    <a:pt x="3060" y="3534"/>
                    <a:pt x="3034" y="3698"/>
                    <a:pt x="2999" y="3862"/>
                  </a:cubicBezTo>
                  <a:cubicBezTo>
                    <a:pt x="2939" y="4139"/>
                    <a:pt x="2878" y="4433"/>
                    <a:pt x="2792" y="4718"/>
                  </a:cubicBezTo>
                  <a:cubicBezTo>
                    <a:pt x="2749" y="4891"/>
                    <a:pt x="2697" y="5055"/>
                    <a:pt x="2636" y="5227"/>
                  </a:cubicBezTo>
                  <a:cubicBezTo>
                    <a:pt x="2524" y="5564"/>
                    <a:pt x="2368" y="5893"/>
                    <a:pt x="2178" y="6204"/>
                  </a:cubicBezTo>
                  <a:lnTo>
                    <a:pt x="2006" y="6204"/>
                  </a:lnTo>
                  <a:lnTo>
                    <a:pt x="2006" y="6333"/>
                  </a:lnTo>
                  <a:lnTo>
                    <a:pt x="2109" y="6567"/>
                  </a:lnTo>
                  <a:lnTo>
                    <a:pt x="2109" y="7750"/>
                  </a:lnTo>
                  <a:lnTo>
                    <a:pt x="2031" y="7750"/>
                  </a:lnTo>
                  <a:lnTo>
                    <a:pt x="2031" y="8053"/>
                  </a:lnTo>
                  <a:lnTo>
                    <a:pt x="2204" y="8053"/>
                  </a:lnTo>
                  <a:lnTo>
                    <a:pt x="1591" y="9038"/>
                  </a:lnTo>
                  <a:lnTo>
                    <a:pt x="1254" y="9582"/>
                  </a:lnTo>
                  <a:lnTo>
                    <a:pt x="969" y="10032"/>
                  </a:lnTo>
                  <a:lnTo>
                    <a:pt x="925" y="10032"/>
                  </a:lnTo>
                  <a:lnTo>
                    <a:pt x="925" y="8174"/>
                  </a:lnTo>
                  <a:lnTo>
                    <a:pt x="779" y="8174"/>
                  </a:lnTo>
                  <a:lnTo>
                    <a:pt x="779" y="10230"/>
                  </a:lnTo>
                  <a:lnTo>
                    <a:pt x="779" y="12010"/>
                  </a:lnTo>
                  <a:lnTo>
                    <a:pt x="1" y="12010"/>
                  </a:lnTo>
                  <a:lnTo>
                    <a:pt x="1" y="17609"/>
                  </a:lnTo>
                  <a:lnTo>
                    <a:pt x="6853" y="17609"/>
                  </a:lnTo>
                  <a:lnTo>
                    <a:pt x="6853" y="13073"/>
                  </a:lnTo>
                  <a:lnTo>
                    <a:pt x="6853" y="12028"/>
                  </a:lnTo>
                  <a:lnTo>
                    <a:pt x="6265" y="12019"/>
                  </a:lnTo>
                  <a:lnTo>
                    <a:pt x="6084" y="12019"/>
                  </a:lnTo>
                  <a:lnTo>
                    <a:pt x="6084" y="10032"/>
                  </a:lnTo>
                  <a:lnTo>
                    <a:pt x="6075" y="10032"/>
                  </a:lnTo>
                  <a:lnTo>
                    <a:pt x="6075" y="8174"/>
                  </a:lnTo>
                  <a:lnTo>
                    <a:pt x="5928" y="8174"/>
                  </a:lnTo>
                  <a:lnTo>
                    <a:pt x="5928" y="10032"/>
                  </a:lnTo>
                  <a:lnTo>
                    <a:pt x="5885" y="10032"/>
                  </a:lnTo>
                  <a:lnTo>
                    <a:pt x="5125" y="8787"/>
                  </a:lnTo>
                  <a:lnTo>
                    <a:pt x="4667" y="8053"/>
                  </a:lnTo>
                  <a:lnTo>
                    <a:pt x="4840" y="8053"/>
                  </a:lnTo>
                  <a:lnTo>
                    <a:pt x="4840" y="7750"/>
                  </a:lnTo>
                  <a:lnTo>
                    <a:pt x="4727" y="7750"/>
                  </a:lnTo>
                  <a:lnTo>
                    <a:pt x="4727" y="6558"/>
                  </a:lnTo>
                  <a:lnTo>
                    <a:pt x="4874" y="6333"/>
                  </a:lnTo>
                  <a:lnTo>
                    <a:pt x="4874" y="6204"/>
                  </a:lnTo>
                  <a:lnTo>
                    <a:pt x="4736" y="6204"/>
                  </a:lnTo>
                  <a:cubicBezTo>
                    <a:pt x="4468" y="5737"/>
                    <a:pt x="4261" y="5236"/>
                    <a:pt x="4122" y="4718"/>
                  </a:cubicBezTo>
                  <a:cubicBezTo>
                    <a:pt x="4045" y="4433"/>
                    <a:pt x="3976" y="4139"/>
                    <a:pt x="3924" y="3854"/>
                  </a:cubicBezTo>
                  <a:cubicBezTo>
                    <a:pt x="3872" y="3603"/>
                    <a:pt x="3837" y="3361"/>
                    <a:pt x="3803" y="3128"/>
                  </a:cubicBezTo>
                  <a:cubicBezTo>
                    <a:pt x="3725" y="2540"/>
                    <a:pt x="3699" y="2082"/>
                    <a:pt x="3682" y="1935"/>
                  </a:cubicBezTo>
                  <a:lnTo>
                    <a:pt x="3682" y="1884"/>
                  </a:lnTo>
                  <a:lnTo>
                    <a:pt x="3708" y="1884"/>
                  </a:lnTo>
                  <a:lnTo>
                    <a:pt x="3708" y="1840"/>
                  </a:lnTo>
                  <a:lnTo>
                    <a:pt x="3665" y="1840"/>
                  </a:lnTo>
                  <a:cubicBezTo>
                    <a:pt x="3656" y="1789"/>
                    <a:pt x="3673" y="1737"/>
                    <a:pt x="3708" y="1702"/>
                  </a:cubicBezTo>
                  <a:lnTo>
                    <a:pt x="3708" y="1659"/>
                  </a:lnTo>
                  <a:lnTo>
                    <a:pt x="3561" y="1659"/>
                  </a:lnTo>
                  <a:lnTo>
                    <a:pt x="3518" y="544"/>
                  </a:lnTo>
                  <a:cubicBezTo>
                    <a:pt x="3535" y="536"/>
                    <a:pt x="3552" y="518"/>
                    <a:pt x="3569" y="510"/>
                  </a:cubicBezTo>
                  <a:cubicBezTo>
                    <a:pt x="3587" y="484"/>
                    <a:pt x="3604" y="458"/>
                    <a:pt x="3604" y="423"/>
                  </a:cubicBezTo>
                  <a:cubicBezTo>
                    <a:pt x="3604" y="372"/>
                    <a:pt x="3561" y="320"/>
                    <a:pt x="3509" y="311"/>
                  </a:cubicBezTo>
                  <a:lnTo>
                    <a:pt x="3449" y="0"/>
                  </a:ln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0" name="Google Shape;2340;p149"/>
            <p:cNvSpPr/>
            <p:nvPr/>
          </p:nvSpPr>
          <p:spPr>
            <a:xfrm>
              <a:off x="2109650" y="1135975"/>
              <a:ext cx="24650" cy="29850"/>
            </a:xfrm>
            <a:custGeom>
              <a:rect b="b" l="l" r="r" t="t"/>
              <a:pathLst>
                <a:path extrusionOk="0" h="1194" w="986">
                  <a:moveTo>
                    <a:pt x="0" y="1"/>
                  </a:moveTo>
                  <a:lnTo>
                    <a:pt x="0" y="1193"/>
                  </a:lnTo>
                  <a:lnTo>
                    <a:pt x="985" y="1193"/>
                  </a:lnTo>
                  <a:lnTo>
                    <a:pt x="985" y="1012"/>
                  </a:lnTo>
                  <a:lnTo>
                    <a:pt x="173" y="1012"/>
                  </a:lnTo>
                  <a:lnTo>
                    <a:pt x="173" y="1"/>
                  </a:ln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41" name="Google Shape;2341;p149"/>
          <p:cNvGrpSpPr/>
          <p:nvPr/>
        </p:nvGrpSpPr>
        <p:grpSpPr>
          <a:xfrm>
            <a:off x="4355042" y="1152678"/>
            <a:ext cx="248696" cy="665495"/>
            <a:chOff x="2179325" y="1309950"/>
            <a:chExt cx="306125" cy="921100"/>
          </a:xfrm>
        </p:grpSpPr>
        <p:sp>
          <p:nvSpPr>
            <p:cNvPr id="2342" name="Google Shape;2342;p149"/>
            <p:cNvSpPr/>
            <p:nvPr/>
          </p:nvSpPr>
          <p:spPr>
            <a:xfrm>
              <a:off x="2212375" y="1655775"/>
              <a:ext cx="122500" cy="173050"/>
            </a:xfrm>
            <a:custGeom>
              <a:rect b="b" l="l" r="r" t="t"/>
              <a:pathLst>
                <a:path extrusionOk="0" h="6922" w="4900">
                  <a:moveTo>
                    <a:pt x="4900" y="1"/>
                  </a:moveTo>
                  <a:lnTo>
                    <a:pt x="4883" y="9"/>
                  </a:lnTo>
                  <a:cubicBezTo>
                    <a:pt x="4537" y="225"/>
                    <a:pt x="4226" y="519"/>
                    <a:pt x="3924" y="787"/>
                  </a:cubicBezTo>
                  <a:cubicBezTo>
                    <a:pt x="3336" y="1314"/>
                    <a:pt x="2757" y="1850"/>
                    <a:pt x="2196" y="2403"/>
                  </a:cubicBezTo>
                  <a:cubicBezTo>
                    <a:pt x="1625" y="2956"/>
                    <a:pt x="951" y="3457"/>
                    <a:pt x="467" y="4079"/>
                  </a:cubicBezTo>
                  <a:cubicBezTo>
                    <a:pt x="381" y="4191"/>
                    <a:pt x="303" y="4312"/>
                    <a:pt x="234" y="4433"/>
                  </a:cubicBezTo>
                  <a:cubicBezTo>
                    <a:pt x="139" y="4736"/>
                    <a:pt x="87" y="5030"/>
                    <a:pt x="18" y="5315"/>
                  </a:cubicBezTo>
                  <a:lnTo>
                    <a:pt x="1" y="5349"/>
                  </a:lnTo>
                  <a:lnTo>
                    <a:pt x="524" y="6912"/>
                  </a:lnTo>
                  <a:lnTo>
                    <a:pt x="524" y="6912"/>
                  </a:lnTo>
                  <a:cubicBezTo>
                    <a:pt x="955" y="6068"/>
                    <a:pt x="1429" y="5251"/>
                    <a:pt x="1954" y="4459"/>
                  </a:cubicBezTo>
                  <a:cubicBezTo>
                    <a:pt x="2273" y="3984"/>
                    <a:pt x="3466" y="2092"/>
                    <a:pt x="3742" y="1686"/>
                  </a:cubicBezTo>
                  <a:cubicBezTo>
                    <a:pt x="4053" y="1245"/>
                    <a:pt x="4805" y="148"/>
                    <a:pt x="4900" y="1"/>
                  </a:cubicBezTo>
                  <a:close/>
                  <a:moveTo>
                    <a:pt x="524" y="6912"/>
                  </a:moveTo>
                  <a:lnTo>
                    <a:pt x="524" y="6912"/>
                  </a:lnTo>
                  <a:cubicBezTo>
                    <a:pt x="523" y="6915"/>
                    <a:pt x="521" y="6918"/>
                    <a:pt x="519" y="6922"/>
                  </a:cubicBezTo>
                  <a:lnTo>
                    <a:pt x="528" y="6922"/>
                  </a:lnTo>
                  <a:lnTo>
                    <a:pt x="524" y="6912"/>
                  </a:ln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3" name="Google Shape;2343;p149"/>
            <p:cNvSpPr/>
            <p:nvPr/>
          </p:nvSpPr>
          <p:spPr>
            <a:xfrm>
              <a:off x="2219725" y="1657075"/>
              <a:ext cx="208275" cy="464675"/>
            </a:xfrm>
            <a:custGeom>
              <a:rect b="b" l="l" r="r" t="t"/>
              <a:pathLst>
                <a:path extrusionOk="0" h="18587" w="8331">
                  <a:moveTo>
                    <a:pt x="4865" y="1"/>
                  </a:moveTo>
                  <a:cubicBezTo>
                    <a:pt x="4537" y="389"/>
                    <a:pt x="3638" y="1867"/>
                    <a:pt x="3440" y="2187"/>
                  </a:cubicBezTo>
                  <a:cubicBezTo>
                    <a:pt x="2938" y="2990"/>
                    <a:pt x="2359" y="3725"/>
                    <a:pt x="1850" y="4511"/>
                  </a:cubicBezTo>
                  <a:cubicBezTo>
                    <a:pt x="1314" y="5332"/>
                    <a:pt x="821" y="6179"/>
                    <a:pt x="381" y="7051"/>
                  </a:cubicBezTo>
                  <a:cubicBezTo>
                    <a:pt x="182" y="7440"/>
                    <a:pt x="52" y="7855"/>
                    <a:pt x="1" y="8287"/>
                  </a:cubicBezTo>
                  <a:lnTo>
                    <a:pt x="320" y="11000"/>
                  </a:lnTo>
                  <a:lnTo>
                    <a:pt x="346" y="11173"/>
                  </a:lnTo>
                  <a:cubicBezTo>
                    <a:pt x="830" y="9868"/>
                    <a:pt x="1331" y="8572"/>
                    <a:pt x="1711" y="7233"/>
                  </a:cubicBezTo>
                  <a:cubicBezTo>
                    <a:pt x="1732" y="7189"/>
                    <a:pt x="1768" y="7170"/>
                    <a:pt x="1804" y="7170"/>
                  </a:cubicBezTo>
                  <a:cubicBezTo>
                    <a:pt x="1860" y="7170"/>
                    <a:pt x="1915" y="7216"/>
                    <a:pt x="1910" y="7285"/>
                  </a:cubicBezTo>
                  <a:cubicBezTo>
                    <a:pt x="1495" y="8779"/>
                    <a:pt x="925" y="10214"/>
                    <a:pt x="389" y="11665"/>
                  </a:cubicBezTo>
                  <a:lnTo>
                    <a:pt x="173" y="18586"/>
                  </a:lnTo>
                  <a:cubicBezTo>
                    <a:pt x="433" y="18318"/>
                    <a:pt x="700" y="18076"/>
                    <a:pt x="994" y="17852"/>
                  </a:cubicBezTo>
                  <a:cubicBezTo>
                    <a:pt x="1599" y="17385"/>
                    <a:pt x="2178" y="16884"/>
                    <a:pt x="2800" y="16443"/>
                  </a:cubicBezTo>
                  <a:cubicBezTo>
                    <a:pt x="3396" y="16037"/>
                    <a:pt x="4018" y="15614"/>
                    <a:pt x="4641" y="15260"/>
                  </a:cubicBezTo>
                  <a:cubicBezTo>
                    <a:pt x="4762" y="15191"/>
                    <a:pt x="5245" y="14949"/>
                    <a:pt x="4960" y="14707"/>
                  </a:cubicBezTo>
                  <a:cubicBezTo>
                    <a:pt x="4857" y="14612"/>
                    <a:pt x="4736" y="14525"/>
                    <a:pt x="4615" y="14447"/>
                  </a:cubicBezTo>
                  <a:cubicBezTo>
                    <a:pt x="4494" y="14370"/>
                    <a:pt x="4381" y="14283"/>
                    <a:pt x="4286" y="14180"/>
                  </a:cubicBezTo>
                  <a:cubicBezTo>
                    <a:pt x="4278" y="14171"/>
                    <a:pt x="4278" y="14171"/>
                    <a:pt x="4278" y="14171"/>
                  </a:cubicBezTo>
                  <a:cubicBezTo>
                    <a:pt x="4257" y="14205"/>
                    <a:pt x="4223" y="14220"/>
                    <a:pt x="4188" y="14220"/>
                  </a:cubicBezTo>
                  <a:cubicBezTo>
                    <a:pt x="4134" y="14220"/>
                    <a:pt x="4079" y="14182"/>
                    <a:pt x="4079" y="14119"/>
                  </a:cubicBezTo>
                  <a:cubicBezTo>
                    <a:pt x="4079" y="14119"/>
                    <a:pt x="4044" y="9056"/>
                    <a:pt x="4062" y="8762"/>
                  </a:cubicBezTo>
                  <a:cubicBezTo>
                    <a:pt x="4096" y="8166"/>
                    <a:pt x="4209" y="7578"/>
                    <a:pt x="4381" y="7017"/>
                  </a:cubicBezTo>
                  <a:cubicBezTo>
                    <a:pt x="4528" y="6585"/>
                    <a:pt x="4641" y="6161"/>
                    <a:pt x="4753" y="5729"/>
                  </a:cubicBezTo>
                  <a:cubicBezTo>
                    <a:pt x="4882" y="5280"/>
                    <a:pt x="4882" y="4813"/>
                    <a:pt x="4969" y="4364"/>
                  </a:cubicBezTo>
                  <a:cubicBezTo>
                    <a:pt x="4979" y="4309"/>
                    <a:pt x="5017" y="4285"/>
                    <a:pt x="5058" y="4285"/>
                  </a:cubicBezTo>
                  <a:cubicBezTo>
                    <a:pt x="5118" y="4285"/>
                    <a:pt x="5183" y="4338"/>
                    <a:pt x="5168" y="4416"/>
                  </a:cubicBezTo>
                  <a:cubicBezTo>
                    <a:pt x="5090" y="4874"/>
                    <a:pt x="5073" y="5332"/>
                    <a:pt x="4960" y="5790"/>
                  </a:cubicBezTo>
                  <a:cubicBezTo>
                    <a:pt x="4857" y="6222"/>
                    <a:pt x="4692" y="6636"/>
                    <a:pt x="4589" y="7068"/>
                  </a:cubicBezTo>
                  <a:cubicBezTo>
                    <a:pt x="4269" y="8468"/>
                    <a:pt x="4286" y="8969"/>
                    <a:pt x="4286" y="9013"/>
                  </a:cubicBezTo>
                  <a:lnTo>
                    <a:pt x="4286" y="14033"/>
                  </a:lnTo>
                  <a:lnTo>
                    <a:pt x="4304" y="14015"/>
                  </a:lnTo>
                  <a:cubicBezTo>
                    <a:pt x="4952" y="13523"/>
                    <a:pt x="5712" y="13229"/>
                    <a:pt x="6464" y="12953"/>
                  </a:cubicBezTo>
                  <a:cubicBezTo>
                    <a:pt x="7060" y="12711"/>
                    <a:pt x="7691" y="12555"/>
                    <a:pt x="8330" y="12477"/>
                  </a:cubicBezTo>
                  <a:cubicBezTo>
                    <a:pt x="8114" y="11648"/>
                    <a:pt x="7094" y="7380"/>
                    <a:pt x="7017" y="6896"/>
                  </a:cubicBezTo>
                  <a:cubicBezTo>
                    <a:pt x="6887" y="6135"/>
                    <a:pt x="6809" y="5366"/>
                    <a:pt x="6783" y="4597"/>
                  </a:cubicBezTo>
                  <a:cubicBezTo>
                    <a:pt x="6732" y="3699"/>
                    <a:pt x="6602" y="2947"/>
                    <a:pt x="6135" y="2169"/>
                  </a:cubicBezTo>
                  <a:cubicBezTo>
                    <a:pt x="5703" y="1452"/>
                    <a:pt x="5237" y="752"/>
                    <a:pt x="4865" y="1"/>
                  </a:cubicBez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4" name="Google Shape;2344;p149"/>
            <p:cNvSpPr/>
            <p:nvPr/>
          </p:nvSpPr>
          <p:spPr>
            <a:xfrm>
              <a:off x="2332700" y="1999900"/>
              <a:ext cx="16875" cy="21400"/>
            </a:xfrm>
            <a:custGeom>
              <a:rect b="b" l="l" r="r" t="t"/>
              <a:pathLst>
                <a:path extrusionOk="0" h="856" w="675">
                  <a:moveTo>
                    <a:pt x="675" y="0"/>
                  </a:moveTo>
                  <a:lnTo>
                    <a:pt x="675" y="0"/>
                  </a:lnTo>
                  <a:cubicBezTo>
                    <a:pt x="441" y="121"/>
                    <a:pt x="217" y="259"/>
                    <a:pt x="1" y="406"/>
                  </a:cubicBezTo>
                  <a:cubicBezTo>
                    <a:pt x="182" y="562"/>
                    <a:pt x="441" y="683"/>
                    <a:pt x="605" y="855"/>
                  </a:cubicBezTo>
                  <a:cubicBezTo>
                    <a:pt x="649" y="570"/>
                    <a:pt x="649" y="285"/>
                    <a:pt x="675" y="0"/>
                  </a:cubicBez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5" name="Google Shape;2345;p149"/>
            <p:cNvSpPr/>
            <p:nvPr/>
          </p:nvSpPr>
          <p:spPr>
            <a:xfrm>
              <a:off x="2222325" y="2114800"/>
              <a:ext cx="15350" cy="36100"/>
            </a:xfrm>
            <a:custGeom>
              <a:rect b="b" l="l" r="r" t="t"/>
              <a:pathLst>
                <a:path extrusionOk="0" h="1444" w="614">
                  <a:moveTo>
                    <a:pt x="614" y="1"/>
                  </a:moveTo>
                  <a:cubicBezTo>
                    <a:pt x="562" y="44"/>
                    <a:pt x="510" y="87"/>
                    <a:pt x="450" y="139"/>
                  </a:cubicBezTo>
                  <a:cubicBezTo>
                    <a:pt x="311" y="269"/>
                    <a:pt x="182" y="415"/>
                    <a:pt x="52" y="562"/>
                  </a:cubicBezTo>
                  <a:lnTo>
                    <a:pt x="0" y="1444"/>
                  </a:lnTo>
                  <a:lnTo>
                    <a:pt x="614" y="1444"/>
                  </a:lnTo>
                  <a:lnTo>
                    <a:pt x="614" y="1"/>
                  </a:ln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6" name="Google Shape;2346;p149"/>
            <p:cNvSpPr/>
            <p:nvPr/>
          </p:nvSpPr>
          <p:spPr>
            <a:xfrm>
              <a:off x="2298575" y="2055175"/>
              <a:ext cx="21400" cy="95725"/>
            </a:xfrm>
            <a:custGeom>
              <a:rect b="b" l="l" r="r" t="t"/>
              <a:pathLst>
                <a:path extrusionOk="0" h="3829" w="856">
                  <a:moveTo>
                    <a:pt x="856" y="1"/>
                  </a:moveTo>
                  <a:cubicBezTo>
                    <a:pt x="562" y="182"/>
                    <a:pt x="286" y="364"/>
                    <a:pt x="0" y="554"/>
                  </a:cubicBezTo>
                  <a:lnTo>
                    <a:pt x="0" y="3829"/>
                  </a:lnTo>
                  <a:lnTo>
                    <a:pt x="856" y="3829"/>
                  </a:lnTo>
                  <a:lnTo>
                    <a:pt x="856" y="1"/>
                  </a:ln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7" name="Google Shape;2347;p149"/>
            <p:cNvSpPr/>
            <p:nvPr/>
          </p:nvSpPr>
          <p:spPr>
            <a:xfrm>
              <a:off x="2325150" y="2038350"/>
              <a:ext cx="20975" cy="112550"/>
            </a:xfrm>
            <a:custGeom>
              <a:rect b="b" l="l" r="r" t="t"/>
              <a:pathLst>
                <a:path extrusionOk="0" h="4502" w="839">
                  <a:moveTo>
                    <a:pt x="838" y="0"/>
                  </a:moveTo>
                  <a:cubicBezTo>
                    <a:pt x="812" y="17"/>
                    <a:pt x="786" y="35"/>
                    <a:pt x="761" y="52"/>
                  </a:cubicBezTo>
                  <a:cubicBezTo>
                    <a:pt x="501" y="207"/>
                    <a:pt x="259" y="372"/>
                    <a:pt x="0" y="536"/>
                  </a:cubicBezTo>
                  <a:lnTo>
                    <a:pt x="0" y="4502"/>
                  </a:lnTo>
                  <a:lnTo>
                    <a:pt x="838" y="4502"/>
                  </a:lnTo>
                  <a:lnTo>
                    <a:pt x="838" y="0"/>
                  </a:ln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8" name="Google Shape;2348;p149"/>
            <p:cNvSpPr/>
            <p:nvPr/>
          </p:nvSpPr>
          <p:spPr>
            <a:xfrm>
              <a:off x="2351500" y="1990825"/>
              <a:ext cx="18600" cy="160075"/>
            </a:xfrm>
            <a:custGeom>
              <a:rect b="b" l="l" r="r" t="t"/>
              <a:pathLst>
                <a:path extrusionOk="0" h="6403" w="744">
                  <a:moveTo>
                    <a:pt x="743" y="0"/>
                  </a:moveTo>
                  <a:cubicBezTo>
                    <a:pt x="545" y="78"/>
                    <a:pt x="346" y="164"/>
                    <a:pt x="147" y="251"/>
                  </a:cubicBezTo>
                  <a:cubicBezTo>
                    <a:pt x="87" y="691"/>
                    <a:pt x="113" y="1141"/>
                    <a:pt x="0" y="1573"/>
                  </a:cubicBezTo>
                  <a:lnTo>
                    <a:pt x="0" y="1607"/>
                  </a:lnTo>
                  <a:cubicBezTo>
                    <a:pt x="0" y="1616"/>
                    <a:pt x="0" y="1625"/>
                    <a:pt x="0" y="1633"/>
                  </a:cubicBezTo>
                  <a:lnTo>
                    <a:pt x="0" y="6403"/>
                  </a:lnTo>
                  <a:lnTo>
                    <a:pt x="743" y="6403"/>
                  </a:lnTo>
                  <a:lnTo>
                    <a:pt x="743" y="0"/>
                  </a:ln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9" name="Google Shape;2349;p149"/>
            <p:cNvSpPr/>
            <p:nvPr/>
          </p:nvSpPr>
          <p:spPr>
            <a:xfrm>
              <a:off x="2375250" y="1981525"/>
              <a:ext cx="19900" cy="169375"/>
            </a:xfrm>
            <a:custGeom>
              <a:rect b="b" l="l" r="r" t="t"/>
              <a:pathLst>
                <a:path extrusionOk="0" h="6775" w="796">
                  <a:moveTo>
                    <a:pt x="796" y="1"/>
                  </a:moveTo>
                  <a:cubicBezTo>
                    <a:pt x="571" y="78"/>
                    <a:pt x="355" y="156"/>
                    <a:pt x="130" y="243"/>
                  </a:cubicBezTo>
                  <a:lnTo>
                    <a:pt x="1" y="286"/>
                  </a:lnTo>
                  <a:lnTo>
                    <a:pt x="1" y="6775"/>
                  </a:lnTo>
                  <a:lnTo>
                    <a:pt x="796" y="6775"/>
                  </a:lnTo>
                  <a:lnTo>
                    <a:pt x="796" y="1"/>
                  </a:ln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0" name="Google Shape;2350;p149"/>
            <p:cNvSpPr/>
            <p:nvPr/>
          </p:nvSpPr>
          <p:spPr>
            <a:xfrm>
              <a:off x="2400525" y="1974625"/>
              <a:ext cx="26600" cy="176275"/>
            </a:xfrm>
            <a:custGeom>
              <a:rect b="b" l="l" r="r" t="t"/>
              <a:pathLst>
                <a:path extrusionOk="0" h="7051" w="1064">
                  <a:moveTo>
                    <a:pt x="1063" y="0"/>
                  </a:moveTo>
                  <a:lnTo>
                    <a:pt x="1063" y="0"/>
                  </a:lnTo>
                  <a:cubicBezTo>
                    <a:pt x="701" y="35"/>
                    <a:pt x="346" y="104"/>
                    <a:pt x="1" y="216"/>
                  </a:cubicBezTo>
                  <a:lnTo>
                    <a:pt x="1" y="7051"/>
                  </a:lnTo>
                  <a:lnTo>
                    <a:pt x="692" y="7051"/>
                  </a:lnTo>
                  <a:cubicBezTo>
                    <a:pt x="675" y="6316"/>
                    <a:pt x="580" y="596"/>
                    <a:pt x="614" y="588"/>
                  </a:cubicBezTo>
                  <a:lnTo>
                    <a:pt x="1063" y="0"/>
                  </a:ln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1" name="Google Shape;2351;p149"/>
            <p:cNvSpPr/>
            <p:nvPr/>
          </p:nvSpPr>
          <p:spPr>
            <a:xfrm>
              <a:off x="2270925" y="2072675"/>
              <a:ext cx="22475" cy="78225"/>
            </a:xfrm>
            <a:custGeom>
              <a:rect b="b" l="l" r="r" t="t"/>
              <a:pathLst>
                <a:path extrusionOk="0" h="3129" w="899">
                  <a:moveTo>
                    <a:pt x="899" y="1"/>
                  </a:moveTo>
                  <a:cubicBezTo>
                    <a:pt x="597" y="217"/>
                    <a:pt x="294" y="433"/>
                    <a:pt x="0" y="658"/>
                  </a:cubicBezTo>
                  <a:lnTo>
                    <a:pt x="0" y="3129"/>
                  </a:lnTo>
                  <a:lnTo>
                    <a:pt x="899" y="3129"/>
                  </a:lnTo>
                  <a:lnTo>
                    <a:pt x="899" y="1"/>
                  </a:ln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2" name="Google Shape;2352;p149"/>
            <p:cNvSpPr/>
            <p:nvPr/>
          </p:nvSpPr>
          <p:spPr>
            <a:xfrm>
              <a:off x="2242850" y="2093200"/>
              <a:ext cx="22700" cy="57700"/>
            </a:xfrm>
            <a:custGeom>
              <a:rect b="b" l="l" r="r" t="t"/>
              <a:pathLst>
                <a:path extrusionOk="0" h="2308" w="908">
                  <a:moveTo>
                    <a:pt x="907" y="1"/>
                  </a:moveTo>
                  <a:cubicBezTo>
                    <a:pt x="804" y="78"/>
                    <a:pt x="700" y="165"/>
                    <a:pt x="596" y="243"/>
                  </a:cubicBezTo>
                  <a:cubicBezTo>
                    <a:pt x="406" y="398"/>
                    <a:pt x="199" y="545"/>
                    <a:pt x="0" y="692"/>
                  </a:cubicBezTo>
                  <a:lnTo>
                    <a:pt x="0" y="2308"/>
                  </a:lnTo>
                  <a:lnTo>
                    <a:pt x="907" y="2308"/>
                  </a:lnTo>
                  <a:lnTo>
                    <a:pt x="907" y="1"/>
                  </a:ln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3" name="Google Shape;2353;p149"/>
            <p:cNvSpPr/>
            <p:nvPr/>
          </p:nvSpPr>
          <p:spPr>
            <a:xfrm>
              <a:off x="2179325" y="2189750"/>
              <a:ext cx="280625" cy="41300"/>
            </a:xfrm>
            <a:custGeom>
              <a:rect b="b" l="l" r="r" t="t"/>
              <a:pathLst>
                <a:path extrusionOk="0" h="1652" w="11225">
                  <a:moveTo>
                    <a:pt x="1" y="1"/>
                  </a:moveTo>
                  <a:lnTo>
                    <a:pt x="1" y="1651"/>
                  </a:lnTo>
                  <a:lnTo>
                    <a:pt x="11225" y="1651"/>
                  </a:lnTo>
                  <a:lnTo>
                    <a:pt x="11225" y="1"/>
                  </a:ln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4" name="Google Shape;2354;p149"/>
            <p:cNvSpPr/>
            <p:nvPr/>
          </p:nvSpPr>
          <p:spPr>
            <a:xfrm>
              <a:off x="2200500" y="2156275"/>
              <a:ext cx="238300" cy="28325"/>
            </a:xfrm>
            <a:custGeom>
              <a:rect b="b" l="l" r="r" t="t"/>
              <a:pathLst>
                <a:path extrusionOk="0" h="1133" w="9532">
                  <a:moveTo>
                    <a:pt x="1" y="1"/>
                  </a:moveTo>
                  <a:lnTo>
                    <a:pt x="1" y="1133"/>
                  </a:lnTo>
                  <a:lnTo>
                    <a:pt x="9531" y="1133"/>
                  </a:lnTo>
                  <a:lnTo>
                    <a:pt x="9531" y="1"/>
                  </a:ln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5" name="Google Shape;2355;p149"/>
            <p:cNvSpPr/>
            <p:nvPr/>
          </p:nvSpPr>
          <p:spPr>
            <a:xfrm>
              <a:off x="2346300" y="1655125"/>
              <a:ext cx="65050" cy="108250"/>
            </a:xfrm>
            <a:custGeom>
              <a:rect b="b" l="l" r="r" t="t"/>
              <a:pathLst>
                <a:path extrusionOk="0" h="4330" w="2602">
                  <a:moveTo>
                    <a:pt x="1" y="1"/>
                  </a:moveTo>
                  <a:lnTo>
                    <a:pt x="1" y="1"/>
                  </a:lnTo>
                  <a:cubicBezTo>
                    <a:pt x="398" y="796"/>
                    <a:pt x="900" y="1530"/>
                    <a:pt x="1349" y="2299"/>
                  </a:cubicBezTo>
                  <a:cubicBezTo>
                    <a:pt x="1677" y="2869"/>
                    <a:pt x="1867" y="3518"/>
                    <a:pt x="1902" y="4183"/>
                  </a:cubicBezTo>
                  <a:cubicBezTo>
                    <a:pt x="1902" y="4235"/>
                    <a:pt x="1902" y="4278"/>
                    <a:pt x="1910" y="4330"/>
                  </a:cubicBezTo>
                  <a:cubicBezTo>
                    <a:pt x="2161" y="3984"/>
                    <a:pt x="2386" y="3630"/>
                    <a:pt x="2602" y="3267"/>
                  </a:cubicBezTo>
                  <a:lnTo>
                    <a:pt x="1815" y="1988"/>
                  </a:lnTo>
                  <a:cubicBezTo>
                    <a:pt x="1815" y="1988"/>
                    <a:pt x="1720" y="986"/>
                    <a:pt x="1522" y="727"/>
                  </a:cubicBezTo>
                  <a:cubicBezTo>
                    <a:pt x="1366" y="519"/>
                    <a:pt x="606" y="243"/>
                    <a:pt x="606" y="243"/>
                  </a:cubicBezTo>
                  <a:lnTo>
                    <a:pt x="606" y="234"/>
                  </a:lnTo>
                  <a:cubicBezTo>
                    <a:pt x="407" y="139"/>
                    <a:pt x="208" y="61"/>
                    <a:pt x="1" y="1"/>
                  </a:cubicBez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6" name="Google Shape;2356;p149"/>
            <p:cNvSpPr/>
            <p:nvPr/>
          </p:nvSpPr>
          <p:spPr>
            <a:xfrm>
              <a:off x="2394700" y="1708275"/>
              <a:ext cx="90750" cy="158575"/>
            </a:xfrm>
            <a:custGeom>
              <a:rect b="b" l="l" r="r" t="t"/>
              <a:pathLst>
                <a:path extrusionOk="0" h="6343" w="3630">
                  <a:moveTo>
                    <a:pt x="1772" y="0"/>
                  </a:moveTo>
                  <a:lnTo>
                    <a:pt x="856" y="1219"/>
                  </a:lnTo>
                  <a:cubicBezTo>
                    <a:pt x="605" y="1677"/>
                    <a:pt x="320" y="2109"/>
                    <a:pt x="0" y="2515"/>
                  </a:cubicBezTo>
                  <a:cubicBezTo>
                    <a:pt x="44" y="3275"/>
                    <a:pt x="78" y="4044"/>
                    <a:pt x="225" y="4787"/>
                  </a:cubicBezTo>
                  <a:cubicBezTo>
                    <a:pt x="329" y="5340"/>
                    <a:pt x="407" y="5841"/>
                    <a:pt x="614" y="6342"/>
                  </a:cubicBezTo>
                  <a:lnTo>
                    <a:pt x="1115" y="6291"/>
                  </a:lnTo>
                  <a:lnTo>
                    <a:pt x="1970" y="5435"/>
                  </a:lnTo>
                  <a:lnTo>
                    <a:pt x="1780" y="3811"/>
                  </a:lnTo>
                  <a:lnTo>
                    <a:pt x="2256" y="3094"/>
                  </a:lnTo>
                  <a:lnTo>
                    <a:pt x="2316" y="3146"/>
                  </a:lnTo>
                  <a:cubicBezTo>
                    <a:pt x="2351" y="3180"/>
                    <a:pt x="2394" y="3197"/>
                    <a:pt x="2437" y="3197"/>
                  </a:cubicBezTo>
                  <a:cubicBezTo>
                    <a:pt x="2541" y="3197"/>
                    <a:pt x="2618" y="3102"/>
                    <a:pt x="2610" y="2999"/>
                  </a:cubicBezTo>
                  <a:cubicBezTo>
                    <a:pt x="2610" y="2981"/>
                    <a:pt x="2601" y="2955"/>
                    <a:pt x="2593" y="2938"/>
                  </a:cubicBezTo>
                  <a:lnTo>
                    <a:pt x="2618" y="2938"/>
                  </a:lnTo>
                  <a:cubicBezTo>
                    <a:pt x="2748" y="2938"/>
                    <a:pt x="2834" y="2800"/>
                    <a:pt x="2774" y="2688"/>
                  </a:cubicBezTo>
                  <a:lnTo>
                    <a:pt x="2809" y="2688"/>
                  </a:lnTo>
                  <a:cubicBezTo>
                    <a:pt x="2860" y="2688"/>
                    <a:pt x="2904" y="2670"/>
                    <a:pt x="2938" y="2627"/>
                  </a:cubicBezTo>
                  <a:cubicBezTo>
                    <a:pt x="2964" y="2593"/>
                    <a:pt x="2981" y="2549"/>
                    <a:pt x="2981" y="2506"/>
                  </a:cubicBezTo>
                  <a:cubicBezTo>
                    <a:pt x="2981" y="2497"/>
                    <a:pt x="2981" y="2489"/>
                    <a:pt x="2973" y="2480"/>
                  </a:cubicBezTo>
                  <a:lnTo>
                    <a:pt x="3111" y="2385"/>
                  </a:lnTo>
                  <a:cubicBezTo>
                    <a:pt x="3128" y="2394"/>
                    <a:pt x="3146" y="2402"/>
                    <a:pt x="3163" y="2402"/>
                  </a:cubicBezTo>
                  <a:cubicBezTo>
                    <a:pt x="3197" y="2402"/>
                    <a:pt x="3241" y="2385"/>
                    <a:pt x="3267" y="2368"/>
                  </a:cubicBezTo>
                  <a:cubicBezTo>
                    <a:pt x="3344" y="2307"/>
                    <a:pt x="3362" y="2195"/>
                    <a:pt x="3301" y="2117"/>
                  </a:cubicBezTo>
                  <a:lnTo>
                    <a:pt x="3094" y="1841"/>
                  </a:lnTo>
                  <a:lnTo>
                    <a:pt x="3629" y="1072"/>
                  </a:lnTo>
                  <a:lnTo>
                    <a:pt x="1772" y="0"/>
                  </a:ln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7" name="Google Shape;2357;p149"/>
            <p:cNvSpPr/>
            <p:nvPr/>
          </p:nvSpPr>
          <p:spPr>
            <a:xfrm>
              <a:off x="2344575" y="1531350"/>
              <a:ext cx="54025" cy="24875"/>
            </a:xfrm>
            <a:custGeom>
              <a:rect b="b" l="l" r="r" t="t"/>
              <a:pathLst>
                <a:path extrusionOk="0" h="995" w="2161">
                  <a:moveTo>
                    <a:pt x="1841" y="1"/>
                  </a:moveTo>
                  <a:lnTo>
                    <a:pt x="1686" y="182"/>
                  </a:lnTo>
                  <a:lnTo>
                    <a:pt x="1703" y="225"/>
                  </a:lnTo>
                  <a:lnTo>
                    <a:pt x="1" y="597"/>
                  </a:lnTo>
                  <a:cubicBezTo>
                    <a:pt x="104" y="718"/>
                    <a:pt x="200" y="848"/>
                    <a:pt x="286" y="995"/>
                  </a:cubicBezTo>
                  <a:lnTo>
                    <a:pt x="1738" y="321"/>
                  </a:lnTo>
                  <a:lnTo>
                    <a:pt x="1772" y="416"/>
                  </a:lnTo>
                  <a:lnTo>
                    <a:pt x="2005" y="459"/>
                  </a:lnTo>
                  <a:lnTo>
                    <a:pt x="2161" y="269"/>
                  </a:lnTo>
                  <a:lnTo>
                    <a:pt x="2118" y="148"/>
                  </a:lnTo>
                  <a:lnTo>
                    <a:pt x="2126" y="139"/>
                  </a:lnTo>
                  <a:lnTo>
                    <a:pt x="2118" y="139"/>
                  </a:lnTo>
                  <a:lnTo>
                    <a:pt x="2075" y="44"/>
                  </a:lnTo>
                  <a:lnTo>
                    <a:pt x="1841" y="1"/>
                  </a:ln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8" name="Google Shape;2358;p149"/>
            <p:cNvSpPr/>
            <p:nvPr/>
          </p:nvSpPr>
          <p:spPr>
            <a:xfrm>
              <a:off x="2308300" y="1475200"/>
              <a:ext cx="12550" cy="57275"/>
            </a:xfrm>
            <a:custGeom>
              <a:rect b="b" l="l" r="r" t="t"/>
              <a:pathLst>
                <a:path extrusionOk="0" h="2291" w="502">
                  <a:moveTo>
                    <a:pt x="138" y="0"/>
                  </a:moveTo>
                  <a:lnTo>
                    <a:pt x="17" y="208"/>
                  </a:lnTo>
                  <a:lnTo>
                    <a:pt x="138" y="415"/>
                  </a:lnTo>
                  <a:lnTo>
                    <a:pt x="208" y="415"/>
                  </a:lnTo>
                  <a:lnTo>
                    <a:pt x="0" y="2281"/>
                  </a:lnTo>
                  <a:cubicBezTo>
                    <a:pt x="26" y="2281"/>
                    <a:pt x="61" y="2273"/>
                    <a:pt x="95" y="2273"/>
                  </a:cubicBezTo>
                  <a:cubicBezTo>
                    <a:pt x="144" y="2267"/>
                    <a:pt x="193" y="2264"/>
                    <a:pt x="242" y="2264"/>
                  </a:cubicBezTo>
                  <a:cubicBezTo>
                    <a:pt x="330" y="2264"/>
                    <a:pt x="418" y="2273"/>
                    <a:pt x="501" y="2290"/>
                  </a:cubicBezTo>
                  <a:lnTo>
                    <a:pt x="294" y="415"/>
                  </a:lnTo>
                  <a:lnTo>
                    <a:pt x="372" y="415"/>
                  </a:lnTo>
                  <a:lnTo>
                    <a:pt x="493" y="208"/>
                  </a:lnTo>
                  <a:lnTo>
                    <a:pt x="372" y="0"/>
                  </a:ln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9" name="Google Shape;2359;p149"/>
            <p:cNvSpPr/>
            <p:nvPr/>
          </p:nvSpPr>
          <p:spPr>
            <a:xfrm>
              <a:off x="2331200" y="1496150"/>
              <a:ext cx="40400" cy="47975"/>
            </a:xfrm>
            <a:custGeom>
              <a:rect b="b" l="l" r="r" t="t"/>
              <a:pathLst>
                <a:path extrusionOk="0" h="1919" w="1616">
                  <a:moveTo>
                    <a:pt x="1443" y="0"/>
                  </a:moveTo>
                  <a:lnTo>
                    <a:pt x="1218" y="70"/>
                  </a:lnTo>
                  <a:lnTo>
                    <a:pt x="1158" y="303"/>
                  </a:lnTo>
                  <a:lnTo>
                    <a:pt x="1236" y="372"/>
                  </a:lnTo>
                  <a:lnTo>
                    <a:pt x="0" y="1590"/>
                  </a:lnTo>
                  <a:cubicBezTo>
                    <a:pt x="164" y="1677"/>
                    <a:pt x="320" y="1789"/>
                    <a:pt x="449" y="1919"/>
                  </a:cubicBezTo>
                  <a:lnTo>
                    <a:pt x="1313" y="441"/>
                  </a:lnTo>
                  <a:lnTo>
                    <a:pt x="1331" y="467"/>
                  </a:lnTo>
                  <a:lnTo>
                    <a:pt x="1564" y="398"/>
                  </a:lnTo>
                  <a:lnTo>
                    <a:pt x="1616" y="165"/>
                  </a:lnTo>
                  <a:lnTo>
                    <a:pt x="1529" y="78"/>
                  </a:lnTo>
                  <a:lnTo>
                    <a:pt x="1443" y="0"/>
                  </a:ln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0" name="Google Shape;2360;p149"/>
            <p:cNvSpPr/>
            <p:nvPr/>
          </p:nvSpPr>
          <p:spPr>
            <a:xfrm>
              <a:off x="2191650" y="1309950"/>
              <a:ext cx="36950" cy="55975"/>
            </a:xfrm>
            <a:custGeom>
              <a:rect b="b" l="l" r="r" t="t"/>
              <a:pathLst>
                <a:path extrusionOk="0" h="2239" w="1478">
                  <a:moveTo>
                    <a:pt x="761" y="0"/>
                  </a:moveTo>
                  <a:lnTo>
                    <a:pt x="692" y="251"/>
                  </a:lnTo>
                  <a:cubicBezTo>
                    <a:pt x="674" y="320"/>
                    <a:pt x="622" y="493"/>
                    <a:pt x="588" y="648"/>
                  </a:cubicBezTo>
                  <a:lnTo>
                    <a:pt x="424" y="769"/>
                  </a:lnTo>
                  <a:cubicBezTo>
                    <a:pt x="225" y="916"/>
                    <a:pt x="95" y="1132"/>
                    <a:pt x="44" y="1374"/>
                  </a:cubicBezTo>
                  <a:cubicBezTo>
                    <a:pt x="0" y="1668"/>
                    <a:pt x="61" y="1979"/>
                    <a:pt x="216" y="2238"/>
                  </a:cubicBezTo>
                  <a:lnTo>
                    <a:pt x="1383" y="2238"/>
                  </a:lnTo>
                  <a:cubicBezTo>
                    <a:pt x="1435" y="2065"/>
                    <a:pt x="1461" y="1893"/>
                    <a:pt x="1461" y="1720"/>
                  </a:cubicBezTo>
                  <a:cubicBezTo>
                    <a:pt x="1478" y="1366"/>
                    <a:pt x="1158" y="709"/>
                    <a:pt x="890" y="225"/>
                  </a:cubicBezTo>
                  <a:lnTo>
                    <a:pt x="761" y="0"/>
                  </a:ln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1" name="Google Shape;2361;p149"/>
            <p:cNvSpPr/>
            <p:nvPr/>
          </p:nvSpPr>
          <p:spPr>
            <a:xfrm>
              <a:off x="2198550" y="1576300"/>
              <a:ext cx="18825" cy="38850"/>
            </a:xfrm>
            <a:custGeom>
              <a:rect b="b" l="l" r="r" t="t"/>
              <a:pathLst>
                <a:path extrusionOk="0" h="1554" w="753">
                  <a:moveTo>
                    <a:pt x="467" y="0"/>
                  </a:moveTo>
                  <a:cubicBezTo>
                    <a:pt x="286" y="225"/>
                    <a:pt x="9" y="648"/>
                    <a:pt x="1" y="1132"/>
                  </a:cubicBezTo>
                  <a:cubicBezTo>
                    <a:pt x="1" y="1184"/>
                    <a:pt x="9" y="1236"/>
                    <a:pt x="18" y="1279"/>
                  </a:cubicBezTo>
                  <a:cubicBezTo>
                    <a:pt x="105" y="1408"/>
                    <a:pt x="234" y="1495"/>
                    <a:pt x="381" y="1538"/>
                  </a:cubicBezTo>
                  <a:cubicBezTo>
                    <a:pt x="432" y="1549"/>
                    <a:pt x="484" y="1554"/>
                    <a:pt x="536" y="1554"/>
                  </a:cubicBezTo>
                  <a:cubicBezTo>
                    <a:pt x="609" y="1554"/>
                    <a:pt x="682" y="1544"/>
                    <a:pt x="753" y="1529"/>
                  </a:cubicBezTo>
                  <a:cubicBezTo>
                    <a:pt x="692" y="1132"/>
                    <a:pt x="588" y="743"/>
                    <a:pt x="511" y="337"/>
                  </a:cubicBezTo>
                  <a:cubicBezTo>
                    <a:pt x="493" y="233"/>
                    <a:pt x="476" y="112"/>
                    <a:pt x="467" y="0"/>
                  </a:cubicBez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2" name="Google Shape;2362;p149"/>
            <p:cNvSpPr/>
            <p:nvPr/>
          </p:nvSpPr>
          <p:spPr>
            <a:xfrm>
              <a:off x="2192725" y="1395275"/>
              <a:ext cx="91825" cy="217550"/>
            </a:xfrm>
            <a:custGeom>
              <a:rect b="b" l="l" r="r" t="t"/>
              <a:pathLst>
                <a:path extrusionOk="0" h="8702" w="3673">
                  <a:moveTo>
                    <a:pt x="303" y="0"/>
                  </a:moveTo>
                  <a:lnTo>
                    <a:pt x="320" y="381"/>
                  </a:lnTo>
                  <a:lnTo>
                    <a:pt x="182" y="381"/>
                  </a:lnTo>
                  <a:cubicBezTo>
                    <a:pt x="87" y="381"/>
                    <a:pt x="1" y="467"/>
                    <a:pt x="1" y="562"/>
                  </a:cubicBezTo>
                  <a:cubicBezTo>
                    <a:pt x="156" y="597"/>
                    <a:pt x="191" y="795"/>
                    <a:pt x="61" y="873"/>
                  </a:cubicBezTo>
                  <a:cubicBezTo>
                    <a:pt x="208" y="916"/>
                    <a:pt x="234" y="1106"/>
                    <a:pt x="104" y="1193"/>
                  </a:cubicBezTo>
                  <a:cubicBezTo>
                    <a:pt x="104" y="1271"/>
                    <a:pt x="165" y="1340"/>
                    <a:pt x="242" y="1357"/>
                  </a:cubicBezTo>
                  <a:cubicBezTo>
                    <a:pt x="130" y="1469"/>
                    <a:pt x="199" y="1651"/>
                    <a:pt x="355" y="1668"/>
                  </a:cubicBezTo>
                  <a:lnTo>
                    <a:pt x="381" y="1668"/>
                  </a:lnTo>
                  <a:lnTo>
                    <a:pt x="407" y="2290"/>
                  </a:lnTo>
                  <a:lnTo>
                    <a:pt x="519" y="2290"/>
                  </a:lnTo>
                  <a:lnTo>
                    <a:pt x="519" y="2783"/>
                  </a:lnTo>
                  <a:lnTo>
                    <a:pt x="571" y="2783"/>
                  </a:lnTo>
                  <a:lnTo>
                    <a:pt x="571" y="3241"/>
                  </a:lnTo>
                  <a:lnTo>
                    <a:pt x="770" y="3241"/>
                  </a:lnTo>
                  <a:lnTo>
                    <a:pt x="770" y="3301"/>
                  </a:lnTo>
                  <a:cubicBezTo>
                    <a:pt x="770" y="4113"/>
                    <a:pt x="674" y="5513"/>
                    <a:pt x="718" y="5660"/>
                  </a:cubicBezTo>
                  <a:cubicBezTo>
                    <a:pt x="770" y="5772"/>
                    <a:pt x="735" y="5988"/>
                    <a:pt x="752" y="6031"/>
                  </a:cubicBezTo>
                  <a:lnTo>
                    <a:pt x="804" y="6628"/>
                  </a:lnTo>
                  <a:cubicBezTo>
                    <a:pt x="908" y="6973"/>
                    <a:pt x="908" y="7336"/>
                    <a:pt x="986" y="7690"/>
                  </a:cubicBezTo>
                  <a:cubicBezTo>
                    <a:pt x="1063" y="8036"/>
                    <a:pt x="1132" y="8356"/>
                    <a:pt x="1184" y="8701"/>
                  </a:cubicBezTo>
                  <a:cubicBezTo>
                    <a:pt x="1314" y="8641"/>
                    <a:pt x="1435" y="8554"/>
                    <a:pt x="1530" y="8451"/>
                  </a:cubicBezTo>
                  <a:cubicBezTo>
                    <a:pt x="1936" y="8010"/>
                    <a:pt x="2143" y="7267"/>
                    <a:pt x="2109" y="6645"/>
                  </a:cubicBezTo>
                  <a:lnTo>
                    <a:pt x="1936" y="5772"/>
                  </a:lnTo>
                  <a:lnTo>
                    <a:pt x="3396" y="6446"/>
                  </a:lnTo>
                  <a:cubicBezTo>
                    <a:pt x="3474" y="6308"/>
                    <a:pt x="3569" y="6170"/>
                    <a:pt x="3673" y="6049"/>
                  </a:cubicBezTo>
                  <a:lnTo>
                    <a:pt x="1962" y="5677"/>
                  </a:lnTo>
                  <a:lnTo>
                    <a:pt x="1979" y="5634"/>
                  </a:lnTo>
                  <a:lnTo>
                    <a:pt x="1945" y="5591"/>
                  </a:lnTo>
                  <a:cubicBezTo>
                    <a:pt x="1971" y="5444"/>
                    <a:pt x="1996" y="5297"/>
                    <a:pt x="2005" y="5150"/>
                  </a:cubicBezTo>
                  <a:cubicBezTo>
                    <a:pt x="2005" y="4977"/>
                    <a:pt x="1461" y="2342"/>
                    <a:pt x="1357" y="1815"/>
                  </a:cubicBezTo>
                  <a:lnTo>
                    <a:pt x="1331" y="1685"/>
                  </a:lnTo>
                  <a:cubicBezTo>
                    <a:pt x="1348" y="1668"/>
                    <a:pt x="1366" y="1642"/>
                    <a:pt x="1383" y="1625"/>
                  </a:cubicBezTo>
                  <a:cubicBezTo>
                    <a:pt x="1478" y="1487"/>
                    <a:pt x="1504" y="1314"/>
                    <a:pt x="1469" y="1158"/>
                  </a:cubicBezTo>
                  <a:cubicBezTo>
                    <a:pt x="1383" y="908"/>
                    <a:pt x="1271" y="674"/>
                    <a:pt x="1124" y="467"/>
                  </a:cubicBezTo>
                  <a:lnTo>
                    <a:pt x="1124" y="406"/>
                  </a:lnTo>
                  <a:cubicBezTo>
                    <a:pt x="1072" y="346"/>
                    <a:pt x="1020" y="285"/>
                    <a:pt x="977" y="225"/>
                  </a:cubicBezTo>
                  <a:cubicBezTo>
                    <a:pt x="795" y="320"/>
                    <a:pt x="787" y="648"/>
                    <a:pt x="960" y="778"/>
                  </a:cubicBezTo>
                  <a:cubicBezTo>
                    <a:pt x="1029" y="821"/>
                    <a:pt x="1029" y="916"/>
                    <a:pt x="960" y="959"/>
                  </a:cubicBezTo>
                  <a:cubicBezTo>
                    <a:pt x="778" y="1089"/>
                    <a:pt x="787" y="1366"/>
                    <a:pt x="977" y="1495"/>
                  </a:cubicBezTo>
                  <a:cubicBezTo>
                    <a:pt x="1060" y="1563"/>
                    <a:pt x="1004" y="1684"/>
                    <a:pt x="914" y="1684"/>
                  </a:cubicBezTo>
                  <a:cubicBezTo>
                    <a:pt x="901" y="1684"/>
                    <a:pt x="887" y="1682"/>
                    <a:pt x="873" y="1677"/>
                  </a:cubicBezTo>
                  <a:cubicBezTo>
                    <a:pt x="588" y="1495"/>
                    <a:pt x="536" y="1106"/>
                    <a:pt x="752" y="864"/>
                  </a:cubicBezTo>
                  <a:cubicBezTo>
                    <a:pt x="554" y="605"/>
                    <a:pt x="597" y="182"/>
                    <a:pt x="873" y="35"/>
                  </a:cubicBezTo>
                  <a:cubicBezTo>
                    <a:pt x="865" y="26"/>
                    <a:pt x="856" y="9"/>
                    <a:pt x="856" y="0"/>
                  </a:cubicBez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3" name="Google Shape;2363;p149"/>
            <p:cNvSpPr/>
            <p:nvPr/>
          </p:nvSpPr>
          <p:spPr>
            <a:xfrm>
              <a:off x="2183425" y="1371075"/>
              <a:ext cx="54900" cy="18825"/>
            </a:xfrm>
            <a:custGeom>
              <a:rect b="b" l="l" r="r" t="t"/>
              <a:pathLst>
                <a:path extrusionOk="0" h="753" w="2196">
                  <a:moveTo>
                    <a:pt x="1" y="1"/>
                  </a:moveTo>
                  <a:lnTo>
                    <a:pt x="1" y="450"/>
                  </a:lnTo>
                  <a:lnTo>
                    <a:pt x="269" y="450"/>
                  </a:lnTo>
                  <a:lnTo>
                    <a:pt x="269" y="744"/>
                  </a:lnTo>
                  <a:lnTo>
                    <a:pt x="666" y="744"/>
                  </a:lnTo>
                  <a:lnTo>
                    <a:pt x="666" y="752"/>
                  </a:lnTo>
                  <a:lnTo>
                    <a:pt x="1522" y="752"/>
                  </a:lnTo>
                  <a:lnTo>
                    <a:pt x="1522" y="744"/>
                  </a:lnTo>
                  <a:lnTo>
                    <a:pt x="1928" y="744"/>
                  </a:lnTo>
                  <a:lnTo>
                    <a:pt x="1928" y="450"/>
                  </a:lnTo>
                  <a:lnTo>
                    <a:pt x="2196" y="450"/>
                  </a:lnTo>
                  <a:lnTo>
                    <a:pt x="2196" y="1"/>
                  </a:ln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4" name="Google Shape;2364;p149"/>
            <p:cNvSpPr/>
            <p:nvPr/>
          </p:nvSpPr>
          <p:spPr>
            <a:xfrm>
              <a:off x="2199000" y="1558800"/>
              <a:ext cx="125075" cy="187300"/>
            </a:xfrm>
            <a:custGeom>
              <a:rect b="b" l="l" r="r" t="t"/>
              <a:pathLst>
                <a:path extrusionOk="0" h="7492" w="5003">
                  <a:moveTo>
                    <a:pt x="3102" y="0"/>
                  </a:moveTo>
                  <a:lnTo>
                    <a:pt x="2074" y="87"/>
                  </a:lnTo>
                  <a:cubicBezTo>
                    <a:pt x="2108" y="804"/>
                    <a:pt x="1884" y="1746"/>
                    <a:pt x="1322" y="2169"/>
                  </a:cubicBezTo>
                  <a:cubicBezTo>
                    <a:pt x="1055" y="2367"/>
                    <a:pt x="814" y="2455"/>
                    <a:pt x="590" y="2455"/>
                  </a:cubicBezTo>
                  <a:cubicBezTo>
                    <a:pt x="451" y="2455"/>
                    <a:pt x="319" y="2422"/>
                    <a:pt x="190" y="2359"/>
                  </a:cubicBezTo>
                  <a:cubicBezTo>
                    <a:pt x="156" y="2636"/>
                    <a:pt x="0" y="3163"/>
                    <a:pt x="35" y="3361"/>
                  </a:cubicBezTo>
                  <a:cubicBezTo>
                    <a:pt x="61" y="3396"/>
                    <a:pt x="104" y="3422"/>
                    <a:pt x="147" y="3448"/>
                  </a:cubicBezTo>
                  <a:cubicBezTo>
                    <a:pt x="230" y="3485"/>
                    <a:pt x="343" y="3506"/>
                    <a:pt x="458" y="3506"/>
                  </a:cubicBezTo>
                  <a:cubicBezTo>
                    <a:pt x="607" y="3506"/>
                    <a:pt x="759" y="3470"/>
                    <a:pt x="847" y="3387"/>
                  </a:cubicBezTo>
                  <a:cubicBezTo>
                    <a:pt x="869" y="3366"/>
                    <a:pt x="893" y="3356"/>
                    <a:pt x="918" y="3356"/>
                  </a:cubicBezTo>
                  <a:cubicBezTo>
                    <a:pt x="999" y="3356"/>
                    <a:pt x="1074" y="3461"/>
                    <a:pt x="994" y="3534"/>
                  </a:cubicBezTo>
                  <a:cubicBezTo>
                    <a:pt x="844" y="3657"/>
                    <a:pt x="656" y="3721"/>
                    <a:pt x="464" y="3721"/>
                  </a:cubicBezTo>
                  <a:cubicBezTo>
                    <a:pt x="413" y="3721"/>
                    <a:pt x="362" y="3716"/>
                    <a:pt x="311" y="3707"/>
                  </a:cubicBezTo>
                  <a:lnTo>
                    <a:pt x="311" y="3707"/>
                  </a:lnTo>
                  <a:lnTo>
                    <a:pt x="959" y="4951"/>
                  </a:lnTo>
                  <a:cubicBezTo>
                    <a:pt x="1167" y="4804"/>
                    <a:pt x="1348" y="4631"/>
                    <a:pt x="1521" y="4441"/>
                  </a:cubicBezTo>
                  <a:cubicBezTo>
                    <a:pt x="1841" y="4096"/>
                    <a:pt x="2195" y="3750"/>
                    <a:pt x="2333" y="3292"/>
                  </a:cubicBezTo>
                  <a:cubicBezTo>
                    <a:pt x="2354" y="3247"/>
                    <a:pt x="2393" y="3227"/>
                    <a:pt x="2431" y="3227"/>
                  </a:cubicBezTo>
                  <a:cubicBezTo>
                    <a:pt x="2489" y="3227"/>
                    <a:pt x="2546" y="3272"/>
                    <a:pt x="2540" y="3344"/>
                  </a:cubicBezTo>
                  <a:cubicBezTo>
                    <a:pt x="2368" y="3914"/>
                    <a:pt x="1892" y="4398"/>
                    <a:pt x="1478" y="4796"/>
                  </a:cubicBezTo>
                  <a:cubicBezTo>
                    <a:pt x="1339" y="4925"/>
                    <a:pt x="1192" y="5046"/>
                    <a:pt x="1046" y="5150"/>
                  </a:cubicBezTo>
                  <a:lnTo>
                    <a:pt x="821" y="6118"/>
                  </a:lnTo>
                  <a:lnTo>
                    <a:pt x="1132" y="7491"/>
                  </a:lnTo>
                  <a:cubicBezTo>
                    <a:pt x="1676" y="6921"/>
                    <a:pt x="2290" y="6394"/>
                    <a:pt x="2860" y="5858"/>
                  </a:cubicBezTo>
                  <a:cubicBezTo>
                    <a:pt x="3551" y="5193"/>
                    <a:pt x="4243" y="4502"/>
                    <a:pt x="5003" y="3923"/>
                  </a:cubicBezTo>
                  <a:cubicBezTo>
                    <a:pt x="4692" y="3862"/>
                    <a:pt x="4398" y="3716"/>
                    <a:pt x="4165" y="3491"/>
                  </a:cubicBezTo>
                  <a:cubicBezTo>
                    <a:pt x="3681" y="3033"/>
                    <a:pt x="3266" y="2489"/>
                    <a:pt x="2947" y="1901"/>
                  </a:cubicBezTo>
                  <a:lnTo>
                    <a:pt x="2929" y="1884"/>
                  </a:lnTo>
                  <a:lnTo>
                    <a:pt x="2601" y="1962"/>
                  </a:lnTo>
                  <a:cubicBezTo>
                    <a:pt x="2523" y="1426"/>
                    <a:pt x="2411" y="717"/>
                    <a:pt x="2350" y="527"/>
                  </a:cubicBezTo>
                  <a:cubicBezTo>
                    <a:pt x="2324" y="424"/>
                    <a:pt x="2264" y="337"/>
                    <a:pt x="2186" y="268"/>
                  </a:cubicBezTo>
                  <a:lnTo>
                    <a:pt x="2186" y="268"/>
                  </a:lnTo>
                  <a:lnTo>
                    <a:pt x="2947" y="346"/>
                  </a:lnTo>
                  <a:cubicBezTo>
                    <a:pt x="2990" y="225"/>
                    <a:pt x="3042" y="113"/>
                    <a:pt x="3102" y="0"/>
                  </a:cubicBez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5" name="Google Shape;2365;p149"/>
            <p:cNvSpPr/>
            <p:nvPr/>
          </p:nvSpPr>
          <p:spPr>
            <a:xfrm>
              <a:off x="2294900" y="1563750"/>
              <a:ext cx="39125" cy="52100"/>
            </a:xfrm>
            <a:custGeom>
              <a:rect b="b" l="l" r="r" t="t"/>
              <a:pathLst>
                <a:path extrusionOk="0" h="2084" w="1565">
                  <a:moveTo>
                    <a:pt x="726" y="1"/>
                  </a:moveTo>
                  <a:cubicBezTo>
                    <a:pt x="493" y="182"/>
                    <a:pt x="260" y="372"/>
                    <a:pt x="26" y="563"/>
                  </a:cubicBezTo>
                  <a:lnTo>
                    <a:pt x="0" y="580"/>
                  </a:lnTo>
                  <a:lnTo>
                    <a:pt x="0" y="597"/>
                  </a:lnTo>
                  <a:lnTo>
                    <a:pt x="0" y="1556"/>
                  </a:lnTo>
                  <a:cubicBezTo>
                    <a:pt x="0" y="1565"/>
                    <a:pt x="9" y="1573"/>
                    <a:pt x="9" y="1582"/>
                  </a:cubicBezTo>
                  <a:cubicBezTo>
                    <a:pt x="52" y="1720"/>
                    <a:pt x="251" y="1841"/>
                    <a:pt x="363" y="1910"/>
                  </a:cubicBezTo>
                  <a:cubicBezTo>
                    <a:pt x="458" y="1988"/>
                    <a:pt x="571" y="2040"/>
                    <a:pt x="692" y="2083"/>
                  </a:cubicBezTo>
                  <a:cubicBezTo>
                    <a:pt x="709" y="2075"/>
                    <a:pt x="726" y="2075"/>
                    <a:pt x="752" y="2075"/>
                  </a:cubicBezTo>
                  <a:lnTo>
                    <a:pt x="761" y="2075"/>
                  </a:lnTo>
                  <a:cubicBezTo>
                    <a:pt x="774" y="2066"/>
                    <a:pt x="789" y="2062"/>
                    <a:pt x="804" y="2062"/>
                  </a:cubicBezTo>
                  <a:cubicBezTo>
                    <a:pt x="819" y="2062"/>
                    <a:pt x="834" y="2066"/>
                    <a:pt x="847" y="2075"/>
                  </a:cubicBezTo>
                  <a:cubicBezTo>
                    <a:pt x="1141" y="2066"/>
                    <a:pt x="1461" y="1867"/>
                    <a:pt x="1556" y="1591"/>
                  </a:cubicBezTo>
                  <a:cubicBezTo>
                    <a:pt x="1564" y="1591"/>
                    <a:pt x="1564" y="1591"/>
                    <a:pt x="1564" y="1582"/>
                  </a:cubicBezTo>
                  <a:lnTo>
                    <a:pt x="1564" y="588"/>
                  </a:lnTo>
                  <a:lnTo>
                    <a:pt x="1564" y="580"/>
                  </a:lnTo>
                  <a:cubicBezTo>
                    <a:pt x="1478" y="528"/>
                    <a:pt x="1392" y="468"/>
                    <a:pt x="1297" y="416"/>
                  </a:cubicBezTo>
                  <a:cubicBezTo>
                    <a:pt x="1098" y="303"/>
                    <a:pt x="865" y="182"/>
                    <a:pt x="726" y="1"/>
                  </a:cubicBez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6" name="Google Shape;2366;p149"/>
            <p:cNvSpPr/>
            <p:nvPr/>
          </p:nvSpPr>
          <p:spPr>
            <a:xfrm>
              <a:off x="2279775" y="1581475"/>
              <a:ext cx="14075" cy="45175"/>
            </a:xfrm>
            <a:custGeom>
              <a:rect b="b" l="l" r="r" t="t"/>
              <a:pathLst>
                <a:path extrusionOk="0" h="1807" w="563">
                  <a:moveTo>
                    <a:pt x="398" y="0"/>
                  </a:moveTo>
                  <a:cubicBezTo>
                    <a:pt x="320" y="35"/>
                    <a:pt x="243" y="61"/>
                    <a:pt x="173" y="95"/>
                  </a:cubicBezTo>
                  <a:lnTo>
                    <a:pt x="173" y="191"/>
                  </a:lnTo>
                  <a:lnTo>
                    <a:pt x="87" y="294"/>
                  </a:lnTo>
                  <a:lnTo>
                    <a:pt x="1" y="1063"/>
                  </a:lnTo>
                  <a:cubicBezTo>
                    <a:pt x="148" y="1322"/>
                    <a:pt x="303" y="1573"/>
                    <a:pt x="485" y="1806"/>
                  </a:cubicBezTo>
                  <a:cubicBezTo>
                    <a:pt x="510" y="1711"/>
                    <a:pt x="528" y="1616"/>
                    <a:pt x="536" y="1513"/>
                  </a:cubicBezTo>
                  <a:cubicBezTo>
                    <a:pt x="554" y="1417"/>
                    <a:pt x="562" y="1322"/>
                    <a:pt x="562" y="1227"/>
                  </a:cubicBezTo>
                  <a:cubicBezTo>
                    <a:pt x="502" y="1201"/>
                    <a:pt x="476" y="1141"/>
                    <a:pt x="502" y="1080"/>
                  </a:cubicBezTo>
                  <a:cubicBezTo>
                    <a:pt x="485" y="1055"/>
                    <a:pt x="467" y="1037"/>
                    <a:pt x="450" y="1011"/>
                  </a:cubicBezTo>
                  <a:cubicBezTo>
                    <a:pt x="415" y="994"/>
                    <a:pt x="398" y="960"/>
                    <a:pt x="398" y="925"/>
                  </a:cubicBezTo>
                  <a:lnTo>
                    <a:pt x="398" y="0"/>
                  </a:ln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7" name="Google Shape;2367;p149"/>
            <p:cNvSpPr/>
            <p:nvPr/>
          </p:nvSpPr>
          <p:spPr>
            <a:xfrm>
              <a:off x="2295125" y="1614525"/>
              <a:ext cx="38250" cy="37900"/>
            </a:xfrm>
            <a:custGeom>
              <a:rect b="b" l="l" r="r" t="t"/>
              <a:pathLst>
                <a:path extrusionOk="0" h="1516" w="1530">
                  <a:moveTo>
                    <a:pt x="147" y="0"/>
                  </a:moveTo>
                  <a:cubicBezTo>
                    <a:pt x="147" y="113"/>
                    <a:pt x="130" y="216"/>
                    <a:pt x="112" y="329"/>
                  </a:cubicBezTo>
                  <a:cubicBezTo>
                    <a:pt x="95" y="450"/>
                    <a:pt x="61" y="562"/>
                    <a:pt x="0" y="666"/>
                  </a:cubicBezTo>
                  <a:cubicBezTo>
                    <a:pt x="374" y="1130"/>
                    <a:pt x="832" y="1516"/>
                    <a:pt x="1279" y="1516"/>
                  </a:cubicBezTo>
                  <a:cubicBezTo>
                    <a:pt x="1349" y="1516"/>
                    <a:pt x="1418" y="1506"/>
                    <a:pt x="1486" y="1487"/>
                  </a:cubicBezTo>
                  <a:lnTo>
                    <a:pt x="1530" y="1478"/>
                  </a:lnTo>
                  <a:cubicBezTo>
                    <a:pt x="1530" y="994"/>
                    <a:pt x="1495" y="519"/>
                    <a:pt x="1426" y="44"/>
                  </a:cubicBezTo>
                  <a:cubicBezTo>
                    <a:pt x="1244" y="182"/>
                    <a:pt x="1020" y="260"/>
                    <a:pt x="795" y="260"/>
                  </a:cubicBezTo>
                  <a:cubicBezTo>
                    <a:pt x="773" y="267"/>
                    <a:pt x="748" y="270"/>
                    <a:pt x="723" y="270"/>
                  </a:cubicBezTo>
                  <a:cubicBezTo>
                    <a:pt x="572" y="270"/>
                    <a:pt x="380" y="153"/>
                    <a:pt x="277" y="87"/>
                  </a:cubicBezTo>
                  <a:lnTo>
                    <a:pt x="147" y="0"/>
                  </a:ln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8" name="Google Shape;2368;p149"/>
            <p:cNvSpPr/>
            <p:nvPr/>
          </p:nvSpPr>
          <p:spPr>
            <a:xfrm>
              <a:off x="2337675" y="1628350"/>
              <a:ext cx="21625" cy="26150"/>
            </a:xfrm>
            <a:custGeom>
              <a:rect b="b" l="l" r="r" t="t"/>
              <a:pathLst>
                <a:path extrusionOk="0" h="1046" w="865">
                  <a:moveTo>
                    <a:pt x="0" y="0"/>
                  </a:moveTo>
                  <a:lnTo>
                    <a:pt x="0" y="0"/>
                  </a:lnTo>
                  <a:cubicBezTo>
                    <a:pt x="26" y="294"/>
                    <a:pt x="35" y="579"/>
                    <a:pt x="44" y="864"/>
                  </a:cubicBezTo>
                  <a:cubicBezTo>
                    <a:pt x="81" y="860"/>
                    <a:pt x="119" y="857"/>
                    <a:pt x="157" y="857"/>
                  </a:cubicBezTo>
                  <a:cubicBezTo>
                    <a:pt x="385" y="857"/>
                    <a:pt x="612" y="942"/>
                    <a:pt x="864" y="1046"/>
                  </a:cubicBezTo>
                  <a:lnTo>
                    <a:pt x="864" y="1037"/>
                  </a:lnTo>
                  <a:cubicBezTo>
                    <a:pt x="605" y="839"/>
                    <a:pt x="389" y="588"/>
                    <a:pt x="208" y="320"/>
                  </a:cubicBezTo>
                  <a:cubicBezTo>
                    <a:pt x="139" y="208"/>
                    <a:pt x="61" y="104"/>
                    <a:pt x="0" y="0"/>
                  </a:cubicBez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9" name="Google Shape;2369;p149"/>
            <p:cNvSpPr/>
            <p:nvPr/>
          </p:nvSpPr>
          <p:spPr>
            <a:xfrm>
              <a:off x="2336600" y="1581050"/>
              <a:ext cx="19250" cy="63100"/>
            </a:xfrm>
            <a:custGeom>
              <a:rect b="b" l="l" r="r" t="t"/>
              <a:pathLst>
                <a:path extrusionOk="0" h="2524" w="770">
                  <a:moveTo>
                    <a:pt x="112" y="0"/>
                  </a:moveTo>
                  <a:lnTo>
                    <a:pt x="112" y="916"/>
                  </a:lnTo>
                  <a:cubicBezTo>
                    <a:pt x="112" y="942"/>
                    <a:pt x="104" y="968"/>
                    <a:pt x="87" y="985"/>
                  </a:cubicBezTo>
                  <a:cubicBezTo>
                    <a:pt x="61" y="1046"/>
                    <a:pt x="35" y="1097"/>
                    <a:pt x="0" y="1141"/>
                  </a:cubicBezTo>
                  <a:cubicBezTo>
                    <a:pt x="35" y="1547"/>
                    <a:pt x="268" y="1858"/>
                    <a:pt x="493" y="2178"/>
                  </a:cubicBezTo>
                  <a:cubicBezTo>
                    <a:pt x="579" y="2299"/>
                    <a:pt x="674" y="2411"/>
                    <a:pt x="769" y="2523"/>
                  </a:cubicBezTo>
                  <a:lnTo>
                    <a:pt x="622" y="2065"/>
                  </a:lnTo>
                  <a:lnTo>
                    <a:pt x="432" y="311"/>
                  </a:lnTo>
                  <a:lnTo>
                    <a:pt x="346" y="208"/>
                  </a:lnTo>
                  <a:lnTo>
                    <a:pt x="346" y="112"/>
                  </a:lnTo>
                  <a:cubicBezTo>
                    <a:pt x="268" y="78"/>
                    <a:pt x="190" y="43"/>
                    <a:pt x="112" y="0"/>
                  </a:cubicBez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0" name="Google Shape;2370;p149"/>
            <p:cNvSpPr/>
            <p:nvPr/>
          </p:nvSpPr>
          <p:spPr>
            <a:xfrm>
              <a:off x="2276750" y="1536650"/>
              <a:ext cx="76075" cy="41400"/>
            </a:xfrm>
            <a:custGeom>
              <a:rect b="b" l="l" r="r" t="t"/>
              <a:pathLst>
                <a:path extrusionOk="0" h="1656" w="3043">
                  <a:moveTo>
                    <a:pt x="1478" y="411"/>
                  </a:moveTo>
                  <a:cubicBezTo>
                    <a:pt x="1625" y="411"/>
                    <a:pt x="1625" y="627"/>
                    <a:pt x="1478" y="627"/>
                  </a:cubicBezTo>
                  <a:lnTo>
                    <a:pt x="1470" y="627"/>
                  </a:lnTo>
                  <a:cubicBezTo>
                    <a:pt x="1323" y="627"/>
                    <a:pt x="1323" y="411"/>
                    <a:pt x="1470" y="411"/>
                  </a:cubicBezTo>
                  <a:close/>
                  <a:moveTo>
                    <a:pt x="1962" y="575"/>
                  </a:moveTo>
                  <a:cubicBezTo>
                    <a:pt x="2109" y="575"/>
                    <a:pt x="2109" y="791"/>
                    <a:pt x="1962" y="791"/>
                  </a:cubicBezTo>
                  <a:lnTo>
                    <a:pt x="1953" y="791"/>
                  </a:lnTo>
                  <a:cubicBezTo>
                    <a:pt x="1815" y="791"/>
                    <a:pt x="1815" y="575"/>
                    <a:pt x="1953" y="575"/>
                  </a:cubicBezTo>
                  <a:close/>
                  <a:moveTo>
                    <a:pt x="986" y="584"/>
                  </a:moveTo>
                  <a:cubicBezTo>
                    <a:pt x="1124" y="584"/>
                    <a:pt x="1124" y="800"/>
                    <a:pt x="986" y="800"/>
                  </a:cubicBezTo>
                  <a:cubicBezTo>
                    <a:pt x="839" y="800"/>
                    <a:pt x="839" y="584"/>
                    <a:pt x="986" y="584"/>
                  </a:cubicBezTo>
                  <a:close/>
                  <a:moveTo>
                    <a:pt x="640" y="869"/>
                  </a:moveTo>
                  <a:cubicBezTo>
                    <a:pt x="778" y="869"/>
                    <a:pt x="778" y="1094"/>
                    <a:pt x="640" y="1094"/>
                  </a:cubicBezTo>
                  <a:lnTo>
                    <a:pt x="640" y="1085"/>
                  </a:lnTo>
                  <a:cubicBezTo>
                    <a:pt x="493" y="1085"/>
                    <a:pt x="493" y="869"/>
                    <a:pt x="640" y="869"/>
                  </a:cubicBezTo>
                  <a:close/>
                  <a:moveTo>
                    <a:pt x="2420" y="886"/>
                  </a:moveTo>
                  <a:cubicBezTo>
                    <a:pt x="2558" y="886"/>
                    <a:pt x="2558" y="1102"/>
                    <a:pt x="2420" y="1102"/>
                  </a:cubicBezTo>
                  <a:cubicBezTo>
                    <a:pt x="2273" y="1102"/>
                    <a:pt x="2273" y="886"/>
                    <a:pt x="2420" y="886"/>
                  </a:cubicBezTo>
                  <a:close/>
                  <a:moveTo>
                    <a:pt x="1555" y="0"/>
                  </a:moveTo>
                  <a:cubicBezTo>
                    <a:pt x="1454" y="0"/>
                    <a:pt x="1350" y="15"/>
                    <a:pt x="1245" y="48"/>
                  </a:cubicBezTo>
                  <a:cubicBezTo>
                    <a:pt x="597" y="247"/>
                    <a:pt x="217" y="765"/>
                    <a:pt x="1" y="1379"/>
                  </a:cubicBezTo>
                  <a:lnTo>
                    <a:pt x="269" y="1448"/>
                  </a:lnTo>
                  <a:cubicBezTo>
                    <a:pt x="185" y="1380"/>
                    <a:pt x="248" y="1259"/>
                    <a:pt x="340" y="1259"/>
                  </a:cubicBezTo>
                  <a:cubicBezTo>
                    <a:pt x="353" y="1259"/>
                    <a:pt x="367" y="1261"/>
                    <a:pt x="381" y="1266"/>
                  </a:cubicBezTo>
                  <a:cubicBezTo>
                    <a:pt x="490" y="1309"/>
                    <a:pt x="460" y="1474"/>
                    <a:pt x="346" y="1474"/>
                  </a:cubicBezTo>
                  <a:cubicBezTo>
                    <a:pt x="344" y="1474"/>
                    <a:pt x="341" y="1474"/>
                    <a:pt x="338" y="1474"/>
                  </a:cubicBezTo>
                  <a:cubicBezTo>
                    <a:pt x="333" y="1478"/>
                    <a:pt x="329" y="1480"/>
                    <a:pt x="325" y="1480"/>
                  </a:cubicBezTo>
                  <a:cubicBezTo>
                    <a:pt x="320" y="1480"/>
                    <a:pt x="316" y="1478"/>
                    <a:pt x="312" y="1474"/>
                  </a:cubicBezTo>
                  <a:lnTo>
                    <a:pt x="303" y="1647"/>
                  </a:lnTo>
                  <a:cubicBezTo>
                    <a:pt x="467" y="1577"/>
                    <a:pt x="614" y="1482"/>
                    <a:pt x="752" y="1379"/>
                  </a:cubicBezTo>
                  <a:cubicBezTo>
                    <a:pt x="968" y="1197"/>
                    <a:pt x="1184" y="1033"/>
                    <a:pt x="1400" y="860"/>
                  </a:cubicBezTo>
                  <a:cubicBezTo>
                    <a:pt x="1419" y="842"/>
                    <a:pt x="1445" y="833"/>
                    <a:pt x="1470" y="833"/>
                  </a:cubicBezTo>
                  <a:cubicBezTo>
                    <a:pt x="1492" y="833"/>
                    <a:pt x="1514" y="840"/>
                    <a:pt x="1530" y="852"/>
                  </a:cubicBezTo>
                  <a:cubicBezTo>
                    <a:pt x="1556" y="860"/>
                    <a:pt x="1573" y="878"/>
                    <a:pt x="1582" y="895"/>
                  </a:cubicBezTo>
                  <a:cubicBezTo>
                    <a:pt x="1712" y="1119"/>
                    <a:pt x="1979" y="1223"/>
                    <a:pt x="2187" y="1353"/>
                  </a:cubicBezTo>
                  <a:cubicBezTo>
                    <a:pt x="2351" y="1474"/>
                    <a:pt x="2532" y="1569"/>
                    <a:pt x="2722" y="1655"/>
                  </a:cubicBezTo>
                  <a:lnTo>
                    <a:pt x="2722" y="1534"/>
                  </a:lnTo>
                  <a:cubicBezTo>
                    <a:pt x="2576" y="1534"/>
                    <a:pt x="2576" y="1318"/>
                    <a:pt x="2722" y="1318"/>
                  </a:cubicBezTo>
                  <a:cubicBezTo>
                    <a:pt x="2783" y="1318"/>
                    <a:pt x="2835" y="1370"/>
                    <a:pt x="2826" y="1431"/>
                  </a:cubicBezTo>
                  <a:lnTo>
                    <a:pt x="3042" y="1370"/>
                  </a:lnTo>
                  <a:cubicBezTo>
                    <a:pt x="2831" y="728"/>
                    <a:pt x="2256" y="0"/>
                    <a:pt x="1555" y="0"/>
                  </a:cubicBez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1" name="Google Shape;2371;p149"/>
            <p:cNvSpPr/>
            <p:nvPr/>
          </p:nvSpPr>
          <p:spPr>
            <a:xfrm>
              <a:off x="2353225" y="1558150"/>
              <a:ext cx="40625" cy="10375"/>
            </a:xfrm>
            <a:custGeom>
              <a:rect b="b" l="l" r="r" t="t"/>
              <a:pathLst>
                <a:path extrusionOk="0" h="415" w="1625">
                  <a:moveTo>
                    <a:pt x="1262" y="0"/>
                  </a:moveTo>
                  <a:lnTo>
                    <a:pt x="1167" y="164"/>
                  </a:lnTo>
                  <a:lnTo>
                    <a:pt x="0" y="26"/>
                  </a:lnTo>
                  <a:lnTo>
                    <a:pt x="0" y="26"/>
                  </a:lnTo>
                  <a:cubicBezTo>
                    <a:pt x="61" y="130"/>
                    <a:pt x="104" y="251"/>
                    <a:pt x="147" y="363"/>
                  </a:cubicBezTo>
                  <a:lnTo>
                    <a:pt x="1167" y="251"/>
                  </a:lnTo>
                  <a:lnTo>
                    <a:pt x="1262" y="415"/>
                  </a:lnTo>
                  <a:lnTo>
                    <a:pt x="1504" y="415"/>
                  </a:lnTo>
                  <a:lnTo>
                    <a:pt x="1625" y="208"/>
                  </a:lnTo>
                  <a:lnTo>
                    <a:pt x="1504" y="0"/>
                  </a:ln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2" name="Google Shape;2372;p149"/>
            <p:cNvSpPr/>
            <p:nvPr/>
          </p:nvSpPr>
          <p:spPr>
            <a:xfrm>
              <a:off x="2257525" y="1495925"/>
              <a:ext cx="40425" cy="48425"/>
            </a:xfrm>
            <a:custGeom>
              <a:rect b="b" l="l" r="r" t="t"/>
              <a:pathLst>
                <a:path extrusionOk="0" h="1937" w="1617">
                  <a:moveTo>
                    <a:pt x="173" y="1"/>
                  </a:moveTo>
                  <a:lnTo>
                    <a:pt x="87" y="87"/>
                  </a:lnTo>
                  <a:lnTo>
                    <a:pt x="1" y="165"/>
                  </a:lnTo>
                  <a:lnTo>
                    <a:pt x="53" y="407"/>
                  </a:lnTo>
                  <a:lnTo>
                    <a:pt x="286" y="476"/>
                  </a:lnTo>
                  <a:lnTo>
                    <a:pt x="303" y="459"/>
                  </a:lnTo>
                  <a:lnTo>
                    <a:pt x="1167" y="1936"/>
                  </a:lnTo>
                  <a:cubicBezTo>
                    <a:pt x="1297" y="1798"/>
                    <a:pt x="1444" y="1686"/>
                    <a:pt x="1616" y="1599"/>
                  </a:cubicBezTo>
                  <a:lnTo>
                    <a:pt x="381" y="381"/>
                  </a:lnTo>
                  <a:lnTo>
                    <a:pt x="459" y="303"/>
                  </a:lnTo>
                  <a:lnTo>
                    <a:pt x="398" y="70"/>
                  </a:lnTo>
                  <a:lnTo>
                    <a:pt x="173" y="1"/>
                  </a:ln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73" name="Google Shape;2373;p149"/>
          <p:cNvGrpSpPr/>
          <p:nvPr/>
        </p:nvGrpSpPr>
        <p:grpSpPr>
          <a:xfrm>
            <a:off x="4732415" y="2337696"/>
            <a:ext cx="575999" cy="569344"/>
            <a:chOff x="1322075" y="1104225"/>
            <a:chExt cx="618025" cy="686950"/>
          </a:xfrm>
        </p:grpSpPr>
        <p:sp>
          <p:nvSpPr>
            <p:cNvPr id="2374" name="Google Shape;2374;p149"/>
            <p:cNvSpPr/>
            <p:nvPr/>
          </p:nvSpPr>
          <p:spPr>
            <a:xfrm>
              <a:off x="1404375" y="1247875"/>
              <a:ext cx="52300" cy="63100"/>
            </a:xfrm>
            <a:custGeom>
              <a:rect b="b" l="l" r="r" t="t"/>
              <a:pathLst>
                <a:path extrusionOk="0" h="2524" w="2092">
                  <a:moveTo>
                    <a:pt x="959" y="1"/>
                  </a:moveTo>
                  <a:cubicBezTo>
                    <a:pt x="951" y="9"/>
                    <a:pt x="933" y="9"/>
                    <a:pt x="916" y="18"/>
                  </a:cubicBezTo>
                  <a:lnTo>
                    <a:pt x="0" y="18"/>
                  </a:lnTo>
                  <a:cubicBezTo>
                    <a:pt x="216" y="571"/>
                    <a:pt x="890" y="2204"/>
                    <a:pt x="1469" y="2463"/>
                  </a:cubicBezTo>
                  <a:cubicBezTo>
                    <a:pt x="1564" y="2498"/>
                    <a:pt x="1668" y="2524"/>
                    <a:pt x="1780" y="2524"/>
                  </a:cubicBezTo>
                  <a:cubicBezTo>
                    <a:pt x="2091" y="1997"/>
                    <a:pt x="1616" y="1253"/>
                    <a:pt x="1374" y="770"/>
                  </a:cubicBezTo>
                  <a:cubicBezTo>
                    <a:pt x="1236" y="510"/>
                    <a:pt x="1097" y="260"/>
                    <a:pt x="959" y="1"/>
                  </a:cubicBezTo>
                  <a:close/>
                </a:path>
              </a:pathLst>
            </a:custGeom>
            <a:solidFill>
              <a:srgbClr val="48FF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5" name="Google Shape;2375;p149"/>
            <p:cNvSpPr/>
            <p:nvPr/>
          </p:nvSpPr>
          <p:spPr>
            <a:xfrm>
              <a:off x="1322075" y="1212450"/>
              <a:ext cx="104125" cy="31125"/>
            </a:xfrm>
            <a:custGeom>
              <a:rect b="b" l="l" r="r" t="t"/>
              <a:pathLst>
                <a:path extrusionOk="0" h="1245" w="4165">
                  <a:moveTo>
                    <a:pt x="1175" y="1"/>
                  </a:moveTo>
                  <a:cubicBezTo>
                    <a:pt x="1183" y="158"/>
                    <a:pt x="1255" y="236"/>
                    <a:pt x="1392" y="236"/>
                  </a:cubicBezTo>
                  <a:cubicBezTo>
                    <a:pt x="1405" y="236"/>
                    <a:pt x="1419" y="235"/>
                    <a:pt x="1434" y="234"/>
                  </a:cubicBezTo>
                  <a:lnTo>
                    <a:pt x="1512" y="234"/>
                  </a:lnTo>
                  <a:cubicBezTo>
                    <a:pt x="1555" y="234"/>
                    <a:pt x="1599" y="234"/>
                    <a:pt x="1642" y="225"/>
                  </a:cubicBezTo>
                  <a:cubicBezTo>
                    <a:pt x="1669" y="219"/>
                    <a:pt x="1697" y="216"/>
                    <a:pt x="1724" y="216"/>
                  </a:cubicBezTo>
                  <a:cubicBezTo>
                    <a:pt x="1774" y="216"/>
                    <a:pt x="1822" y="226"/>
                    <a:pt x="1866" y="242"/>
                  </a:cubicBezTo>
                  <a:cubicBezTo>
                    <a:pt x="1936" y="277"/>
                    <a:pt x="1953" y="363"/>
                    <a:pt x="1987" y="415"/>
                  </a:cubicBezTo>
                  <a:cubicBezTo>
                    <a:pt x="2111" y="585"/>
                    <a:pt x="2296" y="679"/>
                    <a:pt x="2494" y="679"/>
                  </a:cubicBezTo>
                  <a:cubicBezTo>
                    <a:pt x="2518" y="679"/>
                    <a:pt x="2542" y="677"/>
                    <a:pt x="2566" y="675"/>
                  </a:cubicBezTo>
                  <a:cubicBezTo>
                    <a:pt x="2569" y="674"/>
                    <a:pt x="2572" y="674"/>
                    <a:pt x="2575" y="674"/>
                  </a:cubicBezTo>
                  <a:cubicBezTo>
                    <a:pt x="2687" y="674"/>
                    <a:pt x="2684" y="848"/>
                    <a:pt x="2566" y="856"/>
                  </a:cubicBezTo>
                  <a:cubicBezTo>
                    <a:pt x="2545" y="858"/>
                    <a:pt x="2524" y="858"/>
                    <a:pt x="2502" y="858"/>
                  </a:cubicBezTo>
                  <a:cubicBezTo>
                    <a:pt x="2291" y="858"/>
                    <a:pt x="2085" y="780"/>
                    <a:pt x="1936" y="631"/>
                  </a:cubicBezTo>
                  <a:cubicBezTo>
                    <a:pt x="1876" y="572"/>
                    <a:pt x="1793" y="398"/>
                    <a:pt x="1716" y="398"/>
                  </a:cubicBezTo>
                  <a:cubicBezTo>
                    <a:pt x="1714" y="398"/>
                    <a:pt x="1713" y="398"/>
                    <a:pt x="1711" y="398"/>
                  </a:cubicBezTo>
                  <a:cubicBezTo>
                    <a:pt x="1590" y="415"/>
                    <a:pt x="1469" y="415"/>
                    <a:pt x="1348" y="415"/>
                  </a:cubicBezTo>
                  <a:cubicBezTo>
                    <a:pt x="1184" y="407"/>
                    <a:pt x="1028" y="303"/>
                    <a:pt x="959" y="147"/>
                  </a:cubicBezTo>
                  <a:lnTo>
                    <a:pt x="484" y="147"/>
                  </a:lnTo>
                  <a:cubicBezTo>
                    <a:pt x="363" y="156"/>
                    <a:pt x="251" y="217"/>
                    <a:pt x="173" y="303"/>
                  </a:cubicBezTo>
                  <a:lnTo>
                    <a:pt x="26" y="450"/>
                  </a:lnTo>
                  <a:lnTo>
                    <a:pt x="61" y="450"/>
                  </a:lnTo>
                  <a:lnTo>
                    <a:pt x="52" y="467"/>
                  </a:lnTo>
                  <a:cubicBezTo>
                    <a:pt x="35" y="502"/>
                    <a:pt x="26" y="545"/>
                    <a:pt x="9" y="579"/>
                  </a:cubicBezTo>
                  <a:lnTo>
                    <a:pt x="0" y="614"/>
                  </a:lnTo>
                  <a:lnTo>
                    <a:pt x="35" y="675"/>
                  </a:lnTo>
                  <a:lnTo>
                    <a:pt x="17" y="675"/>
                  </a:lnTo>
                  <a:lnTo>
                    <a:pt x="130" y="821"/>
                  </a:lnTo>
                  <a:cubicBezTo>
                    <a:pt x="164" y="856"/>
                    <a:pt x="199" y="891"/>
                    <a:pt x="233" y="925"/>
                  </a:cubicBezTo>
                  <a:lnTo>
                    <a:pt x="199" y="925"/>
                  </a:lnTo>
                  <a:lnTo>
                    <a:pt x="432" y="1089"/>
                  </a:lnTo>
                  <a:cubicBezTo>
                    <a:pt x="510" y="1141"/>
                    <a:pt x="588" y="1193"/>
                    <a:pt x="665" y="1236"/>
                  </a:cubicBezTo>
                  <a:lnTo>
                    <a:pt x="683" y="1245"/>
                  </a:lnTo>
                  <a:lnTo>
                    <a:pt x="4165" y="1245"/>
                  </a:lnTo>
                  <a:cubicBezTo>
                    <a:pt x="3975" y="908"/>
                    <a:pt x="3785" y="562"/>
                    <a:pt x="3594" y="225"/>
                  </a:cubicBezTo>
                  <a:lnTo>
                    <a:pt x="2765" y="225"/>
                  </a:lnTo>
                  <a:cubicBezTo>
                    <a:pt x="2722" y="191"/>
                    <a:pt x="2463" y="1"/>
                    <a:pt x="2316" y="1"/>
                  </a:cubicBezTo>
                  <a:close/>
                </a:path>
              </a:pathLst>
            </a:custGeom>
            <a:solidFill>
              <a:srgbClr val="48FF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6" name="Google Shape;2376;p149"/>
            <p:cNvSpPr/>
            <p:nvPr/>
          </p:nvSpPr>
          <p:spPr>
            <a:xfrm>
              <a:off x="1678050" y="1490450"/>
              <a:ext cx="43875" cy="97025"/>
            </a:xfrm>
            <a:custGeom>
              <a:rect b="b" l="l" r="r" t="t"/>
              <a:pathLst>
                <a:path extrusionOk="0" h="3881" w="1755">
                  <a:moveTo>
                    <a:pt x="35" y="1"/>
                  </a:moveTo>
                  <a:cubicBezTo>
                    <a:pt x="27" y="433"/>
                    <a:pt x="18" y="856"/>
                    <a:pt x="18" y="1280"/>
                  </a:cubicBezTo>
                  <a:cubicBezTo>
                    <a:pt x="18" y="1694"/>
                    <a:pt x="1" y="2170"/>
                    <a:pt x="139" y="2567"/>
                  </a:cubicBezTo>
                  <a:cubicBezTo>
                    <a:pt x="355" y="3189"/>
                    <a:pt x="865" y="3682"/>
                    <a:pt x="1504" y="3880"/>
                  </a:cubicBezTo>
                  <a:lnTo>
                    <a:pt x="1755" y="3664"/>
                  </a:lnTo>
                  <a:lnTo>
                    <a:pt x="1660" y="1418"/>
                  </a:lnTo>
                  <a:cubicBezTo>
                    <a:pt x="1012" y="1202"/>
                    <a:pt x="441" y="511"/>
                    <a:pt x="35" y="1"/>
                  </a:cubicBezTo>
                  <a:close/>
                </a:path>
              </a:pathLst>
            </a:custGeom>
            <a:solidFill>
              <a:srgbClr val="48FF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7" name="Google Shape;2377;p149"/>
            <p:cNvSpPr/>
            <p:nvPr/>
          </p:nvSpPr>
          <p:spPr>
            <a:xfrm>
              <a:off x="1417100" y="1218075"/>
              <a:ext cx="130075" cy="105000"/>
            </a:xfrm>
            <a:custGeom>
              <a:rect b="b" l="l" r="r" t="t"/>
              <a:pathLst>
                <a:path extrusionOk="0" h="4200" w="5203">
                  <a:moveTo>
                    <a:pt x="1" y="0"/>
                  </a:moveTo>
                  <a:cubicBezTo>
                    <a:pt x="450" y="769"/>
                    <a:pt x="891" y="1547"/>
                    <a:pt x="1262" y="2359"/>
                  </a:cubicBezTo>
                  <a:cubicBezTo>
                    <a:pt x="1461" y="2782"/>
                    <a:pt x="1660" y="3284"/>
                    <a:pt x="1478" y="3707"/>
                  </a:cubicBezTo>
                  <a:cubicBezTo>
                    <a:pt x="2135" y="3664"/>
                    <a:pt x="3068" y="3353"/>
                    <a:pt x="3483" y="3214"/>
                  </a:cubicBezTo>
                  <a:cubicBezTo>
                    <a:pt x="2965" y="2515"/>
                    <a:pt x="2524" y="1763"/>
                    <a:pt x="2005" y="1072"/>
                  </a:cubicBezTo>
                  <a:cubicBezTo>
                    <a:pt x="1956" y="1004"/>
                    <a:pt x="2021" y="941"/>
                    <a:pt x="2087" y="941"/>
                  </a:cubicBezTo>
                  <a:cubicBezTo>
                    <a:pt x="2114" y="941"/>
                    <a:pt x="2141" y="952"/>
                    <a:pt x="2161" y="977"/>
                  </a:cubicBezTo>
                  <a:cubicBezTo>
                    <a:pt x="2688" y="1676"/>
                    <a:pt x="3137" y="2445"/>
                    <a:pt x="3656" y="3145"/>
                  </a:cubicBezTo>
                  <a:lnTo>
                    <a:pt x="3690" y="3137"/>
                  </a:lnTo>
                  <a:lnTo>
                    <a:pt x="5081" y="4199"/>
                  </a:lnTo>
                  <a:cubicBezTo>
                    <a:pt x="5194" y="3465"/>
                    <a:pt x="5151" y="2713"/>
                    <a:pt x="5185" y="1962"/>
                  </a:cubicBezTo>
                  <a:cubicBezTo>
                    <a:pt x="5185" y="1944"/>
                    <a:pt x="5194" y="1927"/>
                    <a:pt x="5202" y="1910"/>
                  </a:cubicBezTo>
                  <a:cubicBezTo>
                    <a:pt x="4995" y="1728"/>
                    <a:pt x="4796" y="1547"/>
                    <a:pt x="4598" y="1374"/>
                  </a:cubicBezTo>
                  <a:cubicBezTo>
                    <a:pt x="4364" y="1167"/>
                    <a:pt x="4096" y="1063"/>
                    <a:pt x="3820" y="907"/>
                  </a:cubicBezTo>
                  <a:cubicBezTo>
                    <a:pt x="3639" y="804"/>
                    <a:pt x="3492" y="605"/>
                    <a:pt x="3336" y="458"/>
                  </a:cubicBezTo>
                  <a:cubicBezTo>
                    <a:pt x="3189" y="329"/>
                    <a:pt x="3068" y="173"/>
                    <a:pt x="2965" y="0"/>
                  </a:cubicBezTo>
                  <a:close/>
                </a:path>
              </a:pathLst>
            </a:custGeom>
            <a:solidFill>
              <a:srgbClr val="48FF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8" name="Google Shape;2378;p149"/>
            <p:cNvSpPr/>
            <p:nvPr/>
          </p:nvSpPr>
          <p:spPr>
            <a:xfrm>
              <a:off x="1545200" y="1269250"/>
              <a:ext cx="47325" cy="172050"/>
            </a:xfrm>
            <a:custGeom>
              <a:rect b="b" l="l" r="r" t="t"/>
              <a:pathLst>
                <a:path extrusionOk="0" h="6882" w="1893">
                  <a:moveTo>
                    <a:pt x="234" y="1"/>
                  </a:moveTo>
                  <a:cubicBezTo>
                    <a:pt x="208" y="770"/>
                    <a:pt x="243" y="1530"/>
                    <a:pt x="113" y="2273"/>
                  </a:cubicBezTo>
                  <a:lnTo>
                    <a:pt x="182" y="2325"/>
                  </a:lnTo>
                  <a:lnTo>
                    <a:pt x="1" y="6317"/>
                  </a:lnTo>
                  <a:lnTo>
                    <a:pt x="104" y="6309"/>
                  </a:lnTo>
                  <a:cubicBezTo>
                    <a:pt x="165" y="6300"/>
                    <a:pt x="243" y="6291"/>
                    <a:pt x="338" y="6283"/>
                  </a:cubicBezTo>
                  <a:lnTo>
                    <a:pt x="415" y="6438"/>
                  </a:lnTo>
                  <a:cubicBezTo>
                    <a:pt x="709" y="6533"/>
                    <a:pt x="917" y="6732"/>
                    <a:pt x="1193" y="6853"/>
                  </a:cubicBezTo>
                  <a:cubicBezTo>
                    <a:pt x="1238" y="6873"/>
                    <a:pt x="1279" y="6882"/>
                    <a:pt x="1317" y="6882"/>
                  </a:cubicBezTo>
                  <a:cubicBezTo>
                    <a:pt x="1828" y="6882"/>
                    <a:pt x="1745" y="5209"/>
                    <a:pt x="1729" y="4952"/>
                  </a:cubicBezTo>
                  <a:cubicBezTo>
                    <a:pt x="1677" y="4105"/>
                    <a:pt x="1634" y="3258"/>
                    <a:pt x="1625" y="2412"/>
                  </a:cubicBezTo>
                  <a:cubicBezTo>
                    <a:pt x="1616" y="1945"/>
                    <a:pt x="1539" y="1375"/>
                    <a:pt x="1893" y="1012"/>
                  </a:cubicBezTo>
                  <a:cubicBezTo>
                    <a:pt x="1832" y="995"/>
                    <a:pt x="1763" y="977"/>
                    <a:pt x="1703" y="951"/>
                  </a:cubicBezTo>
                  <a:cubicBezTo>
                    <a:pt x="1158" y="735"/>
                    <a:pt x="683" y="381"/>
                    <a:pt x="234" y="1"/>
                  </a:cubicBezTo>
                  <a:close/>
                </a:path>
              </a:pathLst>
            </a:custGeom>
            <a:solidFill>
              <a:srgbClr val="48FF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9" name="Google Shape;2379;p149"/>
            <p:cNvSpPr/>
            <p:nvPr/>
          </p:nvSpPr>
          <p:spPr>
            <a:xfrm>
              <a:off x="1576300" y="1276600"/>
              <a:ext cx="98750" cy="186675"/>
            </a:xfrm>
            <a:custGeom>
              <a:rect b="b" l="l" r="r" t="t"/>
              <a:pathLst>
                <a:path extrusionOk="0" h="7467" w="3950">
                  <a:moveTo>
                    <a:pt x="3950" y="1"/>
                  </a:moveTo>
                  <a:lnTo>
                    <a:pt x="3950" y="1"/>
                  </a:lnTo>
                  <a:cubicBezTo>
                    <a:pt x="3639" y="329"/>
                    <a:pt x="3103" y="519"/>
                    <a:pt x="2749" y="649"/>
                  </a:cubicBezTo>
                  <a:cubicBezTo>
                    <a:pt x="2379" y="790"/>
                    <a:pt x="1986" y="860"/>
                    <a:pt x="1591" y="860"/>
                  </a:cubicBezTo>
                  <a:cubicBezTo>
                    <a:pt x="1357" y="860"/>
                    <a:pt x="1122" y="835"/>
                    <a:pt x="891" y="787"/>
                  </a:cubicBezTo>
                  <a:lnTo>
                    <a:pt x="891" y="787"/>
                  </a:lnTo>
                  <a:cubicBezTo>
                    <a:pt x="934" y="822"/>
                    <a:pt x="934" y="882"/>
                    <a:pt x="891" y="917"/>
                  </a:cubicBezTo>
                  <a:cubicBezTo>
                    <a:pt x="1" y="1833"/>
                    <a:pt x="1332" y="3345"/>
                    <a:pt x="1824" y="4148"/>
                  </a:cubicBezTo>
                  <a:cubicBezTo>
                    <a:pt x="2489" y="5211"/>
                    <a:pt x="2697" y="6533"/>
                    <a:pt x="3552" y="7457"/>
                  </a:cubicBezTo>
                  <a:lnTo>
                    <a:pt x="3595" y="7466"/>
                  </a:lnTo>
                  <a:cubicBezTo>
                    <a:pt x="3587" y="7319"/>
                    <a:pt x="3613" y="7172"/>
                    <a:pt x="3656" y="7025"/>
                  </a:cubicBezTo>
                  <a:cubicBezTo>
                    <a:pt x="3898" y="6205"/>
                    <a:pt x="3872" y="5297"/>
                    <a:pt x="3872" y="4442"/>
                  </a:cubicBezTo>
                  <a:cubicBezTo>
                    <a:pt x="3872" y="3561"/>
                    <a:pt x="3820" y="2679"/>
                    <a:pt x="3846" y="1807"/>
                  </a:cubicBezTo>
                  <a:cubicBezTo>
                    <a:pt x="3872" y="1210"/>
                    <a:pt x="3932" y="606"/>
                    <a:pt x="3950" y="1"/>
                  </a:cubicBezTo>
                  <a:close/>
                </a:path>
              </a:pathLst>
            </a:custGeom>
            <a:solidFill>
              <a:srgbClr val="48FF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0" name="Google Shape;2380;p149"/>
            <p:cNvSpPr/>
            <p:nvPr/>
          </p:nvSpPr>
          <p:spPr>
            <a:xfrm>
              <a:off x="1590350" y="1335350"/>
              <a:ext cx="67200" cy="125975"/>
            </a:xfrm>
            <a:custGeom>
              <a:rect b="b" l="l" r="r" t="t"/>
              <a:pathLst>
                <a:path extrusionOk="0" h="5039" w="2688">
                  <a:moveTo>
                    <a:pt x="1" y="1"/>
                  </a:moveTo>
                  <a:cubicBezTo>
                    <a:pt x="9" y="312"/>
                    <a:pt x="18" y="623"/>
                    <a:pt x="26" y="934"/>
                  </a:cubicBezTo>
                  <a:cubicBezTo>
                    <a:pt x="44" y="1556"/>
                    <a:pt x="122" y="2196"/>
                    <a:pt x="122" y="2818"/>
                  </a:cubicBezTo>
                  <a:cubicBezTo>
                    <a:pt x="277" y="3958"/>
                    <a:pt x="1573" y="4745"/>
                    <a:pt x="2688" y="5038"/>
                  </a:cubicBezTo>
                  <a:cubicBezTo>
                    <a:pt x="1876" y="4036"/>
                    <a:pt x="1608" y="2645"/>
                    <a:pt x="899" y="1565"/>
                  </a:cubicBezTo>
                  <a:cubicBezTo>
                    <a:pt x="631" y="1150"/>
                    <a:pt x="217" y="580"/>
                    <a:pt x="1" y="1"/>
                  </a:cubicBezTo>
                  <a:close/>
                </a:path>
              </a:pathLst>
            </a:custGeom>
            <a:solidFill>
              <a:srgbClr val="48FF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1" name="Google Shape;2381;p149"/>
            <p:cNvSpPr/>
            <p:nvPr/>
          </p:nvSpPr>
          <p:spPr>
            <a:xfrm>
              <a:off x="1553625" y="1419825"/>
              <a:ext cx="121000" cy="119850"/>
            </a:xfrm>
            <a:custGeom>
              <a:rect b="b" l="l" r="r" t="t"/>
              <a:pathLst>
                <a:path extrusionOk="0" h="4794" w="4840">
                  <a:moveTo>
                    <a:pt x="1573" y="0"/>
                  </a:moveTo>
                  <a:cubicBezTo>
                    <a:pt x="1547" y="355"/>
                    <a:pt x="1470" y="752"/>
                    <a:pt x="1202" y="951"/>
                  </a:cubicBezTo>
                  <a:cubicBezTo>
                    <a:pt x="1121" y="1012"/>
                    <a:pt x="1044" y="1040"/>
                    <a:pt x="966" y="1040"/>
                  </a:cubicBezTo>
                  <a:cubicBezTo>
                    <a:pt x="869" y="1040"/>
                    <a:pt x="772" y="997"/>
                    <a:pt x="666" y="925"/>
                  </a:cubicBezTo>
                  <a:cubicBezTo>
                    <a:pt x="519" y="813"/>
                    <a:pt x="355" y="726"/>
                    <a:pt x="182" y="657"/>
                  </a:cubicBezTo>
                  <a:lnTo>
                    <a:pt x="1" y="3387"/>
                  </a:lnTo>
                  <a:cubicBezTo>
                    <a:pt x="177" y="3330"/>
                    <a:pt x="344" y="3304"/>
                    <a:pt x="505" y="3304"/>
                  </a:cubicBezTo>
                  <a:cubicBezTo>
                    <a:pt x="975" y="3304"/>
                    <a:pt x="1395" y="3524"/>
                    <a:pt x="1858" y="3819"/>
                  </a:cubicBezTo>
                  <a:cubicBezTo>
                    <a:pt x="2668" y="4329"/>
                    <a:pt x="3644" y="4794"/>
                    <a:pt x="4616" y="4794"/>
                  </a:cubicBezTo>
                  <a:cubicBezTo>
                    <a:pt x="4682" y="4794"/>
                    <a:pt x="4748" y="4792"/>
                    <a:pt x="4813" y="4787"/>
                  </a:cubicBezTo>
                  <a:cubicBezTo>
                    <a:pt x="4736" y="4079"/>
                    <a:pt x="4831" y="3318"/>
                    <a:pt x="4831" y="2644"/>
                  </a:cubicBezTo>
                  <a:cubicBezTo>
                    <a:pt x="4831" y="2627"/>
                    <a:pt x="4831" y="2618"/>
                    <a:pt x="4839" y="2610"/>
                  </a:cubicBezTo>
                  <a:cubicBezTo>
                    <a:pt x="4710" y="2446"/>
                    <a:pt x="4615" y="2273"/>
                    <a:pt x="4546" y="2083"/>
                  </a:cubicBezTo>
                  <a:cubicBezTo>
                    <a:pt x="4476" y="2022"/>
                    <a:pt x="4416" y="1953"/>
                    <a:pt x="4355" y="1893"/>
                  </a:cubicBezTo>
                  <a:cubicBezTo>
                    <a:pt x="3293" y="1668"/>
                    <a:pt x="2031" y="1003"/>
                    <a:pt x="1573" y="0"/>
                  </a:cubicBezTo>
                  <a:close/>
                </a:path>
              </a:pathLst>
            </a:custGeom>
            <a:solidFill>
              <a:srgbClr val="48FF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2" name="Google Shape;2382;p149"/>
            <p:cNvSpPr/>
            <p:nvPr/>
          </p:nvSpPr>
          <p:spPr>
            <a:xfrm>
              <a:off x="1557950" y="1507100"/>
              <a:ext cx="29175" cy="199825"/>
            </a:xfrm>
            <a:custGeom>
              <a:rect b="b" l="l" r="r" t="t"/>
              <a:pathLst>
                <a:path extrusionOk="0" h="7993" w="1167">
                  <a:moveTo>
                    <a:pt x="305" y="0"/>
                  </a:moveTo>
                  <a:cubicBezTo>
                    <a:pt x="206" y="0"/>
                    <a:pt x="104" y="11"/>
                    <a:pt x="0" y="35"/>
                  </a:cubicBezTo>
                  <a:lnTo>
                    <a:pt x="424" y="372"/>
                  </a:lnTo>
                  <a:lnTo>
                    <a:pt x="424" y="7993"/>
                  </a:lnTo>
                  <a:lnTo>
                    <a:pt x="1167" y="7993"/>
                  </a:lnTo>
                  <a:lnTo>
                    <a:pt x="1167" y="251"/>
                  </a:lnTo>
                  <a:cubicBezTo>
                    <a:pt x="1158" y="251"/>
                    <a:pt x="1158" y="242"/>
                    <a:pt x="1167" y="233"/>
                  </a:cubicBezTo>
                  <a:cubicBezTo>
                    <a:pt x="888" y="97"/>
                    <a:pt x="605" y="0"/>
                    <a:pt x="305" y="0"/>
                  </a:cubicBezTo>
                  <a:close/>
                </a:path>
              </a:pathLst>
            </a:custGeom>
            <a:solidFill>
              <a:srgbClr val="48FF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3" name="Google Shape;2383;p149"/>
            <p:cNvSpPr/>
            <p:nvPr/>
          </p:nvSpPr>
          <p:spPr>
            <a:xfrm>
              <a:off x="1591425" y="1515075"/>
              <a:ext cx="21625" cy="191850"/>
            </a:xfrm>
            <a:custGeom>
              <a:rect b="b" l="l" r="r" t="t"/>
              <a:pathLst>
                <a:path extrusionOk="0" h="7674" w="865">
                  <a:moveTo>
                    <a:pt x="1" y="1"/>
                  </a:moveTo>
                  <a:lnTo>
                    <a:pt x="1" y="7674"/>
                  </a:lnTo>
                  <a:lnTo>
                    <a:pt x="865" y="7674"/>
                  </a:lnTo>
                  <a:lnTo>
                    <a:pt x="865" y="502"/>
                  </a:lnTo>
                  <a:cubicBezTo>
                    <a:pt x="571" y="346"/>
                    <a:pt x="295" y="165"/>
                    <a:pt x="1" y="1"/>
                  </a:cubicBezTo>
                  <a:close/>
                </a:path>
              </a:pathLst>
            </a:custGeom>
            <a:solidFill>
              <a:srgbClr val="48FF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4" name="Google Shape;2384;p149"/>
            <p:cNvSpPr/>
            <p:nvPr/>
          </p:nvSpPr>
          <p:spPr>
            <a:xfrm>
              <a:off x="1617575" y="1530200"/>
              <a:ext cx="23575" cy="176725"/>
            </a:xfrm>
            <a:custGeom>
              <a:rect b="b" l="l" r="r" t="t"/>
              <a:pathLst>
                <a:path extrusionOk="0" h="7069" w="943">
                  <a:moveTo>
                    <a:pt x="0" y="1"/>
                  </a:moveTo>
                  <a:lnTo>
                    <a:pt x="0" y="7069"/>
                  </a:lnTo>
                  <a:lnTo>
                    <a:pt x="942" y="7069"/>
                  </a:lnTo>
                  <a:lnTo>
                    <a:pt x="942" y="381"/>
                  </a:lnTo>
                  <a:cubicBezTo>
                    <a:pt x="622" y="277"/>
                    <a:pt x="303" y="148"/>
                    <a:pt x="0" y="1"/>
                  </a:cubicBezTo>
                  <a:close/>
                </a:path>
              </a:pathLst>
            </a:custGeom>
            <a:solidFill>
              <a:srgbClr val="48FF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5" name="Google Shape;2385;p149"/>
            <p:cNvSpPr/>
            <p:nvPr/>
          </p:nvSpPr>
          <p:spPr>
            <a:xfrm>
              <a:off x="1645650" y="1541000"/>
              <a:ext cx="24425" cy="165925"/>
            </a:xfrm>
            <a:custGeom>
              <a:rect b="b" l="l" r="r" t="t"/>
              <a:pathLst>
                <a:path extrusionOk="0" h="6637" w="977">
                  <a:moveTo>
                    <a:pt x="1" y="1"/>
                  </a:moveTo>
                  <a:lnTo>
                    <a:pt x="1" y="6637"/>
                  </a:lnTo>
                  <a:lnTo>
                    <a:pt x="977" y="6637"/>
                  </a:lnTo>
                  <a:lnTo>
                    <a:pt x="977" y="122"/>
                  </a:lnTo>
                  <a:cubicBezTo>
                    <a:pt x="949" y="122"/>
                    <a:pt x="922" y="123"/>
                    <a:pt x="894" y="123"/>
                  </a:cubicBezTo>
                  <a:cubicBezTo>
                    <a:pt x="593" y="123"/>
                    <a:pt x="293" y="80"/>
                    <a:pt x="1" y="1"/>
                  </a:cubicBezTo>
                  <a:close/>
                </a:path>
              </a:pathLst>
            </a:custGeom>
            <a:solidFill>
              <a:srgbClr val="48FF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6" name="Google Shape;2386;p149"/>
            <p:cNvSpPr/>
            <p:nvPr/>
          </p:nvSpPr>
          <p:spPr>
            <a:xfrm>
              <a:off x="1674600" y="1544025"/>
              <a:ext cx="20325" cy="162900"/>
            </a:xfrm>
            <a:custGeom>
              <a:rect b="b" l="l" r="r" t="t"/>
              <a:pathLst>
                <a:path extrusionOk="0" h="6516" w="813">
                  <a:moveTo>
                    <a:pt x="0" y="1"/>
                  </a:moveTo>
                  <a:lnTo>
                    <a:pt x="0" y="6516"/>
                  </a:lnTo>
                  <a:lnTo>
                    <a:pt x="813" y="6516"/>
                  </a:lnTo>
                  <a:lnTo>
                    <a:pt x="804" y="1504"/>
                  </a:lnTo>
                  <a:cubicBezTo>
                    <a:pt x="571" y="1323"/>
                    <a:pt x="389" y="1089"/>
                    <a:pt x="251" y="830"/>
                  </a:cubicBezTo>
                  <a:cubicBezTo>
                    <a:pt x="121" y="562"/>
                    <a:pt x="44" y="286"/>
                    <a:pt x="0" y="1"/>
                  </a:cubicBezTo>
                  <a:close/>
                </a:path>
              </a:pathLst>
            </a:custGeom>
            <a:solidFill>
              <a:srgbClr val="48FF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7" name="Google Shape;2387;p149"/>
            <p:cNvSpPr/>
            <p:nvPr/>
          </p:nvSpPr>
          <p:spPr>
            <a:xfrm>
              <a:off x="1699225" y="1584850"/>
              <a:ext cx="12325" cy="122300"/>
            </a:xfrm>
            <a:custGeom>
              <a:rect b="b" l="l" r="r" t="t"/>
              <a:pathLst>
                <a:path extrusionOk="0" h="4892" w="493">
                  <a:moveTo>
                    <a:pt x="0" y="1"/>
                  </a:moveTo>
                  <a:lnTo>
                    <a:pt x="0" y="4891"/>
                  </a:lnTo>
                  <a:lnTo>
                    <a:pt x="493" y="4891"/>
                  </a:lnTo>
                  <a:lnTo>
                    <a:pt x="493" y="243"/>
                  </a:lnTo>
                  <a:cubicBezTo>
                    <a:pt x="320" y="182"/>
                    <a:pt x="156" y="104"/>
                    <a:pt x="0" y="1"/>
                  </a:cubicBezTo>
                  <a:close/>
                </a:path>
              </a:pathLst>
            </a:custGeom>
            <a:solidFill>
              <a:srgbClr val="48FF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8" name="Google Shape;2388;p149"/>
            <p:cNvSpPr/>
            <p:nvPr/>
          </p:nvSpPr>
          <p:spPr>
            <a:xfrm>
              <a:off x="1539375" y="1712300"/>
              <a:ext cx="20100" cy="23800"/>
            </a:xfrm>
            <a:custGeom>
              <a:rect b="b" l="l" r="r" t="t"/>
              <a:pathLst>
                <a:path extrusionOk="0" h="952" w="804">
                  <a:moveTo>
                    <a:pt x="804" y="1"/>
                  </a:moveTo>
                  <a:lnTo>
                    <a:pt x="139" y="493"/>
                  </a:lnTo>
                  <a:lnTo>
                    <a:pt x="0" y="951"/>
                  </a:lnTo>
                  <a:cubicBezTo>
                    <a:pt x="242" y="891"/>
                    <a:pt x="458" y="770"/>
                    <a:pt x="700" y="744"/>
                  </a:cubicBezTo>
                  <a:cubicBezTo>
                    <a:pt x="718" y="726"/>
                    <a:pt x="743" y="718"/>
                    <a:pt x="769" y="718"/>
                  </a:cubicBezTo>
                  <a:lnTo>
                    <a:pt x="804" y="718"/>
                  </a:lnTo>
                  <a:cubicBezTo>
                    <a:pt x="804" y="709"/>
                    <a:pt x="804" y="700"/>
                    <a:pt x="804" y="692"/>
                  </a:cubicBezTo>
                  <a:lnTo>
                    <a:pt x="804" y="1"/>
                  </a:lnTo>
                  <a:close/>
                </a:path>
              </a:pathLst>
            </a:custGeom>
            <a:solidFill>
              <a:srgbClr val="48FF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9" name="Google Shape;2389;p149"/>
            <p:cNvSpPr/>
            <p:nvPr/>
          </p:nvSpPr>
          <p:spPr>
            <a:xfrm>
              <a:off x="1563775" y="1711450"/>
              <a:ext cx="152750" cy="19025"/>
            </a:xfrm>
            <a:custGeom>
              <a:rect b="b" l="l" r="r" t="t"/>
              <a:pathLst>
                <a:path extrusionOk="0" h="761" w="6110">
                  <a:moveTo>
                    <a:pt x="191" y="0"/>
                  </a:moveTo>
                  <a:lnTo>
                    <a:pt x="191" y="17"/>
                  </a:lnTo>
                  <a:lnTo>
                    <a:pt x="9" y="17"/>
                  </a:lnTo>
                  <a:lnTo>
                    <a:pt x="9" y="726"/>
                  </a:lnTo>
                  <a:cubicBezTo>
                    <a:pt x="1" y="734"/>
                    <a:pt x="1" y="752"/>
                    <a:pt x="1" y="760"/>
                  </a:cubicBezTo>
                  <a:lnTo>
                    <a:pt x="6110" y="760"/>
                  </a:lnTo>
                  <a:cubicBezTo>
                    <a:pt x="6110" y="760"/>
                    <a:pt x="6110" y="752"/>
                    <a:pt x="6110" y="743"/>
                  </a:cubicBezTo>
                  <a:lnTo>
                    <a:pt x="6110" y="17"/>
                  </a:lnTo>
                  <a:lnTo>
                    <a:pt x="5911" y="17"/>
                  </a:lnTo>
                  <a:lnTo>
                    <a:pt x="5911" y="0"/>
                  </a:lnTo>
                  <a:close/>
                </a:path>
              </a:pathLst>
            </a:custGeom>
            <a:solidFill>
              <a:srgbClr val="48FF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0" name="Google Shape;2390;p149"/>
            <p:cNvSpPr/>
            <p:nvPr/>
          </p:nvSpPr>
          <p:spPr>
            <a:xfrm>
              <a:off x="1721050" y="1712525"/>
              <a:ext cx="20100" cy="24200"/>
            </a:xfrm>
            <a:custGeom>
              <a:rect b="b" l="l" r="r" t="t"/>
              <a:pathLst>
                <a:path extrusionOk="0" h="968" w="804">
                  <a:moveTo>
                    <a:pt x="0" y="0"/>
                  </a:moveTo>
                  <a:lnTo>
                    <a:pt x="0" y="700"/>
                  </a:lnTo>
                  <a:cubicBezTo>
                    <a:pt x="0" y="700"/>
                    <a:pt x="0" y="709"/>
                    <a:pt x="0" y="709"/>
                  </a:cubicBezTo>
                  <a:cubicBezTo>
                    <a:pt x="9" y="709"/>
                    <a:pt x="17" y="717"/>
                    <a:pt x="26" y="717"/>
                  </a:cubicBezTo>
                  <a:cubicBezTo>
                    <a:pt x="216" y="804"/>
                    <a:pt x="406" y="864"/>
                    <a:pt x="614" y="907"/>
                  </a:cubicBezTo>
                  <a:lnTo>
                    <a:pt x="804" y="968"/>
                  </a:lnTo>
                  <a:lnTo>
                    <a:pt x="804" y="968"/>
                  </a:lnTo>
                  <a:lnTo>
                    <a:pt x="657" y="484"/>
                  </a:lnTo>
                  <a:lnTo>
                    <a:pt x="0" y="0"/>
                  </a:lnTo>
                  <a:close/>
                </a:path>
              </a:pathLst>
            </a:custGeom>
            <a:solidFill>
              <a:srgbClr val="48FF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1" name="Google Shape;2391;p149"/>
            <p:cNvSpPr/>
            <p:nvPr/>
          </p:nvSpPr>
          <p:spPr>
            <a:xfrm>
              <a:off x="1725575" y="1736925"/>
              <a:ext cx="31125" cy="54250"/>
            </a:xfrm>
            <a:custGeom>
              <a:rect b="b" l="l" r="r" t="t"/>
              <a:pathLst>
                <a:path extrusionOk="0" h="2170" w="1245">
                  <a:moveTo>
                    <a:pt x="0" y="1"/>
                  </a:moveTo>
                  <a:lnTo>
                    <a:pt x="0" y="2169"/>
                  </a:lnTo>
                  <a:lnTo>
                    <a:pt x="1245" y="2169"/>
                  </a:lnTo>
                  <a:lnTo>
                    <a:pt x="1063" y="320"/>
                  </a:lnTo>
                  <a:lnTo>
                    <a:pt x="934" y="251"/>
                  </a:lnTo>
                  <a:cubicBezTo>
                    <a:pt x="925" y="255"/>
                    <a:pt x="919" y="258"/>
                    <a:pt x="913" y="258"/>
                  </a:cubicBezTo>
                  <a:cubicBezTo>
                    <a:pt x="908" y="258"/>
                    <a:pt x="903" y="255"/>
                    <a:pt x="899" y="251"/>
                  </a:cubicBezTo>
                  <a:cubicBezTo>
                    <a:pt x="674" y="217"/>
                    <a:pt x="467" y="130"/>
                    <a:pt x="242" y="70"/>
                  </a:cubicBezTo>
                  <a:cubicBezTo>
                    <a:pt x="156" y="52"/>
                    <a:pt x="78" y="27"/>
                    <a:pt x="0" y="1"/>
                  </a:cubicBezTo>
                  <a:close/>
                </a:path>
              </a:pathLst>
            </a:custGeom>
            <a:solidFill>
              <a:srgbClr val="48FF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2" name="Google Shape;2392;p149"/>
            <p:cNvSpPr/>
            <p:nvPr/>
          </p:nvSpPr>
          <p:spPr>
            <a:xfrm>
              <a:off x="1560975" y="1734775"/>
              <a:ext cx="160100" cy="56400"/>
            </a:xfrm>
            <a:custGeom>
              <a:rect b="b" l="l" r="r" t="t"/>
              <a:pathLst>
                <a:path extrusionOk="0" h="2256" w="6404">
                  <a:moveTo>
                    <a:pt x="6377" y="0"/>
                  </a:moveTo>
                  <a:cubicBezTo>
                    <a:pt x="6368" y="0"/>
                    <a:pt x="6351" y="9"/>
                    <a:pt x="6343" y="9"/>
                  </a:cubicBezTo>
                  <a:lnTo>
                    <a:pt x="0" y="9"/>
                  </a:lnTo>
                  <a:lnTo>
                    <a:pt x="0" y="2255"/>
                  </a:lnTo>
                  <a:lnTo>
                    <a:pt x="6403" y="2255"/>
                  </a:lnTo>
                  <a:lnTo>
                    <a:pt x="6403" y="9"/>
                  </a:lnTo>
                  <a:lnTo>
                    <a:pt x="6377" y="0"/>
                  </a:lnTo>
                  <a:close/>
                </a:path>
              </a:pathLst>
            </a:custGeom>
            <a:solidFill>
              <a:srgbClr val="48FF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3" name="Google Shape;2393;p149"/>
            <p:cNvSpPr/>
            <p:nvPr/>
          </p:nvSpPr>
          <p:spPr>
            <a:xfrm>
              <a:off x="1523600" y="1735625"/>
              <a:ext cx="32850" cy="55550"/>
            </a:xfrm>
            <a:custGeom>
              <a:rect b="b" l="l" r="r" t="t"/>
              <a:pathLst>
                <a:path extrusionOk="0" h="2222" w="1314">
                  <a:moveTo>
                    <a:pt x="1314" y="1"/>
                  </a:moveTo>
                  <a:cubicBezTo>
                    <a:pt x="1029" y="27"/>
                    <a:pt x="778" y="199"/>
                    <a:pt x="484" y="225"/>
                  </a:cubicBezTo>
                  <a:lnTo>
                    <a:pt x="182" y="372"/>
                  </a:lnTo>
                  <a:lnTo>
                    <a:pt x="1" y="2221"/>
                  </a:lnTo>
                  <a:lnTo>
                    <a:pt x="1314" y="2221"/>
                  </a:lnTo>
                  <a:lnTo>
                    <a:pt x="1314" y="1"/>
                  </a:lnTo>
                  <a:close/>
                </a:path>
              </a:pathLst>
            </a:custGeom>
            <a:solidFill>
              <a:srgbClr val="48FF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4" name="Google Shape;2394;p149"/>
            <p:cNvSpPr/>
            <p:nvPr/>
          </p:nvSpPr>
          <p:spPr>
            <a:xfrm>
              <a:off x="1495725" y="1197325"/>
              <a:ext cx="179100" cy="96575"/>
            </a:xfrm>
            <a:custGeom>
              <a:rect b="b" l="l" r="r" t="t"/>
              <a:pathLst>
                <a:path extrusionOk="0" h="3863" w="7164">
                  <a:moveTo>
                    <a:pt x="4002" y="1"/>
                  </a:moveTo>
                  <a:cubicBezTo>
                    <a:pt x="3112" y="61"/>
                    <a:pt x="1124" y="251"/>
                    <a:pt x="1" y="778"/>
                  </a:cubicBezTo>
                  <a:cubicBezTo>
                    <a:pt x="208" y="1141"/>
                    <a:pt x="519" y="1444"/>
                    <a:pt x="891" y="1651"/>
                  </a:cubicBezTo>
                  <a:cubicBezTo>
                    <a:pt x="1176" y="1781"/>
                    <a:pt x="1444" y="1953"/>
                    <a:pt x="1677" y="2161"/>
                  </a:cubicBezTo>
                  <a:cubicBezTo>
                    <a:pt x="2248" y="2671"/>
                    <a:pt x="2826" y="3224"/>
                    <a:pt x="3518" y="3561"/>
                  </a:cubicBezTo>
                  <a:cubicBezTo>
                    <a:pt x="3917" y="3760"/>
                    <a:pt x="4355" y="3862"/>
                    <a:pt x="4793" y="3862"/>
                  </a:cubicBezTo>
                  <a:cubicBezTo>
                    <a:pt x="5112" y="3862"/>
                    <a:pt x="5432" y="3808"/>
                    <a:pt x="5738" y="3699"/>
                  </a:cubicBezTo>
                  <a:cubicBezTo>
                    <a:pt x="6162" y="3561"/>
                    <a:pt x="6948" y="3319"/>
                    <a:pt x="7164" y="2852"/>
                  </a:cubicBezTo>
                  <a:cubicBezTo>
                    <a:pt x="7164" y="2688"/>
                    <a:pt x="7164" y="2524"/>
                    <a:pt x="7147" y="2368"/>
                  </a:cubicBezTo>
                  <a:cubicBezTo>
                    <a:pt x="7112" y="1824"/>
                    <a:pt x="6870" y="1107"/>
                    <a:pt x="6870" y="476"/>
                  </a:cubicBezTo>
                  <a:cubicBezTo>
                    <a:pt x="6547" y="848"/>
                    <a:pt x="6082" y="1126"/>
                    <a:pt x="5603" y="1126"/>
                  </a:cubicBezTo>
                  <a:cubicBezTo>
                    <a:pt x="5582" y="1126"/>
                    <a:pt x="5561" y="1125"/>
                    <a:pt x="5540" y="1124"/>
                  </a:cubicBezTo>
                  <a:cubicBezTo>
                    <a:pt x="5177" y="1107"/>
                    <a:pt x="4840" y="934"/>
                    <a:pt x="4624" y="649"/>
                  </a:cubicBezTo>
                  <a:cubicBezTo>
                    <a:pt x="4451" y="441"/>
                    <a:pt x="4174" y="225"/>
                    <a:pt x="4002" y="1"/>
                  </a:cubicBezTo>
                  <a:close/>
                </a:path>
              </a:pathLst>
            </a:custGeom>
            <a:solidFill>
              <a:srgbClr val="48FF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5" name="Google Shape;2395;p149"/>
            <p:cNvSpPr/>
            <p:nvPr/>
          </p:nvSpPr>
          <p:spPr>
            <a:xfrm>
              <a:off x="1608075" y="1104225"/>
              <a:ext cx="58325" cy="21625"/>
            </a:xfrm>
            <a:custGeom>
              <a:rect b="b" l="l" r="r" t="t"/>
              <a:pathLst>
                <a:path extrusionOk="0" h="865" w="2333">
                  <a:moveTo>
                    <a:pt x="1201" y="1"/>
                  </a:moveTo>
                  <a:cubicBezTo>
                    <a:pt x="968" y="1"/>
                    <a:pt x="190" y="70"/>
                    <a:pt x="17" y="787"/>
                  </a:cubicBezTo>
                  <a:cubicBezTo>
                    <a:pt x="17" y="813"/>
                    <a:pt x="0" y="839"/>
                    <a:pt x="0" y="865"/>
                  </a:cubicBezTo>
                  <a:cubicBezTo>
                    <a:pt x="367" y="641"/>
                    <a:pt x="785" y="528"/>
                    <a:pt x="1204" y="528"/>
                  </a:cubicBezTo>
                  <a:cubicBezTo>
                    <a:pt x="1593" y="528"/>
                    <a:pt x="1983" y="626"/>
                    <a:pt x="2333" y="822"/>
                  </a:cubicBezTo>
                  <a:cubicBezTo>
                    <a:pt x="2186" y="286"/>
                    <a:pt x="1806" y="1"/>
                    <a:pt x="1201" y="1"/>
                  </a:cubicBezTo>
                  <a:close/>
                </a:path>
              </a:pathLst>
            </a:custGeom>
            <a:solidFill>
              <a:srgbClr val="48FF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6" name="Google Shape;2396;p149"/>
            <p:cNvSpPr/>
            <p:nvPr/>
          </p:nvSpPr>
          <p:spPr>
            <a:xfrm>
              <a:off x="1596175" y="1122375"/>
              <a:ext cx="33075" cy="67425"/>
            </a:xfrm>
            <a:custGeom>
              <a:rect b="b" l="l" r="r" t="t"/>
              <a:pathLst>
                <a:path extrusionOk="0" h="2697" w="1323">
                  <a:moveTo>
                    <a:pt x="1323" y="0"/>
                  </a:moveTo>
                  <a:cubicBezTo>
                    <a:pt x="994" y="52"/>
                    <a:pt x="692" y="182"/>
                    <a:pt x="433" y="389"/>
                  </a:cubicBezTo>
                  <a:cubicBezTo>
                    <a:pt x="398" y="1176"/>
                    <a:pt x="1" y="2005"/>
                    <a:pt x="269" y="2696"/>
                  </a:cubicBezTo>
                  <a:cubicBezTo>
                    <a:pt x="683" y="2333"/>
                    <a:pt x="770" y="1668"/>
                    <a:pt x="813" y="1141"/>
                  </a:cubicBezTo>
                  <a:cubicBezTo>
                    <a:pt x="830" y="934"/>
                    <a:pt x="813" y="640"/>
                    <a:pt x="934" y="458"/>
                  </a:cubicBezTo>
                  <a:cubicBezTo>
                    <a:pt x="1055" y="277"/>
                    <a:pt x="1202" y="165"/>
                    <a:pt x="1323" y="0"/>
                  </a:cubicBezTo>
                  <a:close/>
                </a:path>
              </a:pathLst>
            </a:custGeom>
            <a:solidFill>
              <a:srgbClr val="48FF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7" name="Google Shape;2397;p149"/>
            <p:cNvSpPr/>
            <p:nvPr/>
          </p:nvSpPr>
          <p:spPr>
            <a:xfrm>
              <a:off x="1649750" y="1123025"/>
              <a:ext cx="25075" cy="68275"/>
            </a:xfrm>
            <a:custGeom>
              <a:rect b="b" l="l" r="r" t="t"/>
              <a:pathLst>
                <a:path extrusionOk="0" h="2731" w="1003">
                  <a:moveTo>
                    <a:pt x="1" y="0"/>
                  </a:moveTo>
                  <a:lnTo>
                    <a:pt x="1" y="0"/>
                  </a:lnTo>
                  <a:cubicBezTo>
                    <a:pt x="70" y="225"/>
                    <a:pt x="251" y="381"/>
                    <a:pt x="346" y="579"/>
                  </a:cubicBezTo>
                  <a:cubicBezTo>
                    <a:pt x="415" y="735"/>
                    <a:pt x="398" y="968"/>
                    <a:pt x="381" y="1124"/>
                  </a:cubicBezTo>
                  <a:cubicBezTo>
                    <a:pt x="329" y="1469"/>
                    <a:pt x="338" y="1824"/>
                    <a:pt x="407" y="2169"/>
                  </a:cubicBezTo>
                  <a:cubicBezTo>
                    <a:pt x="424" y="2273"/>
                    <a:pt x="580" y="2696"/>
                    <a:pt x="770" y="2731"/>
                  </a:cubicBezTo>
                  <a:cubicBezTo>
                    <a:pt x="1003" y="1979"/>
                    <a:pt x="778" y="1037"/>
                    <a:pt x="718" y="363"/>
                  </a:cubicBezTo>
                  <a:cubicBezTo>
                    <a:pt x="718" y="346"/>
                    <a:pt x="709" y="329"/>
                    <a:pt x="709" y="303"/>
                  </a:cubicBezTo>
                  <a:cubicBezTo>
                    <a:pt x="493" y="165"/>
                    <a:pt x="251" y="61"/>
                    <a:pt x="1" y="0"/>
                  </a:cubicBezTo>
                  <a:close/>
                </a:path>
              </a:pathLst>
            </a:custGeom>
            <a:solidFill>
              <a:srgbClr val="48FF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8" name="Google Shape;2398;p149"/>
            <p:cNvSpPr/>
            <p:nvPr/>
          </p:nvSpPr>
          <p:spPr>
            <a:xfrm>
              <a:off x="1619075" y="1121850"/>
              <a:ext cx="36325" cy="57200"/>
            </a:xfrm>
            <a:custGeom>
              <a:rect b="b" l="l" r="r" t="t"/>
              <a:pathLst>
                <a:path extrusionOk="0" h="2288" w="1453">
                  <a:moveTo>
                    <a:pt x="737" y="1"/>
                  </a:moveTo>
                  <a:cubicBezTo>
                    <a:pt x="702" y="1"/>
                    <a:pt x="666" y="2"/>
                    <a:pt x="631" y="4"/>
                  </a:cubicBezTo>
                  <a:cubicBezTo>
                    <a:pt x="631" y="13"/>
                    <a:pt x="623" y="21"/>
                    <a:pt x="623" y="30"/>
                  </a:cubicBezTo>
                  <a:cubicBezTo>
                    <a:pt x="415" y="402"/>
                    <a:pt x="122" y="557"/>
                    <a:pt x="78" y="1032"/>
                  </a:cubicBezTo>
                  <a:cubicBezTo>
                    <a:pt x="70" y="1257"/>
                    <a:pt x="35" y="1473"/>
                    <a:pt x="1" y="1689"/>
                  </a:cubicBezTo>
                  <a:cubicBezTo>
                    <a:pt x="53" y="1888"/>
                    <a:pt x="208" y="2259"/>
                    <a:pt x="441" y="2268"/>
                  </a:cubicBezTo>
                  <a:cubicBezTo>
                    <a:pt x="664" y="2268"/>
                    <a:pt x="879" y="2287"/>
                    <a:pt x="1094" y="2287"/>
                  </a:cubicBezTo>
                  <a:cubicBezTo>
                    <a:pt x="1130" y="2287"/>
                    <a:pt x="1166" y="2287"/>
                    <a:pt x="1202" y="2285"/>
                  </a:cubicBezTo>
                  <a:cubicBezTo>
                    <a:pt x="1271" y="2138"/>
                    <a:pt x="1340" y="1991"/>
                    <a:pt x="1409" y="1845"/>
                  </a:cubicBezTo>
                  <a:cubicBezTo>
                    <a:pt x="1400" y="1620"/>
                    <a:pt x="1400" y="1395"/>
                    <a:pt x="1418" y="1171"/>
                  </a:cubicBezTo>
                  <a:cubicBezTo>
                    <a:pt x="1452" y="808"/>
                    <a:pt x="1357" y="618"/>
                    <a:pt x="1167" y="341"/>
                  </a:cubicBezTo>
                  <a:cubicBezTo>
                    <a:pt x="1107" y="255"/>
                    <a:pt x="1055" y="151"/>
                    <a:pt x="1029" y="39"/>
                  </a:cubicBezTo>
                  <a:cubicBezTo>
                    <a:pt x="1029" y="30"/>
                    <a:pt x="1029" y="21"/>
                    <a:pt x="1029" y="21"/>
                  </a:cubicBezTo>
                  <a:cubicBezTo>
                    <a:pt x="934" y="9"/>
                    <a:pt x="835" y="1"/>
                    <a:pt x="737" y="1"/>
                  </a:cubicBezTo>
                  <a:close/>
                </a:path>
              </a:pathLst>
            </a:custGeom>
            <a:solidFill>
              <a:srgbClr val="48FF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9" name="Google Shape;2399;p149"/>
            <p:cNvSpPr/>
            <p:nvPr/>
          </p:nvSpPr>
          <p:spPr>
            <a:xfrm>
              <a:off x="1601800" y="1172700"/>
              <a:ext cx="67850" cy="48225"/>
            </a:xfrm>
            <a:custGeom>
              <a:rect b="b" l="l" r="r" t="t"/>
              <a:pathLst>
                <a:path extrusionOk="0" h="1929" w="2714">
                  <a:moveTo>
                    <a:pt x="623" y="1"/>
                  </a:moveTo>
                  <a:cubicBezTo>
                    <a:pt x="519" y="372"/>
                    <a:pt x="363" y="701"/>
                    <a:pt x="35" y="917"/>
                  </a:cubicBezTo>
                  <a:lnTo>
                    <a:pt x="35" y="968"/>
                  </a:lnTo>
                  <a:lnTo>
                    <a:pt x="0" y="968"/>
                  </a:lnTo>
                  <a:cubicBezTo>
                    <a:pt x="113" y="1081"/>
                    <a:pt x="251" y="1184"/>
                    <a:pt x="346" y="1305"/>
                  </a:cubicBezTo>
                  <a:cubicBezTo>
                    <a:pt x="580" y="1589"/>
                    <a:pt x="853" y="1929"/>
                    <a:pt x="1253" y="1929"/>
                  </a:cubicBezTo>
                  <a:cubicBezTo>
                    <a:pt x="1267" y="1929"/>
                    <a:pt x="1282" y="1928"/>
                    <a:pt x="1297" y="1928"/>
                  </a:cubicBezTo>
                  <a:cubicBezTo>
                    <a:pt x="1858" y="1893"/>
                    <a:pt x="2359" y="1591"/>
                    <a:pt x="2653" y="1124"/>
                  </a:cubicBezTo>
                  <a:cubicBezTo>
                    <a:pt x="2670" y="1055"/>
                    <a:pt x="2688" y="977"/>
                    <a:pt x="2714" y="908"/>
                  </a:cubicBezTo>
                  <a:cubicBezTo>
                    <a:pt x="2463" y="891"/>
                    <a:pt x="2221" y="623"/>
                    <a:pt x="2169" y="381"/>
                  </a:cubicBezTo>
                  <a:cubicBezTo>
                    <a:pt x="2161" y="303"/>
                    <a:pt x="2143" y="225"/>
                    <a:pt x="2135" y="148"/>
                  </a:cubicBezTo>
                  <a:cubicBezTo>
                    <a:pt x="2100" y="217"/>
                    <a:pt x="2074" y="294"/>
                    <a:pt x="2048" y="372"/>
                  </a:cubicBezTo>
                  <a:cubicBezTo>
                    <a:pt x="2031" y="407"/>
                    <a:pt x="1996" y="433"/>
                    <a:pt x="1962" y="433"/>
                  </a:cubicBezTo>
                  <a:cubicBezTo>
                    <a:pt x="1720" y="433"/>
                    <a:pt x="1487" y="415"/>
                    <a:pt x="1253" y="415"/>
                  </a:cubicBezTo>
                  <a:cubicBezTo>
                    <a:pt x="1203" y="415"/>
                    <a:pt x="1132" y="425"/>
                    <a:pt x="1065" y="425"/>
                  </a:cubicBezTo>
                  <a:cubicBezTo>
                    <a:pt x="1005" y="425"/>
                    <a:pt x="948" y="418"/>
                    <a:pt x="908" y="390"/>
                  </a:cubicBezTo>
                  <a:cubicBezTo>
                    <a:pt x="778" y="277"/>
                    <a:pt x="683" y="148"/>
                    <a:pt x="623" y="1"/>
                  </a:cubicBezTo>
                  <a:close/>
                </a:path>
              </a:pathLst>
            </a:custGeom>
            <a:solidFill>
              <a:srgbClr val="48FF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0" name="Google Shape;2400;p149"/>
            <p:cNvSpPr/>
            <p:nvPr/>
          </p:nvSpPr>
          <p:spPr>
            <a:xfrm>
              <a:off x="1717800" y="1205325"/>
              <a:ext cx="52725" cy="46250"/>
            </a:xfrm>
            <a:custGeom>
              <a:rect b="b" l="l" r="r" t="t"/>
              <a:pathLst>
                <a:path extrusionOk="0" h="1850" w="2109">
                  <a:moveTo>
                    <a:pt x="234" y="0"/>
                  </a:moveTo>
                  <a:cubicBezTo>
                    <a:pt x="0" y="588"/>
                    <a:pt x="121" y="1227"/>
                    <a:pt x="216" y="1849"/>
                  </a:cubicBezTo>
                  <a:cubicBezTo>
                    <a:pt x="225" y="1841"/>
                    <a:pt x="225" y="1841"/>
                    <a:pt x="234" y="1841"/>
                  </a:cubicBezTo>
                  <a:cubicBezTo>
                    <a:pt x="1020" y="1599"/>
                    <a:pt x="1504" y="916"/>
                    <a:pt x="2109" y="398"/>
                  </a:cubicBezTo>
                  <a:lnTo>
                    <a:pt x="1115" y="260"/>
                  </a:lnTo>
                  <a:lnTo>
                    <a:pt x="1072" y="242"/>
                  </a:lnTo>
                  <a:cubicBezTo>
                    <a:pt x="951" y="208"/>
                    <a:pt x="640" y="104"/>
                    <a:pt x="234" y="0"/>
                  </a:cubicBezTo>
                  <a:close/>
                </a:path>
              </a:pathLst>
            </a:custGeom>
            <a:solidFill>
              <a:srgbClr val="48FF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1" name="Google Shape;2401;p149"/>
            <p:cNvSpPr/>
            <p:nvPr/>
          </p:nvSpPr>
          <p:spPr>
            <a:xfrm>
              <a:off x="1665950" y="1195600"/>
              <a:ext cx="63100" cy="327075"/>
            </a:xfrm>
            <a:custGeom>
              <a:rect b="b" l="l" r="r" t="t"/>
              <a:pathLst>
                <a:path extrusionOk="0" h="13083" w="2524">
                  <a:moveTo>
                    <a:pt x="407" y="1"/>
                  </a:moveTo>
                  <a:cubicBezTo>
                    <a:pt x="372" y="87"/>
                    <a:pt x="329" y="173"/>
                    <a:pt x="286" y="251"/>
                  </a:cubicBezTo>
                  <a:cubicBezTo>
                    <a:pt x="225" y="640"/>
                    <a:pt x="312" y="1081"/>
                    <a:pt x="372" y="1418"/>
                  </a:cubicBezTo>
                  <a:cubicBezTo>
                    <a:pt x="459" y="1841"/>
                    <a:pt x="519" y="2273"/>
                    <a:pt x="536" y="2714"/>
                  </a:cubicBezTo>
                  <a:cubicBezTo>
                    <a:pt x="571" y="2731"/>
                    <a:pt x="597" y="2774"/>
                    <a:pt x="588" y="2817"/>
                  </a:cubicBezTo>
                  <a:cubicBezTo>
                    <a:pt x="580" y="2878"/>
                    <a:pt x="562" y="2938"/>
                    <a:pt x="536" y="2999"/>
                  </a:cubicBezTo>
                  <a:cubicBezTo>
                    <a:pt x="519" y="4390"/>
                    <a:pt x="450" y="5772"/>
                    <a:pt x="467" y="7164"/>
                  </a:cubicBezTo>
                  <a:cubicBezTo>
                    <a:pt x="476" y="7915"/>
                    <a:pt x="476" y="8684"/>
                    <a:pt x="415" y="9436"/>
                  </a:cubicBezTo>
                  <a:cubicBezTo>
                    <a:pt x="364" y="10006"/>
                    <a:pt x="1" y="10689"/>
                    <a:pt x="320" y="11207"/>
                  </a:cubicBezTo>
                  <a:cubicBezTo>
                    <a:pt x="692" y="11795"/>
                    <a:pt x="1496" y="12884"/>
                    <a:pt x="2308" y="13082"/>
                  </a:cubicBezTo>
                  <a:lnTo>
                    <a:pt x="2524" y="13039"/>
                  </a:lnTo>
                  <a:lnTo>
                    <a:pt x="2152" y="5081"/>
                  </a:lnTo>
                  <a:cubicBezTo>
                    <a:pt x="2083" y="4831"/>
                    <a:pt x="2057" y="4580"/>
                    <a:pt x="2057" y="4329"/>
                  </a:cubicBezTo>
                  <a:cubicBezTo>
                    <a:pt x="2066" y="3776"/>
                    <a:pt x="2221" y="3249"/>
                    <a:pt x="2152" y="2705"/>
                  </a:cubicBezTo>
                  <a:cubicBezTo>
                    <a:pt x="2066" y="1953"/>
                    <a:pt x="1858" y="1089"/>
                    <a:pt x="2126" y="346"/>
                  </a:cubicBezTo>
                  <a:cubicBezTo>
                    <a:pt x="1876" y="286"/>
                    <a:pt x="1625" y="217"/>
                    <a:pt x="1375" y="165"/>
                  </a:cubicBezTo>
                  <a:lnTo>
                    <a:pt x="1288" y="147"/>
                  </a:lnTo>
                  <a:lnTo>
                    <a:pt x="1202" y="130"/>
                  </a:lnTo>
                  <a:cubicBezTo>
                    <a:pt x="899" y="70"/>
                    <a:pt x="631" y="27"/>
                    <a:pt x="407" y="1"/>
                  </a:cubicBezTo>
                  <a:close/>
                </a:path>
              </a:pathLst>
            </a:custGeom>
            <a:solidFill>
              <a:srgbClr val="48FF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2" name="Google Shape;2402;p149"/>
            <p:cNvSpPr/>
            <p:nvPr/>
          </p:nvSpPr>
          <p:spPr>
            <a:xfrm>
              <a:off x="1720600" y="1216125"/>
              <a:ext cx="137850" cy="102200"/>
            </a:xfrm>
            <a:custGeom>
              <a:rect b="b" l="l" r="r" t="t"/>
              <a:pathLst>
                <a:path extrusionOk="0" h="4088" w="5514">
                  <a:moveTo>
                    <a:pt x="2230" y="0"/>
                  </a:moveTo>
                  <a:cubicBezTo>
                    <a:pt x="1539" y="545"/>
                    <a:pt x="1046" y="1305"/>
                    <a:pt x="165" y="1582"/>
                  </a:cubicBezTo>
                  <a:lnTo>
                    <a:pt x="122" y="1582"/>
                  </a:lnTo>
                  <a:cubicBezTo>
                    <a:pt x="148" y="1746"/>
                    <a:pt x="165" y="1919"/>
                    <a:pt x="174" y="2091"/>
                  </a:cubicBezTo>
                  <a:cubicBezTo>
                    <a:pt x="182" y="2610"/>
                    <a:pt x="1" y="3128"/>
                    <a:pt x="53" y="3647"/>
                  </a:cubicBezTo>
                  <a:cubicBezTo>
                    <a:pt x="70" y="3794"/>
                    <a:pt x="96" y="3940"/>
                    <a:pt x="122" y="4087"/>
                  </a:cubicBezTo>
                  <a:lnTo>
                    <a:pt x="1470" y="3284"/>
                  </a:lnTo>
                  <a:cubicBezTo>
                    <a:pt x="2368" y="2498"/>
                    <a:pt x="3319" y="1737"/>
                    <a:pt x="3829" y="631"/>
                  </a:cubicBezTo>
                  <a:cubicBezTo>
                    <a:pt x="3842" y="598"/>
                    <a:pt x="3867" y="585"/>
                    <a:pt x="3893" y="585"/>
                  </a:cubicBezTo>
                  <a:cubicBezTo>
                    <a:pt x="3950" y="585"/>
                    <a:pt x="4014" y="649"/>
                    <a:pt x="3984" y="726"/>
                  </a:cubicBezTo>
                  <a:cubicBezTo>
                    <a:pt x="3526" y="1729"/>
                    <a:pt x="2697" y="2454"/>
                    <a:pt x="1876" y="3163"/>
                  </a:cubicBezTo>
                  <a:cubicBezTo>
                    <a:pt x="2279" y="3277"/>
                    <a:pt x="3438" y="3578"/>
                    <a:pt x="4234" y="3578"/>
                  </a:cubicBezTo>
                  <a:cubicBezTo>
                    <a:pt x="4343" y="3578"/>
                    <a:pt x="4445" y="3573"/>
                    <a:pt x="4537" y="3560"/>
                  </a:cubicBezTo>
                  <a:cubicBezTo>
                    <a:pt x="3794" y="2377"/>
                    <a:pt x="4891" y="1115"/>
                    <a:pt x="5513" y="0"/>
                  </a:cubicBezTo>
                  <a:close/>
                </a:path>
              </a:pathLst>
            </a:custGeom>
            <a:solidFill>
              <a:srgbClr val="48FF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3" name="Google Shape;2403;p149"/>
            <p:cNvSpPr/>
            <p:nvPr/>
          </p:nvSpPr>
          <p:spPr>
            <a:xfrm>
              <a:off x="1826025" y="1246150"/>
              <a:ext cx="43450" cy="58125"/>
            </a:xfrm>
            <a:custGeom>
              <a:rect b="b" l="l" r="r" t="t"/>
              <a:pathLst>
                <a:path extrusionOk="0" h="2325" w="1738">
                  <a:moveTo>
                    <a:pt x="769" y="0"/>
                  </a:moveTo>
                  <a:cubicBezTo>
                    <a:pt x="320" y="769"/>
                    <a:pt x="0" y="1573"/>
                    <a:pt x="510" y="2325"/>
                  </a:cubicBezTo>
                  <a:cubicBezTo>
                    <a:pt x="553" y="2307"/>
                    <a:pt x="597" y="2290"/>
                    <a:pt x="640" y="2273"/>
                  </a:cubicBezTo>
                  <a:cubicBezTo>
                    <a:pt x="1115" y="1996"/>
                    <a:pt x="1582" y="536"/>
                    <a:pt x="1737" y="18"/>
                  </a:cubicBezTo>
                  <a:lnTo>
                    <a:pt x="821" y="18"/>
                  </a:lnTo>
                  <a:cubicBezTo>
                    <a:pt x="804" y="18"/>
                    <a:pt x="787" y="9"/>
                    <a:pt x="769" y="0"/>
                  </a:cubicBezTo>
                  <a:close/>
                </a:path>
              </a:pathLst>
            </a:custGeom>
            <a:solidFill>
              <a:srgbClr val="48FF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4" name="Google Shape;2404;p149"/>
            <p:cNvSpPr/>
            <p:nvPr/>
          </p:nvSpPr>
          <p:spPr>
            <a:xfrm>
              <a:off x="1847850" y="1210725"/>
              <a:ext cx="92250" cy="31550"/>
            </a:xfrm>
            <a:custGeom>
              <a:rect b="b" l="l" r="r" t="t"/>
              <a:pathLst>
                <a:path extrusionOk="0" h="1262" w="3690">
                  <a:moveTo>
                    <a:pt x="1374" y="0"/>
                  </a:moveTo>
                  <a:cubicBezTo>
                    <a:pt x="1227" y="0"/>
                    <a:pt x="959" y="208"/>
                    <a:pt x="916" y="234"/>
                  </a:cubicBezTo>
                  <a:lnTo>
                    <a:pt x="717" y="234"/>
                  </a:lnTo>
                  <a:lnTo>
                    <a:pt x="726" y="225"/>
                  </a:lnTo>
                  <a:lnTo>
                    <a:pt x="631" y="225"/>
                  </a:lnTo>
                  <a:cubicBezTo>
                    <a:pt x="449" y="545"/>
                    <a:pt x="216" y="899"/>
                    <a:pt x="0" y="1262"/>
                  </a:cubicBezTo>
                  <a:lnTo>
                    <a:pt x="2998" y="1262"/>
                  </a:lnTo>
                  <a:lnTo>
                    <a:pt x="3024" y="1245"/>
                  </a:lnTo>
                  <a:cubicBezTo>
                    <a:pt x="3102" y="1201"/>
                    <a:pt x="3188" y="1158"/>
                    <a:pt x="3257" y="1098"/>
                  </a:cubicBezTo>
                  <a:lnTo>
                    <a:pt x="3499" y="934"/>
                  </a:lnTo>
                  <a:lnTo>
                    <a:pt x="3465" y="934"/>
                  </a:lnTo>
                  <a:cubicBezTo>
                    <a:pt x="3499" y="899"/>
                    <a:pt x="3525" y="864"/>
                    <a:pt x="3560" y="830"/>
                  </a:cubicBezTo>
                  <a:lnTo>
                    <a:pt x="3672" y="683"/>
                  </a:lnTo>
                  <a:lnTo>
                    <a:pt x="3655" y="683"/>
                  </a:lnTo>
                  <a:lnTo>
                    <a:pt x="3655" y="674"/>
                  </a:lnTo>
                  <a:lnTo>
                    <a:pt x="3690" y="640"/>
                  </a:lnTo>
                  <a:lnTo>
                    <a:pt x="3681" y="588"/>
                  </a:lnTo>
                  <a:cubicBezTo>
                    <a:pt x="3664" y="553"/>
                    <a:pt x="3655" y="519"/>
                    <a:pt x="3638" y="484"/>
                  </a:cubicBezTo>
                  <a:lnTo>
                    <a:pt x="3629" y="467"/>
                  </a:lnTo>
                  <a:lnTo>
                    <a:pt x="3672" y="467"/>
                  </a:lnTo>
                  <a:lnTo>
                    <a:pt x="3525" y="311"/>
                  </a:lnTo>
                  <a:cubicBezTo>
                    <a:pt x="3430" y="216"/>
                    <a:pt x="3309" y="165"/>
                    <a:pt x="3180" y="147"/>
                  </a:cubicBezTo>
                  <a:lnTo>
                    <a:pt x="2825" y="147"/>
                  </a:lnTo>
                  <a:cubicBezTo>
                    <a:pt x="2730" y="208"/>
                    <a:pt x="2627" y="303"/>
                    <a:pt x="2540" y="363"/>
                  </a:cubicBezTo>
                  <a:cubicBezTo>
                    <a:pt x="2471" y="398"/>
                    <a:pt x="2393" y="415"/>
                    <a:pt x="2316" y="432"/>
                  </a:cubicBezTo>
                  <a:cubicBezTo>
                    <a:pt x="2307" y="434"/>
                    <a:pt x="2290" y="434"/>
                    <a:pt x="2268" y="434"/>
                  </a:cubicBezTo>
                  <a:cubicBezTo>
                    <a:pt x="2224" y="434"/>
                    <a:pt x="2159" y="432"/>
                    <a:pt x="2095" y="432"/>
                  </a:cubicBezTo>
                  <a:cubicBezTo>
                    <a:pt x="2000" y="432"/>
                    <a:pt x="1910" y="437"/>
                    <a:pt x="1901" y="458"/>
                  </a:cubicBezTo>
                  <a:cubicBezTo>
                    <a:pt x="1875" y="510"/>
                    <a:pt x="1832" y="562"/>
                    <a:pt x="1789" y="605"/>
                  </a:cubicBezTo>
                  <a:cubicBezTo>
                    <a:pt x="1616" y="747"/>
                    <a:pt x="1403" y="823"/>
                    <a:pt x="1185" y="823"/>
                  </a:cubicBezTo>
                  <a:cubicBezTo>
                    <a:pt x="1098" y="823"/>
                    <a:pt x="1011" y="811"/>
                    <a:pt x="925" y="787"/>
                  </a:cubicBezTo>
                  <a:cubicBezTo>
                    <a:pt x="830" y="755"/>
                    <a:pt x="857" y="609"/>
                    <a:pt x="948" y="609"/>
                  </a:cubicBezTo>
                  <a:cubicBezTo>
                    <a:pt x="957" y="609"/>
                    <a:pt x="966" y="611"/>
                    <a:pt x="976" y="614"/>
                  </a:cubicBezTo>
                  <a:cubicBezTo>
                    <a:pt x="1045" y="638"/>
                    <a:pt x="1116" y="649"/>
                    <a:pt x="1186" y="649"/>
                  </a:cubicBezTo>
                  <a:cubicBezTo>
                    <a:pt x="1399" y="649"/>
                    <a:pt x="1607" y="545"/>
                    <a:pt x="1737" y="363"/>
                  </a:cubicBezTo>
                  <a:cubicBezTo>
                    <a:pt x="1771" y="311"/>
                    <a:pt x="1823" y="277"/>
                    <a:pt x="1884" y="268"/>
                  </a:cubicBezTo>
                  <a:cubicBezTo>
                    <a:pt x="1958" y="243"/>
                    <a:pt x="2030" y="239"/>
                    <a:pt x="2099" y="239"/>
                  </a:cubicBezTo>
                  <a:cubicBezTo>
                    <a:pt x="2142" y="239"/>
                    <a:pt x="2184" y="240"/>
                    <a:pt x="2226" y="240"/>
                  </a:cubicBezTo>
                  <a:cubicBezTo>
                    <a:pt x="2351" y="240"/>
                    <a:pt x="2472" y="224"/>
                    <a:pt x="2601" y="95"/>
                  </a:cubicBezTo>
                  <a:lnTo>
                    <a:pt x="2618" y="87"/>
                  </a:lnTo>
                  <a:lnTo>
                    <a:pt x="2618" y="0"/>
                  </a:lnTo>
                  <a:close/>
                </a:path>
              </a:pathLst>
            </a:custGeom>
            <a:solidFill>
              <a:srgbClr val="48FF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05" name="Google Shape;2405;p149"/>
          <p:cNvGrpSpPr/>
          <p:nvPr/>
        </p:nvGrpSpPr>
        <p:grpSpPr>
          <a:xfrm>
            <a:off x="5914501" y="2243272"/>
            <a:ext cx="768679" cy="336448"/>
            <a:chOff x="4762276" y="2970766"/>
            <a:chExt cx="946183" cy="465672"/>
          </a:xfrm>
        </p:grpSpPr>
        <p:sp>
          <p:nvSpPr>
            <p:cNvPr id="2406" name="Google Shape;2406;p149"/>
            <p:cNvSpPr/>
            <p:nvPr/>
          </p:nvSpPr>
          <p:spPr>
            <a:xfrm>
              <a:off x="4762276" y="2970766"/>
              <a:ext cx="6553" cy="6136"/>
            </a:xfrm>
            <a:custGeom>
              <a:rect b="b" l="l" r="r" t="t"/>
              <a:pathLst>
                <a:path extrusionOk="0" h="294" w="314">
                  <a:moveTo>
                    <a:pt x="102" y="273"/>
                  </a:moveTo>
                  <a:cubicBezTo>
                    <a:pt x="130" y="286"/>
                    <a:pt x="170" y="293"/>
                    <a:pt x="191" y="273"/>
                  </a:cubicBezTo>
                  <a:cubicBezTo>
                    <a:pt x="238" y="232"/>
                    <a:pt x="272" y="184"/>
                    <a:pt x="313" y="137"/>
                  </a:cubicBezTo>
                  <a:lnTo>
                    <a:pt x="225" y="1"/>
                  </a:lnTo>
                  <a:cubicBezTo>
                    <a:pt x="164" y="35"/>
                    <a:pt x="116" y="69"/>
                    <a:pt x="68" y="110"/>
                  </a:cubicBezTo>
                  <a:cubicBezTo>
                    <a:pt x="1" y="157"/>
                    <a:pt x="21" y="259"/>
                    <a:pt x="102" y="273"/>
                  </a:cubicBezTo>
                  <a:close/>
                </a:path>
              </a:pathLst>
            </a:custGeom>
            <a:solidFill>
              <a:srgbClr val="FF90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7" name="Google Shape;2407;p149"/>
            <p:cNvSpPr/>
            <p:nvPr/>
          </p:nvSpPr>
          <p:spPr>
            <a:xfrm>
              <a:off x="5232018" y="3133594"/>
              <a:ext cx="476441" cy="302845"/>
            </a:xfrm>
            <a:custGeom>
              <a:rect b="b" l="l" r="r" t="t"/>
              <a:pathLst>
                <a:path extrusionOk="0" h="14511" w="22829">
                  <a:moveTo>
                    <a:pt x="10813" y="1"/>
                  </a:moveTo>
                  <a:lnTo>
                    <a:pt x="1" y="13497"/>
                  </a:lnTo>
                  <a:lnTo>
                    <a:pt x="17786" y="14510"/>
                  </a:lnTo>
                  <a:lnTo>
                    <a:pt x="22828" y="9617"/>
                  </a:lnTo>
                  <a:lnTo>
                    <a:pt x="10813" y="1"/>
                  </a:lnTo>
                  <a:close/>
                </a:path>
              </a:pathLst>
            </a:custGeom>
            <a:solidFill>
              <a:srgbClr val="7ECC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8" name="Google Shape;2408;p149"/>
            <p:cNvSpPr/>
            <p:nvPr/>
          </p:nvSpPr>
          <p:spPr>
            <a:xfrm>
              <a:off x="5456829" y="3133594"/>
              <a:ext cx="147238" cy="302845"/>
            </a:xfrm>
            <a:custGeom>
              <a:rect b="b" l="l" r="r" t="t"/>
              <a:pathLst>
                <a:path extrusionOk="0" h="14511" w="7055">
                  <a:moveTo>
                    <a:pt x="41" y="1"/>
                  </a:moveTo>
                  <a:cubicBezTo>
                    <a:pt x="41" y="1"/>
                    <a:pt x="41" y="1"/>
                    <a:pt x="41" y="1"/>
                  </a:cubicBezTo>
                  <a:cubicBezTo>
                    <a:pt x="0" y="14"/>
                    <a:pt x="1536" y="3276"/>
                    <a:pt x="3460" y="7286"/>
                  </a:cubicBezTo>
                  <a:cubicBezTo>
                    <a:pt x="5384" y="11276"/>
                    <a:pt x="6970" y="14510"/>
                    <a:pt x="7013" y="14510"/>
                  </a:cubicBezTo>
                  <a:cubicBezTo>
                    <a:pt x="7014" y="14510"/>
                    <a:pt x="7014" y="14510"/>
                    <a:pt x="7014" y="14510"/>
                  </a:cubicBezTo>
                  <a:cubicBezTo>
                    <a:pt x="7055" y="14496"/>
                    <a:pt x="5519" y="11234"/>
                    <a:pt x="3595" y="7225"/>
                  </a:cubicBezTo>
                  <a:cubicBezTo>
                    <a:pt x="1671" y="3228"/>
                    <a:pt x="85" y="1"/>
                    <a:pt x="41" y="1"/>
                  </a:cubicBezTo>
                  <a:close/>
                </a:path>
              </a:pathLst>
            </a:custGeom>
            <a:solidFill>
              <a:srgbClr val="1D25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9" name="Google Shape;2409;p149"/>
            <p:cNvSpPr/>
            <p:nvPr/>
          </p:nvSpPr>
          <p:spPr>
            <a:xfrm>
              <a:off x="5439236" y="3318189"/>
              <a:ext cx="111362" cy="3026"/>
            </a:xfrm>
            <a:custGeom>
              <a:rect b="b" l="l" r="r" t="t"/>
              <a:pathLst>
                <a:path extrusionOk="0" h="145" w="5336">
                  <a:moveTo>
                    <a:pt x="3436" y="0"/>
                  </a:moveTo>
                  <a:cubicBezTo>
                    <a:pt x="3194" y="0"/>
                    <a:pt x="2937" y="2"/>
                    <a:pt x="2671" y="4"/>
                  </a:cubicBezTo>
                  <a:cubicBezTo>
                    <a:pt x="1190" y="18"/>
                    <a:pt x="1" y="52"/>
                    <a:pt x="1" y="92"/>
                  </a:cubicBezTo>
                  <a:cubicBezTo>
                    <a:pt x="1" y="125"/>
                    <a:pt x="750" y="144"/>
                    <a:pt x="1793" y="144"/>
                  </a:cubicBezTo>
                  <a:cubicBezTo>
                    <a:pt x="2068" y="144"/>
                    <a:pt x="2364" y="143"/>
                    <a:pt x="2671" y="140"/>
                  </a:cubicBezTo>
                  <a:cubicBezTo>
                    <a:pt x="4146" y="133"/>
                    <a:pt x="5335" y="92"/>
                    <a:pt x="5335" y="52"/>
                  </a:cubicBezTo>
                  <a:cubicBezTo>
                    <a:pt x="5335" y="24"/>
                    <a:pt x="4536" y="0"/>
                    <a:pt x="3436" y="0"/>
                  </a:cubicBezTo>
                  <a:close/>
                </a:path>
              </a:pathLst>
            </a:custGeom>
            <a:solidFill>
              <a:srgbClr val="1D25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0" name="Google Shape;2410;p149"/>
            <p:cNvSpPr/>
            <p:nvPr/>
          </p:nvSpPr>
          <p:spPr>
            <a:xfrm>
              <a:off x="5440092" y="3290661"/>
              <a:ext cx="70081" cy="4007"/>
            </a:xfrm>
            <a:custGeom>
              <a:rect b="b" l="l" r="r" t="t"/>
              <a:pathLst>
                <a:path extrusionOk="0" h="192" w="3358">
                  <a:moveTo>
                    <a:pt x="114" y="0"/>
                  </a:moveTo>
                  <a:cubicBezTo>
                    <a:pt x="42" y="0"/>
                    <a:pt x="2" y="4"/>
                    <a:pt x="0" y="11"/>
                  </a:cubicBezTo>
                  <a:cubicBezTo>
                    <a:pt x="0" y="45"/>
                    <a:pt x="748" y="168"/>
                    <a:pt x="1679" y="188"/>
                  </a:cubicBezTo>
                  <a:cubicBezTo>
                    <a:pt x="1774" y="190"/>
                    <a:pt x="1866" y="191"/>
                    <a:pt x="1956" y="191"/>
                  </a:cubicBezTo>
                  <a:cubicBezTo>
                    <a:pt x="2754" y="191"/>
                    <a:pt x="3358" y="117"/>
                    <a:pt x="3358" y="86"/>
                  </a:cubicBezTo>
                  <a:cubicBezTo>
                    <a:pt x="3358" y="45"/>
                    <a:pt x="2603" y="66"/>
                    <a:pt x="1679" y="52"/>
                  </a:cubicBezTo>
                  <a:cubicBezTo>
                    <a:pt x="966" y="36"/>
                    <a:pt x="358" y="0"/>
                    <a:pt x="114" y="0"/>
                  </a:cubicBezTo>
                  <a:close/>
                </a:path>
              </a:pathLst>
            </a:custGeom>
            <a:solidFill>
              <a:srgbClr val="1D25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1" name="Google Shape;2411;p149"/>
            <p:cNvSpPr/>
            <p:nvPr/>
          </p:nvSpPr>
          <p:spPr>
            <a:xfrm>
              <a:off x="5477261" y="3291308"/>
              <a:ext cx="3694" cy="28968"/>
            </a:xfrm>
            <a:custGeom>
              <a:rect b="b" l="l" r="r" t="t"/>
              <a:pathLst>
                <a:path extrusionOk="0" h="1388" w="177">
                  <a:moveTo>
                    <a:pt x="87" y="1"/>
                  </a:moveTo>
                  <a:cubicBezTo>
                    <a:pt x="53" y="1"/>
                    <a:pt x="0" y="311"/>
                    <a:pt x="14" y="694"/>
                  </a:cubicBezTo>
                  <a:cubicBezTo>
                    <a:pt x="20" y="1077"/>
                    <a:pt x="94" y="1387"/>
                    <a:pt x="135" y="1387"/>
                  </a:cubicBezTo>
                  <a:cubicBezTo>
                    <a:pt x="135" y="1387"/>
                    <a:pt x="135" y="1387"/>
                    <a:pt x="136" y="1387"/>
                  </a:cubicBezTo>
                  <a:cubicBezTo>
                    <a:pt x="177" y="1380"/>
                    <a:pt x="170" y="1075"/>
                    <a:pt x="156" y="694"/>
                  </a:cubicBezTo>
                  <a:cubicBezTo>
                    <a:pt x="143" y="313"/>
                    <a:pt x="129" y="1"/>
                    <a:pt x="88" y="1"/>
                  </a:cubicBezTo>
                  <a:cubicBezTo>
                    <a:pt x="88" y="1"/>
                    <a:pt x="88" y="1"/>
                    <a:pt x="87" y="1"/>
                  </a:cubicBezTo>
                  <a:close/>
                </a:path>
              </a:pathLst>
            </a:custGeom>
            <a:solidFill>
              <a:srgbClr val="1D25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2" name="Google Shape;2412;p149"/>
            <p:cNvSpPr/>
            <p:nvPr/>
          </p:nvSpPr>
          <p:spPr>
            <a:xfrm>
              <a:off x="5528873" y="3320819"/>
              <a:ext cx="3277" cy="30929"/>
            </a:xfrm>
            <a:custGeom>
              <a:rect b="b" l="l" r="r" t="t"/>
              <a:pathLst>
                <a:path extrusionOk="0" h="1482" w="157">
                  <a:moveTo>
                    <a:pt x="55" y="0"/>
                  </a:moveTo>
                  <a:cubicBezTo>
                    <a:pt x="21" y="0"/>
                    <a:pt x="1" y="333"/>
                    <a:pt x="8" y="741"/>
                  </a:cubicBezTo>
                  <a:cubicBezTo>
                    <a:pt x="14" y="1156"/>
                    <a:pt x="55" y="1482"/>
                    <a:pt x="96" y="1482"/>
                  </a:cubicBezTo>
                  <a:cubicBezTo>
                    <a:pt x="137" y="1482"/>
                    <a:pt x="157" y="1149"/>
                    <a:pt x="150" y="741"/>
                  </a:cubicBezTo>
                  <a:cubicBezTo>
                    <a:pt x="143" y="333"/>
                    <a:pt x="96" y="0"/>
                    <a:pt x="55" y="0"/>
                  </a:cubicBezTo>
                  <a:close/>
                </a:path>
              </a:pathLst>
            </a:custGeom>
            <a:solidFill>
              <a:srgbClr val="1D25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3" name="Google Shape;2413;p149"/>
            <p:cNvSpPr/>
            <p:nvPr/>
          </p:nvSpPr>
          <p:spPr>
            <a:xfrm>
              <a:off x="5468600" y="3347386"/>
              <a:ext cx="96753" cy="3047"/>
            </a:xfrm>
            <a:custGeom>
              <a:rect b="b" l="l" r="r" t="t"/>
              <a:pathLst>
                <a:path extrusionOk="0" h="146" w="4636">
                  <a:moveTo>
                    <a:pt x="1556" y="1"/>
                  </a:moveTo>
                  <a:cubicBezTo>
                    <a:pt x="651" y="1"/>
                    <a:pt x="0" y="20"/>
                    <a:pt x="0" y="53"/>
                  </a:cubicBezTo>
                  <a:cubicBezTo>
                    <a:pt x="0" y="93"/>
                    <a:pt x="1040" y="134"/>
                    <a:pt x="2318" y="141"/>
                  </a:cubicBezTo>
                  <a:cubicBezTo>
                    <a:pt x="2585" y="144"/>
                    <a:pt x="2841" y="145"/>
                    <a:pt x="3079" y="145"/>
                  </a:cubicBezTo>
                  <a:cubicBezTo>
                    <a:pt x="3984" y="145"/>
                    <a:pt x="4635" y="126"/>
                    <a:pt x="4635" y="93"/>
                  </a:cubicBezTo>
                  <a:cubicBezTo>
                    <a:pt x="4635" y="59"/>
                    <a:pt x="3595" y="19"/>
                    <a:pt x="2318" y="5"/>
                  </a:cubicBezTo>
                  <a:cubicBezTo>
                    <a:pt x="2051" y="2"/>
                    <a:pt x="1795" y="1"/>
                    <a:pt x="1556" y="1"/>
                  </a:cubicBezTo>
                  <a:close/>
                </a:path>
              </a:pathLst>
            </a:custGeom>
            <a:solidFill>
              <a:srgbClr val="1D25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4" name="Google Shape;2414;p149"/>
            <p:cNvSpPr/>
            <p:nvPr/>
          </p:nvSpPr>
          <p:spPr>
            <a:xfrm>
              <a:off x="5350455" y="3265450"/>
              <a:ext cx="113908" cy="6261"/>
            </a:xfrm>
            <a:custGeom>
              <a:rect b="b" l="l" r="r" t="t"/>
              <a:pathLst>
                <a:path extrusionOk="0" h="300" w="5458">
                  <a:moveTo>
                    <a:pt x="340" y="1"/>
                  </a:moveTo>
                  <a:cubicBezTo>
                    <a:pt x="130" y="1"/>
                    <a:pt x="9" y="6"/>
                    <a:pt x="7" y="17"/>
                  </a:cubicBezTo>
                  <a:cubicBezTo>
                    <a:pt x="0" y="57"/>
                    <a:pt x="1224" y="146"/>
                    <a:pt x="2726" y="220"/>
                  </a:cubicBezTo>
                  <a:cubicBezTo>
                    <a:pt x="3787" y="268"/>
                    <a:pt x="4706" y="299"/>
                    <a:pt x="5159" y="299"/>
                  </a:cubicBezTo>
                  <a:cubicBezTo>
                    <a:pt x="5350" y="299"/>
                    <a:pt x="5458" y="294"/>
                    <a:pt x="5458" y="282"/>
                  </a:cubicBezTo>
                  <a:cubicBezTo>
                    <a:pt x="5458" y="241"/>
                    <a:pt x="4241" y="152"/>
                    <a:pt x="2739" y="78"/>
                  </a:cubicBezTo>
                  <a:cubicBezTo>
                    <a:pt x="1702" y="26"/>
                    <a:pt x="803" y="1"/>
                    <a:pt x="340" y="1"/>
                  </a:cubicBezTo>
                  <a:close/>
                </a:path>
              </a:pathLst>
            </a:custGeom>
            <a:solidFill>
              <a:srgbClr val="1D25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5" name="Google Shape;2415;p149"/>
            <p:cNvSpPr/>
            <p:nvPr/>
          </p:nvSpPr>
          <p:spPr>
            <a:xfrm>
              <a:off x="5364354" y="3239780"/>
              <a:ext cx="96753" cy="3527"/>
            </a:xfrm>
            <a:custGeom>
              <a:rect b="b" l="l" r="r" t="t"/>
              <a:pathLst>
                <a:path extrusionOk="0" h="169" w="4636">
                  <a:moveTo>
                    <a:pt x="953" y="0"/>
                  </a:moveTo>
                  <a:cubicBezTo>
                    <a:pt x="379" y="0"/>
                    <a:pt x="7" y="12"/>
                    <a:pt x="7" y="37"/>
                  </a:cubicBezTo>
                  <a:cubicBezTo>
                    <a:pt x="0" y="78"/>
                    <a:pt x="1040" y="125"/>
                    <a:pt x="2318" y="152"/>
                  </a:cubicBezTo>
                  <a:cubicBezTo>
                    <a:pt x="2829" y="163"/>
                    <a:pt x="3302" y="169"/>
                    <a:pt x="3685" y="169"/>
                  </a:cubicBezTo>
                  <a:cubicBezTo>
                    <a:pt x="4261" y="169"/>
                    <a:pt x="4635" y="156"/>
                    <a:pt x="4635" y="132"/>
                  </a:cubicBezTo>
                  <a:cubicBezTo>
                    <a:pt x="4635" y="98"/>
                    <a:pt x="3602" y="44"/>
                    <a:pt x="2318" y="16"/>
                  </a:cubicBezTo>
                  <a:cubicBezTo>
                    <a:pt x="1807" y="6"/>
                    <a:pt x="1335" y="0"/>
                    <a:pt x="953" y="0"/>
                  </a:cubicBezTo>
                  <a:close/>
                </a:path>
              </a:pathLst>
            </a:custGeom>
            <a:solidFill>
              <a:srgbClr val="1D25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6" name="Google Shape;2416;p149"/>
            <p:cNvSpPr/>
            <p:nvPr/>
          </p:nvSpPr>
          <p:spPr>
            <a:xfrm>
              <a:off x="5409037" y="3238966"/>
              <a:ext cx="4696" cy="33517"/>
            </a:xfrm>
            <a:custGeom>
              <a:rect b="b" l="l" r="r" t="t"/>
              <a:pathLst>
                <a:path extrusionOk="0" h="1606" w="225">
                  <a:moveTo>
                    <a:pt x="189" y="1"/>
                  </a:moveTo>
                  <a:cubicBezTo>
                    <a:pt x="154" y="1"/>
                    <a:pt x="47" y="352"/>
                    <a:pt x="21" y="796"/>
                  </a:cubicBezTo>
                  <a:cubicBezTo>
                    <a:pt x="0" y="1247"/>
                    <a:pt x="73" y="1605"/>
                    <a:pt x="114" y="1605"/>
                  </a:cubicBezTo>
                  <a:cubicBezTo>
                    <a:pt x="115" y="1605"/>
                    <a:pt x="115" y="1605"/>
                    <a:pt x="116" y="1605"/>
                  </a:cubicBezTo>
                  <a:cubicBezTo>
                    <a:pt x="156" y="1598"/>
                    <a:pt x="136" y="1245"/>
                    <a:pt x="163" y="803"/>
                  </a:cubicBezTo>
                  <a:cubicBezTo>
                    <a:pt x="184" y="361"/>
                    <a:pt x="224" y="8"/>
                    <a:pt x="190" y="1"/>
                  </a:cubicBezTo>
                  <a:cubicBezTo>
                    <a:pt x="190" y="1"/>
                    <a:pt x="190" y="1"/>
                    <a:pt x="189" y="1"/>
                  </a:cubicBezTo>
                  <a:close/>
                </a:path>
              </a:pathLst>
            </a:custGeom>
            <a:solidFill>
              <a:srgbClr val="1D25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7" name="Google Shape;2417;p149"/>
            <p:cNvSpPr/>
            <p:nvPr/>
          </p:nvSpPr>
          <p:spPr>
            <a:xfrm>
              <a:off x="5434832" y="3212315"/>
              <a:ext cx="57476" cy="4633"/>
            </a:xfrm>
            <a:custGeom>
              <a:rect b="b" l="l" r="r" t="t"/>
              <a:pathLst>
                <a:path extrusionOk="0" h="222" w="2754">
                  <a:moveTo>
                    <a:pt x="657" y="1"/>
                  </a:moveTo>
                  <a:cubicBezTo>
                    <a:pt x="263" y="1"/>
                    <a:pt x="1" y="21"/>
                    <a:pt x="1" y="48"/>
                  </a:cubicBezTo>
                  <a:cubicBezTo>
                    <a:pt x="1" y="89"/>
                    <a:pt x="613" y="123"/>
                    <a:pt x="1374" y="164"/>
                  </a:cubicBezTo>
                  <a:cubicBezTo>
                    <a:pt x="1907" y="192"/>
                    <a:pt x="2373" y="221"/>
                    <a:pt x="2602" y="221"/>
                  </a:cubicBezTo>
                  <a:cubicBezTo>
                    <a:pt x="2697" y="221"/>
                    <a:pt x="2751" y="216"/>
                    <a:pt x="2753" y="204"/>
                  </a:cubicBezTo>
                  <a:cubicBezTo>
                    <a:pt x="2753" y="164"/>
                    <a:pt x="2142" y="68"/>
                    <a:pt x="1381" y="21"/>
                  </a:cubicBezTo>
                  <a:cubicBezTo>
                    <a:pt x="1115" y="7"/>
                    <a:pt x="867" y="1"/>
                    <a:pt x="657" y="1"/>
                  </a:cubicBezTo>
                  <a:close/>
                </a:path>
              </a:pathLst>
            </a:custGeom>
            <a:solidFill>
              <a:srgbClr val="1D25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8" name="Google Shape;2418;p149"/>
            <p:cNvSpPr/>
            <p:nvPr/>
          </p:nvSpPr>
          <p:spPr>
            <a:xfrm>
              <a:off x="5258272" y="3380841"/>
              <a:ext cx="123696" cy="6198"/>
            </a:xfrm>
            <a:custGeom>
              <a:rect b="b" l="l" r="r" t="t"/>
              <a:pathLst>
                <a:path extrusionOk="0" h="297" w="5927">
                  <a:moveTo>
                    <a:pt x="364" y="0"/>
                  </a:moveTo>
                  <a:cubicBezTo>
                    <a:pt x="132" y="0"/>
                    <a:pt x="0" y="7"/>
                    <a:pt x="0" y="19"/>
                  </a:cubicBezTo>
                  <a:cubicBezTo>
                    <a:pt x="0" y="53"/>
                    <a:pt x="1325" y="142"/>
                    <a:pt x="2963" y="217"/>
                  </a:cubicBezTo>
                  <a:cubicBezTo>
                    <a:pt x="4081" y="268"/>
                    <a:pt x="5058" y="297"/>
                    <a:pt x="5562" y="297"/>
                  </a:cubicBezTo>
                  <a:cubicBezTo>
                    <a:pt x="5794" y="297"/>
                    <a:pt x="5926" y="291"/>
                    <a:pt x="5926" y="278"/>
                  </a:cubicBezTo>
                  <a:cubicBezTo>
                    <a:pt x="5926" y="237"/>
                    <a:pt x="4601" y="149"/>
                    <a:pt x="2963" y="81"/>
                  </a:cubicBezTo>
                  <a:cubicBezTo>
                    <a:pt x="1846" y="29"/>
                    <a:pt x="868" y="0"/>
                    <a:pt x="364" y="0"/>
                  </a:cubicBezTo>
                  <a:close/>
                </a:path>
              </a:pathLst>
            </a:custGeom>
            <a:solidFill>
              <a:srgbClr val="1D25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9" name="Google Shape;2419;p149"/>
            <p:cNvSpPr/>
            <p:nvPr/>
          </p:nvSpPr>
          <p:spPr>
            <a:xfrm>
              <a:off x="5329752" y="3353292"/>
              <a:ext cx="3840" cy="31514"/>
            </a:xfrm>
            <a:custGeom>
              <a:rect b="b" l="l" r="r" t="t"/>
              <a:pathLst>
                <a:path extrusionOk="0" h="1510" w="184">
                  <a:moveTo>
                    <a:pt x="129" y="1"/>
                  </a:moveTo>
                  <a:cubicBezTo>
                    <a:pt x="89" y="1"/>
                    <a:pt x="41" y="334"/>
                    <a:pt x="21" y="755"/>
                  </a:cubicBezTo>
                  <a:cubicBezTo>
                    <a:pt x="0" y="1170"/>
                    <a:pt x="14" y="1509"/>
                    <a:pt x="55" y="1509"/>
                  </a:cubicBezTo>
                  <a:cubicBezTo>
                    <a:pt x="95" y="1509"/>
                    <a:pt x="143" y="1176"/>
                    <a:pt x="163" y="762"/>
                  </a:cubicBezTo>
                  <a:cubicBezTo>
                    <a:pt x="184" y="340"/>
                    <a:pt x="170" y="1"/>
                    <a:pt x="129" y="1"/>
                  </a:cubicBezTo>
                  <a:close/>
                </a:path>
              </a:pathLst>
            </a:custGeom>
            <a:solidFill>
              <a:srgbClr val="1D25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0" name="Google Shape;2420;p149"/>
            <p:cNvSpPr/>
            <p:nvPr/>
          </p:nvSpPr>
          <p:spPr>
            <a:xfrm>
              <a:off x="5280958" y="3350517"/>
              <a:ext cx="89365" cy="3944"/>
            </a:xfrm>
            <a:custGeom>
              <a:rect b="b" l="l" r="r" t="t"/>
              <a:pathLst>
                <a:path extrusionOk="0" h="189" w="4282">
                  <a:moveTo>
                    <a:pt x="686" y="0"/>
                  </a:moveTo>
                  <a:cubicBezTo>
                    <a:pt x="267" y="0"/>
                    <a:pt x="4" y="10"/>
                    <a:pt x="0" y="32"/>
                  </a:cubicBezTo>
                  <a:cubicBezTo>
                    <a:pt x="0" y="66"/>
                    <a:pt x="959" y="127"/>
                    <a:pt x="2141" y="161"/>
                  </a:cubicBezTo>
                  <a:cubicBezTo>
                    <a:pt x="2706" y="180"/>
                    <a:pt x="3219" y="189"/>
                    <a:pt x="3601" y="189"/>
                  </a:cubicBezTo>
                  <a:cubicBezTo>
                    <a:pt x="4020" y="189"/>
                    <a:pt x="4282" y="179"/>
                    <a:pt x="4282" y="161"/>
                  </a:cubicBezTo>
                  <a:cubicBezTo>
                    <a:pt x="4282" y="120"/>
                    <a:pt x="3324" y="59"/>
                    <a:pt x="2141" y="25"/>
                  </a:cubicBezTo>
                  <a:cubicBezTo>
                    <a:pt x="1580" y="9"/>
                    <a:pt x="1068" y="0"/>
                    <a:pt x="686" y="0"/>
                  </a:cubicBezTo>
                  <a:close/>
                </a:path>
              </a:pathLst>
            </a:custGeom>
            <a:solidFill>
              <a:srgbClr val="1D25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1" name="Google Shape;2421;p149"/>
            <p:cNvSpPr/>
            <p:nvPr/>
          </p:nvSpPr>
          <p:spPr>
            <a:xfrm>
              <a:off x="5307901" y="3321236"/>
              <a:ext cx="3861" cy="29385"/>
            </a:xfrm>
            <a:custGeom>
              <a:rect b="b" l="l" r="r" t="t"/>
              <a:pathLst>
                <a:path extrusionOk="0" h="1408" w="185">
                  <a:moveTo>
                    <a:pt x="130" y="1"/>
                  </a:moveTo>
                  <a:cubicBezTo>
                    <a:pt x="89" y="1"/>
                    <a:pt x="41" y="313"/>
                    <a:pt x="21" y="701"/>
                  </a:cubicBezTo>
                  <a:cubicBezTo>
                    <a:pt x="1" y="1088"/>
                    <a:pt x="14" y="1408"/>
                    <a:pt x="55" y="1408"/>
                  </a:cubicBezTo>
                  <a:cubicBezTo>
                    <a:pt x="96" y="1408"/>
                    <a:pt x="143" y="1095"/>
                    <a:pt x="164" y="708"/>
                  </a:cubicBezTo>
                  <a:cubicBezTo>
                    <a:pt x="184" y="320"/>
                    <a:pt x="170" y="1"/>
                    <a:pt x="130" y="1"/>
                  </a:cubicBezTo>
                  <a:close/>
                </a:path>
              </a:pathLst>
            </a:custGeom>
            <a:solidFill>
              <a:srgbClr val="1D25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2" name="Google Shape;2422;p149"/>
            <p:cNvSpPr/>
            <p:nvPr/>
          </p:nvSpPr>
          <p:spPr>
            <a:xfrm>
              <a:off x="5050762" y="3051199"/>
              <a:ext cx="333043" cy="211622"/>
            </a:xfrm>
            <a:custGeom>
              <a:rect b="b" l="l" r="r" t="t"/>
              <a:pathLst>
                <a:path extrusionOk="0" h="10140" w="15958">
                  <a:moveTo>
                    <a:pt x="7558" y="0"/>
                  </a:moveTo>
                  <a:lnTo>
                    <a:pt x="1" y="9433"/>
                  </a:lnTo>
                  <a:lnTo>
                    <a:pt x="12430" y="10140"/>
                  </a:lnTo>
                  <a:lnTo>
                    <a:pt x="15957" y="6721"/>
                  </a:lnTo>
                  <a:lnTo>
                    <a:pt x="7558" y="0"/>
                  </a:lnTo>
                  <a:close/>
                </a:path>
              </a:pathLst>
            </a:custGeom>
            <a:solidFill>
              <a:srgbClr val="7ECC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3" name="Google Shape;2423;p149"/>
            <p:cNvSpPr/>
            <p:nvPr/>
          </p:nvSpPr>
          <p:spPr>
            <a:xfrm>
              <a:off x="5207913" y="3051053"/>
              <a:ext cx="102847" cy="211768"/>
            </a:xfrm>
            <a:custGeom>
              <a:rect b="b" l="l" r="r" t="t"/>
              <a:pathLst>
                <a:path extrusionOk="0" h="10147" w="4928">
                  <a:moveTo>
                    <a:pt x="28" y="0"/>
                  </a:moveTo>
                  <a:cubicBezTo>
                    <a:pt x="28" y="0"/>
                    <a:pt x="28" y="0"/>
                    <a:pt x="28" y="0"/>
                  </a:cubicBezTo>
                  <a:cubicBezTo>
                    <a:pt x="0" y="14"/>
                    <a:pt x="1074" y="2297"/>
                    <a:pt x="2420" y="5097"/>
                  </a:cubicBezTo>
                  <a:cubicBezTo>
                    <a:pt x="3761" y="7889"/>
                    <a:pt x="4873" y="10147"/>
                    <a:pt x="4907" y="10147"/>
                  </a:cubicBezTo>
                  <a:cubicBezTo>
                    <a:pt x="4907" y="10147"/>
                    <a:pt x="4907" y="10147"/>
                    <a:pt x="4907" y="10147"/>
                  </a:cubicBezTo>
                  <a:cubicBezTo>
                    <a:pt x="4928" y="10133"/>
                    <a:pt x="3861" y="7857"/>
                    <a:pt x="2508" y="5057"/>
                  </a:cubicBezTo>
                  <a:cubicBezTo>
                    <a:pt x="1165" y="2254"/>
                    <a:pt x="58" y="0"/>
                    <a:pt x="28" y="0"/>
                  </a:cubicBezTo>
                  <a:close/>
                </a:path>
              </a:pathLst>
            </a:custGeom>
            <a:solidFill>
              <a:srgbClr val="1D25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4" name="Google Shape;2424;p149"/>
            <p:cNvSpPr/>
            <p:nvPr/>
          </p:nvSpPr>
          <p:spPr>
            <a:xfrm>
              <a:off x="5195433" y="3180176"/>
              <a:ext cx="78033" cy="2129"/>
            </a:xfrm>
            <a:custGeom>
              <a:rect b="b" l="l" r="r" t="t"/>
              <a:pathLst>
                <a:path extrusionOk="0" h="102" w="3739">
                  <a:moveTo>
                    <a:pt x="2513" y="0"/>
                  </a:moveTo>
                  <a:cubicBezTo>
                    <a:pt x="2313" y="0"/>
                    <a:pt x="2096" y="2"/>
                    <a:pt x="1869" y="5"/>
                  </a:cubicBezTo>
                  <a:cubicBezTo>
                    <a:pt x="836" y="11"/>
                    <a:pt x="0" y="39"/>
                    <a:pt x="0" y="66"/>
                  </a:cubicBezTo>
                  <a:cubicBezTo>
                    <a:pt x="0" y="88"/>
                    <a:pt x="574" y="101"/>
                    <a:pt x="1358" y="101"/>
                  </a:cubicBezTo>
                  <a:cubicBezTo>
                    <a:pt x="1521" y="101"/>
                    <a:pt x="1692" y="101"/>
                    <a:pt x="1869" y="100"/>
                  </a:cubicBezTo>
                  <a:cubicBezTo>
                    <a:pt x="2902" y="93"/>
                    <a:pt x="3738" y="66"/>
                    <a:pt x="3738" y="39"/>
                  </a:cubicBezTo>
                  <a:cubicBezTo>
                    <a:pt x="3738" y="17"/>
                    <a:pt x="3229" y="0"/>
                    <a:pt x="2513" y="0"/>
                  </a:cubicBezTo>
                  <a:close/>
                </a:path>
              </a:pathLst>
            </a:custGeom>
            <a:solidFill>
              <a:srgbClr val="1D25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5" name="Google Shape;2425;p149"/>
            <p:cNvSpPr/>
            <p:nvPr/>
          </p:nvSpPr>
          <p:spPr>
            <a:xfrm>
              <a:off x="5196142" y="3160850"/>
              <a:ext cx="49086" cy="2880"/>
            </a:xfrm>
            <a:custGeom>
              <a:rect b="b" l="l" r="r" t="t"/>
              <a:pathLst>
                <a:path extrusionOk="0" h="138" w="2352">
                  <a:moveTo>
                    <a:pt x="65" y="1"/>
                  </a:moveTo>
                  <a:cubicBezTo>
                    <a:pt x="27" y="1"/>
                    <a:pt x="7" y="2"/>
                    <a:pt x="7" y="6"/>
                  </a:cubicBezTo>
                  <a:cubicBezTo>
                    <a:pt x="0" y="33"/>
                    <a:pt x="524" y="122"/>
                    <a:pt x="1176" y="135"/>
                  </a:cubicBezTo>
                  <a:cubicBezTo>
                    <a:pt x="1240" y="137"/>
                    <a:pt x="1303" y="137"/>
                    <a:pt x="1364" y="137"/>
                  </a:cubicBezTo>
                  <a:cubicBezTo>
                    <a:pt x="1926" y="137"/>
                    <a:pt x="2352" y="85"/>
                    <a:pt x="2352" y="61"/>
                  </a:cubicBezTo>
                  <a:cubicBezTo>
                    <a:pt x="2345" y="33"/>
                    <a:pt x="1822" y="47"/>
                    <a:pt x="1176" y="33"/>
                  </a:cubicBezTo>
                  <a:cubicBezTo>
                    <a:pt x="658" y="28"/>
                    <a:pt x="218" y="1"/>
                    <a:pt x="65" y="1"/>
                  </a:cubicBezTo>
                  <a:close/>
                </a:path>
              </a:pathLst>
            </a:custGeom>
            <a:solidFill>
              <a:srgbClr val="1D25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6" name="Google Shape;2426;p149"/>
            <p:cNvSpPr/>
            <p:nvPr/>
          </p:nvSpPr>
          <p:spPr>
            <a:xfrm>
              <a:off x="5222230" y="3161393"/>
              <a:ext cx="2588" cy="20307"/>
            </a:xfrm>
            <a:custGeom>
              <a:rect b="b" l="l" r="r" t="t"/>
              <a:pathLst>
                <a:path extrusionOk="0" h="973" w="124">
                  <a:moveTo>
                    <a:pt x="61" y="1"/>
                  </a:moveTo>
                  <a:cubicBezTo>
                    <a:pt x="34" y="1"/>
                    <a:pt x="1" y="216"/>
                    <a:pt x="8" y="483"/>
                  </a:cubicBezTo>
                  <a:cubicBezTo>
                    <a:pt x="14" y="755"/>
                    <a:pt x="69" y="973"/>
                    <a:pt x="96" y="973"/>
                  </a:cubicBezTo>
                  <a:cubicBezTo>
                    <a:pt x="123" y="966"/>
                    <a:pt x="116" y="748"/>
                    <a:pt x="110" y="483"/>
                  </a:cubicBezTo>
                  <a:cubicBezTo>
                    <a:pt x="96" y="218"/>
                    <a:pt x="89" y="1"/>
                    <a:pt x="62" y="1"/>
                  </a:cubicBezTo>
                  <a:cubicBezTo>
                    <a:pt x="62" y="1"/>
                    <a:pt x="61" y="1"/>
                    <a:pt x="61" y="1"/>
                  </a:cubicBezTo>
                  <a:close/>
                </a:path>
              </a:pathLst>
            </a:custGeom>
            <a:solidFill>
              <a:srgbClr val="1D25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7" name="Google Shape;2427;p149"/>
            <p:cNvSpPr/>
            <p:nvPr/>
          </p:nvSpPr>
          <p:spPr>
            <a:xfrm>
              <a:off x="5258126" y="3181970"/>
              <a:ext cx="2421" cy="21705"/>
            </a:xfrm>
            <a:custGeom>
              <a:rect b="b" l="l" r="r" t="t"/>
              <a:pathLst>
                <a:path extrusionOk="0" h="1040" w="116">
                  <a:moveTo>
                    <a:pt x="48" y="0"/>
                  </a:moveTo>
                  <a:cubicBezTo>
                    <a:pt x="21" y="0"/>
                    <a:pt x="0" y="231"/>
                    <a:pt x="7" y="523"/>
                  </a:cubicBezTo>
                  <a:cubicBezTo>
                    <a:pt x="21" y="809"/>
                    <a:pt x="48" y="1040"/>
                    <a:pt x="75" y="1040"/>
                  </a:cubicBezTo>
                  <a:cubicBezTo>
                    <a:pt x="102" y="1040"/>
                    <a:pt x="116" y="802"/>
                    <a:pt x="109" y="517"/>
                  </a:cubicBezTo>
                  <a:cubicBezTo>
                    <a:pt x="102" y="231"/>
                    <a:pt x="75" y="0"/>
                    <a:pt x="48" y="0"/>
                  </a:cubicBezTo>
                  <a:close/>
                </a:path>
              </a:pathLst>
            </a:custGeom>
            <a:solidFill>
              <a:srgbClr val="1D25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8" name="Google Shape;2428;p149"/>
            <p:cNvSpPr/>
            <p:nvPr/>
          </p:nvSpPr>
          <p:spPr>
            <a:xfrm>
              <a:off x="5216136" y="3200649"/>
              <a:ext cx="67535" cy="2212"/>
            </a:xfrm>
            <a:custGeom>
              <a:rect b="b" l="l" r="r" t="t"/>
              <a:pathLst>
                <a:path extrusionOk="0" h="106" w="3236">
                  <a:moveTo>
                    <a:pt x="1184" y="0"/>
                  </a:moveTo>
                  <a:cubicBezTo>
                    <a:pt x="508" y="0"/>
                    <a:pt x="13" y="14"/>
                    <a:pt x="7" y="36"/>
                  </a:cubicBezTo>
                  <a:cubicBezTo>
                    <a:pt x="1" y="63"/>
                    <a:pt x="735" y="91"/>
                    <a:pt x="1625" y="104"/>
                  </a:cubicBezTo>
                  <a:cubicBezTo>
                    <a:pt x="1743" y="105"/>
                    <a:pt x="1859" y="105"/>
                    <a:pt x="1970" y="105"/>
                  </a:cubicBezTo>
                  <a:cubicBezTo>
                    <a:pt x="2690" y="105"/>
                    <a:pt x="3235" y="88"/>
                    <a:pt x="3235" y="70"/>
                  </a:cubicBezTo>
                  <a:cubicBezTo>
                    <a:pt x="3235" y="36"/>
                    <a:pt x="2522" y="9"/>
                    <a:pt x="1625" y="2"/>
                  </a:cubicBezTo>
                  <a:cubicBezTo>
                    <a:pt x="1472" y="1"/>
                    <a:pt x="1324" y="0"/>
                    <a:pt x="1184" y="0"/>
                  </a:cubicBezTo>
                  <a:close/>
                </a:path>
              </a:pathLst>
            </a:custGeom>
            <a:solidFill>
              <a:srgbClr val="1D25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9" name="Google Shape;2429;p149"/>
            <p:cNvSpPr/>
            <p:nvPr/>
          </p:nvSpPr>
          <p:spPr>
            <a:xfrm>
              <a:off x="5133595" y="3143277"/>
              <a:ext cx="79577" cy="4362"/>
            </a:xfrm>
            <a:custGeom>
              <a:rect b="b" l="l" r="r" t="t"/>
              <a:pathLst>
                <a:path extrusionOk="0" h="209" w="3813">
                  <a:moveTo>
                    <a:pt x="212" y="0"/>
                  </a:moveTo>
                  <a:cubicBezTo>
                    <a:pt x="77" y="0"/>
                    <a:pt x="0" y="4"/>
                    <a:pt x="0" y="12"/>
                  </a:cubicBezTo>
                  <a:cubicBezTo>
                    <a:pt x="0" y="40"/>
                    <a:pt x="850" y="101"/>
                    <a:pt x="1903" y="155"/>
                  </a:cubicBezTo>
                  <a:cubicBezTo>
                    <a:pt x="2635" y="188"/>
                    <a:pt x="3271" y="208"/>
                    <a:pt x="3592" y="208"/>
                  </a:cubicBezTo>
                  <a:cubicBezTo>
                    <a:pt x="3733" y="208"/>
                    <a:pt x="3813" y="204"/>
                    <a:pt x="3813" y="196"/>
                  </a:cubicBezTo>
                  <a:cubicBezTo>
                    <a:pt x="3813" y="169"/>
                    <a:pt x="2963" y="108"/>
                    <a:pt x="1910" y="60"/>
                  </a:cubicBezTo>
                  <a:cubicBezTo>
                    <a:pt x="1171" y="22"/>
                    <a:pt x="529" y="0"/>
                    <a:pt x="212" y="0"/>
                  </a:cubicBezTo>
                  <a:close/>
                </a:path>
              </a:pathLst>
            </a:custGeom>
            <a:solidFill>
              <a:srgbClr val="1D25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0" name="Google Shape;2430;p149"/>
            <p:cNvSpPr/>
            <p:nvPr/>
          </p:nvSpPr>
          <p:spPr>
            <a:xfrm>
              <a:off x="5143529" y="3125267"/>
              <a:ext cx="67389" cy="2650"/>
            </a:xfrm>
            <a:custGeom>
              <a:rect b="b" l="l" r="r" t="t"/>
              <a:pathLst>
                <a:path extrusionOk="0" h="127" w="3229">
                  <a:moveTo>
                    <a:pt x="672" y="0"/>
                  </a:moveTo>
                  <a:cubicBezTo>
                    <a:pt x="264" y="0"/>
                    <a:pt x="0" y="9"/>
                    <a:pt x="0" y="26"/>
                  </a:cubicBezTo>
                  <a:cubicBezTo>
                    <a:pt x="0" y="60"/>
                    <a:pt x="720" y="94"/>
                    <a:pt x="1611" y="114"/>
                  </a:cubicBezTo>
                  <a:cubicBezTo>
                    <a:pt x="1962" y="122"/>
                    <a:pt x="2288" y="126"/>
                    <a:pt x="2553" y="126"/>
                  </a:cubicBezTo>
                  <a:cubicBezTo>
                    <a:pt x="2962" y="126"/>
                    <a:pt x="3228" y="117"/>
                    <a:pt x="3228" y="101"/>
                  </a:cubicBezTo>
                  <a:cubicBezTo>
                    <a:pt x="3228" y="73"/>
                    <a:pt x="2508" y="33"/>
                    <a:pt x="1618" y="12"/>
                  </a:cubicBezTo>
                  <a:cubicBezTo>
                    <a:pt x="1264" y="4"/>
                    <a:pt x="937" y="0"/>
                    <a:pt x="672" y="0"/>
                  </a:cubicBezTo>
                  <a:close/>
                </a:path>
              </a:pathLst>
            </a:custGeom>
            <a:solidFill>
              <a:srgbClr val="1D25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1" name="Google Shape;2431;p149"/>
            <p:cNvSpPr/>
            <p:nvPr/>
          </p:nvSpPr>
          <p:spPr>
            <a:xfrm>
              <a:off x="5174437" y="3124808"/>
              <a:ext cx="3423" cy="23416"/>
            </a:xfrm>
            <a:custGeom>
              <a:rect b="b" l="l" r="r" t="t"/>
              <a:pathLst>
                <a:path extrusionOk="0" h="1122" w="164">
                  <a:moveTo>
                    <a:pt x="142" y="0"/>
                  </a:moveTo>
                  <a:cubicBezTo>
                    <a:pt x="114" y="0"/>
                    <a:pt x="34" y="243"/>
                    <a:pt x="21" y="558"/>
                  </a:cubicBezTo>
                  <a:cubicBezTo>
                    <a:pt x="1" y="870"/>
                    <a:pt x="55" y="1122"/>
                    <a:pt x="82" y="1122"/>
                  </a:cubicBezTo>
                  <a:cubicBezTo>
                    <a:pt x="109" y="1115"/>
                    <a:pt x="103" y="870"/>
                    <a:pt x="116" y="564"/>
                  </a:cubicBezTo>
                  <a:cubicBezTo>
                    <a:pt x="137" y="252"/>
                    <a:pt x="164" y="7"/>
                    <a:pt x="143" y="0"/>
                  </a:cubicBezTo>
                  <a:cubicBezTo>
                    <a:pt x="143" y="0"/>
                    <a:pt x="143" y="0"/>
                    <a:pt x="142" y="0"/>
                  </a:cubicBezTo>
                  <a:close/>
                </a:path>
              </a:pathLst>
            </a:custGeom>
            <a:solidFill>
              <a:srgbClr val="1D25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2" name="Google Shape;2432;p149"/>
            <p:cNvSpPr/>
            <p:nvPr/>
          </p:nvSpPr>
          <p:spPr>
            <a:xfrm>
              <a:off x="5192448" y="3106066"/>
              <a:ext cx="40300" cy="3256"/>
            </a:xfrm>
            <a:custGeom>
              <a:rect b="b" l="l" r="r" t="t"/>
              <a:pathLst>
                <a:path extrusionOk="0" h="156" w="1931">
                  <a:moveTo>
                    <a:pt x="439" y="0"/>
                  </a:moveTo>
                  <a:cubicBezTo>
                    <a:pt x="175" y="0"/>
                    <a:pt x="1" y="14"/>
                    <a:pt x="1" y="35"/>
                  </a:cubicBezTo>
                  <a:cubicBezTo>
                    <a:pt x="1" y="62"/>
                    <a:pt x="436" y="90"/>
                    <a:pt x="966" y="117"/>
                  </a:cubicBezTo>
                  <a:cubicBezTo>
                    <a:pt x="1341" y="136"/>
                    <a:pt x="1664" y="155"/>
                    <a:pt x="1822" y="155"/>
                  </a:cubicBezTo>
                  <a:cubicBezTo>
                    <a:pt x="1887" y="155"/>
                    <a:pt x="1924" y="152"/>
                    <a:pt x="1924" y="144"/>
                  </a:cubicBezTo>
                  <a:cubicBezTo>
                    <a:pt x="1931" y="124"/>
                    <a:pt x="1503" y="49"/>
                    <a:pt x="972" y="15"/>
                  </a:cubicBezTo>
                  <a:cubicBezTo>
                    <a:pt x="775" y="5"/>
                    <a:pt x="592" y="0"/>
                    <a:pt x="439" y="0"/>
                  </a:cubicBezTo>
                  <a:close/>
                </a:path>
              </a:pathLst>
            </a:custGeom>
            <a:solidFill>
              <a:srgbClr val="1D25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3" name="Google Shape;2433;p149"/>
            <p:cNvSpPr/>
            <p:nvPr/>
          </p:nvSpPr>
          <p:spPr>
            <a:xfrm>
              <a:off x="5069065" y="3223982"/>
              <a:ext cx="86527" cy="4278"/>
            </a:xfrm>
            <a:custGeom>
              <a:rect b="b" l="l" r="r" t="t"/>
              <a:pathLst>
                <a:path extrusionOk="0" h="205" w="4146">
                  <a:moveTo>
                    <a:pt x="246" y="0"/>
                  </a:moveTo>
                  <a:cubicBezTo>
                    <a:pt x="93" y="0"/>
                    <a:pt x="7" y="4"/>
                    <a:pt x="7" y="12"/>
                  </a:cubicBezTo>
                  <a:cubicBezTo>
                    <a:pt x="0" y="39"/>
                    <a:pt x="931" y="101"/>
                    <a:pt x="2073" y="148"/>
                  </a:cubicBezTo>
                  <a:cubicBezTo>
                    <a:pt x="2882" y="187"/>
                    <a:pt x="3585" y="205"/>
                    <a:pt x="3926" y="205"/>
                  </a:cubicBezTo>
                  <a:cubicBezTo>
                    <a:pt x="4067" y="205"/>
                    <a:pt x="4146" y="202"/>
                    <a:pt x="4146" y="196"/>
                  </a:cubicBezTo>
                  <a:cubicBezTo>
                    <a:pt x="4146" y="169"/>
                    <a:pt x="3221" y="101"/>
                    <a:pt x="2080" y="53"/>
                  </a:cubicBezTo>
                  <a:cubicBezTo>
                    <a:pt x="1282" y="20"/>
                    <a:pt x="593" y="0"/>
                    <a:pt x="246" y="0"/>
                  </a:cubicBezTo>
                  <a:close/>
                </a:path>
              </a:pathLst>
            </a:custGeom>
            <a:solidFill>
              <a:srgbClr val="1D25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4" name="Google Shape;2434;p149"/>
            <p:cNvSpPr/>
            <p:nvPr/>
          </p:nvSpPr>
          <p:spPr>
            <a:xfrm>
              <a:off x="5119132" y="3204802"/>
              <a:ext cx="2713" cy="21997"/>
            </a:xfrm>
            <a:custGeom>
              <a:rect b="b" l="l" r="r" t="t"/>
              <a:pathLst>
                <a:path extrusionOk="0" h="1054" w="130">
                  <a:moveTo>
                    <a:pt x="89" y="0"/>
                  </a:moveTo>
                  <a:cubicBezTo>
                    <a:pt x="61" y="0"/>
                    <a:pt x="27" y="231"/>
                    <a:pt x="14" y="524"/>
                  </a:cubicBezTo>
                  <a:cubicBezTo>
                    <a:pt x="0" y="816"/>
                    <a:pt x="7" y="1047"/>
                    <a:pt x="41" y="1054"/>
                  </a:cubicBezTo>
                  <a:cubicBezTo>
                    <a:pt x="68" y="1054"/>
                    <a:pt x="102" y="816"/>
                    <a:pt x="116" y="524"/>
                  </a:cubicBezTo>
                  <a:cubicBezTo>
                    <a:pt x="129" y="238"/>
                    <a:pt x="116" y="0"/>
                    <a:pt x="89" y="0"/>
                  </a:cubicBezTo>
                  <a:close/>
                </a:path>
              </a:pathLst>
            </a:custGeom>
            <a:solidFill>
              <a:srgbClr val="1D25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5" name="Google Shape;2435;p149"/>
            <p:cNvSpPr/>
            <p:nvPr/>
          </p:nvSpPr>
          <p:spPr>
            <a:xfrm>
              <a:off x="5085093" y="3202674"/>
              <a:ext cx="62422" cy="2859"/>
            </a:xfrm>
            <a:custGeom>
              <a:rect b="b" l="l" r="r" t="t"/>
              <a:pathLst>
                <a:path extrusionOk="0" h="137" w="2991">
                  <a:moveTo>
                    <a:pt x="437" y="0"/>
                  </a:moveTo>
                  <a:cubicBezTo>
                    <a:pt x="167" y="0"/>
                    <a:pt x="0" y="7"/>
                    <a:pt x="0" y="21"/>
                  </a:cubicBezTo>
                  <a:cubicBezTo>
                    <a:pt x="0" y="48"/>
                    <a:pt x="666" y="89"/>
                    <a:pt x="1488" y="116"/>
                  </a:cubicBezTo>
                  <a:cubicBezTo>
                    <a:pt x="1903" y="129"/>
                    <a:pt x="2278" y="136"/>
                    <a:pt x="2550" y="136"/>
                  </a:cubicBezTo>
                  <a:cubicBezTo>
                    <a:pt x="2822" y="136"/>
                    <a:pt x="2990" y="129"/>
                    <a:pt x="2990" y="116"/>
                  </a:cubicBezTo>
                  <a:cubicBezTo>
                    <a:pt x="2990" y="89"/>
                    <a:pt x="2318" y="48"/>
                    <a:pt x="1495" y="21"/>
                  </a:cubicBezTo>
                  <a:cubicBezTo>
                    <a:pt x="1081" y="7"/>
                    <a:pt x="707" y="0"/>
                    <a:pt x="437" y="0"/>
                  </a:cubicBezTo>
                  <a:close/>
                </a:path>
              </a:pathLst>
            </a:custGeom>
            <a:solidFill>
              <a:srgbClr val="1D25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6" name="Google Shape;2436;p149"/>
            <p:cNvSpPr/>
            <p:nvPr/>
          </p:nvSpPr>
          <p:spPr>
            <a:xfrm>
              <a:off x="5103813" y="3182242"/>
              <a:ext cx="2713" cy="20599"/>
            </a:xfrm>
            <a:custGeom>
              <a:rect b="b" l="l" r="r" t="t"/>
              <a:pathLst>
                <a:path extrusionOk="0" h="987" w="130">
                  <a:moveTo>
                    <a:pt x="89" y="1"/>
                  </a:moveTo>
                  <a:cubicBezTo>
                    <a:pt x="61" y="1"/>
                    <a:pt x="27" y="218"/>
                    <a:pt x="14" y="490"/>
                  </a:cubicBezTo>
                  <a:cubicBezTo>
                    <a:pt x="0" y="762"/>
                    <a:pt x="14" y="986"/>
                    <a:pt x="41" y="986"/>
                  </a:cubicBezTo>
                  <a:cubicBezTo>
                    <a:pt x="68" y="986"/>
                    <a:pt x="102" y="769"/>
                    <a:pt x="116" y="497"/>
                  </a:cubicBezTo>
                  <a:cubicBezTo>
                    <a:pt x="129" y="225"/>
                    <a:pt x="116" y="1"/>
                    <a:pt x="89" y="1"/>
                  </a:cubicBezTo>
                  <a:close/>
                </a:path>
              </a:pathLst>
            </a:custGeom>
            <a:solidFill>
              <a:srgbClr val="1D25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37" name="Google Shape;2437;p149"/>
          <p:cNvGrpSpPr/>
          <p:nvPr/>
        </p:nvGrpSpPr>
        <p:grpSpPr>
          <a:xfrm>
            <a:off x="5820919" y="2166560"/>
            <a:ext cx="161042" cy="196443"/>
            <a:chOff x="4851349" y="3081252"/>
            <a:chExt cx="141999" cy="213062"/>
          </a:xfrm>
        </p:grpSpPr>
        <p:sp>
          <p:nvSpPr>
            <p:cNvPr id="2438" name="Google Shape;2438;p149"/>
            <p:cNvSpPr/>
            <p:nvPr/>
          </p:nvSpPr>
          <p:spPr>
            <a:xfrm>
              <a:off x="4851349" y="3081252"/>
              <a:ext cx="141999" cy="138180"/>
            </a:xfrm>
            <a:custGeom>
              <a:rect b="b" l="l" r="r" t="t"/>
              <a:pathLst>
                <a:path extrusionOk="0" h="6621" w="6804">
                  <a:moveTo>
                    <a:pt x="3405" y="1"/>
                  </a:moveTo>
                  <a:cubicBezTo>
                    <a:pt x="1523" y="1"/>
                    <a:pt x="0" y="1483"/>
                    <a:pt x="0" y="3311"/>
                  </a:cubicBezTo>
                  <a:cubicBezTo>
                    <a:pt x="0" y="5139"/>
                    <a:pt x="1523" y="6620"/>
                    <a:pt x="3405" y="6620"/>
                  </a:cubicBezTo>
                  <a:cubicBezTo>
                    <a:pt x="5281" y="6620"/>
                    <a:pt x="6803" y="5139"/>
                    <a:pt x="6803" y="3311"/>
                  </a:cubicBezTo>
                  <a:cubicBezTo>
                    <a:pt x="6803" y="1483"/>
                    <a:pt x="5281" y="1"/>
                    <a:pt x="3405" y="1"/>
                  </a:cubicBezTo>
                  <a:close/>
                </a:path>
              </a:pathLst>
            </a:custGeom>
            <a:solidFill>
              <a:srgbClr val="7ECC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9" name="Google Shape;2439;p149"/>
            <p:cNvSpPr/>
            <p:nvPr/>
          </p:nvSpPr>
          <p:spPr>
            <a:xfrm>
              <a:off x="4921117" y="3144509"/>
              <a:ext cx="3569" cy="149805"/>
            </a:xfrm>
            <a:custGeom>
              <a:rect b="b" l="l" r="r" t="t"/>
              <a:pathLst>
                <a:path extrusionOk="0" h="7178" w="171">
                  <a:moveTo>
                    <a:pt x="83" y="1"/>
                  </a:moveTo>
                  <a:cubicBezTo>
                    <a:pt x="42" y="1"/>
                    <a:pt x="1" y="1612"/>
                    <a:pt x="1" y="3589"/>
                  </a:cubicBezTo>
                  <a:cubicBezTo>
                    <a:pt x="1" y="5567"/>
                    <a:pt x="35" y="7178"/>
                    <a:pt x="83" y="7178"/>
                  </a:cubicBezTo>
                  <a:cubicBezTo>
                    <a:pt x="130" y="7178"/>
                    <a:pt x="171" y="5567"/>
                    <a:pt x="171" y="3589"/>
                  </a:cubicBezTo>
                  <a:cubicBezTo>
                    <a:pt x="171" y="1612"/>
                    <a:pt x="130" y="1"/>
                    <a:pt x="83" y="1"/>
                  </a:cubicBezTo>
                  <a:close/>
                </a:path>
              </a:pathLst>
            </a:custGeom>
            <a:solidFill>
              <a:srgbClr val="1D25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0" name="Google Shape;2440;p149"/>
            <p:cNvSpPr/>
            <p:nvPr/>
          </p:nvSpPr>
          <p:spPr>
            <a:xfrm>
              <a:off x="4922683" y="3156968"/>
              <a:ext cx="21726" cy="26359"/>
            </a:xfrm>
            <a:custGeom>
              <a:rect b="b" l="l" r="r" t="t"/>
              <a:pathLst>
                <a:path extrusionOk="0" h="1263" w="1041">
                  <a:moveTo>
                    <a:pt x="993" y="0"/>
                  </a:moveTo>
                  <a:cubicBezTo>
                    <a:pt x="941" y="0"/>
                    <a:pt x="701" y="250"/>
                    <a:pt x="449" y="580"/>
                  </a:cubicBezTo>
                  <a:cubicBezTo>
                    <a:pt x="184" y="933"/>
                    <a:pt x="1" y="1232"/>
                    <a:pt x="42" y="1259"/>
                  </a:cubicBezTo>
                  <a:cubicBezTo>
                    <a:pt x="44" y="1261"/>
                    <a:pt x="47" y="1262"/>
                    <a:pt x="51" y="1262"/>
                  </a:cubicBezTo>
                  <a:cubicBezTo>
                    <a:pt x="111" y="1262"/>
                    <a:pt x="342" y="1008"/>
                    <a:pt x="592" y="682"/>
                  </a:cubicBezTo>
                  <a:cubicBezTo>
                    <a:pt x="857" y="335"/>
                    <a:pt x="1041" y="29"/>
                    <a:pt x="1000" y="2"/>
                  </a:cubicBezTo>
                  <a:cubicBezTo>
                    <a:pt x="998" y="1"/>
                    <a:pt x="996" y="0"/>
                    <a:pt x="993" y="0"/>
                  </a:cubicBezTo>
                  <a:close/>
                </a:path>
              </a:pathLst>
            </a:custGeom>
            <a:solidFill>
              <a:srgbClr val="1D25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41" name="Google Shape;2441;p149"/>
          <p:cNvGrpSpPr/>
          <p:nvPr/>
        </p:nvGrpSpPr>
        <p:grpSpPr>
          <a:xfrm>
            <a:off x="6540730" y="2705725"/>
            <a:ext cx="91219" cy="201273"/>
            <a:chOff x="5486047" y="3666029"/>
            <a:chExt cx="80433" cy="218300"/>
          </a:xfrm>
        </p:grpSpPr>
        <p:sp>
          <p:nvSpPr>
            <p:cNvPr id="2442" name="Google Shape;2442;p149"/>
            <p:cNvSpPr/>
            <p:nvPr/>
          </p:nvSpPr>
          <p:spPr>
            <a:xfrm>
              <a:off x="5486047" y="3666029"/>
              <a:ext cx="80433" cy="141165"/>
            </a:xfrm>
            <a:custGeom>
              <a:rect b="b" l="l" r="r" t="t"/>
              <a:pathLst>
                <a:path extrusionOk="0" h="6764" w="3854">
                  <a:moveTo>
                    <a:pt x="2338" y="1"/>
                  </a:moveTo>
                  <a:lnTo>
                    <a:pt x="2738" y="98"/>
                  </a:lnTo>
                  <a:lnTo>
                    <a:pt x="2738" y="98"/>
                  </a:lnTo>
                  <a:cubicBezTo>
                    <a:pt x="2511" y="46"/>
                    <a:pt x="2252" y="7"/>
                    <a:pt x="1997" y="7"/>
                  </a:cubicBezTo>
                  <a:cubicBezTo>
                    <a:pt x="1697" y="7"/>
                    <a:pt x="1402" y="61"/>
                    <a:pt x="1169" y="211"/>
                  </a:cubicBezTo>
                  <a:cubicBezTo>
                    <a:pt x="707" y="531"/>
                    <a:pt x="367" y="993"/>
                    <a:pt x="211" y="1523"/>
                  </a:cubicBezTo>
                  <a:cubicBezTo>
                    <a:pt x="0" y="2209"/>
                    <a:pt x="34" y="2943"/>
                    <a:pt x="313" y="3603"/>
                  </a:cubicBezTo>
                  <a:cubicBezTo>
                    <a:pt x="476" y="3990"/>
                    <a:pt x="727" y="4364"/>
                    <a:pt x="761" y="4785"/>
                  </a:cubicBezTo>
                  <a:cubicBezTo>
                    <a:pt x="775" y="4975"/>
                    <a:pt x="748" y="5172"/>
                    <a:pt x="748" y="5363"/>
                  </a:cubicBezTo>
                  <a:cubicBezTo>
                    <a:pt x="748" y="6029"/>
                    <a:pt x="1230" y="6742"/>
                    <a:pt x="1910" y="6763"/>
                  </a:cubicBezTo>
                  <a:cubicBezTo>
                    <a:pt x="1921" y="6763"/>
                    <a:pt x="1932" y="6763"/>
                    <a:pt x="1944" y="6763"/>
                  </a:cubicBezTo>
                  <a:cubicBezTo>
                    <a:pt x="2352" y="6763"/>
                    <a:pt x="2720" y="6524"/>
                    <a:pt x="3004" y="6239"/>
                  </a:cubicBezTo>
                  <a:cubicBezTo>
                    <a:pt x="3378" y="5866"/>
                    <a:pt x="3663" y="5390"/>
                    <a:pt x="3697" y="4873"/>
                  </a:cubicBezTo>
                  <a:cubicBezTo>
                    <a:pt x="3725" y="4323"/>
                    <a:pt x="3466" y="3786"/>
                    <a:pt x="3521" y="3242"/>
                  </a:cubicBezTo>
                  <a:cubicBezTo>
                    <a:pt x="3548" y="2950"/>
                    <a:pt x="3657" y="2672"/>
                    <a:pt x="3725" y="2393"/>
                  </a:cubicBezTo>
                  <a:cubicBezTo>
                    <a:pt x="3854" y="1883"/>
                    <a:pt x="3840" y="1326"/>
                    <a:pt x="3602" y="857"/>
                  </a:cubicBezTo>
                  <a:cubicBezTo>
                    <a:pt x="3364" y="388"/>
                    <a:pt x="2875" y="21"/>
                    <a:pt x="2338" y="1"/>
                  </a:cubicBezTo>
                  <a:close/>
                </a:path>
              </a:pathLst>
            </a:custGeom>
            <a:solidFill>
              <a:srgbClr val="7ECC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3" name="Google Shape;2443;p149"/>
            <p:cNvSpPr/>
            <p:nvPr/>
          </p:nvSpPr>
          <p:spPr>
            <a:xfrm>
              <a:off x="5527892" y="3734671"/>
              <a:ext cx="3569" cy="149659"/>
            </a:xfrm>
            <a:custGeom>
              <a:rect b="b" l="l" r="r" t="t"/>
              <a:pathLst>
                <a:path extrusionOk="0" h="7171" w="171">
                  <a:moveTo>
                    <a:pt x="82" y="1"/>
                  </a:moveTo>
                  <a:cubicBezTo>
                    <a:pt x="41" y="1"/>
                    <a:pt x="0" y="1605"/>
                    <a:pt x="0" y="3582"/>
                  </a:cubicBezTo>
                  <a:cubicBezTo>
                    <a:pt x="0" y="5560"/>
                    <a:pt x="34" y="7171"/>
                    <a:pt x="82" y="7171"/>
                  </a:cubicBezTo>
                  <a:cubicBezTo>
                    <a:pt x="129" y="7171"/>
                    <a:pt x="170" y="5560"/>
                    <a:pt x="170" y="3582"/>
                  </a:cubicBezTo>
                  <a:cubicBezTo>
                    <a:pt x="170" y="1605"/>
                    <a:pt x="129" y="1"/>
                    <a:pt x="82" y="1"/>
                  </a:cubicBezTo>
                  <a:close/>
                </a:path>
              </a:pathLst>
            </a:custGeom>
            <a:solidFill>
              <a:srgbClr val="1D25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4" name="Google Shape;2444;p149"/>
            <p:cNvSpPr/>
            <p:nvPr/>
          </p:nvSpPr>
          <p:spPr>
            <a:xfrm>
              <a:off x="5529436" y="3746984"/>
              <a:ext cx="21726" cy="26484"/>
            </a:xfrm>
            <a:custGeom>
              <a:rect b="b" l="l" r="r" t="t"/>
              <a:pathLst>
                <a:path extrusionOk="0" h="1269" w="1041">
                  <a:moveTo>
                    <a:pt x="994" y="0"/>
                  </a:moveTo>
                  <a:cubicBezTo>
                    <a:pt x="942" y="0"/>
                    <a:pt x="702" y="256"/>
                    <a:pt x="449" y="587"/>
                  </a:cubicBezTo>
                  <a:cubicBezTo>
                    <a:pt x="184" y="933"/>
                    <a:pt x="1" y="1239"/>
                    <a:pt x="42" y="1266"/>
                  </a:cubicBezTo>
                  <a:cubicBezTo>
                    <a:pt x="44" y="1268"/>
                    <a:pt x="46" y="1268"/>
                    <a:pt x="49" y="1268"/>
                  </a:cubicBezTo>
                  <a:cubicBezTo>
                    <a:pt x="106" y="1268"/>
                    <a:pt x="340" y="1012"/>
                    <a:pt x="592" y="682"/>
                  </a:cubicBezTo>
                  <a:cubicBezTo>
                    <a:pt x="857" y="335"/>
                    <a:pt x="1041" y="29"/>
                    <a:pt x="1000" y="2"/>
                  </a:cubicBezTo>
                  <a:cubicBezTo>
                    <a:pt x="998" y="1"/>
                    <a:pt x="996" y="0"/>
                    <a:pt x="994" y="0"/>
                  </a:cubicBezTo>
                  <a:close/>
                </a:path>
              </a:pathLst>
            </a:custGeom>
            <a:solidFill>
              <a:srgbClr val="1D25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45" name="Google Shape;2445;p149"/>
          <p:cNvGrpSpPr/>
          <p:nvPr/>
        </p:nvGrpSpPr>
        <p:grpSpPr>
          <a:xfrm>
            <a:off x="7227448" y="1760433"/>
            <a:ext cx="347302" cy="443114"/>
            <a:chOff x="6264269" y="2324026"/>
            <a:chExt cx="427501" cy="613307"/>
          </a:xfrm>
        </p:grpSpPr>
        <p:sp>
          <p:nvSpPr>
            <p:cNvPr id="2446" name="Google Shape;2446;p149"/>
            <p:cNvSpPr/>
            <p:nvPr/>
          </p:nvSpPr>
          <p:spPr>
            <a:xfrm>
              <a:off x="6480711" y="2324026"/>
              <a:ext cx="4424" cy="64697"/>
            </a:xfrm>
            <a:custGeom>
              <a:rect b="b" l="l" r="r" t="t"/>
              <a:pathLst>
                <a:path extrusionOk="0" h="3100" w="212">
                  <a:moveTo>
                    <a:pt x="48" y="0"/>
                  </a:moveTo>
                  <a:lnTo>
                    <a:pt x="0" y="3099"/>
                  </a:lnTo>
                  <a:lnTo>
                    <a:pt x="164" y="3099"/>
                  </a:lnTo>
                  <a:lnTo>
                    <a:pt x="211" y="0"/>
                  </a:lnTo>
                  <a:close/>
                </a:path>
              </a:pathLst>
            </a:custGeom>
            <a:solidFill>
              <a:srgbClr val="DAE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7" name="Google Shape;2447;p149"/>
            <p:cNvSpPr/>
            <p:nvPr/>
          </p:nvSpPr>
          <p:spPr>
            <a:xfrm>
              <a:off x="6264269" y="2401328"/>
              <a:ext cx="427501" cy="535002"/>
            </a:xfrm>
            <a:custGeom>
              <a:rect b="b" l="l" r="r" t="t"/>
              <a:pathLst>
                <a:path extrusionOk="0" h="25635" w="20484">
                  <a:moveTo>
                    <a:pt x="9304" y="13273"/>
                  </a:moveTo>
                  <a:lnTo>
                    <a:pt x="11486" y="13307"/>
                  </a:lnTo>
                  <a:lnTo>
                    <a:pt x="12444" y="16256"/>
                  </a:lnTo>
                  <a:lnTo>
                    <a:pt x="8088" y="16277"/>
                  </a:lnTo>
                  <a:lnTo>
                    <a:pt x="9304" y="13273"/>
                  </a:lnTo>
                  <a:close/>
                  <a:moveTo>
                    <a:pt x="11302" y="0"/>
                  </a:moveTo>
                  <a:lnTo>
                    <a:pt x="9753" y="68"/>
                  </a:lnTo>
                  <a:cubicBezTo>
                    <a:pt x="9753" y="68"/>
                    <a:pt x="8435" y="17248"/>
                    <a:pt x="1" y="25213"/>
                  </a:cubicBezTo>
                  <a:lnTo>
                    <a:pt x="4153" y="25369"/>
                  </a:lnTo>
                  <a:cubicBezTo>
                    <a:pt x="4153" y="25369"/>
                    <a:pt x="5220" y="19593"/>
                    <a:pt x="10147" y="19566"/>
                  </a:cubicBezTo>
                  <a:cubicBezTo>
                    <a:pt x="10158" y="19566"/>
                    <a:pt x="10169" y="19566"/>
                    <a:pt x="10179" y="19566"/>
                  </a:cubicBezTo>
                  <a:cubicBezTo>
                    <a:pt x="14992" y="19566"/>
                    <a:pt x="16325" y="25635"/>
                    <a:pt x="16325" y="25635"/>
                  </a:cubicBezTo>
                  <a:lnTo>
                    <a:pt x="20484" y="25601"/>
                  </a:lnTo>
                  <a:cubicBezTo>
                    <a:pt x="20484" y="25601"/>
                    <a:pt x="11180" y="14374"/>
                    <a:pt x="11302" y="0"/>
                  </a:cubicBezTo>
                  <a:close/>
                </a:path>
              </a:pathLst>
            </a:custGeom>
            <a:solidFill>
              <a:srgbClr val="7ECC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8" name="Google Shape;2448;p149"/>
            <p:cNvSpPr/>
            <p:nvPr/>
          </p:nvSpPr>
          <p:spPr>
            <a:xfrm>
              <a:off x="6301438" y="2419902"/>
              <a:ext cx="173910" cy="509207"/>
            </a:xfrm>
            <a:custGeom>
              <a:rect b="b" l="l" r="r" t="t"/>
              <a:pathLst>
                <a:path extrusionOk="0" h="24399" w="8333">
                  <a:moveTo>
                    <a:pt x="8325" y="0"/>
                  </a:moveTo>
                  <a:cubicBezTo>
                    <a:pt x="8305" y="82"/>
                    <a:pt x="8291" y="170"/>
                    <a:pt x="8291" y="259"/>
                  </a:cubicBezTo>
                  <a:cubicBezTo>
                    <a:pt x="8264" y="449"/>
                    <a:pt x="8237" y="700"/>
                    <a:pt x="8203" y="1020"/>
                  </a:cubicBezTo>
                  <a:cubicBezTo>
                    <a:pt x="8128" y="1679"/>
                    <a:pt x="8026" y="2631"/>
                    <a:pt x="7870" y="3799"/>
                  </a:cubicBezTo>
                  <a:cubicBezTo>
                    <a:pt x="7557" y="6144"/>
                    <a:pt x="7068" y="9386"/>
                    <a:pt x="6130" y="12879"/>
                  </a:cubicBezTo>
                  <a:cubicBezTo>
                    <a:pt x="5641" y="14612"/>
                    <a:pt x="5070" y="16250"/>
                    <a:pt x="4343" y="17636"/>
                  </a:cubicBezTo>
                  <a:lnTo>
                    <a:pt x="4078" y="18152"/>
                  </a:lnTo>
                  <a:lnTo>
                    <a:pt x="3792" y="18642"/>
                  </a:lnTo>
                  <a:lnTo>
                    <a:pt x="3235" y="19573"/>
                  </a:lnTo>
                  <a:cubicBezTo>
                    <a:pt x="2875" y="20178"/>
                    <a:pt x="2535" y="20735"/>
                    <a:pt x="2216" y="21238"/>
                  </a:cubicBezTo>
                  <a:cubicBezTo>
                    <a:pt x="1584" y="22250"/>
                    <a:pt x="1047" y="23052"/>
                    <a:pt x="653" y="23589"/>
                  </a:cubicBezTo>
                  <a:cubicBezTo>
                    <a:pt x="456" y="23875"/>
                    <a:pt x="238" y="24140"/>
                    <a:pt x="0" y="24398"/>
                  </a:cubicBezTo>
                  <a:cubicBezTo>
                    <a:pt x="1" y="24398"/>
                    <a:pt x="1" y="24398"/>
                    <a:pt x="2" y="24398"/>
                  </a:cubicBezTo>
                  <a:cubicBezTo>
                    <a:pt x="29" y="24398"/>
                    <a:pt x="310" y="24146"/>
                    <a:pt x="714" y="23630"/>
                  </a:cubicBezTo>
                  <a:cubicBezTo>
                    <a:pt x="1128" y="23107"/>
                    <a:pt x="1679" y="22312"/>
                    <a:pt x="2325" y="21306"/>
                  </a:cubicBezTo>
                  <a:cubicBezTo>
                    <a:pt x="2651" y="20803"/>
                    <a:pt x="2997" y="20246"/>
                    <a:pt x="3364" y="19648"/>
                  </a:cubicBezTo>
                  <a:lnTo>
                    <a:pt x="3928" y="18717"/>
                  </a:lnTo>
                  <a:lnTo>
                    <a:pt x="4214" y="18234"/>
                  </a:lnTo>
                  <a:cubicBezTo>
                    <a:pt x="4309" y="18057"/>
                    <a:pt x="4397" y="17887"/>
                    <a:pt x="4492" y="17711"/>
                  </a:cubicBezTo>
                  <a:cubicBezTo>
                    <a:pt x="5233" y="16311"/>
                    <a:pt x="5811" y="14673"/>
                    <a:pt x="6300" y="12926"/>
                  </a:cubicBezTo>
                  <a:cubicBezTo>
                    <a:pt x="7245" y="9420"/>
                    <a:pt x="7714" y="6171"/>
                    <a:pt x="7999" y="3820"/>
                  </a:cubicBezTo>
                  <a:cubicBezTo>
                    <a:pt x="8142" y="2644"/>
                    <a:pt x="8223" y="1686"/>
                    <a:pt x="8278" y="1027"/>
                  </a:cubicBezTo>
                  <a:cubicBezTo>
                    <a:pt x="8305" y="694"/>
                    <a:pt x="8319" y="435"/>
                    <a:pt x="8325" y="266"/>
                  </a:cubicBezTo>
                  <a:cubicBezTo>
                    <a:pt x="8332" y="177"/>
                    <a:pt x="8332" y="89"/>
                    <a:pt x="8325" y="0"/>
                  </a:cubicBezTo>
                  <a:close/>
                </a:path>
              </a:pathLst>
            </a:custGeom>
            <a:solidFill>
              <a:srgbClr val="DAE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9" name="Google Shape;2449;p149"/>
            <p:cNvSpPr/>
            <p:nvPr/>
          </p:nvSpPr>
          <p:spPr>
            <a:xfrm>
              <a:off x="6486096" y="2420049"/>
              <a:ext cx="165395" cy="516846"/>
            </a:xfrm>
            <a:custGeom>
              <a:rect b="b" l="l" r="r" t="t"/>
              <a:pathLst>
                <a:path extrusionOk="0" h="24765" w="7925">
                  <a:moveTo>
                    <a:pt x="7" y="0"/>
                  </a:moveTo>
                  <a:cubicBezTo>
                    <a:pt x="1" y="89"/>
                    <a:pt x="1" y="177"/>
                    <a:pt x="14" y="265"/>
                  </a:cubicBezTo>
                  <a:cubicBezTo>
                    <a:pt x="21" y="435"/>
                    <a:pt x="41" y="700"/>
                    <a:pt x="69" y="1033"/>
                  </a:cubicBezTo>
                  <a:cubicBezTo>
                    <a:pt x="123" y="1692"/>
                    <a:pt x="225" y="2651"/>
                    <a:pt x="374" y="3833"/>
                  </a:cubicBezTo>
                  <a:cubicBezTo>
                    <a:pt x="775" y="6919"/>
                    <a:pt x="1367" y="9977"/>
                    <a:pt x="2148" y="12994"/>
                  </a:cubicBezTo>
                  <a:cubicBezTo>
                    <a:pt x="3072" y="16514"/>
                    <a:pt x="4303" y="19620"/>
                    <a:pt x="5539" y="21693"/>
                  </a:cubicBezTo>
                  <a:cubicBezTo>
                    <a:pt x="6015" y="22515"/>
                    <a:pt x="6572" y="23290"/>
                    <a:pt x="7191" y="24017"/>
                  </a:cubicBezTo>
                  <a:cubicBezTo>
                    <a:pt x="7408" y="24275"/>
                    <a:pt x="7605" y="24452"/>
                    <a:pt x="7728" y="24581"/>
                  </a:cubicBezTo>
                  <a:cubicBezTo>
                    <a:pt x="7789" y="24649"/>
                    <a:pt x="7850" y="24710"/>
                    <a:pt x="7925" y="24765"/>
                  </a:cubicBezTo>
                  <a:cubicBezTo>
                    <a:pt x="7870" y="24697"/>
                    <a:pt x="7809" y="24629"/>
                    <a:pt x="7748" y="24568"/>
                  </a:cubicBezTo>
                  <a:cubicBezTo>
                    <a:pt x="7633" y="24432"/>
                    <a:pt x="7442" y="24248"/>
                    <a:pt x="7238" y="23983"/>
                  </a:cubicBezTo>
                  <a:cubicBezTo>
                    <a:pt x="6640" y="23249"/>
                    <a:pt x="6103" y="22461"/>
                    <a:pt x="5641" y="21639"/>
                  </a:cubicBezTo>
                  <a:cubicBezTo>
                    <a:pt x="4438" y="19566"/>
                    <a:pt x="3236" y="16480"/>
                    <a:pt x="2305" y="12960"/>
                  </a:cubicBezTo>
                  <a:cubicBezTo>
                    <a:pt x="1380" y="9433"/>
                    <a:pt x="830" y="6185"/>
                    <a:pt x="490" y="3826"/>
                  </a:cubicBezTo>
                  <a:cubicBezTo>
                    <a:pt x="320" y="2651"/>
                    <a:pt x="205" y="1692"/>
                    <a:pt x="130" y="1026"/>
                  </a:cubicBezTo>
                  <a:lnTo>
                    <a:pt x="48" y="265"/>
                  </a:lnTo>
                  <a:cubicBezTo>
                    <a:pt x="41" y="177"/>
                    <a:pt x="28" y="89"/>
                    <a:pt x="7" y="0"/>
                  </a:cubicBezTo>
                  <a:close/>
                </a:path>
              </a:pathLst>
            </a:custGeom>
            <a:solidFill>
              <a:srgbClr val="DAE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0" name="Google Shape;2450;p149"/>
            <p:cNvSpPr/>
            <p:nvPr/>
          </p:nvSpPr>
          <p:spPr>
            <a:xfrm>
              <a:off x="6399590" y="2660867"/>
              <a:ext cx="155607" cy="20160"/>
            </a:xfrm>
            <a:custGeom>
              <a:rect b="b" l="l" r="r" t="t"/>
              <a:pathLst>
                <a:path extrusionOk="0" h="966" w="7456">
                  <a:moveTo>
                    <a:pt x="14" y="1"/>
                  </a:moveTo>
                  <a:lnTo>
                    <a:pt x="0" y="864"/>
                  </a:lnTo>
                  <a:lnTo>
                    <a:pt x="7442" y="966"/>
                  </a:lnTo>
                  <a:lnTo>
                    <a:pt x="7455" y="110"/>
                  </a:lnTo>
                  <a:lnTo>
                    <a:pt x="14" y="1"/>
                  </a:lnTo>
                  <a:close/>
                </a:path>
              </a:pathLst>
            </a:custGeom>
            <a:solidFill>
              <a:srgbClr val="DAE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1" name="Google Shape;2451;p149"/>
            <p:cNvSpPr/>
            <p:nvPr/>
          </p:nvSpPr>
          <p:spPr>
            <a:xfrm>
              <a:off x="6362003" y="2732785"/>
              <a:ext cx="231490" cy="28237"/>
            </a:xfrm>
            <a:custGeom>
              <a:rect b="b" l="l" r="r" t="t"/>
              <a:pathLst>
                <a:path extrusionOk="0" h="1353" w="11092">
                  <a:moveTo>
                    <a:pt x="14" y="0"/>
                  </a:moveTo>
                  <a:lnTo>
                    <a:pt x="0" y="1196"/>
                  </a:lnTo>
                  <a:lnTo>
                    <a:pt x="11078" y="1353"/>
                  </a:lnTo>
                  <a:lnTo>
                    <a:pt x="11091" y="163"/>
                  </a:lnTo>
                  <a:lnTo>
                    <a:pt x="14" y="0"/>
                  </a:lnTo>
                  <a:close/>
                </a:path>
              </a:pathLst>
            </a:custGeom>
            <a:solidFill>
              <a:srgbClr val="DAE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2" name="Google Shape;2452;p149"/>
            <p:cNvSpPr/>
            <p:nvPr/>
          </p:nvSpPr>
          <p:spPr>
            <a:xfrm>
              <a:off x="6461553" y="2371401"/>
              <a:ext cx="43138" cy="49525"/>
            </a:xfrm>
            <a:custGeom>
              <a:rect b="b" l="l" r="r" t="t"/>
              <a:pathLst>
                <a:path extrusionOk="0" h="2373" w="2067">
                  <a:moveTo>
                    <a:pt x="35" y="0"/>
                  </a:moveTo>
                  <a:lnTo>
                    <a:pt x="1" y="2345"/>
                  </a:lnTo>
                  <a:lnTo>
                    <a:pt x="2026" y="2372"/>
                  </a:lnTo>
                  <a:lnTo>
                    <a:pt x="2067" y="27"/>
                  </a:lnTo>
                  <a:lnTo>
                    <a:pt x="35" y="0"/>
                  </a:lnTo>
                  <a:close/>
                </a:path>
              </a:pathLst>
            </a:custGeom>
            <a:solidFill>
              <a:srgbClr val="DAE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3" name="Google Shape;2453;p149"/>
            <p:cNvSpPr/>
            <p:nvPr/>
          </p:nvSpPr>
          <p:spPr>
            <a:xfrm>
              <a:off x="6345265" y="2798568"/>
              <a:ext cx="268221" cy="138765"/>
            </a:xfrm>
            <a:custGeom>
              <a:rect b="b" l="l" r="r" t="t"/>
              <a:pathLst>
                <a:path extrusionOk="0" h="6649" w="12852">
                  <a:moveTo>
                    <a:pt x="6202" y="0"/>
                  </a:moveTo>
                  <a:cubicBezTo>
                    <a:pt x="5622" y="0"/>
                    <a:pt x="5041" y="78"/>
                    <a:pt x="4479" y="233"/>
                  </a:cubicBezTo>
                  <a:cubicBezTo>
                    <a:pt x="3860" y="409"/>
                    <a:pt x="3276" y="688"/>
                    <a:pt x="2759" y="1069"/>
                  </a:cubicBezTo>
                  <a:cubicBezTo>
                    <a:pt x="1774" y="1796"/>
                    <a:pt x="1176" y="2747"/>
                    <a:pt x="795" y="3556"/>
                  </a:cubicBezTo>
                  <a:cubicBezTo>
                    <a:pt x="490" y="4195"/>
                    <a:pt x="259" y="4874"/>
                    <a:pt x="116" y="5568"/>
                  </a:cubicBezTo>
                  <a:cubicBezTo>
                    <a:pt x="61" y="5812"/>
                    <a:pt x="34" y="6002"/>
                    <a:pt x="14" y="6138"/>
                  </a:cubicBezTo>
                  <a:cubicBezTo>
                    <a:pt x="0" y="6200"/>
                    <a:pt x="0" y="6268"/>
                    <a:pt x="7" y="6335"/>
                  </a:cubicBezTo>
                  <a:cubicBezTo>
                    <a:pt x="27" y="6274"/>
                    <a:pt x="41" y="6206"/>
                    <a:pt x="48" y="6138"/>
                  </a:cubicBezTo>
                  <a:cubicBezTo>
                    <a:pt x="75" y="6009"/>
                    <a:pt x="116" y="5826"/>
                    <a:pt x="177" y="5581"/>
                  </a:cubicBezTo>
                  <a:cubicBezTo>
                    <a:pt x="347" y="4902"/>
                    <a:pt x="592" y="4236"/>
                    <a:pt x="897" y="3604"/>
                  </a:cubicBezTo>
                  <a:cubicBezTo>
                    <a:pt x="1292" y="2815"/>
                    <a:pt x="1890" y="1891"/>
                    <a:pt x="2855" y="1198"/>
                  </a:cubicBezTo>
                  <a:cubicBezTo>
                    <a:pt x="3357" y="831"/>
                    <a:pt x="3922" y="559"/>
                    <a:pt x="4520" y="389"/>
                  </a:cubicBezTo>
                  <a:cubicBezTo>
                    <a:pt x="5056" y="244"/>
                    <a:pt x="5605" y="167"/>
                    <a:pt x="6158" y="167"/>
                  </a:cubicBezTo>
                  <a:cubicBezTo>
                    <a:pt x="6278" y="167"/>
                    <a:pt x="6398" y="171"/>
                    <a:pt x="6518" y="178"/>
                  </a:cubicBezTo>
                  <a:cubicBezTo>
                    <a:pt x="7904" y="219"/>
                    <a:pt x="9175" y="708"/>
                    <a:pt x="10113" y="1442"/>
                  </a:cubicBezTo>
                  <a:cubicBezTo>
                    <a:pt x="11044" y="2176"/>
                    <a:pt x="11628" y="3101"/>
                    <a:pt x="12009" y="3896"/>
                  </a:cubicBezTo>
                  <a:cubicBezTo>
                    <a:pt x="12301" y="4535"/>
                    <a:pt x="12532" y="5201"/>
                    <a:pt x="12688" y="5887"/>
                  </a:cubicBezTo>
                  <a:cubicBezTo>
                    <a:pt x="12743" y="6132"/>
                    <a:pt x="12777" y="6322"/>
                    <a:pt x="12797" y="6451"/>
                  </a:cubicBezTo>
                  <a:cubicBezTo>
                    <a:pt x="12804" y="6519"/>
                    <a:pt x="12817" y="6580"/>
                    <a:pt x="12838" y="6648"/>
                  </a:cubicBezTo>
                  <a:cubicBezTo>
                    <a:pt x="12851" y="6580"/>
                    <a:pt x="12851" y="6512"/>
                    <a:pt x="12838" y="6444"/>
                  </a:cubicBezTo>
                  <a:cubicBezTo>
                    <a:pt x="12824" y="6315"/>
                    <a:pt x="12797" y="6118"/>
                    <a:pt x="12756" y="5873"/>
                  </a:cubicBezTo>
                  <a:cubicBezTo>
                    <a:pt x="12620" y="5173"/>
                    <a:pt x="12410" y="4494"/>
                    <a:pt x="12117" y="3848"/>
                  </a:cubicBezTo>
                  <a:cubicBezTo>
                    <a:pt x="11751" y="3033"/>
                    <a:pt x="11166" y="2081"/>
                    <a:pt x="10215" y="1320"/>
                  </a:cubicBezTo>
                  <a:cubicBezTo>
                    <a:pt x="9270" y="545"/>
                    <a:pt x="7938" y="49"/>
                    <a:pt x="6524" y="8"/>
                  </a:cubicBezTo>
                  <a:cubicBezTo>
                    <a:pt x="6417" y="3"/>
                    <a:pt x="6310" y="0"/>
                    <a:pt x="6202" y="0"/>
                  </a:cubicBezTo>
                  <a:close/>
                </a:path>
              </a:pathLst>
            </a:custGeom>
            <a:solidFill>
              <a:srgbClr val="DAE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54" name="Google Shape;2454;p149"/>
          <p:cNvGrpSpPr/>
          <p:nvPr/>
        </p:nvGrpSpPr>
        <p:grpSpPr>
          <a:xfrm>
            <a:off x="7408434" y="931006"/>
            <a:ext cx="515519" cy="661864"/>
            <a:chOff x="5585275" y="1867225"/>
            <a:chExt cx="419975" cy="606325"/>
          </a:xfrm>
        </p:grpSpPr>
        <p:sp>
          <p:nvSpPr>
            <p:cNvPr id="2455" name="Google Shape;2455;p149"/>
            <p:cNvSpPr/>
            <p:nvPr/>
          </p:nvSpPr>
          <p:spPr>
            <a:xfrm>
              <a:off x="5748800" y="2334200"/>
              <a:ext cx="127900" cy="11475"/>
            </a:xfrm>
            <a:custGeom>
              <a:rect b="b" l="l" r="r" t="t"/>
              <a:pathLst>
                <a:path extrusionOk="0" h="459" w="5116">
                  <a:moveTo>
                    <a:pt x="1" y="0"/>
                  </a:moveTo>
                  <a:lnTo>
                    <a:pt x="1" y="458"/>
                  </a:lnTo>
                  <a:lnTo>
                    <a:pt x="4891" y="458"/>
                  </a:lnTo>
                  <a:lnTo>
                    <a:pt x="5116" y="0"/>
                  </a:ln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8FFD5"/>
                </a:solidFill>
              </a:endParaRPr>
            </a:p>
          </p:txBody>
        </p:sp>
        <p:sp>
          <p:nvSpPr>
            <p:cNvPr id="2456" name="Google Shape;2456;p149"/>
            <p:cNvSpPr/>
            <p:nvPr/>
          </p:nvSpPr>
          <p:spPr>
            <a:xfrm>
              <a:off x="5748800" y="2283000"/>
              <a:ext cx="72825" cy="47125"/>
            </a:xfrm>
            <a:custGeom>
              <a:rect b="b" l="l" r="r" t="t"/>
              <a:pathLst>
                <a:path extrusionOk="0" h="1885" w="2913">
                  <a:moveTo>
                    <a:pt x="1" y="1"/>
                  </a:moveTo>
                  <a:lnTo>
                    <a:pt x="1" y="1884"/>
                  </a:lnTo>
                  <a:lnTo>
                    <a:pt x="1072" y="1884"/>
                  </a:lnTo>
                  <a:lnTo>
                    <a:pt x="1072" y="943"/>
                  </a:lnTo>
                  <a:cubicBezTo>
                    <a:pt x="1085" y="631"/>
                    <a:pt x="1323" y="476"/>
                    <a:pt x="1560" y="476"/>
                  </a:cubicBezTo>
                  <a:cubicBezTo>
                    <a:pt x="1798" y="476"/>
                    <a:pt x="2036" y="631"/>
                    <a:pt x="2049" y="943"/>
                  </a:cubicBezTo>
                  <a:lnTo>
                    <a:pt x="2049" y="1884"/>
                  </a:lnTo>
                  <a:lnTo>
                    <a:pt x="2913" y="1884"/>
                  </a:lnTo>
                  <a:lnTo>
                    <a:pt x="2913" y="1"/>
                  </a:ln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8FFD5"/>
                </a:solidFill>
              </a:endParaRPr>
            </a:p>
          </p:txBody>
        </p:sp>
        <p:sp>
          <p:nvSpPr>
            <p:cNvPr id="2457" name="Google Shape;2457;p149"/>
            <p:cNvSpPr/>
            <p:nvPr/>
          </p:nvSpPr>
          <p:spPr>
            <a:xfrm>
              <a:off x="5825700" y="2262700"/>
              <a:ext cx="77800" cy="67625"/>
            </a:xfrm>
            <a:custGeom>
              <a:rect b="b" l="l" r="r" t="t"/>
              <a:pathLst>
                <a:path extrusionOk="0" h="2705" w="3112">
                  <a:moveTo>
                    <a:pt x="1" y="0"/>
                  </a:moveTo>
                  <a:lnTo>
                    <a:pt x="1" y="2705"/>
                  </a:lnTo>
                  <a:lnTo>
                    <a:pt x="2118" y="2705"/>
                  </a:lnTo>
                  <a:lnTo>
                    <a:pt x="3111" y="718"/>
                  </a:lnTo>
                  <a:lnTo>
                    <a:pt x="3111" y="0"/>
                  </a:ln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8FFD5"/>
                </a:solidFill>
              </a:endParaRPr>
            </a:p>
          </p:txBody>
        </p:sp>
        <p:sp>
          <p:nvSpPr>
            <p:cNvPr id="2458" name="Google Shape;2458;p149"/>
            <p:cNvSpPr/>
            <p:nvPr/>
          </p:nvSpPr>
          <p:spPr>
            <a:xfrm>
              <a:off x="5862650" y="2265075"/>
              <a:ext cx="106300" cy="106075"/>
            </a:xfrm>
            <a:custGeom>
              <a:rect b="b" l="l" r="r" t="t"/>
              <a:pathLst>
                <a:path extrusionOk="0" h="4243" w="4252">
                  <a:moveTo>
                    <a:pt x="2126" y="1"/>
                  </a:moveTo>
                  <a:lnTo>
                    <a:pt x="0" y="4243"/>
                  </a:lnTo>
                  <a:lnTo>
                    <a:pt x="4251" y="4243"/>
                  </a:lnTo>
                  <a:lnTo>
                    <a:pt x="2126" y="1"/>
                  </a:ln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8FFD5"/>
                </a:solidFill>
              </a:endParaRPr>
            </a:p>
          </p:txBody>
        </p:sp>
        <p:sp>
          <p:nvSpPr>
            <p:cNvPr id="2459" name="Google Shape;2459;p149"/>
            <p:cNvSpPr/>
            <p:nvPr/>
          </p:nvSpPr>
          <p:spPr>
            <a:xfrm>
              <a:off x="5748800" y="2149950"/>
              <a:ext cx="85350" cy="42150"/>
            </a:xfrm>
            <a:custGeom>
              <a:rect b="b" l="l" r="r" t="t"/>
              <a:pathLst>
                <a:path extrusionOk="0" h="1686" w="3414">
                  <a:moveTo>
                    <a:pt x="1" y="0"/>
                  </a:moveTo>
                  <a:lnTo>
                    <a:pt x="1" y="1685"/>
                  </a:lnTo>
                  <a:lnTo>
                    <a:pt x="2947" y="1685"/>
                  </a:lnTo>
                  <a:cubicBezTo>
                    <a:pt x="2818" y="1089"/>
                    <a:pt x="2990" y="432"/>
                    <a:pt x="3345" y="69"/>
                  </a:cubicBezTo>
                  <a:lnTo>
                    <a:pt x="3414" y="0"/>
                  </a:ln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8FFD5"/>
                </a:solidFill>
              </a:endParaRPr>
            </a:p>
          </p:txBody>
        </p:sp>
        <p:sp>
          <p:nvSpPr>
            <p:cNvPr id="2460" name="Google Shape;2460;p149"/>
            <p:cNvSpPr/>
            <p:nvPr/>
          </p:nvSpPr>
          <p:spPr>
            <a:xfrm>
              <a:off x="5748800" y="2195950"/>
              <a:ext cx="80600" cy="11475"/>
            </a:xfrm>
            <a:custGeom>
              <a:rect b="b" l="l" r="r" t="t"/>
              <a:pathLst>
                <a:path extrusionOk="0" h="459" w="3224">
                  <a:moveTo>
                    <a:pt x="1" y="1"/>
                  </a:moveTo>
                  <a:lnTo>
                    <a:pt x="1" y="459"/>
                  </a:lnTo>
                  <a:lnTo>
                    <a:pt x="3224" y="459"/>
                  </a:lnTo>
                  <a:cubicBezTo>
                    <a:pt x="3120" y="320"/>
                    <a:pt x="3042" y="165"/>
                    <a:pt x="2990" y="1"/>
                  </a:cubicBez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8FFD5"/>
                </a:solidFill>
              </a:endParaRPr>
            </a:p>
          </p:txBody>
        </p:sp>
        <p:sp>
          <p:nvSpPr>
            <p:cNvPr id="2461" name="Google Shape;2461;p149"/>
            <p:cNvSpPr/>
            <p:nvPr/>
          </p:nvSpPr>
          <p:spPr>
            <a:xfrm>
              <a:off x="5748800" y="2272850"/>
              <a:ext cx="72825" cy="6075"/>
            </a:xfrm>
            <a:custGeom>
              <a:rect b="b" l="l" r="r" t="t"/>
              <a:pathLst>
                <a:path extrusionOk="0" h="243" w="2913">
                  <a:moveTo>
                    <a:pt x="1" y="1"/>
                  </a:moveTo>
                  <a:lnTo>
                    <a:pt x="1" y="243"/>
                  </a:lnTo>
                  <a:lnTo>
                    <a:pt x="2913" y="243"/>
                  </a:lnTo>
                  <a:lnTo>
                    <a:pt x="2913" y="1"/>
                  </a:ln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8FFD5"/>
                </a:solidFill>
              </a:endParaRPr>
            </a:p>
          </p:txBody>
        </p:sp>
        <p:sp>
          <p:nvSpPr>
            <p:cNvPr id="2462" name="Google Shape;2462;p149"/>
            <p:cNvSpPr/>
            <p:nvPr/>
          </p:nvSpPr>
          <p:spPr>
            <a:xfrm>
              <a:off x="5778625" y="1867225"/>
              <a:ext cx="43425" cy="68675"/>
            </a:xfrm>
            <a:custGeom>
              <a:rect b="b" l="l" r="r" t="t"/>
              <a:pathLst>
                <a:path extrusionOk="0" h="2747" w="1737">
                  <a:moveTo>
                    <a:pt x="981" y="1"/>
                  </a:moveTo>
                  <a:cubicBezTo>
                    <a:pt x="940" y="1"/>
                    <a:pt x="899" y="29"/>
                    <a:pt x="899" y="85"/>
                  </a:cubicBezTo>
                  <a:lnTo>
                    <a:pt x="899" y="1278"/>
                  </a:lnTo>
                  <a:cubicBezTo>
                    <a:pt x="0" y="1399"/>
                    <a:pt x="69" y="2729"/>
                    <a:pt x="985" y="2746"/>
                  </a:cubicBezTo>
                  <a:cubicBezTo>
                    <a:pt x="1374" y="2746"/>
                    <a:pt x="1694" y="2444"/>
                    <a:pt x="1720" y="2047"/>
                  </a:cubicBezTo>
                  <a:cubicBezTo>
                    <a:pt x="1737" y="1658"/>
                    <a:pt x="1452" y="1321"/>
                    <a:pt x="1063" y="1278"/>
                  </a:cubicBezTo>
                  <a:lnTo>
                    <a:pt x="1063" y="85"/>
                  </a:lnTo>
                  <a:cubicBezTo>
                    <a:pt x="1063" y="29"/>
                    <a:pt x="1022" y="1"/>
                    <a:pt x="981" y="1"/>
                  </a:cubicBez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8FFD5"/>
                </a:solidFill>
              </a:endParaRPr>
            </a:p>
          </p:txBody>
        </p:sp>
        <p:sp>
          <p:nvSpPr>
            <p:cNvPr id="2463" name="Google Shape;2463;p149"/>
            <p:cNvSpPr/>
            <p:nvPr/>
          </p:nvSpPr>
          <p:spPr>
            <a:xfrm>
              <a:off x="5746650" y="2047550"/>
              <a:ext cx="113000" cy="6300"/>
            </a:xfrm>
            <a:custGeom>
              <a:rect b="b" l="l" r="r" t="t"/>
              <a:pathLst>
                <a:path extrusionOk="0" h="252" w="4520">
                  <a:moveTo>
                    <a:pt x="0" y="1"/>
                  </a:moveTo>
                  <a:lnTo>
                    <a:pt x="242" y="251"/>
                  </a:lnTo>
                  <a:lnTo>
                    <a:pt x="4277" y="251"/>
                  </a:lnTo>
                  <a:lnTo>
                    <a:pt x="4519" y="1"/>
                  </a:ln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8FFD5"/>
                </a:solidFill>
              </a:endParaRPr>
            </a:p>
          </p:txBody>
        </p:sp>
        <p:sp>
          <p:nvSpPr>
            <p:cNvPr id="2464" name="Google Shape;2464;p149"/>
            <p:cNvSpPr/>
            <p:nvPr/>
          </p:nvSpPr>
          <p:spPr>
            <a:xfrm>
              <a:off x="5756800" y="2037175"/>
              <a:ext cx="92700" cy="6300"/>
            </a:xfrm>
            <a:custGeom>
              <a:rect b="b" l="l" r="r" t="t"/>
              <a:pathLst>
                <a:path extrusionOk="0" h="252" w="3708">
                  <a:moveTo>
                    <a:pt x="1" y="1"/>
                  </a:moveTo>
                  <a:lnTo>
                    <a:pt x="251" y="251"/>
                  </a:lnTo>
                  <a:lnTo>
                    <a:pt x="3457" y="251"/>
                  </a:lnTo>
                  <a:lnTo>
                    <a:pt x="3707" y="1"/>
                  </a:ln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8FFD5"/>
                </a:solidFill>
              </a:endParaRPr>
            </a:p>
          </p:txBody>
        </p:sp>
        <p:sp>
          <p:nvSpPr>
            <p:cNvPr id="2465" name="Google Shape;2465;p149"/>
            <p:cNvSpPr/>
            <p:nvPr/>
          </p:nvSpPr>
          <p:spPr>
            <a:xfrm>
              <a:off x="5715100" y="2041925"/>
              <a:ext cx="42150" cy="83425"/>
            </a:xfrm>
            <a:custGeom>
              <a:rect b="b" l="l" r="r" t="t"/>
              <a:pathLst>
                <a:path extrusionOk="0" h="3337" w="1686">
                  <a:moveTo>
                    <a:pt x="1" y="1"/>
                  </a:moveTo>
                  <a:cubicBezTo>
                    <a:pt x="312" y="571"/>
                    <a:pt x="744" y="1504"/>
                    <a:pt x="744" y="2187"/>
                  </a:cubicBezTo>
                  <a:cubicBezTo>
                    <a:pt x="735" y="2835"/>
                    <a:pt x="580" y="3172"/>
                    <a:pt x="450" y="3336"/>
                  </a:cubicBezTo>
                  <a:lnTo>
                    <a:pt x="1444" y="3336"/>
                  </a:lnTo>
                  <a:cubicBezTo>
                    <a:pt x="1608" y="3146"/>
                    <a:pt x="1686" y="2887"/>
                    <a:pt x="1677" y="2636"/>
                  </a:cubicBezTo>
                  <a:cubicBezTo>
                    <a:pt x="1669" y="2619"/>
                    <a:pt x="1669" y="2602"/>
                    <a:pt x="1677" y="2584"/>
                  </a:cubicBezTo>
                  <a:cubicBezTo>
                    <a:pt x="1660" y="2325"/>
                    <a:pt x="1599" y="2075"/>
                    <a:pt x="1504" y="1833"/>
                  </a:cubicBezTo>
                  <a:lnTo>
                    <a:pt x="1504" y="1815"/>
                  </a:lnTo>
                  <a:cubicBezTo>
                    <a:pt x="1392" y="1522"/>
                    <a:pt x="1228" y="1245"/>
                    <a:pt x="1012" y="1012"/>
                  </a:cubicBezTo>
                  <a:cubicBezTo>
                    <a:pt x="718" y="718"/>
                    <a:pt x="312" y="303"/>
                    <a:pt x="1" y="1"/>
                  </a:cubicBez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8FFD5"/>
                </a:solidFill>
              </a:endParaRPr>
            </a:p>
          </p:txBody>
        </p:sp>
        <p:sp>
          <p:nvSpPr>
            <p:cNvPr id="2466" name="Google Shape;2466;p149"/>
            <p:cNvSpPr/>
            <p:nvPr/>
          </p:nvSpPr>
          <p:spPr>
            <a:xfrm>
              <a:off x="5666950" y="2324050"/>
              <a:ext cx="77775" cy="11250"/>
            </a:xfrm>
            <a:custGeom>
              <a:rect b="b" l="l" r="r" t="t"/>
              <a:pathLst>
                <a:path extrusionOk="0" h="450" w="3111">
                  <a:moveTo>
                    <a:pt x="0" y="0"/>
                  </a:moveTo>
                  <a:lnTo>
                    <a:pt x="0" y="450"/>
                  </a:lnTo>
                  <a:lnTo>
                    <a:pt x="3111" y="450"/>
                  </a:lnTo>
                  <a:lnTo>
                    <a:pt x="3111" y="0"/>
                  </a:ln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8FFD5"/>
                </a:solidFill>
              </a:endParaRPr>
            </a:p>
          </p:txBody>
        </p:sp>
        <p:sp>
          <p:nvSpPr>
            <p:cNvPr id="2467" name="Google Shape;2467;p149"/>
            <p:cNvSpPr/>
            <p:nvPr/>
          </p:nvSpPr>
          <p:spPr>
            <a:xfrm>
              <a:off x="5769975" y="1950125"/>
              <a:ext cx="61375" cy="83200"/>
            </a:xfrm>
            <a:custGeom>
              <a:rect b="b" l="l" r="r" t="t"/>
              <a:pathLst>
                <a:path extrusionOk="0" h="3328" w="2455">
                  <a:moveTo>
                    <a:pt x="977" y="1"/>
                  </a:moveTo>
                  <a:lnTo>
                    <a:pt x="1" y="3327"/>
                  </a:lnTo>
                  <a:lnTo>
                    <a:pt x="2454" y="3327"/>
                  </a:lnTo>
                  <a:lnTo>
                    <a:pt x="1668" y="1"/>
                  </a:ln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8FFD5"/>
                </a:solidFill>
              </a:endParaRPr>
            </a:p>
          </p:txBody>
        </p:sp>
        <p:sp>
          <p:nvSpPr>
            <p:cNvPr id="2468" name="Google Shape;2468;p149"/>
            <p:cNvSpPr/>
            <p:nvPr/>
          </p:nvSpPr>
          <p:spPr>
            <a:xfrm>
              <a:off x="5748800" y="2134600"/>
              <a:ext cx="100700" cy="11250"/>
            </a:xfrm>
            <a:custGeom>
              <a:rect b="b" l="l" r="r" t="t"/>
              <a:pathLst>
                <a:path extrusionOk="0" h="450" w="4028">
                  <a:moveTo>
                    <a:pt x="79" y="1"/>
                  </a:moveTo>
                  <a:lnTo>
                    <a:pt x="1" y="139"/>
                  </a:lnTo>
                  <a:lnTo>
                    <a:pt x="1" y="450"/>
                  </a:lnTo>
                  <a:lnTo>
                    <a:pt x="3578" y="450"/>
                  </a:lnTo>
                  <a:lnTo>
                    <a:pt x="4027" y="1"/>
                  </a:ln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8FFD5"/>
                </a:solidFill>
              </a:endParaRPr>
            </a:p>
          </p:txBody>
        </p:sp>
        <p:sp>
          <p:nvSpPr>
            <p:cNvPr id="2469" name="Google Shape;2469;p149"/>
            <p:cNvSpPr/>
            <p:nvPr/>
          </p:nvSpPr>
          <p:spPr>
            <a:xfrm>
              <a:off x="5666950" y="2339375"/>
              <a:ext cx="77775" cy="52300"/>
            </a:xfrm>
            <a:custGeom>
              <a:rect b="b" l="l" r="r" t="t"/>
              <a:pathLst>
                <a:path extrusionOk="0" h="2092" w="3111">
                  <a:moveTo>
                    <a:pt x="0" y="1"/>
                  </a:moveTo>
                  <a:lnTo>
                    <a:pt x="0" y="2092"/>
                  </a:lnTo>
                  <a:lnTo>
                    <a:pt x="3111" y="2092"/>
                  </a:lnTo>
                  <a:lnTo>
                    <a:pt x="3111" y="1"/>
                  </a:ln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8FFD5"/>
                </a:solidFill>
              </a:endParaRPr>
            </a:p>
          </p:txBody>
        </p:sp>
        <p:sp>
          <p:nvSpPr>
            <p:cNvPr id="2470" name="Google Shape;2470;p149"/>
            <p:cNvSpPr/>
            <p:nvPr/>
          </p:nvSpPr>
          <p:spPr>
            <a:xfrm>
              <a:off x="5794825" y="1938475"/>
              <a:ext cx="16425" cy="7800"/>
            </a:xfrm>
            <a:custGeom>
              <a:rect b="b" l="l" r="r" t="t"/>
              <a:pathLst>
                <a:path extrusionOk="0" h="312" w="657">
                  <a:moveTo>
                    <a:pt x="0" y="0"/>
                  </a:moveTo>
                  <a:cubicBezTo>
                    <a:pt x="3" y="1"/>
                    <a:pt x="6" y="2"/>
                    <a:pt x="9" y="3"/>
                  </a:cubicBezTo>
                  <a:lnTo>
                    <a:pt x="9" y="3"/>
                  </a:lnTo>
                  <a:lnTo>
                    <a:pt x="9" y="0"/>
                  </a:lnTo>
                  <a:close/>
                  <a:moveTo>
                    <a:pt x="657" y="0"/>
                  </a:moveTo>
                  <a:cubicBezTo>
                    <a:pt x="553" y="39"/>
                    <a:pt x="441" y="58"/>
                    <a:pt x="329" y="58"/>
                  </a:cubicBezTo>
                  <a:cubicBezTo>
                    <a:pt x="219" y="58"/>
                    <a:pt x="110" y="40"/>
                    <a:pt x="9" y="3"/>
                  </a:cubicBezTo>
                  <a:lnTo>
                    <a:pt x="9" y="3"/>
                  </a:lnTo>
                  <a:lnTo>
                    <a:pt x="9" y="311"/>
                  </a:lnTo>
                  <a:lnTo>
                    <a:pt x="657" y="311"/>
                  </a:lnTo>
                  <a:lnTo>
                    <a:pt x="657" y="0"/>
                  </a:ln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8FFD5"/>
                </a:solidFill>
              </a:endParaRPr>
            </a:p>
          </p:txBody>
        </p:sp>
        <p:sp>
          <p:nvSpPr>
            <p:cNvPr id="2471" name="Google Shape;2471;p149"/>
            <p:cNvSpPr/>
            <p:nvPr/>
          </p:nvSpPr>
          <p:spPr>
            <a:xfrm>
              <a:off x="5748800" y="2211300"/>
              <a:ext cx="83200" cy="57475"/>
            </a:xfrm>
            <a:custGeom>
              <a:rect b="b" l="l" r="r" t="t"/>
              <a:pathLst>
                <a:path extrusionOk="0" h="2299" w="3328">
                  <a:moveTo>
                    <a:pt x="1" y="0"/>
                  </a:moveTo>
                  <a:lnTo>
                    <a:pt x="1" y="43"/>
                  </a:lnTo>
                  <a:lnTo>
                    <a:pt x="122" y="43"/>
                  </a:lnTo>
                  <a:cubicBezTo>
                    <a:pt x="148" y="43"/>
                    <a:pt x="174" y="61"/>
                    <a:pt x="191" y="78"/>
                  </a:cubicBezTo>
                  <a:cubicBezTo>
                    <a:pt x="208" y="104"/>
                    <a:pt x="208" y="138"/>
                    <a:pt x="191" y="164"/>
                  </a:cubicBezTo>
                  <a:lnTo>
                    <a:pt x="1" y="553"/>
                  </a:lnTo>
                  <a:lnTo>
                    <a:pt x="1" y="2298"/>
                  </a:lnTo>
                  <a:lnTo>
                    <a:pt x="2913" y="2298"/>
                  </a:lnTo>
                  <a:lnTo>
                    <a:pt x="2913" y="1979"/>
                  </a:lnTo>
                  <a:cubicBezTo>
                    <a:pt x="2913" y="1927"/>
                    <a:pt x="2947" y="1892"/>
                    <a:pt x="2990" y="1892"/>
                  </a:cubicBezTo>
                  <a:lnTo>
                    <a:pt x="3327" y="1892"/>
                  </a:lnTo>
                  <a:lnTo>
                    <a:pt x="3327" y="0"/>
                  </a:ln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8FFD5"/>
                </a:solidFill>
              </a:endParaRPr>
            </a:p>
          </p:txBody>
        </p:sp>
        <p:sp>
          <p:nvSpPr>
            <p:cNvPr id="2472" name="Google Shape;2472;p149"/>
            <p:cNvSpPr/>
            <p:nvPr/>
          </p:nvSpPr>
          <p:spPr>
            <a:xfrm>
              <a:off x="5752700" y="2111275"/>
              <a:ext cx="17525" cy="19250"/>
            </a:xfrm>
            <a:custGeom>
              <a:rect b="b" l="l" r="r" t="t"/>
              <a:pathLst>
                <a:path extrusionOk="0" h="770" w="701">
                  <a:moveTo>
                    <a:pt x="329" y="1"/>
                  </a:moveTo>
                  <a:cubicBezTo>
                    <a:pt x="311" y="260"/>
                    <a:pt x="216" y="502"/>
                    <a:pt x="35" y="692"/>
                  </a:cubicBezTo>
                  <a:lnTo>
                    <a:pt x="0" y="770"/>
                  </a:lnTo>
                  <a:lnTo>
                    <a:pt x="700" y="770"/>
                  </a:lnTo>
                  <a:cubicBezTo>
                    <a:pt x="683" y="476"/>
                    <a:pt x="545" y="199"/>
                    <a:pt x="329" y="1"/>
                  </a:cubicBez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8FFD5"/>
                </a:solidFill>
              </a:endParaRPr>
            </a:p>
          </p:txBody>
        </p:sp>
        <p:sp>
          <p:nvSpPr>
            <p:cNvPr id="2473" name="Google Shape;2473;p149"/>
            <p:cNvSpPr/>
            <p:nvPr/>
          </p:nvSpPr>
          <p:spPr>
            <a:xfrm>
              <a:off x="5924200" y="2139800"/>
              <a:ext cx="54900" cy="6050"/>
            </a:xfrm>
            <a:custGeom>
              <a:rect b="b" l="l" r="r" t="t"/>
              <a:pathLst>
                <a:path extrusionOk="0" h="242" w="2196">
                  <a:moveTo>
                    <a:pt x="1" y="0"/>
                  </a:moveTo>
                  <a:lnTo>
                    <a:pt x="122" y="242"/>
                  </a:lnTo>
                  <a:lnTo>
                    <a:pt x="2075" y="242"/>
                  </a:lnTo>
                  <a:lnTo>
                    <a:pt x="2196" y="0"/>
                  </a:ln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8FFD5"/>
                </a:solidFill>
              </a:endParaRPr>
            </a:p>
          </p:txBody>
        </p:sp>
        <p:sp>
          <p:nvSpPr>
            <p:cNvPr id="2474" name="Google Shape;2474;p149"/>
            <p:cNvSpPr/>
            <p:nvPr/>
          </p:nvSpPr>
          <p:spPr>
            <a:xfrm>
              <a:off x="5908225" y="2067850"/>
              <a:ext cx="29175" cy="67850"/>
            </a:xfrm>
            <a:custGeom>
              <a:rect b="b" l="l" r="r" t="t"/>
              <a:pathLst>
                <a:path extrusionOk="0" h="2714" w="1167">
                  <a:moveTo>
                    <a:pt x="1167" y="1"/>
                  </a:moveTo>
                  <a:lnTo>
                    <a:pt x="1167" y="1"/>
                  </a:lnTo>
                  <a:cubicBezTo>
                    <a:pt x="977" y="191"/>
                    <a:pt x="761" y="407"/>
                    <a:pt x="571" y="597"/>
                  </a:cubicBezTo>
                  <a:cubicBezTo>
                    <a:pt x="96" y="1081"/>
                    <a:pt x="1" y="2135"/>
                    <a:pt x="545" y="2714"/>
                  </a:cubicBezTo>
                  <a:lnTo>
                    <a:pt x="1055" y="2714"/>
                  </a:lnTo>
                  <a:cubicBezTo>
                    <a:pt x="865" y="2541"/>
                    <a:pt x="640" y="2204"/>
                    <a:pt x="640" y="1565"/>
                  </a:cubicBezTo>
                  <a:cubicBezTo>
                    <a:pt x="640" y="1029"/>
                    <a:pt x="908" y="441"/>
                    <a:pt x="1167" y="1"/>
                  </a:cubicBez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8FFD5"/>
                </a:solidFill>
              </a:endParaRPr>
            </a:p>
          </p:txBody>
        </p:sp>
        <p:sp>
          <p:nvSpPr>
            <p:cNvPr id="2475" name="Google Shape;2475;p149"/>
            <p:cNvSpPr/>
            <p:nvPr/>
          </p:nvSpPr>
          <p:spPr>
            <a:xfrm>
              <a:off x="5966125" y="2067850"/>
              <a:ext cx="28950" cy="67850"/>
            </a:xfrm>
            <a:custGeom>
              <a:rect b="b" l="l" r="r" t="t"/>
              <a:pathLst>
                <a:path extrusionOk="0" h="2714" w="1158">
                  <a:moveTo>
                    <a:pt x="0" y="1"/>
                  </a:moveTo>
                  <a:cubicBezTo>
                    <a:pt x="259" y="441"/>
                    <a:pt x="536" y="1029"/>
                    <a:pt x="536" y="1565"/>
                  </a:cubicBezTo>
                  <a:cubicBezTo>
                    <a:pt x="536" y="2204"/>
                    <a:pt x="303" y="2541"/>
                    <a:pt x="112" y="2714"/>
                  </a:cubicBezTo>
                  <a:lnTo>
                    <a:pt x="622" y="2714"/>
                  </a:lnTo>
                  <a:cubicBezTo>
                    <a:pt x="1158" y="2135"/>
                    <a:pt x="1072" y="1081"/>
                    <a:pt x="596" y="597"/>
                  </a:cubicBezTo>
                  <a:cubicBezTo>
                    <a:pt x="406" y="407"/>
                    <a:pt x="190" y="191"/>
                    <a:pt x="0" y="1"/>
                  </a:cubicBez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8FFD5"/>
                </a:solidFill>
              </a:endParaRPr>
            </a:p>
          </p:txBody>
        </p:sp>
        <p:sp>
          <p:nvSpPr>
            <p:cNvPr id="2476" name="Google Shape;2476;p149"/>
            <p:cNvSpPr/>
            <p:nvPr/>
          </p:nvSpPr>
          <p:spPr>
            <a:xfrm>
              <a:off x="5928100" y="2149950"/>
              <a:ext cx="47125" cy="47100"/>
            </a:xfrm>
            <a:custGeom>
              <a:rect b="b" l="l" r="r" t="t"/>
              <a:pathLst>
                <a:path extrusionOk="0" h="1884" w="1885">
                  <a:moveTo>
                    <a:pt x="0" y="0"/>
                  </a:moveTo>
                  <a:lnTo>
                    <a:pt x="0" y="1884"/>
                  </a:lnTo>
                  <a:lnTo>
                    <a:pt x="450" y="1884"/>
                  </a:lnTo>
                  <a:lnTo>
                    <a:pt x="450" y="942"/>
                  </a:lnTo>
                  <a:cubicBezTo>
                    <a:pt x="450" y="614"/>
                    <a:pt x="696" y="449"/>
                    <a:pt x="942" y="449"/>
                  </a:cubicBezTo>
                  <a:cubicBezTo>
                    <a:pt x="1189" y="449"/>
                    <a:pt x="1435" y="614"/>
                    <a:pt x="1435" y="942"/>
                  </a:cubicBezTo>
                  <a:lnTo>
                    <a:pt x="1435" y="1884"/>
                  </a:lnTo>
                  <a:lnTo>
                    <a:pt x="1884" y="1884"/>
                  </a:lnTo>
                  <a:lnTo>
                    <a:pt x="1884" y="0"/>
                  </a:ln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8FFD5"/>
                </a:solidFill>
              </a:endParaRPr>
            </a:p>
          </p:txBody>
        </p:sp>
        <p:sp>
          <p:nvSpPr>
            <p:cNvPr id="2477" name="Google Shape;2477;p149"/>
            <p:cNvSpPr/>
            <p:nvPr/>
          </p:nvSpPr>
          <p:spPr>
            <a:xfrm>
              <a:off x="5879075" y="2139350"/>
              <a:ext cx="29175" cy="68075"/>
            </a:xfrm>
            <a:custGeom>
              <a:rect b="b" l="l" r="r" t="t"/>
              <a:pathLst>
                <a:path extrusionOk="0" h="2723" w="1167">
                  <a:moveTo>
                    <a:pt x="0" y="1"/>
                  </a:moveTo>
                  <a:lnTo>
                    <a:pt x="0" y="1"/>
                  </a:lnTo>
                  <a:cubicBezTo>
                    <a:pt x="259" y="450"/>
                    <a:pt x="527" y="1038"/>
                    <a:pt x="527" y="1573"/>
                  </a:cubicBezTo>
                  <a:cubicBezTo>
                    <a:pt x="527" y="2213"/>
                    <a:pt x="302" y="2558"/>
                    <a:pt x="112" y="2723"/>
                  </a:cubicBezTo>
                  <a:lnTo>
                    <a:pt x="622" y="2723"/>
                  </a:lnTo>
                  <a:cubicBezTo>
                    <a:pt x="1167" y="2144"/>
                    <a:pt x="1063" y="1089"/>
                    <a:pt x="596" y="606"/>
                  </a:cubicBezTo>
                  <a:cubicBezTo>
                    <a:pt x="406" y="416"/>
                    <a:pt x="190" y="200"/>
                    <a:pt x="0" y="1"/>
                  </a:cubicBez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8FFD5"/>
                </a:solidFill>
              </a:endParaRPr>
            </a:p>
          </p:txBody>
        </p:sp>
        <p:sp>
          <p:nvSpPr>
            <p:cNvPr id="2478" name="Google Shape;2478;p149"/>
            <p:cNvSpPr/>
            <p:nvPr/>
          </p:nvSpPr>
          <p:spPr>
            <a:xfrm>
              <a:off x="5836075" y="2106750"/>
              <a:ext cx="16225" cy="23775"/>
            </a:xfrm>
            <a:custGeom>
              <a:rect b="b" l="l" r="r" t="t"/>
              <a:pathLst>
                <a:path extrusionOk="0" h="951" w="649">
                  <a:moveTo>
                    <a:pt x="649" y="0"/>
                  </a:moveTo>
                  <a:cubicBezTo>
                    <a:pt x="277" y="173"/>
                    <a:pt x="35" y="536"/>
                    <a:pt x="1" y="951"/>
                  </a:cubicBezTo>
                  <a:lnTo>
                    <a:pt x="649" y="951"/>
                  </a:lnTo>
                  <a:lnTo>
                    <a:pt x="649" y="0"/>
                  </a:ln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8FFD5"/>
                </a:solidFill>
              </a:endParaRPr>
            </a:p>
          </p:txBody>
        </p:sp>
        <p:sp>
          <p:nvSpPr>
            <p:cNvPr id="2479" name="Google Shape;2479;p149"/>
            <p:cNvSpPr/>
            <p:nvPr/>
          </p:nvSpPr>
          <p:spPr>
            <a:xfrm>
              <a:off x="5754000" y="2057700"/>
              <a:ext cx="98300" cy="42150"/>
            </a:xfrm>
            <a:custGeom>
              <a:rect b="b" l="l" r="r" t="t"/>
              <a:pathLst>
                <a:path extrusionOk="0" h="1686" w="3932">
                  <a:moveTo>
                    <a:pt x="0" y="1"/>
                  </a:moveTo>
                  <a:lnTo>
                    <a:pt x="0" y="917"/>
                  </a:lnTo>
                  <a:cubicBezTo>
                    <a:pt x="17" y="960"/>
                    <a:pt x="43" y="1003"/>
                    <a:pt x="61" y="1055"/>
                  </a:cubicBezTo>
                  <a:cubicBezTo>
                    <a:pt x="268" y="925"/>
                    <a:pt x="501" y="865"/>
                    <a:pt x="735" y="865"/>
                  </a:cubicBezTo>
                  <a:cubicBezTo>
                    <a:pt x="1270" y="865"/>
                    <a:pt x="1754" y="1193"/>
                    <a:pt x="1953" y="1686"/>
                  </a:cubicBezTo>
                  <a:lnTo>
                    <a:pt x="1979" y="1686"/>
                  </a:lnTo>
                  <a:cubicBezTo>
                    <a:pt x="2187" y="1166"/>
                    <a:pt x="2680" y="866"/>
                    <a:pt x="3191" y="866"/>
                  </a:cubicBezTo>
                  <a:cubicBezTo>
                    <a:pt x="3444" y="866"/>
                    <a:pt x="3702" y="940"/>
                    <a:pt x="3932" y="1098"/>
                  </a:cubicBezTo>
                  <a:lnTo>
                    <a:pt x="3932" y="1"/>
                  </a:ln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8FFD5"/>
                </a:solidFill>
              </a:endParaRPr>
            </a:p>
          </p:txBody>
        </p:sp>
        <p:sp>
          <p:nvSpPr>
            <p:cNvPr id="2480" name="Google Shape;2480;p149"/>
            <p:cNvSpPr/>
            <p:nvPr/>
          </p:nvSpPr>
          <p:spPr>
            <a:xfrm>
              <a:off x="5774725" y="2103925"/>
              <a:ext cx="57050" cy="26600"/>
            </a:xfrm>
            <a:custGeom>
              <a:rect b="b" l="l" r="r" t="t"/>
              <a:pathLst>
                <a:path extrusionOk="0" h="1064" w="2282">
                  <a:moveTo>
                    <a:pt x="1072" y="1"/>
                  </a:moveTo>
                  <a:cubicBezTo>
                    <a:pt x="493" y="35"/>
                    <a:pt x="35" y="493"/>
                    <a:pt x="1" y="1064"/>
                  </a:cubicBezTo>
                  <a:lnTo>
                    <a:pt x="2282" y="1064"/>
                  </a:lnTo>
                  <a:cubicBezTo>
                    <a:pt x="2239" y="493"/>
                    <a:pt x="1781" y="35"/>
                    <a:pt x="1210" y="1"/>
                  </a:cubicBez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8FFD5"/>
                </a:solidFill>
              </a:endParaRPr>
            </a:p>
          </p:txBody>
        </p:sp>
        <p:sp>
          <p:nvSpPr>
            <p:cNvPr id="2481" name="Google Shape;2481;p149"/>
            <p:cNvSpPr/>
            <p:nvPr/>
          </p:nvSpPr>
          <p:spPr>
            <a:xfrm>
              <a:off x="5821175" y="2139350"/>
              <a:ext cx="29175" cy="68075"/>
            </a:xfrm>
            <a:custGeom>
              <a:rect b="b" l="l" r="r" t="t"/>
              <a:pathLst>
                <a:path extrusionOk="0" h="2723" w="1167">
                  <a:moveTo>
                    <a:pt x="1167" y="1"/>
                  </a:moveTo>
                  <a:lnTo>
                    <a:pt x="1167" y="1"/>
                  </a:lnTo>
                  <a:cubicBezTo>
                    <a:pt x="977" y="200"/>
                    <a:pt x="761" y="407"/>
                    <a:pt x="571" y="606"/>
                  </a:cubicBezTo>
                  <a:cubicBezTo>
                    <a:pt x="95" y="1081"/>
                    <a:pt x="0" y="2144"/>
                    <a:pt x="545" y="2723"/>
                  </a:cubicBezTo>
                  <a:lnTo>
                    <a:pt x="1055" y="2723"/>
                  </a:lnTo>
                  <a:cubicBezTo>
                    <a:pt x="864" y="2558"/>
                    <a:pt x="640" y="2213"/>
                    <a:pt x="640" y="1573"/>
                  </a:cubicBezTo>
                  <a:cubicBezTo>
                    <a:pt x="640" y="1029"/>
                    <a:pt x="908" y="450"/>
                    <a:pt x="1167" y="1"/>
                  </a:cubicBez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8FFD5"/>
                </a:solidFill>
              </a:endParaRPr>
            </a:p>
          </p:txBody>
        </p:sp>
        <p:sp>
          <p:nvSpPr>
            <p:cNvPr id="2482" name="Google Shape;2482;p149"/>
            <p:cNvSpPr/>
            <p:nvPr/>
          </p:nvSpPr>
          <p:spPr>
            <a:xfrm>
              <a:off x="5757025" y="2083400"/>
              <a:ext cx="41500" cy="38050"/>
            </a:xfrm>
            <a:custGeom>
              <a:rect b="b" l="l" r="r" t="t"/>
              <a:pathLst>
                <a:path extrusionOk="0" h="1522" w="1660">
                  <a:moveTo>
                    <a:pt x="614" y="1"/>
                  </a:moveTo>
                  <a:cubicBezTo>
                    <a:pt x="398" y="1"/>
                    <a:pt x="182" y="61"/>
                    <a:pt x="0" y="182"/>
                  </a:cubicBezTo>
                  <a:cubicBezTo>
                    <a:pt x="87" y="416"/>
                    <a:pt x="138" y="658"/>
                    <a:pt x="156" y="908"/>
                  </a:cubicBezTo>
                  <a:cubicBezTo>
                    <a:pt x="363" y="1064"/>
                    <a:pt x="527" y="1271"/>
                    <a:pt x="614" y="1522"/>
                  </a:cubicBezTo>
                  <a:cubicBezTo>
                    <a:pt x="778" y="1064"/>
                    <a:pt x="1184" y="744"/>
                    <a:pt x="1659" y="675"/>
                  </a:cubicBezTo>
                  <a:cubicBezTo>
                    <a:pt x="1478" y="260"/>
                    <a:pt x="1063" y="1"/>
                    <a:pt x="614" y="1"/>
                  </a:cubicBez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8FFD5"/>
                </a:solidFill>
              </a:endParaRPr>
            </a:p>
          </p:txBody>
        </p:sp>
        <p:sp>
          <p:nvSpPr>
            <p:cNvPr id="2483" name="Google Shape;2483;p149"/>
            <p:cNvSpPr/>
            <p:nvPr/>
          </p:nvSpPr>
          <p:spPr>
            <a:xfrm>
              <a:off x="5836075" y="2211500"/>
              <a:ext cx="57275" cy="47125"/>
            </a:xfrm>
            <a:custGeom>
              <a:rect b="b" l="l" r="r" t="t"/>
              <a:pathLst>
                <a:path extrusionOk="0" h="1885" w="2291">
                  <a:moveTo>
                    <a:pt x="1141" y="469"/>
                  </a:moveTo>
                  <a:cubicBezTo>
                    <a:pt x="1379" y="469"/>
                    <a:pt x="1616" y="627"/>
                    <a:pt x="1634" y="943"/>
                  </a:cubicBezTo>
                  <a:lnTo>
                    <a:pt x="1634" y="1556"/>
                  </a:lnTo>
                  <a:cubicBezTo>
                    <a:pt x="1634" y="1599"/>
                    <a:pt x="1599" y="1634"/>
                    <a:pt x="1547" y="1634"/>
                  </a:cubicBezTo>
                  <a:lnTo>
                    <a:pt x="735" y="1634"/>
                  </a:lnTo>
                  <a:cubicBezTo>
                    <a:pt x="692" y="1634"/>
                    <a:pt x="657" y="1599"/>
                    <a:pt x="657" y="1556"/>
                  </a:cubicBezTo>
                  <a:lnTo>
                    <a:pt x="649" y="943"/>
                  </a:lnTo>
                  <a:cubicBezTo>
                    <a:pt x="666" y="627"/>
                    <a:pt x="904" y="469"/>
                    <a:pt x="1141" y="469"/>
                  </a:cubicBezTo>
                  <a:close/>
                  <a:moveTo>
                    <a:pt x="1" y="1"/>
                  </a:moveTo>
                  <a:lnTo>
                    <a:pt x="1" y="1884"/>
                  </a:lnTo>
                  <a:lnTo>
                    <a:pt x="2290" y="1884"/>
                  </a:lnTo>
                  <a:lnTo>
                    <a:pt x="2290" y="1"/>
                  </a:ln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8FFD5"/>
                </a:solidFill>
              </a:endParaRPr>
            </a:p>
          </p:txBody>
        </p:sp>
        <p:sp>
          <p:nvSpPr>
            <p:cNvPr id="2484" name="Google Shape;2484;p149"/>
            <p:cNvSpPr/>
            <p:nvPr/>
          </p:nvSpPr>
          <p:spPr>
            <a:xfrm>
              <a:off x="5807775" y="2083300"/>
              <a:ext cx="44525" cy="38150"/>
            </a:xfrm>
            <a:custGeom>
              <a:rect b="b" l="l" r="r" t="t"/>
              <a:pathLst>
                <a:path extrusionOk="0" h="1526" w="1781">
                  <a:moveTo>
                    <a:pt x="1044" y="0"/>
                  </a:moveTo>
                  <a:cubicBezTo>
                    <a:pt x="615" y="0"/>
                    <a:pt x="195" y="242"/>
                    <a:pt x="1" y="679"/>
                  </a:cubicBezTo>
                  <a:cubicBezTo>
                    <a:pt x="476" y="748"/>
                    <a:pt x="882" y="1068"/>
                    <a:pt x="1046" y="1526"/>
                  </a:cubicBezTo>
                  <a:cubicBezTo>
                    <a:pt x="1167" y="1171"/>
                    <a:pt x="1435" y="895"/>
                    <a:pt x="1781" y="757"/>
                  </a:cubicBezTo>
                  <a:lnTo>
                    <a:pt x="1781" y="273"/>
                  </a:lnTo>
                  <a:cubicBezTo>
                    <a:pt x="1563" y="88"/>
                    <a:pt x="1302" y="0"/>
                    <a:pt x="1044" y="0"/>
                  </a:cubicBez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8FFD5"/>
                </a:solidFill>
              </a:endParaRPr>
            </a:p>
          </p:txBody>
        </p:sp>
        <p:sp>
          <p:nvSpPr>
            <p:cNvPr id="2485" name="Google Shape;2485;p149"/>
            <p:cNvSpPr/>
            <p:nvPr/>
          </p:nvSpPr>
          <p:spPr>
            <a:xfrm>
              <a:off x="5605375" y="2457100"/>
              <a:ext cx="251900" cy="16450"/>
            </a:xfrm>
            <a:custGeom>
              <a:rect b="b" l="l" r="r" t="t"/>
              <a:pathLst>
                <a:path extrusionOk="0" h="658" w="10076">
                  <a:moveTo>
                    <a:pt x="1" y="1"/>
                  </a:moveTo>
                  <a:lnTo>
                    <a:pt x="1" y="658"/>
                  </a:lnTo>
                  <a:lnTo>
                    <a:pt x="10075" y="658"/>
                  </a:lnTo>
                  <a:lnTo>
                    <a:pt x="10075" y="1"/>
                  </a:ln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8FFD5"/>
                </a:solidFill>
              </a:endParaRPr>
            </a:p>
          </p:txBody>
        </p:sp>
        <p:sp>
          <p:nvSpPr>
            <p:cNvPr id="2486" name="Google Shape;2486;p149"/>
            <p:cNvSpPr/>
            <p:nvPr/>
          </p:nvSpPr>
          <p:spPr>
            <a:xfrm>
              <a:off x="5605375" y="2216475"/>
              <a:ext cx="57475" cy="42150"/>
            </a:xfrm>
            <a:custGeom>
              <a:rect b="b" l="l" r="r" t="t"/>
              <a:pathLst>
                <a:path extrusionOk="0" h="1686" w="2299">
                  <a:moveTo>
                    <a:pt x="1" y="0"/>
                  </a:moveTo>
                  <a:lnTo>
                    <a:pt x="1" y="1685"/>
                  </a:lnTo>
                  <a:lnTo>
                    <a:pt x="657" y="1685"/>
                  </a:lnTo>
                  <a:lnTo>
                    <a:pt x="657" y="942"/>
                  </a:lnTo>
                  <a:cubicBezTo>
                    <a:pt x="640" y="601"/>
                    <a:pt x="893" y="430"/>
                    <a:pt x="1145" y="430"/>
                  </a:cubicBezTo>
                  <a:cubicBezTo>
                    <a:pt x="1398" y="430"/>
                    <a:pt x="1651" y="601"/>
                    <a:pt x="1634" y="942"/>
                  </a:cubicBezTo>
                  <a:lnTo>
                    <a:pt x="1634" y="1685"/>
                  </a:lnTo>
                  <a:lnTo>
                    <a:pt x="2299" y="1685"/>
                  </a:lnTo>
                  <a:lnTo>
                    <a:pt x="2299" y="0"/>
                  </a:ln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8FFD5"/>
                </a:solidFill>
              </a:endParaRPr>
            </a:p>
          </p:txBody>
        </p:sp>
        <p:sp>
          <p:nvSpPr>
            <p:cNvPr id="2487" name="Google Shape;2487;p149"/>
            <p:cNvSpPr/>
            <p:nvPr/>
          </p:nvSpPr>
          <p:spPr>
            <a:xfrm>
              <a:off x="5605375" y="2395775"/>
              <a:ext cx="252100" cy="57250"/>
            </a:xfrm>
            <a:custGeom>
              <a:rect b="b" l="l" r="r" t="t"/>
              <a:pathLst>
                <a:path extrusionOk="0" h="2290" w="10084">
                  <a:moveTo>
                    <a:pt x="1" y="0"/>
                  </a:moveTo>
                  <a:lnTo>
                    <a:pt x="1" y="2290"/>
                  </a:lnTo>
                  <a:lnTo>
                    <a:pt x="458" y="2290"/>
                  </a:lnTo>
                  <a:lnTo>
                    <a:pt x="458" y="1348"/>
                  </a:lnTo>
                  <a:cubicBezTo>
                    <a:pt x="441" y="1007"/>
                    <a:pt x="694" y="836"/>
                    <a:pt x="948" y="836"/>
                  </a:cubicBezTo>
                  <a:cubicBezTo>
                    <a:pt x="1202" y="836"/>
                    <a:pt x="1456" y="1007"/>
                    <a:pt x="1443" y="1348"/>
                  </a:cubicBezTo>
                  <a:lnTo>
                    <a:pt x="1443" y="2290"/>
                  </a:lnTo>
                  <a:lnTo>
                    <a:pt x="2100" y="2290"/>
                  </a:lnTo>
                  <a:lnTo>
                    <a:pt x="2100" y="1348"/>
                  </a:lnTo>
                  <a:cubicBezTo>
                    <a:pt x="2100" y="1024"/>
                    <a:pt x="2344" y="862"/>
                    <a:pt x="2588" y="862"/>
                  </a:cubicBezTo>
                  <a:cubicBezTo>
                    <a:pt x="2832" y="862"/>
                    <a:pt x="3077" y="1024"/>
                    <a:pt x="3077" y="1348"/>
                  </a:cubicBezTo>
                  <a:lnTo>
                    <a:pt x="3077" y="2290"/>
                  </a:lnTo>
                  <a:lnTo>
                    <a:pt x="3733" y="2290"/>
                  </a:lnTo>
                  <a:lnTo>
                    <a:pt x="3733" y="1348"/>
                  </a:lnTo>
                  <a:cubicBezTo>
                    <a:pt x="3733" y="1024"/>
                    <a:pt x="3979" y="862"/>
                    <a:pt x="4226" y="862"/>
                  </a:cubicBezTo>
                  <a:cubicBezTo>
                    <a:pt x="4472" y="862"/>
                    <a:pt x="4718" y="1024"/>
                    <a:pt x="4718" y="1348"/>
                  </a:cubicBezTo>
                  <a:lnTo>
                    <a:pt x="4718" y="2290"/>
                  </a:lnTo>
                  <a:lnTo>
                    <a:pt x="5375" y="2290"/>
                  </a:lnTo>
                  <a:lnTo>
                    <a:pt x="5375" y="1348"/>
                  </a:lnTo>
                  <a:cubicBezTo>
                    <a:pt x="5375" y="1024"/>
                    <a:pt x="5619" y="862"/>
                    <a:pt x="5863" y="862"/>
                  </a:cubicBezTo>
                  <a:cubicBezTo>
                    <a:pt x="6107" y="862"/>
                    <a:pt x="6351" y="1024"/>
                    <a:pt x="6351" y="1348"/>
                  </a:cubicBezTo>
                  <a:lnTo>
                    <a:pt x="6351" y="2290"/>
                  </a:lnTo>
                  <a:lnTo>
                    <a:pt x="7017" y="2290"/>
                  </a:lnTo>
                  <a:lnTo>
                    <a:pt x="7017" y="1348"/>
                  </a:lnTo>
                  <a:cubicBezTo>
                    <a:pt x="7017" y="1024"/>
                    <a:pt x="7261" y="862"/>
                    <a:pt x="7505" y="862"/>
                  </a:cubicBezTo>
                  <a:cubicBezTo>
                    <a:pt x="7749" y="862"/>
                    <a:pt x="7993" y="1024"/>
                    <a:pt x="7993" y="1348"/>
                  </a:cubicBezTo>
                  <a:lnTo>
                    <a:pt x="7993" y="2290"/>
                  </a:lnTo>
                  <a:lnTo>
                    <a:pt x="8650" y="2290"/>
                  </a:lnTo>
                  <a:lnTo>
                    <a:pt x="8650" y="1348"/>
                  </a:lnTo>
                  <a:cubicBezTo>
                    <a:pt x="8637" y="1007"/>
                    <a:pt x="8892" y="836"/>
                    <a:pt x="9145" y="836"/>
                  </a:cubicBezTo>
                  <a:cubicBezTo>
                    <a:pt x="9399" y="836"/>
                    <a:pt x="9652" y="1007"/>
                    <a:pt x="9635" y="1348"/>
                  </a:cubicBezTo>
                  <a:lnTo>
                    <a:pt x="9635" y="2290"/>
                  </a:lnTo>
                  <a:lnTo>
                    <a:pt x="10084" y="2290"/>
                  </a:lnTo>
                  <a:lnTo>
                    <a:pt x="10084" y="0"/>
                  </a:ln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8FFD5"/>
                </a:solidFill>
              </a:endParaRPr>
            </a:p>
          </p:txBody>
        </p:sp>
        <p:sp>
          <p:nvSpPr>
            <p:cNvPr id="2488" name="Google Shape;2488;p149"/>
            <p:cNvSpPr/>
            <p:nvPr/>
          </p:nvSpPr>
          <p:spPr>
            <a:xfrm>
              <a:off x="5897200" y="2231800"/>
              <a:ext cx="103500" cy="154700"/>
            </a:xfrm>
            <a:custGeom>
              <a:rect b="b" l="l" r="r" t="t"/>
              <a:pathLst>
                <a:path extrusionOk="0" h="6188" w="4140">
                  <a:moveTo>
                    <a:pt x="1" y="1"/>
                  </a:moveTo>
                  <a:lnTo>
                    <a:pt x="9" y="1072"/>
                  </a:lnTo>
                  <a:lnTo>
                    <a:pt x="329" y="1072"/>
                  </a:lnTo>
                  <a:cubicBezTo>
                    <a:pt x="372" y="1072"/>
                    <a:pt x="407" y="1107"/>
                    <a:pt x="407" y="1150"/>
                  </a:cubicBezTo>
                  <a:lnTo>
                    <a:pt x="407" y="1625"/>
                  </a:lnTo>
                  <a:lnTo>
                    <a:pt x="666" y="1116"/>
                  </a:lnTo>
                  <a:cubicBezTo>
                    <a:pt x="683" y="1090"/>
                    <a:pt x="712" y="1077"/>
                    <a:pt x="740" y="1077"/>
                  </a:cubicBezTo>
                  <a:cubicBezTo>
                    <a:pt x="768" y="1077"/>
                    <a:pt x="796" y="1090"/>
                    <a:pt x="813" y="1116"/>
                  </a:cubicBezTo>
                  <a:lnTo>
                    <a:pt x="3068" y="5617"/>
                  </a:lnTo>
                  <a:cubicBezTo>
                    <a:pt x="3068" y="5634"/>
                    <a:pt x="3068" y="5643"/>
                    <a:pt x="3077" y="5660"/>
                  </a:cubicBezTo>
                  <a:lnTo>
                    <a:pt x="3077" y="6187"/>
                  </a:lnTo>
                  <a:lnTo>
                    <a:pt x="4140" y="6187"/>
                  </a:lnTo>
                  <a:lnTo>
                    <a:pt x="4140" y="1"/>
                  </a:ln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8FFD5"/>
                </a:solidFill>
              </a:endParaRPr>
            </a:p>
          </p:txBody>
        </p:sp>
        <p:sp>
          <p:nvSpPr>
            <p:cNvPr id="2489" name="Google Shape;2489;p149"/>
            <p:cNvSpPr/>
            <p:nvPr/>
          </p:nvSpPr>
          <p:spPr>
            <a:xfrm>
              <a:off x="5897200" y="2216475"/>
              <a:ext cx="103500" cy="11250"/>
            </a:xfrm>
            <a:custGeom>
              <a:rect b="b" l="l" r="r" t="t"/>
              <a:pathLst>
                <a:path extrusionOk="0" h="450" w="4140">
                  <a:moveTo>
                    <a:pt x="1" y="0"/>
                  </a:moveTo>
                  <a:lnTo>
                    <a:pt x="1" y="450"/>
                  </a:lnTo>
                  <a:lnTo>
                    <a:pt x="4140" y="450"/>
                  </a:lnTo>
                  <a:lnTo>
                    <a:pt x="4140" y="0"/>
                  </a:ln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8FFD5"/>
                </a:solidFill>
              </a:endParaRPr>
            </a:p>
          </p:txBody>
        </p:sp>
        <p:sp>
          <p:nvSpPr>
            <p:cNvPr id="2490" name="Google Shape;2490;p149"/>
            <p:cNvSpPr/>
            <p:nvPr/>
          </p:nvSpPr>
          <p:spPr>
            <a:xfrm>
              <a:off x="5897200" y="2200500"/>
              <a:ext cx="108050" cy="11900"/>
            </a:xfrm>
            <a:custGeom>
              <a:rect b="b" l="l" r="r" t="t"/>
              <a:pathLst>
                <a:path extrusionOk="0" h="476" w="4322">
                  <a:moveTo>
                    <a:pt x="269" y="0"/>
                  </a:moveTo>
                  <a:cubicBezTo>
                    <a:pt x="208" y="138"/>
                    <a:pt x="113" y="277"/>
                    <a:pt x="1" y="389"/>
                  </a:cubicBezTo>
                  <a:lnTo>
                    <a:pt x="1" y="475"/>
                  </a:lnTo>
                  <a:lnTo>
                    <a:pt x="4166" y="475"/>
                  </a:lnTo>
                  <a:lnTo>
                    <a:pt x="4321" y="26"/>
                  </a:lnTo>
                  <a:lnTo>
                    <a:pt x="329" y="26"/>
                  </a:lnTo>
                  <a:cubicBezTo>
                    <a:pt x="312" y="26"/>
                    <a:pt x="286" y="17"/>
                    <a:pt x="269" y="0"/>
                  </a:cubicBez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8FFD5"/>
                </a:solidFill>
              </a:endParaRPr>
            </a:p>
          </p:txBody>
        </p:sp>
        <p:sp>
          <p:nvSpPr>
            <p:cNvPr id="2491" name="Google Shape;2491;p149"/>
            <p:cNvSpPr/>
            <p:nvPr/>
          </p:nvSpPr>
          <p:spPr>
            <a:xfrm>
              <a:off x="5974100" y="2390575"/>
              <a:ext cx="26825" cy="62450"/>
            </a:xfrm>
            <a:custGeom>
              <a:rect b="b" l="l" r="r" t="t"/>
              <a:pathLst>
                <a:path extrusionOk="0" h="2498" w="1073">
                  <a:moveTo>
                    <a:pt x="1" y="1"/>
                  </a:moveTo>
                  <a:lnTo>
                    <a:pt x="1" y="2498"/>
                  </a:lnTo>
                  <a:lnTo>
                    <a:pt x="1072" y="2498"/>
                  </a:lnTo>
                  <a:lnTo>
                    <a:pt x="1072" y="122"/>
                  </a:lnTo>
                  <a:lnTo>
                    <a:pt x="1072" y="1"/>
                  </a:ln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8FFD5"/>
                </a:solidFill>
              </a:endParaRPr>
            </a:p>
          </p:txBody>
        </p:sp>
        <p:sp>
          <p:nvSpPr>
            <p:cNvPr id="2492" name="Google Shape;2492;p149"/>
            <p:cNvSpPr/>
            <p:nvPr/>
          </p:nvSpPr>
          <p:spPr>
            <a:xfrm>
              <a:off x="5861575" y="2395775"/>
              <a:ext cx="108450" cy="77775"/>
            </a:xfrm>
            <a:custGeom>
              <a:rect b="b" l="l" r="r" t="t"/>
              <a:pathLst>
                <a:path extrusionOk="0" h="3111" w="4338">
                  <a:moveTo>
                    <a:pt x="0" y="0"/>
                  </a:moveTo>
                  <a:lnTo>
                    <a:pt x="0" y="3111"/>
                  </a:lnTo>
                  <a:lnTo>
                    <a:pt x="4338" y="3111"/>
                  </a:lnTo>
                  <a:lnTo>
                    <a:pt x="4338" y="0"/>
                  </a:ln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8FFD5"/>
                </a:solidFill>
              </a:endParaRPr>
            </a:p>
          </p:txBody>
        </p:sp>
        <p:sp>
          <p:nvSpPr>
            <p:cNvPr id="2493" name="Google Shape;2493;p149"/>
            <p:cNvSpPr/>
            <p:nvPr/>
          </p:nvSpPr>
          <p:spPr>
            <a:xfrm>
              <a:off x="5748800" y="2349525"/>
              <a:ext cx="120125" cy="42150"/>
            </a:xfrm>
            <a:custGeom>
              <a:rect b="b" l="l" r="r" t="t"/>
              <a:pathLst>
                <a:path extrusionOk="0" h="1686" w="4805">
                  <a:moveTo>
                    <a:pt x="1" y="1"/>
                  </a:moveTo>
                  <a:lnTo>
                    <a:pt x="1" y="1686"/>
                  </a:lnTo>
                  <a:lnTo>
                    <a:pt x="4347" y="1686"/>
                  </a:lnTo>
                  <a:lnTo>
                    <a:pt x="4347" y="951"/>
                  </a:lnTo>
                  <a:cubicBezTo>
                    <a:pt x="4347" y="943"/>
                    <a:pt x="4347" y="925"/>
                    <a:pt x="4356" y="917"/>
                  </a:cubicBezTo>
                  <a:lnTo>
                    <a:pt x="4805" y="10"/>
                  </a:lnTo>
                  <a:lnTo>
                    <a:pt x="1" y="1"/>
                  </a:ln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8FFD5"/>
                </a:solidFill>
              </a:endParaRPr>
            </a:p>
          </p:txBody>
        </p:sp>
        <p:sp>
          <p:nvSpPr>
            <p:cNvPr id="2494" name="Google Shape;2494;p149"/>
            <p:cNvSpPr/>
            <p:nvPr/>
          </p:nvSpPr>
          <p:spPr>
            <a:xfrm>
              <a:off x="5861575" y="2375250"/>
              <a:ext cx="108450" cy="16425"/>
            </a:xfrm>
            <a:custGeom>
              <a:rect b="b" l="l" r="r" t="t"/>
              <a:pathLst>
                <a:path extrusionOk="0" h="657" w="4338">
                  <a:moveTo>
                    <a:pt x="0" y="0"/>
                  </a:moveTo>
                  <a:lnTo>
                    <a:pt x="0" y="657"/>
                  </a:lnTo>
                  <a:lnTo>
                    <a:pt x="4338" y="657"/>
                  </a:lnTo>
                  <a:lnTo>
                    <a:pt x="4338" y="536"/>
                  </a:lnTo>
                  <a:lnTo>
                    <a:pt x="4338" y="0"/>
                  </a:ln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8FFD5"/>
                </a:solidFill>
              </a:endParaRPr>
            </a:p>
          </p:txBody>
        </p:sp>
        <p:sp>
          <p:nvSpPr>
            <p:cNvPr id="2495" name="Google Shape;2495;p149"/>
            <p:cNvSpPr/>
            <p:nvPr/>
          </p:nvSpPr>
          <p:spPr>
            <a:xfrm>
              <a:off x="5974100" y="2457100"/>
              <a:ext cx="26825" cy="16450"/>
            </a:xfrm>
            <a:custGeom>
              <a:rect b="b" l="l" r="r" t="t"/>
              <a:pathLst>
                <a:path extrusionOk="0" h="658" w="1073">
                  <a:moveTo>
                    <a:pt x="1" y="1"/>
                  </a:moveTo>
                  <a:lnTo>
                    <a:pt x="1" y="658"/>
                  </a:lnTo>
                  <a:lnTo>
                    <a:pt x="1072" y="658"/>
                  </a:lnTo>
                  <a:lnTo>
                    <a:pt x="1072" y="1"/>
                  </a:ln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8FFD5"/>
                </a:solidFill>
              </a:endParaRPr>
            </a:p>
          </p:txBody>
        </p:sp>
        <p:sp>
          <p:nvSpPr>
            <p:cNvPr id="2496" name="Google Shape;2496;p149"/>
            <p:cNvSpPr/>
            <p:nvPr/>
          </p:nvSpPr>
          <p:spPr>
            <a:xfrm>
              <a:off x="5648575" y="2134400"/>
              <a:ext cx="34600" cy="67850"/>
            </a:xfrm>
            <a:custGeom>
              <a:rect b="b" l="l" r="r" t="t"/>
              <a:pathLst>
                <a:path extrusionOk="0" h="2714" w="1384">
                  <a:moveTo>
                    <a:pt x="1" y="0"/>
                  </a:moveTo>
                  <a:lnTo>
                    <a:pt x="1" y="0"/>
                  </a:lnTo>
                  <a:cubicBezTo>
                    <a:pt x="268" y="441"/>
                    <a:pt x="536" y="1028"/>
                    <a:pt x="536" y="1564"/>
                  </a:cubicBezTo>
                  <a:cubicBezTo>
                    <a:pt x="528" y="2212"/>
                    <a:pt x="372" y="2549"/>
                    <a:pt x="243" y="2713"/>
                  </a:cubicBezTo>
                  <a:lnTo>
                    <a:pt x="830" y="2713"/>
                  </a:lnTo>
                  <a:cubicBezTo>
                    <a:pt x="1383" y="2126"/>
                    <a:pt x="1063" y="1071"/>
                    <a:pt x="597" y="596"/>
                  </a:cubicBezTo>
                  <a:cubicBezTo>
                    <a:pt x="407" y="406"/>
                    <a:pt x="191" y="190"/>
                    <a:pt x="1" y="0"/>
                  </a:cubicBez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8FFD5"/>
                </a:solidFill>
              </a:endParaRPr>
            </a:p>
          </p:txBody>
        </p:sp>
        <p:sp>
          <p:nvSpPr>
            <p:cNvPr id="2497" name="Google Shape;2497;p149"/>
            <p:cNvSpPr/>
            <p:nvPr/>
          </p:nvSpPr>
          <p:spPr>
            <a:xfrm>
              <a:off x="5646850" y="2042150"/>
              <a:ext cx="49925" cy="83200"/>
            </a:xfrm>
            <a:custGeom>
              <a:rect b="b" l="l" r="r" t="t"/>
              <a:pathLst>
                <a:path extrusionOk="0" h="3328" w="1997">
                  <a:moveTo>
                    <a:pt x="1996" y="1"/>
                  </a:moveTo>
                  <a:lnTo>
                    <a:pt x="1996" y="1"/>
                  </a:lnTo>
                  <a:cubicBezTo>
                    <a:pt x="1685" y="303"/>
                    <a:pt x="1279" y="709"/>
                    <a:pt x="986" y="1012"/>
                  </a:cubicBezTo>
                  <a:cubicBezTo>
                    <a:pt x="519" y="1478"/>
                    <a:pt x="1" y="2740"/>
                    <a:pt x="553" y="3327"/>
                  </a:cubicBezTo>
                  <a:lnTo>
                    <a:pt x="1547" y="3327"/>
                  </a:lnTo>
                  <a:cubicBezTo>
                    <a:pt x="1418" y="3163"/>
                    <a:pt x="1253" y="2826"/>
                    <a:pt x="1253" y="2187"/>
                  </a:cubicBezTo>
                  <a:cubicBezTo>
                    <a:pt x="1253" y="1504"/>
                    <a:pt x="1685" y="571"/>
                    <a:pt x="1996" y="1"/>
                  </a:cubicBez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8FFD5"/>
                </a:solidFill>
              </a:endParaRPr>
            </a:p>
          </p:txBody>
        </p:sp>
        <p:sp>
          <p:nvSpPr>
            <p:cNvPr id="2498" name="Google Shape;2498;p149"/>
            <p:cNvSpPr/>
            <p:nvPr/>
          </p:nvSpPr>
          <p:spPr>
            <a:xfrm>
              <a:off x="5663050" y="2129425"/>
              <a:ext cx="85575" cy="6275"/>
            </a:xfrm>
            <a:custGeom>
              <a:rect b="b" l="l" r="r" t="t"/>
              <a:pathLst>
                <a:path extrusionOk="0" h="251" w="3423">
                  <a:moveTo>
                    <a:pt x="1" y="0"/>
                  </a:moveTo>
                  <a:lnTo>
                    <a:pt x="122" y="251"/>
                  </a:lnTo>
                  <a:lnTo>
                    <a:pt x="3301" y="251"/>
                  </a:lnTo>
                  <a:lnTo>
                    <a:pt x="3422" y="0"/>
                  </a:ln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8FFD5"/>
                </a:solidFill>
              </a:endParaRPr>
            </a:p>
          </p:txBody>
        </p:sp>
        <p:sp>
          <p:nvSpPr>
            <p:cNvPr id="2499" name="Google Shape;2499;p149"/>
            <p:cNvSpPr/>
            <p:nvPr/>
          </p:nvSpPr>
          <p:spPr>
            <a:xfrm>
              <a:off x="5707775" y="2244125"/>
              <a:ext cx="35875" cy="75850"/>
            </a:xfrm>
            <a:custGeom>
              <a:rect b="b" l="l" r="r" t="t"/>
              <a:pathLst>
                <a:path extrusionOk="0" h="3034" w="1435">
                  <a:moveTo>
                    <a:pt x="0" y="0"/>
                  </a:moveTo>
                  <a:lnTo>
                    <a:pt x="0" y="3033"/>
                  </a:lnTo>
                  <a:lnTo>
                    <a:pt x="1434" y="3033"/>
                  </a:lnTo>
                  <a:lnTo>
                    <a:pt x="0" y="0"/>
                  </a:ln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8FFD5"/>
                </a:solidFill>
              </a:endParaRPr>
            </a:p>
          </p:txBody>
        </p:sp>
        <p:sp>
          <p:nvSpPr>
            <p:cNvPr id="2500" name="Google Shape;2500;p149"/>
            <p:cNvSpPr/>
            <p:nvPr/>
          </p:nvSpPr>
          <p:spPr>
            <a:xfrm>
              <a:off x="5666950" y="2216475"/>
              <a:ext cx="81675" cy="6275"/>
            </a:xfrm>
            <a:custGeom>
              <a:rect b="b" l="l" r="r" t="t"/>
              <a:pathLst>
                <a:path extrusionOk="0" h="251" w="3267">
                  <a:moveTo>
                    <a:pt x="0" y="0"/>
                  </a:moveTo>
                  <a:lnTo>
                    <a:pt x="0" y="251"/>
                  </a:lnTo>
                  <a:lnTo>
                    <a:pt x="3145" y="251"/>
                  </a:lnTo>
                  <a:lnTo>
                    <a:pt x="3266" y="0"/>
                  </a:ln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8FFD5"/>
                </a:solidFill>
              </a:endParaRPr>
            </a:p>
          </p:txBody>
        </p:sp>
        <p:sp>
          <p:nvSpPr>
            <p:cNvPr id="2501" name="Google Shape;2501;p149"/>
            <p:cNvSpPr/>
            <p:nvPr/>
          </p:nvSpPr>
          <p:spPr>
            <a:xfrm>
              <a:off x="5666950" y="2226850"/>
              <a:ext cx="77775" cy="86200"/>
            </a:xfrm>
            <a:custGeom>
              <a:rect b="b" l="l" r="r" t="t"/>
              <a:pathLst>
                <a:path extrusionOk="0" h="3448" w="3111">
                  <a:moveTo>
                    <a:pt x="0" y="0"/>
                  </a:moveTo>
                  <a:lnTo>
                    <a:pt x="0" y="3448"/>
                  </a:lnTo>
                  <a:lnTo>
                    <a:pt x="1486" y="285"/>
                  </a:lnTo>
                  <a:cubicBezTo>
                    <a:pt x="1499" y="259"/>
                    <a:pt x="1527" y="246"/>
                    <a:pt x="1556" y="246"/>
                  </a:cubicBezTo>
                  <a:cubicBezTo>
                    <a:pt x="1586" y="246"/>
                    <a:pt x="1616" y="259"/>
                    <a:pt x="1633" y="285"/>
                  </a:cubicBezTo>
                  <a:lnTo>
                    <a:pt x="3111" y="3448"/>
                  </a:lnTo>
                  <a:lnTo>
                    <a:pt x="3111" y="0"/>
                  </a:ln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8FFD5"/>
                </a:solidFill>
              </a:endParaRPr>
            </a:p>
          </p:txBody>
        </p:sp>
        <p:sp>
          <p:nvSpPr>
            <p:cNvPr id="2502" name="Google Shape;2502;p149"/>
            <p:cNvSpPr/>
            <p:nvPr/>
          </p:nvSpPr>
          <p:spPr>
            <a:xfrm>
              <a:off x="5666950" y="2139800"/>
              <a:ext cx="77775" cy="72600"/>
            </a:xfrm>
            <a:custGeom>
              <a:rect b="b" l="l" r="r" t="t"/>
              <a:pathLst>
                <a:path extrusionOk="0" h="2904" w="3111">
                  <a:moveTo>
                    <a:pt x="1560" y="674"/>
                  </a:moveTo>
                  <a:cubicBezTo>
                    <a:pt x="1797" y="674"/>
                    <a:pt x="2035" y="830"/>
                    <a:pt x="2048" y="1141"/>
                  </a:cubicBezTo>
                  <a:lnTo>
                    <a:pt x="2048" y="2376"/>
                  </a:lnTo>
                  <a:cubicBezTo>
                    <a:pt x="2048" y="2419"/>
                    <a:pt x="2013" y="2454"/>
                    <a:pt x="1970" y="2454"/>
                  </a:cubicBezTo>
                  <a:lnTo>
                    <a:pt x="1149" y="2454"/>
                  </a:lnTo>
                  <a:cubicBezTo>
                    <a:pt x="1106" y="2454"/>
                    <a:pt x="1071" y="2419"/>
                    <a:pt x="1071" y="2376"/>
                  </a:cubicBezTo>
                  <a:lnTo>
                    <a:pt x="1071" y="1141"/>
                  </a:lnTo>
                  <a:cubicBezTo>
                    <a:pt x="1084" y="830"/>
                    <a:pt x="1322" y="674"/>
                    <a:pt x="1560" y="674"/>
                  </a:cubicBezTo>
                  <a:close/>
                  <a:moveTo>
                    <a:pt x="0" y="0"/>
                  </a:moveTo>
                  <a:lnTo>
                    <a:pt x="0" y="294"/>
                  </a:lnTo>
                  <a:cubicBezTo>
                    <a:pt x="501" y="838"/>
                    <a:pt x="812" y="1979"/>
                    <a:pt x="190" y="2627"/>
                  </a:cubicBezTo>
                  <a:lnTo>
                    <a:pt x="52" y="2903"/>
                  </a:lnTo>
                  <a:lnTo>
                    <a:pt x="3111" y="2903"/>
                  </a:lnTo>
                  <a:lnTo>
                    <a:pt x="3111" y="0"/>
                  </a:ln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8FFD5"/>
                </a:solidFill>
              </a:endParaRPr>
            </a:p>
          </p:txBody>
        </p:sp>
        <p:sp>
          <p:nvSpPr>
            <p:cNvPr id="2503" name="Google Shape;2503;p149"/>
            <p:cNvSpPr/>
            <p:nvPr/>
          </p:nvSpPr>
          <p:spPr>
            <a:xfrm>
              <a:off x="5601500" y="2206325"/>
              <a:ext cx="65250" cy="6075"/>
            </a:xfrm>
            <a:custGeom>
              <a:rect b="b" l="l" r="r" t="t"/>
              <a:pathLst>
                <a:path extrusionOk="0" h="243" w="2610">
                  <a:moveTo>
                    <a:pt x="0" y="0"/>
                  </a:moveTo>
                  <a:lnTo>
                    <a:pt x="130" y="242"/>
                  </a:lnTo>
                  <a:lnTo>
                    <a:pt x="2488" y="242"/>
                  </a:lnTo>
                  <a:lnTo>
                    <a:pt x="2609" y="0"/>
                  </a:ln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8FFD5"/>
                </a:solidFill>
              </a:endParaRPr>
            </a:p>
          </p:txBody>
        </p:sp>
        <p:sp>
          <p:nvSpPr>
            <p:cNvPr id="2504" name="Google Shape;2504;p149"/>
            <p:cNvSpPr/>
            <p:nvPr/>
          </p:nvSpPr>
          <p:spPr>
            <a:xfrm>
              <a:off x="5605375" y="2262700"/>
              <a:ext cx="57475" cy="6075"/>
            </a:xfrm>
            <a:custGeom>
              <a:rect b="b" l="l" r="r" t="t"/>
              <a:pathLst>
                <a:path extrusionOk="0" h="243" w="2299">
                  <a:moveTo>
                    <a:pt x="1" y="0"/>
                  </a:moveTo>
                  <a:lnTo>
                    <a:pt x="1" y="242"/>
                  </a:lnTo>
                  <a:lnTo>
                    <a:pt x="2299" y="242"/>
                  </a:lnTo>
                  <a:lnTo>
                    <a:pt x="2299" y="0"/>
                  </a:ln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8FFD5"/>
                </a:solidFill>
              </a:endParaRPr>
            </a:p>
          </p:txBody>
        </p:sp>
        <p:sp>
          <p:nvSpPr>
            <p:cNvPr id="2505" name="Google Shape;2505;p149"/>
            <p:cNvSpPr/>
            <p:nvPr/>
          </p:nvSpPr>
          <p:spPr>
            <a:xfrm>
              <a:off x="5605375" y="2272850"/>
              <a:ext cx="57475" cy="118825"/>
            </a:xfrm>
            <a:custGeom>
              <a:rect b="b" l="l" r="r" t="t"/>
              <a:pathLst>
                <a:path extrusionOk="0" h="4753" w="2299">
                  <a:moveTo>
                    <a:pt x="1" y="1"/>
                  </a:moveTo>
                  <a:lnTo>
                    <a:pt x="1" y="4753"/>
                  </a:lnTo>
                  <a:lnTo>
                    <a:pt x="2299" y="4753"/>
                  </a:lnTo>
                  <a:lnTo>
                    <a:pt x="2299" y="1"/>
                  </a:ln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8FFD5"/>
                </a:solidFill>
              </a:endParaRPr>
            </a:p>
          </p:txBody>
        </p:sp>
        <p:sp>
          <p:nvSpPr>
            <p:cNvPr id="2506" name="Google Shape;2506;p149"/>
            <p:cNvSpPr/>
            <p:nvPr/>
          </p:nvSpPr>
          <p:spPr>
            <a:xfrm>
              <a:off x="5585275" y="2134175"/>
              <a:ext cx="34600" cy="68075"/>
            </a:xfrm>
            <a:custGeom>
              <a:rect b="b" l="l" r="r" t="t"/>
              <a:pathLst>
                <a:path extrusionOk="0" h="2723" w="1384">
                  <a:moveTo>
                    <a:pt x="1383" y="0"/>
                  </a:moveTo>
                  <a:cubicBezTo>
                    <a:pt x="1185" y="199"/>
                    <a:pt x="977" y="415"/>
                    <a:pt x="787" y="605"/>
                  </a:cubicBezTo>
                  <a:cubicBezTo>
                    <a:pt x="312" y="1080"/>
                    <a:pt x="1" y="2135"/>
                    <a:pt x="554" y="2722"/>
                  </a:cubicBezTo>
                  <a:lnTo>
                    <a:pt x="1142" y="2722"/>
                  </a:lnTo>
                  <a:cubicBezTo>
                    <a:pt x="1012" y="2558"/>
                    <a:pt x="848" y="2221"/>
                    <a:pt x="848" y="1573"/>
                  </a:cubicBezTo>
                  <a:cubicBezTo>
                    <a:pt x="848" y="1037"/>
                    <a:pt x="1116" y="450"/>
                    <a:pt x="1383" y="0"/>
                  </a:cubicBez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8FFD5"/>
                </a:solidFill>
              </a:endParaRPr>
            </a:p>
          </p:txBody>
        </p:sp>
        <p:sp>
          <p:nvSpPr>
            <p:cNvPr id="2507" name="Google Shape;2507;p149"/>
            <p:cNvSpPr/>
            <p:nvPr/>
          </p:nvSpPr>
          <p:spPr>
            <a:xfrm>
              <a:off x="5668025" y="2244125"/>
              <a:ext cx="35875" cy="75850"/>
            </a:xfrm>
            <a:custGeom>
              <a:rect b="b" l="l" r="r" t="t"/>
              <a:pathLst>
                <a:path extrusionOk="0" h="3034" w="1435">
                  <a:moveTo>
                    <a:pt x="1435" y="0"/>
                  </a:moveTo>
                  <a:lnTo>
                    <a:pt x="0" y="3033"/>
                  </a:lnTo>
                  <a:lnTo>
                    <a:pt x="1435" y="3033"/>
                  </a:lnTo>
                  <a:lnTo>
                    <a:pt x="1435" y="0"/>
                  </a:ln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8FFD5"/>
                </a:solidFill>
              </a:endParaRPr>
            </a:p>
          </p:txBody>
        </p:sp>
        <p:sp>
          <p:nvSpPr>
            <p:cNvPr id="2508" name="Google Shape;2508;p149"/>
            <p:cNvSpPr/>
            <p:nvPr/>
          </p:nvSpPr>
          <p:spPr>
            <a:xfrm>
              <a:off x="5682275" y="2015800"/>
              <a:ext cx="47125" cy="109750"/>
            </a:xfrm>
            <a:custGeom>
              <a:rect b="b" l="l" r="r" t="t"/>
              <a:pathLst>
                <a:path extrusionOk="0" h="4390" w="1885">
                  <a:moveTo>
                    <a:pt x="938" y="0"/>
                  </a:moveTo>
                  <a:cubicBezTo>
                    <a:pt x="897" y="0"/>
                    <a:pt x="856" y="26"/>
                    <a:pt x="856" y="78"/>
                  </a:cubicBezTo>
                  <a:lnTo>
                    <a:pt x="856" y="208"/>
                  </a:lnTo>
                  <a:lnTo>
                    <a:pt x="735" y="208"/>
                  </a:lnTo>
                  <a:cubicBezTo>
                    <a:pt x="631" y="208"/>
                    <a:pt x="631" y="372"/>
                    <a:pt x="735" y="372"/>
                  </a:cubicBezTo>
                  <a:lnTo>
                    <a:pt x="865" y="372"/>
                  </a:lnTo>
                  <a:lnTo>
                    <a:pt x="865" y="873"/>
                  </a:lnTo>
                  <a:cubicBezTo>
                    <a:pt x="579" y="1374"/>
                    <a:pt x="1" y="2489"/>
                    <a:pt x="1" y="3241"/>
                  </a:cubicBezTo>
                  <a:cubicBezTo>
                    <a:pt x="1" y="4087"/>
                    <a:pt x="286" y="4338"/>
                    <a:pt x="346" y="4390"/>
                  </a:cubicBezTo>
                  <a:lnTo>
                    <a:pt x="1530" y="4390"/>
                  </a:lnTo>
                  <a:cubicBezTo>
                    <a:pt x="1599" y="4338"/>
                    <a:pt x="1884" y="4087"/>
                    <a:pt x="1884" y="3241"/>
                  </a:cubicBezTo>
                  <a:cubicBezTo>
                    <a:pt x="1884" y="2480"/>
                    <a:pt x="1305" y="1374"/>
                    <a:pt x="1020" y="873"/>
                  </a:cubicBezTo>
                  <a:lnTo>
                    <a:pt x="1020" y="372"/>
                  </a:lnTo>
                  <a:lnTo>
                    <a:pt x="1141" y="372"/>
                  </a:lnTo>
                  <a:cubicBezTo>
                    <a:pt x="1253" y="372"/>
                    <a:pt x="1253" y="208"/>
                    <a:pt x="1141" y="208"/>
                  </a:cubicBezTo>
                  <a:lnTo>
                    <a:pt x="1020" y="208"/>
                  </a:lnTo>
                  <a:lnTo>
                    <a:pt x="1020" y="78"/>
                  </a:lnTo>
                  <a:cubicBezTo>
                    <a:pt x="1020" y="26"/>
                    <a:pt x="979" y="0"/>
                    <a:pt x="938" y="0"/>
                  </a:cubicBez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8FFD5"/>
                </a:solidFill>
              </a:endParaRPr>
            </a:p>
          </p:txBody>
        </p:sp>
        <p:sp>
          <p:nvSpPr>
            <p:cNvPr id="2509" name="Google Shape;2509;p149"/>
            <p:cNvSpPr/>
            <p:nvPr/>
          </p:nvSpPr>
          <p:spPr>
            <a:xfrm>
              <a:off x="5610550" y="2102850"/>
              <a:ext cx="47125" cy="99400"/>
            </a:xfrm>
            <a:custGeom>
              <a:rect b="b" l="l" r="r" t="t"/>
              <a:pathLst>
                <a:path extrusionOk="0" h="3976" w="1885">
                  <a:moveTo>
                    <a:pt x="938" y="1"/>
                  </a:moveTo>
                  <a:cubicBezTo>
                    <a:pt x="897" y="1"/>
                    <a:pt x="856" y="26"/>
                    <a:pt x="856" y="78"/>
                  </a:cubicBezTo>
                  <a:lnTo>
                    <a:pt x="856" y="208"/>
                  </a:lnTo>
                  <a:lnTo>
                    <a:pt x="735" y="208"/>
                  </a:lnTo>
                  <a:cubicBezTo>
                    <a:pt x="623" y="208"/>
                    <a:pt x="623" y="363"/>
                    <a:pt x="735" y="363"/>
                  </a:cubicBezTo>
                  <a:lnTo>
                    <a:pt x="865" y="363"/>
                  </a:lnTo>
                  <a:lnTo>
                    <a:pt x="865" y="813"/>
                  </a:lnTo>
                  <a:cubicBezTo>
                    <a:pt x="588" y="1193"/>
                    <a:pt x="1" y="2074"/>
                    <a:pt x="1" y="2826"/>
                  </a:cubicBezTo>
                  <a:cubicBezTo>
                    <a:pt x="1" y="3673"/>
                    <a:pt x="286" y="3932"/>
                    <a:pt x="347" y="3975"/>
                  </a:cubicBezTo>
                  <a:lnTo>
                    <a:pt x="1530" y="3975"/>
                  </a:lnTo>
                  <a:cubicBezTo>
                    <a:pt x="1599" y="3932"/>
                    <a:pt x="1885" y="3673"/>
                    <a:pt x="1885" y="2826"/>
                  </a:cubicBezTo>
                  <a:cubicBezTo>
                    <a:pt x="1885" y="2074"/>
                    <a:pt x="1297" y="1193"/>
                    <a:pt x="1020" y="813"/>
                  </a:cubicBezTo>
                  <a:lnTo>
                    <a:pt x="1020" y="363"/>
                  </a:lnTo>
                  <a:lnTo>
                    <a:pt x="1141" y="363"/>
                  </a:lnTo>
                  <a:cubicBezTo>
                    <a:pt x="1254" y="363"/>
                    <a:pt x="1254" y="208"/>
                    <a:pt x="1141" y="208"/>
                  </a:cubicBezTo>
                  <a:lnTo>
                    <a:pt x="1020" y="208"/>
                  </a:lnTo>
                  <a:lnTo>
                    <a:pt x="1020" y="78"/>
                  </a:lnTo>
                  <a:cubicBezTo>
                    <a:pt x="1020" y="26"/>
                    <a:pt x="979" y="1"/>
                    <a:pt x="938" y="1"/>
                  </a:cubicBez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8FFD5"/>
                </a:solidFill>
              </a:endParaRPr>
            </a:p>
          </p:txBody>
        </p:sp>
        <p:sp>
          <p:nvSpPr>
            <p:cNvPr id="2510" name="Google Shape;2510;p149"/>
            <p:cNvSpPr/>
            <p:nvPr/>
          </p:nvSpPr>
          <p:spPr>
            <a:xfrm>
              <a:off x="5841050" y="2108025"/>
              <a:ext cx="47100" cy="99400"/>
            </a:xfrm>
            <a:custGeom>
              <a:rect b="b" l="l" r="r" t="t"/>
              <a:pathLst>
                <a:path extrusionOk="0" h="3976" w="1884">
                  <a:moveTo>
                    <a:pt x="938" y="1"/>
                  </a:moveTo>
                  <a:cubicBezTo>
                    <a:pt x="897" y="1"/>
                    <a:pt x="856" y="27"/>
                    <a:pt x="856" y="79"/>
                  </a:cubicBezTo>
                  <a:lnTo>
                    <a:pt x="856" y="200"/>
                  </a:lnTo>
                  <a:lnTo>
                    <a:pt x="735" y="200"/>
                  </a:lnTo>
                  <a:cubicBezTo>
                    <a:pt x="692" y="208"/>
                    <a:pt x="657" y="243"/>
                    <a:pt x="657" y="286"/>
                  </a:cubicBezTo>
                  <a:cubicBezTo>
                    <a:pt x="657" y="329"/>
                    <a:pt x="692" y="364"/>
                    <a:pt x="743" y="364"/>
                  </a:cubicBezTo>
                  <a:lnTo>
                    <a:pt x="864" y="364"/>
                  </a:lnTo>
                  <a:lnTo>
                    <a:pt x="864" y="813"/>
                  </a:lnTo>
                  <a:cubicBezTo>
                    <a:pt x="579" y="1185"/>
                    <a:pt x="0" y="2075"/>
                    <a:pt x="0" y="2826"/>
                  </a:cubicBezTo>
                  <a:cubicBezTo>
                    <a:pt x="0" y="3708"/>
                    <a:pt x="467" y="3941"/>
                    <a:pt x="545" y="3976"/>
                  </a:cubicBezTo>
                  <a:lnTo>
                    <a:pt x="1331" y="3976"/>
                  </a:lnTo>
                  <a:cubicBezTo>
                    <a:pt x="1417" y="3941"/>
                    <a:pt x="1884" y="3708"/>
                    <a:pt x="1884" y="2826"/>
                  </a:cubicBezTo>
                  <a:cubicBezTo>
                    <a:pt x="1884" y="2066"/>
                    <a:pt x="1296" y="1185"/>
                    <a:pt x="1020" y="813"/>
                  </a:cubicBezTo>
                  <a:lnTo>
                    <a:pt x="1020" y="364"/>
                  </a:lnTo>
                  <a:lnTo>
                    <a:pt x="1141" y="364"/>
                  </a:lnTo>
                  <a:cubicBezTo>
                    <a:pt x="1245" y="364"/>
                    <a:pt x="1245" y="200"/>
                    <a:pt x="1141" y="200"/>
                  </a:cubicBezTo>
                  <a:lnTo>
                    <a:pt x="1020" y="200"/>
                  </a:lnTo>
                  <a:lnTo>
                    <a:pt x="1020" y="79"/>
                  </a:lnTo>
                  <a:cubicBezTo>
                    <a:pt x="1020" y="27"/>
                    <a:pt x="979" y="1"/>
                    <a:pt x="938" y="1"/>
                  </a:cubicBez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8FFD5"/>
                </a:solidFill>
              </a:endParaRPr>
            </a:p>
          </p:txBody>
        </p:sp>
        <p:sp>
          <p:nvSpPr>
            <p:cNvPr id="2511" name="Google Shape;2511;p149"/>
            <p:cNvSpPr/>
            <p:nvPr/>
          </p:nvSpPr>
          <p:spPr>
            <a:xfrm>
              <a:off x="5928100" y="2036150"/>
              <a:ext cx="47325" cy="99550"/>
            </a:xfrm>
            <a:custGeom>
              <a:rect b="b" l="l" r="r" t="t"/>
              <a:pathLst>
                <a:path extrusionOk="0" h="3982" w="1893">
                  <a:moveTo>
                    <a:pt x="947" y="1"/>
                  </a:moveTo>
                  <a:cubicBezTo>
                    <a:pt x="906" y="1"/>
                    <a:pt x="864" y="29"/>
                    <a:pt x="864" y="85"/>
                  </a:cubicBezTo>
                  <a:lnTo>
                    <a:pt x="864" y="206"/>
                  </a:lnTo>
                  <a:lnTo>
                    <a:pt x="744" y="206"/>
                  </a:lnTo>
                  <a:cubicBezTo>
                    <a:pt x="631" y="206"/>
                    <a:pt x="631" y="370"/>
                    <a:pt x="744" y="370"/>
                  </a:cubicBezTo>
                  <a:lnTo>
                    <a:pt x="864" y="370"/>
                  </a:lnTo>
                  <a:lnTo>
                    <a:pt x="864" y="819"/>
                  </a:lnTo>
                  <a:cubicBezTo>
                    <a:pt x="588" y="1191"/>
                    <a:pt x="0" y="2081"/>
                    <a:pt x="0" y="2833"/>
                  </a:cubicBezTo>
                  <a:cubicBezTo>
                    <a:pt x="0" y="3714"/>
                    <a:pt x="476" y="3947"/>
                    <a:pt x="553" y="3982"/>
                  </a:cubicBezTo>
                  <a:lnTo>
                    <a:pt x="1340" y="3982"/>
                  </a:lnTo>
                  <a:cubicBezTo>
                    <a:pt x="1426" y="3947"/>
                    <a:pt x="1893" y="3714"/>
                    <a:pt x="1893" y="2833"/>
                  </a:cubicBezTo>
                  <a:cubicBezTo>
                    <a:pt x="1893" y="2081"/>
                    <a:pt x="1305" y="1191"/>
                    <a:pt x="1029" y="819"/>
                  </a:cubicBezTo>
                  <a:lnTo>
                    <a:pt x="1029" y="370"/>
                  </a:lnTo>
                  <a:lnTo>
                    <a:pt x="1150" y="370"/>
                  </a:lnTo>
                  <a:cubicBezTo>
                    <a:pt x="1253" y="370"/>
                    <a:pt x="1253" y="206"/>
                    <a:pt x="1150" y="206"/>
                  </a:cubicBezTo>
                  <a:lnTo>
                    <a:pt x="1029" y="206"/>
                  </a:lnTo>
                  <a:lnTo>
                    <a:pt x="1029" y="85"/>
                  </a:lnTo>
                  <a:cubicBezTo>
                    <a:pt x="1029" y="29"/>
                    <a:pt x="988" y="1"/>
                    <a:pt x="947" y="1"/>
                  </a:cubicBez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8FFD5"/>
                </a:solidFill>
              </a:endParaRPr>
            </a:p>
          </p:txBody>
        </p:sp>
      </p:grpSp>
      <p:grpSp>
        <p:nvGrpSpPr>
          <p:cNvPr id="2512" name="Google Shape;2512;p149"/>
          <p:cNvGrpSpPr/>
          <p:nvPr/>
        </p:nvGrpSpPr>
        <p:grpSpPr>
          <a:xfrm>
            <a:off x="7558240" y="3822644"/>
            <a:ext cx="1012977" cy="2536916"/>
            <a:chOff x="5313863" y="2647632"/>
            <a:chExt cx="1235488" cy="3178694"/>
          </a:xfrm>
        </p:grpSpPr>
        <p:sp>
          <p:nvSpPr>
            <p:cNvPr id="2513" name="Google Shape;2513;p149"/>
            <p:cNvSpPr/>
            <p:nvPr/>
          </p:nvSpPr>
          <p:spPr>
            <a:xfrm>
              <a:off x="5313863" y="2647632"/>
              <a:ext cx="1235488" cy="1113933"/>
            </a:xfrm>
            <a:custGeom>
              <a:rect b="b" l="l" r="r" t="t"/>
              <a:pathLst>
                <a:path extrusionOk="0" h="14021" w="15551">
                  <a:moveTo>
                    <a:pt x="7773" y="1"/>
                  </a:moveTo>
                  <a:cubicBezTo>
                    <a:pt x="7273" y="1"/>
                    <a:pt x="6861" y="401"/>
                    <a:pt x="6849" y="901"/>
                  </a:cubicBezTo>
                  <a:lnTo>
                    <a:pt x="6849" y="5502"/>
                  </a:lnTo>
                  <a:cubicBezTo>
                    <a:pt x="6614" y="5561"/>
                    <a:pt x="6231" y="5661"/>
                    <a:pt x="5760" y="5784"/>
                  </a:cubicBezTo>
                  <a:lnTo>
                    <a:pt x="5760" y="5419"/>
                  </a:lnTo>
                  <a:cubicBezTo>
                    <a:pt x="5749" y="5122"/>
                    <a:pt x="5524" y="4974"/>
                    <a:pt x="5299" y="4974"/>
                  </a:cubicBezTo>
                  <a:cubicBezTo>
                    <a:pt x="5074" y="4974"/>
                    <a:pt x="4848" y="5122"/>
                    <a:pt x="4837" y="5419"/>
                  </a:cubicBezTo>
                  <a:lnTo>
                    <a:pt x="4837" y="6025"/>
                  </a:lnTo>
                  <a:cubicBezTo>
                    <a:pt x="2760" y="6578"/>
                    <a:pt x="0" y="7349"/>
                    <a:pt x="0" y="7532"/>
                  </a:cubicBezTo>
                  <a:lnTo>
                    <a:pt x="0" y="8832"/>
                  </a:lnTo>
                  <a:cubicBezTo>
                    <a:pt x="0" y="8944"/>
                    <a:pt x="24" y="9161"/>
                    <a:pt x="465" y="9161"/>
                  </a:cubicBezTo>
                  <a:lnTo>
                    <a:pt x="4113" y="9161"/>
                  </a:lnTo>
                  <a:lnTo>
                    <a:pt x="4113" y="9597"/>
                  </a:lnTo>
                  <a:cubicBezTo>
                    <a:pt x="4113" y="9803"/>
                    <a:pt x="4267" y="9906"/>
                    <a:pt x="4422" y="9906"/>
                  </a:cubicBezTo>
                  <a:cubicBezTo>
                    <a:pt x="4576" y="9906"/>
                    <a:pt x="4731" y="9803"/>
                    <a:pt x="4731" y="9597"/>
                  </a:cubicBezTo>
                  <a:lnTo>
                    <a:pt x="4731" y="9161"/>
                  </a:lnTo>
                  <a:lnTo>
                    <a:pt x="6849" y="9161"/>
                  </a:lnTo>
                  <a:lnTo>
                    <a:pt x="6849" y="11715"/>
                  </a:lnTo>
                  <a:cubicBezTo>
                    <a:pt x="6084" y="11968"/>
                    <a:pt x="4495" y="12503"/>
                    <a:pt x="4290" y="12668"/>
                  </a:cubicBezTo>
                  <a:cubicBezTo>
                    <a:pt x="4166" y="12768"/>
                    <a:pt x="4401" y="13574"/>
                    <a:pt x="4525" y="13886"/>
                  </a:cubicBezTo>
                  <a:cubicBezTo>
                    <a:pt x="4560" y="13977"/>
                    <a:pt x="4616" y="14020"/>
                    <a:pt x="4708" y="14020"/>
                  </a:cubicBezTo>
                  <a:cubicBezTo>
                    <a:pt x="4770" y="14020"/>
                    <a:pt x="4849" y="14000"/>
                    <a:pt x="4948" y="13962"/>
                  </a:cubicBezTo>
                  <a:cubicBezTo>
                    <a:pt x="5131" y="13886"/>
                    <a:pt x="6696" y="13245"/>
                    <a:pt x="7414" y="12950"/>
                  </a:cubicBezTo>
                  <a:cubicBezTo>
                    <a:pt x="7455" y="12968"/>
                    <a:pt x="7496" y="12980"/>
                    <a:pt x="7537" y="12992"/>
                  </a:cubicBezTo>
                  <a:lnTo>
                    <a:pt x="7537" y="13468"/>
                  </a:lnTo>
                  <a:cubicBezTo>
                    <a:pt x="7537" y="13624"/>
                    <a:pt x="7655" y="13702"/>
                    <a:pt x="7773" y="13702"/>
                  </a:cubicBezTo>
                  <a:cubicBezTo>
                    <a:pt x="7890" y="13702"/>
                    <a:pt x="8008" y="13624"/>
                    <a:pt x="8008" y="13468"/>
                  </a:cubicBezTo>
                  <a:lnTo>
                    <a:pt x="8008" y="12992"/>
                  </a:lnTo>
                  <a:cubicBezTo>
                    <a:pt x="8049" y="12980"/>
                    <a:pt x="8096" y="12968"/>
                    <a:pt x="8137" y="12950"/>
                  </a:cubicBezTo>
                  <a:cubicBezTo>
                    <a:pt x="8849" y="13245"/>
                    <a:pt x="10414" y="13886"/>
                    <a:pt x="10603" y="13962"/>
                  </a:cubicBezTo>
                  <a:cubicBezTo>
                    <a:pt x="10700" y="14000"/>
                    <a:pt x="10777" y="14020"/>
                    <a:pt x="10839" y="14020"/>
                  </a:cubicBezTo>
                  <a:cubicBezTo>
                    <a:pt x="10929" y="14020"/>
                    <a:pt x="10985" y="13977"/>
                    <a:pt x="11020" y="13886"/>
                  </a:cubicBezTo>
                  <a:cubicBezTo>
                    <a:pt x="11144" y="13574"/>
                    <a:pt x="11385" y="12768"/>
                    <a:pt x="11256" y="12668"/>
                  </a:cubicBezTo>
                  <a:cubicBezTo>
                    <a:pt x="11050" y="12503"/>
                    <a:pt x="9461" y="11968"/>
                    <a:pt x="8696" y="11715"/>
                  </a:cubicBezTo>
                  <a:lnTo>
                    <a:pt x="8696" y="9161"/>
                  </a:lnTo>
                  <a:lnTo>
                    <a:pt x="10820" y="9161"/>
                  </a:lnTo>
                  <a:lnTo>
                    <a:pt x="10820" y="9597"/>
                  </a:lnTo>
                  <a:cubicBezTo>
                    <a:pt x="10820" y="9803"/>
                    <a:pt x="10973" y="9906"/>
                    <a:pt x="11126" y="9906"/>
                  </a:cubicBezTo>
                  <a:cubicBezTo>
                    <a:pt x="11279" y="9906"/>
                    <a:pt x="11432" y="9803"/>
                    <a:pt x="11432" y="9597"/>
                  </a:cubicBezTo>
                  <a:lnTo>
                    <a:pt x="11432" y="9161"/>
                  </a:lnTo>
                  <a:lnTo>
                    <a:pt x="15086" y="9161"/>
                  </a:lnTo>
                  <a:cubicBezTo>
                    <a:pt x="15521" y="9161"/>
                    <a:pt x="15551" y="8944"/>
                    <a:pt x="15551" y="8832"/>
                  </a:cubicBezTo>
                  <a:lnTo>
                    <a:pt x="15551" y="7532"/>
                  </a:lnTo>
                  <a:cubicBezTo>
                    <a:pt x="15545" y="7343"/>
                    <a:pt x="12780" y="6578"/>
                    <a:pt x="10709" y="6025"/>
                  </a:cubicBezTo>
                  <a:lnTo>
                    <a:pt x="10709" y="5419"/>
                  </a:lnTo>
                  <a:cubicBezTo>
                    <a:pt x="10697" y="5122"/>
                    <a:pt x="10472" y="4974"/>
                    <a:pt x="10247" y="4974"/>
                  </a:cubicBezTo>
                  <a:cubicBezTo>
                    <a:pt x="10022" y="4974"/>
                    <a:pt x="9797" y="5122"/>
                    <a:pt x="9785" y="5419"/>
                  </a:cubicBezTo>
                  <a:lnTo>
                    <a:pt x="9785" y="5784"/>
                  </a:lnTo>
                  <a:cubicBezTo>
                    <a:pt x="9314" y="5655"/>
                    <a:pt x="8932" y="5561"/>
                    <a:pt x="8696" y="5502"/>
                  </a:cubicBezTo>
                  <a:lnTo>
                    <a:pt x="8696" y="901"/>
                  </a:lnTo>
                  <a:cubicBezTo>
                    <a:pt x="8685" y="401"/>
                    <a:pt x="8273" y="1"/>
                    <a:pt x="7773" y="1"/>
                  </a:cubicBezTo>
                  <a:close/>
                </a:path>
              </a:pathLst>
            </a:custGeom>
            <a:solidFill>
              <a:srgbClr val="FF90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4" name="Google Shape;2514;p149"/>
            <p:cNvSpPr/>
            <p:nvPr/>
          </p:nvSpPr>
          <p:spPr>
            <a:xfrm>
              <a:off x="5916869" y="4008806"/>
              <a:ext cx="28601" cy="1817520"/>
            </a:xfrm>
            <a:custGeom>
              <a:rect b="b" l="l" r="r" t="t"/>
              <a:pathLst>
                <a:path extrusionOk="0" h="22877" w="360">
                  <a:moveTo>
                    <a:pt x="0" y="1"/>
                  </a:moveTo>
                  <a:lnTo>
                    <a:pt x="0" y="22876"/>
                  </a:lnTo>
                  <a:lnTo>
                    <a:pt x="359" y="22876"/>
                  </a:lnTo>
                  <a:lnTo>
                    <a:pt x="359" y="1"/>
                  </a:lnTo>
                  <a:close/>
                </a:path>
              </a:pathLst>
            </a:custGeom>
            <a:solidFill>
              <a:srgbClr val="FF90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15" name="Google Shape;2515;p149"/>
          <p:cNvGrpSpPr/>
          <p:nvPr/>
        </p:nvGrpSpPr>
        <p:grpSpPr>
          <a:xfrm>
            <a:off x="6574472" y="3566180"/>
            <a:ext cx="756980" cy="2724157"/>
            <a:chOff x="4106897" y="2413023"/>
            <a:chExt cx="923259" cy="3413303"/>
          </a:xfrm>
        </p:grpSpPr>
        <p:sp>
          <p:nvSpPr>
            <p:cNvPr id="2516" name="Google Shape;2516;p149"/>
            <p:cNvSpPr/>
            <p:nvPr/>
          </p:nvSpPr>
          <p:spPr>
            <a:xfrm>
              <a:off x="4106897" y="2413023"/>
              <a:ext cx="923259" cy="1218407"/>
            </a:xfrm>
            <a:custGeom>
              <a:rect b="b" l="l" r="r" t="t"/>
              <a:pathLst>
                <a:path extrusionOk="0" h="15336" w="11621">
                  <a:moveTo>
                    <a:pt x="5814" y="0"/>
                  </a:moveTo>
                  <a:cubicBezTo>
                    <a:pt x="5420" y="0"/>
                    <a:pt x="5102" y="888"/>
                    <a:pt x="5102" y="1277"/>
                  </a:cubicBezTo>
                  <a:lnTo>
                    <a:pt x="5102" y="4978"/>
                  </a:lnTo>
                  <a:cubicBezTo>
                    <a:pt x="5049" y="4935"/>
                    <a:pt x="4988" y="4915"/>
                    <a:pt x="4928" y="4915"/>
                  </a:cubicBezTo>
                  <a:cubicBezTo>
                    <a:pt x="4784" y="4915"/>
                    <a:pt x="4649" y="5029"/>
                    <a:pt x="4649" y="5195"/>
                  </a:cubicBezTo>
                  <a:lnTo>
                    <a:pt x="4649" y="6201"/>
                  </a:lnTo>
                  <a:cubicBezTo>
                    <a:pt x="3196" y="7019"/>
                    <a:pt x="30" y="8820"/>
                    <a:pt x="18" y="9025"/>
                  </a:cubicBezTo>
                  <a:cubicBezTo>
                    <a:pt x="1" y="9302"/>
                    <a:pt x="18" y="10243"/>
                    <a:pt x="18" y="10385"/>
                  </a:cubicBezTo>
                  <a:cubicBezTo>
                    <a:pt x="18" y="10435"/>
                    <a:pt x="49" y="10460"/>
                    <a:pt x="112" y="10460"/>
                  </a:cubicBezTo>
                  <a:cubicBezTo>
                    <a:pt x="234" y="10460"/>
                    <a:pt x="477" y="10368"/>
                    <a:pt x="860" y="10190"/>
                  </a:cubicBezTo>
                  <a:cubicBezTo>
                    <a:pt x="960" y="10143"/>
                    <a:pt x="1166" y="10061"/>
                    <a:pt x="1442" y="9949"/>
                  </a:cubicBezTo>
                  <a:lnTo>
                    <a:pt x="1442" y="10026"/>
                  </a:lnTo>
                  <a:cubicBezTo>
                    <a:pt x="1442" y="10093"/>
                    <a:pt x="1494" y="10127"/>
                    <a:pt x="1545" y="10127"/>
                  </a:cubicBezTo>
                  <a:cubicBezTo>
                    <a:pt x="1597" y="10127"/>
                    <a:pt x="1648" y="10093"/>
                    <a:pt x="1648" y="10026"/>
                  </a:cubicBezTo>
                  <a:lnTo>
                    <a:pt x="1648" y="9867"/>
                  </a:lnTo>
                  <a:lnTo>
                    <a:pt x="2060" y="9708"/>
                  </a:lnTo>
                  <a:lnTo>
                    <a:pt x="2060" y="9843"/>
                  </a:lnTo>
                  <a:cubicBezTo>
                    <a:pt x="2054" y="9917"/>
                    <a:pt x="2109" y="9954"/>
                    <a:pt x="2163" y="9954"/>
                  </a:cubicBezTo>
                  <a:cubicBezTo>
                    <a:pt x="2218" y="9954"/>
                    <a:pt x="2272" y="9917"/>
                    <a:pt x="2266" y="9843"/>
                  </a:cubicBezTo>
                  <a:lnTo>
                    <a:pt x="2266" y="9637"/>
                  </a:lnTo>
                  <a:cubicBezTo>
                    <a:pt x="2401" y="9584"/>
                    <a:pt x="2537" y="9531"/>
                    <a:pt x="2678" y="9479"/>
                  </a:cubicBezTo>
                  <a:lnTo>
                    <a:pt x="2678" y="9667"/>
                  </a:lnTo>
                  <a:cubicBezTo>
                    <a:pt x="2678" y="9720"/>
                    <a:pt x="2725" y="9767"/>
                    <a:pt x="2784" y="9767"/>
                  </a:cubicBezTo>
                  <a:cubicBezTo>
                    <a:pt x="2843" y="9767"/>
                    <a:pt x="2890" y="9720"/>
                    <a:pt x="2890" y="9667"/>
                  </a:cubicBezTo>
                  <a:lnTo>
                    <a:pt x="2890" y="9396"/>
                  </a:lnTo>
                  <a:cubicBezTo>
                    <a:pt x="3025" y="9349"/>
                    <a:pt x="3166" y="9296"/>
                    <a:pt x="3302" y="9243"/>
                  </a:cubicBezTo>
                  <a:lnTo>
                    <a:pt x="3302" y="9484"/>
                  </a:lnTo>
                  <a:cubicBezTo>
                    <a:pt x="3302" y="9543"/>
                    <a:pt x="3349" y="9584"/>
                    <a:pt x="3402" y="9584"/>
                  </a:cubicBezTo>
                  <a:cubicBezTo>
                    <a:pt x="3460" y="9584"/>
                    <a:pt x="3507" y="9543"/>
                    <a:pt x="3507" y="9484"/>
                  </a:cubicBezTo>
                  <a:lnTo>
                    <a:pt x="3507" y="9167"/>
                  </a:lnTo>
                  <a:cubicBezTo>
                    <a:pt x="3649" y="9114"/>
                    <a:pt x="3790" y="9061"/>
                    <a:pt x="3919" y="9008"/>
                  </a:cubicBezTo>
                  <a:lnTo>
                    <a:pt x="3919" y="9302"/>
                  </a:lnTo>
                  <a:cubicBezTo>
                    <a:pt x="3919" y="9361"/>
                    <a:pt x="3966" y="9408"/>
                    <a:pt x="4025" y="9408"/>
                  </a:cubicBezTo>
                  <a:cubicBezTo>
                    <a:pt x="4084" y="9408"/>
                    <a:pt x="4125" y="9361"/>
                    <a:pt x="4131" y="9302"/>
                  </a:cubicBezTo>
                  <a:lnTo>
                    <a:pt x="4131" y="8931"/>
                  </a:lnTo>
                  <a:cubicBezTo>
                    <a:pt x="4278" y="8878"/>
                    <a:pt x="4414" y="8825"/>
                    <a:pt x="4543" y="8778"/>
                  </a:cubicBezTo>
                  <a:lnTo>
                    <a:pt x="4543" y="9120"/>
                  </a:lnTo>
                  <a:cubicBezTo>
                    <a:pt x="4549" y="9184"/>
                    <a:pt x="4597" y="9217"/>
                    <a:pt x="4646" y="9217"/>
                  </a:cubicBezTo>
                  <a:cubicBezTo>
                    <a:pt x="4695" y="9217"/>
                    <a:pt x="4743" y="9184"/>
                    <a:pt x="4749" y="9120"/>
                  </a:cubicBezTo>
                  <a:lnTo>
                    <a:pt x="4749" y="8696"/>
                  </a:lnTo>
                  <a:lnTo>
                    <a:pt x="5102" y="8567"/>
                  </a:lnTo>
                  <a:lnTo>
                    <a:pt x="5102" y="13356"/>
                  </a:lnTo>
                  <a:cubicBezTo>
                    <a:pt x="4590" y="13521"/>
                    <a:pt x="3137" y="14009"/>
                    <a:pt x="3137" y="14268"/>
                  </a:cubicBezTo>
                  <a:lnTo>
                    <a:pt x="3137" y="15292"/>
                  </a:lnTo>
                  <a:cubicBezTo>
                    <a:pt x="3137" y="15322"/>
                    <a:pt x="3160" y="15336"/>
                    <a:pt x="3203" y="15336"/>
                  </a:cubicBezTo>
                  <a:cubicBezTo>
                    <a:pt x="3355" y="15336"/>
                    <a:pt x="3752" y="15164"/>
                    <a:pt x="4208" y="15003"/>
                  </a:cubicBezTo>
                  <a:cubicBezTo>
                    <a:pt x="4614" y="14856"/>
                    <a:pt x="5096" y="14680"/>
                    <a:pt x="5355" y="14580"/>
                  </a:cubicBezTo>
                  <a:cubicBezTo>
                    <a:pt x="5455" y="14662"/>
                    <a:pt x="5567" y="14715"/>
                    <a:pt x="5696" y="14738"/>
                  </a:cubicBezTo>
                  <a:lnTo>
                    <a:pt x="5696" y="15056"/>
                  </a:lnTo>
                  <a:cubicBezTo>
                    <a:pt x="5687" y="15139"/>
                    <a:pt x="5748" y="15180"/>
                    <a:pt x="5809" y="15180"/>
                  </a:cubicBezTo>
                  <a:cubicBezTo>
                    <a:pt x="5870" y="15180"/>
                    <a:pt x="5932" y="15139"/>
                    <a:pt x="5926" y="15056"/>
                  </a:cubicBezTo>
                  <a:lnTo>
                    <a:pt x="5926" y="14738"/>
                  </a:lnTo>
                  <a:cubicBezTo>
                    <a:pt x="6049" y="14715"/>
                    <a:pt x="6167" y="14662"/>
                    <a:pt x="6261" y="14580"/>
                  </a:cubicBezTo>
                  <a:cubicBezTo>
                    <a:pt x="6520" y="14680"/>
                    <a:pt x="7008" y="14862"/>
                    <a:pt x="7414" y="15003"/>
                  </a:cubicBezTo>
                  <a:cubicBezTo>
                    <a:pt x="7869" y="15164"/>
                    <a:pt x="8267" y="15336"/>
                    <a:pt x="8419" y="15336"/>
                  </a:cubicBezTo>
                  <a:cubicBezTo>
                    <a:pt x="8462" y="15336"/>
                    <a:pt x="8485" y="15322"/>
                    <a:pt x="8485" y="15292"/>
                  </a:cubicBezTo>
                  <a:lnTo>
                    <a:pt x="8485" y="14268"/>
                  </a:lnTo>
                  <a:cubicBezTo>
                    <a:pt x="8485" y="14009"/>
                    <a:pt x="7032" y="13521"/>
                    <a:pt x="6514" y="13356"/>
                  </a:cubicBezTo>
                  <a:lnTo>
                    <a:pt x="6514" y="8567"/>
                  </a:lnTo>
                  <a:lnTo>
                    <a:pt x="6867" y="8696"/>
                  </a:lnTo>
                  <a:lnTo>
                    <a:pt x="6867" y="9120"/>
                  </a:lnTo>
                  <a:cubicBezTo>
                    <a:pt x="6867" y="9178"/>
                    <a:pt x="6914" y="9220"/>
                    <a:pt x="6973" y="9226"/>
                  </a:cubicBezTo>
                  <a:cubicBezTo>
                    <a:pt x="7032" y="9226"/>
                    <a:pt x="7073" y="9178"/>
                    <a:pt x="7079" y="9120"/>
                  </a:cubicBezTo>
                  <a:lnTo>
                    <a:pt x="7079" y="8772"/>
                  </a:lnTo>
                  <a:cubicBezTo>
                    <a:pt x="7208" y="8825"/>
                    <a:pt x="7344" y="8872"/>
                    <a:pt x="7491" y="8925"/>
                  </a:cubicBezTo>
                  <a:lnTo>
                    <a:pt x="7491" y="9302"/>
                  </a:lnTo>
                  <a:cubicBezTo>
                    <a:pt x="7491" y="9355"/>
                    <a:pt x="7538" y="9402"/>
                    <a:pt x="7597" y="9402"/>
                  </a:cubicBezTo>
                  <a:cubicBezTo>
                    <a:pt x="7650" y="9402"/>
                    <a:pt x="7697" y="9355"/>
                    <a:pt x="7697" y="9302"/>
                  </a:cubicBezTo>
                  <a:lnTo>
                    <a:pt x="7697" y="9008"/>
                  </a:lnTo>
                  <a:cubicBezTo>
                    <a:pt x="7832" y="9055"/>
                    <a:pt x="7973" y="9108"/>
                    <a:pt x="8108" y="9161"/>
                  </a:cubicBezTo>
                  <a:lnTo>
                    <a:pt x="8108" y="9479"/>
                  </a:lnTo>
                  <a:cubicBezTo>
                    <a:pt x="8108" y="9537"/>
                    <a:pt x="8156" y="9584"/>
                    <a:pt x="8214" y="9584"/>
                  </a:cubicBezTo>
                  <a:cubicBezTo>
                    <a:pt x="8273" y="9584"/>
                    <a:pt x="8320" y="9537"/>
                    <a:pt x="8320" y="9479"/>
                  </a:cubicBezTo>
                  <a:lnTo>
                    <a:pt x="8320" y="9237"/>
                  </a:lnTo>
                  <a:cubicBezTo>
                    <a:pt x="8456" y="9290"/>
                    <a:pt x="8591" y="9343"/>
                    <a:pt x="8732" y="9396"/>
                  </a:cubicBezTo>
                  <a:lnTo>
                    <a:pt x="8732" y="9661"/>
                  </a:lnTo>
                  <a:cubicBezTo>
                    <a:pt x="8732" y="9720"/>
                    <a:pt x="8779" y="9761"/>
                    <a:pt x="8838" y="9761"/>
                  </a:cubicBezTo>
                  <a:cubicBezTo>
                    <a:pt x="8891" y="9761"/>
                    <a:pt x="8938" y="9720"/>
                    <a:pt x="8938" y="9661"/>
                  </a:cubicBezTo>
                  <a:lnTo>
                    <a:pt x="8938" y="9473"/>
                  </a:lnTo>
                  <a:cubicBezTo>
                    <a:pt x="9079" y="9526"/>
                    <a:pt x="9220" y="9579"/>
                    <a:pt x="9356" y="9631"/>
                  </a:cubicBezTo>
                  <a:lnTo>
                    <a:pt x="9356" y="9843"/>
                  </a:lnTo>
                  <a:cubicBezTo>
                    <a:pt x="9356" y="9911"/>
                    <a:pt x="9407" y="9945"/>
                    <a:pt x="9459" y="9945"/>
                  </a:cubicBezTo>
                  <a:cubicBezTo>
                    <a:pt x="9510" y="9945"/>
                    <a:pt x="9562" y="9911"/>
                    <a:pt x="9562" y="9843"/>
                  </a:cubicBezTo>
                  <a:lnTo>
                    <a:pt x="9562" y="9708"/>
                  </a:lnTo>
                  <a:lnTo>
                    <a:pt x="9974" y="9867"/>
                  </a:lnTo>
                  <a:lnTo>
                    <a:pt x="9974" y="10020"/>
                  </a:lnTo>
                  <a:cubicBezTo>
                    <a:pt x="9968" y="10093"/>
                    <a:pt x="10022" y="10130"/>
                    <a:pt x="10077" y="10130"/>
                  </a:cubicBezTo>
                  <a:cubicBezTo>
                    <a:pt x="10131" y="10130"/>
                    <a:pt x="10185" y="10093"/>
                    <a:pt x="10180" y="10020"/>
                  </a:cubicBezTo>
                  <a:lnTo>
                    <a:pt x="10180" y="9943"/>
                  </a:lnTo>
                  <a:cubicBezTo>
                    <a:pt x="10450" y="10055"/>
                    <a:pt x="10662" y="10137"/>
                    <a:pt x="10762" y="10185"/>
                  </a:cubicBezTo>
                  <a:cubicBezTo>
                    <a:pt x="11145" y="10362"/>
                    <a:pt x="11388" y="10451"/>
                    <a:pt x="11509" y="10451"/>
                  </a:cubicBezTo>
                  <a:cubicBezTo>
                    <a:pt x="11573" y="10451"/>
                    <a:pt x="11603" y="10427"/>
                    <a:pt x="11603" y="10379"/>
                  </a:cubicBezTo>
                  <a:cubicBezTo>
                    <a:pt x="11603" y="10237"/>
                    <a:pt x="11621" y="9302"/>
                    <a:pt x="11609" y="9025"/>
                  </a:cubicBezTo>
                  <a:cubicBezTo>
                    <a:pt x="11597" y="8820"/>
                    <a:pt x="8426" y="7019"/>
                    <a:pt x="6973" y="6201"/>
                  </a:cubicBezTo>
                  <a:lnTo>
                    <a:pt x="6973" y="5201"/>
                  </a:lnTo>
                  <a:cubicBezTo>
                    <a:pt x="6973" y="5033"/>
                    <a:pt x="6835" y="4916"/>
                    <a:pt x="6690" y="4916"/>
                  </a:cubicBezTo>
                  <a:cubicBezTo>
                    <a:pt x="6632" y="4916"/>
                    <a:pt x="6572" y="4935"/>
                    <a:pt x="6520" y="4978"/>
                  </a:cubicBezTo>
                  <a:lnTo>
                    <a:pt x="6520" y="1277"/>
                  </a:lnTo>
                  <a:cubicBezTo>
                    <a:pt x="6520" y="888"/>
                    <a:pt x="6202" y="0"/>
                    <a:pt x="581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7" name="Google Shape;2517;p149"/>
            <p:cNvSpPr/>
            <p:nvPr/>
          </p:nvSpPr>
          <p:spPr>
            <a:xfrm>
              <a:off x="4545844" y="3765776"/>
              <a:ext cx="45921" cy="2060550"/>
            </a:xfrm>
            <a:custGeom>
              <a:rect b="b" l="l" r="r" t="t"/>
              <a:pathLst>
                <a:path extrusionOk="0" h="25936" w="578">
                  <a:moveTo>
                    <a:pt x="1" y="0"/>
                  </a:moveTo>
                  <a:lnTo>
                    <a:pt x="1" y="25935"/>
                  </a:lnTo>
                  <a:lnTo>
                    <a:pt x="577" y="25935"/>
                  </a:lnTo>
                  <a:lnTo>
                    <a:pt x="57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18" name="Google Shape;2518;p149"/>
          <p:cNvGrpSpPr/>
          <p:nvPr/>
        </p:nvGrpSpPr>
        <p:grpSpPr>
          <a:xfrm>
            <a:off x="5327932" y="4180474"/>
            <a:ext cx="975040" cy="1682754"/>
            <a:chOff x="2583093" y="3267004"/>
            <a:chExt cx="1294359" cy="2559322"/>
          </a:xfrm>
        </p:grpSpPr>
        <p:sp>
          <p:nvSpPr>
            <p:cNvPr id="2519" name="Google Shape;2519;p149"/>
            <p:cNvSpPr/>
            <p:nvPr/>
          </p:nvSpPr>
          <p:spPr>
            <a:xfrm>
              <a:off x="2583093" y="3267004"/>
              <a:ext cx="1294359" cy="1142614"/>
            </a:xfrm>
            <a:custGeom>
              <a:rect b="b" l="l" r="r" t="t"/>
              <a:pathLst>
                <a:path extrusionOk="0" h="14382" w="16292">
                  <a:moveTo>
                    <a:pt x="8143" y="0"/>
                  </a:moveTo>
                  <a:cubicBezTo>
                    <a:pt x="7708" y="0"/>
                    <a:pt x="7355" y="636"/>
                    <a:pt x="7355" y="1071"/>
                  </a:cubicBezTo>
                  <a:lnTo>
                    <a:pt x="7355" y="6002"/>
                  </a:lnTo>
                  <a:cubicBezTo>
                    <a:pt x="7037" y="6072"/>
                    <a:pt x="6508" y="6208"/>
                    <a:pt x="5866" y="6366"/>
                  </a:cubicBezTo>
                  <a:lnTo>
                    <a:pt x="5866" y="5896"/>
                  </a:lnTo>
                  <a:cubicBezTo>
                    <a:pt x="5866" y="5637"/>
                    <a:pt x="5672" y="5507"/>
                    <a:pt x="5478" y="5507"/>
                  </a:cubicBezTo>
                  <a:cubicBezTo>
                    <a:pt x="5284" y="5507"/>
                    <a:pt x="5090" y="5637"/>
                    <a:pt x="5090" y="5896"/>
                  </a:cubicBezTo>
                  <a:lnTo>
                    <a:pt x="5090" y="6566"/>
                  </a:lnTo>
                  <a:cubicBezTo>
                    <a:pt x="2860" y="7149"/>
                    <a:pt x="0" y="7955"/>
                    <a:pt x="0" y="8302"/>
                  </a:cubicBezTo>
                  <a:lnTo>
                    <a:pt x="0" y="9549"/>
                  </a:lnTo>
                  <a:cubicBezTo>
                    <a:pt x="0" y="9708"/>
                    <a:pt x="41" y="9861"/>
                    <a:pt x="194" y="9861"/>
                  </a:cubicBezTo>
                  <a:lnTo>
                    <a:pt x="7355" y="9861"/>
                  </a:lnTo>
                  <a:lnTo>
                    <a:pt x="7355" y="12103"/>
                  </a:lnTo>
                  <a:cubicBezTo>
                    <a:pt x="6784" y="12362"/>
                    <a:pt x="5090" y="13127"/>
                    <a:pt x="5090" y="13262"/>
                  </a:cubicBezTo>
                  <a:lnTo>
                    <a:pt x="5090" y="14374"/>
                  </a:lnTo>
                  <a:cubicBezTo>
                    <a:pt x="5090" y="14379"/>
                    <a:pt x="5095" y="14382"/>
                    <a:pt x="5105" y="14382"/>
                  </a:cubicBezTo>
                  <a:cubicBezTo>
                    <a:pt x="5285" y="14382"/>
                    <a:pt x="6976" y="13633"/>
                    <a:pt x="7661" y="13327"/>
                  </a:cubicBezTo>
                  <a:cubicBezTo>
                    <a:pt x="7743" y="13386"/>
                    <a:pt x="7825" y="13433"/>
                    <a:pt x="7920" y="13462"/>
                  </a:cubicBezTo>
                  <a:lnTo>
                    <a:pt x="7920" y="14156"/>
                  </a:lnTo>
                  <a:cubicBezTo>
                    <a:pt x="7920" y="14303"/>
                    <a:pt x="8033" y="14377"/>
                    <a:pt x="8146" y="14377"/>
                  </a:cubicBezTo>
                  <a:cubicBezTo>
                    <a:pt x="8259" y="14377"/>
                    <a:pt x="8373" y="14303"/>
                    <a:pt x="8373" y="14156"/>
                  </a:cubicBezTo>
                  <a:lnTo>
                    <a:pt x="8373" y="13462"/>
                  </a:lnTo>
                  <a:cubicBezTo>
                    <a:pt x="8461" y="13433"/>
                    <a:pt x="8549" y="13386"/>
                    <a:pt x="8632" y="13327"/>
                  </a:cubicBezTo>
                  <a:cubicBezTo>
                    <a:pt x="9316" y="13633"/>
                    <a:pt x="11007" y="14382"/>
                    <a:pt x="11187" y="14382"/>
                  </a:cubicBezTo>
                  <a:cubicBezTo>
                    <a:pt x="11197" y="14382"/>
                    <a:pt x="11203" y="14379"/>
                    <a:pt x="11203" y="14374"/>
                  </a:cubicBezTo>
                  <a:lnTo>
                    <a:pt x="11203" y="13262"/>
                  </a:lnTo>
                  <a:cubicBezTo>
                    <a:pt x="11203" y="13127"/>
                    <a:pt x="9514" y="12362"/>
                    <a:pt x="8937" y="12103"/>
                  </a:cubicBezTo>
                  <a:lnTo>
                    <a:pt x="8937" y="9861"/>
                  </a:lnTo>
                  <a:lnTo>
                    <a:pt x="16098" y="9861"/>
                  </a:lnTo>
                  <a:cubicBezTo>
                    <a:pt x="16251" y="9861"/>
                    <a:pt x="16292" y="9702"/>
                    <a:pt x="16292" y="9549"/>
                  </a:cubicBezTo>
                  <a:lnTo>
                    <a:pt x="16292" y="8302"/>
                  </a:lnTo>
                  <a:cubicBezTo>
                    <a:pt x="16292" y="7955"/>
                    <a:pt x="13433" y="7149"/>
                    <a:pt x="11203" y="6566"/>
                  </a:cubicBezTo>
                  <a:lnTo>
                    <a:pt x="11203" y="5896"/>
                  </a:lnTo>
                  <a:cubicBezTo>
                    <a:pt x="11203" y="5637"/>
                    <a:pt x="11007" y="5507"/>
                    <a:pt x="10811" y="5507"/>
                  </a:cubicBezTo>
                  <a:cubicBezTo>
                    <a:pt x="10616" y="5507"/>
                    <a:pt x="10420" y="5637"/>
                    <a:pt x="10420" y="5896"/>
                  </a:cubicBezTo>
                  <a:lnTo>
                    <a:pt x="10420" y="6366"/>
                  </a:lnTo>
                  <a:cubicBezTo>
                    <a:pt x="9785" y="6208"/>
                    <a:pt x="9249" y="6072"/>
                    <a:pt x="8932" y="6002"/>
                  </a:cubicBezTo>
                  <a:lnTo>
                    <a:pt x="8932" y="1071"/>
                  </a:lnTo>
                  <a:cubicBezTo>
                    <a:pt x="8932" y="636"/>
                    <a:pt x="8579" y="0"/>
                    <a:pt x="8143" y="0"/>
                  </a:cubicBez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0" name="Google Shape;2520;p149"/>
            <p:cNvSpPr/>
            <p:nvPr/>
          </p:nvSpPr>
          <p:spPr>
            <a:xfrm>
              <a:off x="3207551" y="4562714"/>
              <a:ext cx="45444" cy="1263612"/>
            </a:xfrm>
            <a:custGeom>
              <a:rect b="b" l="l" r="r" t="t"/>
              <a:pathLst>
                <a:path extrusionOk="0" h="15905" w="572">
                  <a:moveTo>
                    <a:pt x="1" y="1"/>
                  </a:moveTo>
                  <a:lnTo>
                    <a:pt x="1" y="15904"/>
                  </a:lnTo>
                  <a:lnTo>
                    <a:pt x="571" y="15904"/>
                  </a:lnTo>
                  <a:lnTo>
                    <a:pt x="571" y="1"/>
                  </a:lnTo>
                  <a:close/>
                </a:path>
              </a:pathLst>
            </a:custGeom>
            <a:solidFill>
              <a:srgbClr val="8F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4" name="Shape 2524"/>
        <p:cNvGrpSpPr/>
        <p:nvPr/>
      </p:nvGrpSpPr>
      <p:grpSpPr>
        <a:xfrm>
          <a:off x="0" y="0"/>
          <a:ext cx="0" cy="0"/>
          <a:chOff x="0" y="0"/>
          <a:chExt cx="0" cy="0"/>
        </a:xfrm>
      </p:grpSpPr>
      <p:sp>
        <p:nvSpPr>
          <p:cNvPr id="2525" name="Google Shape;2525;p150"/>
          <p:cNvSpPr txBox="1"/>
          <p:nvPr/>
        </p:nvSpPr>
        <p:spPr>
          <a:xfrm>
            <a:off x="355375" y="384375"/>
            <a:ext cx="8471400" cy="4642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800"/>
              <a:buFont typeface="Arial"/>
              <a:buNone/>
            </a:pPr>
            <a:r>
              <a:rPr b="1" i="0" lang="es" sz="3400" u="none" cap="none" strike="noStrike">
                <a:solidFill>
                  <a:srgbClr val="42FFB7"/>
                </a:solidFill>
                <a:latin typeface="Raleway"/>
                <a:ea typeface="Raleway"/>
                <a:cs typeface="Raleway"/>
                <a:sym typeface="Raleway"/>
              </a:rPr>
              <a:t>What do our Environmental </a:t>
            </a:r>
            <a:r>
              <a:rPr b="1" lang="es" sz="3400">
                <a:solidFill>
                  <a:srgbClr val="42FFB7"/>
                </a:solidFill>
                <a:latin typeface="Raleway"/>
                <a:ea typeface="Raleway"/>
                <a:cs typeface="Raleway"/>
                <a:sym typeface="Raleway"/>
              </a:rPr>
              <a:t>Initiatives h</a:t>
            </a:r>
            <a:r>
              <a:rPr b="1" i="0" lang="es" sz="3400" u="none" cap="none" strike="noStrike">
                <a:solidFill>
                  <a:srgbClr val="42FFB7"/>
                </a:solidFill>
                <a:latin typeface="Raleway"/>
                <a:ea typeface="Raleway"/>
                <a:cs typeface="Raleway"/>
                <a:sym typeface="Raleway"/>
              </a:rPr>
              <a:t>ave in Common</a:t>
            </a:r>
            <a:r>
              <a:rPr b="1" lang="es" sz="3400">
                <a:solidFill>
                  <a:srgbClr val="42FFB7"/>
                </a:solidFill>
                <a:latin typeface="Raleway"/>
                <a:ea typeface="Raleway"/>
                <a:cs typeface="Raleway"/>
                <a:sym typeface="Raleway"/>
              </a:rPr>
              <a:t>?</a:t>
            </a:r>
            <a:endParaRPr b="0" i="0" sz="2400" u="none" cap="none" strike="noStrike">
              <a:solidFill>
                <a:srgbClr val="FBFBFB"/>
              </a:solidFill>
              <a:latin typeface="Roboto Light"/>
              <a:ea typeface="Roboto Light"/>
              <a:cs typeface="Roboto Light"/>
              <a:sym typeface="Roboto Light"/>
            </a:endParaRPr>
          </a:p>
          <a:p>
            <a:pPr indent="0" lvl="0" marL="0" marR="0" rtl="0" algn="just">
              <a:lnSpc>
                <a:spcPct val="115000"/>
              </a:lnSpc>
              <a:spcBef>
                <a:spcPts val="1000"/>
              </a:spcBef>
              <a:spcAft>
                <a:spcPts val="0"/>
              </a:spcAft>
              <a:buClr>
                <a:srgbClr val="000000"/>
              </a:buClr>
              <a:buSzPts val="2400"/>
              <a:buFont typeface="Arial"/>
              <a:buNone/>
            </a:pPr>
            <a:r>
              <a:t/>
            </a:r>
            <a:endParaRPr b="0" i="0" sz="2400" u="none" cap="none" strike="noStrike">
              <a:solidFill>
                <a:srgbClr val="FBFBFB"/>
              </a:solidFill>
              <a:latin typeface="Roboto Light"/>
              <a:ea typeface="Roboto Light"/>
              <a:cs typeface="Roboto Light"/>
              <a:sym typeface="Roboto Light"/>
            </a:endParaRPr>
          </a:p>
          <a:p>
            <a:pPr indent="0" lvl="0" marL="0" marR="0" rtl="0" algn="ctr">
              <a:lnSpc>
                <a:spcPct val="115000"/>
              </a:lnSpc>
              <a:spcBef>
                <a:spcPts val="1000"/>
              </a:spcBef>
              <a:spcAft>
                <a:spcPts val="0"/>
              </a:spcAft>
              <a:buClr>
                <a:srgbClr val="000000"/>
              </a:buClr>
              <a:buSzPts val="700"/>
              <a:buFont typeface="Arial"/>
              <a:buNone/>
            </a:pPr>
            <a:r>
              <a:t/>
            </a:r>
            <a:endParaRPr b="0" i="0" sz="700" u="none" cap="none" strike="noStrike">
              <a:solidFill>
                <a:srgbClr val="FBFBFB"/>
              </a:solidFill>
              <a:latin typeface="Roboto Light"/>
              <a:ea typeface="Roboto Light"/>
              <a:cs typeface="Roboto Light"/>
              <a:sym typeface="Roboto Light"/>
            </a:endParaRPr>
          </a:p>
          <a:p>
            <a:pPr indent="0" lvl="0" marL="0" marR="0" rtl="0" algn="l">
              <a:lnSpc>
                <a:spcPct val="115000"/>
              </a:lnSpc>
              <a:spcBef>
                <a:spcPts val="0"/>
              </a:spcBef>
              <a:spcAft>
                <a:spcPts val="0"/>
              </a:spcAft>
              <a:buClr>
                <a:srgbClr val="000000"/>
              </a:buClr>
              <a:buSzPts val="2400"/>
              <a:buFont typeface="Arial"/>
              <a:buNone/>
            </a:pPr>
            <a:r>
              <a:t/>
            </a:r>
            <a:endParaRPr b="0" i="0" sz="2400" u="none" cap="none" strike="noStrike">
              <a:solidFill>
                <a:srgbClr val="FBFBFB"/>
              </a:solidFill>
              <a:latin typeface="Roboto Light"/>
              <a:ea typeface="Roboto Light"/>
              <a:cs typeface="Roboto Light"/>
              <a:sym typeface="Roboto Light"/>
            </a:endParaRPr>
          </a:p>
        </p:txBody>
      </p:sp>
      <p:sp>
        <p:nvSpPr>
          <p:cNvPr id="2526" name="Google Shape;2526;p150"/>
          <p:cNvSpPr txBox="1"/>
          <p:nvPr/>
        </p:nvSpPr>
        <p:spPr>
          <a:xfrm>
            <a:off x="510776" y="1620106"/>
            <a:ext cx="8088900" cy="3000000"/>
          </a:xfrm>
          <a:prstGeom prst="rect">
            <a:avLst/>
          </a:prstGeom>
          <a:noFill/>
          <a:ln>
            <a:noFill/>
          </a:ln>
        </p:spPr>
        <p:txBody>
          <a:bodyPr anchorCtr="0" anchor="t" bIns="91425" lIns="91425" spcFirstLastPara="1" rIns="91425" wrap="square" tIns="91425">
            <a:noAutofit/>
          </a:bodyPr>
          <a:lstStyle/>
          <a:p>
            <a:pPr indent="-374650" lvl="0" marL="457200" rtl="0" algn="l">
              <a:spcBef>
                <a:spcPts val="0"/>
              </a:spcBef>
              <a:spcAft>
                <a:spcPts val="0"/>
              </a:spcAft>
              <a:buClr>
                <a:srgbClr val="FFFFFF"/>
              </a:buClr>
              <a:buSzPts val="2300"/>
              <a:buFont typeface="Raleway"/>
              <a:buChar char="●"/>
            </a:pPr>
            <a:r>
              <a:rPr lang="es" sz="2300">
                <a:solidFill>
                  <a:srgbClr val="FFFFFF"/>
                </a:solidFill>
                <a:latin typeface="Raleway"/>
                <a:ea typeface="Raleway"/>
                <a:cs typeface="Raleway"/>
                <a:sym typeface="Raleway"/>
              </a:rPr>
              <a:t>All initiatives are </a:t>
            </a:r>
            <a:r>
              <a:rPr b="1" lang="es" sz="2300">
                <a:solidFill>
                  <a:srgbClr val="FFFFFF"/>
                </a:solidFill>
                <a:latin typeface="Raleway"/>
                <a:ea typeface="Raleway"/>
                <a:cs typeface="Raleway"/>
                <a:sym typeface="Raleway"/>
              </a:rPr>
              <a:t>voluntary </a:t>
            </a:r>
            <a:r>
              <a:rPr lang="es" sz="2300">
                <a:solidFill>
                  <a:srgbClr val="FFFFFF"/>
                </a:solidFill>
                <a:latin typeface="Raleway"/>
                <a:ea typeface="Raleway"/>
                <a:cs typeface="Raleway"/>
                <a:sym typeface="Raleway"/>
              </a:rPr>
              <a:t>and result to </a:t>
            </a:r>
            <a:r>
              <a:rPr b="1" lang="es" sz="2300">
                <a:solidFill>
                  <a:srgbClr val="FFFFFF"/>
                </a:solidFill>
                <a:latin typeface="Raleway"/>
                <a:ea typeface="Raleway"/>
                <a:cs typeface="Raleway"/>
                <a:sym typeface="Raleway"/>
              </a:rPr>
              <a:t>similar types of  benefits to the organisation</a:t>
            </a:r>
            <a:endParaRPr b="1" sz="2300">
              <a:solidFill>
                <a:srgbClr val="FFFFFF"/>
              </a:solidFill>
              <a:latin typeface="Raleway"/>
              <a:ea typeface="Raleway"/>
              <a:cs typeface="Raleway"/>
              <a:sym typeface="Raleway"/>
            </a:endParaRPr>
          </a:p>
          <a:p>
            <a:pPr indent="-374650" lvl="0" marL="457200" rtl="0" algn="l">
              <a:spcBef>
                <a:spcPts val="1000"/>
              </a:spcBef>
              <a:spcAft>
                <a:spcPts val="0"/>
              </a:spcAft>
              <a:buClr>
                <a:srgbClr val="FFFFFF"/>
              </a:buClr>
              <a:buSzPts val="2300"/>
              <a:buFont typeface="Raleway"/>
              <a:buChar char="●"/>
            </a:pPr>
            <a:r>
              <a:rPr lang="es" sz="2300">
                <a:solidFill>
                  <a:srgbClr val="FFFFFF"/>
                </a:solidFill>
                <a:latin typeface="Raleway"/>
                <a:ea typeface="Raleway"/>
                <a:cs typeface="Raleway"/>
                <a:sym typeface="Raleway"/>
              </a:rPr>
              <a:t>They all have a </a:t>
            </a:r>
            <a:r>
              <a:rPr b="1" lang="es" sz="2300">
                <a:solidFill>
                  <a:srgbClr val="FFFFFF"/>
                </a:solidFill>
                <a:latin typeface="Raleway"/>
                <a:ea typeface="Raleway"/>
                <a:cs typeface="Raleway"/>
                <a:sym typeface="Raleway"/>
              </a:rPr>
              <a:t>similar structure</a:t>
            </a:r>
            <a:r>
              <a:rPr lang="es" sz="2300">
                <a:solidFill>
                  <a:srgbClr val="FFFFFF"/>
                </a:solidFill>
                <a:latin typeface="Raleway"/>
                <a:ea typeface="Raleway"/>
                <a:cs typeface="Raleway"/>
                <a:sym typeface="Raleway"/>
              </a:rPr>
              <a:t> (objectives, targets, action plan, reporting etc)</a:t>
            </a:r>
            <a:endParaRPr sz="2300">
              <a:solidFill>
                <a:srgbClr val="FFFFFF"/>
              </a:solidFill>
              <a:latin typeface="Raleway"/>
              <a:ea typeface="Raleway"/>
              <a:cs typeface="Raleway"/>
              <a:sym typeface="Raleway"/>
            </a:endParaRPr>
          </a:p>
          <a:p>
            <a:pPr indent="-374650" lvl="0" marL="457200" rtl="0" algn="l">
              <a:spcBef>
                <a:spcPts val="1000"/>
              </a:spcBef>
              <a:spcAft>
                <a:spcPts val="0"/>
              </a:spcAft>
              <a:buClr>
                <a:srgbClr val="FFFFFF"/>
              </a:buClr>
              <a:buSzPts val="2300"/>
              <a:buFont typeface="Raleway"/>
              <a:buChar char="●"/>
            </a:pPr>
            <a:r>
              <a:rPr lang="es" sz="2300">
                <a:solidFill>
                  <a:srgbClr val="FFFFFF"/>
                </a:solidFill>
                <a:latin typeface="Raleway"/>
                <a:ea typeface="Raleway"/>
                <a:cs typeface="Raleway"/>
                <a:sym typeface="Raleway"/>
              </a:rPr>
              <a:t>They need to </a:t>
            </a:r>
            <a:r>
              <a:rPr b="1" lang="es" sz="2300">
                <a:solidFill>
                  <a:srgbClr val="FFFFFF"/>
                </a:solidFill>
                <a:latin typeface="Raleway"/>
                <a:ea typeface="Raleway"/>
                <a:cs typeface="Raleway"/>
                <a:sym typeface="Raleway"/>
              </a:rPr>
              <a:t>engage the whole of the organisation and practise systematic brainstorming</a:t>
            </a:r>
            <a:endParaRPr b="1" sz="2300">
              <a:solidFill>
                <a:srgbClr val="FFFFFF"/>
              </a:solidFill>
              <a:latin typeface="Raleway"/>
              <a:ea typeface="Raleway"/>
              <a:cs typeface="Raleway"/>
              <a:sym typeface="Raleway"/>
            </a:endParaRPr>
          </a:p>
          <a:p>
            <a:pPr indent="-374650" lvl="0" marL="457200" rtl="0" algn="l">
              <a:spcBef>
                <a:spcPts val="1000"/>
              </a:spcBef>
              <a:spcAft>
                <a:spcPts val="1000"/>
              </a:spcAft>
              <a:buClr>
                <a:srgbClr val="FFFFFF"/>
              </a:buClr>
              <a:buSzPts val="2300"/>
              <a:buFont typeface="Raleway"/>
              <a:buChar char="●"/>
            </a:pPr>
            <a:r>
              <a:rPr lang="es" sz="2300">
                <a:solidFill>
                  <a:srgbClr val="FFFFFF"/>
                </a:solidFill>
                <a:latin typeface="Raleway"/>
                <a:ea typeface="Raleway"/>
                <a:cs typeface="Raleway"/>
                <a:sym typeface="Raleway"/>
              </a:rPr>
              <a:t>They </a:t>
            </a:r>
            <a:r>
              <a:rPr b="1" lang="es" sz="2300">
                <a:solidFill>
                  <a:srgbClr val="FFFFFF"/>
                </a:solidFill>
                <a:latin typeface="Raleway"/>
                <a:ea typeface="Raleway"/>
                <a:cs typeface="Raleway"/>
                <a:sym typeface="Raleway"/>
              </a:rPr>
              <a:t>emphasise external reporting</a:t>
            </a:r>
            <a:r>
              <a:rPr lang="es" sz="2300">
                <a:solidFill>
                  <a:srgbClr val="FFFFFF"/>
                </a:solidFill>
                <a:latin typeface="Raleway"/>
                <a:ea typeface="Raleway"/>
                <a:cs typeface="Raleway"/>
                <a:sym typeface="Raleway"/>
              </a:rPr>
              <a:t> </a:t>
            </a:r>
            <a:endParaRPr sz="2300">
              <a:solidFill>
                <a:srgbClr val="FFFFFF"/>
              </a:solidFill>
              <a:latin typeface="Raleway"/>
              <a:ea typeface="Raleway"/>
              <a:cs typeface="Raleway"/>
              <a:sym typeface="Raleway"/>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0" name="Shape 2530"/>
        <p:cNvGrpSpPr/>
        <p:nvPr/>
      </p:nvGrpSpPr>
      <p:grpSpPr>
        <a:xfrm>
          <a:off x="0" y="0"/>
          <a:ext cx="0" cy="0"/>
          <a:chOff x="0" y="0"/>
          <a:chExt cx="0" cy="0"/>
        </a:xfrm>
      </p:grpSpPr>
      <p:sp>
        <p:nvSpPr>
          <p:cNvPr id="2531" name="Google Shape;2531;p151"/>
          <p:cNvSpPr txBox="1"/>
          <p:nvPr/>
        </p:nvSpPr>
        <p:spPr>
          <a:xfrm>
            <a:off x="281350" y="221400"/>
            <a:ext cx="8519700" cy="1504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800"/>
              <a:buFont typeface="Arial"/>
              <a:buNone/>
            </a:pPr>
            <a:r>
              <a:rPr b="1" lang="es" sz="3400">
                <a:solidFill>
                  <a:srgbClr val="42FFB7"/>
                </a:solidFill>
                <a:latin typeface="Raleway"/>
                <a:ea typeface="Raleway"/>
                <a:cs typeface="Raleway"/>
                <a:sym typeface="Raleway"/>
              </a:rPr>
              <a:t>How our </a:t>
            </a:r>
            <a:r>
              <a:rPr b="1" i="0" lang="es" sz="3400" u="none" cap="none" strike="noStrike">
                <a:solidFill>
                  <a:srgbClr val="42FFB7"/>
                </a:solidFill>
                <a:latin typeface="Raleway"/>
                <a:ea typeface="Raleway"/>
                <a:cs typeface="Raleway"/>
                <a:sym typeface="Raleway"/>
              </a:rPr>
              <a:t>Environmental </a:t>
            </a:r>
            <a:r>
              <a:rPr b="1" lang="es" sz="3400">
                <a:solidFill>
                  <a:srgbClr val="42FFB7"/>
                </a:solidFill>
                <a:latin typeface="Raleway"/>
                <a:ea typeface="Raleway"/>
                <a:cs typeface="Raleway"/>
                <a:sym typeface="Raleway"/>
              </a:rPr>
              <a:t>Initiatives </a:t>
            </a:r>
            <a:r>
              <a:rPr b="1" i="0" lang="es" sz="3400" u="none" cap="none" strike="noStrike">
                <a:solidFill>
                  <a:srgbClr val="42FFB7"/>
                </a:solidFill>
                <a:latin typeface="Raleway"/>
                <a:ea typeface="Raleway"/>
                <a:cs typeface="Raleway"/>
                <a:sym typeface="Raleway"/>
              </a:rPr>
              <a:t>Differ?</a:t>
            </a:r>
            <a:endParaRPr sz="3400">
              <a:solidFill>
                <a:srgbClr val="FBFBFB"/>
              </a:solidFill>
              <a:latin typeface="Raleway"/>
              <a:ea typeface="Raleway"/>
              <a:cs typeface="Raleway"/>
              <a:sym typeface="Raleway"/>
            </a:endParaRPr>
          </a:p>
          <a:p>
            <a:pPr indent="0" lvl="0" marL="0" marR="0" rtl="0" algn="just">
              <a:lnSpc>
                <a:spcPct val="100000"/>
              </a:lnSpc>
              <a:spcBef>
                <a:spcPts val="1000"/>
              </a:spcBef>
              <a:spcAft>
                <a:spcPts val="0"/>
              </a:spcAft>
              <a:buClr>
                <a:srgbClr val="000000"/>
              </a:buClr>
              <a:buSzPts val="2400"/>
              <a:buFont typeface="Arial"/>
              <a:buNone/>
            </a:pPr>
            <a:r>
              <a:t/>
            </a:r>
            <a:endParaRPr i="0" sz="2400" u="none" cap="none" strike="noStrike">
              <a:solidFill>
                <a:srgbClr val="FBFBFB"/>
              </a:solidFill>
              <a:latin typeface="Raleway"/>
              <a:ea typeface="Raleway"/>
              <a:cs typeface="Raleway"/>
              <a:sym typeface="Raleway"/>
            </a:endParaRPr>
          </a:p>
          <a:p>
            <a:pPr indent="0" lvl="0" marL="0" marR="0" rtl="0" algn="just">
              <a:lnSpc>
                <a:spcPct val="100000"/>
              </a:lnSpc>
              <a:spcBef>
                <a:spcPts val="500"/>
              </a:spcBef>
              <a:spcAft>
                <a:spcPts val="0"/>
              </a:spcAft>
              <a:buClr>
                <a:srgbClr val="000000"/>
              </a:buClr>
              <a:buSzPts val="700"/>
              <a:buFont typeface="Arial"/>
              <a:buNone/>
            </a:pPr>
            <a:r>
              <a:t/>
            </a:r>
            <a:endParaRPr i="0" sz="700" u="none" cap="none" strike="noStrike">
              <a:solidFill>
                <a:srgbClr val="FBFBFB"/>
              </a:solidFill>
              <a:latin typeface="Raleway"/>
              <a:ea typeface="Raleway"/>
              <a:cs typeface="Raleway"/>
              <a:sym typeface="Raleway"/>
            </a:endParaRPr>
          </a:p>
          <a:p>
            <a:pPr indent="0" lvl="0" marL="0" marR="0" rtl="0" algn="just">
              <a:lnSpc>
                <a:spcPct val="100000"/>
              </a:lnSpc>
              <a:spcBef>
                <a:spcPts val="500"/>
              </a:spcBef>
              <a:spcAft>
                <a:spcPts val="500"/>
              </a:spcAft>
              <a:buClr>
                <a:srgbClr val="000000"/>
              </a:buClr>
              <a:buSzPts val="2400"/>
              <a:buFont typeface="Arial"/>
              <a:buNone/>
            </a:pPr>
            <a:r>
              <a:t/>
            </a:r>
            <a:endParaRPr i="0" sz="2400" u="none" cap="none" strike="noStrike">
              <a:solidFill>
                <a:srgbClr val="FBFBFB"/>
              </a:solidFill>
              <a:latin typeface="Raleway"/>
              <a:ea typeface="Raleway"/>
              <a:cs typeface="Raleway"/>
              <a:sym typeface="Raleway"/>
            </a:endParaRPr>
          </a:p>
        </p:txBody>
      </p:sp>
      <p:sp>
        <p:nvSpPr>
          <p:cNvPr id="2532" name="Google Shape;2532;p151"/>
          <p:cNvSpPr txBox="1"/>
          <p:nvPr/>
        </p:nvSpPr>
        <p:spPr>
          <a:xfrm>
            <a:off x="483721" y="1461977"/>
            <a:ext cx="8238600" cy="3000000"/>
          </a:xfrm>
          <a:prstGeom prst="rect">
            <a:avLst/>
          </a:prstGeom>
          <a:noFill/>
          <a:ln>
            <a:noFill/>
          </a:ln>
        </p:spPr>
        <p:txBody>
          <a:bodyPr anchorCtr="0" anchor="t" bIns="91425" lIns="91425" spcFirstLastPara="1" rIns="91425" wrap="square" tIns="91425">
            <a:noAutofit/>
          </a:bodyPr>
          <a:lstStyle/>
          <a:p>
            <a:pPr indent="-326050" lvl="0" marL="360000" rtl="0" algn="l">
              <a:spcBef>
                <a:spcPts val="0"/>
              </a:spcBef>
              <a:spcAft>
                <a:spcPts val="0"/>
              </a:spcAft>
              <a:buClr>
                <a:srgbClr val="FBFBFB"/>
              </a:buClr>
              <a:buSzPts val="2300"/>
              <a:buFont typeface="Raleway"/>
              <a:buChar char="●"/>
            </a:pPr>
            <a:r>
              <a:rPr lang="es" sz="2300">
                <a:solidFill>
                  <a:srgbClr val="FBFBFB"/>
                </a:solidFill>
                <a:latin typeface="Raleway"/>
                <a:ea typeface="Raleway"/>
                <a:cs typeface="Raleway"/>
                <a:sym typeface="Raleway"/>
              </a:rPr>
              <a:t>ISO 14000 requires </a:t>
            </a:r>
            <a:r>
              <a:rPr b="1" lang="es" sz="2300">
                <a:solidFill>
                  <a:srgbClr val="FBFBFB"/>
                </a:solidFill>
                <a:latin typeface="Raleway"/>
                <a:ea typeface="Raleway"/>
                <a:cs typeface="Raleway"/>
                <a:sym typeface="Raleway"/>
              </a:rPr>
              <a:t>certification </a:t>
            </a:r>
            <a:r>
              <a:rPr lang="es" sz="2300">
                <a:solidFill>
                  <a:srgbClr val="FBFBFB"/>
                </a:solidFill>
                <a:latin typeface="Raleway"/>
                <a:ea typeface="Raleway"/>
                <a:cs typeface="Raleway"/>
                <a:sym typeface="Raleway"/>
              </a:rPr>
              <a:t>from an accredited third party; CSR and HCMI do not</a:t>
            </a:r>
            <a:endParaRPr sz="2300">
              <a:solidFill>
                <a:srgbClr val="FBFBFB"/>
              </a:solidFill>
              <a:latin typeface="Raleway"/>
              <a:ea typeface="Raleway"/>
              <a:cs typeface="Raleway"/>
              <a:sym typeface="Raleway"/>
            </a:endParaRPr>
          </a:p>
          <a:p>
            <a:pPr indent="-326050" lvl="0" marL="360000" rtl="0" algn="l">
              <a:spcBef>
                <a:spcPts val="1000"/>
              </a:spcBef>
              <a:spcAft>
                <a:spcPts val="0"/>
              </a:spcAft>
              <a:buClr>
                <a:srgbClr val="FBFBFB"/>
              </a:buClr>
              <a:buSzPts val="2300"/>
              <a:buFont typeface="Raleway"/>
              <a:buChar char="●"/>
            </a:pPr>
            <a:r>
              <a:rPr lang="es" sz="2300">
                <a:solidFill>
                  <a:srgbClr val="FBFBFB"/>
                </a:solidFill>
                <a:latin typeface="Raleway"/>
                <a:ea typeface="Raleway"/>
                <a:cs typeface="Raleway"/>
                <a:sym typeface="Raleway"/>
              </a:rPr>
              <a:t>ISO 14000 and HCMI </a:t>
            </a:r>
            <a:r>
              <a:rPr b="1" lang="es" sz="2300">
                <a:solidFill>
                  <a:srgbClr val="FBFBFB"/>
                </a:solidFill>
                <a:latin typeface="Raleway"/>
                <a:ea typeface="Raleway"/>
                <a:cs typeface="Raleway"/>
                <a:sym typeface="Raleway"/>
              </a:rPr>
              <a:t>relate to the environment exclusively</a:t>
            </a:r>
            <a:r>
              <a:rPr lang="es" sz="2300">
                <a:solidFill>
                  <a:srgbClr val="FBFBFB"/>
                </a:solidFill>
                <a:latin typeface="Raleway"/>
                <a:ea typeface="Raleway"/>
                <a:cs typeface="Raleway"/>
                <a:sym typeface="Raleway"/>
              </a:rPr>
              <a:t>; CSR may focuses on social action as well</a:t>
            </a:r>
            <a:endParaRPr sz="2300">
              <a:solidFill>
                <a:srgbClr val="FBFBFB"/>
              </a:solidFill>
              <a:latin typeface="Raleway"/>
              <a:ea typeface="Raleway"/>
              <a:cs typeface="Raleway"/>
              <a:sym typeface="Raleway"/>
            </a:endParaRPr>
          </a:p>
          <a:p>
            <a:pPr indent="-326050" lvl="0" marL="360000" rtl="0" algn="l">
              <a:spcBef>
                <a:spcPts val="1000"/>
              </a:spcBef>
              <a:spcAft>
                <a:spcPts val="0"/>
              </a:spcAft>
              <a:buClr>
                <a:srgbClr val="FBFBFB"/>
              </a:buClr>
              <a:buSzPts val="2300"/>
              <a:buFont typeface="Raleway"/>
              <a:buChar char="●"/>
            </a:pPr>
            <a:r>
              <a:rPr b="1" lang="es" sz="2300">
                <a:solidFill>
                  <a:srgbClr val="FBFBFB"/>
                </a:solidFill>
                <a:latin typeface="Raleway"/>
                <a:ea typeface="Raleway"/>
                <a:cs typeface="Raleway"/>
                <a:sym typeface="Raleway"/>
              </a:rPr>
              <a:t>HCMI is exclusively for the hotel industry</a:t>
            </a:r>
            <a:r>
              <a:rPr lang="es" sz="2300">
                <a:solidFill>
                  <a:srgbClr val="FBFBFB"/>
                </a:solidFill>
                <a:latin typeface="Raleway"/>
                <a:ea typeface="Raleway"/>
                <a:cs typeface="Raleway"/>
                <a:sym typeface="Raleway"/>
              </a:rPr>
              <a:t>; ISO 14000 and CSR are practised by any business (including hotels) </a:t>
            </a:r>
            <a:endParaRPr sz="2300">
              <a:solidFill>
                <a:srgbClr val="FBFBFB"/>
              </a:solidFill>
              <a:latin typeface="Raleway"/>
              <a:ea typeface="Raleway"/>
              <a:cs typeface="Raleway"/>
              <a:sym typeface="Raleway"/>
            </a:endParaRPr>
          </a:p>
          <a:p>
            <a:pPr indent="-326050" lvl="0" marL="360000" rtl="0" algn="l">
              <a:spcBef>
                <a:spcPts val="1000"/>
              </a:spcBef>
              <a:spcAft>
                <a:spcPts val="1000"/>
              </a:spcAft>
              <a:buClr>
                <a:srgbClr val="FBFBFB"/>
              </a:buClr>
              <a:buSzPts val="2300"/>
              <a:buFont typeface="Raleway"/>
              <a:buChar char="●"/>
            </a:pPr>
            <a:r>
              <a:rPr lang="es" sz="2300">
                <a:solidFill>
                  <a:srgbClr val="FBFBFB"/>
                </a:solidFill>
                <a:latin typeface="Raleway"/>
                <a:ea typeface="Raleway"/>
                <a:cs typeface="Raleway"/>
                <a:sym typeface="Raleway"/>
              </a:rPr>
              <a:t>HCMI focuses on </a:t>
            </a:r>
            <a:r>
              <a:rPr b="1" lang="es" sz="2300">
                <a:solidFill>
                  <a:srgbClr val="FBFBFB"/>
                </a:solidFill>
                <a:latin typeface="Raleway"/>
                <a:ea typeface="Raleway"/>
                <a:cs typeface="Raleway"/>
                <a:sym typeface="Raleway"/>
              </a:rPr>
              <a:t>ALL </a:t>
            </a:r>
            <a:r>
              <a:rPr lang="es" sz="2300">
                <a:solidFill>
                  <a:srgbClr val="FBFBFB"/>
                </a:solidFill>
                <a:latin typeface="Raleway"/>
                <a:ea typeface="Raleway"/>
                <a:cs typeface="Raleway"/>
                <a:sym typeface="Raleway"/>
              </a:rPr>
              <a:t>Carbon emissions; ISO 14000 and a CSR may </a:t>
            </a:r>
            <a:r>
              <a:rPr b="1" lang="es" sz="2300">
                <a:solidFill>
                  <a:srgbClr val="FBFBFB"/>
                </a:solidFill>
                <a:latin typeface="Raleway"/>
                <a:ea typeface="Raleway"/>
                <a:cs typeface="Raleway"/>
                <a:sym typeface="Raleway"/>
              </a:rPr>
              <a:t>set their own focus</a:t>
            </a:r>
            <a:endParaRPr b="1"/>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6" name="Shape 2536"/>
        <p:cNvGrpSpPr/>
        <p:nvPr/>
      </p:nvGrpSpPr>
      <p:grpSpPr>
        <a:xfrm>
          <a:off x="0" y="0"/>
          <a:ext cx="0" cy="0"/>
          <a:chOff x="0" y="0"/>
          <a:chExt cx="0" cy="0"/>
        </a:xfrm>
      </p:grpSpPr>
      <p:sp>
        <p:nvSpPr>
          <p:cNvPr id="2537" name="Google Shape;2537;p152"/>
          <p:cNvSpPr txBox="1"/>
          <p:nvPr>
            <p:ph type="title"/>
          </p:nvPr>
        </p:nvSpPr>
        <p:spPr>
          <a:xfrm>
            <a:off x="1267400" y="1931225"/>
            <a:ext cx="6781800" cy="1416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s" sz="2800">
                <a:solidFill>
                  <a:srgbClr val="42FFB7"/>
                </a:solidFill>
                <a:latin typeface="Raleway"/>
                <a:ea typeface="Raleway"/>
                <a:cs typeface="Raleway"/>
                <a:sym typeface="Raleway"/>
              </a:rPr>
              <a:t>THANK YOU FOR YOUR ATTENTION</a:t>
            </a:r>
            <a:endParaRPr b="1" sz="5800">
              <a:solidFill>
                <a:srgbClr val="42FFB7"/>
              </a:solidFill>
              <a:latin typeface="Raleway"/>
              <a:ea typeface="Raleway"/>
              <a:cs typeface="Raleway"/>
              <a:sym typeface="Raleway"/>
            </a:endParaRPr>
          </a:p>
        </p:txBody>
      </p:sp>
      <p:sp>
        <p:nvSpPr>
          <p:cNvPr id="2538" name="Google Shape;2538;p152"/>
          <p:cNvSpPr txBox="1"/>
          <p:nvPr>
            <p:ph idx="1" type="subTitle"/>
          </p:nvPr>
        </p:nvSpPr>
        <p:spPr>
          <a:xfrm>
            <a:off x="1656900" y="3352275"/>
            <a:ext cx="5838600" cy="1284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s" sz="1900">
                <a:solidFill>
                  <a:schemeClr val="lt1"/>
                </a:solidFill>
                <a:latin typeface="Raleway"/>
                <a:ea typeface="Raleway"/>
                <a:cs typeface="Raleway"/>
                <a:sym typeface="Raleway"/>
              </a:rPr>
              <a:t>Do you have any questions?</a:t>
            </a:r>
            <a:endParaRPr sz="1900">
              <a:solidFill>
                <a:schemeClr val="lt1"/>
              </a:solidFill>
              <a:latin typeface="Raleway"/>
              <a:ea typeface="Raleway"/>
              <a:cs typeface="Raleway"/>
              <a:sym typeface="Raleway"/>
            </a:endParaRPr>
          </a:p>
          <a:p>
            <a:pPr indent="0" lvl="0" marL="0" rtl="0" algn="ctr">
              <a:spcBef>
                <a:spcPts val="1000"/>
              </a:spcBef>
              <a:spcAft>
                <a:spcPts val="0"/>
              </a:spcAft>
              <a:buClr>
                <a:schemeClr val="dk1"/>
              </a:buClr>
              <a:buSzPts val="1100"/>
              <a:buFont typeface="Arial"/>
              <a:buNone/>
            </a:pPr>
            <a:r>
              <a:t/>
            </a:r>
            <a:endParaRPr sz="500">
              <a:solidFill>
                <a:schemeClr val="lt1"/>
              </a:solidFill>
              <a:latin typeface="Raleway"/>
              <a:ea typeface="Raleway"/>
              <a:cs typeface="Raleway"/>
              <a:sym typeface="Raleway"/>
            </a:endParaRPr>
          </a:p>
          <a:p>
            <a:pPr indent="0" lvl="0" marL="0" rtl="0" algn="ctr">
              <a:spcBef>
                <a:spcPts val="1000"/>
              </a:spcBef>
              <a:spcAft>
                <a:spcPts val="0"/>
              </a:spcAft>
              <a:buClr>
                <a:schemeClr val="dk1"/>
              </a:buClr>
              <a:buSzPts val="1000"/>
              <a:buFont typeface="Arial"/>
              <a:buNone/>
            </a:pPr>
            <a:r>
              <a:t/>
            </a:r>
            <a:endParaRPr b="1" sz="1200">
              <a:latin typeface="Raleway"/>
              <a:ea typeface="Raleway"/>
              <a:cs typeface="Raleway"/>
              <a:sym typeface="Raleway"/>
            </a:endParaRPr>
          </a:p>
          <a:p>
            <a:pPr indent="0" lvl="0" marL="0" rtl="0" algn="ctr">
              <a:spcBef>
                <a:spcPts val="0"/>
              </a:spcBef>
              <a:spcAft>
                <a:spcPts val="0"/>
              </a:spcAft>
              <a:buClr>
                <a:schemeClr val="dk1"/>
              </a:buClr>
              <a:buSzPts val="1100"/>
              <a:buFont typeface="Arial"/>
              <a:buNone/>
            </a:pPr>
            <a:r>
              <a:t/>
            </a:r>
            <a:endParaRPr>
              <a:solidFill>
                <a:schemeClr val="lt1"/>
              </a:solidFill>
              <a:latin typeface="Raleway"/>
              <a:ea typeface="Raleway"/>
              <a:cs typeface="Raleway"/>
              <a:sym typeface="Raleway"/>
            </a:endParaRPr>
          </a:p>
          <a:p>
            <a:pPr indent="0" lvl="0" marL="0" rtl="0" algn="ctr">
              <a:spcBef>
                <a:spcPts val="1000"/>
              </a:spcBef>
              <a:spcAft>
                <a:spcPts val="0"/>
              </a:spcAft>
              <a:buNone/>
            </a:pPr>
            <a:r>
              <a:rPr lang="es">
                <a:solidFill>
                  <a:schemeClr val="lt1"/>
                </a:solidFill>
              </a:rPr>
              <a:t>`</a:t>
            </a:r>
            <a:endParaRPr>
              <a:solidFill>
                <a:schemeClr val="lt1"/>
              </a:solidFill>
            </a:endParaRPr>
          </a:p>
        </p:txBody>
      </p:sp>
      <p:sp>
        <p:nvSpPr>
          <p:cNvPr id="2539" name="Google Shape;2539;p152"/>
          <p:cNvSpPr/>
          <p:nvPr/>
        </p:nvSpPr>
        <p:spPr>
          <a:xfrm>
            <a:off x="6462513" y="3735763"/>
            <a:ext cx="952900" cy="138325"/>
          </a:xfrm>
          <a:custGeom>
            <a:rect b="b" l="l" r="r" t="t"/>
            <a:pathLst>
              <a:path extrusionOk="0" h="5533" w="38116">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rgbClr val="7ECC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40" name="Google Shape;2540;p152"/>
          <p:cNvGrpSpPr/>
          <p:nvPr/>
        </p:nvGrpSpPr>
        <p:grpSpPr>
          <a:xfrm>
            <a:off x="886398" y="-4248000"/>
            <a:ext cx="6609204" cy="6566091"/>
            <a:chOff x="233725" y="392000"/>
            <a:chExt cx="2491125" cy="2474875"/>
          </a:xfrm>
        </p:grpSpPr>
        <p:sp>
          <p:nvSpPr>
            <p:cNvPr id="2541" name="Google Shape;2541;p152"/>
            <p:cNvSpPr/>
            <p:nvPr/>
          </p:nvSpPr>
          <p:spPr>
            <a:xfrm>
              <a:off x="2304225" y="653000"/>
              <a:ext cx="208350" cy="165500"/>
            </a:xfrm>
            <a:custGeom>
              <a:rect b="b" l="l" r="r" t="t"/>
              <a:pathLst>
                <a:path extrusionOk="0" h="6620" w="8334">
                  <a:moveTo>
                    <a:pt x="2347" y="1"/>
                  </a:moveTo>
                  <a:cubicBezTo>
                    <a:pt x="1486" y="1"/>
                    <a:pt x="689" y="265"/>
                    <a:pt x="0" y="737"/>
                  </a:cubicBezTo>
                  <a:lnTo>
                    <a:pt x="429" y="1062"/>
                  </a:lnTo>
                  <a:lnTo>
                    <a:pt x="1051" y="1536"/>
                  </a:lnTo>
                  <a:lnTo>
                    <a:pt x="1794" y="2099"/>
                  </a:lnTo>
                  <a:lnTo>
                    <a:pt x="3010" y="3022"/>
                  </a:lnTo>
                  <a:lnTo>
                    <a:pt x="4732" y="4335"/>
                  </a:lnTo>
                  <a:lnTo>
                    <a:pt x="5948" y="5258"/>
                  </a:lnTo>
                  <a:lnTo>
                    <a:pt x="6691" y="5825"/>
                  </a:lnTo>
                  <a:lnTo>
                    <a:pt x="7310" y="6295"/>
                  </a:lnTo>
                  <a:lnTo>
                    <a:pt x="7739" y="6620"/>
                  </a:lnTo>
                  <a:cubicBezTo>
                    <a:pt x="8333" y="4892"/>
                    <a:pt x="7825" y="2925"/>
                    <a:pt x="5762" y="1325"/>
                  </a:cubicBezTo>
                  <a:lnTo>
                    <a:pt x="5748" y="1311"/>
                  </a:lnTo>
                  <a:lnTo>
                    <a:pt x="5737" y="1301"/>
                  </a:lnTo>
                  <a:lnTo>
                    <a:pt x="5699" y="1273"/>
                  </a:lnTo>
                  <a:cubicBezTo>
                    <a:pt x="5686" y="1266"/>
                    <a:pt x="5675" y="1256"/>
                    <a:pt x="5665" y="1249"/>
                  </a:cubicBezTo>
                  <a:lnTo>
                    <a:pt x="5651" y="1238"/>
                  </a:lnTo>
                  <a:cubicBezTo>
                    <a:pt x="5641" y="1231"/>
                    <a:pt x="5630" y="1221"/>
                    <a:pt x="5616" y="1214"/>
                  </a:cubicBezTo>
                  <a:cubicBezTo>
                    <a:pt x="4485" y="374"/>
                    <a:pt x="3371" y="1"/>
                    <a:pt x="2347" y="1"/>
                  </a:cubicBezTo>
                  <a:close/>
                </a:path>
              </a:pathLst>
            </a:custGeom>
            <a:solidFill>
              <a:srgbClr val="FE7950"/>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2" name="Google Shape;2542;p152"/>
            <p:cNvSpPr/>
            <p:nvPr/>
          </p:nvSpPr>
          <p:spPr>
            <a:xfrm>
              <a:off x="2279775" y="810350"/>
              <a:ext cx="217925" cy="147000"/>
            </a:xfrm>
            <a:custGeom>
              <a:rect b="b" l="l" r="r" t="t"/>
              <a:pathLst>
                <a:path extrusionOk="0" h="5880" w="8717">
                  <a:moveTo>
                    <a:pt x="8288" y="1"/>
                  </a:moveTo>
                  <a:cubicBezTo>
                    <a:pt x="7735" y="1452"/>
                    <a:pt x="6432" y="2783"/>
                    <a:pt x="4666" y="3609"/>
                  </a:cubicBezTo>
                  <a:lnTo>
                    <a:pt x="0" y="5786"/>
                  </a:lnTo>
                  <a:lnTo>
                    <a:pt x="121" y="5880"/>
                  </a:lnTo>
                  <a:lnTo>
                    <a:pt x="5022" y="3882"/>
                  </a:lnTo>
                  <a:cubicBezTo>
                    <a:pt x="6878" y="3125"/>
                    <a:pt x="8205" y="1812"/>
                    <a:pt x="8717" y="326"/>
                  </a:cubicBezTo>
                  <a:lnTo>
                    <a:pt x="8288" y="1"/>
                  </a:lnTo>
                  <a:close/>
                </a:path>
              </a:pathLst>
            </a:custGeom>
            <a:solidFill>
              <a:srgbClr val="F4C88A"/>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3" name="Google Shape;2543;p152"/>
            <p:cNvSpPr/>
            <p:nvPr/>
          </p:nvSpPr>
          <p:spPr>
            <a:xfrm>
              <a:off x="2275450" y="798600"/>
              <a:ext cx="211525" cy="156425"/>
            </a:xfrm>
            <a:custGeom>
              <a:rect b="b" l="l" r="r" t="t"/>
              <a:pathLst>
                <a:path extrusionOk="0" h="6257" w="8461">
                  <a:moveTo>
                    <a:pt x="7842" y="1"/>
                  </a:moveTo>
                  <a:cubicBezTo>
                    <a:pt x="7224" y="1404"/>
                    <a:pt x="5955" y="2759"/>
                    <a:pt x="4320" y="3685"/>
                  </a:cubicBezTo>
                  <a:lnTo>
                    <a:pt x="0" y="6122"/>
                  </a:lnTo>
                  <a:lnTo>
                    <a:pt x="177" y="6256"/>
                  </a:lnTo>
                  <a:lnTo>
                    <a:pt x="4842" y="4079"/>
                  </a:lnTo>
                  <a:cubicBezTo>
                    <a:pt x="6605" y="3253"/>
                    <a:pt x="7908" y="1926"/>
                    <a:pt x="8461" y="471"/>
                  </a:cubicBezTo>
                  <a:lnTo>
                    <a:pt x="7842" y="1"/>
                  </a:lnTo>
                  <a:close/>
                </a:path>
              </a:pathLst>
            </a:custGeom>
            <a:solidFill>
              <a:srgbClr val="FF9076"/>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4" name="Google Shape;2544;p152"/>
            <p:cNvSpPr/>
            <p:nvPr/>
          </p:nvSpPr>
          <p:spPr>
            <a:xfrm>
              <a:off x="2270175" y="784425"/>
              <a:ext cx="201350" cy="167225"/>
            </a:xfrm>
            <a:custGeom>
              <a:rect b="b" l="l" r="r" t="t"/>
              <a:pathLst>
                <a:path extrusionOk="0" h="6689" w="8054">
                  <a:moveTo>
                    <a:pt x="7310" y="1"/>
                  </a:moveTo>
                  <a:cubicBezTo>
                    <a:pt x="6619" y="1349"/>
                    <a:pt x="5385" y="2735"/>
                    <a:pt x="3906" y="3775"/>
                  </a:cubicBezTo>
                  <a:lnTo>
                    <a:pt x="0" y="6530"/>
                  </a:lnTo>
                  <a:lnTo>
                    <a:pt x="211" y="6689"/>
                  </a:lnTo>
                  <a:lnTo>
                    <a:pt x="4531" y="4252"/>
                  </a:lnTo>
                  <a:cubicBezTo>
                    <a:pt x="6166" y="3326"/>
                    <a:pt x="7435" y="1974"/>
                    <a:pt x="8053" y="568"/>
                  </a:cubicBezTo>
                  <a:lnTo>
                    <a:pt x="7310" y="1"/>
                  </a:lnTo>
                  <a:close/>
                </a:path>
              </a:pathLst>
            </a:custGeom>
            <a:solidFill>
              <a:srgbClr val="F4C88A"/>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5" name="Google Shape;2545;p152"/>
            <p:cNvSpPr/>
            <p:nvPr/>
          </p:nvSpPr>
          <p:spPr>
            <a:xfrm>
              <a:off x="2261525" y="761375"/>
              <a:ext cx="191425" cy="186300"/>
            </a:xfrm>
            <a:custGeom>
              <a:rect b="b" l="l" r="r" t="t"/>
              <a:pathLst>
                <a:path extrusionOk="0" h="7452" w="7657">
                  <a:moveTo>
                    <a:pt x="6440" y="0"/>
                  </a:moveTo>
                  <a:cubicBezTo>
                    <a:pt x="5624" y="1255"/>
                    <a:pt x="4459" y="2689"/>
                    <a:pt x="3236" y="3926"/>
                  </a:cubicBezTo>
                  <a:lnTo>
                    <a:pt x="1" y="7189"/>
                  </a:lnTo>
                  <a:lnTo>
                    <a:pt x="346" y="7452"/>
                  </a:lnTo>
                  <a:lnTo>
                    <a:pt x="4255" y="4701"/>
                  </a:lnTo>
                  <a:cubicBezTo>
                    <a:pt x="5731" y="3657"/>
                    <a:pt x="6962" y="2271"/>
                    <a:pt x="7656" y="923"/>
                  </a:cubicBezTo>
                  <a:lnTo>
                    <a:pt x="6440" y="0"/>
                  </a:lnTo>
                  <a:close/>
                </a:path>
              </a:pathLst>
            </a:custGeom>
            <a:solidFill>
              <a:srgbClr val="FF9076"/>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6" name="Google Shape;2546;p152"/>
            <p:cNvSpPr/>
            <p:nvPr/>
          </p:nvSpPr>
          <p:spPr>
            <a:xfrm>
              <a:off x="2249275" y="728625"/>
              <a:ext cx="173250" cy="212475"/>
            </a:xfrm>
            <a:custGeom>
              <a:rect b="b" l="l" r="r" t="t"/>
              <a:pathLst>
                <a:path extrusionOk="0" h="8499" w="6930">
                  <a:moveTo>
                    <a:pt x="5208" y="0"/>
                  </a:moveTo>
                  <a:cubicBezTo>
                    <a:pt x="4217" y="1123"/>
                    <a:pt x="3145" y="2623"/>
                    <a:pt x="2281" y="4134"/>
                  </a:cubicBezTo>
                  <a:lnTo>
                    <a:pt x="0" y="8126"/>
                  </a:lnTo>
                  <a:lnTo>
                    <a:pt x="491" y="8499"/>
                  </a:lnTo>
                  <a:lnTo>
                    <a:pt x="3726" y="5236"/>
                  </a:lnTo>
                  <a:cubicBezTo>
                    <a:pt x="4949" y="3999"/>
                    <a:pt x="6114" y="2565"/>
                    <a:pt x="6930" y="1310"/>
                  </a:cubicBezTo>
                  <a:lnTo>
                    <a:pt x="5208" y="0"/>
                  </a:lnTo>
                  <a:close/>
                </a:path>
              </a:pathLst>
            </a:custGeom>
            <a:solidFill>
              <a:srgbClr val="F4C88A"/>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7" name="Google Shape;2547;p152"/>
            <p:cNvSpPr/>
            <p:nvPr/>
          </p:nvSpPr>
          <p:spPr>
            <a:xfrm>
              <a:off x="2240625" y="705450"/>
              <a:ext cx="138875" cy="226325"/>
            </a:xfrm>
            <a:custGeom>
              <a:rect b="b" l="l" r="r" t="t"/>
              <a:pathLst>
                <a:path extrusionOk="0" h="9053" w="5555">
                  <a:moveTo>
                    <a:pt x="4338" y="1"/>
                  </a:moveTo>
                  <a:cubicBezTo>
                    <a:pt x="3225" y="1031"/>
                    <a:pt x="2219" y="2583"/>
                    <a:pt x="1611" y="4287"/>
                  </a:cubicBezTo>
                  <a:lnTo>
                    <a:pt x="0" y="8790"/>
                  </a:lnTo>
                  <a:lnTo>
                    <a:pt x="346" y="9053"/>
                  </a:lnTo>
                  <a:lnTo>
                    <a:pt x="2627" y="5061"/>
                  </a:lnTo>
                  <a:cubicBezTo>
                    <a:pt x="3491" y="3550"/>
                    <a:pt x="4563" y="2047"/>
                    <a:pt x="5554" y="924"/>
                  </a:cubicBezTo>
                  <a:lnTo>
                    <a:pt x="4338" y="1"/>
                  </a:lnTo>
                  <a:close/>
                </a:path>
              </a:pathLst>
            </a:custGeom>
            <a:solidFill>
              <a:srgbClr val="FF9076"/>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8" name="Google Shape;2548;p152"/>
            <p:cNvSpPr/>
            <p:nvPr/>
          </p:nvSpPr>
          <p:spPr>
            <a:xfrm>
              <a:off x="2235350" y="691375"/>
              <a:ext cx="113725" cy="233925"/>
            </a:xfrm>
            <a:custGeom>
              <a:rect b="b" l="l" r="r" t="t"/>
              <a:pathLst>
                <a:path extrusionOk="0" h="9357" w="4549">
                  <a:moveTo>
                    <a:pt x="3806" y="1"/>
                  </a:moveTo>
                  <a:cubicBezTo>
                    <a:pt x="2617" y="968"/>
                    <a:pt x="1649" y="2555"/>
                    <a:pt x="1196" y="4376"/>
                  </a:cubicBezTo>
                  <a:lnTo>
                    <a:pt x="1" y="9194"/>
                  </a:lnTo>
                  <a:lnTo>
                    <a:pt x="211" y="9356"/>
                  </a:lnTo>
                  <a:lnTo>
                    <a:pt x="1822" y="4853"/>
                  </a:lnTo>
                  <a:cubicBezTo>
                    <a:pt x="2430" y="3146"/>
                    <a:pt x="3436" y="1590"/>
                    <a:pt x="4549" y="564"/>
                  </a:cubicBezTo>
                  <a:lnTo>
                    <a:pt x="3806" y="1"/>
                  </a:lnTo>
                  <a:close/>
                </a:path>
              </a:pathLst>
            </a:custGeom>
            <a:solidFill>
              <a:srgbClr val="F4C88A"/>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9" name="Google Shape;2549;p152"/>
            <p:cNvSpPr/>
            <p:nvPr/>
          </p:nvSpPr>
          <p:spPr>
            <a:xfrm>
              <a:off x="2230950" y="679550"/>
              <a:ext cx="99550" cy="241700"/>
            </a:xfrm>
            <a:custGeom>
              <a:rect b="b" l="l" r="r" t="t"/>
              <a:pathLst>
                <a:path extrusionOk="0" h="9668" w="3982">
                  <a:moveTo>
                    <a:pt x="3363" y="0"/>
                  </a:moveTo>
                  <a:cubicBezTo>
                    <a:pt x="2109" y="923"/>
                    <a:pt x="1175" y="2533"/>
                    <a:pt x="854" y="4455"/>
                  </a:cubicBezTo>
                  <a:lnTo>
                    <a:pt x="0" y="9532"/>
                  </a:lnTo>
                  <a:lnTo>
                    <a:pt x="177" y="9667"/>
                  </a:lnTo>
                  <a:lnTo>
                    <a:pt x="1372" y="4849"/>
                  </a:lnTo>
                  <a:cubicBezTo>
                    <a:pt x="1825" y="3028"/>
                    <a:pt x="2793" y="1441"/>
                    <a:pt x="3982" y="474"/>
                  </a:cubicBezTo>
                  <a:lnTo>
                    <a:pt x="3363" y="0"/>
                  </a:lnTo>
                  <a:close/>
                </a:path>
              </a:pathLst>
            </a:custGeom>
            <a:solidFill>
              <a:srgbClr val="FF9076"/>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0" name="Google Shape;2550;p152"/>
            <p:cNvSpPr/>
            <p:nvPr/>
          </p:nvSpPr>
          <p:spPr>
            <a:xfrm>
              <a:off x="2227925" y="671425"/>
              <a:ext cx="87125" cy="246450"/>
            </a:xfrm>
            <a:custGeom>
              <a:rect b="b" l="l" r="r" t="t"/>
              <a:pathLst>
                <a:path extrusionOk="0" h="9858" w="3485">
                  <a:moveTo>
                    <a:pt x="3056" y="0"/>
                  </a:moveTo>
                  <a:cubicBezTo>
                    <a:pt x="1760" y="892"/>
                    <a:pt x="851" y="2516"/>
                    <a:pt x="616" y="4507"/>
                  </a:cubicBezTo>
                  <a:lnTo>
                    <a:pt x="0" y="9764"/>
                  </a:lnTo>
                  <a:lnTo>
                    <a:pt x="121" y="9857"/>
                  </a:lnTo>
                  <a:lnTo>
                    <a:pt x="975" y="4780"/>
                  </a:lnTo>
                  <a:cubicBezTo>
                    <a:pt x="1296" y="2858"/>
                    <a:pt x="2233" y="1248"/>
                    <a:pt x="3484" y="325"/>
                  </a:cubicBezTo>
                  <a:lnTo>
                    <a:pt x="3056" y="0"/>
                  </a:lnTo>
                  <a:close/>
                </a:path>
              </a:pathLst>
            </a:custGeom>
            <a:solidFill>
              <a:srgbClr val="F4C88A"/>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1" name="Google Shape;2551;p152"/>
            <p:cNvSpPr/>
            <p:nvPr/>
          </p:nvSpPr>
          <p:spPr>
            <a:xfrm>
              <a:off x="2223850" y="860475"/>
              <a:ext cx="110375" cy="102225"/>
            </a:xfrm>
            <a:custGeom>
              <a:rect b="b" l="l" r="r" t="t"/>
              <a:pathLst>
                <a:path extrusionOk="0" h="4089" w="4415">
                  <a:moveTo>
                    <a:pt x="1" y="2416"/>
                  </a:moveTo>
                  <a:lnTo>
                    <a:pt x="423" y="0"/>
                  </a:lnTo>
                  <a:lnTo>
                    <a:pt x="4414" y="3035"/>
                  </a:lnTo>
                  <a:lnTo>
                    <a:pt x="2199" y="4089"/>
                  </a:lnTo>
                  <a:close/>
                </a:path>
              </a:pathLst>
            </a:custGeom>
            <a:solidFill>
              <a:srgbClr val="1D2542"/>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2" name="Google Shape;2552;p152"/>
            <p:cNvSpPr/>
            <p:nvPr/>
          </p:nvSpPr>
          <p:spPr>
            <a:xfrm>
              <a:off x="2190325" y="873200"/>
              <a:ext cx="132225" cy="133650"/>
            </a:xfrm>
            <a:custGeom>
              <a:rect b="b" l="l" r="r" t="t"/>
              <a:pathLst>
                <a:path extrusionOk="0" h="5346" w="5289">
                  <a:moveTo>
                    <a:pt x="1680" y="0"/>
                  </a:moveTo>
                  <a:cubicBezTo>
                    <a:pt x="1656" y="0"/>
                    <a:pt x="1632" y="13"/>
                    <a:pt x="1618" y="37"/>
                  </a:cubicBezTo>
                  <a:lnTo>
                    <a:pt x="1615" y="44"/>
                  </a:lnTo>
                  <a:lnTo>
                    <a:pt x="1580" y="110"/>
                  </a:lnTo>
                  <a:cubicBezTo>
                    <a:pt x="1570" y="134"/>
                    <a:pt x="1570" y="162"/>
                    <a:pt x="1587" y="183"/>
                  </a:cubicBezTo>
                  <a:lnTo>
                    <a:pt x="18" y="3701"/>
                  </a:lnTo>
                  <a:cubicBezTo>
                    <a:pt x="1" y="3732"/>
                    <a:pt x="18" y="3770"/>
                    <a:pt x="49" y="3787"/>
                  </a:cubicBezTo>
                  <a:lnTo>
                    <a:pt x="108" y="3815"/>
                  </a:lnTo>
                  <a:cubicBezTo>
                    <a:pt x="117" y="3820"/>
                    <a:pt x="127" y="3822"/>
                    <a:pt x="137" y="3822"/>
                  </a:cubicBezTo>
                  <a:cubicBezTo>
                    <a:pt x="163" y="3822"/>
                    <a:pt x="188" y="3806"/>
                    <a:pt x="198" y="3780"/>
                  </a:cubicBezTo>
                  <a:lnTo>
                    <a:pt x="1726" y="290"/>
                  </a:lnTo>
                  <a:lnTo>
                    <a:pt x="2054" y="539"/>
                  </a:lnTo>
                  <a:lnTo>
                    <a:pt x="284" y="3894"/>
                  </a:lnTo>
                  <a:cubicBezTo>
                    <a:pt x="267" y="3929"/>
                    <a:pt x="281" y="3967"/>
                    <a:pt x="312" y="3984"/>
                  </a:cubicBezTo>
                  <a:lnTo>
                    <a:pt x="371" y="4019"/>
                  </a:lnTo>
                  <a:cubicBezTo>
                    <a:pt x="381" y="4023"/>
                    <a:pt x="392" y="4026"/>
                    <a:pt x="403" y="4026"/>
                  </a:cubicBezTo>
                  <a:cubicBezTo>
                    <a:pt x="409" y="4026"/>
                    <a:pt x="416" y="4025"/>
                    <a:pt x="423" y="4022"/>
                  </a:cubicBezTo>
                  <a:cubicBezTo>
                    <a:pt x="440" y="4019"/>
                    <a:pt x="454" y="4005"/>
                    <a:pt x="464" y="3991"/>
                  </a:cubicBezTo>
                  <a:lnTo>
                    <a:pt x="2192" y="646"/>
                  </a:lnTo>
                  <a:lnTo>
                    <a:pt x="2904" y="1188"/>
                  </a:lnTo>
                  <a:lnTo>
                    <a:pt x="785" y="4261"/>
                  </a:lnTo>
                  <a:cubicBezTo>
                    <a:pt x="765" y="4292"/>
                    <a:pt x="772" y="4333"/>
                    <a:pt x="803" y="4354"/>
                  </a:cubicBezTo>
                  <a:lnTo>
                    <a:pt x="858" y="4392"/>
                  </a:lnTo>
                  <a:cubicBezTo>
                    <a:pt x="870" y="4400"/>
                    <a:pt x="883" y="4404"/>
                    <a:pt x="897" y="4404"/>
                  </a:cubicBezTo>
                  <a:cubicBezTo>
                    <a:pt x="918" y="4404"/>
                    <a:pt x="939" y="4394"/>
                    <a:pt x="951" y="4375"/>
                  </a:cubicBezTo>
                  <a:lnTo>
                    <a:pt x="3042" y="1292"/>
                  </a:lnTo>
                  <a:lnTo>
                    <a:pt x="3678" y="1776"/>
                  </a:lnTo>
                  <a:lnTo>
                    <a:pt x="1266" y="4613"/>
                  </a:lnTo>
                  <a:cubicBezTo>
                    <a:pt x="1242" y="4641"/>
                    <a:pt x="1245" y="4683"/>
                    <a:pt x="1273" y="4707"/>
                  </a:cubicBezTo>
                  <a:lnTo>
                    <a:pt x="1325" y="4752"/>
                  </a:lnTo>
                  <a:cubicBezTo>
                    <a:pt x="1338" y="4762"/>
                    <a:pt x="1354" y="4768"/>
                    <a:pt x="1369" y="4768"/>
                  </a:cubicBezTo>
                  <a:cubicBezTo>
                    <a:pt x="1389" y="4768"/>
                    <a:pt x="1408" y="4759"/>
                    <a:pt x="1421" y="4741"/>
                  </a:cubicBezTo>
                  <a:lnTo>
                    <a:pt x="3817" y="1880"/>
                  </a:lnTo>
                  <a:lnTo>
                    <a:pt x="4529" y="2419"/>
                  </a:lnTo>
                  <a:lnTo>
                    <a:pt x="1767" y="4980"/>
                  </a:lnTo>
                  <a:cubicBezTo>
                    <a:pt x="1753" y="4990"/>
                    <a:pt x="1746" y="5007"/>
                    <a:pt x="1743" y="5028"/>
                  </a:cubicBezTo>
                  <a:cubicBezTo>
                    <a:pt x="1743" y="5045"/>
                    <a:pt x="1750" y="5063"/>
                    <a:pt x="1764" y="5077"/>
                  </a:cubicBezTo>
                  <a:lnTo>
                    <a:pt x="1812" y="5125"/>
                  </a:lnTo>
                  <a:cubicBezTo>
                    <a:pt x="1824" y="5137"/>
                    <a:pt x="1840" y="5143"/>
                    <a:pt x="1857" y="5143"/>
                  </a:cubicBezTo>
                  <a:cubicBezTo>
                    <a:pt x="1874" y="5143"/>
                    <a:pt x="1891" y="5137"/>
                    <a:pt x="1905" y="5125"/>
                  </a:cubicBezTo>
                  <a:lnTo>
                    <a:pt x="4670" y="2522"/>
                  </a:lnTo>
                  <a:lnTo>
                    <a:pt x="4995" y="2771"/>
                  </a:lnTo>
                  <a:lnTo>
                    <a:pt x="2040" y="5177"/>
                  </a:lnTo>
                  <a:cubicBezTo>
                    <a:pt x="2026" y="5187"/>
                    <a:pt x="2016" y="5204"/>
                    <a:pt x="2016" y="5222"/>
                  </a:cubicBezTo>
                  <a:cubicBezTo>
                    <a:pt x="2012" y="5239"/>
                    <a:pt x="2019" y="5260"/>
                    <a:pt x="2030" y="5274"/>
                  </a:cubicBezTo>
                  <a:lnTo>
                    <a:pt x="2075" y="5322"/>
                  </a:lnTo>
                  <a:cubicBezTo>
                    <a:pt x="2078" y="5325"/>
                    <a:pt x="2082" y="5329"/>
                    <a:pt x="2085" y="5332"/>
                  </a:cubicBezTo>
                  <a:cubicBezTo>
                    <a:pt x="2097" y="5341"/>
                    <a:pt x="2112" y="5345"/>
                    <a:pt x="2126" y="5345"/>
                  </a:cubicBezTo>
                  <a:cubicBezTo>
                    <a:pt x="2141" y="5345"/>
                    <a:pt x="2156" y="5341"/>
                    <a:pt x="2168" y="5332"/>
                  </a:cubicBezTo>
                  <a:lnTo>
                    <a:pt x="5137" y="2878"/>
                  </a:lnTo>
                  <a:cubicBezTo>
                    <a:pt x="5145" y="2882"/>
                    <a:pt x="5153" y="2883"/>
                    <a:pt x="5161" y="2883"/>
                  </a:cubicBezTo>
                  <a:cubicBezTo>
                    <a:pt x="5178" y="2883"/>
                    <a:pt x="5194" y="2876"/>
                    <a:pt x="5206" y="2865"/>
                  </a:cubicBezTo>
                  <a:cubicBezTo>
                    <a:pt x="5227" y="2847"/>
                    <a:pt x="5251" y="2827"/>
                    <a:pt x="5268" y="2809"/>
                  </a:cubicBezTo>
                  <a:cubicBezTo>
                    <a:pt x="5282" y="2795"/>
                    <a:pt x="5289" y="2775"/>
                    <a:pt x="5289" y="2757"/>
                  </a:cubicBezTo>
                  <a:cubicBezTo>
                    <a:pt x="5285" y="2737"/>
                    <a:pt x="5279" y="2719"/>
                    <a:pt x="5261" y="2709"/>
                  </a:cubicBezTo>
                  <a:lnTo>
                    <a:pt x="1719" y="13"/>
                  </a:lnTo>
                  <a:cubicBezTo>
                    <a:pt x="1707" y="4"/>
                    <a:pt x="1694" y="0"/>
                    <a:pt x="1680" y="0"/>
                  </a:cubicBezTo>
                  <a:close/>
                </a:path>
              </a:pathLst>
            </a:custGeom>
            <a:solidFill>
              <a:srgbClr val="DAEEEB"/>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3" name="Google Shape;2553;p152"/>
            <p:cNvSpPr/>
            <p:nvPr/>
          </p:nvSpPr>
          <p:spPr>
            <a:xfrm>
              <a:off x="2169600" y="953575"/>
              <a:ext cx="94375" cy="76275"/>
            </a:xfrm>
            <a:custGeom>
              <a:rect b="b" l="l" r="r" t="t"/>
              <a:pathLst>
                <a:path extrusionOk="0" h="3051" w="3775">
                  <a:moveTo>
                    <a:pt x="494" y="0"/>
                  </a:moveTo>
                  <a:cubicBezTo>
                    <a:pt x="370" y="0"/>
                    <a:pt x="247" y="56"/>
                    <a:pt x="166" y="161"/>
                  </a:cubicBezTo>
                  <a:lnTo>
                    <a:pt x="0" y="375"/>
                  </a:lnTo>
                  <a:lnTo>
                    <a:pt x="218" y="545"/>
                  </a:lnTo>
                  <a:lnTo>
                    <a:pt x="3249" y="2881"/>
                  </a:lnTo>
                  <a:lnTo>
                    <a:pt x="3467" y="3050"/>
                  </a:lnTo>
                  <a:lnTo>
                    <a:pt x="3633" y="2833"/>
                  </a:lnTo>
                  <a:cubicBezTo>
                    <a:pt x="3775" y="2653"/>
                    <a:pt x="3740" y="2394"/>
                    <a:pt x="3560" y="2256"/>
                  </a:cubicBezTo>
                  <a:lnTo>
                    <a:pt x="3332" y="2083"/>
                  </a:lnTo>
                  <a:lnTo>
                    <a:pt x="2264" y="1257"/>
                  </a:lnTo>
                  <a:lnTo>
                    <a:pt x="2043" y="1084"/>
                  </a:lnTo>
                  <a:lnTo>
                    <a:pt x="972" y="261"/>
                  </a:lnTo>
                  <a:lnTo>
                    <a:pt x="747" y="88"/>
                  </a:lnTo>
                  <a:lnTo>
                    <a:pt x="744" y="85"/>
                  </a:lnTo>
                  <a:cubicBezTo>
                    <a:pt x="669" y="28"/>
                    <a:pt x="581" y="0"/>
                    <a:pt x="494" y="0"/>
                  </a:cubicBezTo>
                  <a:close/>
                </a:path>
              </a:pathLst>
            </a:custGeom>
            <a:solidFill>
              <a:srgbClr val="F4C88A"/>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4" name="Google Shape;2554;p152"/>
            <p:cNvSpPr/>
            <p:nvPr/>
          </p:nvSpPr>
          <p:spPr>
            <a:xfrm>
              <a:off x="2171250" y="967175"/>
              <a:ext cx="79600" cy="63800"/>
            </a:xfrm>
            <a:custGeom>
              <a:rect b="b" l="l" r="r" t="t"/>
              <a:pathLst>
                <a:path extrusionOk="0" h="2552" w="3184">
                  <a:moveTo>
                    <a:pt x="152" y="1"/>
                  </a:moveTo>
                  <a:lnTo>
                    <a:pt x="0" y="281"/>
                  </a:lnTo>
                  <a:lnTo>
                    <a:pt x="2948" y="2551"/>
                  </a:lnTo>
                  <a:lnTo>
                    <a:pt x="3183" y="2334"/>
                  </a:lnTo>
                  <a:lnTo>
                    <a:pt x="152" y="1"/>
                  </a:lnTo>
                  <a:close/>
                </a:path>
              </a:pathLst>
            </a:custGeom>
            <a:solidFill>
              <a:srgbClr val="F4C88A"/>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5" name="Google Shape;2555;p152"/>
            <p:cNvSpPr/>
            <p:nvPr/>
          </p:nvSpPr>
          <p:spPr>
            <a:xfrm>
              <a:off x="2144725" y="967175"/>
              <a:ext cx="106125" cy="99300"/>
            </a:xfrm>
            <a:custGeom>
              <a:rect b="b" l="l" r="r" t="t"/>
              <a:pathLst>
                <a:path extrusionOk="0" h="3972" w="4245">
                  <a:moveTo>
                    <a:pt x="1213" y="1"/>
                  </a:moveTo>
                  <a:lnTo>
                    <a:pt x="0" y="1853"/>
                  </a:lnTo>
                  <a:lnTo>
                    <a:pt x="2782" y="3972"/>
                  </a:lnTo>
                  <a:lnTo>
                    <a:pt x="4244" y="2334"/>
                  </a:lnTo>
                  <a:lnTo>
                    <a:pt x="4009" y="2551"/>
                  </a:lnTo>
                  <a:lnTo>
                    <a:pt x="1061" y="281"/>
                  </a:lnTo>
                  <a:lnTo>
                    <a:pt x="1213" y="1"/>
                  </a:lnTo>
                  <a:close/>
                </a:path>
              </a:pathLst>
            </a:custGeom>
            <a:solidFill>
              <a:srgbClr val="1D2542"/>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6" name="Google Shape;2556;p152"/>
            <p:cNvSpPr/>
            <p:nvPr/>
          </p:nvSpPr>
          <p:spPr>
            <a:xfrm>
              <a:off x="2139625" y="1013500"/>
              <a:ext cx="74675" cy="58425"/>
            </a:xfrm>
            <a:custGeom>
              <a:rect b="b" l="l" r="r" t="t"/>
              <a:pathLst>
                <a:path extrusionOk="0" h="2337" w="2987">
                  <a:moveTo>
                    <a:pt x="204" y="0"/>
                  </a:moveTo>
                  <a:lnTo>
                    <a:pt x="204" y="0"/>
                  </a:lnTo>
                  <a:cubicBezTo>
                    <a:pt x="0" y="308"/>
                    <a:pt x="121" y="764"/>
                    <a:pt x="484" y="1041"/>
                  </a:cubicBezTo>
                  <a:lnTo>
                    <a:pt x="1891" y="2126"/>
                  </a:lnTo>
                  <a:cubicBezTo>
                    <a:pt x="2071" y="2266"/>
                    <a:pt x="2281" y="2336"/>
                    <a:pt x="2477" y="2336"/>
                  </a:cubicBezTo>
                  <a:cubicBezTo>
                    <a:pt x="2671" y="2336"/>
                    <a:pt x="2852" y="2267"/>
                    <a:pt x="2976" y="2129"/>
                  </a:cubicBezTo>
                  <a:lnTo>
                    <a:pt x="2986" y="2119"/>
                  </a:lnTo>
                  <a:lnTo>
                    <a:pt x="204" y="0"/>
                  </a:lnTo>
                  <a:close/>
                </a:path>
              </a:pathLst>
            </a:custGeom>
            <a:solidFill>
              <a:srgbClr val="1D2542"/>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7" name="Google Shape;2557;p152"/>
            <p:cNvSpPr/>
            <p:nvPr/>
          </p:nvSpPr>
          <p:spPr>
            <a:xfrm>
              <a:off x="1950575" y="788400"/>
              <a:ext cx="83300" cy="74275"/>
            </a:xfrm>
            <a:custGeom>
              <a:rect b="b" l="l" r="r" t="t"/>
              <a:pathLst>
                <a:path extrusionOk="0" h="2971" w="3332">
                  <a:moveTo>
                    <a:pt x="1379" y="969"/>
                  </a:moveTo>
                  <a:lnTo>
                    <a:pt x="1645" y="1535"/>
                  </a:lnTo>
                  <a:lnTo>
                    <a:pt x="1656" y="1535"/>
                  </a:lnTo>
                  <a:lnTo>
                    <a:pt x="1697" y="1518"/>
                  </a:lnTo>
                  <a:lnTo>
                    <a:pt x="2423" y="1173"/>
                  </a:lnTo>
                  <a:lnTo>
                    <a:pt x="2495" y="1325"/>
                  </a:lnTo>
                  <a:lnTo>
                    <a:pt x="1728" y="1691"/>
                  </a:lnTo>
                  <a:cubicBezTo>
                    <a:pt x="1712" y="1740"/>
                    <a:pt x="1664" y="1774"/>
                    <a:pt x="1614" y="1774"/>
                  </a:cubicBezTo>
                  <a:cubicBezTo>
                    <a:pt x="1612" y="1774"/>
                    <a:pt x="1610" y="1774"/>
                    <a:pt x="1607" y="1774"/>
                  </a:cubicBezTo>
                  <a:cubicBezTo>
                    <a:pt x="1521" y="1774"/>
                    <a:pt x="1465" y="1688"/>
                    <a:pt x="1497" y="1611"/>
                  </a:cubicBezTo>
                  <a:lnTo>
                    <a:pt x="1224" y="1045"/>
                  </a:lnTo>
                  <a:lnTo>
                    <a:pt x="1379" y="969"/>
                  </a:lnTo>
                  <a:close/>
                  <a:moveTo>
                    <a:pt x="1671" y="0"/>
                  </a:moveTo>
                  <a:cubicBezTo>
                    <a:pt x="1061" y="0"/>
                    <a:pt x="491" y="380"/>
                    <a:pt x="273" y="989"/>
                  </a:cubicBezTo>
                  <a:cubicBezTo>
                    <a:pt x="0" y="1764"/>
                    <a:pt x="404" y="2610"/>
                    <a:pt x="1175" y="2887"/>
                  </a:cubicBezTo>
                  <a:lnTo>
                    <a:pt x="1230" y="2904"/>
                  </a:lnTo>
                  <a:cubicBezTo>
                    <a:pt x="1375" y="2949"/>
                    <a:pt x="1522" y="2970"/>
                    <a:pt x="1666" y="2970"/>
                  </a:cubicBezTo>
                  <a:cubicBezTo>
                    <a:pt x="2280" y="2970"/>
                    <a:pt x="2854" y="2585"/>
                    <a:pt x="3069" y="1978"/>
                  </a:cubicBezTo>
                  <a:cubicBezTo>
                    <a:pt x="3332" y="1224"/>
                    <a:pt x="2955" y="398"/>
                    <a:pt x="2212" y="105"/>
                  </a:cubicBezTo>
                  <a:cubicBezTo>
                    <a:pt x="2198" y="98"/>
                    <a:pt x="2184" y="94"/>
                    <a:pt x="2171" y="87"/>
                  </a:cubicBezTo>
                  <a:cubicBezTo>
                    <a:pt x="2005" y="28"/>
                    <a:pt x="1837" y="0"/>
                    <a:pt x="1671" y="0"/>
                  </a:cubicBezTo>
                  <a:close/>
                </a:path>
              </a:pathLst>
            </a:custGeom>
            <a:solidFill>
              <a:srgbClr val="FFEFD9"/>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8" name="Google Shape;2558;p152"/>
            <p:cNvSpPr/>
            <p:nvPr/>
          </p:nvSpPr>
          <p:spPr>
            <a:xfrm>
              <a:off x="1977425" y="775100"/>
              <a:ext cx="96450" cy="119450"/>
            </a:xfrm>
            <a:custGeom>
              <a:rect b="b" l="l" r="r" t="t"/>
              <a:pathLst>
                <a:path extrusionOk="0" h="4778" w="3858">
                  <a:moveTo>
                    <a:pt x="1380" y="1"/>
                  </a:moveTo>
                  <a:lnTo>
                    <a:pt x="1294" y="243"/>
                  </a:lnTo>
                  <a:cubicBezTo>
                    <a:pt x="2251" y="612"/>
                    <a:pt x="2745" y="1680"/>
                    <a:pt x="2403" y="2652"/>
                  </a:cubicBezTo>
                  <a:cubicBezTo>
                    <a:pt x="2127" y="3435"/>
                    <a:pt x="1390" y="3928"/>
                    <a:pt x="600" y="3928"/>
                  </a:cubicBezTo>
                  <a:cubicBezTo>
                    <a:pt x="411" y="3928"/>
                    <a:pt x="218" y="3900"/>
                    <a:pt x="29" y="3840"/>
                  </a:cubicBezTo>
                  <a:lnTo>
                    <a:pt x="1" y="3920"/>
                  </a:lnTo>
                  <a:lnTo>
                    <a:pt x="2410" y="4777"/>
                  </a:lnTo>
                  <a:lnTo>
                    <a:pt x="3699" y="1145"/>
                  </a:lnTo>
                  <a:lnTo>
                    <a:pt x="3761" y="1165"/>
                  </a:lnTo>
                  <a:lnTo>
                    <a:pt x="3858" y="889"/>
                  </a:lnTo>
                  <a:lnTo>
                    <a:pt x="3461" y="744"/>
                  </a:lnTo>
                  <a:lnTo>
                    <a:pt x="3461" y="751"/>
                  </a:lnTo>
                  <a:lnTo>
                    <a:pt x="1380" y="1"/>
                  </a:lnTo>
                  <a:close/>
                </a:path>
              </a:pathLst>
            </a:custGeom>
            <a:solidFill>
              <a:srgbClr val="FFEFD9"/>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9" name="Google Shape;2559;p152"/>
            <p:cNvSpPr/>
            <p:nvPr/>
          </p:nvSpPr>
          <p:spPr>
            <a:xfrm>
              <a:off x="1881600" y="873075"/>
              <a:ext cx="156075" cy="290450"/>
            </a:xfrm>
            <a:custGeom>
              <a:rect b="b" l="l" r="r" t="t"/>
              <a:pathLst>
                <a:path extrusionOk="0" h="11618" w="6243">
                  <a:moveTo>
                    <a:pt x="3834" y="1"/>
                  </a:moveTo>
                  <a:lnTo>
                    <a:pt x="1" y="10808"/>
                  </a:lnTo>
                  <a:lnTo>
                    <a:pt x="2199" y="11617"/>
                  </a:lnTo>
                  <a:lnTo>
                    <a:pt x="6067" y="803"/>
                  </a:lnTo>
                  <a:lnTo>
                    <a:pt x="6239" y="865"/>
                  </a:lnTo>
                  <a:lnTo>
                    <a:pt x="6243" y="858"/>
                  </a:lnTo>
                  <a:lnTo>
                    <a:pt x="3834" y="1"/>
                  </a:lnTo>
                  <a:close/>
                </a:path>
              </a:pathLst>
            </a:custGeom>
            <a:solidFill>
              <a:srgbClr val="FE7950"/>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0" name="Google Shape;2560;p152"/>
            <p:cNvSpPr/>
            <p:nvPr/>
          </p:nvSpPr>
          <p:spPr>
            <a:xfrm>
              <a:off x="2011825" y="775100"/>
              <a:ext cx="52125" cy="18775"/>
            </a:xfrm>
            <a:custGeom>
              <a:rect b="b" l="l" r="r" t="t"/>
              <a:pathLst>
                <a:path extrusionOk="0" h="751" w="2085">
                  <a:moveTo>
                    <a:pt x="0" y="1"/>
                  </a:moveTo>
                  <a:lnTo>
                    <a:pt x="2081" y="751"/>
                  </a:lnTo>
                  <a:lnTo>
                    <a:pt x="2085" y="744"/>
                  </a:lnTo>
                  <a:lnTo>
                    <a:pt x="0" y="1"/>
                  </a:lnTo>
                  <a:close/>
                </a:path>
              </a:pathLst>
            </a:custGeom>
            <a:solidFill>
              <a:srgbClr val="FFEFD9"/>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1" name="Google Shape;2561;p152"/>
            <p:cNvSpPr/>
            <p:nvPr/>
          </p:nvSpPr>
          <p:spPr>
            <a:xfrm>
              <a:off x="1913850" y="752025"/>
              <a:ext cx="98000" cy="121075"/>
            </a:xfrm>
            <a:custGeom>
              <a:rect b="b" l="l" r="r" t="t"/>
              <a:pathLst>
                <a:path extrusionOk="0" h="4843" w="3920">
                  <a:moveTo>
                    <a:pt x="1327" y="1"/>
                  </a:moveTo>
                  <a:lnTo>
                    <a:pt x="1227" y="284"/>
                  </a:lnTo>
                  <a:lnTo>
                    <a:pt x="1289" y="308"/>
                  </a:lnTo>
                  <a:lnTo>
                    <a:pt x="0" y="3941"/>
                  </a:lnTo>
                  <a:lnTo>
                    <a:pt x="2540" y="4843"/>
                  </a:lnTo>
                  <a:lnTo>
                    <a:pt x="2572" y="4763"/>
                  </a:lnTo>
                  <a:lnTo>
                    <a:pt x="2499" y="4743"/>
                  </a:lnTo>
                  <a:cubicBezTo>
                    <a:pt x="1504" y="4390"/>
                    <a:pt x="985" y="3298"/>
                    <a:pt x="1338" y="2303"/>
                  </a:cubicBezTo>
                  <a:cubicBezTo>
                    <a:pt x="1615" y="1522"/>
                    <a:pt x="2351" y="1034"/>
                    <a:pt x="3138" y="1034"/>
                  </a:cubicBezTo>
                  <a:cubicBezTo>
                    <a:pt x="3350" y="1034"/>
                    <a:pt x="3566" y="1070"/>
                    <a:pt x="3778" y="1145"/>
                  </a:cubicBezTo>
                  <a:cubicBezTo>
                    <a:pt x="3798" y="1152"/>
                    <a:pt x="3816" y="1159"/>
                    <a:pt x="3833" y="1166"/>
                  </a:cubicBezTo>
                  <a:lnTo>
                    <a:pt x="3919" y="927"/>
                  </a:lnTo>
                  <a:lnTo>
                    <a:pt x="1728" y="146"/>
                  </a:lnTo>
                  <a:lnTo>
                    <a:pt x="1327" y="1"/>
                  </a:lnTo>
                  <a:close/>
                </a:path>
              </a:pathLst>
            </a:custGeom>
            <a:solidFill>
              <a:srgbClr val="FFEFD9"/>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2" name="Google Shape;2562;p152"/>
            <p:cNvSpPr/>
            <p:nvPr/>
          </p:nvSpPr>
          <p:spPr>
            <a:xfrm>
              <a:off x="2011825" y="602975"/>
              <a:ext cx="61025" cy="190825"/>
            </a:xfrm>
            <a:custGeom>
              <a:rect b="b" l="l" r="r" t="t"/>
              <a:pathLst>
                <a:path extrusionOk="0" h="7633" w="2441">
                  <a:moveTo>
                    <a:pt x="2420" y="1"/>
                  </a:moveTo>
                  <a:lnTo>
                    <a:pt x="0" y="6889"/>
                  </a:lnTo>
                  <a:lnTo>
                    <a:pt x="2085" y="7632"/>
                  </a:lnTo>
                  <a:lnTo>
                    <a:pt x="2233" y="7204"/>
                  </a:lnTo>
                  <a:lnTo>
                    <a:pt x="1919" y="5116"/>
                  </a:lnTo>
                  <a:lnTo>
                    <a:pt x="1922" y="5116"/>
                  </a:lnTo>
                  <a:lnTo>
                    <a:pt x="2358" y="3893"/>
                  </a:lnTo>
                  <a:lnTo>
                    <a:pt x="2340" y="3889"/>
                  </a:lnTo>
                  <a:cubicBezTo>
                    <a:pt x="2326" y="3692"/>
                    <a:pt x="2354" y="468"/>
                    <a:pt x="2441" y="4"/>
                  </a:cubicBezTo>
                  <a:lnTo>
                    <a:pt x="2420" y="1"/>
                  </a:lnTo>
                  <a:close/>
                </a:path>
              </a:pathLst>
            </a:custGeom>
            <a:solidFill>
              <a:srgbClr val="7ECCC6"/>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3" name="Google Shape;2563;p152"/>
            <p:cNvSpPr/>
            <p:nvPr/>
          </p:nvSpPr>
          <p:spPr>
            <a:xfrm>
              <a:off x="1957125" y="602125"/>
              <a:ext cx="115300" cy="173000"/>
            </a:xfrm>
            <a:custGeom>
              <a:rect b="b" l="l" r="r" t="t"/>
              <a:pathLst>
                <a:path extrusionOk="0" h="6920" w="4612">
                  <a:moveTo>
                    <a:pt x="4532" y="0"/>
                  </a:moveTo>
                  <a:cubicBezTo>
                    <a:pt x="4304" y="419"/>
                    <a:pt x="2289" y="2935"/>
                    <a:pt x="2161" y="3080"/>
                  </a:cubicBezTo>
                  <a:lnTo>
                    <a:pt x="2140" y="3069"/>
                  </a:lnTo>
                  <a:lnTo>
                    <a:pt x="1708" y="4293"/>
                  </a:lnTo>
                  <a:lnTo>
                    <a:pt x="153" y="5717"/>
                  </a:lnTo>
                  <a:lnTo>
                    <a:pt x="1" y="6139"/>
                  </a:lnTo>
                  <a:lnTo>
                    <a:pt x="2192" y="6920"/>
                  </a:lnTo>
                  <a:lnTo>
                    <a:pt x="4611" y="32"/>
                  </a:lnTo>
                  <a:lnTo>
                    <a:pt x="4532" y="0"/>
                  </a:lnTo>
                  <a:close/>
                </a:path>
              </a:pathLst>
            </a:custGeom>
            <a:solidFill>
              <a:srgbClr val="7ECCC6"/>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4" name="Google Shape;2564;p152"/>
            <p:cNvSpPr/>
            <p:nvPr/>
          </p:nvSpPr>
          <p:spPr>
            <a:xfrm>
              <a:off x="1821825" y="850525"/>
              <a:ext cx="155625" cy="292775"/>
            </a:xfrm>
            <a:custGeom>
              <a:rect b="b" l="l" r="r" t="t"/>
              <a:pathLst>
                <a:path extrusionOk="0" h="11711" w="6225">
                  <a:moveTo>
                    <a:pt x="3681" y="1"/>
                  </a:moveTo>
                  <a:lnTo>
                    <a:pt x="3681" y="4"/>
                  </a:lnTo>
                  <a:lnTo>
                    <a:pt x="3850" y="67"/>
                  </a:lnTo>
                  <a:lnTo>
                    <a:pt x="0" y="10833"/>
                  </a:lnTo>
                  <a:lnTo>
                    <a:pt x="2392" y="11710"/>
                  </a:lnTo>
                  <a:lnTo>
                    <a:pt x="6225" y="903"/>
                  </a:lnTo>
                  <a:lnTo>
                    <a:pt x="3681" y="1"/>
                  </a:lnTo>
                  <a:close/>
                </a:path>
              </a:pathLst>
            </a:custGeom>
            <a:solidFill>
              <a:srgbClr val="FE7950"/>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5" name="Google Shape;2565;p152"/>
            <p:cNvSpPr/>
            <p:nvPr/>
          </p:nvSpPr>
          <p:spPr>
            <a:xfrm>
              <a:off x="491800" y="1469800"/>
              <a:ext cx="147425" cy="202375"/>
            </a:xfrm>
            <a:custGeom>
              <a:rect b="b" l="l" r="r" t="t"/>
              <a:pathLst>
                <a:path extrusionOk="0" h="8095" w="5897">
                  <a:moveTo>
                    <a:pt x="4334" y="0"/>
                  </a:moveTo>
                  <a:cubicBezTo>
                    <a:pt x="4237" y="0"/>
                    <a:pt x="4137" y="7"/>
                    <a:pt x="4034" y="21"/>
                  </a:cubicBezTo>
                  <a:cubicBezTo>
                    <a:pt x="3567" y="87"/>
                    <a:pt x="3114" y="215"/>
                    <a:pt x="2679" y="401"/>
                  </a:cubicBezTo>
                  <a:cubicBezTo>
                    <a:pt x="2033" y="674"/>
                    <a:pt x="1366" y="1217"/>
                    <a:pt x="768" y="1753"/>
                  </a:cubicBezTo>
                  <a:cubicBezTo>
                    <a:pt x="522" y="1970"/>
                    <a:pt x="308" y="2316"/>
                    <a:pt x="170" y="2675"/>
                  </a:cubicBezTo>
                  <a:cubicBezTo>
                    <a:pt x="163" y="2693"/>
                    <a:pt x="156" y="2706"/>
                    <a:pt x="149" y="2720"/>
                  </a:cubicBezTo>
                  <a:cubicBezTo>
                    <a:pt x="56" y="2966"/>
                    <a:pt x="4" y="3225"/>
                    <a:pt x="0" y="3484"/>
                  </a:cubicBezTo>
                  <a:cubicBezTo>
                    <a:pt x="18" y="4206"/>
                    <a:pt x="63" y="5115"/>
                    <a:pt x="197" y="5575"/>
                  </a:cubicBezTo>
                  <a:cubicBezTo>
                    <a:pt x="398" y="6273"/>
                    <a:pt x="726" y="6923"/>
                    <a:pt x="1234" y="7459"/>
                  </a:cubicBezTo>
                  <a:cubicBezTo>
                    <a:pt x="1639" y="7886"/>
                    <a:pt x="2078" y="8094"/>
                    <a:pt x="2569" y="8094"/>
                  </a:cubicBezTo>
                  <a:cubicBezTo>
                    <a:pt x="2804" y="8094"/>
                    <a:pt x="3051" y="8047"/>
                    <a:pt x="3311" y="7953"/>
                  </a:cubicBezTo>
                  <a:lnTo>
                    <a:pt x="4649" y="4331"/>
                  </a:lnTo>
                  <a:lnTo>
                    <a:pt x="5897" y="954"/>
                  </a:lnTo>
                  <a:cubicBezTo>
                    <a:pt x="5540" y="337"/>
                    <a:pt x="5016" y="0"/>
                    <a:pt x="4334" y="0"/>
                  </a:cubicBezTo>
                  <a:close/>
                </a:path>
              </a:pathLst>
            </a:custGeom>
            <a:solidFill>
              <a:srgbClr val="7ECCC6"/>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6" name="Google Shape;2566;p152"/>
            <p:cNvSpPr/>
            <p:nvPr/>
          </p:nvSpPr>
          <p:spPr>
            <a:xfrm>
              <a:off x="233725" y="1701875"/>
              <a:ext cx="33875" cy="24250"/>
            </a:xfrm>
            <a:custGeom>
              <a:rect b="b" l="l" r="r" t="t"/>
              <a:pathLst>
                <a:path extrusionOk="0" h="970" w="1355">
                  <a:moveTo>
                    <a:pt x="594" y="1"/>
                  </a:moveTo>
                  <a:cubicBezTo>
                    <a:pt x="197" y="1"/>
                    <a:pt x="1" y="638"/>
                    <a:pt x="373" y="851"/>
                  </a:cubicBezTo>
                  <a:cubicBezTo>
                    <a:pt x="514" y="930"/>
                    <a:pt x="678" y="970"/>
                    <a:pt x="867" y="970"/>
                  </a:cubicBezTo>
                  <a:cubicBezTo>
                    <a:pt x="960" y="970"/>
                    <a:pt x="1059" y="960"/>
                    <a:pt x="1164" y="941"/>
                  </a:cubicBezTo>
                  <a:lnTo>
                    <a:pt x="1185" y="941"/>
                  </a:lnTo>
                  <a:lnTo>
                    <a:pt x="1355" y="481"/>
                  </a:lnTo>
                  <a:cubicBezTo>
                    <a:pt x="1330" y="457"/>
                    <a:pt x="1310" y="433"/>
                    <a:pt x="1292" y="405"/>
                  </a:cubicBezTo>
                  <a:cubicBezTo>
                    <a:pt x="1144" y="184"/>
                    <a:pt x="905" y="39"/>
                    <a:pt x="643" y="4"/>
                  </a:cubicBezTo>
                  <a:cubicBezTo>
                    <a:pt x="626" y="2"/>
                    <a:pt x="610" y="1"/>
                    <a:pt x="594" y="1"/>
                  </a:cubicBezTo>
                  <a:close/>
                </a:path>
              </a:pathLst>
            </a:custGeom>
            <a:solidFill>
              <a:srgbClr val="7ECCC6"/>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7" name="Google Shape;2567;p152"/>
            <p:cNvSpPr/>
            <p:nvPr/>
          </p:nvSpPr>
          <p:spPr>
            <a:xfrm>
              <a:off x="263350" y="1713875"/>
              <a:ext cx="86075" cy="47900"/>
            </a:xfrm>
            <a:custGeom>
              <a:rect b="b" l="l" r="r" t="t"/>
              <a:pathLst>
                <a:path extrusionOk="0" h="1916" w="3443">
                  <a:moveTo>
                    <a:pt x="170" y="1"/>
                  </a:moveTo>
                  <a:lnTo>
                    <a:pt x="0" y="461"/>
                  </a:lnTo>
                  <a:cubicBezTo>
                    <a:pt x="9" y="460"/>
                    <a:pt x="17" y="460"/>
                    <a:pt x="26" y="460"/>
                  </a:cubicBezTo>
                  <a:cubicBezTo>
                    <a:pt x="107" y="460"/>
                    <a:pt x="208" y="487"/>
                    <a:pt x="242" y="537"/>
                  </a:cubicBezTo>
                  <a:cubicBezTo>
                    <a:pt x="543" y="976"/>
                    <a:pt x="985" y="1176"/>
                    <a:pt x="1469" y="1332"/>
                  </a:cubicBezTo>
                  <a:cubicBezTo>
                    <a:pt x="1943" y="1484"/>
                    <a:pt x="2409" y="1674"/>
                    <a:pt x="2876" y="1850"/>
                  </a:cubicBezTo>
                  <a:cubicBezTo>
                    <a:pt x="2914" y="1864"/>
                    <a:pt x="2952" y="1881"/>
                    <a:pt x="2986" y="1898"/>
                  </a:cubicBezTo>
                  <a:cubicBezTo>
                    <a:pt x="3000" y="1902"/>
                    <a:pt x="3011" y="1909"/>
                    <a:pt x="3024" y="1916"/>
                  </a:cubicBezTo>
                  <a:lnTo>
                    <a:pt x="3443" y="782"/>
                  </a:lnTo>
                  <a:lnTo>
                    <a:pt x="3443" y="782"/>
                  </a:lnTo>
                  <a:cubicBezTo>
                    <a:pt x="3439" y="782"/>
                    <a:pt x="3435" y="782"/>
                    <a:pt x="3432" y="782"/>
                  </a:cubicBezTo>
                  <a:cubicBezTo>
                    <a:pt x="3265" y="782"/>
                    <a:pt x="2937" y="706"/>
                    <a:pt x="2561" y="568"/>
                  </a:cubicBezTo>
                  <a:cubicBezTo>
                    <a:pt x="2240" y="450"/>
                    <a:pt x="1922" y="329"/>
                    <a:pt x="1611" y="201"/>
                  </a:cubicBezTo>
                  <a:cubicBezTo>
                    <a:pt x="1372" y="104"/>
                    <a:pt x="1137" y="44"/>
                    <a:pt x="897" y="44"/>
                  </a:cubicBezTo>
                  <a:cubicBezTo>
                    <a:pt x="778" y="44"/>
                    <a:pt x="658" y="59"/>
                    <a:pt x="536" y="91"/>
                  </a:cubicBezTo>
                  <a:cubicBezTo>
                    <a:pt x="490" y="103"/>
                    <a:pt x="448" y="109"/>
                    <a:pt x="410" y="109"/>
                  </a:cubicBezTo>
                  <a:cubicBezTo>
                    <a:pt x="317" y="109"/>
                    <a:pt x="243" y="74"/>
                    <a:pt x="170" y="1"/>
                  </a:cubicBezTo>
                  <a:close/>
                </a:path>
              </a:pathLst>
            </a:custGeom>
            <a:solidFill>
              <a:srgbClr val="FFEFD9"/>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8" name="Google Shape;2568;p152"/>
            <p:cNvSpPr/>
            <p:nvPr/>
          </p:nvSpPr>
          <p:spPr>
            <a:xfrm>
              <a:off x="336700" y="1727550"/>
              <a:ext cx="42700" cy="48300"/>
            </a:xfrm>
            <a:custGeom>
              <a:rect b="b" l="l" r="r" t="t"/>
              <a:pathLst>
                <a:path extrusionOk="0" h="1932" w="1708">
                  <a:moveTo>
                    <a:pt x="663" y="0"/>
                  </a:moveTo>
                  <a:cubicBezTo>
                    <a:pt x="646" y="0"/>
                    <a:pt x="635" y="8"/>
                    <a:pt x="633" y="24"/>
                  </a:cubicBezTo>
                  <a:cubicBezTo>
                    <a:pt x="623" y="86"/>
                    <a:pt x="616" y="142"/>
                    <a:pt x="609" y="197"/>
                  </a:cubicBezTo>
                  <a:cubicBezTo>
                    <a:pt x="605" y="225"/>
                    <a:pt x="567" y="238"/>
                    <a:pt x="505" y="238"/>
                  </a:cubicBezTo>
                  <a:lnTo>
                    <a:pt x="90" y="1369"/>
                  </a:lnTo>
                  <a:cubicBezTo>
                    <a:pt x="132" y="1393"/>
                    <a:pt x="159" y="1420"/>
                    <a:pt x="159" y="1438"/>
                  </a:cubicBezTo>
                  <a:cubicBezTo>
                    <a:pt x="163" y="1452"/>
                    <a:pt x="159" y="1462"/>
                    <a:pt x="156" y="1476"/>
                  </a:cubicBezTo>
                  <a:cubicBezTo>
                    <a:pt x="115" y="1545"/>
                    <a:pt x="66" y="1617"/>
                    <a:pt x="21" y="1687"/>
                  </a:cubicBezTo>
                  <a:cubicBezTo>
                    <a:pt x="1" y="1718"/>
                    <a:pt x="892" y="1866"/>
                    <a:pt x="1269" y="1932"/>
                  </a:cubicBezTo>
                  <a:lnTo>
                    <a:pt x="1708" y="743"/>
                  </a:lnTo>
                  <a:cubicBezTo>
                    <a:pt x="1566" y="660"/>
                    <a:pt x="1431" y="563"/>
                    <a:pt x="1310" y="453"/>
                  </a:cubicBezTo>
                  <a:cubicBezTo>
                    <a:pt x="1274" y="422"/>
                    <a:pt x="789" y="0"/>
                    <a:pt x="663" y="0"/>
                  </a:cubicBezTo>
                  <a:close/>
                </a:path>
              </a:pathLst>
            </a:custGeom>
            <a:solidFill>
              <a:srgbClr val="F4C88A"/>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9" name="Google Shape;2569;p152"/>
            <p:cNvSpPr/>
            <p:nvPr/>
          </p:nvSpPr>
          <p:spPr>
            <a:xfrm>
              <a:off x="368325" y="1746025"/>
              <a:ext cx="55325" cy="50325"/>
            </a:xfrm>
            <a:custGeom>
              <a:rect b="b" l="l" r="r" t="t"/>
              <a:pathLst>
                <a:path extrusionOk="0" h="2013" w="2213">
                  <a:moveTo>
                    <a:pt x="443" y="1"/>
                  </a:moveTo>
                  <a:lnTo>
                    <a:pt x="0" y="1190"/>
                  </a:lnTo>
                  <a:cubicBezTo>
                    <a:pt x="87" y="1207"/>
                    <a:pt x="149" y="1217"/>
                    <a:pt x="163" y="1221"/>
                  </a:cubicBezTo>
                  <a:cubicBezTo>
                    <a:pt x="457" y="1314"/>
                    <a:pt x="744" y="1425"/>
                    <a:pt x="1020" y="1559"/>
                  </a:cubicBezTo>
                  <a:cubicBezTo>
                    <a:pt x="1307" y="1691"/>
                    <a:pt x="1535" y="1860"/>
                    <a:pt x="1646" y="2012"/>
                  </a:cubicBezTo>
                  <a:lnTo>
                    <a:pt x="2212" y="481"/>
                  </a:lnTo>
                  <a:lnTo>
                    <a:pt x="2212" y="481"/>
                  </a:lnTo>
                  <a:cubicBezTo>
                    <a:pt x="2180" y="485"/>
                    <a:pt x="2144" y="487"/>
                    <a:pt x="2104" y="487"/>
                  </a:cubicBezTo>
                  <a:cubicBezTo>
                    <a:pt x="1947" y="487"/>
                    <a:pt x="1736" y="455"/>
                    <a:pt x="1507" y="395"/>
                  </a:cubicBezTo>
                  <a:cubicBezTo>
                    <a:pt x="1234" y="325"/>
                    <a:pt x="965" y="239"/>
                    <a:pt x="706" y="135"/>
                  </a:cubicBezTo>
                  <a:cubicBezTo>
                    <a:pt x="616" y="94"/>
                    <a:pt x="526" y="49"/>
                    <a:pt x="443" y="1"/>
                  </a:cubicBezTo>
                  <a:close/>
                </a:path>
              </a:pathLst>
            </a:custGeom>
            <a:solidFill>
              <a:srgbClr val="FFEFD9"/>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0" name="Google Shape;2570;p152"/>
            <p:cNvSpPr/>
            <p:nvPr/>
          </p:nvSpPr>
          <p:spPr>
            <a:xfrm>
              <a:off x="408775" y="1752150"/>
              <a:ext cx="36550" cy="59775"/>
            </a:xfrm>
            <a:custGeom>
              <a:rect b="b" l="l" r="r" t="t"/>
              <a:pathLst>
                <a:path extrusionOk="0" h="2391" w="1462">
                  <a:moveTo>
                    <a:pt x="1001" y="0"/>
                  </a:moveTo>
                  <a:cubicBezTo>
                    <a:pt x="876" y="0"/>
                    <a:pt x="775" y="63"/>
                    <a:pt x="753" y="153"/>
                  </a:cubicBezTo>
                  <a:cubicBezTo>
                    <a:pt x="743" y="198"/>
                    <a:pt x="684" y="226"/>
                    <a:pt x="594" y="239"/>
                  </a:cubicBezTo>
                  <a:lnTo>
                    <a:pt x="28" y="1771"/>
                  </a:lnTo>
                  <a:cubicBezTo>
                    <a:pt x="97" y="1864"/>
                    <a:pt x="117" y="1947"/>
                    <a:pt x="86" y="2012"/>
                  </a:cubicBezTo>
                  <a:cubicBezTo>
                    <a:pt x="0" y="2175"/>
                    <a:pt x="104" y="2391"/>
                    <a:pt x="332" y="2391"/>
                  </a:cubicBezTo>
                  <a:cubicBezTo>
                    <a:pt x="342" y="2391"/>
                    <a:pt x="352" y="2390"/>
                    <a:pt x="363" y="2389"/>
                  </a:cubicBezTo>
                  <a:cubicBezTo>
                    <a:pt x="494" y="2375"/>
                    <a:pt x="626" y="2334"/>
                    <a:pt x="743" y="2272"/>
                  </a:cubicBezTo>
                  <a:lnTo>
                    <a:pt x="1462" y="319"/>
                  </a:lnTo>
                  <a:lnTo>
                    <a:pt x="1458" y="312"/>
                  </a:lnTo>
                  <a:cubicBezTo>
                    <a:pt x="1400" y="195"/>
                    <a:pt x="1303" y="98"/>
                    <a:pt x="1182" y="42"/>
                  </a:cubicBezTo>
                  <a:cubicBezTo>
                    <a:pt x="1120" y="13"/>
                    <a:pt x="1058" y="0"/>
                    <a:pt x="1001" y="0"/>
                  </a:cubicBezTo>
                  <a:close/>
                </a:path>
              </a:pathLst>
            </a:custGeom>
            <a:solidFill>
              <a:srgbClr val="7ECCC6"/>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1" name="Google Shape;2571;p152"/>
            <p:cNvSpPr/>
            <p:nvPr/>
          </p:nvSpPr>
          <p:spPr>
            <a:xfrm>
              <a:off x="427250" y="1578050"/>
              <a:ext cx="312475" cy="336825"/>
            </a:xfrm>
            <a:custGeom>
              <a:rect b="b" l="l" r="r" t="t"/>
              <a:pathLst>
                <a:path extrusionOk="0" h="13473" w="12499">
                  <a:moveTo>
                    <a:pt x="7234" y="1"/>
                  </a:moveTo>
                  <a:lnTo>
                    <a:pt x="5897" y="3623"/>
                  </a:lnTo>
                  <a:cubicBezTo>
                    <a:pt x="5921" y="3616"/>
                    <a:pt x="5942" y="3606"/>
                    <a:pt x="5966" y="3599"/>
                  </a:cubicBezTo>
                  <a:cubicBezTo>
                    <a:pt x="6011" y="3581"/>
                    <a:pt x="6070" y="3571"/>
                    <a:pt x="6121" y="3554"/>
                  </a:cubicBezTo>
                  <a:cubicBezTo>
                    <a:pt x="6150" y="3545"/>
                    <a:pt x="6171" y="3539"/>
                    <a:pt x="6184" y="3539"/>
                  </a:cubicBezTo>
                  <a:cubicBezTo>
                    <a:pt x="6212" y="3539"/>
                    <a:pt x="6211" y="3561"/>
                    <a:pt x="6191" y="3619"/>
                  </a:cubicBezTo>
                  <a:cubicBezTo>
                    <a:pt x="6170" y="3678"/>
                    <a:pt x="6149" y="3727"/>
                    <a:pt x="6132" y="3775"/>
                  </a:cubicBezTo>
                  <a:cubicBezTo>
                    <a:pt x="5814" y="4639"/>
                    <a:pt x="5530" y="5520"/>
                    <a:pt x="5216" y="6384"/>
                  </a:cubicBezTo>
                  <a:cubicBezTo>
                    <a:pt x="5109" y="6678"/>
                    <a:pt x="5168" y="6771"/>
                    <a:pt x="5461" y="6882"/>
                  </a:cubicBezTo>
                  <a:cubicBezTo>
                    <a:pt x="5945" y="7062"/>
                    <a:pt x="6533" y="7276"/>
                    <a:pt x="7017" y="7456"/>
                  </a:cubicBezTo>
                  <a:cubicBezTo>
                    <a:pt x="7058" y="7473"/>
                    <a:pt x="7100" y="7497"/>
                    <a:pt x="7134" y="7528"/>
                  </a:cubicBezTo>
                  <a:cubicBezTo>
                    <a:pt x="7352" y="7725"/>
                    <a:pt x="7352" y="8175"/>
                    <a:pt x="7231" y="8572"/>
                  </a:cubicBezTo>
                  <a:cubicBezTo>
                    <a:pt x="7120" y="8938"/>
                    <a:pt x="6713" y="9071"/>
                    <a:pt x="6338" y="9071"/>
                  </a:cubicBezTo>
                  <a:cubicBezTo>
                    <a:pt x="6153" y="9071"/>
                    <a:pt x="5976" y="9039"/>
                    <a:pt x="5845" y="8987"/>
                  </a:cubicBezTo>
                  <a:cubicBezTo>
                    <a:pt x="5603" y="8890"/>
                    <a:pt x="5361" y="8797"/>
                    <a:pt x="5105" y="8762"/>
                  </a:cubicBezTo>
                  <a:cubicBezTo>
                    <a:pt x="4459" y="8676"/>
                    <a:pt x="3927" y="8645"/>
                    <a:pt x="3305" y="8423"/>
                  </a:cubicBezTo>
                  <a:cubicBezTo>
                    <a:pt x="2586" y="8164"/>
                    <a:pt x="1870" y="7895"/>
                    <a:pt x="1155" y="7618"/>
                  </a:cubicBezTo>
                  <a:cubicBezTo>
                    <a:pt x="993" y="7556"/>
                    <a:pt x="799" y="7432"/>
                    <a:pt x="723" y="7283"/>
                  </a:cubicBezTo>
                  <a:lnTo>
                    <a:pt x="1" y="9232"/>
                  </a:lnTo>
                  <a:cubicBezTo>
                    <a:pt x="18" y="9225"/>
                    <a:pt x="35" y="9218"/>
                    <a:pt x="49" y="9208"/>
                  </a:cubicBezTo>
                  <a:cubicBezTo>
                    <a:pt x="142" y="9153"/>
                    <a:pt x="298" y="9113"/>
                    <a:pt x="440" y="9113"/>
                  </a:cubicBezTo>
                  <a:cubicBezTo>
                    <a:pt x="502" y="9113"/>
                    <a:pt x="562" y="9121"/>
                    <a:pt x="612" y="9139"/>
                  </a:cubicBezTo>
                  <a:cubicBezTo>
                    <a:pt x="1905" y="9592"/>
                    <a:pt x="3125" y="9958"/>
                    <a:pt x="4262" y="10711"/>
                  </a:cubicBezTo>
                  <a:cubicBezTo>
                    <a:pt x="4504" y="10867"/>
                    <a:pt x="4760" y="11009"/>
                    <a:pt x="5022" y="11130"/>
                  </a:cubicBezTo>
                  <a:cubicBezTo>
                    <a:pt x="5454" y="11334"/>
                    <a:pt x="5752" y="11669"/>
                    <a:pt x="5814" y="11907"/>
                  </a:cubicBezTo>
                  <a:cubicBezTo>
                    <a:pt x="5845" y="12021"/>
                    <a:pt x="5931" y="12090"/>
                    <a:pt x="6146" y="12170"/>
                  </a:cubicBezTo>
                  <a:lnTo>
                    <a:pt x="7746" y="12761"/>
                  </a:lnTo>
                  <a:lnTo>
                    <a:pt x="9674" y="13473"/>
                  </a:lnTo>
                  <a:cubicBezTo>
                    <a:pt x="9754" y="13252"/>
                    <a:pt x="9906" y="10964"/>
                    <a:pt x="10691" y="8838"/>
                  </a:cubicBezTo>
                  <a:cubicBezTo>
                    <a:pt x="11561" y="6485"/>
                    <a:pt x="12460" y="4051"/>
                    <a:pt x="12498" y="3948"/>
                  </a:cubicBezTo>
                  <a:cubicBezTo>
                    <a:pt x="12446" y="3924"/>
                    <a:pt x="12025" y="3733"/>
                    <a:pt x="11969" y="3713"/>
                  </a:cubicBezTo>
                  <a:cubicBezTo>
                    <a:pt x="10079" y="3015"/>
                    <a:pt x="8817" y="1719"/>
                    <a:pt x="9146" y="830"/>
                  </a:cubicBezTo>
                  <a:cubicBezTo>
                    <a:pt x="9153" y="810"/>
                    <a:pt x="9163" y="789"/>
                    <a:pt x="9173" y="768"/>
                  </a:cubicBezTo>
                  <a:cubicBezTo>
                    <a:pt x="9180" y="747"/>
                    <a:pt x="9187" y="740"/>
                    <a:pt x="9197" y="727"/>
                  </a:cubicBezTo>
                  <a:lnTo>
                    <a:pt x="7234" y="1"/>
                  </a:lnTo>
                  <a:close/>
                </a:path>
              </a:pathLst>
            </a:custGeom>
            <a:solidFill>
              <a:srgbClr val="F4C88A"/>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2" name="Google Shape;2572;p152"/>
            <p:cNvSpPr/>
            <p:nvPr/>
          </p:nvSpPr>
          <p:spPr>
            <a:xfrm>
              <a:off x="608100" y="1291725"/>
              <a:ext cx="247650" cy="304500"/>
            </a:xfrm>
            <a:custGeom>
              <a:rect b="b" l="l" r="r" t="t"/>
              <a:pathLst>
                <a:path extrusionOk="0" h="12180" w="9906">
                  <a:moveTo>
                    <a:pt x="712" y="0"/>
                  </a:moveTo>
                  <a:lnTo>
                    <a:pt x="114" y="1614"/>
                  </a:lnTo>
                  <a:cubicBezTo>
                    <a:pt x="124" y="1614"/>
                    <a:pt x="133" y="1614"/>
                    <a:pt x="142" y="1614"/>
                  </a:cubicBezTo>
                  <a:cubicBezTo>
                    <a:pt x="261" y="1614"/>
                    <a:pt x="379" y="1634"/>
                    <a:pt x="495" y="1673"/>
                  </a:cubicBezTo>
                  <a:cubicBezTo>
                    <a:pt x="1286" y="1953"/>
                    <a:pt x="2078" y="2240"/>
                    <a:pt x="2862" y="2544"/>
                  </a:cubicBezTo>
                  <a:cubicBezTo>
                    <a:pt x="3508" y="2793"/>
                    <a:pt x="3968" y="3308"/>
                    <a:pt x="4590" y="3556"/>
                  </a:cubicBezTo>
                  <a:cubicBezTo>
                    <a:pt x="5316" y="3843"/>
                    <a:pt x="5886" y="4044"/>
                    <a:pt x="5620" y="4922"/>
                  </a:cubicBezTo>
                  <a:cubicBezTo>
                    <a:pt x="5521" y="5258"/>
                    <a:pt x="5186" y="5928"/>
                    <a:pt x="4735" y="5928"/>
                  </a:cubicBezTo>
                  <a:cubicBezTo>
                    <a:pt x="4732" y="5928"/>
                    <a:pt x="4728" y="5927"/>
                    <a:pt x="4725" y="5927"/>
                  </a:cubicBezTo>
                  <a:cubicBezTo>
                    <a:pt x="4673" y="5927"/>
                    <a:pt x="4621" y="5917"/>
                    <a:pt x="4569" y="5900"/>
                  </a:cubicBezTo>
                  <a:cubicBezTo>
                    <a:pt x="4552" y="5893"/>
                    <a:pt x="3933" y="5685"/>
                    <a:pt x="3882" y="5668"/>
                  </a:cubicBezTo>
                  <a:cubicBezTo>
                    <a:pt x="3401" y="5482"/>
                    <a:pt x="3578" y="5554"/>
                    <a:pt x="3094" y="5374"/>
                  </a:cubicBezTo>
                  <a:cubicBezTo>
                    <a:pt x="2941" y="5317"/>
                    <a:pt x="2832" y="5283"/>
                    <a:pt x="2747" y="5283"/>
                  </a:cubicBezTo>
                  <a:cubicBezTo>
                    <a:pt x="2607" y="5283"/>
                    <a:pt x="2535" y="5379"/>
                    <a:pt x="2444" y="5630"/>
                  </a:cubicBezTo>
                  <a:lnTo>
                    <a:pt x="1511" y="8153"/>
                  </a:lnTo>
                  <a:cubicBezTo>
                    <a:pt x="1497" y="8202"/>
                    <a:pt x="1483" y="8253"/>
                    <a:pt x="1476" y="8305"/>
                  </a:cubicBezTo>
                  <a:cubicBezTo>
                    <a:pt x="1467" y="8353"/>
                    <a:pt x="1444" y="8378"/>
                    <a:pt x="1422" y="8378"/>
                  </a:cubicBezTo>
                  <a:cubicBezTo>
                    <a:pt x="1403" y="8378"/>
                    <a:pt x="1385" y="8362"/>
                    <a:pt x="1372" y="8329"/>
                  </a:cubicBezTo>
                  <a:cubicBezTo>
                    <a:pt x="1352" y="8281"/>
                    <a:pt x="1338" y="8243"/>
                    <a:pt x="1314" y="8202"/>
                  </a:cubicBezTo>
                  <a:cubicBezTo>
                    <a:pt x="1293" y="8160"/>
                    <a:pt x="1272" y="8119"/>
                    <a:pt x="1248" y="8077"/>
                  </a:cubicBezTo>
                  <a:lnTo>
                    <a:pt x="0" y="11454"/>
                  </a:lnTo>
                  <a:lnTo>
                    <a:pt x="1960" y="12180"/>
                  </a:lnTo>
                  <a:cubicBezTo>
                    <a:pt x="2196" y="11767"/>
                    <a:pt x="2943" y="11536"/>
                    <a:pt x="3846" y="11536"/>
                  </a:cubicBezTo>
                  <a:cubicBezTo>
                    <a:pt x="4676" y="11536"/>
                    <a:pt x="5638" y="11732"/>
                    <a:pt x="6457" y="12162"/>
                  </a:cubicBezTo>
                  <a:cubicBezTo>
                    <a:pt x="6619" y="11723"/>
                    <a:pt x="7462" y="9439"/>
                    <a:pt x="8274" y="7241"/>
                  </a:cubicBezTo>
                  <a:lnTo>
                    <a:pt x="9906" y="2824"/>
                  </a:lnTo>
                  <a:lnTo>
                    <a:pt x="8734" y="2392"/>
                  </a:lnTo>
                  <a:lnTo>
                    <a:pt x="7134" y="1801"/>
                  </a:lnTo>
                  <a:cubicBezTo>
                    <a:pt x="6955" y="1735"/>
                    <a:pt x="6860" y="1688"/>
                    <a:pt x="6785" y="1688"/>
                  </a:cubicBezTo>
                  <a:cubicBezTo>
                    <a:pt x="6692" y="1688"/>
                    <a:pt x="6632" y="1760"/>
                    <a:pt x="6484" y="1960"/>
                  </a:cubicBezTo>
                  <a:cubicBezTo>
                    <a:pt x="6483" y="1961"/>
                    <a:pt x="6480" y="1962"/>
                    <a:pt x="6475" y="1962"/>
                  </a:cubicBezTo>
                  <a:cubicBezTo>
                    <a:pt x="6355" y="1962"/>
                    <a:pt x="5097" y="1420"/>
                    <a:pt x="4981" y="1400"/>
                  </a:cubicBezTo>
                  <a:cubicBezTo>
                    <a:pt x="4338" y="1279"/>
                    <a:pt x="3833" y="1279"/>
                    <a:pt x="3201" y="1047"/>
                  </a:cubicBezTo>
                  <a:cubicBezTo>
                    <a:pt x="2482" y="785"/>
                    <a:pt x="1763" y="518"/>
                    <a:pt x="1051" y="242"/>
                  </a:cubicBezTo>
                  <a:cubicBezTo>
                    <a:pt x="920" y="190"/>
                    <a:pt x="802" y="107"/>
                    <a:pt x="712" y="0"/>
                  </a:cubicBezTo>
                  <a:close/>
                </a:path>
              </a:pathLst>
            </a:custGeom>
            <a:solidFill>
              <a:srgbClr val="F4C88A"/>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3" name="Google Shape;2573;p152"/>
            <p:cNvSpPr/>
            <p:nvPr/>
          </p:nvSpPr>
          <p:spPr>
            <a:xfrm>
              <a:off x="412075" y="1229475"/>
              <a:ext cx="31275" cy="24400"/>
            </a:xfrm>
            <a:custGeom>
              <a:rect b="b" l="l" r="r" t="t"/>
              <a:pathLst>
                <a:path extrusionOk="0" h="976" w="1251">
                  <a:moveTo>
                    <a:pt x="613" y="1"/>
                  </a:moveTo>
                  <a:cubicBezTo>
                    <a:pt x="218" y="1"/>
                    <a:pt x="1" y="604"/>
                    <a:pt x="345" y="828"/>
                  </a:cubicBezTo>
                  <a:cubicBezTo>
                    <a:pt x="495" y="926"/>
                    <a:pt x="670" y="976"/>
                    <a:pt x="849" y="976"/>
                  </a:cubicBezTo>
                  <a:cubicBezTo>
                    <a:pt x="909" y="976"/>
                    <a:pt x="969" y="970"/>
                    <a:pt x="1029" y="959"/>
                  </a:cubicBezTo>
                  <a:lnTo>
                    <a:pt x="1250" y="344"/>
                  </a:lnTo>
                  <a:cubicBezTo>
                    <a:pt x="1071" y="157"/>
                    <a:pt x="888" y="47"/>
                    <a:pt x="691" y="9"/>
                  </a:cubicBezTo>
                  <a:cubicBezTo>
                    <a:pt x="664" y="3"/>
                    <a:pt x="638" y="1"/>
                    <a:pt x="613" y="1"/>
                  </a:cubicBezTo>
                  <a:close/>
                </a:path>
              </a:pathLst>
            </a:custGeom>
            <a:solidFill>
              <a:srgbClr val="7ECCC6"/>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4" name="Google Shape;2574;p152"/>
            <p:cNvSpPr/>
            <p:nvPr/>
          </p:nvSpPr>
          <p:spPr>
            <a:xfrm>
              <a:off x="437700" y="1238050"/>
              <a:ext cx="85825" cy="50575"/>
            </a:xfrm>
            <a:custGeom>
              <a:rect b="b" l="l" r="r" t="t"/>
              <a:pathLst>
                <a:path extrusionOk="0" h="2023" w="3433">
                  <a:moveTo>
                    <a:pt x="225" y="1"/>
                  </a:moveTo>
                  <a:lnTo>
                    <a:pt x="1" y="613"/>
                  </a:lnTo>
                  <a:cubicBezTo>
                    <a:pt x="22" y="609"/>
                    <a:pt x="42" y="606"/>
                    <a:pt x="70" y="599"/>
                  </a:cubicBezTo>
                  <a:cubicBezTo>
                    <a:pt x="124" y="585"/>
                    <a:pt x="172" y="578"/>
                    <a:pt x="215" y="578"/>
                  </a:cubicBezTo>
                  <a:cubicBezTo>
                    <a:pt x="335" y="578"/>
                    <a:pt x="421" y="631"/>
                    <a:pt x="502" y="747"/>
                  </a:cubicBezTo>
                  <a:cubicBezTo>
                    <a:pt x="720" y="1062"/>
                    <a:pt x="1024" y="1242"/>
                    <a:pt x="1390" y="1363"/>
                  </a:cubicBezTo>
                  <a:cubicBezTo>
                    <a:pt x="1712" y="1470"/>
                    <a:pt x="2030" y="1584"/>
                    <a:pt x="2348" y="1705"/>
                  </a:cubicBezTo>
                  <a:cubicBezTo>
                    <a:pt x="2586" y="1788"/>
                    <a:pt x="2818" y="1895"/>
                    <a:pt x="3035" y="2023"/>
                  </a:cubicBezTo>
                  <a:lnTo>
                    <a:pt x="3433" y="944"/>
                  </a:lnTo>
                  <a:lnTo>
                    <a:pt x="3422" y="941"/>
                  </a:lnTo>
                  <a:cubicBezTo>
                    <a:pt x="2952" y="768"/>
                    <a:pt x="2479" y="606"/>
                    <a:pt x="2019" y="412"/>
                  </a:cubicBezTo>
                  <a:cubicBezTo>
                    <a:pt x="1682" y="273"/>
                    <a:pt x="1346" y="163"/>
                    <a:pt x="994" y="163"/>
                  </a:cubicBezTo>
                  <a:cubicBezTo>
                    <a:pt x="856" y="163"/>
                    <a:pt x="715" y="180"/>
                    <a:pt x="571" y="219"/>
                  </a:cubicBezTo>
                  <a:cubicBezTo>
                    <a:pt x="562" y="221"/>
                    <a:pt x="552" y="222"/>
                    <a:pt x="541" y="222"/>
                  </a:cubicBezTo>
                  <a:cubicBezTo>
                    <a:pt x="468" y="222"/>
                    <a:pt x="367" y="165"/>
                    <a:pt x="322" y="108"/>
                  </a:cubicBezTo>
                  <a:cubicBezTo>
                    <a:pt x="291" y="70"/>
                    <a:pt x="257" y="35"/>
                    <a:pt x="225" y="1"/>
                  </a:cubicBezTo>
                  <a:close/>
                </a:path>
              </a:pathLst>
            </a:custGeom>
            <a:solidFill>
              <a:srgbClr val="7ECCC6"/>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5" name="Google Shape;2575;p152"/>
            <p:cNvSpPr/>
            <p:nvPr/>
          </p:nvSpPr>
          <p:spPr>
            <a:xfrm>
              <a:off x="513650" y="1258625"/>
              <a:ext cx="40300" cy="42175"/>
            </a:xfrm>
            <a:custGeom>
              <a:rect b="b" l="l" r="r" t="t"/>
              <a:pathLst>
                <a:path extrusionOk="0" h="1687" w="1612">
                  <a:moveTo>
                    <a:pt x="727" y="1"/>
                  </a:moveTo>
                  <a:cubicBezTo>
                    <a:pt x="691" y="1"/>
                    <a:pt x="670" y="9"/>
                    <a:pt x="668" y="25"/>
                  </a:cubicBezTo>
                  <a:cubicBezTo>
                    <a:pt x="664" y="63"/>
                    <a:pt x="661" y="97"/>
                    <a:pt x="654" y="139"/>
                  </a:cubicBezTo>
                  <a:cubicBezTo>
                    <a:pt x="654" y="149"/>
                    <a:pt x="644" y="156"/>
                    <a:pt x="633" y="166"/>
                  </a:cubicBezTo>
                  <a:cubicBezTo>
                    <a:pt x="629" y="171"/>
                    <a:pt x="616" y="173"/>
                    <a:pt x="597" y="173"/>
                  </a:cubicBezTo>
                  <a:cubicBezTo>
                    <a:pt x="571" y="173"/>
                    <a:pt x="535" y="168"/>
                    <a:pt x="498" y="156"/>
                  </a:cubicBezTo>
                  <a:cubicBezTo>
                    <a:pt x="464" y="146"/>
                    <a:pt x="433" y="135"/>
                    <a:pt x="398" y="121"/>
                  </a:cubicBezTo>
                  <a:lnTo>
                    <a:pt x="1" y="1203"/>
                  </a:lnTo>
                  <a:cubicBezTo>
                    <a:pt x="129" y="1283"/>
                    <a:pt x="198" y="1348"/>
                    <a:pt x="174" y="1386"/>
                  </a:cubicBezTo>
                  <a:cubicBezTo>
                    <a:pt x="122" y="1466"/>
                    <a:pt x="263" y="1607"/>
                    <a:pt x="498" y="1614"/>
                  </a:cubicBezTo>
                  <a:cubicBezTo>
                    <a:pt x="533" y="1616"/>
                    <a:pt x="568" y="1617"/>
                    <a:pt x="605" y="1617"/>
                  </a:cubicBezTo>
                  <a:cubicBezTo>
                    <a:pt x="644" y="1617"/>
                    <a:pt x="685" y="1616"/>
                    <a:pt x="731" y="1616"/>
                  </a:cubicBezTo>
                  <a:cubicBezTo>
                    <a:pt x="787" y="1616"/>
                    <a:pt x="850" y="1617"/>
                    <a:pt x="924" y="1621"/>
                  </a:cubicBezTo>
                  <a:cubicBezTo>
                    <a:pt x="1020" y="1628"/>
                    <a:pt x="1117" y="1649"/>
                    <a:pt x="1207" y="1687"/>
                  </a:cubicBezTo>
                  <a:lnTo>
                    <a:pt x="1611" y="588"/>
                  </a:lnTo>
                  <a:cubicBezTo>
                    <a:pt x="1508" y="495"/>
                    <a:pt x="1411" y="391"/>
                    <a:pt x="1311" y="298"/>
                  </a:cubicBezTo>
                  <a:cubicBezTo>
                    <a:pt x="1084" y="81"/>
                    <a:pt x="838" y="1"/>
                    <a:pt x="727" y="1"/>
                  </a:cubicBezTo>
                  <a:close/>
                </a:path>
              </a:pathLst>
            </a:custGeom>
            <a:solidFill>
              <a:srgbClr val="F4C88A"/>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6" name="Google Shape;2576;p152"/>
            <p:cNvSpPr/>
            <p:nvPr/>
          </p:nvSpPr>
          <p:spPr>
            <a:xfrm>
              <a:off x="543800" y="1273300"/>
              <a:ext cx="56900" cy="48000"/>
            </a:xfrm>
            <a:custGeom>
              <a:rect b="b" l="l" r="r" t="t"/>
              <a:pathLst>
                <a:path extrusionOk="0" h="1920" w="2276">
                  <a:moveTo>
                    <a:pt x="405" y="1"/>
                  </a:moveTo>
                  <a:lnTo>
                    <a:pt x="1" y="1097"/>
                  </a:lnTo>
                  <a:cubicBezTo>
                    <a:pt x="108" y="1135"/>
                    <a:pt x="215" y="1183"/>
                    <a:pt x="312" y="1221"/>
                  </a:cubicBezTo>
                  <a:cubicBezTo>
                    <a:pt x="378" y="1245"/>
                    <a:pt x="761" y="1394"/>
                    <a:pt x="1145" y="1539"/>
                  </a:cubicBezTo>
                  <a:cubicBezTo>
                    <a:pt x="1466" y="1663"/>
                    <a:pt x="1722" y="1805"/>
                    <a:pt x="1829" y="1919"/>
                  </a:cubicBezTo>
                  <a:lnTo>
                    <a:pt x="2275" y="709"/>
                  </a:lnTo>
                  <a:lnTo>
                    <a:pt x="2275" y="709"/>
                  </a:lnTo>
                  <a:cubicBezTo>
                    <a:pt x="2222" y="728"/>
                    <a:pt x="2155" y="738"/>
                    <a:pt x="2077" y="738"/>
                  </a:cubicBezTo>
                  <a:cubicBezTo>
                    <a:pt x="1913" y="738"/>
                    <a:pt x="1703" y="695"/>
                    <a:pt x="1480" y="606"/>
                  </a:cubicBezTo>
                  <a:cubicBezTo>
                    <a:pt x="1197" y="499"/>
                    <a:pt x="920" y="364"/>
                    <a:pt x="665" y="205"/>
                  </a:cubicBezTo>
                  <a:cubicBezTo>
                    <a:pt x="571" y="143"/>
                    <a:pt x="485" y="77"/>
                    <a:pt x="405" y="1"/>
                  </a:cubicBezTo>
                  <a:close/>
                </a:path>
              </a:pathLst>
            </a:custGeom>
            <a:solidFill>
              <a:srgbClr val="7ECCC6"/>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7" name="Google Shape;2577;p152"/>
            <p:cNvSpPr/>
            <p:nvPr/>
          </p:nvSpPr>
          <p:spPr>
            <a:xfrm>
              <a:off x="589175" y="1281875"/>
              <a:ext cx="36750" cy="52275"/>
            </a:xfrm>
            <a:custGeom>
              <a:rect b="b" l="l" r="r" t="t"/>
              <a:pathLst>
                <a:path extrusionOk="0" h="2091" w="1470">
                  <a:moveTo>
                    <a:pt x="989" y="1"/>
                  </a:moveTo>
                  <a:cubicBezTo>
                    <a:pt x="803" y="1"/>
                    <a:pt x="638" y="111"/>
                    <a:pt x="595" y="256"/>
                  </a:cubicBezTo>
                  <a:cubicBezTo>
                    <a:pt x="574" y="315"/>
                    <a:pt x="522" y="356"/>
                    <a:pt x="464" y="370"/>
                  </a:cubicBezTo>
                  <a:lnTo>
                    <a:pt x="18" y="1580"/>
                  </a:lnTo>
                  <a:cubicBezTo>
                    <a:pt x="63" y="1628"/>
                    <a:pt x="80" y="1673"/>
                    <a:pt x="63" y="1707"/>
                  </a:cubicBezTo>
                  <a:cubicBezTo>
                    <a:pt x="0" y="1825"/>
                    <a:pt x="104" y="2012"/>
                    <a:pt x="315" y="2070"/>
                  </a:cubicBezTo>
                  <a:cubicBezTo>
                    <a:pt x="365" y="2084"/>
                    <a:pt x="416" y="2090"/>
                    <a:pt x="467" y="2090"/>
                  </a:cubicBezTo>
                  <a:cubicBezTo>
                    <a:pt x="547" y="2090"/>
                    <a:pt x="626" y="2074"/>
                    <a:pt x="702" y="2043"/>
                  </a:cubicBezTo>
                  <a:cubicBezTo>
                    <a:pt x="754" y="2022"/>
                    <a:pt x="813" y="2012"/>
                    <a:pt x="868" y="2008"/>
                  </a:cubicBezTo>
                  <a:lnTo>
                    <a:pt x="1469" y="394"/>
                  </a:lnTo>
                  <a:cubicBezTo>
                    <a:pt x="1438" y="360"/>
                    <a:pt x="1417" y="321"/>
                    <a:pt x="1400" y="280"/>
                  </a:cubicBezTo>
                  <a:cubicBezTo>
                    <a:pt x="1345" y="107"/>
                    <a:pt x="1231" y="45"/>
                    <a:pt x="1100" y="14"/>
                  </a:cubicBezTo>
                  <a:cubicBezTo>
                    <a:pt x="1062" y="5"/>
                    <a:pt x="1025" y="1"/>
                    <a:pt x="989" y="1"/>
                  </a:cubicBezTo>
                  <a:close/>
                </a:path>
              </a:pathLst>
            </a:custGeom>
            <a:solidFill>
              <a:srgbClr val="7ECCC6"/>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8" name="Google Shape;2578;p152"/>
            <p:cNvSpPr/>
            <p:nvPr/>
          </p:nvSpPr>
          <p:spPr>
            <a:xfrm>
              <a:off x="527825" y="671200"/>
              <a:ext cx="186650" cy="149900"/>
            </a:xfrm>
            <a:custGeom>
              <a:rect b="b" l="l" r="r" t="t"/>
              <a:pathLst>
                <a:path extrusionOk="0" h="5996" w="7466">
                  <a:moveTo>
                    <a:pt x="4961" y="1"/>
                  </a:moveTo>
                  <a:cubicBezTo>
                    <a:pt x="3976" y="1"/>
                    <a:pt x="2995" y="317"/>
                    <a:pt x="2175" y="942"/>
                  </a:cubicBezTo>
                  <a:cubicBezTo>
                    <a:pt x="633" y="2121"/>
                    <a:pt x="1" y="4146"/>
                    <a:pt x="595" y="5995"/>
                  </a:cubicBezTo>
                  <a:lnTo>
                    <a:pt x="1701" y="5149"/>
                  </a:lnTo>
                  <a:lnTo>
                    <a:pt x="3180" y="4018"/>
                  </a:lnTo>
                  <a:lnTo>
                    <a:pt x="4898" y="2705"/>
                  </a:lnTo>
                  <a:lnTo>
                    <a:pt x="6367" y="1582"/>
                  </a:lnTo>
                  <a:lnTo>
                    <a:pt x="7466" y="745"/>
                  </a:lnTo>
                  <a:cubicBezTo>
                    <a:pt x="6702" y="248"/>
                    <a:pt x="5830" y="1"/>
                    <a:pt x="4961" y="1"/>
                  </a:cubicBezTo>
                  <a:close/>
                </a:path>
              </a:pathLst>
            </a:custGeom>
            <a:solidFill>
              <a:srgbClr val="1D2542"/>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9" name="Google Shape;2579;p152"/>
            <p:cNvSpPr/>
            <p:nvPr/>
          </p:nvSpPr>
          <p:spPr>
            <a:xfrm>
              <a:off x="687075" y="689900"/>
              <a:ext cx="93250" cy="186050"/>
            </a:xfrm>
            <a:custGeom>
              <a:rect b="b" l="l" r="r" t="t"/>
              <a:pathLst>
                <a:path extrusionOk="0" h="7442" w="3730">
                  <a:moveTo>
                    <a:pt x="1096" y="1"/>
                  </a:moveTo>
                  <a:lnTo>
                    <a:pt x="0" y="837"/>
                  </a:lnTo>
                  <a:cubicBezTo>
                    <a:pt x="405" y="1169"/>
                    <a:pt x="768" y="1549"/>
                    <a:pt x="1082" y="1967"/>
                  </a:cubicBezTo>
                  <a:cubicBezTo>
                    <a:pt x="1981" y="3167"/>
                    <a:pt x="2389" y="4525"/>
                    <a:pt x="2285" y="5648"/>
                  </a:cubicBezTo>
                  <a:lnTo>
                    <a:pt x="2285" y="5655"/>
                  </a:lnTo>
                  <a:cubicBezTo>
                    <a:pt x="2219" y="6374"/>
                    <a:pt x="1939" y="6996"/>
                    <a:pt x="1448" y="7414"/>
                  </a:cubicBezTo>
                  <a:lnTo>
                    <a:pt x="1421" y="7442"/>
                  </a:lnTo>
                  <a:lnTo>
                    <a:pt x="1452" y="7418"/>
                  </a:lnTo>
                  <a:cubicBezTo>
                    <a:pt x="1884" y="7072"/>
                    <a:pt x="2250" y="6654"/>
                    <a:pt x="2530" y="6177"/>
                  </a:cubicBezTo>
                  <a:cubicBezTo>
                    <a:pt x="2592" y="6080"/>
                    <a:pt x="2644" y="5980"/>
                    <a:pt x="2696" y="5876"/>
                  </a:cubicBezTo>
                  <a:cubicBezTo>
                    <a:pt x="3730" y="3796"/>
                    <a:pt x="3042" y="1269"/>
                    <a:pt x="1096" y="1"/>
                  </a:cubicBezTo>
                  <a:close/>
                </a:path>
              </a:pathLst>
            </a:custGeom>
            <a:solidFill>
              <a:srgbClr val="DAEEEB"/>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0" name="Google Shape;2580;p152"/>
            <p:cNvSpPr/>
            <p:nvPr/>
          </p:nvSpPr>
          <p:spPr>
            <a:xfrm>
              <a:off x="650350" y="710725"/>
              <a:ext cx="96450" cy="166450"/>
            </a:xfrm>
            <a:custGeom>
              <a:rect b="b" l="l" r="r" t="t"/>
              <a:pathLst>
                <a:path extrusionOk="0" h="6658" w="3858">
                  <a:moveTo>
                    <a:pt x="1469" y="1"/>
                  </a:moveTo>
                  <a:lnTo>
                    <a:pt x="0" y="1124"/>
                  </a:lnTo>
                  <a:cubicBezTo>
                    <a:pt x="322" y="1483"/>
                    <a:pt x="654" y="1884"/>
                    <a:pt x="979" y="2316"/>
                  </a:cubicBezTo>
                  <a:cubicBezTo>
                    <a:pt x="2382" y="4190"/>
                    <a:pt x="3190" y="6001"/>
                    <a:pt x="2900" y="6557"/>
                  </a:cubicBezTo>
                  <a:cubicBezTo>
                    <a:pt x="2883" y="6595"/>
                    <a:pt x="2859" y="6630"/>
                    <a:pt x="2824" y="6657"/>
                  </a:cubicBezTo>
                  <a:cubicBezTo>
                    <a:pt x="2848" y="6640"/>
                    <a:pt x="2869" y="6626"/>
                    <a:pt x="2890" y="6609"/>
                  </a:cubicBezTo>
                  <a:lnTo>
                    <a:pt x="2917" y="6581"/>
                  </a:lnTo>
                  <a:cubicBezTo>
                    <a:pt x="3412" y="6160"/>
                    <a:pt x="3688" y="5541"/>
                    <a:pt x="3754" y="4822"/>
                  </a:cubicBezTo>
                  <a:lnTo>
                    <a:pt x="3754" y="4815"/>
                  </a:lnTo>
                  <a:cubicBezTo>
                    <a:pt x="3858" y="3692"/>
                    <a:pt x="3453" y="2334"/>
                    <a:pt x="2551" y="1134"/>
                  </a:cubicBezTo>
                  <a:cubicBezTo>
                    <a:pt x="2237" y="716"/>
                    <a:pt x="1874" y="336"/>
                    <a:pt x="1469" y="1"/>
                  </a:cubicBezTo>
                  <a:close/>
                </a:path>
              </a:pathLst>
            </a:custGeom>
            <a:solidFill>
              <a:srgbClr val="F4C88A"/>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1" name="Google Shape;2581;p152"/>
            <p:cNvSpPr/>
            <p:nvPr/>
          </p:nvSpPr>
          <p:spPr>
            <a:xfrm>
              <a:off x="607325" y="738900"/>
              <a:ext cx="122875" cy="140200"/>
            </a:xfrm>
            <a:custGeom>
              <a:rect b="b" l="l" r="r" t="t"/>
              <a:pathLst>
                <a:path extrusionOk="0" h="5608" w="4915">
                  <a:moveTo>
                    <a:pt x="1721" y="1"/>
                  </a:moveTo>
                  <a:lnTo>
                    <a:pt x="0" y="1310"/>
                  </a:lnTo>
                  <a:cubicBezTo>
                    <a:pt x="253" y="1718"/>
                    <a:pt x="539" y="2143"/>
                    <a:pt x="864" y="2568"/>
                  </a:cubicBezTo>
                  <a:cubicBezTo>
                    <a:pt x="2208" y="4358"/>
                    <a:pt x="3649" y="5608"/>
                    <a:pt x="4315" y="5608"/>
                  </a:cubicBezTo>
                  <a:cubicBezTo>
                    <a:pt x="4346" y="5608"/>
                    <a:pt x="4376" y="5605"/>
                    <a:pt x="4403" y="5600"/>
                  </a:cubicBezTo>
                  <a:cubicBezTo>
                    <a:pt x="4448" y="5589"/>
                    <a:pt x="4493" y="5572"/>
                    <a:pt x="4531" y="5544"/>
                  </a:cubicBezTo>
                  <a:lnTo>
                    <a:pt x="4535" y="5544"/>
                  </a:lnTo>
                  <a:lnTo>
                    <a:pt x="4549" y="5534"/>
                  </a:lnTo>
                  <a:cubicBezTo>
                    <a:pt x="4580" y="5506"/>
                    <a:pt x="4607" y="5472"/>
                    <a:pt x="4625" y="5434"/>
                  </a:cubicBezTo>
                  <a:cubicBezTo>
                    <a:pt x="4915" y="4874"/>
                    <a:pt x="4106" y="3066"/>
                    <a:pt x="2700" y="1193"/>
                  </a:cubicBezTo>
                  <a:cubicBezTo>
                    <a:pt x="2375" y="761"/>
                    <a:pt x="2043" y="356"/>
                    <a:pt x="1721" y="1"/>
                  </a:cubicBezTo>
                  <a:close/>
                </a:path>
              </a:pathLst>
            </a:custGeom>
            <a:solidFill>
              <a:srgbClr val="DAEEEB"/>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2" name="Google Shape;2582;p152"/>
            <p:cNvSpPr/>
            <p:nvPr/>
          </p:nvSpPr>
          <p:spPr>
            <a:xfrm>
              <a:off x="570350" y="771650"/>
              <a:ext cx="150275" cy="117025"/>
            </a:xfrm>
            <a:custGeom>
              <a:rect b="b" l="l" r="r" t="t"/>
              <a:pathLst>
                <a:path extrusionOk="0" h="4681" w="6011">
                  <a:moveTo>
                    <a:pt x="6010" y="4231"/>
                  </a:moveTo>
                  <a:cubicBezTo>
                    <a:pt x="6006" y="4233"/>
                    <a:pt x="6003" y="4235"/>
                    <a:pt x="6001" y="4237"/>
                  </a:cubicBezTo>
                  <a:lnTo>
                    <a:pt x="6001" y="4237"/>
                  </a:lnTo>
                  <a:cubicBezTo>
                    <a:pt x="6004" y="4235"/>
                    <a:pt x="6007" y="4233"/>
                    <a:pt x="6010" y="4231"/>
                  </a:cubicBezTo>
                  <a:close/>
                  <a:moveTo>
                    <a:pt x="1476" y="0"/>
                  </a:moveTo>
                  <a:lnTo>
                    <a:pt x="0" y="1131"/>
                  </a:lnTo>
                  <a:cubicBezTo>
                    <a:pt x="204" y="1597"/>
                    <a:pt x="460" y="2036"/>
                    <a:pt x="767" y="2440"/>
                  </a:cubicBezTo>
                  <a:cubicBezTo>
                    <a:pt x="1669" y="3640"/>
                    <a:pt x="2862" y="4410"/>
                    <a:pt x="3968" y="4621"/>
                  </a:cubicBezTo>
                  <a:lnTo>
                    <a:pt x="3975" y="4621"/>
                  </a:lnTo>
                  <a:cubicBezTo>
                    <a:pt x="4179" y="4660"/>
                    <a:pt x="4381" y="4680"/>
                    <a:pt x="4578" y="4680"/>
                  </a:cubicBezTo>
                  <a:cubicBezTo>
                    <a:pt x="5062" y="4680"/>
                    <a:pt x="5513" y="4560"/>
                    <a:pt x="5896" y="4307"/>
                  </a:cubicBezTo>
                  <a:cubicBezTo>
                    <a:pt x="5931" y="4286"/>
                    <a:pt x="5965" y="4265"/>
                    <a:pt x="5996" y="4241"/>
                  </a:cubicBezTo>
                  <a:cubicBezTo>
                    <a:pt x="5998" y="4240"/>
                    <a:pt x="5999" y="4238"/>
                    <a:pt x="6001" y="4237"/>
                  </a:cubicBezTo>
                  <a:lnTo>
                    <a:pt x="6001" y="4237"/>
                  </a:lnTo>
                  <a:cubicBezTo>
                    <a:pt x="5963" y="4261"/>
                    <a:pt x="5924" y="4280"/>
                    <a:pt x="5882" y="4290"/>
                  </a:cubicBezTo>
                  <a:cubicBezTo>
                    <a:pt x="5855" y="4295"/>
                    <a:pt x="5825" y="4298"/>
                    <a:pt x="5794" y="4298"/>
                  </a:cubicBezTo>
                  <a:cubicBezTo>
                    <a:pt x="5128" y="4298"/>
                    <a:pt x="3687" y="3051"/>
                    <a:pt x="2340" y="1258"/>
                  </a:cubicBezTo>
                  <a:cubicBezTo>
                    <a:pt x="2018" y="833"/>
                    <a:pt x="1732" y="408"/>
                    <a:pt x="1476" y="0"/>
                  </a:cubicBezTo>
                  <a:close/>
                </a:path>
              </a:pathLst>
            </a:custGeom>
            <a:solidFill>
              <a:srgbClr val="F4C88A"/>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3" name="Google Shape;2583;p152"/>
            <p:cNvSpPr/>
            <p:nvPr/>
          </p:nvSpPr>
          <p:spPr>
            <a:xfrm>
              <a:off x="542700" y="799900"/>
              <a:ext cx="177575" cy="100575"/>
            </a:xfrm>
            <a:custGeom>
              <a:rect b="b" l="l" r="r" t="t"/>
              <a:pathLst>
                <a:path extrusionOk="0" h="4023" w="7103">
                  <a:moveTo>
                    <a:pt x="1106" y="1"/>
                  </a:moveTo>
                  <a:lnTo>
                    <a:pt x="0" y="847"/>
                  </a:lnTo>
                  <a:cubicBezTo>
                    <a:pt x="622" y="2765"/>
                    <a:pt x="2406" y="4022"/>
                    <a:pt x="4361" y="4022"/>
                  </a:cubicBezTo>
                  <a:cubicBezTo>
                    <a:pt x="4633" y="4022"/>
                    <a:pt x="4908" y="3998"/>
                    <a:pt x="5184" y="3948"/>
                  </a:cubicBezTo>
                  <a:cubicBezTo>
                    <a:pt x="5298" y="3927"/>
                    <a:pt x="5409" y="3906"/>
                    <a:pt x="5520" y="3875"/>
                  </a:cubicBezTo>
                  <a:cubicBezTo>
                    <a:pt x="6052" y="3737"/>
                    <a:pt x="6556" y="3502"/>
                    <a:pt x="7006" y="3184"/>
                  </a:cubicBezTo>
                  <a:lnTo>
                    <a:pt x="7102" y="3115"/>
                  </a:lnTo>
                  <a:lnTo>
                    <a:pt x="7102" y="3115"/>
                  </a:lnTo>
                  <a:cubicBezTo>
                    <a:pt x="7071" y="3135"/>
                    <a:pt x="7037" y="3160"/>
                    <a:pt x="7002" y="3180"/>
                  </a:cubicBezTo>
                  <a:cubicBezTo>
                    <a:pt x="6619" y="3433"/>
                    <a:pt x="6168" y="3554"/>
                    <a:pt x="5684" y="3554"/>
                  </a:cubicBezTo>
                  <a:cubicBezTo>
                    <a:pt x="5487" y="3554"/>
                    <a:pt x="5285" y="3534"/>
                    <a:pt x="5081" y="3495"/>
                  </a:cubicBezTo>
                  <a:lnTo>
                    <a:pt x="5074" y="3495"/>
                  </a:lnTo>
                  <a:cubicBezTo>
                    <a:pt x="3968" y="3280"/>
                    <a:pt x="2775" y="2513"/>
                    <a:pt x="1873" y="1314"/>
                  </a:cubicBezTo>
                  <a:cubicBezTo>
                    <a:pt x="1569" y="906"/>
                    <a:pt x="1310" y="467"/>
                    <a:pt x="1106" y="1"/>
                  </a:cubicBezTo>
                  <a:close/>
                </a:path>
              </a:pathLst>
            </a:custGeom>
            <a:solidFill>
              <a:srgbClr val="DAEEEB"/>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4" name="Google Shape;2584;p152"/>
            <p:cNvSpPr/>
            <p:nvPr/>
          </p:nvSpPr>
          <p:spPr>
            <a:xfrm>
              <a:off x="750325" y="836800"/>
              <a:ext cx="18075" cy="34150"/>
            </a:xfrm>
            <a:custGeom>
              <a:rect b="b" l="l" r="r" t="t"/>
              <a:pathLst>
                <a:path extrusionOk="0" h="1366" w="723">
                  <a:moveTo>
                    <a:pt x="163" y="0"/>
                  </a:moveTo>
                  <a:cubicBezTo>
                    <a:pt x="114" y="104"/>
                    <a:pt x="59" y="204"/>
                    <a:pt x="0" y="301"/>
                  </a:cubicBezTo>
                  <a:lnTo>
                    <a:pt x="494" y="1366"/>
                  </a:lnTo>
                  <a:lnTo>
                    <a:pt x="526" y="1345"/>
                  </a:lnTo>
                  <a:lnTo>
                    <a:pt x="723" y="1196"/>
                  </a:lnTo>
                  <a:lnTo>
                    <a:pt x="163" y="0"/>
                  </a:lnTo>
                  <a:close/>
                </a:path>
              </a:pathLst>
            </a:custGeom>
            <a:solidFill>
              <a:srgbClr val="FE7950"/>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5" name="Google Shape;2585;p152"/>
            <p:cNvSpPr/>
            <p:nvPr/>
          </p:nvSpPr>
          <p:spPr>
            <a:xfrm>
              <a:off x="717825" y="875250"/>
              <a:ext cx="17650" cy="20325"/>
            </a:xfrm>
            <a:custGeom>
              <a:rect b="b" l="l" r="r" t="t"/>
              <a:pathLst>
                <a:path extrusionOk="0" h="813" w="706">
                  <a:moveTo>
                    <a:pt x="222" y="0"/>
                  </a:moveTo>
                  <a:lnTo>
                    <a:pt x="191" y="28"/>
                  </a:lnTo>
                  <a:cubicBezTo>
                    <a:pt x="170" y="45"/>
                    <a:pt x="146" y="59"/>
                    <a:pt x="125" y="76"/>
                  </a:cubicBezTo>
                  <a:lnTo>
                    <a:pt x="111" y="87"/>
                  </a:lnTo>
                  <a:lnTo>
                    <a:pt x="108" y="87"/>
                  </a:lnTo>
                  <a:cubicBezTo>
                    <a:pt x="104" y="90"/>
                    <a:pt x="101" y="94"/>
                    <a:pt x="97" y="97"/>
                  </a:cubicBezTo>
                  <a:lnTo>
                    <a:pt x="1" y="166"/>
                  </a:lnTo>
                  <a:lnTo>
                    <a:pt x="485" y="813"/>
                  </a:lnTo>
                  <a:lnTo>
                    <a:pt x="536" y="775"/>
                  </a:lnTo>
                  <a:lnTo>
                    <a:pt x="706" y="643"/>
                  </a:lnTo>
                  <a:lnTo>
                    <a:pt x="222" y="0"/>
                  </a:lnTo>
                  <a:close/>
                </a:path>
              </a:pathLst>
            </a:custGeom>
            <a:solidFill>
              <a:srgbClr val="FE7950"/>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6" name="Google Shape;2586;p152"/>
            <p:cNvSpPr/>
            <p:nvPr/>
          </p:nvSpPr>
          <p:spPr>
            <a:xfrm>
              <a:off x="672200" y="896750"/>
              <a:ext cx="30525" cy="23550"/>
            </a:xfrm>
            <a:custGeom>
              <a:rect b="b" l="l" r="r" t="t"/>
              <a:pathLst>
                <a:path extrusionOk="0" h="942" w="1221">
                  <a:moveTo>
                    <a:pt x="336" y="1"/>
                  </a:moveTo>
                  <a:cubicBezTo>
                    <a:pt x="225" y="32"/>
                    <a:pt x="115" y="53"/>
                    <a:pt x="1" y="74"/>
                  </a:cubicBezTo>
                  <a:lnTo>
                    <a:pt x="996" y="941"/>
                  </a:lnTo>
                  <a:lnTo>
                    <a:pt x="1065" y="889"/>
                  </a:lnTo>
                  <a:lnTo>
                    <a:pt x="1221" y="772"/>
                  </a:lnTo>
                  <a:lnTo>
                    <a:pt x="336" y="1"/>
                  </a:lnTo>
                  <a:close/>
                </a:path>
              </a:pathLst>
            </a:custGeom>
            <a:solidFill>
              <a:srgbClr val="FE7950"/>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7" name="Google Shape;2587;p152"/>
            <p:cNvSpPr/>
            <p:nvPr/>
          </p:nvSpPr>
          <p:spPr>
            <a:xfrm>
              <a:off x="690625" y="859950"/>
              <a:ext cx="99200" cy="81850"/>
            </a:xfrm>
            <a:custGeom>
              <a:rect b="b" l="l" r="r" t="t"/>
              <a:pathLst>
                <a:path extrusionOk="0" h="3274" w="3968">
                  <a:moveTo>
                    <a:pt x="3467" y="1"/>
                  </a:moveTo>
                  <a:lnTo>
                    <a:pt x="3138" y="246"/>
                  </a:lnTo>
                  <a:lnTo>
                    <a:pt x="3111" y="270"/>
                  </a:lnTo>
                  <a:lnTo>
                    <a:pt x="2914" y="419"/>
                  </a:lnTo>
                  <a:lnTo>
                    <a:pt x="2882" y="440"/>
                  </a:lnTo>
                  <a:lnTo>
                    <a:pt x="1846" y="1221"/>
                  </a:lnTo>
                  <a:lnTo>
                    <a:pt x="1794" y="1259"/>
                  </a:lnTo>
                  <a:lnTo>
                    <a:pt x="1624" y="1387"/>
                  </a:lnTo>
                  <a:lnTo>
                    <a:pt x="1573" y="1425"/>
                  </a:lnTo>
                  <a:lnTo>
                    <a:pt x="553" y="2192"/>
                  </a:lnTo>
                  <a:lnTo>
                    <a:pt x="484" y="2244"/>
                  </a:lnTo>
                  <a:lnTo>
                    <a:pt x="328" y="2361"/>
                  </a:lnTo>
                  <a:lnTo>
                    <a:pt x="256" y="2413"/>
                  </a:lnTo>
                  <a:lnTo>
                    <a:pt x="0" y="2607"/>
                  </a:lnTo>
                  <a:lnTo>
                    <a:pt x="501" y="3274"/>
                  </a:lnTo>
                  <a:lnTo>
                    <a:pt x="722" y="3111"/>
                  </a:lnTo>
                  <a:lnTo>
                    <a:pt x="3750" y="834"/>
                  </a:lnTo>
                  <a:lnTo>
                    <a:pt x="3968" y="668"/>
                  </a:lnTo>
                  <a:lnTo>
                    <a:pt x="3467" y="1"/>
                  </a:lnTo>
                  <a:close/>
                </a:path>
              </a:pathLst>
            </a:custGeom>
            <a:solidFill>
              <a:srgbClr val="FE7950"/>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8" name="Google Shape;2588;p152"/>
            <p:cNvSpPr/>
            <p:nvPr/>
          </p:nvSpPr>
          <p:spPr>
            <a:xfrm>
              <a:off x="708675" y="880775"/>
              <a:ext cx="80475" cy="63800"/>
            </a:xfrm>
            <a:custGeom>
              <a:rect b="b" l="l" r="r" t="t"/>
              <a:pathLst>
                <a:path extrusionOk="0" h="2552" w="3219">
                  <a:moveTo>
                    <a:pt x="3028" y="1"/>
                  </a:moveTo>
                  <a:lnTo>
                    <a:pt x="0" y="2278"/>
                  </a:lnTo>
                  <a:lnTo>
                    <a:pt x="270" y="2551"/>
                  </a:lnTo>
                  <a:lnTo>
                    <a:pt x="3218" y="339"/>
                  </a:lnTo>
                  <a:lnTo>
                    <a:pt x="3028" y="1"/>
                  </a:lnTo>
                  <a:close/>
                </a:path>
              </a:pathLst>
            </a:custGeom>
            <a:solidFill>
              <a:srgbClr val="FE7950"/>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9" name="Google Shape;2589;p152"/>
            <p:cNvSpPr/>
            <p:nvPr/>
          </p:nvSpPr>
          <p:spPr>
            <a:xfrm>
              <a:off x="708675" y="880775"/>
              <a:ext cx="112775" cy="108125"/>
            </a:xfrm>
            <a:custGeom>
              <a:rect b="b" l="l" r="r" t="t"/>
              <a:pathLst>
                <a:path extrusionOk="0" h="4325" w="4511">
                  <a:moveTo>
                    <a:pt x="3028" y="1"/>
                  </a:moveTo>
                  <a:lnTo>
                    <a:pt x="3218" y="339"/>
                  </a:lnTo>
                  <a:lnTo>
                    <a:pt x="270" y="2551"/>
                  </a:lnTo>
                  <a:lnTo>
                    <a:pt x="0" y="2278"/>
                  </a:lnTo>
                  <a:lnTo>
                    <a:pt x="0" y="2278"/>
                  </a:lnTo>
                  <a:lnTo>
                    <a:pt x="1760" y="4324"/>
                  </a:lnTo>
                  <a:lnTo>
                    <a:pt x="4511" y="2223"/>
                  </a:lnTo>
                  <a:lnTo>
                    <a:pt x="3028" y="1"/>
                  </a:lnTo>
                  <a:close/>
                </a:path>
              </a:pathLst>
            </a:custGeom>
            <a:solidFill>
              <a:srgbClr val="FE7950"/>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0" name="Google Shape;2590;p152"/>
            <p:cNvSpPr/>
            <p:nvPr/>
          </p:nvSpPr>
          <p:spPr>
            <a:xfrm>
              <a:off x="752650" y="936325"/>
              <a:ext cx="80300" cy="67775"/>
            </a:xfrm>
            <a:custGeom>
              <a:rect b="b" l="l" r="r" t="t"/>
              <a:pathLst>
                <a:path extrusionOk="0" h="2711" w="3212">
                  <a:moveTo>
                    <a:pt x="2752" y="1"/>
                  </a:moveTo>
                  <a:lnTo>
                    <a:pt x="1" y="2102"/>
                  </a:lnTo>
                  <a:lnTo>
                    <a:pt x="519" y="2710"/>
                  </a:lnTo>
                  <a:lnTo>
                    <a:pt x="3211" y="689"/>
                  </a:lnTo>
                  <a:lnTo>
                    <a:pt x="2752" y="1"/>
                  </a:lnTo>
                  <a:close/>
                </a:path>
              </a:pathLst>
            </a:custGeom>
            <a:solidFill>
              <a:srgbClr val="FE7950"/>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1" name="Google Shape;2591;p152"/>
            <p:cNvSpPr/>
            <p:nvPr/>
          </p:nvSpPr>
          <p:spPr>
            <a:xfrm>
              <a:off x="1394375" y="803700"/>
              <a:ext cx="53500" cy="19550"/>
            </a:xfrm>
            <a:custGeom>
              <a:rect b="b" l="l" r="r" t="t"/>
              <a:pathLst>
                <a:path extrusionOk="0" h="782" w="2140">
                  <a:moveTo>
                    <a:pt x="2095" y="1"/>
                  </a:moveTo>
                  <a:lnTo>
                    <a:pt x="426" y="122"/>
                  </a:lnTo>
                  <a:cubicBezTo>
                    <a:pt x="426" y="132"/>
                    <a:pt x="426" y="142"/>
                    <a:pt x="422" y="153"/>
                  </a:cubicBezTo>
                  <a:lnTo>
                    <a:pt x="236" y="167"/>
                  </a:lnTo>
                  <a:cubicBezTo>
                    <a:pt x="101" y="177"/>
                    <a:pt x="1" y="281"/>
                    <a:pt x="8" y="398"/>
                  </a:cubicBezTo>
                  <a:cubicBezTo>
                    <a:pt x="8" y="398"/>
                    <a:pt x="115" y="709"/>
                    <a:pt x="229" y="782"/>
                  </a:cubicBezTo>
                  <a:lnTo>
                    <a:pt x="2140" y="643"/>
                  </a:lnTo>
                  <a:lnTo>
                    <a:pt x="2095" y="1"/>
                  </a:lnTo>
                  <a:close/>
                </a:path>
              </a:pathLst>
            </a:custGeom>
            <a:solidFill>
              <a:srgbClr val="1D2542"/>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2" name="Google Shape;2592;p152"/>
            <p:cNvSpPr/>
            <p:nvPr/>
          </p:nvSpPr>
          <p:spPr>
            <a:xfrm>
              <a:off x="1374850" y="819775"/>
              <a:ext cx="75375" cy="111650"/>
            </a:xfrm>
            <a:custGeom>
              <a:rect b="b" l="l" r="r" t="t"/>
              <a:pathLst>
                <a:path extrusionOk="0" h="4466" w="3015">
                  <a:moveTo>
                    <a:pt x="2918" y="0"/>
                  </a:moveTo>
                  <a:lnTo>
                    <a:pt x="1010" y="139"/>
                  </a:lnTo>
                  <a:cubicBezTo>
                    <a:pt x="1024" y="146"/>
                    <a:pt x="1044" y="153"/>
                    <a:pt x="1062" y="153"/>
                  </a:cubicBezTo>
                  <a:lnTo>
                    <a:pt x="1141" y="146"/>
                  </a:lnTo>
                  <a:lnTo>
                    <a:pt x="1141" y="146"/>
                  </a:lnTo>
                  <a:cubicBezTo>
                    <a:pt x="982" y="1487"/>
                    <a:pt x="536" y="3011"/>
                    <a:pt x="0" y="4466"/>
                  </a:cubicBezTo>
                  <a:lnTo>
                    <a:pt x="1836" y="4338"/>
                  </a:lnTo>
                  <a:cubicBezTo>
                    <a:pt x="1905" y="3961"/>
                    <a:pt x="2278" y="1964"/>
                    <a:pt x="2271" y="1407"/>
                  </a:cubicBezTo>
                  <a:lnTo>
                    <a:pt x="3004" y="1355"/>
                  </a:lnTo>
                  <a:lnTo>
                    <a:pt x="3014" y="1355"/>
                  </a:lnTo>
                  <a:lnTo>
                    <a:pt x="2918" y="0"/>
                  </a:lnTo>
                  <a:close/>
                </a:path>
              </a:pathLst>
            </a:custGeom>
            <a:solidFill>
              <a:srgbClr val="DAEEEB"/>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3" name="Google Shape;2593;p152"/>
            <p:cNvSpPr/>
            <p:nvPr/>
          </p:nvSpPr>
          <p:spPr>
            <a:xfrm>
              <a:off x="1403100" y="392075"/>
              <a:ext cx="21200" cy="97750"/>
            </a:xfrm>
            <a:custGeom>
              <a:rect b="b" l="l" r="r" t="t"/>
              <a:pathLst>
                <a:path extrusionOk="0" h="3910" w="848">
                  <a:moveTo>
                    <a:pt x="540" y="0"/>
                  </a:moveTo>
                  <a:lnTo>
                    <a:pt x="612" y="1055"/>
                  </a:lnTo>
                  <a:cubicBezTo>
                    <a:pt x="578" y="1072"/>
                    <a:pt x="554" y="1110"/>
                    <a:pt x="557" y="1148"/>
                  </a:cubicBezTo>
                  <a:lnTo>
                    <a:pt x="626" y="2129"/>
                  </a:lnTo>
                  <a:lnTo>
                    <a:pt x="554" y="2133"/>
                  </a:lnTo>
                  <a:cubicBezTo>
                    <a:pt x="464" y="2136"/>
                    <a:pt x="391" y="2209"/>
                    <a:pt x="391" y="2299"/>
                  </a:cubicBezTo>
                  <a:cubicBezTo>
                    <a:pt x="395" y="2323"/>
                    <a:pt x="402" y="2351"/>
                    <a:pt x="415" y="2371"/>
                  </a:cubicBezTo>
                  <a:lnTo>
                    <a:pt x="339" y="2375"/>
                  </a:lnTo>
                  <a:cubicBezTo>
                    <a:pt x="205" y="2385"/>
                    <a:pt x="101" y="2489"/>
                    <a:pt x="111" y="2606"/>
                  </a:cubicBezTo>
                  <a:lnTo>
                    <a:pt x="122" y="2758"/>
                  </a:lnTo>
                  <a:cubicBezTo>
                    <a:pt x="125" y="2793"/>
                    <a:pt x="135" y="2824"/>
                    <a:pt x="156" y="2852"/>
                  </a:cubicBezTo>
                  <a:cubicBezTo>
                    <a:pt x="63" y="2883"/>
                    <a:pt x="1" y="2973"/>
                    <a:pt x="4" y="3070"/>
                  </a:cubicBezTo>
                  <a:cubicBezTo>
                    <a:pt x="4" y="3070"/>
                    <a:pt x="156" y="3826"/>
                    <a:pt x="288" y="3909"/>
                  </a:cubicBezTo>
                  <a:lnTo>
                    <a:pt x="847" y="3868"/>
                  </a:lnTo>
                  <a:lnTo>
                    <a:pt x="571" y="0"/>
                  </a:lnTo>
                  <a:close/>
                </a:path>
              </a:pathLst>
            </a:custGeom>
            <a:solidFill>
              <a:srgbClr val="1D2542"/>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4" name="Google Shape;2594;p152"/>
            <p:cNvSpPr/>
            <p:nvPr/>
          </p:nvSpPr>
          <p:spPr>
            <a:xfrm>
              <a:off x="1405000" y="488750"/>
              <a:ext cx="41675" cy="318000"/>
            </a:xfrm>
            <a:custGeom>
              <a:rect b="b" l="l" r="r" t="t"/>
              <a:pathLst>
                <a:path extrusionOk="0" h="12720" w="1667">
                  <a:moveTo>
                    <a:pt x="771" y="1"/>
                  </a:moveTo>
                  <a:lnTo>
                    <a:pt x="212" y="42"/>
                  </a:lnTo>
                  <a:cubicBezTo>
                    <a:pt x="218" y="46"/>
                    <a:pt x="225" y="49"/>
                    <a:pt x="236" y="49"/>
                  </a:cubicBezTo>
                  <a:lnTo>
                    <a:pt x="267" y="49"/>
                  </a:lnTo>
                  <a:cubicBezTo>
                    <a:pt x="637" y="4760"/>
                    <a:pt x="139" y="11085"/>
                    <a:pt x="1" y="12720"/>
                  </a:cubicBezTo>
                  <a:lnTo>
                    <a:pt x="1667" y="12602"/>
                  </a:lnTo>
                  <a:lnTo>
                    <a:pt x="771" y="1"/>
                  </a:lnTo>
                  <a:close/>
                </a:path>
              </a:pathLst>
            </a:custGeom>
            <a:solidFill>
              <a:srgbClr val="F4C88A"/>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5" name="Google Shape;2595;p152"/>
            <p:cNvSpPr/>
            <p:nvPr/>
          </p:nvSpPr>
          <p:spPr>
            <a:xfrm>
              <a:off x="1307800" y="957425"/>
              <a:ext cx="151750" cy="121500"/>
            </a:xfrm>
            <a:custGeom>
              <a:rect b="b" l="l" r="r" t="t"/>
              <a:pathLst>
                <a:path extrusionOk="0" h="4860" w="6070">
                  <a:moveTo>
                    <a:pt x="5994" y="0"/>
                  </a:moveTo>
                  <a:lnTo>
                    <a:pt x="2171" y="270"/>
                  </a:lnTo>
                  <a:cubicBezTo>
                    <a:pt x="1528" y="1839"/>
                    <a:pt x="802" y="3370"/>
                    <a:pt x="1" y="4860"/>
                  </a:cubicBezTo>
                  <a:lnTo>
                    <a:pt x="2530" y="4680"/>
                  </a:lnTo>
                  <a:lnTo>
                    <a:pt x="2655" y="4673"/>
                  </a:lnTo>
                  <a:cubicBezTo>
                    <a:pt x="2568" y="2824"/>
                    <a:pt x="4072" y="1227"/>
                    <a:pt x="6059" y="1075"/>
                  </a:cubicBezTo>
                  <a:lnTo>
                    <a:pt x="6070" y="1075"/>
                  </a:lnTo>
                  <a:lnTo>
                    <a:pt x="5994" y="0"/>
                  </a:lnTo>
                  <a:close/>
                </a:path>
              </a:pathLst>
            </a:custGeom>
            <a:solidFill>
              <a:srgbClr val="F4C88A"/>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6" name="Google Shape;2596;p152"/>
            <p:cNvSpPr/>
            <p:nvPr/>
          </p:nvSpPr>
          <p:spPr>
            <a:xfrm>
              <a:off x="1360075" y="927175"/>
              <a:ext cx="97500" cy="37000"/>
            </a:xfrm>
            <a:custGeom>
              <a:rect b="b" l="l" r="r" t="t"/>
              <a:pathLst>
                <a:path extrusionOk="0" h="1480" w="3900">
                  <a:moveTo>
                    <a:pt x="3806" y="1"/>
                  </a:moveTo>
                  <a:lnTo>
                    <a:pt x="2413" y="101"/>
                  </a:lnTo>
                  <a:cubicBezTo>
                    <a:pt x="2413" y="101"/>
                    <a:pt x="2416" y="77"/>
                    <a:pt x="2427" y="39"/>
                  </a:cubicBezTo>
                  <a:lnTo>
                    <a:pt x="2427" y="39"/>
                  </a:lnTo>
                  <a:lnTo>
                    <a:pt x="591" y="166"/>
                  </a:lnTo>
                  <a:lnTo>
                    <a:pt x="581" y="198"/>
                  </a:lnTo>
                  <a:lnTo>
                    <a:pt x="0" y="239"/>
                  </a:lnTo>
                  <a:lnTo>
                    <a:pt x="87" y="1466"/>
                  </a:lnTo>
                  <a:cubicBezTo>
                    <a:pt x="87" y="1469"/>
                    <a:pt x="83" y="1476"/>
                    <a:pt x="80" y="1480"/>
                  </a:cubicBezTo>
                  <a:lnTo>
                    <a:pt x="3899" y="1210"/>
                  </a:lnTo>
                  <a:lnTo>
                    <a:pt x="3816" y="1"/>
                  </a:lnTo>
                  <a:close/>
                </a:path>
              </a:pathLst>
            </a:custGeom>
            <a:solidFill>
              <a:srgbClr val="1D2542"/>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7" name="Google Shape;2597;p152"/>
            <p:cNvSpPr/>
            <p:nvPr/>
          </p:nvSpPr>
          <p:spPr>
            <a:xfrm>
              <a:off x="1455475" y="919475"/>
              <a:ext cx="98250" cy="37875"/>
            </a:xfrm>
            <a:custGeom>
              <a:rect b="b" l="l" r="r" t="t"/>
              <a:pathLst>
                <a:path extrusionOk="0" h="1515" w="3930">
                  <a:moveTo>
                    <a:pt x="3816" y="1"/>
                  </a:moveTo>
                  <a:lnTo>
                    <a:pt x="3252" y="42"/>
                  </a:lnTo>
                  <a:lnTo>
                    <a:pt x="3239" y="15"/>
                  </a:lnTo>
                  <a:lnTo>
                    <a:pt x="1400" y="146"/>
                  </a:lnTo>
                  <a:cubicBezTo>
                    <a:pt x="1410" y="167"/>
                    <a:pt x="1417" y="188"/>
                    <a:pt x="1428" y="205"/>
                  </a:cubicBezTo>
                  <a:lnTo>
                    <a:pt x="14" y="305"/>
                  </a:lnTo>
                  <a:lnTo>
                    <a:pt x="0" y="305"/>
                  </a:lnTo>
                  <a:lnTo>
                    <a:pt x="87" y="1515"/>
                  </a:lnTo>
                  <a:lnTo>
                    <a:pt x="3930" y="1242"/>
                  </a:lnTo>
                  <a:lnTo>
                    <a:pt x="3902" y="1193"/>
                  </a:lnTo>
                  <a:lnTo>
                    <a:pt x="3816" y="1"/>
                  </a:lnTo>
                  <a:close/>
                </a:path>
              </a:pathLst>
            </a:custGeom>
            <a:solidFill>
              <a:srgbClr val="1D2542"/>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8" name="Google Shape;2598;p152"/>
            <p:cNvSpPr/>
            <p:nvPr/>
          </p:nvSpPr>
          <p:spPr>
            <a:xfrm>
              <a:off x="1457625" y="950600"/>
              <a:ext cx="166100" cy="110625"/>
            </a:xfrm>
            <a:custGeom>
              <a:rect b="b" l="l" r="r" t="t"/>
              <a:pathLst>
                <a:path extrusionOk="0" h="4425" w="6644">
                  <a:moveTo>
                    <a:pt x="3844" y="0"/>
                  </a:moveTo>
                  <a:lnTo>
                    <a:pt x="1" y="273"/>
                  </a:lnTo>
                  <a:lnTo>
                    <a:pt x="77" y="1348"/>
                  </a:lnTo>
                  <a:lnTo>
                    <a:pt x="90" y="1348"/>
                  </a:lnTo>
                  <a:cubicBezTo>
                    <a:pt x="185" y="1341"/>
                    <a:pt x="280" y="1338"/>
                    <a:pt x="374" y="1338"/>
                  </a:cubicBezTo>
                  <a:cubicBezTo>
                    <a:pt x="2249" y="1338"/>
                    <a:pt x="3825" y="2666"/>
                    <a:pt x="3992" y="4424"/>
                  </a:cubicBezTo>
                  <a:lnTo>
                    <a:pt x="4176" y="4414"/>
                  </a:lnTo>
                  <a:lnTo>
                    <a:pt x="6643" y="4237"/>
                  </a:lnTo>
                  <a:cubicBezTo>
                    <a:pt x="5638" y="2872"/>
                    <a:pt x="4704" y="1459"/>
                    <a:pt x="3844" y="0"/>
                  </a:cubicBezTo>
                  <a:close/>
                </a:path>
              </a:pathLst>
            </a:custGeom>
            <a:solidFill>
              <a:srgbClr val="F4C88A"/>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9" name="Google Shape;2599;p152"/>
            <p:cNvSpPr/>
            <p:nvPr/>
          </p:nvSpPr>
          <p:spPr>
            <a:xfrm>
              <a:off x="1417350" y="392000"/>
              <a:ext cx="25525" cy="96775"/>
            </a:xfrm>
            <a:custGeom>
              <a:rect b="b" l="l" r="r" t="t"/>
              <a:pathLst>
                <a:path extrusionOk="0" h="3871" w="1021">
                  <a:moveTo>
                    <a:pt x="60" y="0"/>
                  </a:moveTo>
                  <a:lnTo>
                    <a:pt x="18" y="3"/>
                  </a:lnTo>
                  <a:lnTo>
                    <a:pt x="1" y="3"/>
                  </a:lnTo>
                  <a:lnTo>
                    <a:pt x="277" y="3871"/>
                  </a:lnTo>
                  <a:lnTo>
                    <a:pt x="865" y="3826"/>
                  </a:lnTo>
                  <a:cubicBezTo>
                    <a:pt x="979" y="3733"/>
                    <a:pt x="1021" y="2958"/>
                    <a:pt x="1021" y="2958"/>
                  </a:cubicBezTo>
                  <a:cubicBezTo>
                    <a:pt x="1010" y="2865"/>
                    <a:pt x="938" y="2786"/>
                    <a:pt x="844" y="2768"/>
                  </a:cubicBezTo>
                  <a:cubicBezTo>
                    <a:pt x="858" y="2737"/>
                    <a:pt x="865" y="2703"/>
                    <a:pt x="865" y="2668"/>
                  </a:cubicBezTo>
                  <a:lnTo>
                    <a:pt x="855" y="2520"/>
                  </a:lnTo>
                  <a:cubicBezTo>
                    <a:pt x="845" y="2408"/>
                    <a:pt x="742" y="2322"/>
                    <a:pt x="617" y="2322"/>
                  </a:cubicBezTo>
                  <a:cubicBezTo>
                    <a:pt x="610" y="2322"/>
                    <a:pt x="603" y="2322"/>
                    <a:pt x="595" y="2323"/>
                  </a:cubicBezTo>
                  <a:lnTo>
                    <a:pt x="516" y="2329"/>
                  </a:lnTo>
                  <a:cubicBezTo>
                    <a:pt x="526" y="2305"/>
                    <a:pt x="533" y="2278"/>
                    <a:pt x="530" y="2253"/>
                  </a:cubicBezTo>
                  <a:cubicBezTo>
                    <a:pt x="520" y="2170"/>
                    <a:pt x="448" y="2111"/>
                    <a:pt x="366" y="2111"/>
                  </a:cubicBezTo>
                  <a:cubicBezTo>
                    <a:pt x="360" y="2111"/>
                    <a:pt x="353" y="2111"/>
                    <a:pt x="347" y="2112"/>
                  </a:cubicBezTo>
                  <a:lnTo>
                    <a:pt x="274" y="2119"/>
                  </a:lnTo>
                  <a:lnTo>
                    <a:pt x="205" y="1137"/>
                  </a:lnTo>
                  <a:cubicBezTo>
                    <a:pt x="201" y="1099"/>
                    <a:pt x="174" y="1065"/>
                    <a:pt x="136" y="1054"/>
                  </a:cubicBezTo>
                  <a:lnTo>
                    <a:pt x="60" y="0"/>
                  </a:lnTo>
                  <a:close/>
                </a:path>
              </a:pathLst>
            </a:custGeom>
            <a:solidFill>
              <a:srgbClr val="1D2542"/>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0" name="Google Shape;2600;p152"/>
            <p:cNvSpPr/>
            <p:nvPr/>
          </p:nvSpPr>
          <p:spPr>
            <a:xfrm>
              <a:off x="1424275" y="487725"/>
              <a:ext cx="64750" cy="316000"/>
            </a:xfrm>
            <a:custGeom>
              <a:rect b="b" l="l" r="r" t="t"/>
              <a:pathLst>
                <a:path extrusionOk="0" h="12640" w="2590">
                  <a:moveTo>
                    <a:pt x="588" y="0"/>
                  </a:moveTo>
                  <a:lnTo>
                    <a:pt x="0" y="45"/>
                  </a:lnTo>
                  <a:lnTo>
                    <a:pt x="899" y="12640"/>
                  </a:lnTo>
                  <a:lnTo>
                    <a:pt x="2589" y="12522"/>
                  </a:lnTo>
                  <a:cubicBezTo>
                    <a:pt x="2216" y="10918"/>
                    <a:pt x="833" y="4732"/>
                    <a:pt x="533" y="14"/>
                  </a:cubicBezTo>
                  <a:lnTo>
                    <a:pt x="564" y="11"/>
                  </a:lnTo>
                  <a:cubicBezTo>
                    <a:pt x="571" y="11"/>
                    <a:pt x="581" y="7"/>
                    <a:pt x="588" y="0"/>
                  </a:cubicBezTo>
                  <a:close/>
                </a:path>
              </a:pathLst>
            </a:custGeom>
            <a:solidFill>
              <a:srgbClr val="F4C88A"/>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1" name="Google Shape;2601;p152"/>
            <p:cNvSpPr/>
            <p:nvPr/>
          </p:nvSpPr>
          <p:spPr>
            <a:xfrm>
              <a:off x="1446750" y="800775"/>
              <a:ext cx="54100" cy="19025"/>
            </a:xfrm>
            <a:custGeom>
              <a:rect b="b" l="l" r="r" t="t"/>
              <a:pathLst>
                <a:path extrusionOk="0" h="761" w="2164">
                  <a:moveTo>
                    <a:pt x="1690" y="0"/>
                  </a:moveTo>
                  <a:lnTo>
                    <a:pt x="0" y="118"/>
                  </a:lnTo>
                  <a:lnTo>
                    <a:pt x="42" y="760"/>
                  </a:lnTo>
                  <a:lnTo>
                    <a:pt x="1994" y="622"/>
                  </a:lnTo>
                  <a:cubicBezTo>
                    <a:pt x="2101" y="536"/>
                    <a:pt x="2164" y="214"/>
                    <a:pt x="2164" y="214"/>
                  </a:cubicBezTo>
                  <a:cubicBezTo>
                    <a:pt x="2154" y="103"/>
                    <a:pt x="2051" y="17"/>
                    <a:pt x="1926" y="17"/>
                  </a:cubicBezTo>
                  <a:cubicBezTo>
                    <a:pt x="1919" y="17"/>
                    <a:pt x="1912" y="17"/>
                    <a:pt x="1904" y="17"/>
                  </a:cubicBezTo>
                  <a:lnTo>
                    <a:pt x="1697" y="31"/>
                  </a:lnTo>
                  <a:cubicBezTo>
                    <a:pt x="1694" y="21"/>
                    <a:pt x="1694" y="10"/>
                    <a:pt x="1690" y="0"/>
                  </a:cubicBezTo>
                  <a:close/>
                </a:path>
              </a:pathLst>
            </a:custGeom>
            <a:solidFill>
              <a:srgbClr val="1D2542"/>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2" name="Google Shape;2602;p152"/>
            <p:cNvSpPr/>
            <p:nvPr/>
          </p:nvSpPr>
          <p:spPr>
            <a:xfrm>
              <a:off x="1447775" y="816325"/>
              <a:ext cx="88675" cy="106900"/>
            </a:xfrm>
            <a:custGeom>
              <a:rect b="b" l="l" r="r" t="t"/>
              <a:pathLst>
                <a:path extrusionOk="0" h="4276" w="3547">
                  <a:moveTo>
                    <a:pt x="1957" y="0"/>
                  </a:moveTo>
                  <a:lnTo>
                    <a:pt x="1" y="138"/>
                  </a:lnTo>
                  <a:lnTo>
                    <a:pt x="97" y="1493"/>
                  </a:lnTo>
                  <a:lnTo>
                    <a:pt x="111" y="1493"/>
                  </a:lnTo>
                  <a:lnTo>
                    <a:pt x="847" y="1441"/>
                  </a:lnTo>
                  <a:cubicBezTo>
                    <a:pt x="847" y="1441"/>
                    <a:pt x="1414" y="3615"/>
                    <a:pt x="1704" y="4276"/>
                  </a:cubicBezTo>
                  <a:lnTo>
                    <a:pt x="3547" y="4148"/>
                  </a:lnTo>
                  <a:cubicBezTo>
                    <a:pt x="2814" y="2779"/>
                    <a:pt x="2154" y="1331"/>
                    <a:pt x="1808" y="28"/>
                  </a:cubicBezTo>
                  <a:lnTo>
                    <a:pt x="1908" y="21"/>
                  </a:lnTo>
                  <a:cubicBezTo>
                    <a:pt x="1926" y="21"/>
                    <a:pt x="1943" y="11"/>
                    <a:pt x="1957" y="0"/>
                  </a:cubicBezTo>
                  <a:close/>
                </a:path>
              </a:pathLst>
            </a:custGeom>
            <a:solidFill>
              <a:srgbClr val="DAEEEB"/>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3" name="Google Shape;2603;p152"/>
            <p:cNvSpPr/>
            <p:nvPr/>
          </p:nvSpPr>
          <p:spPr>
            <a:xfrm>
              <a:off x="2478050" y="1917975"/>
              <a:ext cx="17050" cy="23600"/>
            </a:xfrm>
            <a:custGeom>
              <a:rect b="b" l="l" r="r" t="t"/>
              <a:pathLst>
                <a:path extrusionOk="0" h="944" w="682">
                  <a:moveTo>
                    <a:pt x="67" y="0"/>
                  </a:moveTo>
                  <a:lnTo>
                    <a:pt x="1" y="899"/>
                  </a:lnTo>
                  <a:lnTo>
                    <a:pt x="616" y="944"/>
                  </a:lnTo>
                  <a:lnTo>
                    <a:pt x="682" y="45"/>
                  </a:lnTo>
                  <a:lnTo>
                    <a:pt x="67" y="0"/>
                  </a:lnTo>
                  <a:close/>
                </a:path>
              </a:pathLst>
            </a:custGeom>
            <a:solidFill>
              <a:srgbClr val="DAEEEB"/>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4" name="Google Shape;2604;p152"/>
            <p:cNvSpPr/>
            <p:nvPr/>
          </p:nvSpPr>
          <p:spPr>
            <a:xfrm>
              <a:off x="2342925" y="1759150"/>
              <a:ext cx="248875" cy="242150"/>
            </a:xfrm>
            <a:custGeom>
              <a:rect b="b" l="l" r="r" t="t"/>
              <a:pathLst>
                <a:path extrusionOk="0" h="9686" w="9955">
                  <a:moveTo>
                    <a:pt x="650" y="1"/>
                  </a:moveTo>
                  <a:lnTo>
                    <a:pt x="1" y="8963"/>
                  </a:lnTo>
                  <a:lnTo>
                    <a:pt x="2219" y="9125"/>
                  </a:lnTo>
                  <a:lnTo>
                    <a:pt x="2285" y="8157"/>
                  </a:lnTo>
                  <a:lnTo>
                    <a:pt x="2914" y="8206"/>
                  </a:lnTo>
                  <a:lnTo>
                    <a:pt x="2845" y="9167"/>
                  </a:lnTo>
                  <a:lnTo>
                    <a:pt x="6256" y="9416"/>
                  </a:lnTo>
                  <a:lnTo>
                    <a:pt x="6256" y="9391"/>
                  </a:lnTo>
                  <a:lnTo>
                    <a:pt x="6833" y="9436"/>
                  </a:lnTo>
                  <a:lnTo>
                    <a:pt x="6833" y="9460"/>
                  </a:lnTo>
                  <a:lnTo>
                    <a:pt x="9954" y="9685"/>
                  </a:lnTo>
                  <a:cubicBezTo>
                    <a:pt x="9951" y="9640"/>
                    <a:pt x="9930" y="9599"/>
                    <a:pt x="9899" y="9568"/>
                  </a:cubicBezTo>
                  <a:lnTo>
                    <a:pt x="650" y="1"/>
                  </a:lnTo>
                  <a:close/>
                </a:path>
              </a:pathLst>
            </a:custGeom>
            <a:solidFill>
              <a:srgbClr val="1D2542"/>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5" name="Google Shape;2605;p152"/>
            <p:cNvSpPr/>
            <p:nvPr/>
          </p:nvSpPr>
          <p:spPr>
            <a:xfrm>
              <a:off x="2326000" y="1983200"/>
              <a:ext cx="265975" cy="232550"/>
            </a:xfrm>
            <a:custGeom>
              <a:rect b="b" l="l" r="r" t="t"/>
              <a:pathLst>
                <a:path extrusionOk="0" h="9302" w="10639">
                  <a:moveTo>
                    <a:pt x="4929" y="1504"/>
                  </a:moveTo>
                  <a:lnTo>
                    <a:pt x="5475" y="1546"/>
                  </a:lnTo>
                  <a:lnTo>
                    <a:pt x="5381" y="2842"/>
                  </a:lnTo>
                  <a:lnTo>
                    <a:pt x="4835" y="2800"/>
                  </a:lnTo>
                  <a:lnTo>
                    <a:pt x="4929" y="1504"/>
                  </a:lnTo>
                  <a:close/>
                  <a:moveTo>
                    <a:pt x="2354" y="3841"/>
                  </a:moveTo>
                  <a:lnTo>
                    <a:pt x="2941" y="3886"/>
                  </a:lnTo>
                  <a:lnTo>
                    <a:pt x="2848" y="5161"/>
                  </a:lnTo>
                  <a:lnTo>
                    <a:pt x="2260" y="5119"/>
                  </a:lnTo>
                  <a:lnTo>
                    <a:pt x="2354" y="3841"/>
                  </a:lnTo>
                  <a:close/>
                  <a:moveTo>
                    <a:pt x="678" y="1"/>
                  </a:moveTo>
                  <a:lnTo>
                    <a:pt x="0" y="9301"/>
                  </a:lnTo>
                  <a:lnTo>
                    <a:pt x="7859" y="2901"/>
                  </a:lnTo>
                  <a:lnTo>
                    <a:pt x="7873" y="2907"/>
                  </a:lnTo>
                  <a:lnTo>
                    <a:pt x="10555" y="896"/>
                  </a:lnTo>
                  <a:cubicBezTo>
                    <a:pt x="10607" y="858"/>
                    <a:pt x="10638" y="789"/>
                    <a:pt x="10631" y="723"/>
                  </a:cubicBezTo>
                  <a:lnTo>
                    <a:pt x="7510" y="498"/>
                  </a:lnTo>
                  <a:lnTo>
                    <a:pt x="7427" y="1649"/>
                  </a:lnTo>
                  <a:lnTo>
                    <a:pt x="6847" y="1608"/>
                  </a:lnTo>
                  <a:lnTo>
                    <a:pt x="6933" y="454"/>
                  </a:lnTo>
                  <a:lnTo>
                    <a:pt x="3522" y="205"/>
                  </a:lnTo>
                  <a:lnTo>
                    <a:pt x="3494" y="575"/>
                  </a:lnTo>
                  <a:lnTo>
                    <a:pt x="2865" y="530"/>
                  </a:lnTo>
                  <a:lnTo>
                    <a:pt x="2893" y="160"/>
                  </a:lnTo>
                  <a:lnTo>
                    <a:pt x="678" y="1"/>
                  </a:lnTo>
                  <a:close/>
                </a:path>
              </a:pathLst>
            </a:custGeom>
            <a:solidFill>
              <a:srgbClr val="1D2542"/>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6" name="Google Shape;2606;p152"/>
            <p:cNvSpPr/>
            <p:nvPr/>
          </p:nvSpPr>
          <p:spPr>
            <a:xfrm>
              <a:off x="2442550" y="1887650"/>
              <a:ext cx="15675" cy="23600"/>
            </a:xfrm>
            <a:custGeom>
              <a:rect b="b" l="l" r="r" t="t"/>
              <a:pathLst>
                <a:path extrusionOk="0" h="944" w="627">
                  <a:moveTo>
                    <a:pt x="66" y="0"/>
                  </a:moveTo>
                  <a:lnTo>
                    <a:pt x="1" y="902"/>
                  </a:lnTo>
                  <a:lnTo>
                    <a:pt x="560" y="944"/>
                  </a:lnTo>
                  <a:lnTo>
                    <a:pt x="626" y="42"/>
                  </a:lnTo>
                  <a:lnTo>
                    <a:pt x="66" y="0"/>
                  </a:lnTo>
                  <a:close/>
                </a:path>
              </a:pathLst>
            </a:custGeom>
            <a:solidFill>
              <a:srgbClr val="DAEEEB"/>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7" name="Google Shape;2607;p152"/>
            <p:cNvSpPr/>
            <p:nvPr/>
          </p:nvSpPr>
          <p:spPr>
            <a:xfrm>
              <a:off x="2384150" y="1823025"/>
              <a:ext cx="14175" cy="22300"/>
            </a:xfrm>
            <a:custGeom>
              <a:rect b="b" l="l" r="r" t="t"/>
              <a:pathLst>
                <a:path extrusionOk="0" h="892" w="567">
                  <a:moveTo>
                    <a:pt x="62" y="0"/>
                  </a:moveTo>
                  <a:lnTo>
                    <a:pt x="0" y="857"/>
                  </a:lnTo>
                  <a:lnTo>
                    <a:pt x="505" y="892"/>
                  </a:lnTo>
                  <a:lnTo>
                    <a:pt x="567" y="38"/>
                  </a:lnTo>
                  <a:lnTo>
                    <a:pt x="62" y="0"/>
                  </a:lnTo>
                  <a:close/>
                </a:path>
              </a:pathLst>
            </a:custGeom>
            <a:solidFill>
              <a:srgbClr val="DAEEEB"/>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8" name="Google Shape;2608;p152"/>
            <p:cNvSpPr/>
            <p:nvPr/>
          </p:nvSpPr>
          <p:spPr>
            <a:xfrm>
              <a:off x="2400050" y="1864150"/>
              <a:ext cx="15400" cy="27925"/>
            </a:xfrm>
            <a:custGeom>
              <a:rect b="b" l="l" r="r" t="t"/>
              <a:pathLst>
                <a:path extrusionOk="0" h="1117" w="616">
                  <a:moveTo>
                    <a:pt x="80" y="0"/>
                  </a:moveTo>
                  <a:lnTo>
                    <a:pt x="0" y="1079"/>
                  </a:lnTo>
                  <a:lnTo>
                    <a:pt x="536" y="1117"/>
                  </a:lnTo>
                  <a:lnTo>
                    <a:pt x="615" y="38"/>
                  </a:lnTo>
                  <a:lnTo>
                    <a:pt x="80" y="0"/>
                  </a:lnTo>
                  <a:close/>
                </a:path>
              </a:pathLst>
            </a:custGeom>
            <a:solidFill>
              <a:srgbClr val="DAEEEB"/>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9" name="Google Shape;2609;p152"/>
            <p:cNvSpPr/>
            <p:nvPr/>
          </p:nvSpPr>
          <p:spPr>
            <a:xfrm>
              <a:off x="2457250" y="1287125"/>
              <a:ext cx="42525" cy="29675"/>
            </a:xfrm>
            <a:custGeom>
              <a:rect b="b" l="l" r="r" t="t"/>
              <a:pathLst>
                <a:path extrusionOk="0" h="1187" w="1701">
                  <a:moveTo>
                    <a:pt x="1510" y="1"/>
                  </a:moveTo>
                  <a:lnTo>
                    <a:pt x="0" y="855"/>
                  </a:lnTo>
                  <a:lnTo>
                    <a:pt x="187" y="1186"/>
                  </a:lnTo>
                  <a:lnTo>
                    <a:pt x="1700" y="336"/>
                  </a:lnTo>
                  <a:lnTo>
                    <a:pt x="1510" y="1"/>
                  </a:lnTo>
                  <a:close/>
                </a:path>
              </a:pathLst>
            </a:custGeom>
            <a:solidFill>
              <a:srgbClr val="DAEEEB"/>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0" name="Google Shape;2610;p152"/>
            <p:cNvSpPr/>
            <p:nvPr/>
          </p:nvSpPr>
          <p:spPr>
            <a:xfrm>
              <a:off x="2237500" y="1343050"/>
              <a:ext cx="303225" cy="271750"/>
            </a:xfrm>
            <a:custGeom>
              <a:rect b="b" l="l" r="r" t="t"/>
              <a:pathLst>
                <a:path extrusionOk="0" h="10870" w="12129">
                  <a:moveTo>
                    <a:pt x="9237" y="3917"/>
                  </a:moveTo>
                  <a:cubicBezTo>
                    <a:pt x="9351" y="3917"/>
                    <a:pt x="9496" y="3957"/>
                    <a:pt x="9592" y="4127"/>
                  </a:cubicBezTo>
                  <a:cubicBezTo>
                    <a:pt x="9768" y="4445"/>
                    <a:pt x="9474" y="4680"/>
                    <a:pt x="9474" y="4680"/>
                  </a:cubicBezTo>
                  <a:lnTo>
                    <a:pt x="8230" y="5381"/>
                  </a:lnTo>
                  <a:lnTo>
                    <a:pt x="7815" y="4649"/>
                  </a:lnTo>
                  <a:lnTo>
                    <a:pt x="9063" y="3947"/>
                  </a:lnTo>
                  <a:cubicBezTo>
                    <a:pt x="9063" y="3947"/>
                    <a:pt x="9139" y="3917"/>
                    <a:pt x="9237" y="3917"/>
                  </a:cubicBezTo>
                  <a:close/>
                  <a:moveTo>
                    <a:pt x="2268" y="4213"/>
                  </a:moveTo>
                  <a:lnTo>
                    <a:pt x="2680" y="4949"/>
                  </a:lnTo>
                  <a:lnTo>
                    <a:pt x="1021" y="5882"/>
                  </a:lnTo>
                  <a:lnTo>
                    <a:pt x="609" y="5150"/>
                  </a:lnTo>
                  <a:lnTo>
                    <a:pt x="2268" y="4213"/>
                  </a:lnTo>
                  <a:close/>
                  <a:moveTo>
                    <a:pt x="9848" y="5015"/>
                  </a:moveTo>
                  <a:cubicBezTo>
                    <a:pt x="9963" y="5015"/>
                    <a:pt x="10113" y="5054"/>
                    <a:pt x="10211" y="5226"/>
                  </a:cubicBezTo>
                  <a:cubicBezTo>
                    <a:pt x="10387" y="5540"/>
                    <a:pt x="10086" y="5772"/>
                    <a:pt x="10086" y="5772"/>
                  </a:cubicBezTo>
                  <a:lnTo>
                    <a:pt x="8842" y="6473"/>
                  </a:lnTo>
                  <a:lnTo>
                    <a:pt x="8434" y="5741"/>
                  </a:lnTo>
                  <a:lnTo>
                    <a:pt x="9678" y="5043"/>
                  </a:lnTo>
                  <a:cubicBezTo>
                    <a:pt x="9678" y="5043"/>
                    <a:pt x="9751" y="5015"/>
                    <a:pt x="9848" y="5015"/>
                  </a:cubicBezTo>
                  <a:close/>
                  <a:moveTo>
                    <a:pt x="3824" y="6988"/>
                  </a:moveTo>
                  <a:lnTo>
                    <a:pt x="4235" y="7718"/>
                  </a:lnTo>
                  <a:lnTo>
                    <a:pt x="2579" y="8651"/>
                  </a:lnTo>
                  <a:lnTo>
                    <a:pt x="2168" y="7918"/>
                  </a:lnTo>
                  <a:lnTo>
                    <a:pt x="3824" y="6988"/>
                  </a:lnTo>
                  <a:close/>
                  <a:moveTo>
                    <a:pt x="4439" y="8077"/>
                  </a:moveTo>
                  <a:lnTo>
                    <a:pt x="4850" y="8813"/>
                  </a:lnTo>
                  <a:lnTo>
                    <a:pt x="3195" y="9746"/>
                  </a:lnTo>
                  <a:lnTo>
                    <a:pt x="2783" y="9010"/>
                  </a:lnTo>
                  <a:lnTo>
                    <a:pt x="4439" y="8077"/>
                  </a:lnTo>
                  <a:close/>
                  <a:moveTo>
                    <a:pt x="9101" y="0"/>
                  </a:moveTo>
                  <a:lnTo>
                    <a:pt x="8406" y="397"/>
                  </a:lnTo>
                  <a:cubicBezTo>
                    <a:pt x="8410" y="404"/>
                    <a:pt x="8413" y="411"/>
                    <a:pt x="8417" y="415"/>
                  </a:cubicBezTo>
                  <a:cubicBezTo>
                    <a:pt x="8427" y="436"/>
                    <a:pt x="8441" y="453"/>
                    <a:pt x="8451" y="470"/>
                  </a:cubicBezTo>
                  <a:cubicBezTo>
                    <a:pt x="8845" y="1234"/>
                    <a:pt x="8562" y="2174"/>
                    <a:pt x="7815" y="2596"/>
                  </a:cubicBezTo>
                  <a:cubicBezTo>
                    <a:pt x="7568" y="2735"/>
                    <a:pt x="7299" y="2801"/>
                    <a:pt x="7034" y="2801"/>
                  </a:cubicBezTo>
                  <a:cubicBezTo>
                    <a:pt x="6495" y="2801"/>
                    <a:pt x="5970" y="2528"/>
                    <a:pt x="5669" y="2039"/>
                  </a:cubicBezTo>
                  <a:cubicBezTo>
                    <a:pt x="5659" y="2018"/>
                    <a:pt x="5648" y="2001"/>
                    <a:pt x="5641" y="1980"/>
                  </a:cubicBezTo>
                  <a:lnTo>
                    <a:pt x="1" y="5205"/>
                  </a:lnTo>
                  <a:lnTo>
                    <a:pt x="3191" y="10870"/>
                  </a:lnTo>
                  <a:lnTo>
                    <a:pt x="10418" y="6802"/>
                  </a:lnTo>
                  <a:lnTo>
                    <a:pt x="10235" y="6467"/>
                  </a:lnTo>
                  <a:lnTo>
                    <a:pt x="12129" y="5402"/>
                  </a:lnTo>
                  <a:lnTo>
                    <a:pt x="9101" y="0"/>
                  </a:lnTo>
                  <a:close/>
                </a:path>
              </a:pathLst>
            </a:custGeom>
            <a:solidFill>
              <a:srgbClr val="1D2542"/>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1" name="Google Shape;2611;p152"/>
            <p:cNvSpPr/>
            <p:nvPr/>
          </p:nvSpPr>
          <p:spPr>
            <a:xfrm>
              <a:off x="2465025" y="1308400"/>
              <a:ext cx="136875" cy="169725"/>
            </a:xfrm>
            <a:custGeom>
              <a:rect b="b" l="l" r="r" t="t"/>
              <a:pathLst>
                <a:path extrusionOk="0" h="6789" w="5475">
                  <a:moveTo>
                    <a:pt x="1970" y="522"/>
                  </a:moveTo>
                  <a:lnTo>
                    <a:pt x="2157" y="857"/>
                  </a:lnTo>
                  <a:lnTo>
                    <a:pt x="646" y="1707"/>
                  </a:lnTo>
                  <a:lnTo>
                    <a:pt x="456" y="1372"/>
                  </a:lnTo>
                  <a:lnTo>
                    <a:pt x="1970" y="522"/>
                  </a:lnTo>
                  <a:close/>
                  <a:moveTo>
                    <a:pt x="2357" y="1206"/>
                  </a:moveTo>
                  <a:lnTo>
                    <a:pt x="2544" y="1542"/>
                  </a:lnTo>
                  <a:lnTo>
                    <a:pt x="1034" y="2392"/>
                  </a:lnTo>
                  <a:lnTo>
                    <a:pt x="843" y="2057"/>
                  </a:lnTo>
                  <a:lnTo>
                    <a:pt x="2357" y="1206"/>
                  </a:lnTo>
                  <a:close/>
                  <a:moveTo>
                    <a:pt x="2430" y="0"/>
                  </a:moveTo>
                  <a:lnTo>
                    <a:pt x="0" y="1389"/>
                  </a:lnTo>
                  <a:lnTo>
                    <a:pt x="3028" y="6788"/>
                  </a:lnTo>
                  <a:lnTo>
                    <a:pt x="5475" y="5412"/>
                  </a:lnTo>
                  <a:lnTo>
                    <a:pt x="5461" y="5388"/>
                  </a:lnTo>
                  <a:lnTo>
                    <a:pt x="5419" y="5309"/>
                  </a:lnTo>
                  <a:lnTo>
                    <a:pt x="5409" y="5316"/>
                  </a:lnTo>
                  <a:lnTo>
                    <a:pt x="4766" y="4168"/>
                  </a:lnTo>
                  <a:lnTo>
                    <a:pt x="4773" y="4165"/>
                  </a:lnTo>
                  <a:lnTo>
                    <a:pt x="4465" y="3615"/>
                  </a:lnTo>
                  <a:lnTo>
                    <a:pt x="4459" y="3619"/>
                  </a:lnTo>
                  <a:lnTo>
                    <a:pt x="4137" y="3042"/>
                  </a:lnTo>
                  <a:lnTo>
                    <a:pt x="4141" y="3042"/>
                  </a:lnTo>
                  <a:lnTo>
                    <a:pt x="3833" y="2492"/>
                  </a:lnTo>
                  <a:lnTo>
                    <a:pt x="3830" y="2492"/>
                  </a:lnTo>
                  <a:lnTo>
                    <a:pt x="3187" y="1341"/>
                  </a:lnTo>
                  <a:lnTo>
                    <a:pt x="3183" y="1341"/>
                  </a:lnTo>
                  <a:lnTo>
                    <a:pt x="2451" y="38"/>
                  </a:lnTo>
                  <a:lnTo>
                    <a:pt x="2430" y="0"/>
                  </a:lnTo>
                  <a:close/>
                </a:path>
              </a:pathLst>
            </a:custGeom>
            <a:solidFill>
              <a:srgbClr val="FE7950"/>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2" name="Google Shape;2612;p152"/>
            <p:cNvSpPr/>
            <p:nvPr/>
          </p:nvSpPr>
          <p:spPr>
            <a:xfrm>
              <a:off x="2544950" y="1284550"/>
              <a:ext cx="157525" cy="156575"/>
            </a:xfrm>
            <a:custGeom>
              <a:rect b="b" l="l" r="r" t="t"/>
              <a:pathLst>
                <a:path extrusionOk="0" h="6263" w="6301">
                  <a:moveTo>
                    <a:pt x="4068" y="0"/>
                  </a:moveTo>
                  <a:lnTo>
                    <a:pt x="0" y="2288"/>
                  </a:lnTo>
                  <a:lnTo>
                    <a:pt x="643" y="3439"/>
                  </a:lnTo>
                  <a:lnTo>
                    <a:pt x="3560" y="1797"/>
                  </a:lnTo>
                  <a:cubicBezTo>
                    <a:pt x="3560" y="1797"/>
                    <a:pt x="3672" y="1751"/>
                    <a:pt x="3794" y="1751"/>
                  </a:cubicBezTo>
                  <a:cubicBezTo>
                    <a:pt x="3890" y="1751"/>
                    <a:pt x="3993" y="1780"/>
                    <a:pt x="4051" y="1884"/>
                  </a:cubicBezTo>
                  <a:cubicBezTo>
                    <a:pt x="4186" y="2119"/>
                    <a:pt x="3871" y="2343"/>
                    <a:pt x="3871" y="2343"/>
                  </a:cubicBezTo>
                  <a:lnTo>
                    <a:pt x="947" y="3989"/>
                  </a:lnTo>
                  <a:lnTo>
                    <a:pt x="1268" y="4566"/>
                  </a:lnTo>
                  <a:lnTo>
                    <a:pt x="4196" y="2921"/>
                  </a:lnTo>
                  <a:lnTo>
                    <a:pt x="4196" y="2917"/>
                  </a:lnTo>
                  <a:cubicBezTo>
                    <a:pt x="4196" y="2917"/>
                    <a:pt x="4307" y="2871"/>
                    <a:pt x="4428" y="2871"/>
                  </a:cubicBezTo>
                  <a:cubicBezTo>
                    <a:pt x="4524" y="2871"/>
                    <a:pt x="4627" y="2900"/>
                    <a:pt x="4687" y="3004"/>
                  </a:cubicBezTo>
                  <a:cubicBezTo>
                    <a:pt x="4818" y="3239"/>
                    <a:pt x="4503" y="3467"/>
                    <a:pt x="4503" y="3467"/>
                  </a:cubicBezTo>
                  <a:lnTo>
                    <a:pt x="1580" y="5115"/>
                  </a:lnTo>
                  <a:lnTo>
                    <a:pt x="2219" y="6263"/>
                  </a:lnTo>
                  <a:lnTo>
                    <a:pt x="6301" y="3968"/>
                  </a:lnTo>
                  <a:lnTo>
                    <a:pt x="6048" y="3525"/>
                  </a:lnTo>
                  <a:lnTo>
                    <a:pt x="6062" y="3515"/>
                  </a:lnTo>
                  <a:lnTo>
                    <a:pt x="6062" y="3512"/>
                  </a:lnTo>
                  <a:lnTo>
                    <a:pt x="6055" y="3519"/>
                  </a:lnTo>
                  <a:lnTo>
                    <a:pt x="4313" y="443"/>
                  </a:lnTo>
                  <a:lnTo>
                    <a:pt x="4068" y="0"/>
                  </a:lnTo>
                  <a:close/>
                </a:path>
              </a:pathLst>
            </a:custGeom>
            <a:solidFill>
              <a:srgbClr val="1D2542"/>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3" name="Google Shape;2613;p152"/>
            <p:cNvSpPr/>
            <p:nvPr/>
          </p:nvSpPr>
          <p:spPr>
            <a:xfrm>
              <a:off x="2584175" y="1412425"/>
              <a:ext cx="16250" cy="28875"/>
            </a:xfrm>
            <a:custGeom>
              <a:rect b="b" l="l" r="r" t="t"/>
              <a:pathLst>
                <a:path extrusionOk="0" h="1155" w="650">
                  <a:moveTo>
                    <a:pt x="11" y="0"/>
                  </a:moveTo>
                  <a:lnTo>
                    <a:pt x="7" y="4"/>
                  </a:lnTo>
                  <a:lnTo>
                    <a:pt x="0" y="7"/>
                  </a:lnTo>
                  <a:lnTo>
                    <a:pt x="640" y="1155"/>
                  </a:lnTo>
                  <a:lnTo>
                    <a:pt x="650" y="1148"/>
                  </a:lnTo>
                  <a:lnTo>
                    <a:pt x="11" y="0"/>
                  </a:lnTo>
                  <a:close/>
                </a:path>
              </a:pathLst>
            </a:custGeom>
            <a:solidFill>
              <a:srgbClr val="1D2542"/>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4" name="Google Shape;2614;p152"/>
            <p:cNvSpPr/>
            <p:nvPr/>
          </p:nvSpPr>
          <p:spPr>
            <a:xfrm>
              <a:off x="2307075" y="1545050"/>
              <a:ext cx="51700" cy="41675"/>
            </a:xfrm>
            <a:custGeom>
              <a:rect b="b" l="l" r="r" t="t"/>
              <a:pathLst>
                <a:path extrusionOk="0" h="1667" w="2068">
                  <a:moveTo>
                    <a:pt x="1659" y="1"/>
                  </a:moveTo>
                  <a:lnTo>
                    <a:pt x="0" y="930"/>
                  </a:lnTo>
                  <a:lnTo>
                    <a:pt x="412" y="1666"/>
                  </a:lnTo>
                  <a:lnTo>
                    <a:pt x="2067" y="730"/>
                  </a:lnTo>
                  <a:lnTo>
                    <a:pt x="1659" y="1"/>
                  </a:lnTo>
                  <a:close/>
                </a:path>
              </a:pathLst>
            </a:custGeom>
            <a:solidFill>
              <a:srgbClr val="F4C88A"/>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5" name="Google Shape;2615;p152"/>
            <p:cNvSpPr/>
            <p:nvPr/>
          </p:nvSpPr>
          <p:spPr>
            <a:xfrm>
              <a:off x="2652850" y="1295525"/>
              <a:ext cx="43675" cy="77000"/>
            </a:xfrm>
            <a:custGeom>
              <a:rect b="b" l="l" r="r" t="t"/>
              <a:pathLst>
                <a:path extrusionOk="0" h="3080" w="1747">
                  <a:moveTo>
                    <a:pt x="8" y="0"/>
                  </a:moveTo>
                  <a:lnTo>
                    <a:pt x="1" y="4"/>
                  </a:lnTo>
                  <a:lnTo>
                    <a:pt x="1739" y="3080"/>
                  </a:lnTo>
                  <a:lnTo>
                    <a:pt x="1746" y="3073"/>
                  </a:lnTo>
                  <a:lnTo>
                    <a:pt x="8" y="0"/>
                  </a:lnTo>
                  <a:close/>
                </a:path>
              </a:pathLst>
            </a:custGeom>
            <a:solidFill>
              <a:srgbClr val="FE7950"/>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6" name="Google Shape;2616;p152"/>
            <p:cNvSpPr/>
            <p:nvPr/>
          </p:nvSpPr>
          <p:spPr>
            <a:xfrm>
              <a:off x="2652775" y="1285750"/>
              <a:ext cx="72075" cy="86600"/>
            </a:xfrm>
            <a:custGeom>
              <a:rect b="b" l="l" r="r" t="t"/>
              <a:pathLst>
                <a:path extrusionOk="0" h="3464" w="2883">
                  <a:moveTo>
                    <a:pt x="702" y="1"/>
                  </a:moveTo>
                  <a:lnTo>
                    <a:pt x="0" y="391"/>
                  </a:lnTo>
                  <a:lnTo>
                    <a:pt x="4" y="395"/>
                  </a:lnTo>
                  <a:lnTo>
                    <a:pt x="11" y="391"/>
                  </a:lnTo>
                  <a:lnTo>
                    <a:pt x="1749" y="3464"/>
                  </a:lnTo>
                  <a:lnTo>
                    <a:pt x="2434" y="3080"/>
                  </a:lnTo>
                  <a:lnTo>
                    <a:pt x="2302" y="2845"/>
                  </a:lnTo>
                  <a:lnTo>
                    <a:pt x="2769" y="2582"/>
                  </a:lnTo>
                  <a:lnTo>
                    <a:pt x="2883" y="2213"/>
                  </a:lnTo>
                  <a:lnTo>
                    <a:pt x="2506" y="2116"/>
                  </a:lnTo>
                  <a:lnTo>
                    <a:pt x="2040" y="2378"/>
                  </a:lnTo>
                  <a:lnTo>
                    <a:pt x="702" y="1"/>
                  </a:lnTo>
                  <a:close/>
                </a:path>
              </a:pathLst>
            </a:custGeom>
            <a:solidFill>
              <a:srgbClr val="FE7950"/>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7" name="Google Shape;2617;p152"/>
            <p:cNvSpPr/>
            <p:nvPr/>
          </p:nvSpPr>
          <p:spPr>
            <a:xfrm>
              <a:off x="2448350" y="1468300"/>
              <a:ext cx="48825" cy="36600"/>
            </a:xfrm>
            <a:custGeom>
              <a:rect b="b" l="l" r="r" t="t"/>
              <a:pathLst>
                <a:path extrusionOk="0" h="1464" w="1953">
                  <a:moveTo>
                    <a:pt x="1416" y="1"/>
                  </a:moveTo>
                  <a:cubicBezTo>
                    <a:pt x="1319" y="1"/>
                    <a:pt x="1244" y="29"/>
                    <a:pt x="1244" y="29"/>
                  </a:cubicBezTo>
                  <a:lnTo>
                    <a:pt x="0" y="727"/>
                  </a:lnTo>
                  <a:lnTo>
                    <a:pt x="408" y="1463"/>
                  </a:lnTo>
                  <a:lnTo>
                    <a:pt x="1652" y="762"/>
                  </a:lnTo>
                  <a:cubicBezTo>
                    <a:pt x="1652" y="762"/>
                    <a:pt x="1953" y="527"/>
                    <a:pt x="1777" y="212"/>
                  </a:cubicBezTo>
                  <a:cubicBezTo>
                    <a:pt x="1679" y="40"/>
                    <a:pt x="1531" y="1"/>
                    <a:pt x="1416" y="1"/>
                  </a:cubicBezTo>
                  <a:close/>
                </a:path>
              </a:pathLst>
            </a:custGeom>
            <a:solidFill>
              <a:srgbClr val="F4C88A"/>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8" name="Google Shape;2618;p152"/>
            <p:cNvSpPr/>
            <p:nvPr/>
          </p:nvSpPr>
          <p:spPr>
            <a:xfrm>
              <a:off x="2576575" y="1356300"/>
              <a:ext cx="88925" cy="56150"/>
            </a:xfrm>
            <a:custGeom>
              <a:rect b="b" l="l" r="r" t="t"/>
              <a:pathLst>
                <a:path extrusionOk="0" h="2246" w="3557">
                  <a:moveTo>
                    <a:pt x="3166" y="1"/>
                  </a:moveTo>
                  <a:cubicBezTo>
                    <a:pt x="3045" y="1"/>
                    <a:pt x="2934" y="47"/>
                    <a:pt x="2934" y="47"/>
                  </a:cubicBezTo>
                  <a:lnTo>
                    <a:pt x="2934" y="51"/>
                  </a:lnTo>
                  <a:lnTo>
                    <a:pt x="7" y="1696"/>
                  </a:lnTo>
                  <a:lnTo>
                    <a:pt x="0" y="1699"/>
                  </a:lnTo>
                  <a:lnTo>
                    <a:pt x="311" y="2245"/>
                  </a:lnTo>
                  <a:lnTo>
                    <a:pt x="315" y="2245"/>
                  </a:lnTo>
                  <a:lnTo>
                    <a:pt x="3242" y="597"/>
                  </a:lnTo>
                  <a:cubicBezTo>
                    <a:pt x="3242" y="597"/>
                    <a:pt x="3556" y="369"/>
                    <a:pt x="3422" y="134"/>
                  </a:cubicBezTo>
                  <a:cubicBezTo>
                    <a:pt x="3364" y="30"/>
                    <a:pt x="3262" y="1"/>
                    <a:pt x="3166" y="1"/>
                  </a:cubicBezTo>
                  <a:close/>
                </a:path>
              </a:pathLst>
            </a:custGeom>
            <a:solidFill>
              <a:srgbClr val="F4C88A"/>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9" name="Google Shape;2619;p152"/>
            <p:cNvSpPr/>
            <p:nvPr/>
          </p:nvSpPr>
          <p:spPr>
            <a:xfrm>
              <a:off x="2291600" y="1517650"/>
              <a:ext cx="51775" cy="41675"/>
            </a:xfrm>
            <a:custGeom>
              <a:rect b="b" l="l" r="r" t="t"/>
              <a:pathLst>
                <a:path extrusionOk="0" h="1667" w="2071">
                  <a:moveTo>
                    <a:pt x="1660" y="1"/>
                  </a:moveTo>
                  <a:lnTo>
                    <a:pt x="1" y="934"/>
                  </a:lnTo>
                  <a:lnTo>
                    <a:pt x="415" y="1667"/>
                  </a:lnTo>
                  <a:lnTo>
                    <a:pt x="2071" y="730"/>
                  </a:lnTo>
                  <a:lnTo>
                    <a:pt x="1660" y="1"/>
                  </a:lnTo>
                  <a:close/>
                </a:path>
              </a:pathLst>
            </a:custGeom>
            <a:solidFill>
              <a:srgbClr val="F4C88A"/>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0" name="Google Shape;2620;p152"/>
            <p:cNvSpPr/>
            <p:nvPr/>
          </p:nvSpPr>
          <p:spPr>
            <a:xfrm>
              <a:off x="2432875" y="1441000"/>
              <a:ext cx="48850" cy="36500"/>
            </a:xfrm>
            <a:custGeom>
              <a:rect b="b" l="l" r="r" t="t"/>
              <a:pathLst>
                <a:path extrusionOk="0" h="1460" w="1954">
                  <a:moveTo>
                    <a:pt x="1418" y="0"/>
                  </a:moveTo>
                  <a:cubicBezTo>
                    <a:pt x="1320" y="0"/>
                    <a:pt x="1245" y="29"/>
                    <a:pt x="1245" y="29"/>
                  </a:cubicBezTo>
                  <a:lnTo>
                    <a:pt x="0" y="727"/>
                  </a:lnTo>
                  <a:lnTo>
                    <a:pt x="415" y="1460"/>
                  </a:lnTo>
                  <a:lnTo>
                    <a:pt x="1659" y="762"/>
                  </a:lnTo>
                  <a:cubicBezTo>
                    <a:pt x="1659" y="762"/>
                    <a:pt x="1953" y="520"/>
                    <a:pt x="1777" y="209"/>
                  </a:cubicBezTo>
                  <a:cubicBezTo>
                    <a:pt x="1680" y="39"/>
                    <a:pt x="1533" y="0"/>
                    <a:pt x="1418" y="0"/>
                  </a:cubicBezTo>
                  <a:close/>
                </a:path>
              </a:pathLst>
            </a:custGeom>
            <a:solidFill>
              <a:srgbClr val="F4C88A"/>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1" name="Google Shape;2621;p152"/>
            <p:cNvSpPr/>
            <p:nvPr/>
          </p:nvSpPr>
          <p:spPr>
            <a:xfrm>
              <a:off x="2568450" y="1384250"/>
              <a:ext cx="8300" cy="14625"/>
            </a:xfrm>
            <a:custGeom>
              <a:rect b="b" l="l" r="r" t="t"/>
              <a:pathLst>
                <a:path extrusionOk="0" h="585" w="332">
                  <a:moveTo>
                    <a:pt x="11" y="1"/>
                  </a:moveTo>
                  <a:lnTo>
                    <a:pt x="4" y="4"/>
                  </a:lnTo>
                  <a:lnTo>
                    <a:pt x="0" y="8"/>
                  </a:lnTo>
                  <a:lnTo>
                    <a:pt x="322" y="585"/>
                  </a:lnTo>
                  <a:lnTo>
                    <a:pt x="325" y="581"/>
                  </a:lnTo>
                  <a:lnTo>
                    <a:pt x="332" y="578"/>
                  </a:lnTo>
                  <a:lnTo>
                    <a:pt x="11" y="1"/>
                  </a:lnTo>
                  <a:close/>
                </a:path>
              </a:pathLst>
            </a:custGeom>
            <a:solidFill>
              <a:srgbClr val="1D2542"/>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2" name="Google Shape;2622;p152"/>
            <p:cNvSpPr/>
            <p:nvPr/>
          </p:nvSpPr>
          <p:spPr>
            <a:xfrm>
              <a:off x="2560750" y="1328275"/>
              <a:ext cx="88850" cy="56100"/>
            </a:xfrm>
            <a:custGeom>
              <a:rect b="b" l="l" r="r" t="t"/>
              <a:pathLst>
                <a:path extrusionOk="0" h="2244" w="3554">
                  <a:moveTo>
                    <a:pt x="3164" y="0"/>
                  </a:moveTo>
                  <a:cubicBezTo>
                    <a:pt x="3043" y="0"/>
                    <a:pt x="2931" y="45"/>
                    <a:pt x="2931" y="45"/>
                  </a:cubicBezTo>
                  <a:lnTo>
                    <a:pt x="11" y="1690"/>
                  </a:lnTo>
                  <a:lnTo>
                    <a:pt x="1" y="1694"/>
                  </a:lnTo>
                  <a:lnTo>
                    <a:pt x="312" y="2243"/>
                  </a:lnTo>
                  <a:lnTo>
                    <a:pt x="319" y="2240"/>
                  </a:lnTo>
                  <a:lnTo>
                    <a:pt x="3242" y="594"/>
                  </a:lnTo>
                  <a:cubicBezTo>
                    <a:pt x="3242" y="594"/>
                    <a:pt x="3554" y="363"/>
                    <a:pt x="3422" y="131"/>
                  </a:cubicBezTo>
                  <a:cubicBezTo>
                    <a:pt x="3364" y="29"/>
                    <a:pt x="3261" y="0"/>
                    <a:pt x="3164" y="0"/>
                  </a:cubicBezTo>
                  <a:close/>
                </a:path>
              </a:pathLst>
            </a:custGeom>
            <a:solidFill>
              <a:srgbClr val="F4C88A"/>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3" name="Google Shape;2623;p152"/>
            <p:cNvSpPr/>
            <p:nvPr/>
          </p:nvSpPr>
          <p:spPr>
            <a:xfrm>
              <a:off x="2544675" y="1341750"/>
              <a:ext cx="16350" cy="28975"/>
            </a:xfrm>
            <a:custGeom>
              <a:rect b="b" l="l" r="r" t="t"/>
              <a:pathLst>
                <a:path extrusionOk="0" h="1159" w="654">
                  <a:moveTo>
                    <a:pt x="11" y="0"/>
                  </a:moveTo>
                  <a:lnTo>
                    <a:pt x="1" y="7"/>
                  </a:lnTo>
                  <a:lnTo>
                    <a:pt x="644" y="1158"/>
                  </a:lnTo>
                  <a:lnTo>
                    <a:pt x="644" y="1155"/>
                  </a:lnTo>
                  <a:lnTo>
                    <a:pt x="654" y="1151"/>
                  </a:lnTo>
                  <a:lnTo>
                    <a:pt x="11" y="0"/>
                  </a:lnTo>
                  <a:close/>
                </a:path>
              </a:pathLst>
            </a:custGeom>
            <a:solidFill>
              <a:srgbClr val="1D2542"/>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4" name="Google Shape;2624;p152"/>
            <p:cNvSpPr/>
            <p:nvPr/>
          </p:nvSpPr>
          <p:spPr>
            <a:xfrm>
              <a:off x="2486100" y="1338550"/>
              <a:ext cx="42525" cy="29650"/>
            </a:xfrm>
            <a:custGeom>
              <a:rect b="b" l="l" r="r" t="t"/>
              <a:pathLst>
                <a:path extrusionOk="0" h="1186" w="1701">
                  <a:moveTo>
                    <a:pt x="1514" y="0"/>
                  </a:moveTo>
                  <a:lnTo>
                    <a:pt x="0" y="851"/>
                  </a:lnTo>
                  <a:lnTo>
                    <a:pt x="191" y="1186"/>
                  </a:lnTo>
                  <a:lnTo>
                    <a:pt x="1701" y="336"/>
                  </a:lnTo>
                  <a:lnTo>
                    <a:pt x="1514" y="0"/>
                  </a:lnTo>
                  <a:close/>
                </a:path>
              </a:pathLst>
            </a:custGeom>
            <a:solidFill>
              <a:srgbClr val="DAEEEB"/>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5" name="Google Shape;2625;p152"/>
            <p:cNvSpPr/>
            <p:nvPr/>
          </p:nvSpPr>
          <p:spPr>
            <a:xfrm>
              <a:off x="2368850" y="1334525"/>
              <a:ext cx="89800" cy="78550"/>
            </a:xfrm>
            <a:custGeom>
              <a:rect b="b" l="l" r="r" t="t"/>
              <a:pathLst>
                <a:path extrusionOk="0" h="3142" w="3592">
                  <a:moveTo>
                    <a:pt x="1808" y="966"/>
                  </a:moveTo>
                  <a:cubicBezTo>
                    <a:pt x="2001" y="966"/>
                    <a:pt x="2191" y="1054"/>
                    <a:pt x="2316" y="1219"/>
                  </a:cubicBezTo>
                  <a:cubicBezTo>
                    <a:pt x="2319" y="1219"/>
                    <a:pt x="2323" y="1222"/>
                    <a:pt x="2326" y="1226"/>
                  </a:cubicBezTo>
                  <a:cubicBezTo>
                    <a:pt x="2337" y="1243"/>
                    <a:pt x="2351" y="1264"/>
                    <a:pt x="2361" y="1281"/>
                  </a:cubicBezTo>
                  <a:cubicBezTo>
                    <a:pt x="2534" y="1589"/>
                    <a:pt x="2427" y="1979"/>
                    <a:pt x="2119" y="2152"/>
                  </a:cubicBezTo>
                  <a:cubicBezTo>
                    <a:pt x="2020" y="2208"/>
                    <a:pt x="1913" y="2234"/>
                    <a:pt x="1808" y="2234"/>
                  </a:cubicBezTo>
                  <a:cubicBezTo>
                    <a:pt x="1585" y="2234"/>
                    <a:pt x="1369" y="2117"/>
                    <a:pt x="1252" y="1910"/>
                  </a:cubicBezTo>
                  <a:cubicBezTo>
                    <a:pt x="1238" y="1889"/>
                    <a:pt x="1231" y="1869"/>
                    <a:pt x="1220" y="1851"/>
                  </a:cubicBezTo>
                  <a:lnTo>
                    <a:pt x="1220" y="1844"/>
                  </a:lnTo>
                  <a:cubicBezTo>
                    <a:pt x="1096" y="1547"/>
                    <a:pt x="1214" y="1209"/>
                    <a:pt x="1493" y="1050"/>
                  </a:cubicBezTo>
                  <a:cubicBezTo>
                    <a:pt x="1592" y="993"/>
                    <a:pt x="1700" y="966"/>
                    <a:pt x="1808" y="966"/>
                  </a:cubicBezTo>
                  <a:close/>
                  <a:moveTo>
                    <a:pt x="1805" y="0"/>
                  </a:moveTo>
                  <a:cubicBezTo>
                    <a:pt x="1537" y="0"/>
                    <a:pt x="1265" y="68"/>
                    <a:pt x="1017" y="210"/>
                  </a:cubicBezTo>
                  <a:cubicBezTo>
                    <a:pt x="277" y="631"/>
                    <a:pt x="0" y="1561"/>
                    <a:pt x="384" y="2318"/>
                  </a:cubicBezTo>
                  <a:lnTo>
                    <a:pt x="384" y="2321"/>
                  </a:lnTo>
                  <a:cubicBezTo>
                    <a:pt x="394" y="2342"/>
                    <a:pt x="405" y="2359"/>
                    <a:pt x="415" y="2380"/>
                  </a:cubicBezTo>
                  <a:cubicBezTo>
                    <a:pt x="716" y="2869"/>
                    <a:pt x="1241" y="3142"/>
                    <a:pt x="1780" y="3142"/>
                  </a:cubicBezTo>
                  <a:cubicBezTo>
                    <a:pt x="2045" y="3142"/>
                    <a:pt x="2314" y="3076"/>
                    <a:pt x="2561" y="2937"/>
                  </a:cubicBezTo>
                  <a:cubicBezTo>
                    <a:pt x="3308" y="2515"/>
                    <a:pt x="3591" y="1575"/>
                    <a:pt x="3197" y="811"/>
                  </a:cubicBezTo>
                  <a:cubicBezTo>
                    <a:pt x="3187" y="794"/>
                    <a:pt x="3173" y="777"/>
                    <a:pt x="3163" y="756"/>
                  </a:cubicBezTo>
                  <a:cubicBezTo>
                    <a:pt x="3159" y="752"/>
                    <a:pt x="3156" y="745"/>
                    <a:pt x="3152" y="738"/>
                  </a:cubicBezTo>
                  <a:cubicBezTo>
                    <a:pt x="2850" y="264"/>
                    <a:pt x="2334" y="0"/>
                    <a:pt x="1805" y="0"/>
                  </a:cubicBezTo>
                  <a:close/>
                </a:path>
              </a:pathLst>
            </a:custGeom>
            <a:solidFill>
              <a:srgbClr val="DAEEEB"/>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6" name="Google Shape;2626;p152"/>
            <p:cNvSpPr/>
            <p:nvPr/>
          </p:nvSpPr>
          <p:spPr>
            <a:xfrm>
              <a:off x="2252725" y="1448450"/>
              <a:ext cx="51700" cy="41575"/>
            </a:xfrm>
            <a:custGeom>
              <a:rect b="b" l="l" r="r" t="t"/>
              <a:pathLst>
                <a:path extrusionOk="0" h="1663" w="2068">
                  <a:moveTo>
                    <a:pt x="1659" y="1"/>
                  </a:moveTo>
                  <a:lnTo>
                    <a:pt x="0" y="934"/>
                  </a:lnTo>
                  <a:lnTo>
                    <a:pt x="412" y="1663"/>
                  </a:lnTo>
                  <a:lnTo>
                    <a:pt x="2067" y="733"/>
                  </a:lnTo>
                  <a:lnTo>
                    <a:pt x="1659" y="1"/>
                  </a:lnTo>
                  <a:close/>
                </a:path>
              </a:pathLst>
            </a:custGeom>
            <a:solidFill>
              <a:srgbClr val="F4C88A"/>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7" name="Google Shape;2627;p152"/>
            <p:cNvSpPr/>
            <p:nvPr/>
          </p:nvSpPr>
          <p:spPr>
            <a:xfrm>
              <a:off x="2399250" y="1364975"/>
              <a:ext cx="32775" cy="25150"/>
            </a:xfrm>
            <a:custGeom>
              <a:rect b="b" l="l" r="r" t="t"/>
              <a:pathLst>
                <a:path extrusionOk="0" h="1006" w="1311">
                  <a:moveTo>
                    <a:pt x="1103" y="1"/>
                  </a:moveTo>
                  <a:lnTo>
                    <a:pt x="1" y="626"/>
                  </a:lnTo>
                  <a:lnTo>
                    <a:pt x="4" y="633"/>
                  </a:lnTo>
                  <a:cubicBezTo>
                    <a:pt x="11" y="651"/>
                    <a:pt x="22" y="671"/>
                    <a:pt x="32" y="692"/>
                  </a:cubicBezTo>
                  <a:cubicBezTo>
                    <a:pt x="153" y="893"/>
                    <a:pt x="366" y="1005"/>
                    <a:pt x="584" y="1005"/>
                  </a:cubicBezTo>
                  <a:cubicBezTo>
                    <a:pt x="690" y="1005"/>
                    <a:pt x="797" y="979"/>
                    <a:pt x="896" y="924"/>
                  </a:cubicBezTo>
                  <a:cubicBezTo>
                    <a:pt x="1200" y="751"/>
                    <a:pt x="1311" y="371"/>
                    <a:pt x="1148" y="63"/>
                  </a:cubicBezTo>
                  <a:cubicBezTo>
                    <a:pt x="1138" y="46"/>
                    <a:pt x="1124" y="25"/>
                    <a:pt x="1110" y="8"/>
                  </a:cubicBezTo>
                  <a:cubicBezTo>
                    <a:pt x="1110" y="4"/>
                    <a:pt x="1107" y="1"/>
                    <a:pt x="1103" y="1"/>
                  </a:cubicBezTo>
                  <a:close/>
                </a:path>
              </a:pathLst>
            </a:custGeom>
            <a:solidFill>
              <a:srgbClr val="F4C88A"/>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8" name="Google Shape;2628;p152"/>
            <p:cNvSpPr/>
            <p:nvPr/>
          </p:nvSpPr>
          <p:spPr>
            <a:xfrm>
              <a:off x="2476500" y="1321525"/>
              <a:ext cx="42550" cy="29650"/>
            </a:xfrm>
            <a:custGeom>
              <a:rect b="b" l="l" r="r" t="t"/>
              <a:pathLst>
                <a:path extrusionOk="0" h="1186" w="1702">
                  <a:moveTo>
                    <a:pt x="1511" y="0"/>
                  </a:moveTo>
                  <a:lnTo>
                    <a:pt x="1" y="854"/>
                  </a:lnTo>
                  <a:lnTo>
                    <a:pt x="187" y="1186"/>
                  </a:lnTo>
                  <a:lnTo>
                    <a:pt x="1701" y="336"/>
                  </a:lnTo>
                  <a:lnTo>
                    <a:pt x="1511" y="0"/>
                  </a:lnTo>
                  <a:close/>
                </a:path>
              </a:pathLst>
            </a:custGeom>
            <a:solidFill>
              <a:srgbClr val="DAEEEB"/>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9" name="Google Shape;2629;p152"/>
            <p:cNvSpPr/>
            <p:nvPr/>
          </p:nvSpPr>
          <p:spPr>
            <a:xfrm>
              <a:off x="2156200" y="1202025"/>
              <a:ext cx="308850" cy="271175"/>
            </a:xfrm>
            <a:custGeom>
              <a:rect b="b" l="l" r="r" t="t"/>
              <a:pathLst>
                <a:path extrusionOk="0" h="10847" w="12354">
                  <a:moveTo>
                    <a:pt x="8175" y="1902"/>
                  </a:moveTo>
                  <a:cubicBezTo>
                    <a:pt x="8290" y="1902"/>
                    <a:pt x="8440" y="1941"/>
                    <a:pt x="8537" y="2112"/>
                  </a:cubicBezTo>
                  <a:cubicBezTo>
                    <a:pt x="8714" y="2427"/>
                    <a:pt x="8417" y="2658"/>
                    <a:pt x="8417" y="2658"/>
                  </a:cubicBezTo>
                  <a:lnTo>
                    <a:pt x="7172" y="3360"/>
                  </a:lnTo>
                  <a:lnTo>
                    <a:pt x="6758" y="2631"/>
                  </a:lnTo>
                  <a:lnTo>
                    <a:pt x="8005" y="1929"/>
                  </a:lnTo>
                  <a:cubicBezTo>
                    <a:pt x="8005" y="1929"/>
                    <a:pt x="8078" y="1902"/>
                    <a:pt x="8175" y="1902"/>
                  </a:cubicBezTo>
                  <a:close/>
                  <a:moveTo>
                    <a:pt x="8791" y="2998"/>
                  </a:moveTo>
                  <a:cubicBezTo>
                    <a:pt x="8907" y="2998"/>
                    <a:pt x="9057" y="3037"/>
                    <a:pt x="9153" y="3208"/>
                  </a:cubicBezTo>
                  <a:cubicBezTo>
                    <a:pt x="9329" y="3522"/>
                    <a:pt x="9032" y="3757"/>
                    <a:pt x="9032" y="3757"/>
                  </a:cubicBezTo>
                  <a:lnTo>
                    <a:pt x="7788" y="4459"/>
                  </a:lnTo>
                  <a:lnTo>
                    <a:pt x="7376" y="3723"/>
                  </a:lnTo>
                  <a:lnTo>
                    <a:pt x="8620" y="3025"/>
                  </a:lnTo>
                  <a:cubicBezTo>
                    <a:pt x="8620" y="3025"/>
                    <a:pt x="8694" y="2998"/>
                    <a:pt x="8791" y="2998"/>
                  </a:cubicBezTo>
                  <a:close/>
                  <a:moveTo>
                    <a:pt x="2728" y="4898"/>
                  </a:moveTo>
                  <a:lnTo>
                    <a:pt x="3139" y="5631"/>
                  </a:lnTo>
                  <a:lnTo>
                    <a:pt x="1480" y="6564"/>
                  </a:lnTo>
                  <a:lnTo>
                    <a:pt x="1069" y="5835"/>
                  </a:lnTo>
                  <a:lnTo>
                    <a:pt x="2728" y="4898"/>
                  </a:lnTo>
                  <a:close/>
                  <a:moveTo>
                    <a:pt x="3343" y="5994"/>
                  </a:moveTo>
                  <a:lnTo>
                    <a:pt x="3754" y="6726"/>
                  </a:lnTo>
                  <a:lnTo>
                    <a:pt x="2099" y="7659"/>
                  </a:lnTo>
                  <a:lnTo>
                    <a:pt x="1684" y="6927"/>
                  </a:lnTo>
                  <a:lnTo>
                    <a:pt x="3343" y="5994"/>
                  </a:lnTo>
                  <a:close/>
                  <a:moveTo>
                    <a:pt x="4902" y="8762"/>
                  </a:moveTo>
                  <a:lnTo>
                    <a:pt x="5313" y="9491"/>
                  </a:lnTo>
                  <a:lnTo>
                    <a:pt x="3654" y="10428"/>
                  </a:lnTo>
                  <a:lnTo>
                    <a:pt x="3246" y="9695"/>
                  </a:lnTo>
                  <a:lnTo>
                    <a:pt x="4902" y="8762"/>
                  </a:lnTo>
                  <a:close/>
                  <a:moveTo>
                    <a:pt x="9187" y="1"/>
                  </a:moveTo>
                  <a:lnTo>
                    <a:pt x="7276" y="1075"/>
                  </a:lnTo>
                  <a:lnTo>
                    <a:pt x="7235" y="999"/>
                  </a:lnTo>
                  <a:lnTo>
                    <a:pt x="1" y="5067"/>
                  </a:lnTo>
                  <a:lnTo>
                    <a:pt x="3232" y="10805"/>
                  </a:lnTo>
                  <a:lnTo>
                    <a:pt x="3253" y="10846"/>
                  </a:lnTo>
                  <a:lnTo>
                    <a:pt x="8893" y="7621"/>
                  </a:lnTo>
                  <a:lnTo>
                    <a:pt x="8890" y="7621"/>
                  </a:lnTo>
                  <a:cubicBezTo>
                    <a:pt x="8506" y="6861"/>
                    <a:pt x="8783" y="5935"/>
                    <a:pt x="9523" y="5513"/>
                  </a:cubicBezTo>
                  <a:cubicBezTo>
                    <a:pt x="9772" y="5371"/>
                    <a:pt x="10044" y="5303"/>
                    <a:pt x="10313" y="5303"/>
                  </a:cubicBezTo>
                  <a:cubicBezTo>
                    <a:pt x="10841" y="5303"/>
                    <a:pt x="11356" y="5565"/>
                    <a:pt x="11658" y="6042"/>
                  </a:cubicBezTo>
                  <a:lnTo>
                    <a:pt x="12353" y="5644"/>
                  </a:lnTo>
                  <a:lnTo>
                    <a:pt x="9187" y="1"/>
                  </a:lnTo>
                  <a:close/>
                </a:path>
              </a:pathLst>
            </a:custGeom>
            <a:solidFill>
              <a:srgbClr val="1D2542"/>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0" name="Google Shape;2630;p152"/>
            <p:cNvSpPr/>
            <p:nvPr/>
          </p:nvSpPr>
          <p:spPr>
            <a:xfrm>
              <a:off x="2396150" y="1358450"/>
              <a:ext cx="30700" cy="22200"/>
            </a:xfrm>
            <a:custGeom>
              <a:rect b="b" l="l" r="r" t="t"/>
              <a:pathLst>
                <a:path extrusionOk="0" h="888" w="1228">
                  <a:moveTo>
                    <a:pt x="714" y="0"/>
                  </a:moveTo>
                  <a:cubicBezTo>
                    <a:pt x="606" y="0"/>
                    <a:pt x="497" y="28"/>
                    <a:pt x="398" y="86"/>
                  </a:cubicBezTo>
                  <a:cubicBezTo>
                    <a:pt x="118" y="245"/>
                    <a:pt x="1" y="590"/>
                    <a:pt x="128" y="887"/>
                  </a:cubicBezTo>
                  <a:lnTo>
                    <a:pt x="1227" y="262"/>
                  </a:lnTo>
                  <a:cubicBezTo>
                    <a:pt x="1102" y="92"/>
                    <a:pt x="910" y="0"/>
                    <a:pt x="714" y="0"/>
                  </a:cubicBezTo>
                  <a:close/>
                </a:path>
              </a:pathLst>
            </a:custGeom>
            <a:solidFill>
              <a:srgbClr val="F4C88A"/>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1" name="Google Shape;2631;p152"/>
            <p:cNvSpPr/>
            <p:nvPr/>
          </p:nvSpPr>
          <p:spPr>
            <a:xfrm>
              <a:off x="2385875" y="1167900"/>
              <a:ext cx="139900" cy="175175"/>
            </a:xfrm>
            <a:custGeom>
              <a:rect b="b" l="l" r="r" t="t"/>
              <a:pathLst>
                <a:path extrusionOk="0" h="7007" w="5596">
                  <a:moveTo>
                    <a:pt x="4365" y="4770"/>
                  </a:moveTo>
                  <a:lnTo>
                    <a:pt x="4552" y="5105"/>
                  </a:lnTo>
                  <a:lnTo>
                    <a:pt x="3042" y="5955"/>
                  </a:lnTo>
                  <a:lnTo>
                    <a:pt x="2852" y="5624"/>
                  </a:lnTo>
                  <a:lnTo>
                    <a:pt x="4365" y="4770"/>
                  </a:lnTo>
                  <a:close/>
                  <a:moveTo>
                    <a:pt x="4753" y="5454"/>
                  </a:moveTo>
                  <a:lnTo>
                    <a:pt x="4943" y="5789"/>
                  </a:lnTo>
                  <a:lnTo>
                    <a:pt x="3425" y="6643"/>
                  </a:lnTo>
                  <a:lnTo>
                    <a:pt x="3239" y="6308"/>
                  </a:lnTo>
                  <a:lnTo>
                    <a:pt x="4753" y="5454"/>
                  </a:lnTo>
                  <a:close/>
                  <a:moveTo>
                    <a:pt x="2430" y="0"/>
                  </a:moveTo>
                  <a:lnTo>
                    <a:pt x="0" y="1366"/>
                  </a:lnTo>
                  <a:lnTo>
                    <a:pt x="3166" y="7006"/>
                  </a:lnTo>
                  <a:lnTo>
                    <a:pt x="5596" y="5620"/>
                  </a:lnTo>
                  <a:lnTo>
                    <a:pt x="4770" y="4155"/>
                  </a:lnTo>
                  <a:lnTo>
                    <a:pt x="4766" y="4155"/>
                  </a:lnTo>
                  <a:lnTo>
                    <a:pt x="4110" y="2997"/>
                  </a:lnTo>
                  <a:lnTo>
                    <a:pt x="4117" y="2993"/>
                  </a:lnTo>
                  <a:lnTo>
                    <a:pt x="3809" y="2447"/>
                  </a:lnTo>
                  <a:lnTo>
                    <a:pt x="3802" y="2451"/>
                  </a:lnTo>
                  <a:lnTo>
                    <a:pt x="3477" y="1874"/>
                  </a:lnTo>
                  <a:lnTo>
                    <a:pt x="3484" y="1870"/>
                  </a:lnTo>
                  <a:lnTo>
                    <a:pt x="3180" y="1331"/>
                  </a:lnTo>
                  <a:lnTo>
                    <a:pt x="3173" y="1334"/>
                  </a:lnTo>
                  <a:lnTo>
                    <a:pt x="2530" y="177"/>
                  </a:lnTo>
                  <a:lnTo>
                    <a:pt x="2527" y="173"/>
                  </a:lnTo>
                  <a:lnTo>
                    <a:pt x="2430" y="0"/>
                  </a:lnTo>
                  <a:close/>
                </a:path>
              </a:pathLst>
            </a:custGeom>
            <a:solidFill>
              <a:srgbClr val="FE7950"/>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2" name="Google Shape;2632;p152"/>
            <p:cNvSpPr/>
            <p:nvPr/>
          </p:nvSpPr>
          <p:spPr>
            <a:xfrm>
              <a:off x="2237250" y="1421050"/>
              <a:ext cx="51775" cy="41675"/>
            </a:xfrm>
            <a:custGeom>
              <a:rect b="b" l="l" r="r" t="t"/>
              <a:pathLst>
                <a:path extrusionOk="0" h="1667" w="2071">
                  <a:moveTo>
                    <a:pt x="1660" y="1"/>
                  </a:moveTo>
                  <a:lnTo>
                    <a:pt x="1" y="934"/>
                  </a:lnTo>
                  <a:lnTo>
                    <a:pt x="412" y="1667"/>
                  </a:lnTo>
                  <a:lnTo>
                    <a:pt x="2071" y="730"/>
                  </a:lnTo>
                  <a:lnTo>
                    <a:pt x="1660" y="1"/>
                  </a:lnTo>
                  <a:close/>
                </a:path>
              </a:pathLst>
            </a:custGeom>
            <a:solidFill>
              <a:srgbClr val="F4C88A"/>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3" name="Google Shape;2633;p152"/>
            <p:cNvSpPr/>
            <p:nvPr/>
          </p:nvSpPr>
          <p:spPr>
            <a:xfrm>
              <a:off x="2466825" y="1304250"/>
              <a:ext cx="42625" cy="29750"/>
            </a:xfrm>
            <a:custGeom>
              <a:rect b="b" l="l" r="r" t="t"/>
              <a:pathLst>
                <a:path extrusionOk="0" h="1190" w="1705">
                  <a:moveTo>
                    <a:pt x="1515" y="0"/>
                  </a:moveTo>
                  <a:lnTo>
                    <a:pt x="1" y="854"/>
                  </a:lnTo>
                  <a:lnTo>
                    <a:pt x="187" y="1189"/>
                  </a:lnTo>
                  <a:lnTo>
                    <a:pt x="1705" y="335"/>
                  </a:lnTo>
                  <a:lnTo>
                    <a:pt x="1515" y="0"/>
                  </a:lnTo>
                  <a:close/>
                </a:path>
              </a:pathLst>
            </a:custGeom>
            <a:solidFill>
              <a:srgbClr val="DAEEEB"/>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4" name="Google Shape;2634;p152"/>
            <p:cNvSpPr/>
            <p:nvPr/>
          </p:nvSpPr>
          <p:spPr>
            <a:xfrm>
              <a:off x="2488600" y="1242375"/>
              <a:ext cx="16975" cy="29400"/>
            </a:xfrm>
            <a:custGeom>
              <a:rect b="b" l="l" r="r" t="t"/>
              <a:pathLst>
                <a:path extrusionOk="0" h="1176" w="679">
                  <a:moveTo>
                    <a:pt x="35" y="1"/>
                  </a:moveTo>
                  <a:lnTo>
                    <a:pt x="8" y="14"/>
                  </a:lnTo>
                  <a:lnTo>
                    <a:pt x="1" y="18"/>
                  </a:lnTo>
                  <a:lnTo>
                    <a:pt x="657" y="1176"/>
                  </a:lnTo>
                  <a:lnTo>
                    <a:pt x="661" y="1176"/>
                  </a:lnTo>
                  <a:lnTo>
                    <a:pt x="654" y="1162"/>
                  </a:lnTo>
                  <a:lnTo>
                    <a:pt x="678" y="1152"/>
                  </a:lnTo>
                  <a:lnTo>
                    <a:pt x="35" y="1"/>
                  </a:lnTo>
                  <a:close/>
                </a:path>
              </a:pathLst>
            </a:custGeom>
            <a:solidFill>
              <a:srgbClr val="1D2542"/>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5" name="Google Shape;2635;p152"/>
            <p:cNvSpPr/>
            <p:nvPr/>
          </p:nvSpPr>
          <p:spPr>
            <a:xfrm>
              <a:off x="2449125" y="1115200"/>
              <a:ext cx="157275" cy="156575"/>
            </a:xfrm>
            <a:custGeom>
              <a:rect b="b" l="l" r="r" t="t"/>
              <a:pathLst>
                <a:path extrusionOk="0" h="6263" w="6291">
                  <a:moveTo>
                    <a:pt x="1310" y="4541"/>
                  </a:moveTo>
                  <a:lnTo>
                    <a:pt x="1279" y="4559"/>
                  </a:lnTo>
                  <a:lnTo>
                    <a:pt x="1279" y="4559"/>
                  </a:lnTo>
                  <a:lnTo>
                    <a:pt x="1310" y="4542"/>
                  </a:lnTo>
                  <a:lnTo>
                    <a:pt x="1310" y="4541"/>
                  </a:lnTo>
                  <a:close/>
                  <a:moveTo>
                    <a:pt x="4047" y="0"/>
                  </a:moveTo>
                  <a:lnTo>
                    <a:pt x="0" y="2278"/>
                  </a:lnTo>
                  <a:lnTo>
                    <a:pt x="4" y="2281"/>
                  </a:lnTo>
                  <a:lnTo>
                    <a:pt x="38" y="2260"/>
                  </a:lnTo>
                  <a:lnTo>
                    <a:pt x="681" y="3415"/>
                  </a:lnTo>
                  <a:lnTo>
                    <a:pt x="650" y="3436"/>
                  </a:lnTo>
                  <a:lnTo>
                    <a:pt x="653" y="3442"/>
                  </a:lnTo>
                  <a:lnTo>
                    <a:pt x="3553" y="1808"/>
                  </a:lnTo>
                  <a:cubicBezTo>
                    <a:pt x="3553" y="1808"/>
                    <a:pt x="3672" y="1754"/>
                    <a:pt x="3798" y="1754"/>
                  </a:cubicBezTo>
                  <a:cubicBezTo>
                    <a:pt x="3890" y="1754"/>
                    <a:pt x="3985" y="1783"/>
                    <a:pt x="4040" y="1880"/>
                  </a:cubicBezTo>
                  <a:cubicBezTo>
                    <a:pt x="4172" y="2115"/>
                    <a:pt x="3861" y="2343"/>
                    <a:pt x="3861" y="2343"/>
                  </a:cubicBezTo>
                  <a:lnTo>
                    <a:pt x="954" y="3978"/>
                  </a:lnTo>
                  <a:lnTo>
                    <a:pt x="958" y="3985"/>
                  </a:lnTo>
                  <a:lnTo>
                    <a:pt x="989" y="3968"/>
                  </a:lnTo>
                  <a:lnTo>
                    <a:pt x="1310" y="4541"/>
                  </a:lnTo>
                  <a:lnTo>
                    <a:pt x="4186" y="2924"/>
                  </a:lnTo>
                  <a:cubicBezTo>
                    <a:pt x="4186" y="2924"/>
                    <a:pt x="4302" y="2871"/>
                    <a:pt x="4427" y="2871"/>
                  </a:cubicBezTo>
                  <a:cubicBezTo>
                    <a:pt x="4519" y="2871"/>
                    <a:pt x="4616" y="2900"/>
                    <a:pt x="4673" y="3000"/>
                  </a:cubicBezTo>
                  <a:cubicBezTo>
                    <a:pt x="4804" y="3239"/>
                    <a:pt x="4490" y="3463"/>
                    <a:pt x="4490" y="3463"/>
                  </a:cubicBezTo>
                  <a:lnTo>
                    <a:pt x="1614" y="5091"/>
                  </a:lnTo>
                  <a:lnTo>
                    <a:pt x="2257" y="6239"/>
                  </a:lnTo>
                  <a:lnTo>
                    <a:pt x="2233" y="6252"/>
                  </a:lnTo>
                  <a:lnTo>
                    <a:pt x="2240" y="6263"/>
                  </a:lnTo>
                  <a:lnTo>
                    <a:pt x="6290" y="3975"/>
                  </a:lnTo>
                  <a:lnTo>
                    <a:pt x="6083" y="3601"/>
                  </a:lnTo>
                  <a:lnTo>
                    <a:pt x="6038" y="3518"/>
                  </a:lnTo>
                  <a:lnTo>
                    <a:pt x="4047" y="0"/>
                  </a:lnTo>
                  <a:close/>
                </a:path>
              </a:pathLst>
            </a:custGeom>
            <a:solidFill>
              <a:srgbClr val="1D2542"/>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6" name="Google Shape;2636;p152"/>
            <p:cNvSpPr/>
            <p:nvPr/>
          </p:nvSpPr>
          <p:spPr>
            <a:xfrm>
              <a:off x="2550200" y="1115100"/>
              <a:ext cx="67425" cy="88075"/>
            </a:xfrm>
            <a:custGeom>
              <a:rect b="b" l="l" r="r" t="t"/>
              <a:pathLst>
                <a:path extrusionOk="0" h="3523" w="2697">
                  <a:moveTo>
                    <a:pt x="8" y="1"/>
                  </a:moveTo>
                  <a:lnTo>
                    <a:pt x="1" y="4"/>
                  </a:lnTo>
                  <a:lnTo>
                    <a:pt x="1992" y="3522"/>
                  </a:lnTo>
                  <a:lnTo>
                    <a:pt x="2697" y="3128"/>
                  </a:lnTo>
                  <a:lnTo>
                    <a:pt x="1359" y="754"/>
                  </a:lnTo>
                  <a:lnTo>
                    <a:pt x="1829" y="488"/>
                  </a:lnTo>
                  <a:lnTo>
                    <a:pt x="1940" y="115"/>
                  </a:lnTo>
                  <a:lnTo>
                    <a:pt x="1567" y="18"/>
                  </a:lnTo>
                  <a:lnTo>
                    <a:pt x="1097" y="281"/>
                  </a:lnTo>
                  <a:lnTo>
                    <a:pt x="965" y="49"/>
                  </a:lnTo>
                  <a:lnTo>
                    <a:pt x="260" y="447"/>
                  </a:lnTo>
                  <a:lnTo>
                    <a:pt x="8" y="1"/>
                  </a:lnTo>
                  <a:close/>
                </a:path>
              </a:pathLst>
            </a:custGeom>
            <a:solidFill>
              <a:srgbClr val="FE7950"/>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7" name="Google Shape;2637;p152"/>
            <p:cNvSpPr/>
            <p:nvPr/>
          </p:nvSpPr>
          <p:spPr>
            <a:xfrm>
              <a:off x="2481075" y="1186950"/>
              <a:ext cx="88075" cy="55800"/>
            </a:xfrm>
            <a:custGeom>
              <a:rect b="b" l="l" r="r" t="t"/>
              <a:pathLst>
                <a:path extrusionOk="0" h="2232" w="3523">
                  <a:moveTo>
                    <a:pt x="3145" y="0"/>
                  </a:moveTo>
                  <a:cubicBezTo>
                    <a:pt x="3022" y="0"/>
                    <a:pt x="2908" y="51"/>
                    <a:pt x="2908" y="51"/>
                  </a:cubicBezTo>
                  <a:lnTo>
                    <a:pt x="1" y="1685"/>
                  </a:lnTo>
                  <a:lnTo>
                    <a:pt x="309" y="2231"/>
                  </a:lnTo>
                  <a:lnTo>
                    <a:pt x="336" y="2218"/>
                  </a:lnTo>
                  <a:lnTo>
                    <a:pt x="3212" y="593"/>
                  </a:lnTo>
                  <a:cubicBezTo>
                    <a:pt x="3212" y="593"/>
                    <a:pt x="3523" y="362"/>
                    <a:pt x="3391" y="130"/>
                  </a:cubicBezTo>
                  <a:cubicBezTo>
                    <a:pt x="3335" y="29"/>
                    <a:pt x="3237" y="0"/>
                    <a:pt x="3145" y="0"/>
                  </a:cubicBezTo>
                  <a:close/>
                </a:path>
              </a:pathLst>
            </a:custGeom>
            <a:solidFill>
              <a:srgbClr val="F4C88A"/>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8" name="Google Shape;2638;p152"/>
            <p:cNvSpPr/>
            <p:nvPr/>
          </p:nvSpPr>
          <p:spPr>
            <a:xfrm>
              <a:off x="2340675" y="1276925"/>
              <a:ext cx="48850" cy="36600"/>
            </a:xfrm>
            <a:custGeom>
              <a:rect b="b" l="l" r="r" t="t"/>
              <a:pathLst>
                <a:path extrusionOk="0" h="1464" w="1954">
                  <a:moveTo>
                    <a:pt x="1417" y="0"/>
                  </a:moveTo>
                  <a:cubicBezTo>
                    <a:pt x="1319" y="0"/>
                    <a:pt x="1245" y="29"/>
                    <a:pt x="1245" y="29"/>
                  </a:cubicBezTo>
                  <a:lnTo>
                    <a:pt x="1" y="727"/>
                  </a:lnTo>
                  <a:lnTo>
                    <a:pt x="412" y="1463"/>
                  </a:lnTo>
                  <a:lnTo>
                    <a:pt x="1656" y="761"/>
                  </a:lnTo>
                  <a:cubicBezTo>
                    <a:pt x="1656" y="761"/>
                    <a:pt x="1953" y="526"/>
                    <a:pt x="1777" y="212"/>
                  </a:cubicBezTo>
                  <a:cubicBezTo>
                    <a:pt x="1680" y="40"/>
                    <a:pt x="1532" y="0"/>
                    <a:pt x="1417" y="0"/>
                  </a:cubicBezTo>
                  <a:close/>
                </a:path>
              </a:pathLst>
            </a:custGeom>
            <a:solidFill>
              <a:srgbClr val="F4C88A"/>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9" name="Google Shape;2639;p152"/>
            <p:cNvSpPr/>
            <p:nvPr/>
          </p:nvSpPr>
          <p:spPr>
            <a:xfrm>
              <a:off x="2198375" y="1351850"/>
              <a:ext cx="51700" cy="41675"/>
            </a:xfrm>
            <a:custGeom>
              <a:rect b="b" l="l" r="r" t="t"/>
              <a:pathLst>
                <a:path extrusionOk="0" h="1667" w="2068">
                  <a:moveTo>
                    <a:pt x="1656" y="1"/>
                  </a:moveTo>
                  <a:lnTo>
                    <a:pt x="0" y="934"/>
                  </a:lnTo>
                  <a:lnTo>
                    <a:pt x="412" y="1666"/>
                  </a:lnTo>
                  <a:lnTo>
                    <a:pt x="2067" y="733"/>
                  </a:lnTo>
                  <a:lnTo>
                    <a:pt x="1656" y="1"/>
                  </a:lnTo>
                  <a:close/>
                </a:path>
              </a:pathLst>
            </a:custGeom>
            <a:solidFill>
              <a:srgbClr val="F4C88A"/>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0" name="Google Shape;2640;p152"/>
            <p:cNvSpPr/>
            <p:nvPr/>
          </p:nvSpPr>
          <p:spPr>
            <a:xfrm>
              <a:off x="2472800" y="1214300"/>
              <a:ext cx="9000" cy="14875"/>
            </a:xfrm>
            <a:custGeom>
              <a:rect b="b" l="l" r="r" t="t"/>
              <a:pathLst>
                <a:path extrusionOk="0" h="595" w="360">
                  <a:moveTo>
                    <a:pt x="38" y="0"/>
                  </a:moveTo>
                  <a:lnTo>
                    <a:pt x="7" y="18"/>
                  </a:lnTo>
                  <a:lnTo>
                    <a:pt x="7" y="14"/>
                  </a:lnTo>
                  <a:lnTo>
                    <a:pt x="0" y="18"/>
                  </a:lnTo>
                  <a:lnTo>
                    <a:pt x="325" y="595"/>
                  </a:lnTo>
                  <a:lnTo>
                    <a:pt x="332" y="591"/>
                  </a:lnTo>
                  <a:lnTo>
                    <a:pt x="360" y="574"/>
                  </a:lnTo>
                  <a:lnTo>
                    <a:pt x="38" y="0"/>
                  </a:lnTo>
                  <a:close/>
                </a:path>
              </a:pathLst>
            </a:custGeom>
            <a:solidFill>
              <a:srgbClr val="1D2542"/>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1" name="Google Shape;2641;p152"/>
            <p:cNvSpPr/>
            <p:nvPr/>
          </p:nvSpPr>
          <p:spPr>
            <a:xfrm>
              <a:off x="2465350" y="1158950"/>
              <a:ext cx="88075" cy="55725"/>
            </a:xfrm>
            <a:custGeom>
              <a:rect b="b" l="l" r="r" t="t"/>
              <a:pathLst>
                <a:path extrusionOk="0" h="2229" w="3523">
                  <a:moveTo>
                    <a:pt x="3146" y="0"/>
                  </a:moveTo>
                  <a:cubicBezTo>
                    <a:pt x="3021" y="0"/>
                    <a:pt x="2904" y="54"/>
                    <a:pt x="2904" y="54"/>
                  </a:cubicBezTo>
                  <a:lnTo>
                    <a:pt x="1" y="1689"/>
                  </a:lnTo>
                  <a:lnTo>
                    <a:pt x="305" y="2228"/>
                  </a:lnTo>
                  <a:lnTo>
                    <a:pt x="3212" y="590"/>
                  </a:lnTo>
                  <a:cubicBezTo>
                    <a:pt x="3212" y="590"/>
                    <a:pt x="3523" y="365"/>
                    <a:pt x="3391" y="130"/>
                  </a:cubicBezTo>
                  <a:cubicBezTo>
                    <a:pt x="3334" y="29"/>
                    <a:pt x="3238" y="0"/>
                    <a:pt x="3146" y="0"/>
                  </a:cubicBezTo>
                  <a:close/>
                </a:path>
              </a:pathLst>
            </a:custGeom>
            <a:solidFill>
              <a:srgbClr val="F4C88A"/>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2" name="Google Shape;2642;p152"/>
            <p:cNvSpPr/>
            <p:nvPr/>
          </p:nvSpPr>
          <p:spPr>
            <a:xfrm>
              <a:off x="2325125" y="1249525"/>
              <a:ext cx="48925" cy="36500"/>
            </a:xfrm>
            <a:custGeom>
              <a:rect b="b" l="l" r="r" t="t"/>
              <a:pathLst>
                <a:path extrusionOk="0" h="1460" w="1957">
                  <a:moveTo>
                    <a:pt x="1420" y="1"/>
                  </a:moveTo>
                  <a:cubicBezTo>
                    <a:pt x="1322" y="1"/>
                    <a:pt x="1248" y="29"/>
                    <a:pt x="1248" y="29"/>
                  </a:cubicBezTo>
                  <a:lnTo>
                    <a:pt x="1" y="731"/>
                  </a:lnTo>
                  <a:lnTo>
                    <a:pt x="415" y="1460"/>
                  </a:lnTo>
                  <a:lnTo>
                    <a:pt x="1660" y="758"/>
                  </a:lnTo>
                  <a:cubicBezTo>
                    <a:pt x="1660" y="758"/>
                    <a:pt x="1957" y="530"/>
                    <a:pt x="1780" y="212"/>
                  </a:cubicBezTo>
                  <a:cubicBezTo>
                    <a:pt x="1683" y="40"/>
                    <a:pt x="1535" y="1"/>
                    <a:pt x="1420" y="1"/>
                  </a:cubicBezTo>
                  <a:close/>
                </a:path>
              </a:pathLst>
            </a:custGeom>
            <a:solidFill>
              <a:srgbClr val="F4C88A"/>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3" name="Google Shape;2643;p152"/>
            <p:cNvSpPr/>
            <p:nvPr/>
          </p:nvSpPr>
          <p:spPr>
            <a:xfrm>
              <a:off x="2182900" y="1324450"/>
              <a:ext cx="51775" cy="41675"/>
            </a:xfrm>
            <a:custGeom>
              <a:rect b="b" l="l" r="r" t="t"/>
              <a:pathLst>
                <a:path extrusionOk="0" h="1667" w="2071">
                  <a:moveTo>
                    <a:pt x="1660" y="1"/>
                  </a:moveTo>
                  <a:lnTo>
                    <a:pt x="1" y="934"/>
                  </a:lnTo>
                  <a:lnTo>
                    <a:pt x="412" y="1667"/>
                  </a:lnTo>
                  <a:lnTo>
                    <a:pt x="2071" y="734"/>
                  </a:lnTo>
                  <a:lnTo>
                    <a:pt x="1660" y="1"/>
                  </a:lnTo>
                  <a:close/>
                </a:path>
              </a:pathLst>
            </a:custGeom>
            <a:solidFill>
              <a:srgbClr val="F4C88A"/>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4" name="Google Shape;2644;p152"/>
            <p:cNvSpPr/>
            <p:nvPr/>
          </p:nvSpPr>
          <p:spPr>
            <a:xfrm>
              <a:off x="2449125" y="1171700"/>
              <a:ext cx="17050" cy="29575"/>
            </a:xfrm>
            <a:custGeom>
              <a:rect b="b" l="l" r="r" t="t"/>
              <a:pathLst>
                <a:path extrusionOk="0" h="1183" w="682">
                  <a:moveTo>
                    <a:pt x="35" y="0"/>
                  </a:moveTo>
                  <a:lnTo>
                    <a:pt x="0" y="21"/>
                  </a:lnTo>
                  <a:lnTo>
                    <a:pt x="643" y="1182"/>
                  </a:lnTo>
                  <a:lnTo>
                    <a:pt x="650" y="1179"/>
                  </a:lnTo>
                  <a:lnTo>
                    <a:pt x="646" y="1172"/>
                  </a:lnTo>
                  <a:lnTo>
                    <a:pt x="681" y="1155"/>
                  </a:lnTo>
                  <a:lnTo>
                    <a:pt x="35" y="0"/>
                  </a:lnTo>
                  <a:close/>
                </a:path>
              </a:pathLst>
            </a:custGeom>
            <a:solidFill>
              <a:srgbClr val="1D2542"/>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5" name="Google Shape;2645;p152"/>
            <p:cNvSpPr/>
            <p:nvPr/>
          </p:nvSpPr>
          <p:spPr>
            <a:xfrm>
              <a:off x="655025" y="2460075"/>
              <a:ext cx="38975" cy="35825"/>
            </a:xfrm>
            <a:custGeom>
              <a:rect b="b" l="l" r="r" t="t"/>
              <a:pathLst>
                <a:path extrusionOk="0" h="1433" w="1559">
                  <a:moveTo>
                    <a:pt x="982" y="0"/>
                  </a:moveTo>
                  <a:lnTo>
                    <a:pt x="145" y="616"/>
                  </a:lnTo>
                  <a:cubicBezTo>
                    <a:pt x="4" y="795"/>
                    <a:pt x="0" y="1048"/>
                    <a:pt x="142" y="1227"/>
                  </a:cubicBezTo>
                  <a:cubicBezTo>
                    <a:pt x="142" y="1231"/>
                    <a:pt x="145" y="1234"/>
                    <a:pt x="149" y="1238"/>
                  </a:cubicBezTo>
                  <a:cubicBezTo>
                    <a:pt x="152" y="1245"/>
                    <a:pt x="163" y="1251"/>
                    <a:pt x="166" y="1258"/>
                  </a:cubicBezTo>
                  <a:cubicBezTo>
                    <a:pt x="285" y="1398"/>
                    <a:pt x="426" y="1433"/>
                    <a:pt x="536" y="1433"/>
                  </a:cubicBezTo>
                  <a:cubicBezTo>
                    <a:pt x="644" y="1433"/>
                    <a:pt x="722" y="1400"/>
                    <a:pt x="722" y="1400"/>
                  </a:cubicBezTo>
                  <a:lnTo>
                    <a:pt x="1559" y="788"/>
                  </a:lnTo>
                  <a:lnTo>
                    <a:pt x="1296" y="429"/>
                  </a:lnTo>
                  <a:lnTo>
                    <a:pt x="1279" y="408"/>
                  </a:lnTo>
                  <a:lnTo>
                    <a:pt x="982" y="0"/>
                  </a:lnTo>
                  <a:close/>
                </a:path>
              </a:pathLst>
            </a:custGeom>
            <a:solidFill>
              <a:srgbClr val="F4C88A"/>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6" name="Google Shape;2646;p152"/>
            <p:cNvSpPr/>
            <p:nvPr/>
          </p:nvSpPr>
          <p:spPr>
            <a:xfrm>
              <a:off x="565750" y="2519475"/>
              <a:ext cx="48775" cy="43175"/>
            </a:xfrm>
            <a:custGeom>
              <a:rect b="b" l="l" r="r" t="t"/>
              <a:pathLst>
                <a:path extrusionOk="0" h="1727" w="1951">
                  <a:moveTo>
                    <a:pt x="982" y="637"/>
                  </a:moveTo>
                  <a:cubicBezTo>
                    <a:pt x="1044" y="637"/>
                    <a:pt x="1107" y="666"/>
                    <a:pt x="1155" y="735"/>
                  </a:cubicBezTo>
                  <a:cubicBezTo>
                    <a:pt x="1159" y="738"/>
                    <a:pt x="1159" y="742"/>
                    <a:pt x="1162" y="745"/>
                  </a:cubicBezTo>
                  <a:cubicBezTo>
                    <a:pt x="1169" y="752"/>
                    <a:pt x="1172" y="759"/>
                    <a:pt x="1179" y="769"/>
                  </a:cubicBezTo>
                  <a:cubicBezTo>
                    <a:pt x="1221" y="866"/>
                    <a:pt x="1193" y="977"/>
                    <a:pt x="1110" y="1039"/>
                  </a:cubicBezTo>
                  <a:cubicBezTo>
                    <a:pt x="1070" y="1068"/>
                    <a:pt x="1025" y="1082"/>
                    <a:pt x="979" y="1082"/>
                  </a:cubicBezTo>
                  <a:cubicBezTo>
                    <a:pt x="926" y="1082"/>
                    <a:pt x="873" y="1063"/>
                    <a:pt x="830" y="1025"/>
                  </a:cubicBezTo>
                  <a:cubicBezTo>
                    <a:pt x="823" y="1018"/>
                    <a:pt x="820" y="1011"/>
                    <a:pt x="813" y="1004"/>
                  </a:cubicBezTo>
                  <a:cubicBezTo>
                    <a:pt x="810" y="1001"/>
                    <a:pt x="806" y="998"/>
                    <a:pt x="803" y="994"/>
                  </a:cubicBezTo>
                  <a:cubicBezTo>
                    <a:pt x="671" y="823"/>
                    <a:pt x="823" y="637"/>
                    <a:pt x="982" y="637"/>
                  </a:cubicBezTo>
                  <a:close/>
                  <a:moveTo>
                    <a:pt x="972" y="0"/>
                  </a:moveTo>
                  <a:cubicBezTo>
                    <a:pt x="796" y="0"/>
                    <a:pt x="620" y="54"/>
                    <a:pt x="467" y="165"/>
                  </a:cubicBezTo>
                  <a:cubicBezTo>
                    <a:pt x="80" y="448"/>
                    <a:pt x="1" y="991"/>
                    <a:pt x="284" y="1374"/>
                  </a:cubicBezTo>
                  <a:lnTo>
                    <a:pt x="291" y="1388"/>
                  </a:lnTo>
                  <a:cubicBezTo>
                    <a:pt x="298" y="1395"/>
                    <a:pt x="305" y="1398"/>
                    <a:pt x="312" y="1409"/>
                  </a:cubicBezTo>
                  <a:cubicBezTo>
                    <a:pt x="480" y="1618"/>
                    <a:pt x="729" y="1727"/>
                    <a:pt x="981" y="1727"/>
                  </a:cubicBezTo>
                  <a:cubicBezTo>
                    <a:pt x="1159" y="1727"/>
                    <a:pt x="1338" y="1672"/>
                    <a:pt x="1490" y="1561"/>
                  </a:cubicBezTo>
                  <a:cubicBezTo>
                    <a:pt x="1860" y="1288"/>
                    <a:pt x="1950" y="773"/>
                    <a:pt x="1694" y="389"/>
                  </a:cubicBezTo>
                  <a:cubicBezTo>
                    <a:pt x="1691" y="382"/>
                    <a:pt x="1684" y="372"/>
                    <a:pt x="1681" y="365"/>
                  </a:cubicBezTo>
                  <a:cubicBezTo>
                    <a:pt x="1677" y="358"/>
                    <a:pt x="1674" y="358"/>
                    <a:pt x="1670" y="355"/>
                  </a:cubicBezTo>
                  <a:cubicBezTo>
                    <a:pt x="1501" y="123"/>
                    <a:pt x="1238" y="0"/>
                    <a:pt x="972" y="0"/>
                  </a:cubicBezTo>
                  <a:close/>
                </a:path>
              </a:pathLst>
            </a:custGeom>
            <a:solidFill>
              <a:srgbClr val="F4C88A"/>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7" name="Google Shape;2647;p152"/>
            <p:cNvSpPr/>
            <p:nvPr/>
          </p:nvSpPr>
          <p:spPr>
            <a:xfrm>
              <a:off x="622950" y="2230325"/>
              <a:ext cx="181225" cy="213000"/>
            </a:xfrm>
            <a:custGeom>
              <a:rect b="b" l="l" r="r" t="t"/>
              <a:pathLst>
                <a:path extrusionOk="0" h="8520" w="7249">
                  <a:moveTo>
                    <a:pt x="4155" y="0"/>
                  </a:moveTo>
                  <a:lnTo>
                    <a:pt x="1" y="3056"/>
                  </a:lnTo>
                  <a:lnTo>
                    <a:pt x="4024" y="8520"/>
                  </a:lnTo>
                  <a:lnTo>
                    <a:pt x="5078" y="7746"/>
                  </a:lnTo>
                  <a:lnTo>
                    <a:pt x="5068" y="7735"/>
                  </a:lnTo>
                  <a:cubicBezTo>
                    <a:pt x="4273" y="6654"/>
                    <a:pt x="5327" y="5620"/>
                    <a:pt x="5327" y="5620"/>
                  </a:cubicBezTo>
                  <a:lnTo>
                    <a:pt x="7248" y="4207"/>
                  </a:lnTo>
                  <a:lnTo>
                    <a:pt x="4155" y="0"/>
                  </a:lnTo>
                  <a:close/>
                </a:path>
              </a:pathLst>
            </a:custGeom>
            <a:solidFill>
              <a:srgbClr val="1D2542"/>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8" name="Google Shape;2648;p152"/>
            <p:cNvSpPr/>
            <p:nvPr/>
          </p:nvSpPr>
          <p:spPr>
            <a:xfrm>
              <a:off x="610775" y="2303850"/>
              <a:ext cx="214750" cy="286025"/>
            </a:xfrm>
            <a:custGeom>
              <a:rect b="b" l="l" r="r" t="t"/>
              <a:pathLst>
                <a:path extrusionOk="0" h="11441" w="8590">
                  <a:moveTo>
                    <a:pt x="370" y="1"/>
                  </a:moveTo>
                  <a:lnTo>
                    <a:pt x="1" y="270"/>
                  </a:lnTo>
                  <a:lnTo>
                    <a:pt x="1642" y="2503"/>
                  </a:lnTo>
                  <a:lnTo>
                    <a:pt x="1583" y="2548"/>
                  </a:lnTo>
                  <a:lnTo>
                    <a:pt x="4062" y="5911"/>
                  </a:lnTo>
                  <a:lnTo>
                    <a:pt x="6571" y="9322"/>
                  </a:lnTo>
                  <a:lnTo>
                    <a:pt x="6629" y="9277"/>
                  </a:lnTo>
                  <a:lnTo>
                    <a:pt x="8219" y="11441"/>
                  </a:lnTo>
                  <a:lnTo>
                    <a:pt x="8589" y="11171"/>
                  </a:lnTo>
                  <a:lnTo>
                    <a:pt x="8489" y="11036"/>
                  </a:lnTo>
                  <a:lnTo>
                    <a:pt x="8513" y="11019"/>
                  </a:lnTo>
                  <a:lnTo>
                    <a:pt x="4511" y="5579"/>
                  </a:lnTo>
                  <a:lnTo>
                    <a:pt x="488" y="115"/>
                  </a:lnTo>
                  <a:lnTo>
                    <a:pt x="467" y="132"/>
                  </a:lnTo>
                  <a:lnTo>
                    <a:pt x="370" y="1"/>
                  </a:lnTo>
                  <a:close/>
                </a:path>
              </a:pathLst>
            </a:custGeom>
            <a:solidFill>
              <a:srgbClr val="DAEEEB"/>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9" name="Google Shape;2649;p152"/>
            <p:cNvSpPr/>
            <p:nvPr/>
          </p:nvSpPr>
          <p:spPr>
            <a:xfrm>
              <a:off x="591600" y="2367525"/>
              <a:ext cx="120725" cy="147175"/>
            </a:xfrm>
            <a:custGeom>
              <a:rect b="b" l="l" r="r" t="t"/>
              <a:pathLst>
                <a:path extrusionOk="0" h="5887" w="4829">
                  <a:moveTo>
                    <a:pt x="2350" y="1"/>
                  </a:moveTo>
                  <a:lnTo>
                    <a:pt x="2223" y="98"/>
                  </a:lnTo>
                  <a:lnTo>
                    <a:pt x="2292" y="568"/>
                  </a:lnTo>
                  <a:lnTo>
                    <a:pt x="377" y="1978"/>
                  </a:lnTo>
                  <a:lnTo>
                    <a:pt x="31" y="2040"/>
                  </a:lnTo>
                  <a:lnTo>
                    <a:pt x="491" y="3509"/>
                  </a:lnTo>
                  <a:lnTo>
                    <a:pt x="0" y="3868"/>
                  </a:lnTo>
                  <a:lnTo>
                    <a:pt x="159" y="4086"/>
                  </a:lnTo>
                  <a:lnTo>
                    <a:pt x="107" y="4124"/>
                  </a:lnTo>
                  <a:lnTo>
                    <a:pt x="1403" y="5887"/>
                  </a:lnTo>
                  <a:lnTo>
                    <a:pt x="2686" y="4940"/>
                  </a:lnTo>
                  <a:cubicBezTo>
                    <a:pt x="2682" y="4936"/>
                    <a:pt x="2679" y="4933"/>
                    <a:pt x="2679" y="4929"/>
                  </a:cubicBezTo>
                  <a:cubicBezTo>
                    <a:pt x="2537" y="4750"/>
                    <a:pt x="2541" y="4497"/>
                    <a:pt x="2682" y="4318"/>
                  </a:cubicBezTo>
                  <a:lnTo>
                    <a:pt x="3519" y="3702"/>
                  </a:lnTo>
                  <a:lnTo>
                    <a:pt x="3816" y="4110"/>
                  </a:lnTo>
                  <a:lnTo>
                    <a:pt x="4829" y="3367"/>
                  </a:lnTo>
                  <a:lnTo>
                    <a:pt x="2350" y="1"/>
                  </a:lnTo>
                  <a:close/>
                </a:path>
              </a:pathLst>
            </a:custGeom>
            <a:solidFill>
              <a:srgbClr val="FE7950"/>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0" name="Google Shape;2650;p152"/>
            <p:cNvSpPr/>
            <p:nvPr/>
          </p:nvSpPr>
          <p:spPr>
            <a:xfrm>
              <a:off x="470625" y="2569900"/>
              <a:ext cx="41075" cy="48225"/>
            </a:xfrm>
            <a:custGeom>
              <a:rect b="b" l="l" r="r" t="t"/>
              <a:pathLst>
                <a:path extrusionOk="0" h="1929" w="1643">
                  <a:moveTo>
                    <a:pt x="778" y="0"/>
                  </a:moveTo>
                  <a:lnTo>
                    <a:pt x="775" y="87"/>
                  </a:lnTo>
                  <a:lnTo>
                    <a:pt x="560" y="246"/>
                  </a:lnTo>
                  <a:lnTo>
                    <a:pt x="1" y="1089"/>
                  </a:lnTo>
                  <a:lnTo>
                    <a:pt x="619" y="1929"/>
                  </a:lnTo>
                  <a:lnTo>
                    <a:pt x="1642" y="1175"/>
                  </a:lnTo>
                  <a:lnTo>
                    <a:pt x="778" y="0"/>
                  </a:lnTo>
                  <a:close/>
                </a:path>
              </a:pathLst>
            </a:custGeom>
            <a:solidFill>
              <a:srgbClr val="1D2542"/>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1" name="Google Shape;2651;p152"/>
            <p:cNvSpPr/>
            <p:nvPr/>
          </p:nvSpPr>
          <p:spPr>
            <a:xfrm>
              <a:off x="490075" y="2566425"/>
              <a:ext cx="49775" cy="64050"/>
            </a:xfrm>
            <a:custGeom>
              <a:rect b="b" l="l" r="r" t="t"/>
              <a:pathLst>
                <a:path extrusionOk="0" h="2562" w="1991">
                  <a:moveTo>
                    <a:pt x="325" y="1"/>
                  </a:moveTo>
                  <a:lnTo>
                    <a:pt x="7" y="29"/>
                  </a:lnTo>
                  <a:lnTo>
                    <a:pt x="0" y="139"/>
                  </a:lnTo>
                  <a:lnTo>
                    <a:pt x="864" y="1314"/>
                  </a:lnTo>
                  <a:lnTo>
                    <a:pt x="1763" y="2531"/>
                  </a:lnTo>
                  <a:lnTo>
                    <a:pt x="1870" y="2562"/>
                  </a:lnTo>
                  <a:lnTo>
                    <a:pt x="1991" y="2265"/>
                  </a:lnTo>
                  <a:lnTo>
                    <a:pt x="1141" y="1110"/>
                  </a:lnTo>
                  <a:lnTo>
                    <a:pt x="325" y="1"/>
                  </a:lnTo>
                  <a:close/>
                </a:path>
              </a:pathLst>
            </a:custGeom>
            <a:solidFill>
              <a:srgbClr val="DAEEEB"/>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2" name="Google Shape;2652;p152"/>
            <p:cNvSpPr/>
            <p:nvPr/>
          </p:nvSpPr>
          <p:spPr>
            <a:xfrm>
              <a:off x="498200" y="2538525"/>
              <a:ext cx="58500" cy="55675"/>
            </a:xfrm>
            <a:custGeom>
              <a:rect b="b" l="l" r="r" t="t"/>
              <a:pathLst>
                <a:path extrusionOk="0" h="2227" w="2340">
                  <a:moveTo>
                    <a:pt x="1524" y="1"/>
                  </a:moveTo>
                  <a:lnTo>
                    <a:pt x="10" y="1113"/>
                  </a:lnTo>
                  <a:lnTo>
                    <a:pt x="0" y="1117"/>
                  </a:lnTo>
                  <a:lnTo>
                    <a:pt x="816" y="2226"/>
                  </a:lnTo>
                  <a:lnTo>
                    <a:pt x="2340" y="1107"/>
                  </a:lnTo>
                  <a:lnTo>
                    <a:pt x="1524" y="1"/>
                  </a:lnTo>
                  <a:close/>
                </a:path>
              </a:pathLst>
            </a:custGeom>
            <a:solidFill>
              <a:srgbClr val="FE7950"/>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3" name="Google Shape;2653;p152"/>
            <p:cNvSpPr/>
            <p:nvPr/>
          </p:nvSpPr>
          <p:spPr>
            <a:xfrm>
              <a:off x="531625" y="2470625"/>
              <a:ext cx="94975" cy="95500"/>
            </a:xfrm>
            <a:custGeom>
              <a:rect b="b" l="l" r="r" t="t"/>
              <a:pathLst>
                <a:path extrusionOk="0" h="3820" w="3799">
                  <a:moveTo>
                    <a:pt x="2503" y="0"/>
                  </a:moveTo>
                  <a:lnTo>
                    <a:pt x="370" y="1569"/>
                  </a:lnTo>
                  <a:lnTo>
                    <a:pt x="1" y="1645"/>
                  </a:lnTo>
                  <a:lnTo>
                    <a:pt x="187" y="2713"/>
                  </a:lnTo>
                  <a:lnTo>
                    <a:pt x="999" y="3819"/>
                  </a:lnTo>
                  <a:lnTo>
                    <a:pt x="1656" y="3339"/>
                  </a:lnTo>
                  <a:lnTo>
                    <a:pt x="1649" y="3328"/>
                  </a:lnTo>
                  <a:cubicBezTo>
                    <a:pt x="1352" y="2945"/>
                    <a:pt x="1428" y="2392"/>
                    <a:pt x="1819" y="2105"/>
                  </a:cubicBezTo>
                  <a:cubicBezTo>
                    <a:pt x="1973" y="1991"/>
                    <a:pt x="2152" y="1937"/>
                    <a:pt x="2329" y="1937"/>
                  </a:cubicBezTo>
                  <a:cubicBezTo>
                    <a:pt x="2601" y="1937"/>
                    <a:pt x="2868" y="2065"/>
                    <a:pt x="3035" y="2305"/>
                  </a:cubicBezTo>
                  <a:cubicBezTo>
                    <a:pt x="3039" y="2309"/>
                    <a:pt x="3042" y="2312"/>
                    <a:pt x="3046" y="2319"/>
                  </a:cubicBezTo>
                  <a:lnTo>
                    <a:pt x="3799" y="1759"/>
                  </a:lnTo>
                  <a:lnTo>
                    <a:pt x="2503" y="0"/>
                  </a:lnTo>
                  <a:close/>
                </a:path>
              </a:pathLst>
            </a:custGeom>
            <a:solidFill>
              <a:srgbClr val="1D2542"/>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4" name="Google Shape;2654;p152"/>
            <p:cNvSpPr/>
            <p:nvPr/>
          </p:nvSpPr>
          <p:spPr>
            <a:xfrm>
              <a:off x="437350" y="2597100"/>
              <a:ext cx="48775" cy="52750"/>
            </a:xfrm>
            <a:custGeom>
              <a:rect b="b" l="l" r="r" t="t"/>
              <a:pathLst>
                <a:path extrusionOk="0" h="2110" w="1951">
                  <a:moveTo>
                    <a:pt x="1332" y="1"/>
                  </a:moveTo>
                  <a:lnTo>
                    <a:pt x="1311" y="35"/>
                  </a:lnTo>
                  <a:lnTo>
                    <a:pt x="1428" y="198"/>
                  </a:lnTo>
                  <a:lnTo>
                    <a:pt x="1" y="1805"/>
                  </a:lnTo>
                  <a:lnTo>
                    <a:pt x="226" y="2109"/>
                  </a:lnTo>
                  <a:lnTo>
                    <a:pt x="1950" y="841"/>
                  </a:lnTo>
                  <a:lnTo>
                    <a:pt x="1332" y="1"/>
                  </a:lnTo>
                  <a:close/>
                </a:path>
              </a:pathLst>
            </a:custGeom>
            <a:solidFill>
              <a:srgbClr val="FE7950"/>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5" name="Google Shape;2655;p152"/>
            <p:cNvSpPr/>
            <p:nvPr/>
          </p:nvSpPr>
          <p:spPr>
            <a:xfrm>
              <a:off x="408075" y="2641100"/>
              <a:ext cx="41400" cy="35175"/>
            </a:xfrm>
            <a:custGeom>
              <a:rect b="b" l="l" r="r" t="t"/>
              <a:pathLst>
                <a:path extrusionOk="0" h="1407" w="1656">
                  <a:moveTo>
                    <a:pt x="1010" y="0"/>
                  </a:moveTo>
                  <a:lnTo>
                    <a:pt x="806" y="149"/>
                  </a:lnTo>
                  <a:lnTo>
                    <a:pt x="847" y="491"/>
                  </a:lnTo>
                  <a:lnTo>
                    <a:pt x="930" y="605"/>
                  </a:lnTo>
                  <a:lnTo>
                    <a:pt x="861" y="653"/>
                  </a:lnTo>
                  <a:cubicBezTo>
                    <a:pt x="828" y="637"/>
                    <a:pt x="795" y="629"/>
                    <a:pt x="763" y="629"/>
                  </a:cubicBezTo>
                  <a:cubicBezTo>
                    <a:pt x="622" y="629"/>
                    <a:pt x="505" y="774"/>
                    <a:pt x="564" y="923"/>
                  </a:cubicBezTo>
                  <a:lnTo>
                    <a:pt x="0" y="1338"/>
                  </a:lnTo>
                  <a:lnTo>
                    <a:pt x="21" y="1362"/>
                  </a:lnTo>
                  <a:lnTo>
                    <a:pt x="35" y="1386"/>
                  </a:lnTo>
                  <a:lnTo>
                    <a:pt x="52" y="1407"/>
                  </a:lnTo>
                  <a:lnTo>
                    <a:pt x="609" y="999"/>
                  </a:lnTo>
                  <a:cubicBezTo>
                    <a:pt x="653" y="1048"/>
                    <a:pt x="709" y="1069"/>
                    <a:pt x="765" y="1069"/>
                  </a:cubicBezTo>
                  <a:cubicBezTo>
                    <a:pt x="889" y="1069"/>
                    <a:pt x="1009" y="961"/>
                    <a:pt x="985" y="812"/>
                  </a:cubicBezTo>
                  <a:lnTo>
                    <a:pt x="1044" y="767"/>
                  </a:lnTo>
                  <a:lnTo>
                    <a:pt x="1130" y="881"/>
                  </a:lnTo>
                  <a:lnTo>
                    <a:pt x="1448" y="1016"/>
                  </a:lnTo>
                  <a:lnTo>
                    <a:pt x="1652" y="868"/>
                  </a:lnTo>
                  <a:lnTo>
                    <a:pt x="1632" y="709"/>
                  </a:lnTo>
                  <a:lnTo>
                    <a:pt x="1656" y="698"/>
                  </a:lnTo>
                  <a:lnTo>
                    <a:pt x="1400" y="349"/>
                  </a:lnTo>
                  <a:lnTo>
                    <a:pt x="1172" y="45"/>
                  </a:lnTo>
                  <a:lnTo>
                    <a:pt x="1155" y="66"/>
                  </a:lnTo>
                  <a:lnTo>
                    <a:pt x="1010" y="0"/>
                  </a:lnTo>
                  <a:close/>
                </a:path>
              </a:pathLst>
            </a:custGeom>
            <a:solidFill>
              <a:srgbClr val="DAEEEB"/>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6" name="Google Shape;2656;p152"/>
            <p:cNvSpPr/>
            <p:nvPr/>
          </p:nvSpPr>
          <p:spPr>
            <a:xfrm>
              <a:off x="584000" y="2535475"/>
              <a:ext cx="12275" cy="11025"/>
            </a:xfrm>
            <a:custGeom>
              <a:rect b="b" l="l" r="r" t="t"/>
              <a:pathLst>
                <a:path extrusionOk="0" h="441" w="491">
                  <a:moveTo>
                    <a:pt x="253" y="1"/>
                  </a:moveTo>
                  <a:cubicBezTo>
                    <a:pt x="207" y="1"/>
                    <a:pt x="161" y="16"/>
                    <a:pt x="121" y="47"/>
                  </a:cubicBezTo>
                  <a:cubicBezTo>
                    <a:pt x="21" y="116"/>
                    <a:pt x="0" y="254"/>
                    <a:pt x="73" y="351"/>
                  </a:cubicBezTo>
                  <a:cubicBezTo>
                    <a:pt x="76" y="354"/>
                    <a:pt x="80" y="358"/>
                    <a:pt x="83" y="364"/>
                  </a:cubicBezTo>
                  <a:cubicBezTo>
                    <a:pt x="90" y="368"/>
                    <a:pt x="93" y="375"/>
                    <a:pt x="100" y="385"/>
                  </a:cubicBezTo>
                  <a:cubicBezTo>
                    <a:pt x="143" y="422"/>
                    <a:pt x="195" y="440"/>
                    <a:pt x="248" y="440"/>
                  </a:cubicBezTo>
                  <a:cubicBezTo>
                    <a:pt x="294" y="440"/>
                    <a:pt x="340" y="426"/>
                    <a:pt x="380" y="399"/>
                  </a:cubicBezTo>
                  <a:cubicBezTo>
                    <a:pt x="463" y="337"/>
                    <a:pt x="491" y="223"/>
                    <a:pt x="449" y="129"/>
                  </a:cubicBezTo>
                  <a:cubicBezTo>
                    <a:pt x="442" y="119"/>
                    <a:pt x="439" y="112"/>
                    <a:pt x="432" y="105"/>
                  </a:cubicBezTo>
                  <a:cubicBezTo>
                    <a:pt x="429" y="98"/>
                    <a:pt x="429" y="95"/>
                    <a:pt x="425" y="91"/>
                  </a:cubicBezTo>
                  <a:cubicBezTo>
                    <a:pt x="384" y="32"/>
                    <a:pt x="319" y="1"/>
                    <a:pt x="253" y="1"/>
                  </a:cubicBezTo>
                  <a:close/>
                </a:path>
              </a:pathLst>
            </a:custGeom>
            <a:solidFill>
              <a:srgbClr val="DAEEEB"/>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7" name="Google Shape;2657;p152"/>
            <p:cNvSpPr/>
            <p:nvPr/>
          </p:nvSpPr>
          <p:spPr>
            <a:xfrm>
              <a:off x="723525" y="2397775"/>
              <a:ext cx="203850" cy="181550"/>
            </a:xfrm>
            <a:custGeom>
              <a:rect b="b" l="l" r="r" t="t"/>
              <a:pathLst>
                <a:path extrusionOk="0" h="7262" w="8154">
                  <a:moveTo>
                    <a:pt x="5061" y="0"/>
                  </a:moveTo>
                  <a:lnTo>
                    <a:pt x="3139" y="1414"/>
                  </a:lnTo>
                  <a:cubicBezTo>
                    <a:pt x="3139" y="1414"/>
                    <a:pt x="2726" y="1635"/>
                    <a:pt x="2223" y="1635"/>
                  </a:cubicBezTo>
                  <a:cubicBezTo>
                    <a:pt x="1844" y="1635"/>
                    <a:pt x="1414" y="1510"/>
                    <a:pt x="1072" y="1068"/>
                  </a:cubicBezTo>
                  <a:cubicBezTo>
                    <a:pt x="1065" y="1062"/>
                    <a:pt x="1058" y="1051"/>
                    <a:pt x="1055" y="1048"/>
                  </a:cubicBezTo>
                  <a:lnTo>
                    <a:pt x="1" y="1825"/>
                  </a:lnTo>
                  <a:lnTo>
                    <a:pt x="4003" y="7262"/>
                  </a:lnTo>
                  <a:lnTo>
                    <a:pt x="8154" y="4207"/>
                  </a:lnTo>
                  <a:lnTo>
                    <a:pt x="5061" y="0"/>
                  </a:lnTo>
                  <a:close/>
                </a:path>
              </a:pathLst>
            </a:custGeom>
            <a:solidFill>
              <a:srgbClr val="1D2542"/>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8" name="Google Shape;2658;p152"/>
            <p:cNvSpPr/>
            <p:nvPr/>
          </p:nvSpPr>
          <p:spPr>
            <a:xfrm>
              <a:off x="518575" y="2566175"/>
              <a:ext cx="59300" cy="56875"/>
            </a:xfrm>
            <a:custGeom>
              <a:rect b="b" l="l" r="r" t="t"/>
              <a:pathLst>
                <a:path extrusionOk="0" h="2275" w="2372">
                  <a:moveTo>
                    <a:pt x="1525" y="1"/>
                  </a:moveTo>
                  <a:lnTo>
                    <a:pt x="1" y="1120"/>
                  </a:lnTo>
                  <a:lnTo>
                    <a:pt x="851" y="2275"/>
                  </a:lnTo>
                  <a:lnTo>
                    <a:pt x="854" y="2264"/>
                  </a:lnTo>
                  <a:lnTo>
                    <a:pt x="2372" y="1148"/>
                  </a:lnTo>
                  <a:lnTo>
                    <a:pt x="1525" y="1"/>
                  </a:lnTo>
                  <a:close/>
                </a:path>
              </a:pathLst>
            </a:custGeom>
            <a:solidFill>
              <a:srgbClr val="FE7950"/>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9" name="Google Shape;2659;p152"/>
            <p:cNvSpPr/>
            <p:nvPr/>
          </p:nvSpPr>
          <p:spPr>
            <a:xfrm>
              <a:off x="486100" y="2599275"/>
              <a:ext cx="48050" cy="40975"/>
            </a:xfrm>
            <a:custGeom>
              <a:rect b="b" l="l" r="r" t="t"/>
              <a:pathLst>
                <a:path extrusionOk="0" h="1639" w="1922">
                  <a:moveTo>
                    <a:pt x="1023" y="0"/>
                  </a:moveTo>
                  <a:lnTo>
                    <a:pt x="0" y="754"/>
                  </a:lnTo>
                  <a:lnTo>
                    <a:pt x="650" y="1638"/>
                  </a:lnTo>
                  <a:lnTo>
                    <a:pt x="1621" y="1352"/>
                  </a:lnTo>
                  <a:lnTo>
                    <a:pt x="1835" y="1196"/>
                  </a:lnTo>
                  <a:lnTo>
                    <a:pt x="1922" y="1217"/>
                  </a:lnTo>
                  <a:lnTo>
                    <a:pt x="1922" y="1217"/>
                  </a:lnTo>
                  <a:lnTo>
                    <a:pt x="1023" y="0"/>
                  </a:lnTo>
                  <a:close/>
                </a:path>
              </a:pathLst>
            </a:custGeom>
            <a:solidFill>
              <a:srgbClr val="1D2542"/>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0" name="Google Shape;2660;p152"/>
            <p:cNvSpPr/>
            <p:nvPr/>
          </p:nvSpPr>
          <p:spPr>
            <a:xfrm>
              <a:off x="442975" y="2618100"/>
              <a:ext cx="59375" cy="40475"/>
            </a:xfrm>
            <a:custGeom>
              <a:rect b="b" l="l" r="r" t="t"/>
              <a:pathLst>
                <a:path extrusionOk="0" h="1619" w="2375">
                  <a:moveTo>
                    <a:pt x="1725" y="1"/>
                  </a:moveTo>
                  <a:lnTo>
                    <a:pt x="1" y="1269"/>
                  </a:lnTo>
                  <a:lnTo>
                    <a:pt x="256" y="1618"/>
                  </a:lnTo>
                  <a:lnTo>
                    <a:pt x="2216" y="730"/>
                  </a:lnTo>
                  <a:lnTo>
                    <a:pt x="2337" y="896"/>
                  </a:lnTo>
                  <a:lnTo>
                    <a:pt x="2375" y="885"/>
                  </a:lnTo>
                  <a:lnTo>
                    <a:pt x="1725" y="1"/>
                  </a:lnTo>
                  <a:close/>
                </a:path>
              </a:pathLst>
            </a:custGeom>
            <a:solidFill>
              <a:srgbClr val="FE7950"/>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1" name="Google Shape;2661;p152"/>
            <p:cNvSpPr/>
            <p:nvPr/>
          </p:nvSpPr>
          <p:spPr>
            <a:xfrm>
              <a:off x="556675" y="2514600"/>
              <a:ext cx="103200" cy="92725"/>
            </a:xfrm>
            <a:custGeom>
              <a:rect b="b" l="l" r="r" t="t"/>
              <a:pathLst>
                <a:path extrusionOk="0" h="3709" w="4128">
                  <a:moveTo>
                    <a:pt x="2797" y="0"/>
                  </a:moveTo>
                  <a:lnTo>
                    <a:pt x="2044" y="560"/>
                  </a:lnTo>
                  <a:cubicBezTo>
                    <a:pt x="2047" y="564"/>
                    <a:pt x="2054" y="574"/>
                    <a:pt x="2057" y="581"/>
                  </a:cubicBezTo>
                  <a:cubicBezTo>
                    <a:pt x="2313" y="964"/>
                    <a:pt x="2223" y="1479"/>
                    <a:pt x="1853" y="1752"/>
                  </a:cubicBezTo>
                  <a:cubicBezTo>
                    <a:pt x="1701" y="1865"/>
                    <a:pt x="1522" y="1920"/>
                    <a:pt x="1345" y="1920"/>
                  </a:cubicBezTo>
                  <a:cubicBezTo>
                    <a:pt x="1093" y="1920"/>
                    <a:pt x="843" y="1809"/>
                    <a:pt x="675" y="1600"/>
                  </a:cubicBezTo>
                  <a:cubicBezTo>
                    <a:pt x="668" y="1593"/>
                    <a:pt x="661" y="1587"/>
                    <a:pt x="654" y="1580"/>
                  </a:cubicBezTo>
                  <a:lnTo>
                    <a:pt x="1" y="2064"/>
                  </a:lnTo>
                  <a:lnTo>
                    <a:pt x="848" y="3211"/>
                  </a:lnTo>
                  <a:lnTo>
                    <a:pt x="1812" y="3709"/>
                  </a:lnTo>
                  <a:lnTo>
                    <a:pt x="1995" y="3377"/>
                  </a:lnTo>
                  <a:lnTo>
                    <a:pt x="4128" y="1804"/>
                  </a:lnTo>
                  <a:lnTo>
                    <a:pt x="2797" y="0"/>
                  </a:lnTo>
                  <a:close/>
                </a:path>
              </a:pathLst>
            </a:custGeom>
            <a:solidFill>
              <a:srgbClr val="1D2542"/>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2" name="Google Shape;2662;p152"/>
            <p:cNvSpPr/>
            <p:nvPr/>
          </p:nvSpPr>
          <p:spPr>
            <a:xfrm>
              <a:off x="626675" y="2451700"/>
              <a:ext cx="148300" cy="125400"/>
            </a:xfrm>
            <a:custGeom>
              <a:rect b="b" l="l" r="r" t="t"/>
              <a:pathLst>
                <a:path extrusionOk="0" h="5016" w="5932">
                  <a:moveTo>
                    <a:pt x="3426" y="0"/>
                  </a:moveTo>
                  <a:lnTo>
                    <a:pt x="2413" y="743"/>
                  </a:lnTo>
                  <a:lnTo>
                    <a:pt x="2430" y="764"/>
                  </a:lnTo>
                  <a:lnTo>
                    <a:pt x="2693" y="1123"/>
                  </a:lnTo>
                  <a:lnTo>
                    <a:pt x="1856" y="1739"/>
                  </a:lnTo>
                  <a:cubicBezTo>
                    <a:pt x="1856" y="1739"/>
                    <a:pt x="1780" y="1770"/>
                    <a:pt x="1675" y="1770"/>
                  </a:cubicBezTo>
                  <a:cubicBezTo>
                    <a:pt x="1564" y="1770"/>
                    <a:pt x="1420" y="1735"/>
                    <a:pt x="1300" y="1593"/>
                  </a:cubicBezTo>
                  <a:cubicBezTo>
                    <a:pt x="1297" y="1586"/>
                    <a:pt x="1286" y="1580"/>
                    <a:pt x="1283" y="1573"/>
                  </a:cubicBezTo>
                  <a:lnTo>
                    <a:pt x="0" y="2516"/>
                  </a:lnTo>
                  <a:lnTo>
                    <a:pt x="1328" y="4324"/>
                  </a:lnTo>
                  <a:lnTo>
                    <a:pt x="1379" y="4286"/>
                  </a:lnTo>
                  <a:lnTo>
                    <a:pt x="1535" y="4504"/>
                  </a:lnTo>
                  <a:lnTo>
                    <a:pt x="2029" y="4141"/>
                  </a:lnTo>
                  <a:lnTo>
                    <a:pt x="3294" y="5015"/>
                  </a:lnTo>
                  <a:lnTo>
                    <a:pt x="3457" y="4704"/>
                  </a:lnTo>
                  <a:lnTo>
                    <a:pt x="5371" y="3294"/>
                  </a:lnTo>
                  <a:lnTo>
                    <a:pt x="5803" y="3505"/>
                  </a:lnTo>
                  <a:lnTo>
                    <a:pt x="5931" y="3408"/>
                  </a:lnTo>
                  <a:lnTo>
                    <a:pt x="3426" y="0"/>
                  </a:lnTo>
                  <a:close/>
                </a:path>
              </a:pathLst>
            </a:custGeom>
            <a:solidFill>
              <a:srgbClr val="FE7950"/>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3" name="Google Shape;2663;p152"/>
            <p:cNvSpPr/>
            <p:nvPr/>
          </p:nvSpPr>
          <p:spPr>
            <a:xfrm>
              <a:off x="660025" y="1037000"/>
              <a:ext cx="1735025" cy="1735100"/>
            </a:xfrm>
            <a:custGeom>
              <a:rect b="b" l="l" r="r" t="t"/>
              <a:pathLst>
                <a:path extrusionOk="0" h="69404" w="69401">
                  <a:moveTo>
                    <a:pt x="34701" y="0"/>
                  </a:moveTo>
                  <a:cubicBezTo>
                    <a:pt x="25497" y="0"/>
                    <a:pt x="16670" y="3657"/>
                    <a:pt x="10162" y="10165"/>
                  </a:cubicBezTo>
                  <a:cubicBezTo>
                    <a:pt x="3654" y="16673"/>
                    <a:pt x="1" y="25500"/>
                    <a:pt x="1" y="34704"/>
                  </a:cubicBezTo>
                  <a:cubicBezTo>
                    <a:pt x="1" y="43904"/>
                    <a:pt x="3654" y="52731"/>
                    <a:pt x="10162" y="59239"/>
                  </a:cubicBezTo>
                  <a:cubicBezTo>
                    <a:pt x="16670" y="65747"/>
                    <a:pt x="25497" y="69404"/>
                    <a:pt x="34701" y="69404"/>
                  </a:cubicBezTo>
                  <a:cubicBezTo>
                    <a:pt x="43904" y="69404"/>
                    <a:pt x="52728" y="65747"/>
                    <a:pt x="59236" y="59239"/>
                  </a:cubicBezTo>
                  <a:cubicBezTo>
                    <a:pt x="65744" y="52731"/>
                    <a:pt x="69401" y="43904"/>
                    <a:pt x="69401" y="34704"/>
                  </a:cubicBezTo>
                  <a:cubicBezTo>
                    <a:pt x="69401" y="25500"/>
                    <a:pt x="65744" y="16673"/>
                    <a:pt x="59236" y="10165"/>
                  </a:cubicBezTo>
                  <a:cubicBezTo>
                    <a:pt x="52728" y="3657"/>
                    <a:pt x="43904" y="0"/>
                    <a:pt x="34701" y="0"/>
                  </a:cubicBezTo>
                  <a:close/>
                </a:path>
              </a:pathLst>
            </a:custGeom>
            <a:solidFill>
              <a:srgbClr val="FFFFFF"/>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4" name="Google Shape;2664;p152"/>
            <p:cNvSpPr/>
            <p:nvPr/>
          </p:nvSpPr>
          <p:spPr>
            <a:xfrm>
              <a:off x="1783375" y="1384625"/>
              <a:ext cx="110100" cy="104975"/>
            </a:xfrm>
            <a:custGeom>
              <a:rect b="b" l="l" r="r" t="t"/>
              <a:pathLst>
                <a:path extrusionOk="0" h="4199" w="4404">
                  <a:moveTo>
                    <a:pt x="285" y="0"/>
                  </a:moveTo>
                  <a:cubicBezTo>
                    <a:pt x="230" y="0"/>
                    <a:pt x="181" y="10"/>
                    <a:pt x="142" y="31"/>
                  </a:cubicBezTo>
                  <a:cubicBezTo>
                    <a:pt x="49" y="82"/>
                    <a:pt x="0" y="186"/>
                    <a:pt x="21" y="290"/>
                  </a:cubicBezTo>
                  <a:cubicBezTo>
                    <a:pt x="73" y="715"/>
                    <a:pt x="318" y="1078"/>
                    <a:pt x="557" y="1434"/>
                  </a:cubicBezTo>
                  <a:cubicBezTo>
                    <a:pt x="854" y="1876"/>
                    <a:pt x="1137" y="2298"/>
                    <a:pt x="1016" y="2813"/>
                  </a:cubicBezTo>
                  <a:lnTo>
                    <a:pt x="978" y="2813"/>
                  </a:lnTo>
                  <a:cubicBezTo>
                    <a:pt x="862" y="2791"/>
                    <a:pt x="736" y="2773"/>
                    <a:pt x="619" y="2773"/>
                  </a:cubicBezTo>
                  <a:cubicBezTo>
                    <a:pt x="439" y="2773"/>
                    <a:pt x="279" y="2815"/>
                    <a:pt x="204" y="2951"/>
                  </a:cubicBezTo>
                  <a:cubicBezTo>
                    <a:pt x="97" y="3145"/>
                    <a:pt x="225" y="3418"/>
                    <a:pt x="616" y="3843"/>
                  </a:cubicBezTo>
                  <a:cubicBezTo>
                    <a:pt x="642" y="3874"/>
                    <a:pt x="681" y="3892"/>
                    <a:pt x="722" y="3892"/>
                  </a:cubicBezTo>
                  <a:cubicBezTo>
                    <a:pt x="740" y="3892"/>
                    <a:pt x="758" y="3888"/>
                    <a:pt x="775" y="3881"/>
                  </a:cubicBezTo>
                  <a:cubicBezTo>
                    <a:pt x="933" y="3819"/>
                    <a:pt x="1086" y="3739"/>
                    <a:pt x="1227" y="3639"/>
                  </a:cubicBezTo>
                  <a:cubicBezTo>
                    <a:pt x="1272" y="3615"/>
                    <a:pt x="1317" y="3583"/>
                    <a:pt x="1359" y="3552"/>
                  </a:cubicBezTo>
                  <a:cubicBezTo>
                    <a:pt x="1455" y="3483"/>
                    <a:pt x="1556" y="3418"/>
                    <a:pt x="1659" y="3359"/>
                  </a:cubicBezTo>
                  <a:cubicBezTo>
                    <a:pt x="1815" y="3280"/>
                    <a:pt x="1926" y="3245"/>
                    <a:pt x="2052" y="3245"/>
                  </a:cubicBezTo>
                  <a:cubicBezTo>
                    <a:pt x="2119" y="3245"/>
                    <a:pt x="2190" y="3255"/>
                    <a:pt x="2274" y="3272"/>
                  </a:cubicBezTo>
                  <a:cubicBezTo>
                    <a:pt x="2402" y="3304"/>
                    <a:pt x="2544" y="3431"/>
                    <a:pt x="2596" y="3570"/>
                  </a:cubicBezTo>
                  <a:cubicBezTo>
                    <a:pt x="2610" y="3597"/>
                    <a:pt x="2617" y="3639"/>
                    <a:pt x="2630" y="3680"/>
                  </a:cubicBezTo>
                  <a:cubicBezTo>
                    <a:pt x="2679" y="3867"/>
                    <a:pt x="2765" y="4199"/>
                    <a:pt x="3073" y="4199"/>
                  </a:cubicBezTo>
                  <a:lnTo>
                    <a:pt x="3114" y="4199"/>
                  </a:lnTo>
                  <a:cubicBezTo>
                    <a:pt x="3819" y="4133"/>
                    <a:pt x="4296" y="3756"/>
                    <a:pt x="4397" y="3200"/>
                  </a:cubicBezTo>
                  <a:cubicBezTo>
                    <a:pt x="4403" y="3165"/>
                    <a:pt x="4393" y="3127"/>
                    <a:pt x="4372" y="3096"/>
                  </a:cubicBezTo>
                  <a:cubicBezTo>
                    <a:pt x="4009" y="2547"/>
                    <a:pt x="3571" y="2239"/>
                    <a:pt x="3111" y="1914"/>
                  </a:cubicBezTo>
                  <a:cubicBezTo>
                    <a:pt x="2907" y="1772"/>
                    <a:pt x="2700" y="1627"/>
                    <a:pt x="2489" y="1454"/>
                  </a:cubicBezTo>
                  <a:cubicBezTo>
                    <a:pt x="2313" y="1309"/>
                    <a:pt x="2143" y="1143"/>
                    <a:pt x="1984" y="984"/>
                  </a:cubicBezTo>
                  <a:cubicBezTo>
                    <a:pt x="1842" y="846"/>
                    <a:pt x="1697" y="701"/>
                    <a:pt x="1545" y="570"/>
                  </a:cubicBezTo>
                  <a:cubicBezTo>
                    <a:pt x="1539" y="561"/>
                    <a:pt x="713" y="0"/>
                    <a:pt x="285" y="0"/>
                  </a:cubicBezTo>
                  <a:close/>
                </a:path>
              </a:pathLst>
            </a:custGeom>
            <a:solidFill>
              <a:srgbClr val="7ECCC6"/>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5" name="Google Shape;2665;p152"/>
            <p:cNvSpPr/>
            <p:nvPr/>
          </p:nvSpPr>
          <p:spPr>
            <a:xfrm>
              <a:off x="1671775" y="1048875"/>
              <a:ext cx="723875" cy="1405875"/>
            </a:xfrm>
            <a:custGeom>
              <a:rect b="b" l="l" r="r" t="t"/>
              <a:pathLst>
                <a:path extrusionOk="0" h="56235" w="28955">
                  <a:moveTo>
                    <a:pt x="19906" y="13334"/>
                  </a:moveTo>
                  <a:cubicBezTo>
                    <a:pt x="19913" y="13334"/>
                    <a:pt x="19920" y="13335"/>
                    <a:pt x="19927" y="13336"/>
                  </a:cubicBezTo>
                  <a:cubicBezTo>
                    <a:pt x="20480" y="13433"/>
                    <a:pt x="20985" y="14069"/>
                    <a:pt x="21355" y="14532"/>
                  </a:cubicBezTo>
                  <a:lnTo>
                    <a:pt x="21434" y="14629"/>
                  </a:lnTo>
                  <a:cubicBezTo>
                    <a:pt x="21783" y="15064"/>
                    <a:pt x="22177" y="15558"/>
                    <a:pt x="22447" y="16087"/>
                  </a:cubicBezTo>
                  <a:cubicBezTo>
                    <a:pt x="22461" y="16111"/>
                    <a:pt x="22481" y="16132"/>
                    <a:pt x="22506" y="16146"/>
                  </a:cubicBezTo>
                  <a:cubicBezTo>
                    <a:pt x="22865" y="16350"/>
                    <a:pt x="23211" y="16740"/>
                    <a:pt x="23017" y="17183"/>
                  </a:cubicBezTo>
                  <a:cubicBezTo>
                    <a:pt x="22962" y="17304"/>
                    <a:pt x="22893" y="17328"/>
                    <a:pt x="22844" y="17335"/>
                  </a:cubicBezTo>
                  <a:cubicBezTo>
                    <a:pt x="22826" y="17338"/>
                    <a:pt x="22807" y="17340"/>
                    <a:pt x="22787" y="17340"/>
                  </a:cubicBezTo>
                  <a:cubicBezTo>
                    <a:pt x="22488" y="17340"/>
                    <a:pt x="22027" y="16967"/>
                    <a:pt x="21849" y="16782"/>
                  </a:cubicBezTo>
                  <a:cubicBezTo>
                    <a:pt x="21210" y="16118"/>
                    <a:pt x="20722" y="15514"/>
                    <a:pt x="20342" y="14912"/>
                  </a:cubicBezTo>
                  <a:cubicBezTo>
                    <a:pt x="20038" y="14439"/>
                    <a:pt x="19668" y="13848"/>
                    <a:pt x="19879" y="13340"/>
                  </a:cubicBezTo>
                  <a:cubicBezTo>
                    <a:pt x="19887" y="13336"/>
                    <a:pt x="19896" y="13334"/>
                    <a:pt x="19906" y="13334"/>
                  </a:cubicBezTo>
                  <a:close/>
                  <a:moveTo>
                    <a:pt x="18403" y="15247"/>
                  </a:moveTo>
                  <a:cubicBezTo>
                    <a:pt x="19087" y="15247"/>
                    <a:pt x="19699" y="15818"/>
                    <a:pt x="20231" y="16948"/>
                  </a:cubicBezTo>
                  <a:cubicBezTo>
                    <a:pt x="20256" y="16999"/>
                    <a:pt x="20306" y="17029"/>
                    <a:pt x="20362" y="17029"/>
                  </a:cubicBezTo>
                  <a:cubicBezTo>
                    <a:pt x="20370" y="17029"/>
                    <a:pt x="20379" y="17029"/>
                    <a:pt x="20387" y="17027"/>
                  </a:cubicBezTo>
                  <a:cubicBezTo>
                    <a:pt x="20391" y="17026"/>
                    <a:pt x="20395" y="17026"/>
                    <a:pt x="20399" y="17026"/>
                  </a:cubicBezTo>
                  <a:cubicBezTo>
                    <a:pt x="20409" y="17026"/>
                    <a:pt x="20415" y="17030"/>
                    <a:pt x="20418" y="17038"/>
                  </a:cubicBezTo>
                  <a:lnTo>
                    <a:pt x="20415" y="17079"/>
                  </a:lnTo>
                  <a:cubicBezTo>
                    <a:pt x="20404" y="17224"/>
                    <a:pt x="20390" y="17407"/>
                    <a:pt x="20297" y="17490"/>
                  </a:cubicBezTo>
                  <a:cubicBezTo>
                    <a:pt x="20231" y="17542"/>
                    <a:pt x="20162" y="17584"/>
                    <a:pt x="20086" y="17615"/>
                  </a:cubicBezTo>
                  <a:cubicBezTo>
                    <a:pt x="19941" y="17691"/>
                    <a:pt x="19772" y="17774"/>
                    <a:pt x="19689" y="17933"/>
                  </a:cubicBezTo>
                  <a:cubicBezTo>
                    <a:pt x="19633" y="18040"/>
                    <a:pt x="19585" y="18151"/>
                    <a:pt x="19544" y="18265"/>
                  </a:cubicBezTo>
                  <a:cubicBezTo>
                    <a:pt x="19419" y="18583"/>
                    <a:pt x="19291" y="18907"/>
                    <a:pt x="19011" y="18977"/>
                  </a:cubicBezTo>
                  <a:cubicBezTo>
                    <a:pt x="18897" y="19006"/>
                    <a:pt x="18781" y="19020"/>
                    <a:pt x="18668" y="19020"/>
                  </a:cubicBezTo>
                  <a:cubicBezTo>
                    <a:pt x="18313" y="19020"/>
                    <a:pt x="17991" y="18881"/>
                    <a:pt x="17836" y="18645"/>
                  </a:cubicBezTo>
                  <a:cubicBezTo>
                    <a:pt x="17684" y="18417"/>
                    <a:pt x="17726" y="18126"/>
                    <a:pt x="17957" y="17826"/>
                  </a:cubicBezTo>
                  <a:cubicBezTo>
                    <a:pt x="18358" y="17297"/>
                    <a:pt x="18185" y="16810"/>
                    <a:pt x="18019" y="16343"/>
                  </a:cubicBezTo>
                  <a:cubicBezTo>
                    <a:pt x="17954" y="16167"/>
                    <a:pt x="17898" y="15984"/>
                    <a:pt x="17860" y="15800"/>
                  </a:cubicBezTo>
                  <a:cubicBezTo>
                    <a:pt x="17833" y="15669"/>
                    <a:pt x="17860" y="15534"/>
                    <a:pt x="17933" y="15424"/>
                  </a:cubicBezTo>
                  <a:cubicBezTo>
                    <a:pt x="17988" y="15341"/>
                    <a:pt x="18078" y="15282"/>
                    <a:pt x="18182" y="15268"/>
                  </a:cubicBezTo>
                  <a:cubicBezTo>
                    <a:pt x="18254" y="15254"/>
                    <a:pt x="18327" y="15247"/>
                    <a:pt x="18403" y="15247"/>
                  </a:cubicBezTo>
                  <a:close/>
                  <a:moveTo>
                    <a:pt x="157" y="0"/>
                  </a:moveTo>
                  <a:cubicBezTo>
                    <a:pt x="71" y="0"/>
                    <a:pt x="0" y="80"/>
                    <a:pt x="13" y="172"/>
                  </a:cubicBezTo>
                  <a:cubicBezTo>
                    <a:pt x="148" y="977"/>
                    <a:pt x="1454" y="1361"/>
                    <a:pt x="2318" y="1613"/>
                  </a:cubicBezTo>
                  <a:cubicBezTo>
                    <a:pt x="2525" y="1672"/>
                    <a:pt x="2702" y="1723"/>
                    <a:pt x="2826" y="1772"/>
                  </a:cubicBezTo>
                  <a:cubicBezTo>
                    <a:pt x="3925" y="2180"/>
                    <a:pt x="5156" y="2864"/>
                    <a:pt x="6120" y="3600"/>
                  </a:cubicBezTo>
                  <a:cubicBezTo>
                    <a:pt x="7098" y="4347"/>
                    <a:pt x="7834" y="5010"/>
                    <a:pt x="8442" y="5695"/>
                  </a:cubicBezTo>
                  <a:lnTo>
                    <a:pt x="8480" y="5736"/>
                  </a:lnTo>
                  <a:cubicBezTo>
                    <a:pt x="8964" y="6282"/>
                    <a:pt x="9517" y="6897"/>
                    <a:pt x="9528" y="7623"/>
                  </a:cubicBezTo>
                  <a:cubicBezTo>
                    <a:pt x="9517" y="7631"/>
                    <a:pt x="9507" y="7635"/>
                    <a:pt x="9495" y="7635"/>
                  </a:cubicBezTo>
                  <a:cubicBezTo>
                    <a:pt x="9491" y="7635"/>
                    <a:pt x="9487" y="7634"/>
                    <a:pt x="9483" y="7633"/>
                  </a:cubicBezTo>
                  <a:cubicBezTo>
                    <a:pt x="9244" y="7595"/>
                    <a:pt x="9023" y="7474"/>
                    <a:pt x="8861" y="7295"/>
                  </a:cubicBezTo>
                  <a:cubicBezTo>
                    <a:pt x="8359" y="6783"/>
                    <a:pt x="7827" y="6451"/>
                    <a:pt x="7233" y="6275"/>
                  </a:cubicBezTo>
                  <a:cubicBezTo>
                    <a:pt x="6749" y="6127"/>
                    <a:pt x="6251" y="6030"/>
                    <a:pt x="5747" y="5985"/>
                  </a:cubicBezTo>
                  <a:cubicBezTo>
                    <a:pt x="5683" y="5972"/>
                    <a:pt x="5623" y="5965"/>
                    <a:pt x="5566" y="5965"/>
                  </a:cubicBezTo>
                  <a:cubicBezTo>
                    <a:pt x="5414" y="5965"/>
                    <a:pt x="5287" y="6013"/>
                    <a:pt x="5187" y="6106"/>
                  </a:cubicBezTo>
                  <a:cubicBezTo>
                    <a:pt x="4986" y="6296"/>
                    <a:pt x="4927" y="6669"/>
                    <a:pt x="5014" y="7243"/>
                  </a:cubicBezTo>
                  <a:cubicBezTo>
                    <a:pt x="5021" y="7271"/>
                    <a:pt x="5031" y="7295"/>
                    <a:pt x="5052" y="7315"/>
                  </a:cubicBezTo>
                  <a:cubicBezTo>
                    <a:pt x="5149" y="7430"/>
                    <a:pt x="5249" y="7540"/>
                    <a:pt x="5342" y="7644"/>
                  </a:cubicBezTo>
                  <a:cubicBezTo>
                    <a:pt x="5709" y="8093"/>
                    <a:pt x="5774" y="8542"/>
                    <a:pt x="5823" y="9123"/>
                  </a:cubicBezTo>
                  <a:cubicBezTo>
                    <a:pt x="5895" y="9932"/>
                    <a:pt x="6203" y="10398"/>
                    <a:pt x="6676" y="10889"/>
                  </a:cubicBezTo>
                  <a:cubicBezTo>
                    <a:pt x="6711" y="10927"/>
                    <a:pt x="6749" y="10962"/>
                    <a:pt x="6787" y="11000"/>
                  </a:cubicBezTo>
                  <a:cubicBezTo>
                    <a:pt x="6908" y="11117"/>
                    <a:pt x="7032" y="11242"/>
                    <a:pt x="7101" y="11383"/>
                  </a:cubicBezTo>
                  <a:cubicBezTo>
                    <a:pt x="7247" y="11694"/>
                    <a:pt x="7354" y="12033"/>
                    <a:pt x="7461" y="12361"/>
                  </a:cubicBezTo>
                  <a:cubicBezTo>
                    <a:pt x="7537" y="12603"/>
                    <a:pt x="7616" y="12852"/>
                    <a:pt x="7713" y="13098"/>
                  </a:cubicBezTo>
                  <a:cubicBezTo>
                    <a:pt x="7813" y="13350"/>
                    <a:pt x="7927" y="13492"/>
                    <a:pt x="8069" y="13547"/>
                  </a:cubicBezTo>
                  <a:cubicBezTo>
                    <a:pt x="8114" y="13564"/>
                    <a:pt x="8159" y="13571"/>
                    <a:pt x="8203" y="13571"/>
                  </a:cubicBezTo>
                  <a:cubicBezTo>
                    <a:pt x="8328" y="13571"/>
                    <a:pt x="8448" y="13513"/>
                    <a:pt x="8563" y="13457"/>
                  </a:cubicBezTo>
                  <a:cubicBezTo>
                    <a:pt x="8679" y="13398"/>
                    <a:pt x="8800" y="13338"/>
                    <a:pt x="8931" y="13338"/>
                  </a:cubicBezTo>
                  <a:cubicBezTo>
                    <a:pt x="8952" y="13338"/>
                    <a:pt x="8974" y="13340"/>
                    <a:pt x="8995" y="13343"/>
                  </a:cubicBezTo>
                  <a:cubicBezTo>
                    <a:pt x="9075" y="13353"/>
                    <a:pt x="9234" y="13416"/>
                    <a:pt x="9400" y="13481"/>
                  </a:cubicBezTo>
                  <a:cubicBezTo>
                    <a:pt x="9715" y="13603"/>
                    <a:pt x="10059" y="13735"/>
                    <a:pt x="10323" y="13735"/>
                  </a:cubicBezTo>
                  <a:cubicBezTo>
                    <a:pt x="10451" y="13735"/>
                    <a:pt x="10559" y="13704"/>
                    <a:pt x="10637" y="13626"/>
                  </a:cubicBezTo>
                  <a:cubicBezTo>
                    <a:pt x="10831" y="13429"/>
                    <a:pt x="10692" y="13077"/>
                    <a:pt x="10647" y="12959"/>
                  </a:cubicBezTo>
                  <a:cubicBezTo>
                    <a:pt x="10412" y="12355"/>
                    <a:pt x="9984" y="11850"/>
                    <a:pt x="9638" y="11477"/>
                  </a:cubicBezTo>
                  <a:cubicBezTo>
                    <a:pt x="9555" y="11390"/>
                    <a:pt x="9469" y="11300"/>
                    <a:pt x="9382" y="11211"/>
                  </a:cubicBezTo>
                  <a:cubicBezTo>
                    <a:pt x="8892" y="10692"/>
                    <a:pt x="8332" y="10105"/>
                    <a:pt x="8073" y="9465"/>
                  </a:cubicBezTo>
                  <a:cubicBezTo>
                    <a:pt x="7952" y="9168"/>
                    <a:pt x="7993" y="8764"/>
                    <a:pt x="8162" y="8567"/>
                  </a:cubicBezTo>
                  <a:cubicBezTo>
                    <a:pt x="8243" y="8477"/>
                    <a:pt x="8348" y="8431"/>
                    <a:pt x="8478" y="8431"/>
                  </a:cubicBezTo>
                  <a:cubicBezTo>
                    <a:pt x="8533" y="8431"/>
                    <a:pt x="8593" y="8440"/>
                    <a:pt x="8657" y="8456"/>
                  </a:cubicBezTo>
                  <a:cubicBezTo>
                    <a:pt x="9040" y="8553"/>
                    <a:pt x="9251" y="8812"/>
                    <a:pt x="9493" y="9113"/>
                  </a:cubicBezTo>
                  <a:cubicBezTo>
                    <a:pt x="9559" y="9192"/>
                    <a:pt x="9628" y="9275"/>
                    <a:pt x="9700" y="9358"/>
                  </a:cubicBezTo>
                  <a:cubicBezTo>
                    <a:pt x="9929" y="9617"/>
                    <a:pt x="10191" y="9838"/>
                    <a:pt x="10447" y="10053"/>
                  </a:cubicBezTo>
                  <a:cubicBezTo>
                    <a:pt x="10727" y="10284"/>
                    <a:pt x="10986" y="10506"/>
                    <a:pt x="11211" y="10772"/>
                  </a:cubicBezTo>
                  <a:cubicBezTo>
                    <a:pt x="11795" y="11463"/>
                    <a:pt x="12690" y="12773"/>
                    <a:pt x="12165" y="13744"/>
                  </a:cubicBezTo>
                  <a:cubicBezTo>
                    <a:pt x="11874" y="14280"/>
                    <a:pt x="11387" y="14525"/>
                    <a:pt x="10872" y="14784"/>
                  </a:cubicBezTo>
                  <a:cubicBezTo>
                    <a:pt x="10661" y="14888"/>
                    <a:pt x="10447" y="14999"/>
                    <a:pt x="10236" y="15130"/>
                  </a:cubicBezTo>
                  <a:cubicBezTo>
                    <a:pt x="9683" y="15476"/>
                    <a:pt x="9593" y="15908"/>
                    <a:pt x="9507" y="16319"/>
                  </a:cubicBezTo>
                  <a:cubicBezTo>
                    <a:pt x="9452" y="16578"/>
                    <a:pt x="9396" y="16848"/>
                    <a:pt x="9223" y="17107"/>
                  </a:cubicBezTo>
                  <a:cubicBezTo>
                    <a:pt x="9061" y="17356"/>
                    <a:pt x="8753" y="17584"/>
                    <a:pt x="8425" y="17826"/>
                  </a:cubicBezTo>
                  <a:cubicBezTo>
                    <a:pt x="7927" y="18192"/>
                    <a:pt x="7412" y="18572"/>
                    <a:pt x="7333" y="19101"/>
                  </a:cubicBezTo>
                  <a:cubicBezTo>
                    <a:pt x="7243" y="19695"/>
                    <a:pt x="7820" y="19820"/>
                    <a:pt x="8200" y="19899"/>
                  </a:cubicBezTo>
                  <a:cubicBezTo>
                    <a:pt x="8304" y="19920"/>
                    <a:pt x="8404" y="19944"/>
                    <a:pt x="8505" y="19979"/>
                  </a:cubicBezTo>
                  <a:cubicBezTo>
                    <a:pt x="8781" y="20086"/>
                    <a:pt x="8968" y="20217"/>
                    <a:pt x="9196" y="20452"/>
                  </a:cubicBezTo>
                  <a:cubicBezTo>
                    <a:pt x="9355" y="20622"/>
                    <a:pt x="9438" y="20860"/>
                    <a:pt x="9407" y="21057"/>
                  </a:cubicBezTo>
                  <a:cubicBezTo>
                    <a:pt x="9382" y="21206"/>
                    <a:pt x="9289" y="21334"/>
                    <a:pt x="9154" y="21399"/>
                  </a:cubicBezTo>
                  <a:cubicBezTo>
                    <a:pt x="8982" y="21489"/>
                    <a:pt x="8667" y="21538"/>
                    <a:pt x="8332" y="21589"/>
                  </a:cubicBezTo>
                  <a:cubicBezTo>
                    <a:pt x="7623" y="21697"/>
                    <a:pt x="6742" y="21835"/>
                    <a:pt x="6742" y="22519"/>
                  </a:cubicBezTo>
                  <a:cubicBezTo>
                    <a:pt x="6742" y="22944"/>
                    <a:pt x="6808" y="25077"/>
                    <a:pt x="8052" y="25319"/>
                  </a:cubicBezTo>
                  <a:cubicBezTo>
                    <a:pt x="8313" y="25371"/>
                    <a:pt x="8619" y="25419"/>
                    <a:pt x="8917" y="25419"/>
                  </a:cubicBezTo>
                  <a:cubicBezTo>
                    <a:pt x="9329" y="25419"/>
                    <a:pt x="9724" y="25327"/>
                    <a:pt x="9963" y="25028"/>
                  </a:cubicBezTo>
                  <a:cubicBezTo>
                    <a:pt x="10243" y="24672"/>
                    <a:pt x="10312" y="24275"/>
                    <a:pt x="10381" y="23891"/>
                  </a:cubicBezTo>
                  <a:cubicBezTo>
                    <a:pt x="10405" y="23756"/>
                    <a:pt x="10426" y="23622"/>
                    <a:pt x="10461" y="23483"/>
                  </a:cubicBezTo>
                  <a:cubicBezTo>
                    <a:pt x="10551" y="23124"/>
                    <a:pt x="10668" y="22720"/>
                    <a:pt x="10938" y="22495"/>
                  </a:cubicBezTo>
                  <a:cubicBezTo>
                    <a:pt x="11439" y="22080"/>
                    <a:pt x="11667" y="21724"/>
                    <a:pt x="11940" y="21171"/>
                  </a:cubicBezTo>
                  <a:cubicBezTo>
                    <a:pt x="12121" y="20801"/>
                    <a:pt x="12592" y="20366"/>
                    <a:pt x="13065" y="20366"/>
                  </a:cubicBezTo>
                  <a:cubicBezTo>
                    <a:pt x="13143" y="20366"/>
                    <a:pt x="13221" y="20378"/>
                    <a:pt x="13298" y="20404"/>
                  </a:cubicBezTo>
                  <a:cubicBezTo>
                    <a:pt x="13827" y="20587"/>
                    <a:pt x="14287" y="20998"/>
                    <a:pt x="14729" y="21399"/>
                  </a:cubicBezTo>
                  <a:cubicBezTo>
                    <a:pt x="14881" y="21538"/>
                    <a:pt x="15030" y="21672"/>
                    <a:pt x="15182" y="21797"/>
                  </a:cubicBezTo>
                  <a:cubicBezTo>
                    <a:pt x="15213" y="21821"/>
                    <a:pt x="15248" y="21845"/>
                    <a:pt x="15282" y="21873"/>
                  </a:cubicBezTo>
                  <a:cubicBezTo>
                    <a:pt x="15417" y="21973"/>
                    <a:pt x="15583" y="22104"/>
                    <a:pt x="15600" y="22253"/>
                  </a:cubicBezTo>
                  <a:cubicBezTo>
                    <a:pt x="15621" y="22343"/>
                    <a:pt x="15621" y="22440"/>
                    <a:pt x="15600" y="22530"/>
                  </a:cubicBezTo>
                  <a:cubicBezTo>
                    <a:pt x="15586" y="22612"/>
                    <a:pt x="15642" y="22692"/>
                    <a:pt x="15725" y="22702"/>
                  </a:cubicBezTo>
                  <a:lnTo>
                    <a:pt x="16250" y="22782"/>
                  </a:lnTo>
                  <a:cubicBezTo>
                    <a:pt x="16257" y="22783"/>
                    <a:pt x="16263" y="22783"/>
                    <a:pt x="16270" y="22783"/>
                  </a:cubicBezTo>
                  <a:cubicBezTo>
                    <a:pt x="16341" y="22783"/>
                    <a:pt x="16403" y="22734"/>
                    <a:pt x="16416" y="22661"/>
                  </a:cubicBezTo>
                  <a:cubicBezTo>
                    <a:pt x="16468" y="22364"/>
                    <a:pt x="16506" y="21925"/>
                    <a:pt x="16219" y="21555"/>
                  </a:cubicBezTo>
                  <a:cubicBezTo>
                    <a:pt x="16105" y="21413"/>
                    <a:pt x="15980" y="21278"/>
                    <a:pt x="15846" y="21151"/>
                  </a:cubicBezTo>
                  <a:cubicBezTo>
                    <a:pt x="15503" y="20805"/>
                    <a:pt x="15037" y="20335"/>
                    <a:pt x="15054" y="20007"/>
                  </a:cubicBezTo>
                  <a:cubicBezTo>
                    <a:pt x="15054" y="19903"/>
                    <a:pt x="15102" y="19810"/>
                    <a:pt x="15182" y="19747"/>
                  </a:cubicBezTo>
                  <a:cubicBezTo>
                    <a:pt x="15265" y="19687"/>
                    <a:pt x="15383" y="19653"/>
                    <a:pt x="15511" y="19653"/>
                  </a:cubicBezTo>
                  <a:cubicBezTo>
                    <a:pt x="15565" y="19653"/>
                    <a:pt x="15621" y="19659"/>
                    <a:pt x="15676" y="19671"/>
                  </a:cubicBezTo>
                  <a:cubicBezTo>
                    <a:pt x="16468" y="19848"/>
                    <a:pt x="16913" y="20172"/>
                    <a:pt x="17038" y="20667"/>
                  </a:cubicBezTo>
                  <a:cubicBezTo>
                    <a:pt x="17155" y="21130"/>
                    <a:pt x="17425" y="21489"/>
                    <a:pt x="17781" y="21648"/>
                  </a:cubicBezTo>
                  <a:cubicBezTo>
                    <a:pt x="17916" y="21710"/>
                    <a:pt x="18027" y="21732"/>
                    <a:pt x="18116" y="21732"/>
                  </a:cubicBezTo>
                  <a:cubicBezTo>
                    <a:pt x="18286" y="21732"/>
                    <a:pt x="18378" y="21650"/>
                    <a:pt x="18417" y="21600"/>
                  </a:cubicBezTo>
                  <a:cubicBezTo>
                    <a:pt x="18555" y="21437"/>
                    <a:pt x="18524" y="21164"/>
                    <a:pt x="18327" y="20891"/>
                  </a:cubicBezTo>
                  <a:cubicBezTo>
                    <a:pt x="18123" y="20601"/>
                    <a:pt x="17947" y="20352"/>
                    <a:pt x="17857" y="20010"/>
                  </a:cubicBezTo>
                  <a:cubicBezTo>
                    <a:pt x="17864" y="20000"/>
                    <a:pt x="17874" y="19993"/>
                    <a:pt x="17888" y="19993"/>
                  </a:cubicBezTo>
                  <a:cubicBezTo>
                    <a:pt x="17906" y="19992"/>
                    <a:pt x="17923" y="19992"/>
                    <a:pt x="17941" y="19992"/>
                  </a:cubicBezTo>
                  <a:cubicBezTo>
                    <a:pt x="18316" y="19992"/>
                    <a:pt x="18603" y="20100"/>
                    <a:pt x="18825" y="20325"/>
                  </a:cubicBezTo>
                  <a:cubicBezTo>
                    <a:pt x="18880" y="20380"/>
                    <a:pt x="18946" y="20452"/>
                    <a:pt x="19015" y="20532"/>
                  </a:cubicBezTo>
                  <a:cubicBezTo>
                    <a:pt x="19275" y="20838"/>
                    <a:pt x="19600" y="21212"/>
                    <a:pt x="19952" y="21212"/>
                  </a:cubicBezTo>
                  <a:cubicBezTo>
                    <a:pt x="19971" y="21212"/>
                    <a:pt x="19989" y="21211"/>
                    <a:pt x="20007" y="21209"/>
                  </a:cubicBezTo>
                  <a:cubicBezTo>
                    <a:pt x="20204" y="21192"/>
                    <a:pt x="20373" y="21054"/>
                    <a:pt x="20511" y="20808"/>
                  </a:cubicBezTo>
                  <a:cubicBezTo>
                    <a:pt x="20653" y="20553"/>
                    <a:pt x="20836" y="20421"/>
                    <a:pt x="21061" y="20421"/>
                  </a:cubicBezTo>
                  <a:cubicBezTo>
                    <a:pt x="21372" y="20421"/>
                    <a:pt x="21721" y="20680"/>
                    <a:pt x="21928" y="21064"/>
                  </a:cubicBezTo>
                  <a:cubicBezTo>
                    <a:pt x="22253" y="21655"/>
                    <a:pt x="22620" y="22495"/>
                    <a:pt x="22098" y="22930"/>
                  </a:cubicBezTo>
                  <a:cubicBezTo>
                    <a:pt x="21801" y="23183"/>
                    <a:pt x="21424" y="23311"/>
                    <a:pt x="21023" y="23445"/>
                  </a:cubicBezTo>
                  <a:cubicBezTo>
                    <a:pt x="20560" y="23601"/>
                    <a:pt x="20079" y="23763"/>
                    <a:pt x="19723" y="24137"/>
                  </a:cubicBezTo>
                  <a:cubicBezTo>
                    <a:pt x="19492" y="24379"/>
                    <a:pt x="19430" y="24669"/>
                    <a:pt x="19378" y="24921"/>
                  </a:cubicBezTo>
                  <a:cubicBezTo>
                    <a:pt x="19326" y="25163"/>
                    <a:pt x="19278" y="25391"/>
                    <a:pt x="19094" y="25574"/>
                  </a:cubicBezTo>
                  <a:cubicBezTo>
                    <a:pt x="18939" y="25730"/>
                    <a:pt x="18655" y="25903"/>
                    <a:pt x="18413" y="25934"/>
                  </a:cubicBezTo>
                  <a:cubicBezTo>
                    <a:pt x="18350" y="25942"/>
                    <a:pt x="18288" y="25946"/>
                    <a:pt x="18226" y="25946"/>
                  </a:cubicBezTo>
                  <a:cubicBezTo>
                    <a:pt x="17744" y="25946"/>
                    <a:pt x="17316" y="25708"/>
                    <a:pt x="16865" y="25457"/>
                  </a:cubicBezTo>
                  <a:cubicBezTo>
                    <a:pt x="16537" y="25274"/>
                    <a:pt x="16198" y="25084"/>
                    <a:pt x="15825" y="24987"/>
                  </a:cubicBezTo>
                  <a:cubicBezTo>
                    <a:pt x="15534" y="24907"/>
                    <a:pt x="15293" y="24780"/>
                    <a:pt x="15037" y="24645"/>
                  </a:cubicBezTo>
                  <a:cubicBezTo>
                    <a:pt x="14888" y="24565"/>
                    <a:pt x="14733" y="24486"/>
                    <a:pt x="14560" y="24410"/>
                  </a:cubicBezTo>
                  <a:cubicBezTo>
                    <a:pt x="14358" y="24322"/>
                    <a:pt x="14176" y="24285"/>
                    <a:pt x="14010" y="24285"/>
                  </a:cubicBezTo>
                  <a:cubicBezTo>
                    <a:pt x="13565" y="24285"/>
                    <a:pt x="13228" y="24546"/>
                    <a:pt x="12901" y="24800"/>
                  </a:cubicBezTo>
                  <a:cubicBezTo>
                    <a:pt x="12814" y="24862"/>
                    <a:pt x="12728" y="24932"/>
                    <a:pt x="12638" y="24997"/>
                  </a:cubicBezTo>
                  <a:cubicBezTo>
                    <a:pt x="12013" y="25443"/>
                    <a:pt x="11422" y="25564"/>
                    <a:pt x="10737" y="25706"/>
                  </a:cubicBezTo>
                  <a:cubicBezTo>
                    <a:pt x="10440" y="25768"/>
                    <a:pt x="10132" y="25834"/>
                    <a:pt x="9808" y="25927"/>
                  </a:cubicBezTo>
                  <a:cubicBezTo>
                    <a:pt x="8525" y="26300"/>
                    <a:pt x="8363" y="27271"/>
                    <a:pt x="8204" y="28208"/>
                  </a:cubicBezTo>
                  <a:cubicBezTo>
                    <a:pt x="8156" y="28529"/>
                    <a:pt x="8086" y="28844"/>
                    <a:pt x="8000" y="29152"/>
                  </a:cubicBezTo>
                  <a:cubicBezTo>
                    <a:pt x="7748" y="29984"/>
                    <a:pt x="7212" y="30506"/>
                    <a:pt x="6590" y="31052"/>
                  </a:cubicBezTo>
                  <a:cubicBezTo>
                    <a:pt x="6009" y="31567"/>
                    <a:pt x="5425" y="32221"/>
                    <a:pt x="5505" y="33199"/>
                  </a:cubicBezTo>
                  <a:cubicBezTo>
                    <a:pt x="5536" y="33572"/>
                    <a:pt x="5588" y="33952"/>
                    <a:pt x="5639" y="34319"/>
                  </a:cubicBezTo>
                  <a:cubicBezTo>
                    <a:pt x="5660" y="34484"/>
                    <a:pt x="5684" y="34654"/>
                    <a:pt x="5705" y="34820"/>
                  </a:cubicBezTo>
                  <a:cubicBezTo>
                    <a:pt x="5719" y="34913"/>
                    <a:pt x="5733" y="35013"/>
                    <a:pt x="5750" y="35113"/>
                  </a:cubicBezTo>
                  <a:cubicBezTo>
                    <a:pt x="5805" y="35490"/>
                    <a:pt x="5871" y="35919"/>
                    <a:pt x="5788" y="36261"/>
                  </a:cubicBezTo>
                  <a:cubicBezTo>
                    <a:pt x="5750" y="36413"/>
                    <a:pt x="5705" y="36551"/>
                    <a:pt x="5664" y="36689"/>
                  </a:cubicBezTo>
                  <a:cubicBezTo>
                    <a:pt x="5518" y="37142"/>
                    <a:pt x="5384" y="37564"/>
                    <a:pt x="5563" y="38120"/>
                  </a:cubicBezTo>
                  <a:cubicBezTo>
                    <a:pt x="5940" y="39282"/>
                    <a:pt x="6707" y="39959"/>
                    <a:pt x="7675" y="40726"/>
                  </a:cubicBezTo>
                  <a:lnTo>
                    <a:pt x="7723" y="40764"/>
                  </a:lnTo>
                  <a:cubicBezTo>
                    <a:pt x="8062" y="41030"/>
                    <a:pt x="8415" y="41310"/>
                    <a:pt x="8702" y="41628"/>
                  </a:cubicBezTo>
                  <a:cubicBezTo>
                    <a:pt x="8785" y="41729"/>
                    <a:pt x="8857" y="41836"/>
                    <a:pt x="8919" y="41946"/>
                  </a:cubicBezTo>
                  <a:cubicBezTo>
                    <a:pt x="9109" y="42264"/>
                    <a:pt x="9348" y="42662"/>
                    <a:pt x="9697" y="42741"/>
                  </a:cubicBezTo>
                  <a:cubicBezTo>
                    <a:pt x="9740" y="42751"/>
                    <a:pt x="9783" y="42756"/>
                    <a:pt x="9826" y="42756"/>
                  </a:cubicBezTo>
                  <a:cubicBezTo>
                    <a:pt x="9948" y="42756"/>
                    <a:pt x="10072" y="42717"/>
                    <a:pt x="10195" y="42638"/>
                  </a:cubicBezTo>
                  <a:cubicBezTo>
                    <a:pt x="10302" y="42572"/>
                    <a:pt x="10402" y="42492"/>
                    <a:pt x="10502" y="42416"/>
                  </a:cubicBezTo>
                  <a:cubicBezTo>
                    <a:pt x="10730" y="42244"/>
                    <a:pt x="10945" y="42081"/>
                    <a:pt x="11211" y="42029"/>
                  </a:cubicBezTo>
                  <a:cubicBezTo>
                    <a:pt x="11515" y="41977"/>
                    <a:pt x="11826" y="41943"/>
                    <a:pt x="12137" y="41929"/>
                  </a:cubicBezTo>
                  <a:cubicBezTo>
                    <a:pt x="12282" y="41919"/>
                    <a:pt x="12427" y="41912"/>
                    <a:pt x="12573" y="41898"/>
                  </a:cubicBezTo>
                  <a:cubicBezTo>
                    <a:pt x="13499" y="41815"/>
                    <a:pt x="13834" y="41345"/>
                    <a:pt x="14294" y="40695"/>
                  </a:cubicBezTo>
                  <a:lnTo>
                    <a:pt x="14328" y="40647"/>
                  </a:lnTo>
                  <a:cubicBezTo>
                    <a:pt x="14446" y="40481"/>
                    <a:pt x="14684" y="40305"/>
                    <a:pt x="14899" y="40225"/>
                  </a:cubicBezTo>
                  <a:cubicBezTo>
                    <a:pt x="15118" y="40142"/>
                    <a:pt x="15431" y="40063"/>
                    <a:pt x="15727" y="40063"/>
                  </a:cubicBezTo>
                  <a:cubicBezTo>
                    <a:pt x="16032" y="40063"/>
                    <a:pt x="16318" y="40147"/>
                    <a:pt x="16464" y="40398"/>
                  </a:cubicBezTo>
                  <a:cubicBezTo>
                    <a:pt x="16506" y="40481"/>
                    <a:pt x="16537" y="40574"/>
                    <a:pt x="16551" y="40668"/>
                  </a:cubicBezTo>
                  <a:cubicBezTo>
                    <a:pt x="16585" y="40820"/>
                    <a:pt x="16616" y="40979"/>
                    <a:pt x="16765" y="41037"/>
                  </a:cubicBezTo>
                  <a:cubicBezTo>
                    <a:pt x="16796" y="41050"/>
                    <a:pt x="16829" y="41055"/>
                    <a:pt x="16862" y="41055"/>
                  </a:cubicBezTo>
                  <a:cubicBezTo>
                    <a:pt x="16988" y="41055"/>
                    <a:pt x="17124" y="40978"/>
                    <a:pt x="17242" y="40896"/>
                  </a:cubicBezTo>
                  <a:cubicBezTo>
                    <a:pt x="17456" y="40744"/>
                    <a:pt x="17650" y="40612"/>
                    <a:pt x="17895" y="40574"/>
                  </a:cubicBezTo>
                  <a:cubicBezTo>
                    <a:pt x="17940" y="40567"/>
                    <a:pt x="17983" y="40563"/>
                    <a:pt x="18023" y="40563"/>
                  </a:cubicBezTo>
                  <a:cubicBezTo>
                    <a:pt x="18167" y="40563"/>
                    <a:pt x="18280" y="40611"/>
                    <a:pt x="18372" y="40706"/>
                  </a:cubicBezTo>
                  <a:cubicBezTo>
                    <a:pt x="18725" y="41086"/>
                    <a:pt x="18673" y="42140"/>
                    <a:pt x="18479" y="42962"/>
                  </a:cubicBezTo>
                  <a:cubicBezTo>
                    <a:pt x="18476" y="42983"/>
                    <a:pt x="18476" y="43000"/>
                    <a:pt x="18476" y="43018"/>
                  </a:cubicBezTo>
                  <a:cubicBezTo>
                    <a:pt x="18559" y="43585"/>
                    <a:pt x="18821" y="44068"/>
                    <a:pt x="19080" y="44535"/>
                  </a:cubicBezTo>
                  <a:cubicBezTo>
                    <a:pt x="19412" y="45136"/>
                    <a:pt x="19723" y="45707"/>
                    <a:pt x="19658" y="46422"/>
                  </a:cubicBezTo>
                  <a:cubicBezTo>
                    <a:pt x="19627" y="46816"/>
                    <a:pt x="19436" y="47207"/>
                    <a:pt x="19257" y="47587"/>
                  </a:cubicBezTo>
                  <a:lnTo>
                    <a:pt x="19205" y="47694"/>
                  </a:lnTo>
                  <a:cubicBezTo>
                    <a:pt x="18790" y="48568"/>
                    <a:pt x="18607" y="49332"/>
                    <a:pt x="18597" y="50245"/>
                  </a:cubicBezTo>
                  <a:lnTo>
                    <a:pt x="18597" y="50715"/>
                  </a:lnTo>
                  <a:cubicBezTo>
                    <a:pt x="18604" y="51292"/>
                    <a:pt x="18610" y="51893"/>
                    <a:pt x="18451" y="52422"/>
                  </a:cubicBezTo>
                  <a:cubicBezTo>
                    <a:pt x="18337" y="52788"/>
                    <a:pt x="18199" y="53148"/>
                    <a:pt x="18044" y="53497"/>
                  </a:cubicBezTo>
                  <a:cubicBezTo>
                    <a:pt x="17975" y="53656"/>
                    <a:pt x="17905" y="53818"/>
                    <a:pt x="17840" y="53977"/>
                  </a:cubicBezTo>
                  <a:lnTo>
                    <a:pt x="17788" y="54109"/>
                  </a:lnTo>
                  <a:cubicBezTo>
                    <a:pt x="17546" y="54703"/>
                    <a:pt x="17245" y="55446"/>
                    <a:pt x="17487" y="56079"/>
                  </a:cubicBezTo>
                  <a:cubicBezTo>
                    <a:pt x="17511" y="56144"/>
                    <a:pt x="17567" y="56196"/>
                    <a:pt x="17636" y="56217"/>
                  </a:cubicBezTo>
                  <a:cubicBezTo>
                    <a:pt x="17670" y="56228"/>
                    <a:pt x="17707" y="56235"/>
                    <a:pt x="17744" y="56235"/>
                  </a:cubicBezTo>
                  <a:cubicBezTo>
                    <a:pt x="17752" y="56235"/>
                    <a:pt x="17759" y="56235"/>
                    <a:pt x="17767" y="56234"/>
                  </a:cubicBezTo>
                  <a:cubicBezTo>
                    <a:pt x="18296" y="56234"/>
                    <a:pt x="19495" y="55615"/>
                    <a:pt x="19509" y="55605"/>
                  </a:cubicBezTo>
                  <a:cubicBezTo>
                    <a:pt x="21759" y="54271"/>
                    <a:pt x="23000" y="51893"/>
                    <a:pt x="23985" y="49771"/>
                  </a:cubicBezTo>
                  <a:cubicBezTo>
                    <a:pt x="24386" y="48907"/>
                    <a:pt x="24925" y="48167"/>
                    <a:pt x="25492" y="47383"/>
                  </a:cubicBezTo>
                  <a:cubicBezTo>
                    <a:pt x="25713" y="47082"/>
                    <a:pt x="25938" y="46778"/>
                    <a:pt x="26148" y="46463"/>
                  </a:cubicBezTo>
                  <a:cubicBezTo>
                    <a:pt x="27109" y="45064"/>
                    <a:pt x="27265" y="43657"/>
                    <a:pt x="27296" y="42465"/>
                  </a:cubicBezTo>
                  <a:cubicBezTo>
                    <a:pt x="27296" y="42451"/>
                    <a:pt x="27296" y="42441"/>
                    <a:pt x="27292" y="42430"/>
                  </a:cubicBezTo>
                  <a:cubicBezTo>
                    <a:pt x="27165" y="41829"/>
                    <a:pt x="27016" y="41034"/>
                    <a:pt x="26981" y="40232"/>
                  </a:cubicBezTo>
                  <a:cubicBezTo>
                    <a:pt x="26929" y="38984"/>
                    <a:pt x="27126" y="37851"/>
                    <a:pt x="27579" y="36765"/>
                  </a:cubicBezTo>
                  <a:cubicBezTo>
                    <a:pt x="27752" y="36347"/>
                    <a:pt x="27949" y="35929"/>
                    <a:pt x="28139" y="35528"/>
                  </a:cubicBezTo>
                  <a:cubicBezTo>
                    <a:pt x="28423" y="34927"/>
                    <a:pt x="28716" y="34308"/>
                    <a:pt x="28934" y="33690"/>
                  </a:cubicBezTo>
                  <a:cubicBezTo>
                    <a:pt x="28948" y="33665"/>
                    <a:pt x="28955" y="33641"/>
                    <a:pt x="28951" y="33617"/>
                  </a:cubicBezTo>
                  <a:cubicBezTo>
                    <a:pt x="28941" y="32663"/>
                    <a:pt x="28893" y="31792"/>
                    <a:pt x="28817" y="30959"/>
                  </a:cubicBezTo>
                  <a:cubicBezTo>
                    <a:pt x="28807" y="30887"/>
                    <a:pt x="28744" y="30831"/>
                    <a:pt x="28670" y="30831"/>
                  </a:cubicBezTo>
                  <a:cubicBezTo>
                    <a:pt x="28666" y="30831"/>
                    <a:pt x="28662" y="30831"/>
                    <a:pt x="28658" y="30831"/>
                  </a:cubicBezTo>
                  <a:cubicBezTo>
                    <a:pt x="28357" y="30855"/>
                    <a:pt x="28015" y="31028"/>
                    <a:pt x="27742" y="31170"/>
                  </a:cubicBezTo>
                  <a:lnTo>
                    <a:pt x="27597" y="31243"/>
                  </a:lnTo>
                  <a:cubicBezTo>
                    <a:pt x="27467" y="31306"/>
                    <a:pt x="27318" y="31347"/>
                    <a:pt x="27169" y="31347"/>
                  </a:cubicBezTo>
                  <a:cubicBezTo>
                    <a:pt x="26952" y="31347"/>
                    <a:pt x="26735" y="31259"/>
                    <a:pt x="26577" y="31021"/>
                  </a:cubicBezTo>
                  <a:cubicBezTo>
                    <a:pt x="26397" y="30752"/>
                    <a:pt x="26294" y="30458"/>
                    <a:pt x="26179" y="30150"/>
                  </a:cubicBezTo>
                  <a:cubicBezTo>
                    <a:pt x="26148" y="30064"/>
                    <a:pt x="26117" y="29978"/>
                    <a:pt x="26083" y="29888"/>
                  </a:cubicBezTo>
                  <a:cubicBezTo>
                    <a:pt x="25865" y="29314"/>
                    <a:pt x="25481" y="28730"/>
                    <a:pt x="24918" y="28097"/>
                  </a:cubicBezTo>
                  <a:cubicBezTo>
                    <a:pt x="24762" y="27925"/>
                    <a:pt x="24600" y="27755"/>
                    <a:pt x="24438" y="27589"/>
                  </a:cubicBezTo>
                  <a:cubicBezTo>
                    <a:pt x="24092" y="27233"/>
                    <a:pt x="23739" y="26867"/>
                    <a:pt x="23473" y="26449"/>
                  </a:cubicBezTo>
                  <a:cubicBezTo>
                    <a:pt x="23145" y="25930"/>
                    <a:pt x="22976" y="25512"/>
                    <a:pt x="23228" y="25132"/>
                  </a:cubicBezTo>
                  <a:cubicBezTo>
                    <a:pt x="23340" y="24961"/>
                    <a:pt x="23591" y="24857"/>
                    <a:pt x="23817" y="24857"/>
                  </a:cubicBezTo>
                  <a:cubicBezTo>
                    <a:pt x="23925" y="24857"/>
                    <a:pt x="24027" y="24880"/>
                    <a:pt x="24106" y="24932"/>
                  </a:cubicBezTo>
                  <a:cubicBezTo>
                    <a:pt x="24897" y="25447"/>
                    <a:pt x="25309" y="26459"/>
                    <a:pt x="25703" y="27437"/>
                  </a:cubicBezTo>
                  <a:cubicBezTo>
                    <a:pt x="25837" y="27773"/>
                    <a:pt x="25965" y="28087"/>
                    <a:pt x="26107" y="28377"/>
                  </a:cubicBezTo>
                  <a:cubicBezTo>
                    <a:pt x="26308" y="28792"/>
                    <a:pt x="26703" y="29605"/>
                    <a:pt x="27356" y="29605"/>
                  </a:cubicBezTo>
                  <a:cubicBezTo>
                    <a:pt x="27443" y="29605"/>
                    <a:pt x="27535" y="29591"/>
                    <a:pt x="27631" y="29559"/>
                  </a:cubicBezTo>
                  <a:cubicBezTo>
                    <a:pt x="28063" y="29414"/>
                    <a:pt x="28347" y="29034"/>
                    <a:pt x="28467" y="28429"/>
                  </a:cubicBezTo>
                  <a:cubicBezTo>
                    <a:pt x="28471" y="28412"/>
                    <a:pt x="28471" y="28391"/>
                    <a:pt x="28467" y="28374"/>
                  </a:cubicBezTo>
                  <a:cubicBezTo>
                    <a:pt x="28153" y="26525"/>
                    <a:pt x="27690" y="24707"/>
                    <a:pt x="27082" y="22930"/>
                  </a:cubicBezTo>
                  <a:cubicBezTo>
                    <a:pt x="27054" y="22879"/>
                    <a:pt x="27006" y="22841"/>
                    <a:pt x="26947" y="22830"/>
                  </a:cubicBezTo>
                  <a:cubicBezTo>
                    <a:pt x="26923" y="22823"/>
                    <a:pt x="26898" y="22820"/>
                    <a:pt x="26874" y="22816"/>
                  </a:cubicBezTo>
                  <a:cubicBezTo>
                    <a:pt x="26817" y="22815"/>
                    <a:pt x="26758" y="22814"/>
                    <a:pt x="26699" y="22814"/>
                  </a:cubicBezTo>
                  <a:cubicBezTo>
                    <a:pt x="26639" y="22814"/>
                    <a:pt x="26579" y="22815"/>
                    <a:pt x="26518" y="22816"/>
                  </a:cubicBezTo>
                  <a:cubicBezTo>
                    <a:pt x="26451" y="22818"/>
                    <a:pt x="26383" y="22819"/>
                    <a:pt x="26315" y="22819"/>
                  </a:cubicBezTo>
                  <a:cubicBezTo>
                    <a:pt x="26188" y="22819"/>
                    <a:pt x="26064" y="22814"/>
                    <a:pt x="25951" y="22789"/>
                  </a:cubicBezTo>
                  <a:cubicBezTo>
                    <a:pt x="25474" y="22692"/>
                    <a:pt x="24870" y="22381"/>
                    <a:pt x="24686" y="21994"/>
                  </a:cubicBezTo>
                  <a:cubicBezTo>
                    <a:pt x="24593" y="21793"/>
                    <a:pt x="24579" y="21534"/>
                    <a:pt x="24659" y="21354"/>
                  </a:cubicBezTo>
                  <a:cubicBezTo>
                    <a:pt x="24711" y="21233"/>
                    <a:pt x="24814" y="21144"/>
                    <a:pt x="24939" y="21106"/>
                  </a:cubicBezTo>
                  <a:cubicBezTo>
                    <a:pt x="24989" y="21090"/>
                    <a:pt x="25039" y="21083"/>
                    <a:pt x="25090" y="21083"/>
                  </a:cubicBezTo>
                  <a:cubicBezTo>
                    <a:pt x="25229" y="21083"/>
                    <a:pt x="25367" y="21134"/>
                    <a:pt x="25502" y="21185"/>
                  </a:cubicBezTo>
                  <a:cubicBezTo>
                    <a:pt x="25623" y="21229"/>
                    <a:pt x="25744" y="21273"/>
                    <a:pt x="25862" y="21273"/>
                  </a:cubicBezTo>
                  <a:cubicBezTo>
                    <a:pt x="25919" y="21273"/>
                    <a:pt x="25975" y="21263"/>
                    <a:pt x="26031" y="21237"/>
                  </a:cubicBezTo>
                  <a:cubicBezTo>
                    <a:pt x="26141" y="21185"/>
                    <a:pt x="26224" y="21081"/>
                    <a:pt x="26280" y="20919"/>
                  </a:cubicBezTo>
                  <a:cubicBezTo>
                    <a:pt x="26294" y="20884"/>
                    <a:pt x="26290" y="20846"/>
                    <a:pt x="26276" y="20815"/>
                  </a:cubicBezTo>
                  <a:cubicBezTo>
                    <a:pt x="21693" y="9883"/>
                    <a:pt x="11857" y="2041"/>
                    <a:pt x="182" y="2"/>
                  </a:cubicBezTo>
                  <a:cubicBezTo>
                    <a:pt x="174" y="1"/>
                    <a:pt x="165" y="0"/>
                    <a:pt x="157" y="0"/>
                  </a:cubicBezTo>
                  <a:close/>
                </a:path>
              </a:pathLst>
            </a:custGeom>
            <a:solidFill>
              <a:srgbClr val="7ECCC6"/>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6" name="Google Shape;2666;p152"/>
            <p:cNvSpPr/>
            <p:nvPr/>
          </p:nvSpPr>
          <p:spPr>
            <a:xfrm>
              <a:off x="778325" y="1075250"/>
              <a:ext cx="842975" cy="1621675"/>
            </a:xfrm>
            <a:custGeom>
              <a:rect b="b" l="l" r="r" t="t"/>
              <a:pathLst>
                <a:path extrusionOk="0" h="64867" w="33719">
                  <a:moveTo>
                    <a:pt x="19649" y="1"/>
                  </a:moveTo>
                  <a:cubicBezTo>
                    <a:pt x="19634" y="1"/>
                    <a:pt x="19619" y="3"/>
                    <a:pt x="19603" y="8"/>
                  </a:cubicBezTo>
                  <a:cubicBezTo>
                    <a:pt x="17139" y="776"/>
                    <a:pt x="14765" y="1819"/>
                    <a:pt x="12532" y="3119"/>
                  </a:cubicBezTo>
                  <a:cubicBezTo>
                    <a:pt x="12484" y="3153"/>
                    <a:pt x="12460" y="3216"/>
                    <a:pt x="12466" y="3274"/>
                  </a:cubicBezTo>
                  <a:cubicBezTo>
                    <a:pt x="12487" y="4031"/>
                    <a:pt x="11786" y="4622"/>
                    <a:pt x="11222" y="5096"/>
                  </a:cubicBezTo>
                  <a:cubicBezTo>
                    <a:pt x="10289" y="5880"/>
                    <a:pt x="9629" y="6672"/>
                    <a:pt x="9142" y="7584"/>
                  </a:cubicBezTo>
                  <a:cubicBezTo>
                    <a:pt x="8623" y="8555"/>
                    <a:pt x="8126" y="9423"/>
                    <a:pt x="7299" y="10163"/>
                  </a:cubicBezTo>
                  <a:cubicBezTo>
                    <a:pt x="6401" y="10968"/>
                    <a:pt x="5647" y="11835"/>
                    <a:pt x="4853" y="12755"/>
                  </a:cubicBezTo>
                  <a:lnTo>
                    <a:pt x="4614" y="13028"/>
                  </a:lnTo>
                  <a:cubicBezTo>
                    <a:pt x="4514" y="13145"/>
                    <a:pt x="4407" y="13263"/>
                    <a:pt x="4300" y="13380"/>
                  </a:cubicBezTo>
                  <a:cubicBezTo>
                    <a:pt x="3840" y="13892"/>
                    <a:pt x="3363" y="14417"/>
                    <a:pt x="3093" y="15053"/>
                  </a:cubicBezTo>
                  <a:cubicBezTo>
                    <a:pt x="2858" y="15596"/>
                    <a:pt x="2689" y="16204"/>
                    <a:pt x="2554" y="16964"/>
                  </a:cubicBezTo>
                  <a:cubicBezTo>
                    <a:pt x="2340" y="18191"/>
                    <a:pt x="2115" y="19297"/>
                    <a:pt x="1583" y="20355"/>
                  </a:cubicBezTo>
                  <a:cubicBezTo>
                    <a:pt x="1476" y="20569"/>
                    <a:pt x="1365" y="20780"/>
                    <a:pt x="1258" y="20994"/>
                  </a:cubicBezTo>
                  <a:cubicBezTo>
                    <a:pt x="950" y="21589"/>
                    <a:pt x="636" y="22204"/>
                    <a:pt x="370" y="22836"/>
                  </a:cubicBezTo>
                  <a:lnTo>
                    <a:pt x="339" y="22909"/>
                  </a:lnTo>
                  <a:cubicBezTo>
                    <a:pt x="228" y="23168"/>
                    <a:pt x="114" y="23438"/>
                    <a:pt x="48" y="23718"/>
                  </a:cubicBezTo>
                  <a:cubicBezTo>
                    <a:pt x="0" y="23922"/>
                    <a:pt x="83" y="24101"/>
                    <a:pt x="259" y="24170"/>
                  </a:cubicBezTo>
                  <a:cubicBezTo>
                    <a:pt x="312" y="24190"/>
                    <a:pt x="367" y="24200"/>
                    <a:pt x="421" y="24200"/>
                  </a:cubicBezTo>
                  <a:cubicBezTo>
                    <a:pt x="582" y="24200"/>
                    <a:pt x="737" y="24115"/>
                    <a:pt x="823" y="23970"/>
                  </a:cubicBezTo>
                  <a:cubicBezTo>
                    <a:pt x="885" y="23866"/>
                    <a:pt x="944" y="23759"/>
                    <a:pt x="1002" y="23652"/>
                  </a:cubicBezTo>
                  <a:cubicBezTo>
                    <a:pt x="1089" y="23489"/>
                    <a:pt x="1182" y="23334"/>
                    <a:pt x="1282" y="23182"/>
                  </a:cubicBezTo>
                  <a:cubicBezTo>
                    <a:pt x="1293" y="23168"/>
                    <a:pt x="1306" y="23161"/>
                    <a:pt x="1324" y="23158"/>
                  </a:cubicBezTo>
                  <a:cubicBezTo>
                    <a:pt x="1325" y="23157"/>
                    <a:pt x="1326" y="23156"/>
                    <a:pt x="1327" y="23156"/>
                  </a:cubicBezTo>
                  <a:cubicBezTo>
                    <a:pt x="1332" y="23156"/>
                    <a:pt x="1340" y="23162"/>
                    <a:pt x="1348" y="23175"/>
                  </a:cubicBezTo>
                  <a:cubicBezTo>
                    <a:pt x="1884" y="24039"/>
                    <a:pt x="1732" y="24965"/>
                    <a:pt x="1573" y="25940"/>
                  </a:cubicBezTo>
                  <a:cubicBezTo>
                    <a:pt x="1545" y="26106"/>
                    <a:pt x="1517" y="26275"/>
                    <a:pt x="1493" y="26441"/>
                  </a:cubicBezTo>
                  <a:cubicBezTo>
                    <a:pt x="1344" y="27481"/>
                    <a:pt x="1448" y="28224"/>
                    <a:pt x="1870" y="29002"/>
                  </a:cubicBezTo>
                  <a:cubicBezTo>
                    <a:pt x="1998" y="29244"/>
                    <a:pt x="2119" y="29496"/>
                    <a:pt x="2236" y="29742"/>
                  </a:cubicBezTo>
                  <a:cubicBezTo>
                    <a:pt x="2412" y="30108"/>
                    <a:pt x="2592" y="30488"/>
                    <a:pt x="2810" y="30844"/>
                  </a:cubicBezTo>
                  <a:cubicBezTo>
                    <a:pt x="3256" y="31580"/>
                    <a:pt x="3944" y="32109"/>
                    <a:pt x="4611" y="32624"/>
                  </a:cubicBezTo>
                  <a:cubicBezTo>
                    <a:pt x="5150" y="33039"/>
                    <a:pt x="5710" y="33471"/>
                    <a:pt x="6131" y="34007"/>
                  </a:cubicBezTo>
                  <a:cubicBezTo>
                    <a:pt x="6415" y="34359"/>
                    <a:pt x="6636" y="34757"/>
                    <a:pt x="6791" y="35182"/>
                  </a:cubicBezTo>
                  <a:cubicBezTo>
                    <a:pt x="6850" y="35355"/>
                    <a:pt x="6902" y="35534"/>
                    <a:pt x="6957" y="35728"/>
                  </a:cubicBezTo>
                  <a:cubicBezTo>
                    <a:pt x="7120" y="36305"/>
                    <a:pt x="7289" y="36899"/>
                    <a:pt x="7732" y="37318"/>
                  </a:cubicBezTo>
                  <a:cubicBezTo>
                    <a:pt x="8174" y="37739"/>
                    <a:pt x="8623" y="37808"/>
                    <a:pt x="9100" y="37884"/>
                  </a:cubicBezTo>
                  <a:cubicBezTo>
                    <a:pt x="9245" y="37909"/>
                    <a:pt x="9401" y="37933"/>
                    <a:pt x="9556" y="37971"/>
                  </a:cubicBezTo>
                  <a:cubicBezTo>
                    <a:pt x="9788" y="38023"/>
                    <a:pt x="10064" y="38113"/>
                    <a:pt x="10178" y="38316"/>
                  </a:cubicBezTo>
                  <a:cubicBezTo>
                    <a:pt x="10718" y="39288"/>
                    <a:pt x="10102" y="40252"/>
                    <a:pt x="9812" y="40622"/>
                  </a:cubicBezTo>
                  <a:cubicBezTo>
                    <a:pt x="8361" y="42474"/>
                    <a:pt x="8208" y="44178"/>
                    <a:pt x="9366" y="45675"/>
                  </a:cubicBezTo>
                  <a:lnTo>
                    <a:pt x="9529" y="45882"/>
                  </a:lnTo>
                  <a:cubicBezTo>
                    <a:pt x="9899" y="46355"/>
                    <a:pt x="10220" y="46767"/>
                    <a:pt x="10396" y="47337"/>
                  </a:cubicBezTo>
                  <a:cubicBezTo>
                    <a:pt x="10441" y="47493"/>
                    <a:pt x="10486" y="47648"/>
                    <a:pt x="10528" y="47800"/>
                  </a:cubicBezTo>
                  <a:cubicBezTo>
                    <a:pt x="10669" y="48312"/>
                    <a:pt x="10818" y="48837"/>
                    <a:pt x="11101" y="49317"/>
                  </a:cubicBezTo>
                  <a:cubicBezTo>
                    <a:pt x="11134" y="49366"/>
                    <a:pt x="11188" y="49393"/>
                    <a:pt x="11243" y="49393"/>
                  </a:cubicBezTo>
                  <a:cubicBezTo>
                    <a:pt x="11270" y="49393"/>
                    <a:pt x="11297" y="49386"/>
                    <a:pt x="11322" y="49373"/>
                  </a:cubicBezTo>
                  <a:cubicBezTo>
                    <a:pt x="11613" y="49691"/>
                    <a:pt x="11934" y="49967"/>
                    <a:pt x="12245" y="50237"/>
                  </a:cubicBezTo>
                  <a:cubicBezTo>
                    <a:pt x="13051" y="50938"/>
                    <a:pt x="13811" y="51598"/>
                    <a:pt x="13894" y="52794"/>
                  </a:cubicBezTo>
                  <a:cubicBezTo>
                    <a:pt x="13925" y="53251"/>
                    <a:pt x="13904" y="53721"/>
                    <a:pt x="13884" y="54177"/>
                  </a:cubicBezTo>
                  <a:cubicBezTo>
                    <a:pt x="13856" y="54719"/>
                    <a:pt x="13832" y="55283"/>
                    <a:pt x="13894" y="55836"/>
                  </a:cubicBezTo>
                  <a:cubicBezTo>
                    <a:pt x="13953" y="56347"/>
                    <a:pt x="13998" y="56873"/>
                    <a:pt x="14039" y="57377"/>
                  </a:cubicBezTo>
                  <a:cubicBezTo>
                    <a:pt x="14084" y="57854"/>
                    <a:pt x="14122" y="58335"/>
                    <a:pt x="14174" y="58812"/>
                  </a:cubicBezTo>
                  <a:cubicBezTo>
                    <a:pt x="14264" y="59617"/>
                    <a:pt x="14398" y="60571"/>
                    <a:pt x="14723" y="61532"/>
                  </a:cubicBezTo>
                  <a:cubicBezTo>
                    <a:pt x="14758" y="61625"/>
                    <a:pt x="14789" y="61725"/>
                    <a:pt x="14824" y="61829"/>
                  </a:cubicBezTo>
                  <a:cubicBezTo>
                    <a:pt x="15055" y="62551"/>
                    <a:pt x="15373" y="63540"/>
                    <a:pt x="15978" y="64010"/>
                  </a:cubicBezTo>
                  <a:cubicBezTo>
                    <a:pt x="16610" y="64504"/>
                    <a:pt x="17561" y="64856"/>
                    <a:pt x="18294" y="64867"/>
                  </a:cubicBezTo>
                  <a:lnTo>
                    <a:pt x="18321" y="64867"/>
                  </a:lnTo>
                  <a:cubicBezTo>
                    <a:pt x="18663" y="64867"/>
                    <a:pt x="18885" y="64777"/>
                    <a:pt x="18981" y="64594"/>
                  </a:cubicBezTo>
                  <a:cubicBezTo>
                    <a:pt x="19165" y="64255"/>
                    <a:pt x="18833" y="63768"/>
                    <a:pt x="18653" y="63508"/>
                  </a:cubicBezTo>
                  <a:lnTo>
                    <a:pt x="18612" y="63450"/>
                  </a:lnTo>
                  <a:cubicBezTo>
                    <a:pt x="18425" y="63177"/>
                    <a:pt x="18228" y="62893"/>
                    <a:pt x="18138" y="62589"/>
                  </a:cubicBezTo>
                  <a:cubicBezTo>
                    <a:pt x="17844" y="61639"/>
                    <a:pt x="18283" y="60833"/>
                    <a:pt x="19438" y="60204"/>
                  </a:cubicBezTo>
                  <a:cubicBezTo>
                    <a:pt x="19673" y="60076"/>
                    <a:pt x="19908" y="59956"/>
                    <a:pt x="20139" y="59835"/>
                  </a:cubicBezTo>
                  <a:cubicBezTo>
                    <a:pt x="20640" y="59568"/>
                    <a:pt x="21159" y="59295"/>
                    <a:pt x="21663" y="58984"/>
                  </a:cubicBezTo>
                  <a:cubicBezTo>
                    <a:pt x="21874" y="58856"/>
                    <a:pt x="22165" y="58773"/>
                    <a:pt x="22472" y="58687"/>
                  </a:cubicBezTo>
                  <a:cubicBezTo>
                    <a:pt x="23094" y="58507"/>
                    <a:pt x="23806" y="58307"/>
                    <a:pt x="23941" y="57619"/>
                  </a:cubicBezTo>
                  <a:cubicBezTo>
                    <a:pt x="23965" y="57491"/>
                    <a:pt x="23982" y="57360"/>
                    <a:pt x="24000" y="57218"/>
                  </a:cubicBezTo>
                  <a:cubicBezTo>
                    <a:pt x="24052" y="56797"/>
                    <a:pt x="24107" y="56358"/>
                    <a:pt x="24373" y="56085"/>
                  </a:cubicBezTo>
                  <a:cubicBezTo>
                    <a:pt x="24773" y="55675"/>
                    <a:pt x="25247" y="55613"/>
                    <a:pt x="25775" y="55613"/>
                  </a:cubicBezTo>
                  <a:cubicBezTo>
                    <a:pt x="25827" y="55613"/>
                    <a:pt x="25879" y="55614"/>
                    <a:pt x="25932" y="55615"/>
                  </a:cubicBezTo>
                  <a:lnTo>
                    <a:pt x="26029" y="55615"/>
                  </a:lnTo>
                  <a:cubicBezTo>
                    <a:pt x="26112" y="55616"/>
                    <a:pt x="26200" y="55618"/>
                    <a:pt x="26292" y="55618"/>
                  </a:cubicBezTo>
                  <a:cubicBezTo>
                    <a:pt x="26778" y="55618"/>
                    <a:pt x="27346" y="55569"/>
                    <a:pt x="27698" y="55196"/>
                  </a:cubicBezTo>
                  <a:cubicBezTo>
                    <a:pt x="27764" y="55127"/>
                    <a:pt x="27822" y="55058"/>
                    <a:pt x="27881" y="54986"/>
                  </a:cubicBezTo>
                  <a:cubicBezTo>
                    <a:pt x="27988" y="54851"/>
                    <a:pt x="28109" y="54726"/>
                    <a:pt x="28244" y="54619"/>
                  </a:cubicBezTo>
                  <a:cubicBezTo>
                    <a:pt x="28296" y="54581"/>
                    <a:pt x="28351" y="54543"/>
                    <a:pt x="28406" y="54505"/>
                  </a:cubicBezTo>
                  <a:cubicBezTo>
                    <a:pt x="28766" y="54253"/>
                    <a:pt x="29139" y="53987"/>
                    <a:pt x="29243" y="53479"/>
                  </a:cubicBezTo>
                  <a:cubicBezTo>
                    <a:pt x="29298" y="53192"/>
                    <a:pt x="29326" y="52901"/>
                    <a:pt x="29333" y="52611"/>
                  </a:cubicBezTo>
                  <a:cubicBezTo>
                    <a:pt x="29340" y="52494"/>
                    <a:pt x="29346" y="52376"/>
                    <a:pt x="29353" y="52255"/>
                  </a:cubicBezTo>
                  <a:cubicBezTo>
                    <a:pt x="29426" y="51353"/>
                    <a:pt x="29737" y="50755"/>
                    <a:pt x="30335" y="50372"/>
                  </a:cubicBezTo>
                  <a:cubicBezTo>
                    <a:pt x="30459" y="50292"/>
                    <a:pt x="30594" y="50213"/>
                    <a:pt x="30732" y="50133"/>
                  </a:cubicBezTo>
                  <a:cubicBezTo>
                    <a:pt x="31489" y="49694"/>
                    <a:pt x="32346" y="49196"/>
                    <a:pt x="32246" y="48122"/>
                  </a:cubicBezTo>
                  <a:cubicBezTo>
                    <a:pt x="32111" y="46660"/>
                    <a:pt x="30373" y="46276"/>
                    <a:pt x="29101" y="46000"/>
                  </a:cubicBezTo>
                  <a:cubicBezTo>
                    <a:pt x="28804" y="45934"/>
                    <a:pt x="28524" y="45872"/>
                    <a:pt x="28292" y="45802"/>
                  </a:cubicBezTo>
                  <a:cubicBezTo>
                    <a:pt x="27591" y="45599"/>
                    <a:pt x="26899" y="45294"/>
                    <a:pt x="26232" y="45004"/>
                  </a:cubicBezTo>
                  <a:cubicBezTo>
                    <a:pt x="25845" y="44831"/>
                    <a:pt x="25441" y="44659"/>
                    <a:pt x="25040" y="44500"/>
                  </a:cubicBezTo>
                  <a:cubicBezTo>
                    <a:pt x="24487" y="44285"/>
                    <a:pt x="23962" y="44050"/>
                    <a:pt x="23661" y="43532"/>
                  </a:cubicBezTo>
                  <a:cubicBezTo>
                    <a:pt x="23592" y="43418"/>
                    <a:pt x="23526" y="43300"/>
                    <a:pt x="23461" y="43186"/>
                  </a:cubicBezTo>
                  <a:cubicBezTo>
                    <a:pt x="22908" y="42222"/>
                    <a:pt x="22337" y="41227"/>
                    <a:pt x="21245" y="40725"/>
                  </a:cubicBezTo>
                  <a:lnTo>
                    <a:pt x="21121" y="40670"/>
                  </a:lnTo>
                  <a:cubicBezTo>
                    <a:pt x="20388" y="40335"/>
                    <a:pt x="19693" y="40017"/>
                    <a:pt x="19102" y="39492"/>
                  </a:cubicBezTo>
                  <a:cubicBezTo>
                    <a:pt x="18943" y="39350"/>
                    <a:pt x="18791" y="39194"/>
                    <a:pt x="18629" y="39032"/>
                  </a:cubicBezTo>
                  <a:cubicBezTo>
                    <a:pt x="18301" y="38700"/>
                    <a:pt x="17965" y="38354"/>
                    <a:pt x="17557" y="38123"/>
                  </a:cubicBezTo>
                  <a:cubicBezTo>
                    <a:pt x="17167" y="37905"/>
                    <a:pt x="16752" y="37750"/>
                    <a:pt x="16351" y="37604"/>
                  </a:cubicBezTo>
                  <a:lnTo>
                    <a:pt x="16085" y="37508"/>
                  </a:lnTo>
                  <a:cubicBezTo>
                    <a:pt x="15480" y="37280"/>
                    <a:pt x="14989" y="36948"/>
                    <a:pt x="14471" y="36599"/>
                  </a:cubicBezTo>
                  <a:cubicBezTo>
                    <a:pt x="14298" y="36481"/>
                    <a:pt x="14119" y="36360"/>
                    <a:pt x="13935" y="36243"/>
                  </a:cubicBezTo>
                  <a:cubicBezTo>
                    <a:pt x="13653" y="36064"/>
                    <a:pt x="13224" y="35791"/>
                    <a:pt x="12777" y="35791"/>
                  </a:cubicBezTo>
                  <a:cubicBezTo>
                    <a:pt x="12490" y="35791"/>
                    <a:pt x="12195" y="35904"/>
                    <a:pt x="11927" y="36225"/>
                  </a:cubicBezTo>
                  <a:cubicBezTo>
                    <a:pt x="11875" y="36291"/>
                    <a:pt x="11820" y="36357"/>
                    <a:pt x="11768" y="36422"/>
                  </a:cubicBezTo>
                  <a:cubicBezTo>
                    <a:pt x="11596" y="36640"/>
                    <a:pt x="11430" y="36844"/>
                    <a:pt x="11229" y="37017"/>
                  </a:cubicBezTo>
                  <a:cubicBezTo>
                    <a:pt x="11103" y="37125"/>
                    <a:pt x="10937" y="37199"/>
                    <a:pt x="10768" y="37199"/>
                  </a:cubicBezTo>
                  <a:cubicBezTo>
                    <a:pt x="10645" y="37199"/>
                    <a:pt x="10521" y="37160"/>
                    <a:pt x="10410" y="37065"/>
                  </a:cubicBezTo>
                  <a:cubicBezTo>
                    <a:pt x="9937" y="36657"/>
                    <a:pt x="9570" y="36526"/>
                    <a:pt x="9014" y="36416"/>
                  </a:cubicBezTo>
                  <a:cubicBezTo>
                    <a:pt x="8827" y="36378"/>
                    <a:pt x="8589" y="36139"/>
                    <a:pt x="8506" y="35949"/>
                  </a:cubicBezTo>
                  <a:cubicBezTo>
                    <a:pt x="8333" y="35572"/>
                    <a:pt x="8274" y="35278"/>
                    <a:pt x="8309" y="34957"/>
                  </a:cubicBezTo>
                  <a:cubicBezTo>
                    <a:pt x="8323" y="34815"/>
                    <a:pt x="8354" y="34660"/>
                    <a:pt x="8388" y="34494"/>
                  </a:cubicBezTo>
                  <a:cubicBezTo>
                    <a:pt x="8471" y="34083"/>
                    <a:pt x="8564" y="33616"/>
                    <a:pt x="8416" y="33226"/>
                  </a:cubicBezTo>
                  <a:cubicBezTo>
                    <a:pt x="8243" y="32776"/>
                    <a:pt x="7890" y="32576"/>
                    <a:pt x="7552" y="32379"/>
                  </a:cubicBezTo>
                  <a:cubicBezTo>
                    <a:pt x="7303" y="32237"/>
                    <a:pt x="7068" y="32102"/>
                    <a:pt x="6912" y="31874"/>
                  </a:cubicBezTo>
                  <a:cubicBezTo>
                    <a:pt x="6715" y="31594"/>
                    <a:pt x="6750" y="31297"/>
                    <a:pt x="7026" y="30855"/>
                  </a:cubicBezTo>
                  <a:cubicBezTo>
                    <a:pt x="7040" y="30834"/>
                    <a:pt x="7047" y="30810"/>
                    <a:pt x="7054" y="30782"/>
                  </a:cubicBezTo>
                  <a:cubicBezTo>
                    <a:pt x="7123" y="30671"/>
                    <a:pt x="7199" y="30561"/>
                    <a:pt x="7279" y="30450"/>
                  </a:cubicBezTo>
                  <a:cubicBezTo>
                    <a:pt x="7420" y="30250"/>
                    <a:pt x="7569" y="30042"/>
                    <a:pt x="7673" y="29814"/>
                  </a:cubicBezTo>
                  <a:cubicBezTo>
                    <a:pt x="7797" y="29531"/>
                    <a:pt x="7752" y="29279"/>
                    <a:pt x="7552" y="29116"/>
                  </a:cubicBezTo>
                  <a:cubicBezTo>
                    <a:pt x="7419" y="29011"/>
                    <a:pt x="7227" y="28958"/>
                    <a:pt x="7033" y="28958"/>
                  </a:cubicBezTo>
                  <a:cubicBezTo>
                    <a:pt x="6840" y="28958"/>
                    <a:pt x="6645" y="29011"/>
                    <a:pt x="6505" y="29116"/>
                  </a:cubicBezTo>
                  <a:cubicBezTo>
                    <a:pt x="6387" y="29209"/>
                    <a:pt x="6276" y="29310"/>
                    <a:pt x="6176" y="29420"/>
                  </a:cubicBezTo>
                  <a:lnTo>
                    <a:pt x="6079" y="29514"/>
                  </a:lnTo>
                  <a:cubicBezTo>
                    <a:pt x="5834" y="29759"/>
                    <a:pt x="5599" y="29882"/>
                    <a:pt x="5379" y="29882"/>
                  </a:cubicBezTo>
                  <a:cubicBezTo>
                    <a:pt x="5282" y="29882"/>
                    <a:pt x="5188" y="29858"/>
                    <a:pt x="5098" y="29811"/>
                  </a:cubicBezTo>
                  <a:cubicBezTo>
                    <a:pt x="4206" y="29344"/>
                    <a:pt x="4507" y="28065"/>
                    <a:pt x="4752" y="27036"/>
                  </a:cubicBezTo>
                  <a:cubicBezTo>
                    <a:pt x="4825" y="26731"/>
                    <a:pt x="4894" y="26445"/>
                    <a:pt x="4925" y="26203"/>
                  </a:cubicBezTo>
                  <a:lnTo>
                    <a:pt x="4946" y="26051"/>
                  </a:lnTo>
                  <a:cubicBezTo>
                    <a:pt x="5005" y="25549"/>
                    <a:pt x="5081" y="24927"/>
                    <a:pt x="5475" y="24640"/>
                  </a:cubicBezTo>
                  <a:cubicBezTo>
                    <a:pt x="5754" y="24436"/>
                    <a:pt x="6153" y="24326"/>
                    <a:pt x="6539" y="24326"/>
                  </a:cubicBezTo>
                  <a:cubicBezTo>
                    <a:pt x="6742" y="24326"/>
                    <a:pt x="6940" y="24356"/>
                    <a:pt x="7116" y="24419"/>
                  </a:cubicBezTo>
                  <a:cubicBezTo>
                    <a:pt x="7217" y="24457"/>
                    <a:pt x="7268" y="24537"/>
                    <a:pt x="7341" y="24661"/>
                  </a:cubicBezTo>
                  <a:cubicBezTo>
                    <a:pt x="7369" y="24710"/>
                    <a:pt x="7396" y="24758"/>
                    <a:pt x="7427" y="24803"/>
                  </a:cubicBezTo>
                  <a:cubicBezTo>
                    <a:pt x="7599" y="25045"/>
                    <a:pt x="7830" y="25119"/>
                    <a:pt x="8068" y="25119"/>
                  </a:cubicBezTo>
                  <a:cubicBezTo>
                    <a:pt x="8289" y="25119"/>
                    <a:pt x="8516" y="25055"/>
                    <a:pt x="8710" y="25000"/>
                  </a:cubicBezTo>
                  <a:cubicBezTo>
                    <a:pt x="8793" y="24979"/>
                    <a:pt x="8869" y="24958"/>
                    <a:pt x="8941" y="24941"/>
                  </a:cubicBezTo>
                  <a:cubicBezTo>
                    <a:pt x="8987" y="24931"/>
                    <a:pt x="9033" y="24926"/>
                    <a:pt x="9079" y="24926"/>
                  </a:cubicBezTo>
                  <a:cubicBezTo>
                    <a:pt x="9422" y="24926"/>
                    <a:pt x="9750" y="25195"/>
                    <a:pt x="9902" y="25487"/>
                  </a:cubicBezTo>
                  <a:cubicBezTo>
                    <a:pt x="10130" y="25912"/>
                    <a:pt x="10213" y="26351"/>
                    <a:pt x="10303" y="26818"/>
                  </a:cubicBezTo>
                  <a:cubicBezTo>
                    <a:pt x="10324" y="26921"/>
                    <a:pt x="10344" y="27029"/>
                    <a:pt x="10365" y="27136"/>
                  </a:cubicBezTo>
                  <a:lnTo>
                    <a:pt x="10389" y="27250"/>
                  </a:lnTo>
                  <a:cubicBezTo>
                    <a:pt x="10445" y="27540"/>
                    <a:pt x="10510" y="27872"/>
                    <a:pt x="10676" y="28121"/>
                  </a:cubicBezTo>
                  <a:cubicBezTo>
                    <a:pt x="10693" y="28145"/>
                    <a:pt x="10718" y="28166"/>
                    <a:pt x="10745" y="28176"/>
                  </a:cubicBezTo>
                  <a:cubicBezTo>
                    <a:pt x="10924" y="28242"/>
                    <a:pt x="11077" y="28275"/>
                    <a:pt x="11205" y="28275"/>
                  </a:cubicBezTo>
                  <a:cubicBezTo>
                    <a:pt x="11318" y="28275"/>
                    <a:pt x="11413" y="28250"/>
                    <a:pt x="11492" y="28200"/>
                  </a:cubicBezTo>
                  <a:cubicBezTo>
                    <a:pt x="11620" y="28117"/>
                    <a:pt x="11692" y="27976"/>
                    <a:pt x="11706" y="27779"/>
                  </a:cubicBezTo>
                  <a:lnTo>
                    <a:pt x="11748" y="27281"/>
                  </a:lnTo>
                  <a:cubicBezTo>
                    <a:pt x="11730" y="27080"/>
                    <a:pt x="11703" y="26883"/>
                    <a:pt x="11661" y="26686"/>
                  </a:cubicBezTo>
                  <a:cubicBezTo>
                    <a:pt x="11561" y="26127"/>
                    <a:pt x="11471" y="25639"/>
                    <a:pt x="11858" y="25176"/>
                  </a:cubicBezTo>
                  <a:cubicBezTo>
                    <a:pt x="12342" y="24595"/>
                    <a:pt x="13061" y="24316"/>
                    <a:pt x="13759" y="24046"/>
                  </a:cubicBezTo>
                  <a:cubicBezTo>
                    <a:pt x="13856" y="24008"/>
                    <a:pt x="13953" y="23970"/>
                    <a:pt x="14049" y="23928"/>
                  </a:cubicBezTo>
                  <a:cubicBezTo>
                    <a:pt x="14720" y="23662"/>
                    <a:pt x="14882" y="23196"/>
                    <a:pt x="15038" y="22739"/>
                  </a:cubicBezTo>
                  <a:cubicBezTo>
                    <a:pt x="15117" y="22518"/>
                    <a:pt x="15197" y="22287"/>
                    <a:pt x="15335" y="22066"/>
                  </a:cubicBezTo>
                  <a:cubicBezTo>
                    <a:pt x="15515" y="21775"/>
                    <a:pt x="15833" y="21651"/>
                    <a:pt x="16168" y="21519"/>
                  </a:cubicBezTo>
                  <a:cubicBezTo>
                    <a:pt x="16372" y="21437"/>
                    <a:pt x="16583" y="21354"/>
                    <a:pt x="16773" y="21229"/>
                  </a:cubicBezTo>
                  <a:cubicBezTo>
                    <a:pt x="17011" y="21070"/>
                    <a:pt x="17243" y="20894"/>
                    <a:pt x="17471" y="20728"/>
                  </a:cubicBezTo>
                  <a:cubicBezTo>
                    <a:pt x="17879" y="20420"/>
                    <a:pt x="18301" y="20106"/>
                    <a:pt x="18753" y="19881"/>
                  </a:cubicBezTo>
                  <a:cubicBezTo>
                    <a:pt x="19013" y="19752"/>
                    <a:pt x="19264" y="19639"/>
                    <a:pt x="19475" y="19639"/>
                  </a:cubicBezTo>
                  <a:cubicBezTo>
                    <a:pt x="19607" y="19639"/>
                    <a:pt x="19723" y="19683"/>
                    <a:pt x="19814" y="19795"/>
                  </a:cubicBezTo>
                  <a:lnTo>
                    <a:pt x="19880" y="19871"/>
                  </a:lnTo>
                  <a:cubicBezTo>
                    <a:pt x="20073" y="20109"/>
                    <a:pt x="20273" y="20354"/>
                    <a:pt x="20647" y="20354"/>
                  </a:cubicBezTo>
                  <a:cubicBezTo>
                    <a:pt x="20735" y="20354"/>
                    <a:pt x="20832" y="20340"/>
                    <a:pt x="20941" y="20310"/>
                  </a:cubicBezTo>
                  <a:cubicBezTo>
                    <a:pt x="21515" y="20151"/>
                    <a:pt x="22019" y="19923"/>
                    <a:pt x="22424" y="19629"/>
                  </a:cubicBezTo>
                  <a:cubicBezTo>
                    <a:pt x="22489" y="19581"/>
                    <a:pt x="22545" y="19546"/>
                    <a:pt x="22583" y="19518"/>
                  </a:cubicBezTo>
                  <a:cubicBezTo>
                    <a:pt x="22669" y="19463"/>
                    <a:pt x="22749" y="19411"/>
                    <a:pt x="22735" y="19304"/>
                  </a:cubicBezTo>
                  <a:cubicBezTo>
                    <a:pt x="22718" y="19197"/>
                    <a:pt x="22624" y="19173"/>
                    <a:pt x="22548" y="19152"/>
                  </a:cubicBezTo>
                  <a:cubicBezTo>
                    <a:pt x="22503" y="19138"/>
                    <a:pt x="22441" y="19121"/>
                    <a:pt x="22362" y="19090"/>
                  </a:cubicBezTo>
                  <a:cubicBezTo>
                    <a:pt x="22227" y="19038"/>
                    <a:pt x="22092" y="18990"/>
                    <a:pt x="21954" y="18941"/>
                  </a:cubicBezTo>
                  <a:lnTo>
                    <a:pt x="21847" y="18903"/>
                  </a:lnTo>
                  <a:cubicBezTo>
                    <a:pt x="21643" y="18837"/>
                    <a:pt x="21439" y="18758"/>
                    <a:pt x="21242" y="18661"/>
                  </a:cubicBezTo>
                  <a:cubicBezTo>
                    <a:pt x="20820" y="18447"/>
                    <a:pt x="20620" y="18222"/>
                    <a:pt x="20640" y="18005"/>
                  </a:cubicBezTo>
                  <a:cubicBezTo>
                    <a:pt x="20685" y="17586"/>
                    <a:pt x="20993" y="17210"/>
                    <a:pt x="21484" y="16968"/>
                  </a:cubicBezTo>
                  <a:cubicBezTo>
                    <a:pt x="21798" y="16810"/>
                    <a:pt x="22143" y="16730"/>
                    <a:pt x="22464" y="16730"/>
                  </a:cubicBezTo>
                  <a:cubicBezTo>
                    <a:pt x="22745" y="16730"/>
                    <a:pt x="23008" y="16791"/>
                    <a:pt x="23215" y="16916"/>
                  </a:cubicBezTo>
                  <a:cubicBezTo>
                    <a:pt x="23450" y="17054"/>
                    <a:pt x="23564" y="17230"/>
                    <a:pt x="23640" y="17566"/>
                  </a:cubicBezTo>
                  <a:cubicBezTo>
                    <a:pt x="23823" y="18409"/>
                    <a:pt x="24245" y="18858"/>
                    <a:pt x="24954" y="18976"/>
                  </a:cubicBezTo>
                  <a:cubicBezTo>
                    <a:pt x="24963" y="18978"/>
                    <a:pt x="24972" y="18979"/>
                    <a:pt x="24981" y="18979"/>
                  </a:cubicBezTo>
                  <a:cubicBezTo>
                    <a:pt x="24996" y="18979"/>
                    <a:pt x="25010" y="18977"/>
                    <a:pt x="25023" y="18972"/>
                  </a:cubicBezTo>
                  <a:cubicBezTo>
                    <a:pt x="25507" y="18820"/>
                    <a:pt x="25749" y="18647"/>
                    <a:pt x="25790" y="18426"/>
                  </a:cubicBezTo>
                  <a:cubicBezTo>
                    <a:pt x="25821" y="18271"/>
                    <a:pt x="25742" y="18119"/>
                    <a:pt x="25552" y="17963"/>
                  </a:cubicBezTo>
                  <a:lnTo>
                    <a:pt x="25341" y="17801"/>
                  </a:lnTo>
                  <a:cubicBezTo>
                    <a:pt x="25209" y="17714"/>
                    <a:pt x="25082" y="17638"/>
                    <a:pt x="24950" y="17555"/>
                  </a:cubicBezTo>
                  <a:lnTo>
                    <a:pt x="24919" y="17538"/>
                  </a:lnTo>
                  <a:cubicBezTo>
                    <a:pt x="24722" y="17417"/>
                    <a:pt x="24518" y="17293"/>
                    <a:pt x="24359" y="17120"/>
                  </a:cubicBezTo>
                  <a:cubicBezTo>
                    <a:pt x="24110" y="16843"/>
                    <a:pt x="24235" y="16567"/>
                    <a:pt x="24466" y="16142"/>
                  </a:cubicBezTo>
                  <a:cubicBezTo>
                    <a:pt x="24660" y="15789"/>
                    <a:pt x="24878" y="15388"/>
                    <a:pt x="24601" y="15012"/>
                  </a:cubicBezTo>
                  <a:cubicBezTo>
                    <a:pt x="24466" y="14842"/>
                    <a:pt x="24311" y="14687"/>
                    <a:pt x="24141" y="14552"/>
                  </a:cubicBezTo>
                  <a:cubicBezTo>
                    <a:pt x="23868" y="14320"/>
                    <a:pt x="23654" y="14141"/>
                    <a:pt x="23654" y="13712"/>
                  </a:cubicBezTo>
                  <a:cubicBezTo>
                    <a:pt x="23716" y="13698"/>
                    <a:pt x="23765" y="13643"/>
                    <a:pt x="23768" y="13577"/>
                  </a:cubicBezTo>
                  <a:cubicBezTo>
                    <a:pt x="23782" y="13411"/>
                    <a:pt x="23803" y="13228"/>
                    <a:pt x="23827" y="13041"/>
                  </a:cubicBezTo>
                  <a:cubicBezTo>
                    <a:pt x="23900" y="12464"/>
                    <a:pt x="23982" y="11811"/>
                    <a:pt x="23779" y="11317"/>
                  </a:cubicBezTo>
                  <a:cubicBezTo>
                    <a:pt x="23747" y="11230"/>
                    <a:pt x="23678" y="11161"/>
                    <a:pt x="23588" y="11134"/>
                  </a:cubicBezTo>
                  <a:cubicBezTo>
                    <a:pt x="23558" y="11124"/>
                    <a:pt x="23527" y="11119"/>
                    <a:pt x="23496" y="11119"/>
                  </a:cubicBezTo>
                  <a:cubicBezTo>
                    <a:pt x="23341" y="11119"/>
                    <a:pt x="23172" y="11230"/>
                    <a:pt x="22994" y="11345"/>
                  </a:cubicBezTo>
                  <a:cubicBezTo>
                    <a:pt x="22848" y="11435"/>
                    <a:pt x="22657" y="11558"/>
                    <a:pt x="22543" y="11558"/>
                  </a:cubicBezTo>
                  <a:cubicBezTo>
                    <a:pt x="22522" y="11558"/>
                    <a:pt x="22504" y="11554"/>
                    <a:pt x="22489" y="11545"/>
                  </a:cubicBezTo>
                  <a:cubicBezTo>
                    <a:pt x="22341" y="11459"/>
                    <a:pt x="22258" y="11234"/>
                    <a:pt x="22189" y="11037"/>
                  </a:cubicBezTo>
                  <a:lnTo>
                    <a:pt x="22151" y="10937"/>
                  </a:lnTo>
                  <a:cubicBezTo>
                    <a:pt x="22109" y="10819"/>
                    <a:pt x="22137" y="10657"/>
                    <a:pt x="22171" y="10512"/>
                  </a:cubicBezTo>
                  <a:cubicBezTo>
                    <a:pt x="22234" y="10280"/>
                    <a:pt x="22154" y="10031"/>
                    <a:pt x="21968" y="9879"/>
                  </a:cubicBezTo>
                  <a:cubicBezTo>
                    <a:pt x="21757" y="9697"/>
                    <a:pt x="21415" y="9609"/>
                    <a:pt x="21122" y="9609"/>
                  </a:cubicBezTo>
                  <a:cubicBezTo>
                    <a:pt x="20982" y="9609"/>
                    <a:pt x="20853" y="9629"/>
                    <a:pt x="20754" y="9668"/>
                  </a:cubicBezTo>
                  <a:cubicBezTo>
                    <a:pt x="20018" y="9966"/>
                    <a:pt x="19794" y="10633"/>
                    <a:pt x="19579" y="11279"/>
                  </a:cubicBezTo>
                  <a:cubicBezTo>
                    <a:pt x="19445" y="11673"/>
                    <a:pt x="19320" y="12046"/>
                    <a:pt x="19085" y="12340"/>
                  </a:cubicBezTo>
                  <a:cubicBezTo>
                    <a:pt x="18912" y="12554"/>
                    <a:pt x="18708" y="12727"/>
                    <a:pt x="18491" y="12914"/>
                  </a:cubicBezTo>
                  <a:cubicBezTo>
                    <a:pt x="18294" y="13073"/>
                    <a:pt x="18110" y="13245"/>
                    <a:pt x="17938" y="13432"/>
                  </a:cubicBezTo>
                  <a:cubicBezTo>
                    <a:pt x="17792" y="13608"/>
                    <a:pt x="17658" y="13791"/>
                    <a:pt x="17537" y="13988"/>
                  </a:cubicBezTo>
                  <a:cubicBezTo>
                    <a:pt x="17419" y="14182"/>
                    <a:pt x="17284" y="14365"/>
                    <a:pt x="17136" y="14535"/>
                  </a:cubicBezTo>
                  <a:cubicBezTo>
                    <a:pt x="17013" y="14669"/>
                    <a:pt x="16856" y="14755"/>
                    <a:pt x="16745" y="14755"/>
                  </a:cubicBezTo>
                  <a:cubicBezTo>
                    <a:pt x="16728" y="14755"/>
                    <a:pt x="16712" y="14753"/>
                    <a:pt x="16697" y="14749"/>
                  </a:cubicBezTo>
                  <a:cubicBezTo>
                    <a:pt x="16604" y="14721"/>
                    <a:pt x="16566" y="14597"/>
                    <a:pt x="16552" y="14497"/>
                  </a:cubicBezTo>
                  <a:cubicBezTo>
                    <a:pt x="16493" y="14123"/>
                    <a:pt x="16489" y="13840"/>
                    <a:pt x="16628" y="13505"/>
                  </a:cubicBezTo>
                  <a:cubicBezTo>
                    <a:pt x="16686" y="13380"/>
                    <a:pt x="16752" y="13263"/>
                    <a:pt x="16828" y="13149"/>
                  </a:cubicBezTo>
                  <a:cubicBezTo>
                    <a:pt x="16994" y="12883"/>
                    <a:pt x="17184" y="12578"/>
                    <a:pt x="17136" y="12212"/>
                  </a:cubicBezTo>
                  <a:cubicBezTo>
                    <a:pt x="17094" y="11894"/>
                    <a:pt x="16991" y="11590"/>
                    <a:pt x="16890" y="11293"/>
                  </a:cubicBezTo>
                  <a:cubicBezTo>
                    <a:pt x="16711" y="10760"/>
                    <a:pt x="16538" y="10256"/>
                    <a:pt x="16742" y="9727"/>
                  </a:cubicBezTo>
                  <a:cubicBezTo>
                    <a:pt x="17011" y="9029"/>
                    <a:pt x="17858" y="8663"/>
                    <a:pt x="18556" y="8552"/>
                  </a:cubicBezTo>
                  <a:cubicBezTo>
                    <a:pt x="20011" y="8320"/>
                    <a:pt x="21321" y="7750"/>
                    <a:pt x="22241" y="6945"/>
                  </a:cubicBezTo>
                  <a:lnTo>
                    <a:pt x="22375" y="6824"/>
                  </a:lnTo>
                  <a:cubicBezTo>
                    <a:pt x="22770" y="6470"/>
                    <a:pt x="23181" y="6104"/>
                    <a:pt x="23685" y="6104"/>
                  </a:cubicBezTo>
                  <a:cubicBezTo>
                    <a:pt x="23741" y="6104"/>
                    <a:pt x="23799" y="6109"/>
                    <a:pt x="23858" y="6119"/>
                  </a:cubicBezTo>
                  <a:cubicBezTo>
                    <a:pt x="24003" y="6143"/>
                    <a:pt x="24179" y="6285"/>
                    <a:pt x="24314" y="6485"/>
                  </a:cubicBezTo>
                  <a:cubicBezTo>
                    <a:pt x="24459" y="6699"/>
                    <a:pt x="24529" y="6945"/>
                    <a:pt x="24491" y="7104"/>
                  </a:cubicBezTo>
                  <a:cubicBezTo>
                    <a:pt x="24411" y="7449"/>
                    <a:pt x="24145" y="7608"/>
                    <a:pt x="23844" y="7798"/>
                  </a:cubicBezTo>
                  <a:cubicBezTo>
                    <a:pt x="23644" y="7919"/>
                    <a:pt x="23440" y="8047"/>
                    <a:pt x="23277" y="8234"/>
                  </a:cubicBezTo>
                  <a:cubicBezTo>
                    <a:pt x="22773" y="8808"/>
                    <a:pt x="23098" y="9184"/>
                    <a:pt x="23208" y="9288"/>
                  </a:cubicBezTo>
                  <a:cubicBezTo>
                    <a:pt x="23393" y="9458"/>
                    <a:pt x="23685" y="9552"/>
                    <a:pt x="23989" y="9552"/>
                  </a:cubicBezTo>
                  <a:cubicBezTo>
                    <a:pt x="24317" y="9552"/>
                    <a:pt x="24658" y="9442"/>
                    <a:pt x="24891" y="9198"/>
                  </a:cubicBezTo>
                  <a:cubicBezTo>
                    <a:pt x="25275" y="8804"/>
                    <a:pt x="25520" y="8282"/>
                    <a:pt x="25648" y="7612"/>
                  </a:cubicBezTo>
                  <a:cubicBezTo>
                    <a:pt x="25735" y="7180"/>
                    <a:pt x="25704" y="6665"/>
                    <a:pt x="25676" y="6167"/>
                  </a:cubicBezTo>
                  <a:cubicBezTo>
                    <a:pt x="25610" y="4992"/>
                    <a:pt x="25545" y="3883"/>
                    <a:pt x="26789" y="3568"/>
                  </a:cubicBezTo>
                  <a:cubicBezTo>
                    <a:pt x="26931" y="3532"/>
                    <a:pt x="27066" y="3514"/>
                    <a:pt x="27193" y="3514"/>
                  </a:cubicBezTo>
                  <a:cubicBezTo>
                    <a:pt x="27527" y="3514"/>
                    <a:pt x="27806" y="3640"/>
                    <a:pt x="28026" y="3893"/>
                  </a:cubicBezTo>
                  <a:cubicBezTo>
                    <a:pt x="28548" y="4484"/>
                    <a:pt x="28586" y="5580"/>
                    <a:pt x="28323" y="6254"/>
                  </a:cubicBezTo>
                  <a:cubicBezTo>
                    <a:pt x="28223" y="6509"/>
                    <a:pt x="28109" y="6758"/>
                    <a:pt x="28002" y="7000"/>
                  </a:cubicBezTo>
                  <a:cubicBezTo>
                    <a:pt x="27667" y="7760"/>
                    <a:pt x="27345" y="8476"/>
                    <a:pt x="27332" y="9361"/>
                  </a:cubicBezTo>
                  <a:cubicBezTo>
                    <a:pt x="27318" y="10114"/>
                    <a:pt x="27345" y="10743"/>
                    <a:pt x="27850" y="11327"/>
                  </a:cubicBezTo>
                  <a:cubicBezTo>
                    <a:pt x="28469" y="12050"/>
                    <a:pt x="28984" y="12402"/>
                    <a:pt x="29419" y="12402"/>
                  </a:cubicBezTo>
                  <a:lnTo>
                    <a:pt x="29429" y="12402"/>
                  </a:lnTo>
                  <a:cubicBezTo>
                    <a:pt x="29661" y="12399"/>
                    <a:pt x="29858" y="12298"/>
                    <a:pt x="30020" y="12101"/>
                  </a:cubicBezTo>
                  <a:cubicBezTo>
                    <a:pt x="30249" y="11818"/>
                    <a:pt x="30342" y="11493"/>
                    <a:pt x="30432" y="11179"/>
                  </a:cubicBezTo>
                  <a:cubicBezTo>
                    <a:pt x="30511" y="10899"/>
                    <a:pt x="30587" y="10639"/>
                    <a:pt x="30746" y="10418"/>
                  </a:cubicBezTo>
                  <a:cubicBezTo>
                    <a:pt x="30957" y="10131"/>
                    <a:pt x="31216" y="9879"/>
                    <a:pt x="31513" y="9679"/>
                  </a:cubicBezTo>
                  <a:cubicBezTo>
                    <a:pt x="31659" y="9578"/>
                    <a:pt x="31818" y="9482"/>
                    <a:pt x="31984" y="9385"/>
                  </a:cubicBezTo>
                  <a:cubicBezTo>
                    <a:pt x="32796" y="8891"/>
                    <a:pt x="33719" y="8331"/>
                    <a:pt x="33618" y="7235"/>
                  </a:cubicBezTo>
                  <a:cubicBezTo>
                    <a:pt x="33598" y="7045"/>
                    <a:pt x="33580" y="6855"/>
                    <a:pt x="33563" y="6665"/>
                  </a:cubicBezTo>
                  <a:cubicBezTo>
                    <a:pt x="33397" y="4671"/>
                    <a:pt x="33224" y="2611"/>
                    <a:pt x="31596" y="1142"/>
                  </a:cubicBezTo>
                  <a:cubicBezTo>
                    <a:pt x="31614" y="1090"/>
                    <a:pt x="31600" y="1031"/>
                    <a:pt x="31562" y="993"/>
                  </a:cubicBezTo>
                  <a:cubicBezTo>
                    <a:pt x="31336" y="770"/>
                    <a:pt x="31088" y="691"/>
                    <a:pt x="30832" y="691"/>
                  </a:cubicBezTo>
                  <a:cubicBezTo>
                    <a:pt x="30489" y="691"/>
                    <a:pt x="30133" y="834"/>
                    <a:pt x="29803" y="969"/>
                  </a:cubicBezTo>
                  <a:cubicBezTo>
                    <a:pt x="29613" y="1052"/>
                    <a:pt x="29419" y="1121"/>
                    <a:pt x="29222" y="1180"/>
                  </a:cubicBezTo>
                  <a:cubicBezTo>
                    <a:pt x="28736" y="1308"/>
                    <a:pt x="28123" y="1448"/>
                    <a:pt x="27492" y="1448"/>
                  </a:cubicBezTo>
                  <a:cubicBezTo>
                    <a:pt x="27373" y="1448"/>
                    <a:pt x="27254" y="1443"/>
                    <a:pt x="27134" y="1432"/>
                  </a:cubicBezTo>
                  <a:cubicBezTo>
                    <a:pt x="26941" y="1415"/>
                    <a:pt x="26740" y="1387"/>
                    <a:pt x="26530" y="1353"/>
                  </a:cubicBezTo>
                  <a:cubicBezTo>
                    <a:pt x="26194" y="1302"/>
                    <a:pt x="25840" y="1248"/>
                    <a:pt x="25490" y="1248"/>
                  </a:cubicBezTo>
                  <a:cubicBezTo>
                    <a:pt x="25058" y="1248"/>
                    <a:pt x="24633" y="1330"/>
                    <a:pt x="24262" y="1602"/>
                  </a:cubicBezTo>
                  <a:cubicBezTo>
                    <a:pt x="23841" y="1913"/>
                    <a:pt x="24083" y="2300"/>
                    <a:pt x="24245" y="2552"/>
                  </a:cubicBezTo>
                  <a:cubicBezTo>
                    <a:pt x="24318" y="2673"/>
                    <a:pt x="24394" y="2794"/>
                    <a:pt x="24408" y="2891"/>
                  </a:cubicBezTo>
                  <a:cubicBezTo>
                    <a:pt x="24473" y="3375"/>
                    <a:pt x="24186" y="3862"/>
                    <a:pt x="23502" y="4418"/>
                  </a:cubicBezTo>
                  <a:lnTo>
                    <a:pt x="23450" y="4460"/>
                  </a:lnTo>
                  <a:cubicBezTo>
                    <a:pt x="23172" y="4686"/>
                    <a:pt x="22636" y="5129"/>
                    <a:pt x="22240" y="5129"/>
                  </a:cubicBezTo>
                  <a:cubicBezTo>
                    <a:pt x="22183" y="5129"/>
                    <a:pt x="22128" y="5120"/>
                    <a:pt x="22078" y="5099"/>
                  </a:cubicBezTo>
                  <a:cubicBezTo>
                    <a:pt x="21968" y="5054"/>
                    <a:pt x="21878" y="4968"/>
                    <a:pt x="21836" y="4854"/>
                  </a:cubicBezTo>
                  <a:cubicBezTo>
                    <a:pt x="21729" y="4574"/>
                    <a:pt x="21843" y="4159"/>
                    <a:pt x="21971" y="3890"/>
                  </a:cubicBezTo>
                  <a:cubicBezTo>
                    <a:pt x="22023" y="3779"/>
                    <a:pt x="22078" y="3672"/>
                    <a:pt x="22133" y="3568"/>
                  </a:cubicBezTo>
                  <a:cubicBezTo>
                    <a:pt x="22196" y="3451"/>
                    <a:pt x="22258" y="3330"/>
                    <a:pt x="22313" y="3212"/>
                  </a:cubicBezTo>
                  <a:cubicBezTo>
                    <a:pt x="22406" y="3036"/>
                    <a:pt x="22482" y="2849"/>
                    <a:pt x="22538" y="2656"/>
                  </a:cubicBezTo>
                  <a:cubicBezTo>
                    <a:pt x="22545" y="2632"/>
                    <a:pt x="22545" y="2604"/>
                    <a:pt x="22538" y="2580"/>
                  </a:cubicBezTo>
                  <a:cubicBezTo>
                    <a:pt x="22417" y="2113"/>
                    <a:pt x="22241" y="1847"/>
                    <a:pt x="22006" y="1764"/>
                  </a:cubicBezTo>
                  <a:cubicBezTo>
                    <a:pt x="21955" y="1747"/>
                    <a:pt x="21903" y="1738"/>
                    <a:pt x="21850" y="1738"/>
                  </a:cubicBezTo>
                  <a:cubicBezTo>
                    <a:pt x="21711" y="1738"/>
                    <a:pt x="21566" y="1797"/>
                    <a:pt x="21418" y="1909"/>
                  </a:cubicBezTo>
                  <a:cubicBezTo>
                    <a:pt x="20979" y="2213"/>
                    <a:pt x="20571" y="2559"/>
                    <a:pt x="20194" y="2939"/>
                  </a:cubicBezTo>
                  <a:cubicBezTo>
                    <a:pt x="20098" y="3038"/>
                    <a:pt x="20004" y="3086"/>
                    <a:pt x="19910" y="3086"/>
                  </a:cubicBezTo>
                  <a:cubicBezTo>
                    <a:pt x="19879" y="3086"/>
                    <a:pt x="19849" y="3081"/>
                    <a:pt x="19818" y="3070"/>
                  </a:cubicBezTo>
                  <a:cubicBezTo>
                    <a:pt x="19624" y="2998"/>
                    <a:pt x="19458" y="2725"/>
                    <a:pt x="19427" y="2417"/>
                  </a:cubicBezTo>
                  <a:cubicBezTo>
                    <a:pt x="19389" y="2051"/>
                    <a:pt x="19534" y="1747"/>
                    <a:pt x="19686" y="1422"/>
                  </a:cubicBezTo>
                  <a:cubicBezTo>
                    <a:pt x="19773" y="1249"/>
                    <a:pt x="19845" y="1066"/>
                    <a:pt x="19911" y="883"/>
                  </a:cubicBezTo>
                  <a:cubicBezTo>
                    <a:pt x="20001" y="599"/>
                    <a:pt x="19953" y="333"/>
                    <a:pt x="19766" y="64"/>
                  </a:cubicBezTo>
                  <a:cubicBezTo>
                    <a:pt x="19740" y="24"/>
                    <a:pt x="19696" y="1"/>
                    <a:pt x="19649" y="1"/>
                  </a:cubicBezTo>
                  <a:close/>
                </a:path>
              </a:pathLst>
            </a:custGeom>
            <a:solidFill>
              <a:srgbClr val="7ECCC6"/>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7" name="Google Shape;2667;p152"/>
            <p:cNvSpPr/>
            <p:nvPr/>
          </p:nvSpPr>
          <p:spPr>
            <a:xfrm>
              <a:off x="1019725" y="1810625"/>
              <a:ext cx="159100" cy="115850"/>
            </a:xfrm>
            <a:custGeom>
              <a:rect b="b" l="l" r="r" t="t"/>
              <a:pathLst>
                <a:path extrusionOk="0" h="4634" w="6364">
                  <a:moveTo>
                    <a:pt x="350" y="0"/>
                  </a:moveTo>
                  <a:cubicBezTo>
                    <a:pt x="267" y="0"/>
                    <a:pt x="197" y="26"/>
                    <a:pt x="142" y="78"/>
                  </a:cubicBezTo>
                  <a:cubicBezTo>
                    <a:pt x="1" y="216"/>
                    <a:pt x="25" y="472"/>
                    <a:pt x="211" y="821"/>
                  </a:cubicBezTo>
                  <a:cubicBezTo>
                    <a:pt x="567" y="1488"/>
                    <a:pt x="1155" y="2082"/>
                    <a:pt x="1960" y="2597"/>
                  </a:cubicBezTo>
                  <a:cubicBezTo>
                    <a:pt x="1974" y="2611"/>
                    <a:pt x="1981" y="2635"/>
                    <a:pt x="1971" y="2653"/>
                  </a:cubicBezTo>
                  <a:cubicBezTo>
                    <a:pt x="1725" y="2777"/>
                    <a:pt x="1456" y="2940"/>
                    <a:pt x="1324" y="3220"/>
                  </a:cubicBezTo>
                  <a:cubicBezTo>
                    <a:pt x="1307" y="3251"/>
                    <a:pt x="1307" y="3289"/>
                    <a:pt x="1317" y="3323"/>
                  </a:cubicBezTo>
                  <a:cubicBezTo>
                    <a:pt x="1407" y="3624"/>
                    <a:pt x="1552" y="3814"/>
                    <a:pt x="1749" y="3887"/>
                  </a:cubicBezTo>
                  <a:cubicBezTo>
                    <a:pt x="1809" y="3909"/>
                    <a:pt x="1871" y="3920"/>
                    <a:pt x="1937" y="3920"/>
                  </a:cubicBezTo>
                  <a:cubicBezTo>
                    <a:pt x="2076" y="3920"/>
                    <a:pt x="2228" y="3871"/>
                    <a:pt x="2392" y="3772"/>
                  </a:cubicBezTo>
                  <a:cubicBezTo>
                    <a:pt x="2454" y="3738"/>
                    <a:pt x="2517" y="3693"/>
                    <a:pt x="2579" y="3648"/>
                  </a:cubicBezTo>
                  <a:cubicBezTo>
                    <a:pt x="2679" y="3572"/>
                    <a:pt x="2786" y="3496"/>
                    <a:pt x="2887" y="3465"/>
                  </a:cubicBezTo>
                  <a:cubicBezTo>
                    <a:pt x="2949" y="3447"/>
                    <a:pt x="3013" y="3437"/>
                    <a:pt x="3078" y="3437"/>
                  </a:cubicBezTo>
                  <a:cubicBezTo>
                    <a:pt x="3295" y="3437"/>
                    <a:pt x="3524" y="3540"/>
                    <a:pt x="3761" y="3745"/>
                  </a:cubicBezTo>
                  <a:cubicBezTo>
                    <a:pt x="3837" y="3821"/>
                    <a:pt x="3906" y="3904"/>
                    <a:pt x="3968" y="3997"/>
                  </a:cubicBezTo>
                  <a:cubicBezTo>
                    <a:pt x="4093" y="4163"/>
                    <a:pt x="4221" y="4339"/>
                    <a:pt x="4369" y="4405"/>
                  </a:cubicBezTo>
                  <a:cubicBezTo>
                    <a:pt x="4698" y="4554"/>
                    <a:pt x="5057" y="4630"/>
                    <a:pt x="5416" y="4633"/>
                  </a:cubicBezTo>
                  <a:cubicBezTo>
                    <a:pt x="5427" y="4633"/>
                    <a:pt x="5437" y="4633"/>
                    <a:pt x="5447" y="4633"/>
                  </a:cubicBezTo>
                  <a:cubicBezTo>
                    <a:pt x="5599" y="4633"/>
                    <a:pt x="5748" y="4610"/>
                    <a:pt x="5893" y="4567"/>
                  </a:cubicBezTo>
                  <a:cubicBezTo>
                    <a:pt x="6108" y="4495"/>
                    <a:pt x="6242" y="4374"/>
                    <a:pt x="6291" y="4208"/>
                  </a:cubicBezTo>
                  <a:cubicBezTo>
                    <a:pt x="6363" y="3952"/>
                    <a:pt x="6218" y="3634"/>
                    <a:pt x="5828" y="3178"/>
                  </a:cubicBezTo>
                  <a:cubicBezTo>
                    <a:pt x="5800" y="3150"/>
                    <a:pt x="5762" y="3130"/>
                    <a:pt x="5721" y="3126"/>
                  </a:cubicBezTo>
                  <a:cubicBezTo>
                    <a:pt x="5240" y="2908"/>
                    <a:pt x="4760" y="2660"/>
                    <a:pt x="4297" y="2425"/>
                  </a:cubicBezTo>
                  <a:cubicBezTo>
                    <a:pt x="3923" y="2234"/>
                    <a:pt x="3536" y="2034"/>
                    <a:pt x="3153" y="1851"/>
                  </a:cubicBezTo>
                  <a:lnTo>
                    <a:pt x="3004" y="1782"/>
                  </a:lnTo>
                  <a:cubicBezTo>
                    <a:pt x="2493" y="1540"/>
                    <a:pt x="2009" y="1312"/>
                    <a:pt x="1625" y="897"/>
                  </a:cubicBezTo>
                  <a:lnTo>
                    <a:pt x="1601" y="869"/>
                  </a:lnTo>
                  <a:cubicBezTo>
                    <a:pt x="1366" y="617"/>
                    <a:pt x="1120" y="351"/>
                    <a:pt x="802" y="161"/>
                  </a:cubicBezTo>
                  <a:cubicBezTo>
                    <a:pt x="622" y="54"/>
                    <a:pt x="471" y="0"/>
                    <a:pt x="350" y="0"/>
                  </a:cubicBezTo>
                  <a:close/>
                </a:path>
              </a:pathLst>
            </a:custGeom>
            <a:solidFill>
              <a:srgbClr val="7ECCC6"/>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8" name="Google Shape;2668;p152"/>
            <p:cNvSpPr/>
            <p:nvPr/>
          </p:nvSpPr>
          <p:spPr>
            <a:xfrm>
              <a:off x="1296125" y="2669950"/>
              <a:ext cx="30100" cy="15000"/>
            </a:xfrm>
            <a:custGeom>
              <a:rect b="b" l="l" r="r" t="t"/>
              <a:pathLst>
                <a:path extrusionOk="0" h="600" w="1204">
                  <a:moveTo>
                    <a:pt x="685" y="0"/>
                  </a:moveTo>
                  <a:cubicBezTo>
                    <a:pt x="412" y="14"/>
                    <a:pt x="1" y="80"/>
                    <a:pt x="35" y="343"/>
                  </a:cubicBezTo>
                  <a:cubicBezTo>
                    <a:pt x="64" y="548"/>
                    <a:pt x="368" y="599"/>
                    <a:pt x="638" y="599"/>
                  </a:cubicBezTo>
                  <a:cubicBezTo>
                    <a:pt x="799" y="599"/>
                    <a:pt x="948" y="581"/>
                    <a:pt x="1020" y="567"/>
                  </a:cubicBezTo>
                  <a:cubicBezTo>
                    <a:pt x="1069" y="560"/>
                    <a:pt x="1155" y="550"/>
                    <a:pt x="1204" y="515"/>
                  </a:cubicBezTo>
                  <a:cubicBezTo>
                    <a:pt x="1193" y="512"/>
                    <a:pt x="1193" y="488"/>
                    <a:pt x="1166" y="450"/>
                  </a:cubicBezTo>
                  <a:cubicBezTo>
                    <a:pt x="1072" y="339"/>
                    <a:pt x="965" y="235"/>
                    <a:pt x="851" y="146"/>
                  </a:cubicBezTo>
                  <a:cubicBezTo>
                    <a:pt x="796" y="97"/>
                    <a:pt x="741" y="49"/>
                    <a:pt x="685" y="0"/>
                  </a:cubicBezTo>
                  <a:close/>
                </a:path>
              </a:pathLst>
            </a:custGeom>
            <a:solidFill>
              <a:srgbClr val="FF9076"/>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9" name="Google Shape;2669;p152"/>
            <p:cNvSpPr/>
            <p:nvPr/>
          </p:nvSpPr>
          <p:spPr>
            <a:xfrm>
              <a:off x="2113950" y="2382225"/>
              <a:ext cx="450200" cy="336225"/>
            </a:xfrm>
            <a:custGeom>
              <a:rect b="b" l="l" r="r" t="t"/>
              <a:pathLst>
                <a:path extrusionOk="0" h="13449" w="18008">
                  <a:moveTo>
                    <a:pt x="7238" y="12895"/>
                  </a:moveTo>
                  <a:lnTo>
                    <a:pt x="7438" y="12885"/>
                  </a:lnTo>
                  <a:cubicBezTo>
                    <a:pt x="7649" y="12626"/>
                    <a:pt x="7860" y="12367"/>
                    <a:pt x="8071" y="12104"/>
                  </a:cubicBezTo>
                  <a:cubicBezTo>
                    <a:pt x="8012" y="11803"/>
                    <a:pt x="7950" y="11499"/>
                    <a:pt x="7888" y="11198"/>
                  </a:cubicBezTo>
                  <a:cubicBezTo>
                    <a:pt x="7981" y="11157"/>
                    <a:pt x="8060" y="11095"/>
                    <a:pt x="8126" y="11019"/>
                  </a:cubicBezTo>
                  <a:lnTo>
                    <a:pt x="8734" y="11060"/>
                  </a:lnTo>
                  <a:cubicBezTo>
                    <a:pt x="8734" y="11060"/>
                    <a:pt x="9505" y="11727"/>
                    <a:pt x="10373" y="11223"/>
                  </a:cubicBezTo>
                  <a:cubicBezTo>
                    <a:pt x="10459" y="11171"/>
                    <a:pt x="10701" y="11406"/>
                    <a:pt x="10780" y="11343"/>
                  </a:cubicBezTo>
                  <a:cubicBezTo>
                    <a:pt x="10767" y="11357"/>
                    <a:pt x="10901" y="11513"/>
                    <a:pt x="10912" y="11527"/>
                  </a:cubicBezTo>
                  <a:cubicBezTo>
                    <a:pt x="10998" y="11613"/>
                    <a:pt x="11112" y="11644"/>
                    <a:pt x="11226" y="11682"/>
                  </a:cubicBezTo>
                  <a:cubicBezTo>
                    <a:pt x="11306" y="11710"/>
                    <a:pt x="11375" y="11755"/>
                    <a:pt x="11434" y="11817"/>
                  </a:cubicBezTo>
                  <a:cubicBezTo>
                    <a:pt x="11427" y="11845"/>
                    <a:pt x="11416" y="11872"/>
                    <a:pt x="11410" y="11900"/>
                  </a:cubicBezTo>
                  <a:lnTo>
                    <a:pt x="11448" y="11921"/>
                  </a:lnTo>
                  <a:lnTo>
                    <a:pt x="11475" y="11903"/>
                  </a:lnTo>
                  <a:cubicBezTo>
                    <a:pt x="11475" y="11903"/>
                    <a:pt x="11607" y="12035"/>
                    <a:pt x="11641" y="12049"/>
                  </a:cubicBezTo>
                  <a:cubicBezTo>
                    <a:pt x="11420" y="12363"/>
                    <a:pt x="11199" y="12678"/>
                    <a:pt x="10974" y="12989"/>
                  </a:cubicBezTo>
                  <a:cubicBezTo>
                    <a:pt x="11244" y="12712"/>
                    <a:pt x="11513" y="12436"/>
                    <a:pt x="11783" y="12159"/>
                  </a:cubicBezTo>
                  <a:cubicBezTo>
                    <a:pt x="11855" y="12211"/>
                    <a:pt x="11935" y="12256"/>
                    <a:pt x="12018" y="12290"/>
                  </a:cubicBezTo>
                  <a:cubicBezTo>
                    <a:pt x="11928" y="12657"/>
                    <a:pt x="11842" y="13023"/>
                    <a:pt x="11752" y="13393"/>
                  </a:cubicBezTo>
                  <a:cubicBezTo>
                    <a:pt x="11907" y="13047"/>
                    <a:pt x="12063" y="12702"/>
                    <a:pt x="12215" y="12360"/>
                  </a:cubicBezTo>
                  <a:cubicBezTo>
                    <a:pt x="12312" y="12373"/>
                    <a:pt x="12408" y="12377"/>
                    <a:pt x="12505" y="12367"/>
                  </a:cubicBezTo>
                  <a:cubicBezTo>
                    <a:pt x="12612" y="12726"/>
                    <a:pt x="12716" y="13085"/>
                    <a:pt x="12823" y="13448"/>
                  </a:cubicBezTo>
                  <a:cubicBezTo>
                    <a:pt x="12792" y="13061"/>
                    <a:pt x="12761" y="12674"/>
                    <a:pt x="12726" y="12287"/>
                  </a:cubicBezTo>
                  <a:cubicBezTo>
                    <a:pt x="12726" y="12287"/>
                    <a:pt x="12954" y="12156"/>
                    <a:pt x="12999" y="12111"/>
                  </a:cubicBezTo>
                  <a:lnTo>
                    <a:pt x="14009" y="12705"/>
                  </a:lnTo>
                  <a:lnTo>
                    <a:pt x="13179" y="11938"/>
                  </a:lnTo>
                  <a:cubicBezTo>
                    <a:pt x="13179" y="11938"/>
                    <a:pt x="13283" y="11755"/>
                    <a:pt x="13255" y="11592"/>
                  </a:cubicBezTo>
                  <a:cubicBezTo>
                    <a:pt x="13663" y="11523"/>
                    <a:pt x="14071" y="11451"/>
                    <a:pt x="14475" y="11382"/>
                  </a:cubicBezTo>
                  <a:cubicBezTo>
                    <a:pt x="14085" y="11375"/>
                    <a:pt x="13694" y="11368"/>
                    <a:pt x="13307" y="11357"/>
                  </a:cubicBezTo>
                  <a:cubicBezTo>
                    <a:pt x="13307" y="11357"/>
                    <a:pt x="13269" y="11084"/>
                    <a:pt x="13217" y="11057"/>
                  </a:cubicBezTo>
                  <a:cubicBezTo>
                    <a:pt x="13380" y="10856"/>
                    <a:pt x="13545" y="10652"/>
                    <a:pt x="13708" y="10452"/>
                  </a:cubicBezTo>
                  <a:cubicBezTo>
                    <a:pt x="13708" y="10452"/>
                    <a:pt x="14689" y="11043"/>
                    <a:pt x="15115" y="11181"/>
                  </a:cubicBezTo>
                  <a:cubicBezTo>
                    <a:pt x="15194" y="11229"/>
                    <a:pt x="15270" y="11281"/>
                    <a:pt x="15350" y="11333"/>
                  </a:cubicBezTo>
                  <a:cubicBezTo>
                    <a:pt x="15509" y="11430"/>
                    <a:pt x="15654" y="11547"/>
                    <a:pt x="15782" y="11686"/>
                  </a:cubicBezTo>
                  <a:cubicBezTo>
                    <a:pt x="15927" y="11848"/>
                    <a:pt x="16124" y="11962"/>
                    <a:pt x="16338" y="12007"/>
                  </a:cubicBezTo>
                  <a:cubicBezTo>
                    <a:pt x="16414" y="12028"/>
                    <a:pt x="16462" y="12107"/>
                    <a:pt x="16445" y="12187"/>
                  </a:cubicBezTo>
                  <a:cubicBezTo>
                    <a:pt x="16445" y="12187"/>
                    <a:pt x="16259" y="12989"/>
                    <a:pt x="17316" y="12816"/>
                  </a:cubicBezTo>
                  <a:cubicBezTo>
                    <a:pt x="17316" y="12816"/>
                    <a:pt x="17292" y="12888"/>
                    <a:pt x="17403" y="12933"/>
                  </a:cubicBezTo>
                  <a:cubicBezTo>
                    <a:pt x="17416" y="12964"/>
                    <a:pt x="17430" y="12996"/>
                    <a:pt x="17447" y="13027"/>
                  </a:cubicBezTo>
                  <a:cubicBezTo>
                    <a:pt x="17461" y="12999"/>
                    <a:pt x="17479" y="12975"/>
                    <a:pt x="17492" y="12947"/>
                  </a:cubicBezTo>
                  <a:lnTo>
                    <a:pt x="17562" y="12958"/>
                  </a:lnTo>
                  <a:cubicBezTo>
                    <a:pt x="17579" y="12992"/>
                    <a:pt x="17596" y="13030"/>
                    <a:pt x="17613" y="13068"/>
                  </a:cubicBezTo>
                  <a:cubicBezTo>
                    <a:pt x="17641" y="13009"/>
                    <a:pt x="17672" y="12951"/>
                    <a:pt x="17700" y="12888"/>
                  </a:cubicBezTo>
                  <a:cubicBezTo>
                    <a:pt x="17700" y="12888"/>
                    <a:pt x="17769" y="13089"/>
                    <a:pt x="17790" y="13068"/>
                  </a:cubicBezTo>
                  <a:cubicBezTo>
                    <a:pt x="17817" y="12971"/>
                    <a:pt x="17845" y="12878"/>
                    <a:pt x="17876" y="12785"/>
                  </a:cubicBezTo>
                  <a:lnTo>
                    <a:pt x="17942" y="12805"/>
                  </a:lnTo>
                  <a:cubicBezTo>
                    <a:pt x="17942" y="12805"/>
                    <a:pt x="18007" y="12602"/>
                    <a:pt x="17987" y="12526"/>
                  </a:cubicBezTo>
                  <a:lnTo>
                    <a:pt x="17945" y="12439"/>
                  </a:lnTo>
                  <a:cubicBezTo>
                    <a:pt x="17945" y="12439"/>
                    <a:pt x="17845" y="12322"/>
                    <a:pt x="17841" y="12318"/>
                  </a:cubicBezTo>
                  <a:cubicBezTo>
                    <a:pt x="17924" y="12145"/>
                    <a:pt x="17907" y="11938"/>
                    <a:pt x="17800" y="11779"/>
                  </a:cubicBezTo>
                  <a:cubicBezTo>
                    <a:pt x="17800" y="11779"/>
                    <a:pt x="17527" y="11229"/>
                    <a:pt x="16988" y="11478"/>
                  </a:cubicBezTo>
                  <a:cubicBezTo>
                    <a:pt x="16939" y="11496"/>
                    <a:pt x="16767" y="11292"/>
                    <a:pt x="16729" y="11264"/>
                  </a:cubicBezTo>
                  <a:cubicBezTo>
                    <a:pt x="16601" y="11171"/>
                    <a:pt x="16428" y="11181"/>
                    <a:pt x="16303" y="11102"/>
                  </a:cubicBezTo>
                  <a:cubicBezTo>
                    <a:pt x="16303" y="11102"/>
                    <a:pt x="16068" y="10956"/>
                    <a:pt x="15899" y="10870"/>
                  </a:cubicBezTo>
                  <a:cubicBezTo>
                    <a:pt x="15795" y="10822"/>
                    <a:pt x="15706" y="10708"/>
                    <a:pt x="15616" y="10638"/>
                  </a:cubicBezTo>
                  <a:cubicBezTo>
                    <a:pt x="15415" y="10479"/>
                    <a:pt x="15235" y="10293"/>
                    <a:pt x="15018" y="10161"/>
                  </a:cubicBezTo>
                  <a:cubicBezTo>
                    <a:pt x="14931" y="10110"/>
                    <a:pt x="14838" y="10058"/>
                    <a:pt x="14745" y="10009"/>
                  </a:cubicBezTo>
                  <a:cubicBezTo>
                    <a:pt x="14610" y="9940"/>
                    <a:pt x="14454" y="9916"/>
                    <a:pt x="14320" y="9837"/>
                  </a:cubicBezTo>
                  <a:cubicBezTo>
                    <a:pt x="14233" y="9788"/>
                    <a:pt x="14002" y="9695"/>
                    <a:pt x="13960" y="9609"/>
                  </a:cubicBezTo>
                  <a:cubicBezTo>
                    <a:pt x="13960" y="9609"/>
                    <a:pt x="13774" y="8817"/>
                    <a:pt x="13466" y="8572"/>
                  </a:cubicBezTo>
                  <a:cubicBezTo>
                    <a:pt x="13466" y="8572"/>
                    <a:pt x="13034" y="8375"/>
                    <a:pt x="12861" y="8589"/>
                  </a:cubicBezTo>
                  <a:cubicBezTo>
                    <a:pt x="12861" y="8589"/>
                    <a:pt x="12301" y="7981"/>
                    <a:pt x="12142" y="8226"/>
                  </a:cubicBezTo>
                  <a:cubicBezTo>
                    <a:pt x="12142" y="8226"/>
                    <a:pt x="12001" y="8112"/>
                    <a:pt x="11914" y="8088"/>
                  </a:cubicBezTo>
                  <a:cubicBezTo>
                    <a:pt x="11914" y="8088"/>
                    <a:pt x="11582" y="7531"/>
                    <a:pt x="11361" y="7701"/>
                  </a:cubicBezTo>
                  <a:cubicBezTo>
                    <a:pt x="11361" y="7701"/>
                    <a:pt x="10189" y="5990"/>
                    <a:pt x="9719" y="6308"/>
                  </a:cubicBezTo>
                  <a:cubicBezTo>
                    <a:pt x="9719" y="6308"/>
                    <a:pt x="9377" y="5682"/>
                    <a:pt x="9018" y="5630"/>
                  </a:cubicBezTo>
                  <a:cubicBezTo>
                    <a:pt x="9018" y="5630"/>
                    <a:pt x="8126" y="5188"/>
                    <a:pt x="8064" y="5136"/>
                  </a:cubicBezTo>
                  <a:lnTo>
                    <a:pt x="7732" y="4870"/>
                  </a:lnTo>
                  <a:cubicBezTo>
                    <a:pt x="7732" y="4870"/>
                    <a:pt x="7228" y="4265"/>
                    <a:pt x="6951" y="4086"/>
                  </a:cubicBezTo>
                  <a:cubicBezTo>
                    <a:pt x="6951" y="4086"/>
                    <a:pt x="5797" y="2848"/>
                    <a:pt x="5185" y="2610"/>
                  </a:cubicBezTo>
                  <a:cubicBezTo>
                    <a:pt x="5185" y="2610"/>
                    <a:pt x="4946" y="2568"/>
                    <a:pt x="4846" y="2164"/>
                  </a:cubicBezTo>
                  <a:cubicBezTo>
                    <a:pt x="5009" y="1946"/>
                    <a:pt x="5171" y="1728"/>
                    <a:pt x="5334" y="1511"/>
                  </a:cubicBezTo>
                  <a:cubicBezTo>
                    <a:pt x="5354" y="1328"/>
                    <a:pt x="5375" y="1144"/>
                    <a:pt x="5396" y="965"/>
                  </a:cubicBezTo>
                  <a:cubicBezTo>
                    <a:pt x="5264" y="854"/>
                    <a:pt x="5137" y="743"/>
                    <a:pt x="5005" y="633"/>
                  </a:cubicBezTo>
                  <a:cubicBezTo>
                    <a:pt x="5033" y="491"/>
                    <a:pt x="5064" y="349"/>
                    <a:pt x="5092" y="211"/>
                  </a:cubicBezTo>
                  <a:lnTo>
                    <a:pt x="4953" y="121"/>
                  </a:lnTo>
                  <a:lnTo>
                    <a:pt x="4815" y="135"/>
                  </a:lnTo>
                  <a:lnTo>
                    <a:pt x="4670" y="0"/>
                  </a:lnTo>
                  <a:cubicBezTo>
                    <a:pt x="3132" y="1905"/>
                    <a:pt x="1577" y="3795"/>
                    <a:pt x="1" y="5665"/>
                  </a:cubicBezTo>
                  <a:lnTo>
                    <a:pt x="491" y="6080"/>
                  </a:lnTo>
                  <a:lnTo>
                    <a:pt x="875" y="5924"/>
                  </a:lnTo>
                  <a:cubicBezTo>
                    <a:pt x="1024" y="6028"/>
                    <a:pt x="1176" y="6132"/>
                    <a:pt x="1324" y="6235"/>
                  </a:cubicBezTo>
                  <a:lnTo>
                    <a:pt x="1618" y="6090"/>
                  </a:lnTo>
                  <a:cubicBezTo>
                    <a:pt x="1618" y="6090"/>
                    <a:pt x="2209" y="6456"/>
                    <a:pt x="2683" y="6764"/>
                  </a:cubicBezTo>
                  <a:cubicBezTo>
                    <a:pt x="2707" y="6878"/>
                    <a:pt x="2731" y="6992"/>
                    <a:pt x="2759" y="7110"/>
                  </a:cubicBezTo>
                  <a:lnTo>
                    <a:pt x="3529" y="7645"/>
                  </a:lnTo>
                  <a:cubicBezTo>
                    <a:pt x="3557" y="7725"/>
                    <a:pt x="3581" y="7804"/>
                    <a:pt x="3609" y="7887"/>
                  </a:cubicBezTo>
                  <a:lnTo>
                    <a:pt x="3968" y="8122"/>
                  </a:lnTo>
                  <a:lnTo>
                    <a:pt x="4020" y="8340"/>
                  </a:lnTo>
                  <a:cubicBezTo>
                    <a:pt x="4020" y="8340"/>
                    <a:pt x="5351" y="9363"/>
                    <a:pt x="5603" y="9422"/>
                  </a:cubicBezTo>
                  <a:cubicBezTo>
                    <a:pt x="5603" y="9422"/>
                    <a:pt x="5264" y="9598"/>
                    <a:pt x="5779" y="10206"/>
                  </a:cubicBezTo>
                  <a:cubicBezTo>
                    <a:pt x="5779" y="10206"/>
                    <a:pt x="6243" y="10728"/>
                    <a:pt x="6353" y="10752"/>
                  </a:cubicBezTo>
                  <a:cubicBezTo>
                    <a:pt x="6353" y="10752"/>
                    <a:pt x="5935" y="11043"/>
                    <a:pt x="6820" y="12367"/>
                  </a:cubicBezTo>
                  <a:lnTo>
                    <a:pt x="7062" y="12436"/>
                  </a:lnTo>
                  <a:lnTo>
                    <a:pt x="7234" y="12892"/>
                  </a:lnTo>
                  <a:close/>
                  <a:moveTo>
                    <a:pt x="13393" y="10431"/>
                  </a:moveTo>
                  <a:lnTo>
                    <a:pt x="13393" y="10431"/>
                  </a:lnTo>
                  <a:lnTo>
                    <a:pt x="13034" y="10787"/>
                  </a:lnTo>
                  <a:cubicBezTo>
                    <a:pt x="12878" y="10614"/>
                    <a:pt x="12844" y="10604"/>
                    <a:pt x="12837" y="10607"/>
                  </a:cubicBezTo>
                  <a:lnTo>
                    <a:pt x="12837" y="10611"/>
                  </a:lnTo>
                  <a:lnTo>
                    <a:pt x="12837" y="10607"/>
                  </a:lnTo>
                  <a:cubicBezTo>
                    <a:pt x="12913" y="10514"/>
                    <a:pt x="12986" y="10417"/>
                    <a:pt x="13058" y="10320"/>
                  </a:cubicBezTo>
                  <a:cubicBezTo>
                    <a:pt x="13145" y="10390"/>
                    <a:pt x="13393" y="10431"/>
                    <a:pt x="13393" y="10431"/>
                  </a:cubicBezTo>
                  <a:close/>
                  <a:moveTo>
                    <a:pt x="12318" y="10172"/>
                  </a:moveTo>
                  <a:lnTo>
                    <a:pt x="12318" y="10172"/>
                  </a:lnTo>
                  <a:cubicBezTo>
                    <a:pt x="12318" y="10172"/>
                    <a:pt x="12533" y="10168"/>
                    <a:pt x="12630" y="10103"/>
                  </a:cubicBezTo>
                  <a:cubicBezTo>
                    <a:pt x="12664" y="10079"/>
                    <a:pt x="12661" y="10099"/>
                    <a:pt x="12661" y="10099"/>
                  </a:cubicBezTo>
                  <a:cubicBezTo>
                    <a:pt x="12737" y="10151"/>
                    <a:pt x="12813" y="10200"/>
                    <a:pt x="12896" y="10244"/>
                  </a:cubicBezTo>
                  <a:lnTo>
                    <a:pt x="12889" y="10251"/>
                  </a:lnTo>
                  <a:cubicBezTo>
                    <a:pt x="12858" y="10289"/>
                    <a:pt x="12827" y="10331"/>
                    <a:pt x="12792" y="10369"/>
                  </a:cubicBezTo>
                  <a:lnTo>
                    <a:pt x="12737" y="10438"/>
                  </a:lnTo>
                  <a:cubicBezTo>
                    <a:pt x="12723" y="10455"/>
                    <a:pt x="12712" y="10483"/>
                    <a:pt x="12685" y="10476"/>
                  </a:cubicBezTo>
                  <a:cubicBezTo>
                    <a:pt x="12657" y="10469"/>
                    <a:pt x="12605" y="10452"/>
                    <a:pt x="12512" y="10435"/>
                  </a:cubicBezTo>
                  <a:lnTo>
                    <a:pt x="12547" y="10393"/>
                  </a:lnTo>
                  <a:lnTo>
                    <a:pt x="12439" y="10334"/>
                  </a:lnTo>
                  <a:lnTo>
                    <a:pt x="12363" y="10390"/>
                  </a:lnTo>
                  <a:cubicBezTo>
                    <a:pt x="12363" y="10390"/>
                    <a:pt x="12370" y="10383"/>
                    <a:pt x="12180" y="10358"/>
                  </a:cubicBezTo>
                  <a:close/>
                </a:path>
              </a:pathLst>
            </a:custGeom>
            <a:solidFill>
              <a:srgbClr val="FFEFD9"/>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0" name="Google Shape;2670;p152"/>
            <p:cNvSpPr/>
            <p:nvPr/>
          </p:nvSpPr>
          <p:spPr>
            <a:xfrm>
              <a:off x="1979075" y="2642650"/>
              <a:ext cx="67175" cy="141975"/>
            </a:xfrm>
            <a:custGeom>
              <a:rect b="b" l="l" r="r" t="t"/>
              <a:pathLst>
                <a:path extrusionOk="0" h="5679" w="2687">
                  <a:moveTo>
                    <a:pt x="664" y="0"/>
                  </a:moveTo>
                  <a:lnTo>
                    <a:pt x="1" y="432"/>
                  </a:lnTo>
                  <a:cubicBezTo>
                    <a:pt x="844" y="1435"/>
                    <a:pt x="2444" y="4435"/>
                    <a:pt x="2085" y="5655"/>
                  </a:cubicBezTo>
                  <a:lnTo>
                    <a:pt x="2275" y="5679"/>
                  </a:lnTo>
                  <a:cubicBezTo>
                    <a:pt x="2686" y="3920"/>
                    <a:pt x="1490" y="1524"/>
                    <a:pt x="664" y="0"/>
                  </a:cubicBezTo>
                  <a:close/>
                </a:path>
              </a:pathLst>
            </a:custGeom>
            <a:solidFill>
              <a:srgbClr val="FFFFFF"/>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1" name="Google Shape;2671;p152"/>
            <p:cNvSpPr/>
            <p:nvPr/>
          </p:nvSpPr>
          <p:spPr>
            <a:xfrm>
              <a:off x="1984425" y="2655075"/>
              <a:ext cx="54975" cy="129475"/>
            </a:xfrm>
            <a:custGeom>
              <a:rect b="b" l="l" r="r" t="t"/>
              <a:pathLst>
                <a:path extrusionOk="0" h="5179" w="2199">
                  <a:moveTo>
                    <a:pt x="319" y="1"/>
                  </a:moveTo>
                  <a:lnTo>
                    <a:pt x="1" y="208"/>
                  </a:lnTo>
                  <a:cubicBezTo>
                    <a:pt x="868" y="1404"/>
                    <a:pt x="2199" y="4034"/>
                    <a:pt x="1871" y="5158"/>
                  </a:cubicBezTo>
                  <a:lnTo>
                    <a:pt x="2005" y="5178"/>
                  </a:lnTo>
                  <a:cubicBezTo>
                    <a:pt x="2123" y="3485"/>
                    <a:pt x="1069" y="1383"/>
                    <a:pt x="319" y="1"/>
                  </a:cubicBezTo>
                  <a:close/>
                </a:path>
              </a:pathLst>
            </a:custGeom>
            <a:solidFill>
              <a:srgbClr val="FFFFFF"/>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2" name="Google Shape;2672;p152"/>
            <p:cNvSpPr/>
            <p:nvPr/>
          </p:nvSpPr>
          <p:spPr>
            <a:xfrm>
              <a:off x="1932750" y="2683950"/>
              <a:ext cx="213450" cy="162975"/>
            </a:xfrm>
            <a:custGeom>
              <a:rect b="b" l="l" r="r" t="t"/>
              <a:pathLst>
                <a:path extrusionOk="0" h="6519" w="8538">
                  <a:moveTo>
                    <a:pt x="8538" y="2679"/>
                  </a:moveTo>
                  <a:cubicBezTo>
                    <a:pt x="8538" y="2679"/>
                    <a:pt x="8538" y="2679"/>
                    <a:pt x="8538" y="2679"/>
                  </a:cubicBezTo>
                  <a:lnTo>
                    <a:pt x="8538" y="2679"/>
                  </a:lnTo>
                  <a:cubicBezTo>
                    <a:pt x="8538" y="2679"/>
                    <a:pt x="8538" y="2679"/>
                    <a:pt x="8538" y="2679"/>
                  </a:cubicBezTo>
                  <a:close/>
                  <a:moveTo>
                    <a:pt x="5887" y="0"/>
                  </a:moveTo>
                  <a:cubicBezTo>
                    <a:pt x="5292" y="1632"/>
                    <a:pt x="4515" y="2451"/>
                    <a:pt x="3955" y="3232"/>
                  </a:cubicBezTo>
                  <a:cubicBezTo>
                    <a:pt x="3236" y="2485"/>
                    <a:pt x="2738" y="2565"/>
                    <a:pt x="972" y="1054"/>
                  </a:cubicBezTo>
                  <a:lnTo>
                    <a:pt x="972" y="1054"/>
                  </a:lnTo>
                  <a:cubicBezTo>
                    <a:pt x="1003" y="1137"/>
                    <a:pt x="1235" y="2537"/>
                    <a:pt x="1874" y="3111"/>
                  </a:cubicBezTo>
                  <a:cubicBezTo>
                    <a:pt x="2425" y="3610"/>
                    <a:pt x="3184" y="3644"/>
                    <a:pt x="3379" y="3644"/>
                  </a:cubicBezTo>
                  <a:cubicBezTo>
                    <a:pt x="3409" y="3644"/>
                    <a:pt x="3426" y="3643"/>
                    <a:pt x="3426" y="3643"/>
                  </a:cubicBezTo>
                  <a:lnTo>
                    <a:pt x="3426" y="3643"/>
                  </a:lnTo>
                  <a:cubicBezTo>
                    <a:pt x="3426" y="3643"/>
                    <a:pt x="2807" y="3965"/>
                    <a:pt x="1591" y="4020"/>
                  </a:cubicBezTo>
                  <a:cubicBezTo>
                    <a:pt x="1380" y="4029"/>
                    <a:pt x="1193" y="4033"/>
                    <a:pt x="1028" y="4033"/>
                  </a:cubicBezTo>
                  <a:cubicBezTo>
                    <a:pt x="345" y="4033"/>
                    <a:pt x="49" y="3967"/>
                    <a:pt x="7" y="3967"/>
                  </a:cubicBezTo>
                  <a:cubicBezTo>
                    <a:pt x="1" y="3967"/>
                    <a:pt x="0" y="3968"/>
                    <a:pt x="5" y="3971"/>
                  </a:cubicBezTo>
                  <a:cubicBezTo>
                    <a:pt x="744" y="4492"/>
                    <a:pt x="1338" y="4803"/>
                    <a:pt x="1946" y="4803"/>
                  </a:cubicBezTo>
                  <a:cubicBezTo>
                    <a:pt x="2472" y="4803"/>
                    <a:pt x="3009" y="4571"/>
                    <a:pt x="3661" y="4044"/>
                  </a:cubicBezTo>
                  <a:lnTo>
                    <a:pt x="3661" y="4044"/>
                  </a:lnTo>
                  <a:cubicBezTo>
                    <a:pt x="3661" y="4044"/>
                    <a:pt x="3685" y="4258"/>
                    <a:pt x="3081" y="5167"/>
                  </a:cubicBezTo>
                  <a:cubicBezTo>
                    <a:pt x="2725" y="5710"/>
                    <a:pt x="2254" y="6170"/>
                    <a:pt x="1708" y="6519"/>
                  </a:cubicBezTo>
                  <a:cubicBezTo>
                    <a:pt x="3122" y="6335"/>
                    <a:pt x="4093" y="5841"/>
                    <a:pt x="4332" y="4331"/>
                  </a:cubicBezTo>
                  <a:lnTo>
                    <a:pt x="4332" y="4331"/>
                  </a:lnTo>
                  <a:cubicBezTo>
                    <a:pt x="4282" y="5640"/>
                    <a:pt x="5618" y="6027"/>
                    <a:pt x="6704" y="6027"/>
                  </a:cubicBezTo>
                  <a:cubicBezTo>
                    <a:pt x="6823" y="6027"/>
                    <a:pt x="6938" y="6023"/>
                    <a:pt x="7048" y="6014"/>
                  </a:cubicBezTo>
                  <a:cubicBezTo>
                    <a:pt x="7048" y="6014"/>
                    <a:pt x="6053" y="5330"/>
                    <a:pt x="5586" y="4863"/>
                  </a:cubicBezTo>
                  <a:cubicBezTo>
                    <a:pt x="5120" y="4393"/>
                    <a:pt x="4726" y="3982"/>
                    <a:pt x="4726" y="3982"/>
                  </a:cubicBezTo>
                  <a:lnTo>
                    <a:pt x="4726" y="3982"/>
                  </a:lnTo>
                  <a:cubicBezTo>
                    <a:pt x="5002" y="4177"/>
                    <a:pt x="5305" y="4257"/>
                    <a:pt x="5616" y="4257"/>
                  </a:cubicBezTo>
                  <a:cubicBezTo>
                    <a:pt x="6993" y="4257"/>
                    <a:pt x="8524" y="2693"/>
                    <a:pt x="8538" y="2679"/>
                  </a:cubicBezTo>
                  <a:lnTo>
                    <a:pt x="8538" y="2679"/>
                  </a:lnTo>
                  <a:cubicBezTo>
                    <a:pt x="8497" y="2718"/>
                    <a:pt x="4688" y="3432"/>
                    <a:pt x="4688" y="3432"/>
                  </a:cubicBezTo>
                  <a:cubicBezTo>
                    <a:pt x="5814" y="2696"/>
                    <a:pt x="6312" y="1967"/>
                    <a:pt x="5887" y="0"/>
                  </a:cubicBezTo>
                  <a:close/>
                </a:path>
              </a:pathLst>
            </a:custGeom>
            <a:solidFill>
              <a:srgbClr val="FFFFFF"/>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3" name="Google Shape;2673;p152"/>
            <p:cNvSpPr/>
            <p:nvPr/>
          </p:nvSpPr>
          <p:spPr>
            <a:xfrm>
              <a:off x="1957050" y="2683950"/>
              <a:ext cx="128850" cy="89200"/>
            </a:xfrm>
            <a:custGeom>
              <a:rect b="b" l="l" r="r" t="t"/>
              <a:pathLst>
                <a:path extrusionOk="0" h="3568" w="5154">
                  <a:moveTo>
                    <a:pt x="4915" y="0"/>
                  </a:moveTo>
                  <a:lnTo>
                    <a:pt x="4915" y="0"/>
                  </a:lnTo>
                  <a:cubicBezTo>
                    <a:pt x="4320" y="1632"/>
                    <a:pt x="3543" y="2451"/>
                    <a:pt x="2983" y="3235"/>
                  </a:cubicBezTo>
                  <a:cubicBezTo>
                    <a:pt x="2264" y="2489"/>
                    <a:pt x="1766" y="2565"/>
                    <a:pt x="0" y="1054"/>
                  </a:cubicBezTo>
                  <a:lnTo>
                    <a:pt x="0" y="1054"/>
                  </a:lnTo>
                  <a:cubicBezTo>
                    <a:pt x="356" y="2001"/>
                    <a:pt x="1974" y="3277"/>
                    <a:pt x="3035" y="3567"/>
                  </a:cubicBezTo>
                  <a:cubicBezTo>
                    <a:pt x="3999" y="2983"/>
                    <a:pt x="5153" y="1099"/>
                    <a:pt x="4915" y="0"/>
                  </a:cubicBezTo>
                  <a:close/>
                </a:path>
              </a:pathLst>
            </a:custGeom>
            <a:solidFill>
              <a:srgbClr val="FFFFFF"/>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4" name="Google Shape;2674;p152"/>
            <p:cNvSpPr/>
            <p:nvPr/>
          </p:nvSpPr>
          <p:spPr>
            <a:xfrm>
              <a:off x="1932725" y="2775025"/>
              <a:ext cx="85700" cy="19200"/>
            </a:xfrm>
            <a:custGeom>
              <a:rect b="b" l="l" r="r" t="t"/>
              <a:pathLst>
                <a:path extrusionOk="0" h="768" w="3428">
                  <a:moveTo>
                    <a:pt x="3427" y="0"/>
                  </a:moveTo>
                  <a:lnTo>
                    <a:pt x="3427" y="0"/>
                  </a:lnTo>
                  <a:cubicBezTo>
                    <a:pt x="3137" y="69"/>
                    <a:pt x="2435" y="339"/>
                    <a:pt x="1592" y="377"/>
                  </a:cubicBezTo>
                  <a:cubicBezTo>
                    <a:pt x="1472" y="382"/>
                    <a:pt x="1354" y="384"/>
                    <a:pt x="1239" y="384"/>
                  </a:cubicBezTo>
                  <a:cubicBezTo>
                    <a:pt x="639" y="384"/>
                    <a:pt x="131" y="323"/>
                    <a:pt x="25" y="323"/>
                  </a:cubicBezTo>
                  <a:cubicBezTo>
                    <a:pt x="7" y="323"/>
                    <a:pt x="1" y="325"/>
                    <a:pt x="6" y="328"/>
                  </a:cubicBezTo>
                  <a:cubicBezTo>
                    <a:pt x="426" y="625"/>
                    <a:pt x="951" y="768"/>
                    <a:pt x="1481" y="768"/>
                  </a:cubicBezTo>
                  <a:cubicBezTo>
                    <a:pt x="2201" y="768"/>
                    <a:pt x="2932" y="504"/>
                    <a:pt x="3427" y="0"/>
                  </a:cubicBezTo>
                  <a:close/>
                </a:path>
              </a:pathLst>
            </a:custGeom>
            <a:solidFill>
              <a:srgbClr val="FFFFFF"/>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5" name="Google Shape;2675;p152"/>
            <p:cNvSpPr/>
            <p:nvPr/>
          </p:nvSpPr>
          <p:spPr>
            <a:xfrm>
              <a:off x="1975450" y="2785050"/>
              <a:ext cx="50300" cy="61975"/>
            </a:xfrm>
            <a:custGeom>
              <a:rect b="b" l="l" r="r" t="t"/>
              <a:pathLst>
                <a:path extrusionOk="0" h="2479" w="2012">
                  <a:moveTo>
                    <a:pt x="1957" y="0"/>
                  </a:moveTo>
                  <a:cubicBezTo>
                    <a:pt x="1870" y="152"/>
                    <a:pt x="1756" y="550"/>
                    <a:pt x="1376" y="1123"/>
                  </a:cubicBezTo>
                  <a:cubicBezTo>
                    <a:pt x="992" y="1697"/>
                    <a:pt x="0" y="2478"/>
                    <a:pt x="0" y="2478"/>
                  </a:cubicBezTo>
                  <a:cubicBezTo>
                    <a:pt x="868" y="2364"/>
                    <a:pt x="2012" y="978"/>
                    <a:pt x="1957" y="0"/>
                  </a:cubicBezTo>
                  <a:close/>
                </a:path>
              </a:pathLst>
            </a:custGeom>
            <a:solidFill>
              <a:srgbClr val="FFFFFF"/>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6" name="Google Shape;2676;p152"/>
            <p:cNvSpPr/>
            <p:nvPr/>
          </p:nvSpPr>
          <p:spPr>
            <a:xfrm>
              <a:off x="2050975" y="2783575"/>
              <a:ext cx="58000" cy="50875"/>
            </a:xfrm>
            <a:custGeom>
              <a:rect b="b" l="l" r="r" t="t"/>
              <a:pathLst>
                <a:path extrusionOk="0" h="2035" w="2320">
                  <a:moveTo>
                    <a:pt x="0" y="0"/>
                  </a:moveTo>
                  <a:lnTo>
                    <a:pt x="0" y="0"/>
                  </a:lnTo>
                  <a:cubicBezTo>
                    <a:pt x="251" y="684"/>
                    <a:pt x="1486" y="2034"/>
                    <a:pt x="2270" y="2034"/>
                  </a:cubicBezTo>
                  <a:cubicBezTo>
                    <a:pt x="2287" y="2034"/>
                    <a:pt x="2303" y="2034"/>
                    <a:pt x="2319" y="2032"/>
                  </a:cubicBezTo>
                  <a:cubicBezTo>
                    <a:pt x="2319" y="2032"/>
                    <a:pt x="1148" y="1168"/>
                    <a:pt x="857" y="878"/>
                  </a:cubicBezTo>
                  <a:cubicBezTo>
                    <a:pt x="570" y="588"/>
                    <a:pt x="97" y="100"/>
                    <a:pt x="0" y="0"/>
                  </a:cubicBezTo>
                  <a:close/>
                </a:path>
              </a:pathLst>
            </a:custGeom>
            <a:solidFill>
              <a:srgbClr val="FFFFFF"/>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7" name="Google Shape;2677;p152"/>
            <p:cNvSpPr/>
            <p:nvPr/>
          </p:nvSpPr>
          <p:spPr>
            <a:xfrm>
              <a:off x="2049925" y="2751000"/>
              <a:ext cx="96275" cy="24550"/>
            </a:xfrm>
            <a:custGeom>
              <a:rect b="b" l="l" r="r" t="t"/>
              <a:pathLst>
                <a:path extrusionOk="0" h="982" w="3851">
                  <a:moveTo>
                    <a:pt x="3851" y="0"/>
                  </a:moveTo>
                  <a:lnTo>
                    <a:pt x="3851" y="0"/>
                  </a:lnTo>
                  <a:cubicBezTo>
                    <a:pt x="3850" y="1"/>
                    <a:pt x="3850" y="1"/>
                    <a:pt x="3849" y="1"/>
                  </a:cubicBezTo>
                  <a:lnTo>
                    <a:pt x="3849" y="1"/>
                  </a:lnTo>
                  <a:cubicBezTo>
                    <a:pt x="3850" y="1"/>
                    <a:pt x="3851" y="1"/>
                    <a:pt x="3851" y="0"/>
                  </a:cubicBezTo>
                  <a:close/>
                  <a:moveTo>
                    <a:pt x="3849" y="1"/>
                  </a:moveTo>
                  <a:lnTo>
                    <a:pt x="3849" y="1"/>
                  </a:lnTo>
                  <a:cubicBezTo>
                    <a:pt x="3766" y="36"/>
                    <a:pt x="1084" y="545"/>
                    <a:pt x="1" y="750"/>
                  </a:cubicBezTo>
                  <a:cubicBezTo>
                    <a:pt x="440" y="912"/>
                    <a:pt x="833" y="981"/>
                    <a:pt x="1198" y="981"/>
                  </a:cubicBezTo>
                  <a:cubicBezTo>
                    <a:pt x="2150" y="981"/>
                    <a:pt x="2916" y="513"/>
                    <a:pt x="3849" y="1"/>
                  </a:cubicBezTo>
                  <a:close/>
                </a:path>
              </a:pathLst>
            </a:custGeom>
            <a:solidFill>
              <a:srgbClr val="FFFFFF"/>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8" name="Google Shape;2678;p152"/>
            <p:cNvSpPr/>
            <p:nvPr/>
          </p:nvSpPr>
          <p:spPr>
            <a:xfrm>
              <a:off x="2015100" y="2627775"/>
              <a:ext cx="82200" cy="75375"/>
            </a:xfrm>
            <a:custGeom>
              <a:rect b="b" l="l" r="r" t="t"/>
              <a:pathLst>
                <a:path extrusionOk="0" h="3015" w="3288">
                  <a:moveTo>
                    <a:pt x="474" y="1"/>
                  </a:moveTo>
                  <a:lnTo>
                    <a:pt x="1" y="308"/>
                  </a:lnTo>
                  <a:cubicBezTo>
                    <a:pt x="758" y="1290"/>
                    <a:pt x="1978" y="2773"/>
                    <a:pt x="3250" y="3015"/>
                  </a:cubicBezTo>
                  <a:lnTo>
                    <a:pt x="3288" y="2883"/>
                  </a:lnTo>
                  <a:cubicBezTo>
                    <a:pt x="2386" y="2762"/>
                    <a:pt x="889" y="844"/>
                    <a:pt x="474" y="1"/>
                  </a:cubicBezTo>
                  <a:close/>
                </a:path>
              </a:pathLst>
            </a:custGeom>
            <a:solidFill>
              <a:srgbClr val="FFFFFF"/>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9" name="Google Shape;2679;p152"/>
            <p:cNvSpPr/>
            <p:nvPr/>
          </p:nvSpPr>
          <p:spPr>
            <a:xfrm>
              <a:off x="2024175" y="2633225"/>
              <a:ext cx="73125" cy="68975"/>
            </a:xfrm>
            <a:custGeom>
              <a:rect b="b" l="l" r="r" t="t"/>
              <a:pathLst>
                <a:path extrusionOk="0" h="2759" w="2925">
                  <a:moveTo>
                    <a:pt x="229" y="1"/>
                  </a:moveTo>
                  <a:lnTo>
                    <a:pt x="1" y="149"/>
                  </a:lnTo>
                  <a:cubicBezTo>
                    <a:pt x="688" y="1041"/>
                    <a:pt x="1756" y="2344"/>
                    <a:pt x="2900" y="2759"/>
                  </a:cubicBezTo>
                  <a:lnTo>
                    <a:pt x="2925" y="2665"/>
                  </a:lnTo>
                  <a:cubicBezTo>
                    <a:pt x="2095" y="2555"/>
                    <a:pt x="758" y="916"/>
                    <a:pt x="229" y="1"/>
                  </a:cubicBezTo>
                  <a:close/>
                </a:path>
              </a:pathLst>
            </a:custGeom>
            <a:solidFill>
              <a:srgbClr val="FFFFFF"/>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0" name="Google Shape;2680;p152"/>
            <p:cNvSpPr/>
            <p:nvPr/>
          </p:nvSpPr>
          <p:spPr>
            <a:xfrm>
              <a:off x="2017525" y="2629850"/>
              <a:ext cx="137225" cy="135675"/>
            </a:xfrm>
            <a:custGeom>
              <a:rect b="b" l="l" r="r" t="t"/>
              <a:pathLst>
                <a:path extrusionOk="0" h="5427" w="5489">
                  <a:moveTo>
                    <a:pt x="2123" y="1"/>
                  </a:moveTo>
                  <a:lnTo>
                    <a:pt x="2123" y="1"/>
                  </a:lnTo>
                  <a:cubicBezTo>
                    <a:pt x="2600" y="1591"/>
                    <a:pt x="2403" y="1898"/>
                    <a:pt x="2683" y="2586"/>
                  </a:cubicBezTo>
                  <a:cubicBezTo>
                    <a:pt x="2098" y="2706"/>
                    <a:pt x="1445" y="2927"/>
                    <a:pt x="470" y="2927"/>
                  </a:cubicBezTo>
                  <a:cubicBezTo>
                    <a:pt x="321" y="2927"/>
                    <a:pt x="165" y="2922"/>
                    <a:pt x="1" y="2911"/>
                  </a:cubicBezTo>
                  <a:lnTo>
                    <a:pt x="1" y="2911"/>
                  </a:lnTo>
                  <a:cubicBezTo>
                    <a:pt x="606" y="3353"/>
                    <a:pt x="1065" y="3536"/>
                    <a:pt x="1479" y="3536"/>
                  </a:cubicBezTo>
                  <a:cubicBezTo>
                    <a:pt x="1864" y="3536"/>
                    <a:pt x="2210" y="3378"/>
                    <a:pt x="2600" y="3125"/>
                  </a:cubicBezTo>
                  <a:lnTo>
                    <a:pt x="2600" y="3125"/>
                  </a:lnTo>
                  <a:cubicBezTo>
                    <a:pt x="2599" y="3125"/>
                    <a:pt x="1022" y="5414"/>
                    <a:pt x="989" y="5427"/>
                  </a:cubicBezTo>
                  <a:lnTo>
                    <a:pt x="989" y="5427"/>
                  </a:lnTo>
                  <a:cubicBezTo>
                    <a:pt x="1003" y="5422"/>
                    <a:pt x="3207" y="4597"/>
                    <a:pt x="2949" y="3312"/>
                  </a:cubicBezTo>
                  <a:lnTo>
                    <a:pt x="2949" y="3312"/>
                  </a:lnTo>
                  <a:cubicBezTo>
                    <a:pt x="2949" y="3312"/>
                    <a:pt x="3104" y="3689"/>
                    <a:pt x="3277" y="4127"/>
                  </a:cubicBezTo>
                  <a:cubicBezTo>
                    <a:pt x="3446" y="4570"/>
                    <a:pt x="3605" y="5423"/>
                    <a:pt x="3605" y="5423"/>
                  </a:cubicBezTo>
                  <a:cubicBezTo>
                    <a:pt x="3989" y="4711"/>
                    <a:pt x="4262" y="3536"/>
                    <a:pt x="3294" y="3153"/>
                  </a:cubicBezTo>
                  <a:lnTo>
                    <a:pt x="3294" y="3153"/>
                  </a:lnTo>
                  <a:cubicBezTo>
                    <a:pt x="3498" y="3207"/>
                    <a:pt x="3685" y="3233"/>
                    <a:pt x="3858" y="3233"/>
                  </a:cubicBezTo>
                  <a:cubicBezTo>
                    <a:pt x="4583" y="3233"/>
                    <a:pt x="5062" y="2778"/>
                    <a:pt x="5489" y="2074"/>
                  </a:cubicBezTo>
                  <a:lnTo>
                    <a:pt x="5489" y="2074"/>
                  </a:lnTo>
                  <a:cubicBezTo>
                    <a:pt x="5102" y="2330"/>
                    <a:pt x="4663" y="2503"/>
                    <a:pt x="4203" y="2579"/>
                  </a:cubicBezTo>
                  <a:cubicBezTo>
                    <a:pt x="3855" y="2638"/>
                    <a:pt x="3636" y="2655"/>
                    <a:pt x="3501" y="2655"/>
                  </a:cubicBezTo>
                  <a:cubicBezTo>
                    <a:pt x="3338" y="2655"/>
                    <a:pt x="3298" y="2631"/>
                    <a:pt x="3298" y="2631"/>
                  </a:cubicBezTo>
                  <a:cubicBezTo>
                    <a:pt x="4452" y="2040"/>
                    <a:pt x="4549" y="1400"/>
                    <a:pt x="4314" y="215"/>
                  </a:cubicBezTo>
                  <a:cubicBezTo>
                    <a:pt x="4314" y="213"/>
                    <a:pt x="4313" y="212"/>
                    <a:pt x="4313" y="212"/>
                  </a:cubicBezTo>
                  <a:cubicBezTo>
                    <a:pt x="4303" y="212"/>
                    <a:pt x="4260" y="527"/>
                    <a:pt x="3885" y="1269"/>
                  </a:cubicBezTo>
                  <a:cubicBezTo>
                    <a:pt x="3495" y="2050"/>
                    <a:pt x="3104" y="2361"/>
                    <a:pt x="3104" y="2361"/>
                  </a:cubicBezTo>
                  <a:cubicBezTo>
                    <a:pt x="3104" y="2361"/>
                    <a:pt x="3401" y="1774"/>
                    <a:pt x="3208" y="1190"/>
                  </a:cubicBezTo>
                  <a:cubicBezTo>
                    <a:pt x="3018" y="606"/>
                    <a:pt x="2168" y="42"/>
                    <a:pt x="2123" y="1"/>
                  </a:cubicBezTo>
                  <a:close/>
                  <a:moveTo>
                    <a:pt x="989" y="5427"/>
                  </a:moveTo>
                  <a:cubicBezTo>
                    <a:pt x="989" y="5427"/>
                    <a:pt x="989" y="5427"/>
                    <a:pt x="989" y="5427"/>
                  </a:cubicBezTo>
                  <a:cubicBezTo>
                    <a:pt x="989" y="5427"/>
                    <a:pt x="989" y="5427"/>
                    <a:pt x="989" y="5427"/>
                  </a:cubicBezTo>
                  <a:close/>
                </a:path>
              </a:pathLst>
            </a:custGeom>
            <a:solidFill>
              <a:srgbClr val="FFFFFF"/>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1" name="Google Shape;2681;p152"/>
            <p:cNvSpPr/>
            <p:nvPr/>
          </p:nvSpPr>
          <p:spPr>
            <a:xfrm>
              <a:off x="2017525" y="2629850"/>
              <a:ext cx="75100" cy="79575"/>
            </a:xfrm>
            <a:custGeom>
              <a:rect b="b" l="l" r="r" t="t"/>
              <a:pathLst>
                <a:path extrusionOk="0" h="3183" w="3004">
                  <a:moveTo>
                    <a:pt x="2123" y="1"/>
                  </a:moveTo>
                  <a:lnTo>
                    <a:pt x="2123" y="1"/>
                  </a:lnTo>
                  <a:cubicBezTo>
                    <a:pt x="2600" y="1594"/>
                    <a:pt x="2403" y="1902"/>
                    <a:pt x="2683" y="2589"/>
                  </a:cubicBezTo>
                  <a:cubicBezTo>
                    <a:pt x="2099" y="2709"/>
                    <a:pt x="1447" y="2928"/>
                    <a:pt x="474" y="2928"/>
                  </a:cubicBezTo>
                  <a:cubicBezTo>
                    <a:pt x="324" y="2928"/>
                    <a:pt x="167" y="2922"/>
                    <a:pt x="1" y="2911"/>
                  </a:cubicBezTo>
                  <a:lnTo>
                    <a:pt x="1" y="2911"/>
                  </a:lnTo>
                  <a:cubicBezTo>
                    <a:pt x="261" y="3101"/>
                    <a:pt x="667" y="3182"/>
                    <a:pt x="1103" y="3182"/>
                  </a:cubicBezTo>
                  <a:cubicBezTo>
                    <a:pt x="1760" y="3182"/>
                    <a:pt x="2486" y="2997"/>
                    <a:pt x="2883" y="2721"/>
                  </a:cubicBezTo>
                  <a:cubicBezTo>
                    <a:pt x="3004" y="1940"/>
                    <a:pt x="2641" y="509"/>
                    <a:pt x="2123" y="1"/>
                  </a:cubicBezTo>
                  <a:close/>
                </a:path>
              </a:pathLst>
            </a:custGeom>
            <a:solidFill>
              <a:srgbClr val="FFFFFF"/>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2" name="Google Shape;2682;p152"/>
            <p:cNvSpPr/>
            <p:nvPr/>
          </p:nvSpPr>
          <p:spPr>
            <a:xfrm>
              <a:off x="2095125" y="2635250"/>
              <a:ext cx="34500" cy="53650"/>
            </a:xfrm>
            <a:custGeom>
              <a:rect b="b" l="l" r="r" t="t"/>
              <a:pathLst>
                <a:path extrusionOk="0" h="2146" w="1380">
                  <a:moveTo>
                    <a:pt x="1209" y="1"/>
                  </a:moveTo>
                  <a:cubicBezTo>
                    <a:pt x="1193" y="1"/>
                    <a:pt x="1045" y="532"/>
                    <a:pt x="781" y="1053"/>
                  </a:cubicBezTo>
                  <a:cubicBezTo>
                    <a:pt x="512" y="1596"/>
                    <a:pt x="132" y="1976"/>
                    <a:pt x="0" y="2145"/>
                  </a:cubicBezTo>
                  <a:cubicBezTo>
                    <a:pt x="823" y="1838"/>
                    <a:pt x="1379" y="853"/>
                    <a:pt x="1210" y="2"/>
                  </a:cubicBezTo>
                  <a:cubicBezTo>
                    <a:pt x="1210" y="1"/>
                    <a:pt x="1209" y="1"/>
                    <a:pt x="1209" y="1"/>
                  </a:cubicBezTo>
                  <a:close/>
                </a:path>
              </a:pathLst>
            </a:custGeom>
            <a:solidFill>
              <a:srgbClr val="FFFFFF"/>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3" name="Google Shape;2683;p152"/>
            <p:cNvSpPr/>
            <p:nvPr/>
          </p:nvSpPr>
          <p:spPr>
            <a:xfrm>
              <a:off x="2099950" y="2681700"/>
              <a:ext cx="54800" cy="17125"/>
            </a:xfrm>
            <a:custGeom>
              <a:rect b="b" l="l" r="r" t="t"/>
              <a:pathLst>
                <a:path extrusionOk="0" h="685" w="2192">
                  <a:moveTo>
                    <a:pt x="2192" y="0"/>
                  </a:moveTo>
                  <a:cubicBezTo>
                    <a:pt x="2192" y="0"/>
                    <a:pt x="1394" y="426"/>
                    <a:pt x="906" y="505"/>
                  </a:cubicBezTo>
                  <a:cubicBezTo>
                    <a:pt x="634" y="551"/>
                    <a:pt x="422" y="559"/>
                    <a:pt x="266" y="559"/>
                  </a:cubicBezTo>
                  <a:cubicBezTo>
                    <a:pt x="192" y="559"/>
                    <a:pt x="131" y="557"/>
                    <a:pt x="81" y="557"/>
                  </a:cubicBezTo>
                  <a:cubicBezTo>
                    <a:pt x="49" y="557"/>
                    <a:pt x="22" y="558"/>
                    <a:pt x="1" y="560"/>
                  </a:cubicBezTo>
                  <a:cubicBezTo>
                    <a:pt x="167" y="646"/>
                    <a:pt x="378" y="684"/>
                    <a:pt x="602" y="684"/>
                  </a:cubicBezTo>
                  <a:cubicBezTo>
                    <a:pt x="1222" y="684"/>
                    <a:pt x="1954" y="393"/>
                    <a:pt x="2192" y="0"/>
                  </a:cubicBezTo>
                  <a:close/>
                </a:path>
              </a:pathLst>
            </a:custGeom>
            <a:solidFill>
              <a:srgbClr val="FFFFFF"/>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4" name="Google Shape;2684;p152"/>
            <p:cNvSpPr/>
            <p:nvPr/>
          </p:nvSpPr>
          <p:spPr>
            <a:xfrm>
              <a:off x="2091225" y="2712625"/>
              <a:ext cx="23025" cy="52900"/>
            </a:xfrm>
            <a:custGeom>
              <a:rect b="b" l="l" r="r" t="t"/>
              <a:pathLst>
                <a:path extrusionOk="0" h="2116" w="921">
                  <a:moveTo>
                    <a:pt x="1" y="1"/>
                  </a:moveTo>
                  <a:cubicBezTo>
                    <a:pt x="39" y="98"/>
                    <a:pt x="222" y="547"/>
                    <a:pt x="326" y="820"/>
                  </a:cubicBezTo>
                  <a:cubicBezTo>
                    <a:pt x="433" y="1093"/>
                    <a:pt x="657" y="2116"/>
                    <a:pt x="657" y="2116"/>
                  </a:cubicBezTo>
                  <a:cubicBezTo>
                    <a:pt x="920" y="1622"/>
                    <a:pt x="384" y="374"/>
                    <a:pt x="1" y="1"/>
                  </a:cubicBezTo>
                  <a:close/>
                </a:path>
              </a:pathLst>
            </a:custGeom>
            <a:solidFill>
              <a:srgbClr val="FFFFFF"/>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5" name="Google Shape;2685;p152"/>
            <p:cNvSpPr/>
            <p:nvPr/>
          </p:nvSpPr>
          <p:spPr>
            <a:xfrm>
              <a:off x="2042150" y="2707975"/>
              <a:ext cx="40375" cy="57650"/>
            </a:xfrm>
            <a:custGeom>
              <a:rect b="b" l="l" r="r" t="t"/>
              <a:pathLst>
                <a:path extrusionOk="0" h="2306" w="1615">
                  <a:moveTo>
                    <a:pt x="1615" y="0"/>
                  </a:moveTo>
                  <a:lnTo>
                    <a:pt x="1615" y="0"/>
                  </a:lnTo>
                  <a:cubicBezTo>
                    <a:pt x="1163" y="650"/>
                    <a:pt x="48" y="2262"/>
                    <a:pt x="2" y="2305"/>
                  </a:cubicBezTo>
                  <a:lnTo>
                    <a:pt x="2" y="2305"/>
                  </a:lnTo>
                  <a:cubicBezTo>
                    <a:pt x="844" y="1666"/>
                    <a:pt x="1535" y="1209"/>
                    <a:pt x="1615" y="0"/>
                  </a:cubicBezTo>
                  <a:close/>
                  <a:moveTo>
                    <a:pt x="2" y="2305"/>
                  </a:moveTo>
                  <a:lnTo>
                    <a:pt x="2" y="2305"/>
                  </a:lnTo>
                  <a:cubicBezTo>
                    <a:pt x="1" y="2305"/>
                    <a:pt x="1" y="2305"/>
                    <a:pt x="1" y="2305"/>
                  </a:cubicBezTo>
                  <a:cubicBezTo>
                    <a:pt x="1" y="2305"/>
                    <a:pt x="1" y="2305"/>
                    <a:pt x="2" y="2305"/>
                  </a:cubicBezTo>
                  <a:close/>
                </a:path>
              </a:pathLst>
            </a:custGeom>
            <a:solidFill>
              <a:srgbClr val="FFFFFF"/>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6" name="Google Shape;2686;p152"/>
            <p:cNvSpPr/>
            <p:nvPr/>
          </p:nvSpPr>
          <p:spPr>
            <a:xfrm>
              <a:off x="1932500" y="2579300"/>
              <a:ext cx="140775" cy="94375"/>
            </a:xfrm>
            <a:custGeom>
              <a:rect b="b" l="l" r="r" t="t"/>
              <a:pathLst>
                <a:path extrusionOk="0" h="3775" w="5631">
                  <a:moveTo>
                    <a:pt x="5579" y="1"/>
                  </a:moveTo>
                  <a:lnTo>
                    <a:pt x="1" y="3626"/>
                  </a:lnTo>
                  <a:cubicBezTo>
                    <a:pt x="188" y="3726"/>
                    <a:pt x="430" y="3775"/>
                    <a:pt x="710" y="3775"/>
                  </a:cubicBezTo>
                  <a:cubicBezTo>
                    <a:pt x="1449" y="3775"/>
                    <a:pt x="2454" y="3435"/>
                    <a:pt x="3429" y="2800"/>
                  </a:cubicBezTo>
                  <a:cubicBezTo>
                    <a:pt x="4774" y="1926"/>
                    <a:pt x="5631" y="775"/>
                    <a:pt x="5579" y="1"/>
                  </a:cubicBezTo>
                  <a:close/>
                </a:path>
              </a:pathLst>
            </a:custGeom>
            <a:solidFill>
              <a:srgbClr val="FFFFFF"/>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7" name="Google Shape;2687;p152"/>
            <p:cNvSpPr/>
            <p:nvPr/>
          </p:nvSpPr>
          <p:spPr>
            <a:xfrm>
              <a:off x="1946425" y="2579300"/>
              <a:ext cx="126675" cy="94325"/>
            </a:xfrm>
            <a:custGeom>
              <a:rect b="b" l="l" r="r" t="t"/>
              <a:pathLst>
                <a:path extrusionOk="0" h="3773" w="5067">
                  <a:moveTo>
                    <a:pt x="5018" y="1"/>
                  </a:moveTo>
                  <a:lnTo>
                    <a:pt x="3892" y="737"/>
                  </a:lnTo>
                  <a:cubicBezTo>
                    <a:pt x="3702" y="1217"/>
                    <a:pt x="3287" y="1764"/>
                    <a:pt x="2713" y="2272"/>
                  </a:cubicBezTo>
                  <a:cubicBezTo>
                    <a:pt x="2627" y="2348"/>
                    <a:pt x="2540" y="2420"/>
                    <a:pt x="2451" y="2493"/>
                  </a:cubicBezTo>
                  <a:cubicBezTo>
                    <a:pt x="2264" y="2641"/>
                    <a:pt x="2067" y="2783"/>
                    <a:pt x="1856" y="2921"/>
                  </a:cubicBezTo>
                  <a:cubicBezTo>
                    <a:pt x="1224" y="3333"/>
                    <a:pt x="581" y="3619"/>
                    <a:pt x="0" y="3768"/>
                  </a:cubicBezTo>
                  <a:cubicBezTo>
                    <a:pt x="49" y="3771"/>
                    <a:pt x="99" y="3773"/>
                    <a:pt x="150" y="3773"/>
                  </a:cubicBezTo>
                  <a:cubicBezTo>
                    <a:pt x="857" y="3773"/>
                    <a:pt x="1806" y="3463"/>
                    <a:pt x="2741" y="2883"/>
                  </a:cubicBezTo>
                  <a:cubicBezTo>
                    <a:pt x="2782" y="2856"/>
                    <a:pt x="2827" y="2828"/>
                    <a:pt x="2872" y="2800"/>
                  </a:cubicBezTo>
                  <a:cubicBezTo>
                    <a:pt x="3028" y="2697"/>
                    <a:pt x="3180" y="2593"/>
                    <a:pt x="3325" y="2482"/>
                  </a:cubicBezTo>
                  <a:cubicBezTo>
                    <a:pt x="4403" y="1660"/>
                    <a:pt x="5067" y="685"/>
                    <a:pt x="5018" y="1"/>
                  </a:cubicBezTo>
                  <a:close/>
                </a:path>
              </a:pathLst>
            </a:custGeom>
            <a:solidFill>
              <a:srgbClr val="FFFFFF"/>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8" name="Google Shape;2688;p152"/>
            <p:cNvSpPr/>
            <p:nvPr/>
          </p:nvSpPr>
          <p:spPr>
            <a:xfrm>
              <a:off x="1979075" y="2642650"/>
              <a:ext cx="67175" cy="141975"/>
            </a:xfrm>
            <a:custGeom>
              <a:rect b="b" l="l" r="r" t="t"/>
              <a:pathLst>
                <a:path extrusionOk="0" h="5679" w="2687">
                  <a:moveTo>
                    <a:pt x="2085" y="5655"/>
                  </a:moveTo>
                  <a:cubicBezTo>
                    <a:pt x="2444" y="4435"/>
                    <a:pt x="844" y="1435"/>
                    <a:pt x="1" y="432"/>
                  </a:cubicBezTo>
                  <a:lnTo>
                    <a:pt x="664" y="0"/>
                  </a:lnTo>
                  <a:cubicBezTo>
                    <a:pt x="1490" y="1524"/>
                    <a:pt x="2686" y="3920"/>
                    <a:pt x="2275" y="5679"/>
                  </a:cubicBezTo>
                  <a:close/>
                </a:path>
              </a:pathLst>
            </a:custGeom>
            <a:solidFill>
              <a:srgbClr val="DAEEEB"/>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9" name="Google Shape;2689;p152"/>
            <p:cNvSpPr/>
            <p:nvPr/>
          </p:nvSpPr>
          <p:spPr>
            <a:xfrm>
              <a:off x="1984425" y="2655075"/>
              <a:ext cx="54975" cy="129475"/>
            </a:xfrm>
            <a:custGeom>
              <a:rect b="b" l="l" r="r" t="t"/>
              <a:pathLst>
                <a:path extrusionOk="0" h="5179" w="2199">
                  <a:moveTo>
                    <a:pt x="1871" y="5158"/>
                  </a:moveTo>
                  <a:cubicBezTo>
                    <a:pt x="2199" y="4034"/>
                    <a:pt x="868" y="1404"/>
                    <a:pt x="1" y="208"/>
                  </a:cubicBezTo>
                  <a:lnTo>
                    <a:pt x="319" y="1"/>
                  </a:lnTo>
                  <a:cubicBezTo>
                    <a:pt x="1069" y="1383"/>
                    <a:pt x="2123" y="3485"/>
                    <a:pt x="2005" y="5178"/>
                  </a:cubicBezTo>
                  <a:close/>
                </a:path>
              </a:pathLst>
            </a:custGeom>
            <a:solidFill>
              <a:srgbClr val="DAEEEB"/>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0" name="Google Shape;2690;p152"/>
            <p:cNvSpPr/>
            <p:nvPr/>
          </p:nvSpPr>
          <p:spPr>
            <a:xfrm>
              <a:off x="1931825" y="2683950"/>
              <a:ext cx="214375" cy="162975"/>
            </a:xfrm>
            <a:custGeom>
              <a:rect b="b" l="l" r="r" t="t"/>
              <a:pathLst>
                <a:path extrusionOk="0" h="6519" w="8575">
                  <a:moveTo>
                    <a:pt x="4725" y="3432"/>
                  </a:moveTo>
                  <a:cubicBezTo>
                    <a:pt x="5851" y="2696"/>
                    <a:pt x="6349" y="1967"/>
                    <a:pt x="5924" y="0"/>
                  </a:cubicBezTo>
                  <a:cubicBezTo>
                    <a:pt x="5329" y="1632"/>
                    <a:pt x="4552" y="2451"/>
                    <a:pt x="3992" y="3232"/>
                  </a:cubicBezTo>
                  <a:cubicBezTo>
                    <a:pt x="3273" y="2485"/>
                    <a:pt x="2775" y="2565"/>
                    <a:pt x="1009" y="1054"/>
                  </a:cubicBezTo>
                  <a:cubicBezTo>
                    <a:pt x="1040" y="1137"/>
                    <a:pt x="1272" y="2537"/>
                    <a:pt x="1911" y="3111"/>
                  </a:cubicBezTo>
                  <a:cubicBezTo>
                    <a:pt x="2547" y="3688"/>
                    <a:pt x="3463" y="3643"/>
                    <a:pt x="3463" y="3643"/>
                  </a:cubicBezTo>
                  <a:cubicBezTo>
                    <a:pt x="3463" y="3643"/>
                    <a:pt x="2844" y="3965"/>
                    <a:pt x="1628" y="4020"/>
                  </a:cubicBezTo>
                  <a:cubicBezTo>
                    <a:pt x="411" y="4075"/>
                    <a:pt x="0" y="3940"/>
                    <a:pt x="42" y="3971"/>
                  </a:cubicBezTo>
                  <a:cubicBezTo>
                    <a:pt x="1421" y="4943"/>
                    <a:pt x="2291" y="5181"/>
                    <a:pt x="3698" y="4044"/>
                  </a:cubicBezTo>
                  <a:cubicBezTo>
                    <a:pt x="3698" y="4044"/>
                    <a:pt x="3722" y="4258"/>
                    <a:pt x="3118" y="5167"/>
                  </a:cubicBezTo>
                  <a:cubicBezTo>
                    <a:pt x="2762" y="5710"/>
                    <a:pt x="2291" y="6170"/>
                    <a:pt x="1745" y="6519"/>
                  </a:cubicBezTo>
                  <a:cubicBezTo>
                    <a:pt x="3159" y="6335"/>
                    <a:pt x="4130" y="5841"/>
                    <a:pt x="4369" y="4331"/>
                  </a:cubicBezTo>
                  <a:cubicBezTo>
                    <a:pt x="4313" y="5782"/>
                    <a:pt x="5962" y="6100"/>
                    <a:pt x="7085" y="6014"/>
                  </a:cubicBezTo>
                  <a:cubicBezTo>
                    <a:pt x="7085" y="6014"/>
                    <a:pt x="6090" y="5330"/>
                    <a:pt x="5623" y="4863"/>
                  </a:cubicBezTo>
                  <a:cubicBezTo>
                    <a:pt x="5157" y="4393"/>
                    <a:pt x="4763" y="3982"/>
                    <a:pt x="4763" y="3982"/>
                  </a:cubicBezTo>
                  <a:cubicBezTo>
                    <a:pt x="6266" y="5046"/>
                    <a:pt x="8575" y="2679"/>
                    <a:pt x="8575" y="2679"/>
                  </a:cubicBezTo>
                  <a:cubicBezTo>
                    <a:pt x="8540" y="2717"/>
                    <a:pt x="4725" y="3432"/>
                    <a:pt x="4725" y="3432"/>
                  </a:cubicBezTo>
                  <a:close/>
                </a:path>
              </a:pathLst>
            </a:custGeom>
            <a:solidFill>
              <a:srgbClr val="F4C88A"/>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1" name="Google Shape;2691;p152"/>
            <p:cNvSpPr/>
            <p:nvPr/>
          </p:nvSpPr>
          <p:spPr>
            <a:xfrm>
              <a:off x="1957050" y="2683950"/>
              <a:ext cx="128850" cy="89200"/>
            </a:xfrm>
            <a:custGeom>
              <a:rect b="b" l="l" r="r" t="t"/>
              <a:pathLst>
                <a:path extrusionOk="0" h="3568" w="5154">
                  <a:moveTo>
                    <a:pt x="2983" y="3235"/>
                  </a:moveTo>
                  <a:cubicBezTo>
                    <a:pt x="2264" y="2489"/>
                    <a:pt x="1766" y="2565"/>
                    <a:pt x="0" y="1054"/>
                  </a:cubicBezTo>
                  <a:cubicBezTo>
                    <a:pt x="356" y="2001"/>
                    <a:pt x="1974" y="3277"/>
                    <a:pt x="3035" y="3567"/>
                  </a:cubicBezTo>
                  <a:cubicBezTo>
                    <a:pt x="3999" y="2983"/>
                    <a:pt x="5153" y="1099"/>
                    <a:pt x="4915" y="0"/>
                  </a:cubicBezTo>
                  <a:cubicBezTo>
                    <a:pt x="4320" y="1632"/>
                    <a:pt x="3543" y="2451"/>
                    <a:pt x="2983" y="3235"/>
                  </a:cubicBezTo>
                  <a:close/>
                </a:path>
              </a:pathLst>
            </a:custGeom>
            <a:solidFill>
              <a:srgbClr val="F4C88A"/>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2" name="Google Shape;2692;p152"/>
            <p:cNvSpPr/>
            <p:nvPr/>
          </p:nvSpPr>
          <p:spPr>
            <a:xfrm>
              <a:off x="1931825" y="2775025"/>
              <a:ext cx="86600" cy="25675"/>
            </a:xfrm>
            <a:custGeom>
              <a:rect b="b" l="l" r="r" t="t"/>
              <a:pathLst>
                <a:path extrusionOk="0" h="1027" w="3464">
                  <a:moveTo>
                    <a:pt x="3463" y="0"/>
                  </a:moveTo>
                  <a:cubicBezTo>
                    <a:pt x="3173" y="69"/>
                    <a:pt x="2471" y="339"/>
                    <a:pt x="1628" y="377"/>
                  </a:cubicBezTo>
                  <a:cubicBezTo>
                    <a:pt x="785" y="415"/>
                    <a:pt x="0" y="297"/>
                    <a:pt x="42" y="328"/>
                  </a:cubicBezTo>
                  <a:cubicBezTo>
                    <a:pt x="1033" y="1027"/>
                    <a:pt x="2603" y="875"/>
                    <a:pt x="3463" y="0"/>
                  </a:cubicBezTo>
                  <a:close/>
                </a:path>
              </a:pathLst>
            </a:custGeom>
            <a:solidFill>
              <a:srgbClr val="F4C88A"/>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3" name="Google Shape;2693;p152"/>
            <p:cNvSpPr/>
            <p:nvPr/>
          </p:nvSpPr>
          <p:spPr>
            <a:xfrm>
              <a:off x="1975450" y="2785050"/>
              <a:ext cx="50300" cy="61975"/>
            </a:xfrm>
            <a:custGeom>
              <a:rect b="b" l="l" r="r" t="t"/>
              <a:pathLst>
                <a:path extrusionOk="0" h="2479" w="2012">
                  <a:moveTo>
                    <a:pt x="1376" y="1123"/>
                  </a:moveTo>
                  <a:cubicBezTo>
                    <a:pt x="992" y="1697"/>
                    <a:pt x="0" y="2478"/>
                    <a:pt x="0" y="2478"/>
                  </a:cubicBezTo>
                  <a:cubicBezTo>
                    <a:pt x="868" y="2364"/>
                    <a:pt x="2012" y="978"/>
                    <a:pt x="1957" y="0"/>
                  </a:cubicBezTo>
                  <a:cubicBezTo>
                    <a:pt x="1870" y="152"/>
                    <a:pt x="1756" y="550"/>
                    <a:pt x="1376" y="1123"/>
                  </a:cubicBezTo>
                  <a:close/>
                </a:path>
              </a:pathLst>
            </a:custGeom>
            <a:solidFill>
              <a:srgbClr val="F4C88A"/>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4" name="Google Shape;2694;p152"/>
            <p:cNvSpPr/>
            <p:nvPr/>
          </p:nvSpPr>
          <p:spPr>
            <a:xfrm>
              <a:off x="2050975" y="2783575"/>
              <a:ext cx="58000" cy="52300"/>
            </a:xfrm>
            <a:custGeom>
              <a:rect b="b" l="l" r="r" t="t"/>
              <a:pathLst>
                <a:path extrusionOk="0" h="2092" w="2320">
                  <a:moveTo>
                    <a:pt x="2319" y="2032"/>
                  </a:moveTo>
                  <a:cubicBezTo>
                    <a:pt x="2319" y="2032"/>
                    <a:pt x="1148" y="1168"/>
                    <a:pt x="857" y="878"/>
                  </a:cubicBezTo>
                  <a:cubicBezTo>
                    <a:pt x="570" y="588"/>
                    <a:pt x="97" y="100"/>
                    <a:pt x="0" y="0"/>
                  </a:cubicBezTo>
                  <a:cubicBezTo>
                    <a:pt x="256" y="698"/>
                    <a:pt x="1538" y="2091"/>
                    <a:pt x="2319" y="2032"/>
                  </a:cubicBezTo>
                  <a:close/>
                </a:path>
              </a:pathLst>
            </a:custGeom>
            <a:solidFill>
              <a:srgbClr val="F4C88A"/>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5" name="Google Shape;2695;p152"/>
            <p:cNvSpPr/>
            <p:nvPr/>
          </p:nvSpPr>
          <p:spPr>
            <a:xfrm>
              <a:off x="2049925" y="2751000"/>
              <a:ext cx="96275" cy="33375"/>
            </a:xfrm>
            <a:custGeom>
              <a:rect b="b" l="l" r="r" t="t"/>
              <a:pathLst>
                <a:path extrusionOk="0" h="1335" w="3851">
                  <a:moveTo>
                    <a:pt x="3851" y="0"/>
                  </a:moveTo>
                  <a:cubicBezTo>
                    <a:pt x="3827" y="24"/>
                    <a:pt x="1096" y="543"/>
                    <a:pt x="1" y="750"/>
                  </a:cubicBezTo>
                  <a:cubicBezTo>
                    <a:pt x="1587" y="1334"/>
                    <a:pt x="2558" y="709"/>
                    <a:pt x="3851" y="0"/>
                  </a:cubicBezTo>
                  <a:close/>
                </a:path>
              </a:pathLst>
            </a:custGeom>
            <a:solidFill>
              <a:srgbClr val="F4C88A"/>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6" name="Google Shape;2696;p152"/>
            <p:cNvSpPr/>
            <p:nvPr/>
          </p:nvSpPr>
          <p:spPr>
            <a:xfrm>
              <a:off x="2015100" y="2627775"/>
              <a:ext cx="82200" cy="75375"/>
            </a:xfrm>
            <a:custGeom>
              <a:rect b="b" l="l" r="r" t="t"/>
              <a:pathLst>
                <a:path extrusionOk="0" h="3015" w="3288">
                  <a:moveTo>
                    <a:pt x="3288" y="2883"/>
                  </a:moveTo>
                  <a:cubicBezTo>
                    <a:pt x="2386" y="2762"/>
                    <a:pt x="889" y="844"/>
                    <a:pt x="474" y="1"/>
                  </a:cubicBezTo>
                  <a:lnTo>
                    <a:pt x="1" y="308"/>
                  </a:lnTo>
                  <a:cubicBezTo>
                    <a:pt x="758" y="1290"/>
                    <a:pt x="1978" y="2773"/>
                    <a:pt x="3250" y="3015"/>
                  </a:cubicBezTo>
                  <a:close/>
                </a:path>
              </a:pathLst>
            </a:custGeom>
            <a:solidFill>
              <a:srgbClr val="DAEEEB"/>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7" name="Google Shape;2697;p152"/>
            <p:cNvSpPr/>
            <p:nvPr/>
          </p:nvSpPr>
          <p:spPr>
            <a:xfrm>
              <a:off x="2024175" y="2633225"/>
              <a:ext cx="73125" cy="68975"/>
            </a:xfrm>
            <a:custGeom>
              <a:rect b="b" l="l" r="r" t="t"/>
              <a:pathLst>
                <a:path extrusionOk="0" h="2759" w="2925">
                  <a:moveTo>
                    <a:pt x="2925" y="2665"/>
                  </a:moveTo>
                  <a:cubicBezTo>
                    <a:pt x="2095" y="2555"/>
                    <a:pt x="758" y="916"/>
                    <a:pt x="229" y="1"/>
                  </a:cubicBezTo>
                  <a:lnTo>
                    <a:pt x="1" y="149"/>
                  </a:lnTo>
                  <a:cubicBezTo>
                    <a:pt x="688" y="1041"/>
                    <a:pt x="1756" y="2344"/>
                    <a:pt x="2900" y="2759"/>
                  </a:cubicBezTo>
                  <a:close/>
                </a:path>
              </a:pathLst>
            </a:custGeom>
            <a:solidFill>
              <a:srgbClr val="DAEEEB"/>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8" name="Google Shape;2698;p152"/>
            <p:cNvSpPr/>
            <p:nvPr/>
          </p:nvSpPr>
          <p:spPr>
            <a:xfrm>
              <a:off x="2017525" y="2629850"/>
              <a:ext cx="137225" cy="135675"/>
            </a:xfrm>
            <a:custGeom>
              <a:rect b="b" l="l" r="r" t="t"/>
              <a:pathLst>
                <a:path extrusionOk="0" h="5427" w="5489">
                  <a:moveTo>
                    <a:pt x="2600" y="3125"/>
                  </a:moveTo>
                  <a:cubicBezTo>
                    <a:pt x="1791" y="3650"/>
                    <a:pt x="1169" y="3764"/>
                    <a:pt x="1" y="2911"/>
                  </a:cubicBezTo>
                  <a:cubicBezTo>
                    <a:pt x="1245" y="2997"/>
                    <a:pt x="2009" y="2724"/>
                    <a:pt x="2683" y="2586"/>
                  </a:cubicBezTo>
                  <a:cubicBezTo>
                    <a:pt x="2403" y="1898"/>
                    <a:pt x="2600" y="1591"/>
                    <a:pt x="2123" y="1"/>
                  </a:cubicBezTo>
                  <a:cubicBezTo>
                    <a:pt x="2168" y="42"/>
                    <a:pt x="3018" y="606"/>
                    <a:pt x="3208" y="1190"/>
                  </a:cubicBezTo>
                  <a:cubicBezTo>
                    <a:pt x="3401" y="1774"/>
                    <a:pt x="3104" y="2361"/>
                    <a:pt x="3104" y="2361"/>
                  </a:cubicBezTo>
                  <a:cubicBezTo>
                    <a:pt x="3104" y="2361"/>
                    <a:pt x="3495" y="2050"/>
                    <a:pt x="3885" y="1269"/>
                  </a:cubicBezTo>
                  <a:cubicBezTo>
                    <a:pt x="4279" y="488"/>
                    <a:pt x="4307" y="180"/>
                    <a:pt x="4314" y="215"/>
                  </a:cubicBezTo>
                  <a:cubicBezTo>
                    <a:pt x="4549" y="1400"/>
                    <a:pt x="4452" y="2040"/>
                    <a:pt x="3298" y="2631"/>
                  </a:cubicBezTo>
                  <a:cubicBezTo>
                    <a:pt x="3298" y="2631"/>
                    <a:pt x="3433" y="2710"/>
                    <a:pt x="4203" y="2579"/>
                  </a:cubicBezTo>
                  <a:cubicBezTo>
                    <a:pt x="4663" y="2503"/>
                    <a:pt x="5102" y="2330"/>
                    <a:pt x="5489" y="2074"/>
                  </a:cubicBezTo>
                  <a:cubicBezTo>
                    <a:pt x="4960" y="2945"/>
                    <a:pt x="4352" y="3436"/>
                    <a:pt x="3294" y="3153"/>
                  </a:cubicBezTo>
                  <a:cubicBezTo>
                    <a:pt x="4262" y="3536"/>
                    <a:pt x="3989" y="4711"/>
                    <a:pt x="3605" y="5423"/>
                  </a:cubicBezTo>
                  <a:cubicBezTo>
                    <a:pt x="3605" y="5423"/>
                    <a:pt x="3446" y="4570"/>
                    <a:pt x="3277" y="4127"/>
                  </a:cubicBezTo>
                  <a:cubicBezTo>
                    <a:pt x="3104" y="3688"/>
                    <a:pt x="2949" y="3312"/>
                    <a:pt x="2949" y="3312"/>
                  </a:cubicBezTo>
                  <a:cubicBezTo>
                    <a:pt x="3208" y="4601"/>
                    <a:pt x="989" y="5427"/>
                    <a:pt x="989" y="5427"/>
                  </a:cubicBezTo>
                  <a:cubicBezTo>
                    <a:pt x="1020" y="5417"/>
                    <a:pt x="2600" y="3125"/>
                    <a:pt x="2600" y="3125"/>
                  </a:cubicBezTo>
                  <a:close/>
                </a:path>
              </a:pathLst>
            </a:custGeom>
            <a:solidFill>
              <a:srgbClr val="F4C88A"/>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9" name="Google Shape;2699;p152"/>
            <p:cNvSpPr/>
            <p:nvPr/>
          </p:nvSpPr>
          <p:spPr>
            <a:xfrm>
              <a:off x="2017525" y="2629850"/>
              <a:ext cx="75100" cy="84700"/>
            </a:xfrm>
            <a:custGeom>
              <a:rect b="b" l="l" r="r" t="t"/>
              <a:pathLst>
                <a:path extrusionOk="0" h="3388" w="3004">
                  <a:moveTo>
                    <a:pt x="2683" y="2589"/>
                  </a:moveTo>
                  <a:cubicBezTo>
                    <a:pt x="2403" y="1902"/>
                    <a:pt x="2600" y="1594"/>
                    <a:pt x="2123" y="1"/>
                  </a:cubicBezTo>
                  <a:cubicBezTo>
                    <a:pt x="2641" y="509"/>
                    <a:pt x="3004" y="1940"/>
                    <a:pt x="2883" y="2721"/>
                  </a:cubicBezTo>
                  <a:cubicBezTo>
                    <a:pt x="2223" y="3180"/>
                    <a:pt x="654" y="3388"/>
                    <a:pt x="1" y="2911"/>
                  </a:cubicBezTo>
                  <a:cubicBezTo>
                    <a:pt x="1245" y="2997"/>
                    <a:pt x="2009" y="2728"/>
                    <a:pt x="2683" y="2589"/>
                  </a:cubicBezTo>
                  <a:close/>
                </a:path>
              </a:pathLst>
            </a:custGeom>
            <a:solidFill>
              <a:srgbClr val="F4C88A"/>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0" name="Google Shape;2700;p152"/>
            <p:cNvSpPr/>
            <p:nvPr/>
          </p:nvSpPr>
          <p:spPr>
            <a:xfrm>
              <a:off x="2095125" y="2634350"/>
              <a:ext cx="34500" cy="54550"/>
            </a:xfrm>
            <a:custGeom>
              <a:rect b="b" l="l" r="r" t="t"/>
              <a:pathLst>
                <a:path extrusionOk="0" h="2182" w="1380">
                  <a:moveTo>
                    <a:pt x="0" y="2181"/>
                  </a:moveTo>
                  <a:cubicBezTo>
                    <a:pt x="132" y="2012"/>
                    <a:pt x="512" y="1632"/>
                    <a:pt x="781" y="1089"/>
                  </a:cubicBezTo>
                  <a:cubicBezTo>
                    <a:pt x="1054" y="550"/>
                    <a:pt x="1203" y="0"/>
                    <a:pt x="1210" y="38"/>
                  </a:cubicBezTo>
                  <a:cubicBezTo>
                    <a:pt x="1379" y="889"/>
                    <a:pt x="823" y="1874"/>
                    <a:pt x="0" y="2181"/>
                  </a:cubicBezTo>
                  <a:close/>
                </a:path>
              </a:pathLst>
            </a:custGeom>
            <a:solidFill>
              <a:srgbClr val="F4C88A"/>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1" name="Google Shape;2701;p152"/>
            <p:cNvSpPr/>
            <p:nvPr/>
          </p:nvSpPr>
          <p:spPr>
            <a:xfrm>
              <a:off x="2099950" y="2681700"/>
              <a:ext cx="54800" cy="22050"/>
            </a:xfrm>
            <a:custGeom>
              <a:rect b="b" l="l" r="r" t="t"/>
              <a:pathLst>
                <a:path extrusionOk="0" h="882" w="2192">
                  <a:moveTo>
                    <a:pt x="906" y="505"/>
                  </a:moveTo>
                  <a:cubicBezTo>
                    <a:pt x="1394" y="426"/>
                    <a:pt x="2192" y="0"/>
                    <a:pt x="2192" y="0"/>
                  </a:cubicBezTo>
                  <a:cubicBezTo>
                    <a:pt x="1867" y="536"/>
                    <a:pt x="626" y="882"/>
                    <a:pt x="1" y="560"/>
                  </a:cubicBezTo>
                  <a:cubicBezTo>
                    <a:pt x="125" y="547"/>
                    <a:pt x="419" y="588"/>
                    <a:pt x="906" y="505"/>
                  </a:cubicBezTo>
                  <a:close/>
                </a:path>
              </a:pathLst>
            </a:custGeom>
            <a:solidFill>
              <a:srgbClr val="F4C88A"/>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2" name="Google Shape;2702;p152"/>
            <p:cNvSpPr/>
            <p:nvPr/>
          </p:nvSpPr>
          <p:spPr>
            <a:xfrm>
              <a:off x="2091225" y="2712625"/>
              <a:ext cx="23025" cy="52900"/>
            </a:xfrm>
            <a:custGeom>
              <a:rect b="b" l="l" r="r" t="t"/>
              <a:pathLst>
                <a:path extrusionOk="0" h="2116" w="921">
                  <a:moveTo>
                    <a:pt x="657" y="2116"/>
                  </a:moveTo>
                  <a:cubicBezTo>
                    <a:pt x="657" y="2116"/>
                    <a:pt x="433" y="1093"/>
                    <a:pt x="326" y="820"/>
                  </a:cubicBezTo>
                  <a:cubicBezTo>
                    <a:pt x="222" y="547"/>
                    <a:pt x="39" y="98"/>
                    <a:pt x="1" y="1"/>
                  </a:cubicBezTo>
                  <a:cubicBezTo>
                    <a:pt x="384" y="374"/>
                    <a:pt x="920" y="1622"/>
                    <a:pt x="657" y="2116"/>
                  </a:cubicBezTo>
                  <a:close/>
                </a:path>
              </a:pathLst>
            </a:custGeom>
            <a:solidFill>
              <a:srgbClr val="F4C88A"/>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3" name="Google Shape;2703;p152"/>
            <p:cNvSpPr/>
            <p:nvPr/>
          </p:nvSpPr>
          <p:spPr>
            <a:xfrm>
              <a:off x="2042150" y="2707975"/>
              <a:ext cx="40375" cy="57650"/>
            </a:xfrm>
            <a:custGeom>
              <a:rect b="b" l="l" r="r" t="t"/>
              <a:pathLst>
                <a:path extrusionOk="0" h="2306" w="1615">
                  <a:moveTo>
                    <a:pt x="1" y="2305"/>
                  </a:moveTo>
                  <a:cubicBezTo>
                    <a:pt x="25" y="2295"/>
                    <a:pt x="1158" y="657"/>
                    <a:pt x="1615" y="0"/>
                  </a:cubicBezTo>
                  <a:cubicBezTo>
                    <a:pt x="1535" y="1210"/>
                    <a:pt x="844" y="1666"/>
                    <a:pt x="1" y="2305"/>
                  </a:cubicBezTo>
                  <a:close/>
                </a:path>
              </a:pathLst>
            </a:custGeom>
            <a:solidFill>
              <a:srgbClr val="F4C88A"/>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4" name="Google Shape;2704;p152"/>
            <p:cNvSpPr/>
            <p:nvPr/>
          </p:nvSpPr>
          <p:spPr>
            <a:xfrm>
              <a:off x="1932500" y="2579300"/>
              <a:ext cx="140775" cy="99750"/>
            </a:xfrm>
            <a:custGeom>
              <a:rect b="b" l="l" r="r" t="t"/>
              <a:pathLst>
                <a:path extrusionOk="0" h="3990" w="5631">
                  <a:moveTo>
                    <a:pt x="3429" y="2800"/>
                  </a:moveTo>
                  <a:cubicBezTo>
                    <a:pt x="2085" y="3675"/>
                    <a:pt x="685" y="3989"/>
                    <a:pt x="1" y="3626"/>
                  </a:cubicBezTo>
                  <a:lnTo>
                    <a:pt x="5579" y="1"/>
                  </a:lnTo>
                  <a:cubicBezTo>
                    <a:pt x="5631" y="775"/>
                    <a:pt x="4774" y="1926"/>
                    <a:pt x="3429" y="2800"/>
                  </a:cubicBezTo>
                  <a:close/>
                </a:path>
              </a:pathLst>
            </a:custGeom>
            <a:solidFill>
              <a:srgbClr val="FF9076"/>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5" name="Google Shape;2705;p152"/>
            <p:cNvSpPr/>
            <p:nvPr/>
          </p:nvSpPr>
          <p:spPr>
            <a:xfrm>
              <a:off x="1946425" y="2579300"/>
              <a:ext cx="126675" cy="95425"/>
            </a:xfrm>
            <a:custGeom>
              <a:rect b="b" l="l" r="r" t="t"/>
              <a:pathLst>
                <a:path extrusionOk="0" h="3817" w="5067">
                  <a:moveTo>
                    <a:pt x="3892" y="737"/>
                  </a:moveTo>
                  <a:cubicBezTo>
                    <a:pt x="3702" y="1217"/>
                    <a:pt x="3287" y="1764"/>
                    <a:pt x="2713" y="2272"/>
                  </a:cubicBezTo>
                  <a:cubicBezTo>
                    <a:pt x="2627" y="2348"/>
                    <a:pt x="2540" y="2420"/>
                    <a:pt x="2451" y="2493"/>
                  </a:cubicBezTo>
                  <a:cubicBezTo>
                    <a:pt x="2264" y="2641"/>
                    <a:pt x="2067" y="2783"/>
                    <a:pt x="1856" y="2921"/>
                  </a:cubicBezTo>
                  <a:cubicBezTo>
                    <a:pt x="1224" y="3333"/>
                    <a:pt x="581" y="3619"/>
                    <a:pt x="0" y="3768"/>
                  </a:cubicBezTo>
                  <a:cubicBezTo>
                    <a:pt x="719" y="3816"/>
                    <a:pt x="1739" y="3505"/>
                    <a:pt x="2741" y="2883"/>
                  </a:cubicBezTo>
                  <a:cubicBezTo>
                    <a:pt x="2782" y="2856"/>
                    <a:pt x="2827" y="2828"/>
                    <a:pt x="2872" y="2800"/>
                  </a:cubicBezTo>
                  <a:cubicBezTo>
                    <a:pt x="3028" y="2697"/>
                    <a:pt x="3180" y="2593"/>
                    <a:pt x="3325" y="2482"/>
                  </a:cubicBezTo>
                  <a:cubicBezTo>
                    <a:pt x="4403" y="1660"/>
                    <a:pt x="5067" y="685"/>
                    <a:pt x="5018" y="1"/>
                  </a:cubicBezTo>
                  <a:close/>
                </a:path>
              </a:pathLst>
            </a:custGeom>
            <a:solidFill>
              <a:srgbClr val="FFEFD9"/>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6" name="Google Shape;2706;p152"/>
            <p:cNvSpPr/>
            <p:nvPr/>
          </p:nvSpPr>
          <p:spPr>
            <a:xfrm>
              <a:off x="1533575" y="2486425"/>
              <a:ext cx="332675" cy="113475"/>
            </a:xfrm>
            <a:custGeom>
              <a:rect b="b" l="l" r="r" t="t"/>
              <a:pathLst>
                <a:path extrusionOk="0" h="4539" w="13307">
                  <a:moveTo>
                    <a:pt x="10556" y="0"/>
                  </a:moveTo>
                  <a:lnTo>
                    <a:pt x="1573" y="2247"/>
                  </a:lnTo>
                  <a:lnTo>
                    <a:pt x="633" y="3540"/>
                  </a:lnTo>
                  <a:lnTo>
                    <a:pt x="370" y="3899"/>
                  </a:lnTo>
                  <a:lnTo>
                    <a:pt x="0" y="4538"/>
                  </a:lnTo>
                  <a:lnTo>
                    <a:pt x="0" y="4538"/>
                  </a:lnTo>
                  <a:lnTo>
                    <a:pt x="13307" y="1259"/>
                  </a:lnTo>
                  <a:lnTo>
                    <a:pt x="12398" y="892"/>
                  </a:lnTo>
                  <a:lnTo>
                    <a:pt x="11993" y="699"/>
                  </a:lnTo>
                  <a:lnTo>
                    <a:pt x="10556" y="0"/>
                  </a:lnTo>
                  <a:close/>
                </a:path>
              </a:pathLst>
            </a:custGeom>
            <a:solidFill>
              <a:srgbClr val="FFFFFF"/>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7" name="Google Shape;2707;p152"/>
            <p:cNvSpPr/>
            <p:nvPr/>
          </p:nvSpPr>
          <p:spPr>
            <a:xfrm>
              <a:off x="1551300" y="2486425"/>
              <a:ext cx="279275" cy="85900"/>
            </a:xfrm>
            <a:custGeom>
              <a:rect b="b" l="l" r="r" t="t"/>
              <a:pathLst>
                <a:path extrusionOk="0" h="3436" w="11171">
                  <a:moveTo>
                    <a:pt x="9847" y="0"/>
                  </a:moveTo>
                  <a:lnTo>
                    <a:pt x="864" y="2247"/>
                  </a:lnTo>
                  <a:lnTo>
                    <a:pt x="0" y="3436"/>
                  </a:lnTo>
                  <a:lnTo>
                    <a:pt x="11170" y="640"/>
                  </a:lnTo>
                  <a:lnTo>
                    <a:pt x="9847" y="0"/>
                  </a:lnTo>
                  <a:close/>
                </a:path>
              </a:pathLst>
            </a:custGeom>
            <a:solidFill>
              <a:srgbClr val="FFFFFF"/>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8" name="Google Shape;2708;p152"/>
            <p:cNvSpPr/>
            <p:nvPr/>
          </p:nvSpPr>
          <p:spPr>
            <a:xfrm>
              <a:off x="1714775" y="2531875"/>
              <a:ext cx="105775" cy="249900"/>
            </a:xfrm>
            <a:custGeom>
              <a:rect b="b" l="l" r="r" t="t"/>
              <a:pathLst>
                <a:path extrusionOk="0" h="9996" w="4231">
                  <a:moveTo>
                    <a:pt x="3767" y="0"/>
                  </a:moveTo>
                  <a:lnTo>
                    <a:pt x="0" y="941"/>
                  </a:lnTo>
                  <a:lnTo>
                    <a:pt x="2264" y="9996"/>
                  </a:lnTo>
                  <a:cubicBezTo>
                    <a:pt x="3581" y="6643"/>
                    <a:pt x="4230" y="3308"/>
                    <a:pt x="3767" y="0"/>
                  </a:cubicBezTo>
                  <a:close/>
                </a:path>
              </a:pathLst>
            </a:custGeom>
            <a:solidFill>
              <a:srgbClr val="FFFFFF"/>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9" name="Google Shape;2709;p152"/>
            <p:cNvSpPr/>
            <p:nvPr/>
          </p:nvSpPr>
          <p:spPr>
            <a:xfrm>
              <a:off x="1575575" y="2558050"/>
              <a:ext cx="205750" cy="308825"/>
            </a:xfrm>
            <a:custGeom>
              <a:rect b="b" l="l" r="r" t="t"/>
              <a:pathLst>
                <a:path extrusionOk="0" h="12353" w="8230">
                  <a:moveTo>
                    <a:pt x="5140" y="1"/>
                  </a:moveTo>
                  <a:lnTo>
                    <a:pt x="0" y="1286"/>
                  </a:lnTo>
                  <a:cubicBezTo>
                    <a:pt x="249" y="1960"/>
                    <a:pt x="532" y="2624"/>
                    <a:pt x="847" y="3270"/>
                  </a:cubicBezTo>
                  <a:cubicBezTo>
                    <a:pt x="1193" y="3982"/>
                    <a:pt x="1576" y="4673"/>
                    <a:pt x="1998" y="5344"/>
                  </a:cubicBezTo>
                  <a:cubicBezTo>
                    <a:pt x="2689" y="6446"/>
                    <a:pt x="3463" y="7494"/>
                    <a:pt x="4314" y="8479"/>
                  </a:cubicBezTo>
                  <a:cubicBezTo>
                    <a:pt x="4873" y="9135"/>
                    <a:pt x="5468" y="9771"/>
                    <a:pt x="6097" y="10397"/>
                  </a:cubicBezTo>
                  <a:cubicBezTo>
                    <a:pt x="6774" y="11064"/>
                    <a:pt x="7483" y="11717"/>
                    <a:pt x="8229" y="12353"/>
                  </a:cubicBezTo>
                  <a:lnTo>
                    <a:pt x="5140" y="1"/>
                  </a:lnTo>
                  <a:close/>
                </a:path>
              </a:pathLst>
            </a:custGeom>
            <a:solidFill>
              <a:srgbClr val="FFFFFF"/>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0" name="Google Shape;2710;p152"/>
            <p:cNvSpPr/>
            <p:nvPr/>
          </p:nvSpPr>
          <p:spPr>
            <a:xfrm>
              <a:off x="1533575" y="2486425"/>
              <a:ext cx="332675" cy="113475"/>
            </a:xfrm>
            <a:custGeom>
              <a:rect b="b" l="l" r="r" t="t"/>
              <a:pathLst>
                <a:path extrusionOk="0" h="4539" w="13307">
                  <a:moveTo>
                    <a:pt x="0" y="4538"/>
                  </a:moveTo>
                  <a:lnTo>
                    <a:pt x="370" y="3899"/>
                  </a:lnTo>
                  <a:lnTo>
                    <a:pt x="633" y="3540"/>
                  </a:lnTo>
                  <a:lnTo>
                    <a:pt x="1573" y="2247"/>
                  </a:lnTo>
                  <a:lnTo>
                    <a:pt x="10556" y="0"/>
                  </a:lnTo>
                  <a:lnTo>
                    <a:pt x="11993" y="699"/>
                  </a:lnTo>
                  <a:lnTo>
                    <a:pt x="12398" y="892"/>
                  </a:lnTo>
                  <a:lnTo>
                    <a:pt x="13307" y="1259"/>
                  </a:lnTo>
                  <a:close/>
                </a:path>
              </a:pathLst>
            </a:custGeom>
            <a:solidFill>
              <a:srgbClr val="FF9076"/>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1" name="Google Shape;2711;p152"/>
            <p:cNvSpPr/>
            <p:nvPr/>
          </p:nvSpPr>
          <p:spPr>
            <a:xfrm>
              <a:off x="1551300" y="2486425"/>
              <a:ext cx="279275" cy="85900"/>
            </a:xfrm>
            <a:custGeom>
              <a:rect b="b" l="l" r="r" t="t"/>
              <a:pathLst>
                <a:path extrusionOk="0" h="3436" w="11171">
                  <a:moveTo>
                    <a:pt x="0" y="3436"/>
                  </a:moveTo>
                  <a:lnTo>
                    <a:pt x="864" y="2247"/>
                  </a:lnTo>
                  <a:lnTo>
                    <a:pt x="9847" y="0"/>
                  </a:lnTo>
                  <a:lnTo>
                    <a:pt x="11170" y="640"/>
                  </a:lnTo>
                  <a:lnTo>
                    <a:pt x="11170" y="640"/>
                  </a:lnTo>
                  <a:close/>
                </a:path>
              </a:pathLst>
            </a:custGeom>
            <a:solidFill>
              <a:srgbClr val="FE7950"/>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2" name="Google Shape;2712;p152"/>
            <p:cNvSpPr/>
            <p:nvPr/>
          </p:nvSpPr>
          <p:spPr>
            <a:xfrm>
              <a:off x="1714775" y="2531875"/>
              <a:ext cx="105775" cy="249900"/>
            </a:xfrm>
            <a:custGeom>
              <a:rect b="b" l="l" r="r" t="t"/>
              <a:pathLst>
                <a:path extrusionOk="0" h="9996" w="4231">
                  <a:moveTo>
                    <a:pt x="0" y="941"/>
                  </a:moveTo>
                  <a:lnTo>
                    <a:pt x="3767" y="0"/>
                  </a:lnTo>
                  <a:cubicBezTo>
                    <a:pt x="4230" y="3308"/>
                    <a:pt x="3581" y="6643"/>
                    <a:pt x="2264" y="9996"/>
                  </a:cubicBezTo>
                  <a:close/>
                </a:path>
              </a:pathLst>
            </a:custGeom>
            <a:solidFill>
              <a:srgbClr val="F4C88A"/>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3" name="Google Shape;2713;p152"/>
            <p:cNvSpPr/>
            <p:nvPr/>
          </p:nvSpPr>
          <p:spPr>
            <a:xfrm>
              <a:off x="1575575" y="2558050"/>
              <a:ext cx="205750" cy="308825"/>
            </a:xfrm>
            <a:custGeom>
              <a:rect b="b" l="l" r="r" t="t"/>
              <a:pathLst>
                <a:path extrusionOk="0" h="12353" w="8230">
                  <a:moveTo>
                    <a:pt x="0" y="1286"/>
                  </a:moveTo>
                  <a:lnTo>
                    <a:pt x="5140" y="1"/>
                  </a:lnTo>
                  <a:lnTo>
                    <a:pt x="8229" y="12353"/>
                  </a:lnTo>
                  <a:cubicBezTo>
                    <a:pt x="7483" y="11717"/>
                    <a:pt x="6774" y="11064"/>
                    <a:pt x="6097" y="10397"/>
                  </a:cubicBezTo>
                  <a:cubicBezTo>
                    <a:pt x="5468" y="9771"/>
                    <a:pt x="4873" y="9135"/>
                    <a:pt x="4314" y="8479"/>
                  </a:cubicBezTo>
                  <a:cubicBezTo>
                    <a:pt x="3463" y="7494"/>
                    <a:pt x="2689" y="6446"/>
                    <a:pt x="1998" y="5344"/>
                  </a:cubicBezTo>
                  <a:cubicBezTo>
                    <a:pt x="1576" y="4673"/>
                    <a:pt x="1193" y="3982"/>
                    <a:pt x="847" y="3270"/>
                  </a:cubicBezTo>
                  <a:cubicBezTo>
                    <a:pt x="532" y="2624"/>
                    <a:pt x="249" y="1960"/>
                    <a:pt x="0" y="1286"/>
                  </a:cubicBezTo>
                  <a:close/>
                </a:path>
              </a:pathLst>
            </a:custGeom>
            <a:solidFill>
              <a:srgbClr val="F4C88A"/>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4" name="Google Shape;2714;p152"/>
            <p:cNvSpPr/>
            <p:nvPr/>
          </p:nvSpPr>
          <p:spPr>
            <a:xfrm>
              <a:off x="959850" y="2614300"/>
              <a:ext cx="281175" cy="188400"/>
            </a:xfrm>
            <a:custGeom>
              <a:rect b="b" l="l" r="r" t="t"/>
              <a:pathLst>
                <a:path extrusionOk="0" h="7536" w="11247">
                  <a:moveTo>
                    <a:pt x="1494" y="173"/>
                  </a:moveTo>
                  <a:cubicBezTo>
                    <a:pt x="1846" y="1"/>
                    <a:pt x="2112" y="122"/>
                    <a:pt x="2371" y="263"/>
                  </a:cubicBezTo>
                  <a:lnTo>
                    <a:pt x="2835" y="519"/>
                  </a:lnTo>
                  <a:lnTo>
                    <a:pt x="10922" y="4950"/>
                  </a:lnTo>
                  <a:cubicBezTo>
                    <a:pt x="11247" y="5257"/>
                    <a:pt x="10932" y="5821"/>
                    <a:pt x="10459" y="6505"/>
                  </a:cubicBezTo>
                  <a:cubicBezTo>
                    <a:pt x="10058" y="7089"/>
                    <a:pt x="9802" y="7535"/>
                    <a:pt x="9125" y="7314"/>
                  </a:cubicBezTo>
                  <a:cubicBezTo>
                    <a:pt x="8396" y="7079"/>
                    <a:pt x="7590" y="6598"/>
                    <a:pt x="7369" y="6699"/>
                  </a:cubicBezTo>
                  <a:cubicBezTo>
                    <a:pt x="6512" y="7089"/>
                    <a:pt x="5482" y="7431"/>
                    <a:pt x="4926" y="7386"/>
                  </a:cubicBezTo>
                  <a:cubicBezTo>
                    <a:pt x="4424" y="7355"/>
                    <a:pt x="512" y="5188"/>
                    <a:pt x="277" y="4853"/>
                  </a:cubicBezTo>
                  <a:cubicBezTo>
                    <a:pt x="73" y="4552"/>
                    <a:pt x="0" y="3367"/>
                    <a:pt x="139" y="2693"/>
                  </a:cubicBezTo>
                  <a:cubicBezTo>
                    <a:pt x="156" y="2607"/>
                    <a:pt x="94" y="2199"/>
                    <a:pt x="108" y="2126"/>
                  </a:cubicBezTo>
                  <a:cubicBezTo>
                    <a:pt x="274" y="1400"/>
                    <a:pt x="747" y="529"/>
                    <a:pt x="1494" y="173"/>
                  </a:cubicBezTo>
                  <a:close/>
                </a:path>
              </a:pathLst>
            </a:custGeom>
            <a:solidFill>
              <a:srgbClr val="F4C88A"/>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5" name="Google Shape;2715;p152"/>
            <p:cNvSpPr/>
            <p:nvPr/>
          </p:nvSpPr>
          <p:spPr>
            <a:xfrm>
              <a:off x="1059550" y="2743900"/>
              <a:ext cx="80475" cy="49800"/>
            </a:xfrm>
            <a:custGeom>
              <a:rect b="b" l="l" r="r" t="t"/>
              <a:pathLst>
                <a:path extrusionOk="0" h="1992" w="3219">
                  <a:moveTo>
                    <a:pt x="810" y="1"/>
                  </a:moveTo>
                  <a:lnTo>
                    <a:pt x="3219" y="1325"/>
                  </a:lnTo>
                  <a:cubicBezTo>
                    <a:pt x="2476" y="1625"/>
                    <a:pt x="1535" y="1992"/>
                    <a:pt x="1024" y="1943"/>
                  </a:cubicBezTo>
                  <a:cubicBezTo>
                    <a:pt x="903" y="1933"/>
                    <a:pt x="509" y="1753"/>
                    <a:pt x="1" y="1494"/>
                  </a:cubicBezTo>
                  <a:close/>
                </a:path>
              </a:pathLst>
            </a:custGeom>
            <a:solidFill>
              <a:srgbClr val="DAEEEB"/>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6" name="Google Shape;2716;p152"/>
            <p:cNvSpPr/>
            <p:nvPr/>
          </p:nvSpPr>
          <p:spPr>
            <a:xfrm>
              <a:off x="1005725" y="2714525"/>
              <a:ext cx="68800" cy="63975"/>
            </a:xfrm>
            <a:custGeom>
              <a:rect b="b" l="l" r="r" t="t"/>
              <a:pathLst>
                <a:path extrusionOk="0" h="2559" w="2752">
                  <a:moveTo>
                    <a:pt x="816" y="1"/>
                  </a:moveTo>
                  <a:lnTo>
                    <a:pt x="2752" y="1062"/>
                  </a:lnTo>
                  <a:lnTo>
                    <a:pt x="1940" y="2558"/>
                  </a:lnTo>
                  <a:cubicBezTo>
                    <a:pt x="1338" y="2247"/>
                    <a:pt x="619" y="1853"/>
                    <a:pt x="1" y="1501"/>
                  </a:cubicBezTo>
                  <a:close/>
                </a:path>
              </a:pathLst>
            </a:custGeom>
            <a:solidFill>
              <a:srgbClr val="DAEEEB"/>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7" name="Google Shape;2717;p152"/>
            <p:cNvSpPr/>
            <p:nvPr/>
          </p:nvSpPr>
          <p:spPr>
            <a:xfrm>
              <a:off x="965725" y="2683525"/>
              <a:ext cx="55150" cy="65500"/>
            </a:xfrm>
            <a:custGeom>
              <a:rect b="b" l="l" r="r" t="t"/>
              <a:pathLst>
                <a:path extrusionOk="0" h="2620" w="2206">
                  <a:moveTo>
                    <a:pt x="1393" y="2620"/>
                  </a:moveTo>
                  <a:cubicBezTo>
                    <a:pt x="761" y="2253"/>
                    <a:pt x="277" y="1946"/>
                    <a:pt x="208" y="1853"/>
                  </a:cubicBezTo>
                  <a:cubicBezTo>
                    <a:pt x="0" y="1579"/>
                    <a:pt x="56" y="518"/>
                    <a:pt x="153" y="0"/>
                  </a:cubicBezTo>
                  <a:lnTo>
                    <a:pt x="2206" y="1123"/>
                  </a:lnTo>
                  <a:close/>
                </a:path>
              </a:pathLst>
            </a:custGeom>
            <a:solidFill>
              <a:srgbClr val="DAEEEB"/>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8" name="Google Shape;2718;p152"/>
            <p:cNvSpPr/>
            <p:nvPr/>
          </p:nvSpPr>
          <p:spPr>
            <a:xfrm>
              <a:off x="985350" y="2609475"/>
              <a:ext cx="254825" cy="150525"/>
            </a:xfrm>
            <a:custGeom>
              <a:rect b="b" l="l" r="r" t="t"/>
              <a:pathLst>
                <a:path extrusionOk="0" h="6021" w="10193">
                  <a:moveTo>
                    <a:pt x="0" y="563"/>
                  </a:moveTo>
                  <a:cubicBezTo>
                    <a:pt x="252" y="242"/>
                    <a:pt x="522" y="0"/>
                    <a:pt x="729" y="111"/>
                  </a:cubicBezTo>
                  <a:lnTo>
                    <a:pt x="9978" y="5181"/>
                  </a:lnTo>
                  <a:cubicBezTo>
                    <a:pt x="9978" y="5181"/>
                    <a:pt x="10192" y="5461"/>
                    <a:pt x="9954" y="6021"/>
                  </a:cubicBezTo>
                  <a:lnTo>
                    <a:pt x="266" y="709"/>
                  </a:lnTo>
                  <a:close/>
                </a:path>
              </a:pathLst>
            </a:custGeom>
            <a:solidFill>
              <a:srgbClr val="1D2542"/>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9" name="Google Shape;2719;p152"/>
            <p:cNvSpPr/>
            <p:nvPr/>
          </p:nvSpPr>
          <p:spPr>
            <a:xfrm>
              <a:off x="1009625" y="2621650"/>
              <a:ext cx="72775" cy="62675"/>
            </a:xfrm>
            <a:custGeom>
              <a:rect b="b" l="l" r="r" t="t"/>
              <a:pathLst>
                <a:path extrusionOk="0" h="2507" w="2911">
                  <a:moveTo>
                    <a:pt x="2910" y="1352"/>
                  </a:moveTo>
                  <a:cubicBezTo>
                    <a:pt x="2468" y="2157"/>
                    <a:pt x="1559" y="2506"/>
                    <a:pt x="875" y="2133"/>
                  </a:cubicBezTo>
                  <a:cubicBezTo>
                    <a:pt x="194" y="1760"/>
                    <a:pt x="0" y="806"/>
                    <a:pt x="443" y="0"/>
                  </a:cubicBezTo>
                  <a:close/>
                </a:path>
              </a:pathLst>
            </a:custGeom>
            <a:solidFill>
              <a:srgbClr val="DAEEEB"/>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0" name="Google Shape;2720;p152"/>
            <p:cNvSpPr/>
            <p:nvPr/>
          </p:nvSpPr>
          <p:spPr>
            <a:xfrm>
              <a:off x="1013075" y="2611800"/>
              <a:ext cx="70275" cy="64300"/>
            </a:xfrm>
            <a:custGeom>
              <a:rect b="b" l="l" r="r" t="t"/>
              <a:pathLst>
                <a:path extrusionOk="0" h="2572" w="2811">
                  <a:moveTo>
                    <a:pt x="2340" y="1849"/>
                  </a:moveTo>
                  <a:cubicBezTo>
                    <a:pt x="2810" y="996"/>
                    <a:pt x="2012" y="0"/>
                    <a:pt x="1075" y="273"/>
                  </a:cubicBezTo>
                  <a:cubicBezTo>
                    <a:pt x="142" y="543"/>
                    <a:pt x="0" y="1811"/>
                    <a:pt x="858" y="2281"/>
                  </a:cubicBezTo>
                  <a:cubicBezTo>
                    <a:pt x="1386" y="2572"/>
                    <a:pt x="2050" y="2378"/>
                    <a:pt x="2340" y="1849"/>
                  </a:cubicBezTo>
                  <a:close/>
                </a:path>
              </a:pathLst>
            </a:custGeom>
            <a:solidFill>
              <a:srgbClr val="1D2542"/>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1" name="Google Shape;2721;p152"/>
            <p:cNvSpPr/>
            <p:nvPr/>
          </p:nvSpPr>
          <p:spPr>
            <a:xfrm>
              <a:off x="1026200" y="2624325"/>
              <a:ext cx="43575" cy="39950"/>
            </a:xfrm>
            <a:custGeom>
              <a:rect b="b" l="l" r="r" t="t"/>
              <a:pathLst>
                <a:path extrusionOk="0" h="1598" w="1743">
                  <a:moveTo>
                    <a:pt x="1452" y="1148"/>
                  </a:moveTo>
                  <a:cubicBezTo>
                    <a:pt x="1743" y="619"/>
                    <a:pt x="1245" y="1"/>
                    <a:pt x="668" y="170"/>
                  </a:cubicBezTo>
                  <a:cubicBezTo>
                    <a:pt x="87" y="339"/>
                    <a:pt x="1" y="1127"/>
                    <a:pt x="530" y="1418"/>
                  </a:cubicBezTo>
                  <a:cubicBezTo>
                    <a:pt x="858" y="1597"/>
                    <a:pt x="1273" y="1476"/>
                    <a:pt x="1452" y="1148"/>
                  </a:cubicBezTo>
                  <a:close/>
                </a:path>
              </a:pathLst>
            </a:custGeom>
            <a:solidFill>
              <a:srgbClr val="7ECCC6"/>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2" name="Google Shape;2722;p152"/>
            <p:cNvSpPr/>
            <p:nvPr/>
          </p:nvSpPr>
          <p:spPr>
            <a:xfrm>
              <a:off x="1140250" y="2693275"/>
              <a:ext cx="72800" cy="62750"/>
            </a:xfrm>
            <a:custGeom>
              <a:rect b="b" l="l" r="r" t="t"/>
              <a:pathLst>
                <a:path extrusionOk="0" h="2510" w="2912">
                  <a:moveTo>
                    <a:pt x="2911" y="1352"/>
                  </a:moveTo>
                  <a:cubicBezTo>
                    <a:pt x="2469" y="2157"/>
                    <a:pt x="1560" y="2510"/>
                    <a:pt x="879" y="2136"/>
                  </a:cubicBezTo>
                  <a:cubicBezTo>
                    <a:pt x="195" y="1763"/>
                    <a:pt x="1" y="806"/>
                    <a:pt x="447" y="1"/>
                  </a:cubicBezTo>
                  <a:close/>
                </a:path>
              </a:pathLst>
            </a:custGeom>
            <a:solidFill>
              <a:srgbClr val="DAEEEB"/>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3" name="Google Shape;2723;p152"/>
            <p:cNvSpPr/>
            <p:nvPr/>
          </p:nvSpPr>
          <p:spPr>
            <a:xfrm>
              <a:off x="1143725" y="2683350"/>
              <a:ext cx="70275" cy="64300"/>
            </a:xfrm>
            <a:custGeom>
              <a:rect b="b" l="l" r="r" t="t"/>
              <a:pathLst>
                <a:path extrusionOk="0" h="2572" w="2811">
                  <a:moveTo>
                    <a:pt x="2340" y="1849"/>
                  </a:moveTo>
                  <a:cubicBezTo>
                    <a:pt x="2810" y="995"/>
                    <a:pt x="2012" y="0"/>
                    <a:pt x="1075" y="273"/>
                  </a:cubicBezTo>
                  <a:cubicBezTo>
                    <a:pt x="142" y="546"/>
                    <a:pt x="0" y="1815"/>
                    <a:pt x="857" y="2281"/>
                  </a:cubicBezTo>
                  <a:cubicBezTo>
                    <a:pt x="1386" y="2571"/>
                    <a:pt x="2050" y="2378"/>
                    <a:pt x="2340" y="1849"/>
                  </a:cubicBezTo>
                  <a:close/>
                </a:path>
              </a:pathLst>
            </a:custGeom>
            <a:solidFill>
              <a:srgbClr val="1D2542"/>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4" name="Google Shape;2724;p152"/>
            <p:cNvSpPr/>
            <p:nvPr/>
          </p:nvSpPr>
          <p:spPr>
            <a:xfrm>
              <a:off x="1156850" y="2695950"/>
              <a:ext cx="43500" cy="39950"/>
            </a:xfrm>
            <a:custGeom>
              <a:rect b="b" l="l" r="r" t="t"/>
              <a:pathLst>
                <a:path extrusionOk="0" h="1598" w="1740">
                  <a:moveTo>
                    <a:pt x="1452" y="1148"/>
                  </a:moveTo>
                  <a:cubicBezTo>
                    <a:pt x="1739" y="616"/>
                    <a:pt x="1245" y="1"/>
                    <a:pt x="664" y="170"/>
                  </a:cubicBezTo>
                  <a:cubicBezTo>
                    <a:pt x="84" y="343"/>
                    <a:pt x="1" y="1127"/>
                    <a:pt x="529" y="1418"/>
                  </a:cubicBezTo>
                  <a:cubicBezTo>
                    <a:pt x="858" y="1597"/>
                    <a:pt x="1272" y="1476"/>
                    <a:pt x="1452" y="1148"/>
                  </a:cubicBezTo>
                  <a:close/>
                </a:path>
              </a:pathLst>
            </a:custGeom>
            <a:solidFill>
              <a:srgbClr val="7ECCC6"/>
            </a:solidFill>
            <a:ln cap="flat" cmpd="sng" w="9525">
              <a:solidFill>
                <a:srgbClr val="1D25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2725" name="Google Shape;2725;p152"/>
          <p:cNvPicPr preferRelativeResize="0"/>
          <p:nvPr/>
        </p:nvPicPr>
        <p:blipFill>
          <a:blip r:embed="rId3">
            <a:alphaModFix/>
          </a:blip>
          <a:stretch>
            <a:fillRect/>
          </a:stretch>
        </p:blipFill>
        <p:spPr>
          <a:xfrm>
            <a:off x="713700" y="3483563"/>
            <a:ext cx="2209800" cy="390525"/>
          </a:xfrm>
          <a:prstGeom prst="rect">
            <a:avLst/>
          </a:prstGeom>
          <a:noFill/>
          <a:ln>
            <a:noFill/>
          </a:ln>
        </p:spPr>
      </p:pic>
      <p:pic>
        <p:nvPicPr>
          <p:cNvPr id="2726" name="Google Shape;2726;p152"/>
          <p:cNvPicPr preferRelativeResize="0"/>
          <p:nvPr/>
        </p:nvPicPr>
        <p:blipFill>
          <a:blip r:embed="rId4">
            <a:alphaModFix/>
          </a:blip>
          <a:stretch>
            <a:fillRect/>
          </a:stretch>
        </p:blipFill>
        <p:spPr>
          <a:xfrm>
            <a:off x="713697" y="4180475"/>
            <a:ext cx="2079400" cy="371475"/>
          </a:xfrm>
          <a:prstGeom prst="rect">
            <a:avLst/>
          </a:prstGeom>
          <a:noFill/>
          <a:ln>
            <a:noFill/>
          </a:ln>
        </p:spPr>
      </p:pic>
      <p:pic>
        <p:nvPicPr>
          <p:cNvPr id="2727" name="Google Shape;2727;p152"/>
          <p:cNvPicPr preferRelativeResize="0"/>
          <p:nvPr/>
        </p:nvPicPr>
        <p:blipFill>
          <a:blip r:embed="rId5">
            <a:alphaModFix/>
          </a:blip>
          <a:stretch>
            <a:fillRect/>
          </a:stretch>
        </p:blipFill>
        <p:spPr>
          <a:xfrm>
            <a:off x="713699" y="3809000"/>
            <a:ext cx="1652800" cy="371475"/>
          </a:xfrm>
          <a:prstGeom prst="rect">
            <a:avLst/>
          </a:prstGeom>
          <a:noFill/>
          <a:ln>
            <a:noFill/>
          </a:ln>
        </p:spPr>
      </p:pic>
      <p:grpSp>
        <p:nvGrpSpPr>
          <p:cNvPr id="2728" name="Google Shape;2728;p152"/>
          <p:cNvGrpSpPr/>
          <p:nvPr/>
        </p:nvGrpSpPr>
        <p:grpSpPr>
          <a:xfrm>
            <a:off x="892295" y="3556118"/>
            <a:ext cx="1295601" cy="577830"/>
            <a:chOff x="8042384" y="2038616"/>
            <a:chExt cx="1720815" cy="767473"/>
          </a:xfrm>
        </p:grpSpPr>
        <p:sp>
          <p:nvSpPr>
            <p:cNvPr id="2729" name="Google Shape;2729;p152"/>
            <p:cNvSpPr/>
            <p:nvPr/>
          </p:nvSpPr>
          <p:spPr>
            <a:xfrm>
              <a:off x="8042384" y="2038616"/>
              <a:ext cx="1720815" cy="767473"/>
            </a:xfrm>
            <a:custGeom>
              <a:rect b="b" l="l" r="r" t="t"/>
              <a:pathLst>
                <a:path extrusionOk="0" h="19316" w="43310">
                  <a:moveTo>
                    <a:pt x="25615" y="0"/>
                  </a:moveTo>
                  <a:cubicBezTo>
                    <a:pt x="20922" y="0"/>
                    <a:pt x="16203" y="3639"/>
                    <a:pt x="16707" y="11601"/>
                  </a:cubicBezTo>
                  <a:cubicBezTo>
                    <a:pt x="14853" y="8904"/>
                    <a:pt x="12411" y="7768"/>
                    <a:pt x="10025" y="7768"/>
                  </a:cubicBezTo>
                  <a:cubicBezTo>
                    <a:pt x="4883" y="7768"/>
                    <a:pt x="0" y="13039"/>
                    <a:pt x="1819" y="19316"/>
                  </a:cubicBezTo>
                  <a:lnTo>
                    <a:pt x="43309" y="19316"/>
                  </a:lnTo>
                  <a:cubicBezTo>
                    <a:pt x="43309" y="15688"/>
                    <a:pt x="40582" y="11557"/>
                    <a:pt x="36902" y="11557"/>
                  </a:cubicBezTo>
                  <a:cubicBezTo>
                    <a:pt x="35985" y="11557"/>
                    <a:pt x="35010" y="11813"/>
                    <a:pt x="34003" y="12397"/>
                  </a:cubicBezTo>
                  <a:cubicBezTo>
                    <a:pt x="35952" y="4439"/>
                    <a:pt x="30799" y="0"/>
                    <a:pt x="2561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0" name="Google Shape;2730;p152"/>
            <p:cNvSpPr/>
            <p:nvPr/>
          </p:nvSpPr>
          <p:spPr>
            <a:xfrm>
              <a:off x="8825909" y="2181653"/>
              <a:ext cx="49348" cy="69413"/>
            </a:xfrm>
            <a:custGeom>
              <a:rect b="b" l="l" r="r" t="t"/>
              <a:pathLst>
                <a:path extrusionOk="0" h="1747" w="1242">
                  <a:moveTo>
                    <a:pt x="1136" y="0"/>
                  </a:moveTo>
                  <a:lnTo>
                    <a:pt x="1030" y="32"/>
                  </a:lnTo>
                  <a:cubicBezTo>
                    <a:pt x="934" y="64"/>
                    <a:pt x="849" y="107"/>
                    <a:pt x="775" y="149"/>
                  </a:cubicBezTo>
                  <a:cubicBezTo>
                    <a:pt x="552" y="266"/>
                    <a:pt x="372" y="436"/>
                    <a:pt x="234" y="637"/>
                  </a:cubicBezTo>
                  <a:cubicBezTo>
                    <a:pt x="106" y="849"/>
                    <a:pt x="22" y="1093"/>
                    <a:pt x="11" y="1337"/>
                  </a:cubicBezTo>
                  <a:cubicBezTo>
                    <a:pt x="0" y="1433"/>
                    <a:pt x="0" y="1529"/>
                    <a:pt x="11" y="1624"/>
                  </a:cubicBezTo>
                  <a:lnTo>
                    <a:pt x="22" y="1730"/>
                  </a:lnTo>
                  <a:cubicBezTo>
                    <a:pt x="64" y="1741"/>
                    <a:pt x="109" y="1746"/>
                    <a:pt x="154" y="1746"/>
                  </a:cubicBezTo>
                  <a:cubicBezTo>
                    <a:pt x="199" y="1746"/>
                    <a:pt x="244" y="1741"/>
                    <a:pt x="287" y="1730"/>
                  </a:cubicBezTo>
                  <a:cubicBezTo>
                    <a:pt x="287" y="1730"/>
                    <a:pt x="297" y="1698"/>
                    <a:pt x="319" y="1635"/>
                  </a:cubicBezTo>
                  <a:cubicBezTo>
                    <a:pt x="329" y="1560"/>
                    <a:pt x="351" y="1486"/>
                    <a:pt x="382" y="1422"/>
                  </a:cubicBezTo>
                  <a:cubicBezTo>
                    <a:pt x="457" y="1242"/>
                    <a:pt x="542" y="1072"/>
                    <a:pt x="648" y="913"/>
                  </a:cubicBezTo>
                  <a:cubicBezTo>
                    <a:pt x="754" y="754"/>
                    <a:pt x="870" y="605"/>
                    <a:pt x="998" y="457"/>
                  </a:cubicBezTo>
                  <a:cubicBezTo>
                    <a:pt x="1115" y="319"/>
                    <a:pt x="1242" y="234"/>
                    <a:pt x="1242" y="234"/>
                  </a:cubicBezTo>
                  <a:cubicBezTo>
                    <a:pt x="1221" y="149"/>
                    <a:pt x="1178" y="64"/>
                    <a:pt x="1136"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1" name="Google Shape;2731;p152"/>
            <p:cNvSpPr/>
            <p:nvPr/>
          </p:nvSpPr>
          <p:spPr>
            <a:xfrm>
              <a:off x="8874383" y="2198500"/>
              <a:ext cx="47282" cy="47679"/>
            </a:xfrm>
            <a:custGeom>
              <a:rect b="b" l="l" r="r" t="t"/>
              <a:pathLst>
                <a:path extrusionOk="0" h="1200" w="1190">
                  <a:moveTo>
                    <a:pt x="1125" y="1"/>
                  </a:moveTo>
                  <a:lnTo>
                    <a:pt x="1041" y="12"/>
                  </a:lnTo>
                  <a:cubicBezTo>
                    <a:pt x="966" y="12"/>
                    <a:pt x="892" y="22"/>
                    <a:pt x="818" y="43"/>
                  </a:cubicBezTo>
                  <a:cubicBezTo>
                    <a:pt x="637" y="96"/>
                    <a:pt x="457" y="192"/>
                    <a:pt x="319" y="330"/>
                  </a:cubicBezTo>
                  <a:cubicBezTo>
                    <a:pt x="192" y="468"/>
                    <a:pt x="107" y="638"/>
                    <a:pt x="54" y="829"/>
                  </a:cubicBezTo>
                  <a:cubicBezTo>
                    <a:pt x="32" y="892"/>
                    <a:pt x="22" y="967"/>
                    <a:pt x="11" y="1030"/>
                  </a:cubicBezTo>
                  <a:lnTo>
                    <a:pt x="1" y="1115"/>
                  </a:lnTo>
                  <a:cubicBezTo>
                    <a:pt x="75" y="1158"/>
                    <a:pt x="160" y="1189"/>
                    <a:pt x="255" y="1200"/>
                  </a:cubicBezTo>
                  <a:cubicBezTo>
                    <a:pt x="298" y="1136"/>
                    <a:pt x="351" y="1062"/>
                    <a:pt x="404" y="998"/>
                  </a:cubicBezTo>
                  <a:cubicBezTo>
                    <a:pt x="499" y="892"/>
                    <a:pt x="595" y="786"/>
                    <a:pt x="690" y="691"/>
                  </a:cubicBezTo>
                  <a:cubicBezTo>
                    <a:pt x="786" y="585"/>
                    <a:pt x="881" y="489"/>
                    <a:pt x="987" y="404"/>
                  </a:cubicBezTo>
                  <a:cubicBezTo>
                    <a:pt x="1051" y="351"/>
                    <a:pt x="1115" y="309"/>
                    <a:pt x="1189" y="266"/>
                  </a:cubicBezTo>
                  <a:cubicBezTo>
                    <a:pt x="1178" y="171"/>
                    <a:pt x="1157" y="86"/>
                    <a:pt x="1125" y="1"/>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2" name="Google Shape;2732;p152"/>
            <p:cNvSpPr/>
            <p:nvPr/>
          </p:nvSpPr>
          <p:spPr>
            <a:xfrm>
              <a:off x="8122644" y="2614658"/>
              <a:ext cx="66671" cy="60314"/>
            </a:xfrm>
            <a:custGeom>
              <a:rect b="b" l="l" r="r" t="t"/>
              <a:pathLst>
                <a:path extrusionOk="0" h="1518" w="1678">
                  <a:moveTo>
                    <a:pt x="202" y="0"/>
                  </a:moveTo>
                  <a:cubicBezTo>
                    <a:pt x="181" y="0"/>
                    <a:pt x="1" y="181"/>
                    <a:pt x="22" y="191"/>
                  </a:cubicBezTo>
                  <a:cubicBezTo>
                    <a:pt x="383" y="754"/>
                    <a:pt x="892" y="1210"/>
                    <a:pt x="1486" y="1518"/>
                  </a:cubicBezTo>
                  <a:cubicBezTo>
                    <a:pt x="1561" y="1475"/>
                    <a:pt x="1624" y="1411"/>
                    <a:pt x="1677" y="1327"/>
                  </a:cubicBezTo>
                  <a:cubicBezTo>
                    <a:pt x="1306" y="775"/>
                    <a:pt x="797" y="319"/>
                    <a:pt x="202" y="0"/>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3" name="Google Shape;2733;p152"/>
            <p:cNvSpPr/>
            <p:nvPr/>
          </p:nvSpPr>
          <p:spPr>
            <a:xfrm>
              <a:off x="8146284" y="2574170"/>
              <a:ext cx="46805" cy="43030"/>
            </a:xfrm>
            <a:custGeom>
              <a:rect b="b" l="l" r="r" t="t"/>
              <a:pathLst>
                <a:path extrusionOk="0" h="1083" w="1178">
                  <a:moveTo>
                    <a:pt x="223" y="1"/>
                  </a:moveTo>
                  <a:cubicBezTo>
                    <a:pt x="138" y="43"/>
                    <a:pt x="64" y="85"/>
                    <a:pt x="0" y="149"/>
                  </a:cubicBezTo>
                  <a:cubicBezTo>
                    <a:pt x="74" y="393"/>
                    <a:pt x="202" y="605"/>
                    <a:pt x="371" y="796"/>
                  </a:cubicBezTo>
                  <a:cubicBezTo>
                    <a:pt x="509" y="902"/>
                    <a:pt x="658" y="987"/>
                    <a:pt x="828" y="1030"/>
                  </a:cubicBezTo>
                  <a:cubicBezTo>
                    <a:pt x="976" y="1072"/>
                    <a:pt x="1093" y="1083"/>
                    <a:pt x="1093" y="1083"/>
                  </a:cubicBezTo>
                  <a:cubicBezTo>
                    <a:pt x="1135" y="1009"/>
                    <a:pt x="1167" y="913"/>
                    <a:pt x="1178" y="828"/>
                  </a:cubicBezTo>
                  <a:cubicBezTo>
                    <a:pt x="1178" y="828"/>
                    <a:pt x="1104" y="754"/>
                    <a:pt x="1008" y="680"/>
                  </a:cubicBezTo>
                  <a:cubicBezTo>
                    <a:pt x="902" y="616"/>
                    <a:pt x="817" y="489"/>
                    <a:pt x="722" y="414"/>
                  </a:cubicBezTo>
                  <a:cubicBezTo>
                    <a:pt x="552" y="266"/>
                    <a:pt x="223" y="1"/>
                    <a:pt x="223" y="1"/>
                  </a:cubicBezTo>
                  <a:close/>
                </a:path>
              </a:pathLst>
            </a:custGeom>
            <a:solidFill>
              <a:srgbClr val="5B1C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9" name="Shape 1439"/>
        <p:cNvGrpSpPr/>
        <p:nvPr/>
      </p:nvGrpSpPr>
      <p:grpSpPr>
        <a:xfrm>
          <a:off x="0" y="0"/>
          <a:ext cx="0" cy="0"/>
          <a:chOff x="0" y="0"/>
          <a:chExt cx="0" cy="0"/>
        </a:xfrm>
      </p:grpSpPr>
      <p:sp>
        <p:nvSpPr>
          <p:cNvPr id="1440" name="Google Shape;1440;p87"/>
          <p:cNvSpPr txBox="1"/>
          <p:nvPr/>
        </p:nvSpPr>
        <p:spPr>
          <a:xfrm>
            <a:off x="97325" y="53500"/>
            <a:ext cx="8611800" cy="917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4800"/>
              <a:buFont typeface="Arial"/>
              <a:buNone/>
            </a:pPr>
            <a:r>
              <a:rPr b="1" i="0" lang="es" sz="4700" u="none" cap="none" strike="noStrike">
                <a:solidFill>
                  <a:srgbClr val="42FFB7"/>
                </a:solidFill>
                <a:latin typeface="Raleway"/>
                <a:ea typeface="Raleway"/>
                <a:cs typeface="Raleway"/>
                <a:sym typeface="Raleway"/>
              </a:rPr>
              <a:t>Action Plan Components</a:t>
            </a:r>
            <a:endParaRPr b="1" i="0" sz="800" u="none" cap="none" strike="noStrike">
              <a:solidFill>
                <a:srgbClr val="42FFB7"/>
              </a:solidFill>
              <a:latin typeface="Raleway"/>
              <a:ea typeface="Raleway"/>
              <a:cs typeface="Raleway"/>
              <a:sym typeface="Raleway"/>
            </a:endParaRPr>
          </a:p>
          <a:p>
            <a:pPr indent="0" lvl="0" marL="457200" marR="0" rtl="0" algn="l">
              <a:lnSpc>
                <a:spcPct val="115000"/>
              </a:lnSpc>
              <a:spcBef>
                <a:spcPts val="1000"/>
              </a:spcBef>
              <a:spcAft>
                <a:spcPts val="0"/>
              </a:spcAft>
              <a:buNone/>
            </a:pPr>
            <a:r>
              <a:t/>
            </a:r>
            <a:endParaRPr i="0" sz="2200" u="none" cap="none" strike="noStrike">
              <a:solidFill>
                <a:srgbClr val="FBFBFB"/>
              </a:solidFill>
              <a:latin typeface="Raleway"/>
              <a:ea typeface="Raleway"/>
              <a:cs typeface="Raleway"/>
              <a:sym typeface="Raleway"/>
            </a:endParaRPr>
          </a:p>
          <a:p>
            <a:pPr indent="0" lvl="0" marL="0" marR="0" rtl="0" algn="just">
              <a:lnSpc>
                <a:spcPct val="115000"/>
              </a:lnSpc>
              <a:spcBef>
                <a:spcPts val="1000"/>
              </a:spcBef>
              <a:spcAft>
                <a:spcPts val="0"/>
              </a:spcAft>
              <a:buClr>
                <a:srgbClr val="000000"/>
              </a:buClr>
              <a:buSzPts val="2400"/>
              <a:buFont typeface="Arial"/>
              <a:buNone/>
            </a:pPr>
            <a:r>
              <a:t/>
            </a:r>
            <a:endParaRPr i="0" sz="2400" u="none" cap="none" strike="noStrike">
              <a:solidFill>
                <a:srgbClr val="FBFBFB"/>
              </a:solidFill>
              <a:latin typeface="Raleway"/>
              <a:ea typeface="Raleway"/>
              <a:cs typeface="Raleway"/>
              <a:sym typeface="Raleway"/>
            </a:endParaRPr>
          </a:p>
          <a:p>
            <a:pPr indent="0" lvl="0" marL="0" marR="0" rtl="0" algn="ctr">
              <a:lnSpc>
                <a:spcPct val="115000"/>
              </a:lnSpc>
              <a:spcBef>
                <a:spcPts val="0"/>
              </a:spcBef>
              <a:spcAft>
                <a:spcPts val="0"/>
              </a:spcAft>
              <a:buClr>
                <a:srgbClr val="000000"/>
              </a:buClr>
              <a:buSzPts val="700"/>
              <a:buFont typeface="Arial"/>
              <a:buNone/>
            </a:pPr>
            <a:r>
              <a:t/>
            </a:r>
            <a:endParaRPr i="0" sz="700" u="none" cap="none" strike="noStrike">
              <a:solidFill>
                <a:srgbClr val="FBFBFB"/>
              </a:solidFill>
              <a:latin typeface="Raleway"/>
              <a:ea typeface="Raleway"/>
              <a:cs typeface="Raleway"/>
              <a:sym typeface="Raleway"/>
            </a:endParaRPr>
          </a:p>
          <a:p>
            <a:pPr indent="0" lvl="0" marL="0" marR="0" rtl="0" algn="l">
              <a:lnSpc>
                <a:spcPct val="115000"/>
              </a:lnSpc>
              <a:spcBef>
                <a:spcPts val="0"/>
              </a:spcBef>
              <a:spcAft>
                <a:spcPts val="0"/>
              </a:spcAft>
              <a:buClr>
                <a:srgbClr val="000000"/>
              </a:buClr>
              <a:buSzPts val="2400"/>
              <a:buFont typeface="Arial"/>
              <a:buNone/>
            </a:pPr>
            <a:r>
              <a:t/>
            </a:r>
            <a:endParaRPr i="0" sz="2400" u="none" cap="none" strike="noStrike">
              <a:solidFill>
                <a:srgbClr val="FBFBFB"/>
              </a:solidFill>
              <a:latin typeface="Raleway"/>
              <a:ea typeface="Raleway"/>
              <a:cs typeface="Raleway"/>
              <a:sym typeface="Raleway"/>
            </a:endParaRPr>
          </a:p>
        </p:txBody>
      </p:sp>
      <p:sp>
        <p:nvSpPr>
          <p:cNvPr id="1441" name="Google Shape;1441;p87"/>
          <p:cNvSpPr/>
          <p:nvPr/>
        </p:nvSpPr>
        <p:spPr>
          <a:xfrm>
            <a:off x="3107451" y="1277452"/>
            <a:ext cx="2629200" cy="2795100"/>
          </a:xfrm>
          <a:prstGeom prst="donut">
            <a:avLst>
              <a:gd fmla="val 16067" name="adj"/>
            </a:avLst>
          </a:prstGeom>
          <a:solidFill>
            <a:srgbClr val="000000">
              <a:alpha val="107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42" name="Google Shape;1442;p87"/>
          <p:cNvGrpSpPr/>
          <p:nvPr/>
        </p:nvGrpSpPr>
        <p:grpSpPr>
          <a:xfrm>
            <a:off x="402868" y="1441800"/>
            <a:ext cx="3030545" cy="736828"/>
            <a:chOff x="684689" y="1315134"/>
            <a:chExt cx="2927780" cy="669600"/>
          </a:xfrm>
        </p:grpSpPr>
        <p:cxnSp>
          <p:nvCxnSpPr>
            <p:cNvPr id="1443" name="Google Shape;1443;p87"/>
            <p:cNvCxnSpPr/>
            <p:nvPr/>
          </p:nvCxnSpPr>
          <p:spPr>
            <a:xfrm>
              <a:off x="3178969" y="1638300"/>
              <a:ext cx="433500" cy="252300"/>
            </a:xfrm>
            <a:prstGeom prst="straightConnector1">
              <a:avLst/>
            </a:prstGeom>
            <a:noFill/>
            <a:ln cap="flat" cmpd="sng" w="19050">
              <a:solidFill>
                <a:srgbClr val="83E3D9"/>
              </a:solidFill>
              <a:prstDash val="solid"/>
              <a:round/>
              <a:headEnd len="med" w="med" type="oval"/>
              <a:tailEnd len="sm" w="sm" type="none"/>
            </a:ln>
          </p:spPr>
        </p:cxnSp>
        <p:sp>
          <p:nvSpPr>
            <p:cNvPr id="1444" name="Google Shape;1444;p87"/>
            <p:cNvSpPr txBox="1"/>
            <p:nvPr/>
          </p:nvSpPr>
          <p:spPr>
            <a:xfrm>
              <a:off x="684689" y="1315134"/>
              <a:ext cx="2491200" cy="6696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0"/>
                </a:spcAft>
                <a:buClr>
                  <a:schemeClr val="dk1"/>
                </a:buClr>
                <a:buSzPts val="1100"/>
                <a:buFont typeface="Arial"/>
                <a:buNone/>
              </a:pPr>
              <a:r>
                <a:rPr b="1" lang="es" sz="1300">
                  <a:solidFill>
                    <a:srgbClr val="FFFFFF"/>
                  </a:solidFill>
                  <a:latin typeface="Raleway"/>
                  <a:ea typeface="Raleway"/>
                  <a:cs typeface="Raleway"/>
                  <a:sym typeface="Raleway"/>
                </a:rPr>
                <a:t>OBJECTIVES</a:t>
              </a:r>
              <a:endParaRPr b="1" sz="1300">
                <a:solidFill>
                  <a:srgbClr val="FFFFFF"/>
                </a:solidFill>
                <a:latin typeface="Raleway"/>
                <a:ea typeface="Raleway"/>
                <a:cs typeface="Raleway"/>
                <a:sym typeface="Raleway"/>
              </a:endParaRPr>
            </a:p>
            <a:p>
              <a:pPr indent="0" lvl="0" marL="0" rtl="0" algn="r">
                <a:lnSpc>
                  <a:spcPct val="115000"/>
                </a:lnSpc>
                <a:spcBef>
                  <a:spcPts val="0"/>
                </a:spcBef>
                <a:spcAft>
                  <a:spcPts val="0"/>
                </a:spcAft>
                <a:buNone/>
              </a:pPr>
              <a:r>
                <a:t/>
              </a:r>
              <a:endParaRPr sz="1100">
                <a:solidFill>
                  <a:srgbClr val="FFFFFF"/>
                </a:solidFill>
                <a:latin typeface="Raleway"/>
                <a:ea typeface="Raleway"/>
                <a:cs typeface="Raleway"/>
                <a:sym typeface="Raleway"/>
              </a:endParaRPr>
            </a:p>
            <a:p>
              <a:pPr indent="0" lvl="0" marL="0" rtl="0" algn="r">
                <a:lnSpc>
                  <a:spcPct val="115000"/>
                </a:lnSpc>
                <a:spcBef>
                  <a:spcPts val="0"/>
                </a:spcBef>
                <a:spcAft>
                  <a:spcPts val="0"/>
                </a:spcAft>
                <a:buClr>
                  <a:schemeClr val="dk1"/>
                </a:buClr>
                <a:buSzPts val="1100"/>
                <a:buFont typeface="Arial"/>
                <a:buNone/>
              </a:pPr>
              <a:r>
                <a:rPr lang="es" sz="1300">
                  <a:solidFill>
                    <a:srgbClr val="FFFFFF"/>
                  </a:solidFill>
                  <a:latin typeface="Raleway"/>
                  <a:ea typeface="Raleway"/>
                  <a:cs typeface="Raleway"/>
                  <a:sym typeface="Raleway"/>
                </a:rPr>
                <a:t>The specific goals specified by the firm’s policy, by taking account of its activities and current environmental performance. They must be realistic, coherent and well quantifiable (e.g. reduce solid waste production)</a:t>
              </a:r>
              <a:endParaRPr b="1" sz="1300">
                <a:latin typeface="Raleway"/>
                <a:ea typeface="Raleway"/>
                <a:cs typeface="Raleway"/>
                <a:sym typeface="Raleway"/>
              </a:endParaRPr>
            </a:p>
          </p:txBody>
        </p:sp>
      </p:grpSp>
      <p:grpSp>
        <p:nvGrpSpPr>
          <p:cNvPr id="1445" name="Google Shape;1445;p87"/>
          <p:cNvGrpSpPr/>
          <p:nvPr/>
        </p:nvGrpSpPr>
        <p:grpSpPr>
          <a:xfrm>
            <a:off x="5405123" y="1441800"/>
            <a:ext cx="3490897" cy="736828"/>
            <a:chOff x="5517319" y="1315134"/>
            <a:chExt cx="3372522" cy="669600"/>
          </a:xfrm>
        </p:grpSpPr>
        <p:cxnSp>
          <p:nvCxnSpPr>
            <p:cNvPr id="1446" name="Google Shape;1446;p87"/>
            <p:cNvCxnSpPr/>
            <p:nvPr/>
          </p:nvCxnSpPr>
          <p:spPr>
            <a:xfrm flipH="1">
              <a:off x="5517319" y="1638300"/>
              <a:ext cx="433500" cy="252300"/>
            </a:xfrm>
            <a:prstGeom prst="straightConnector1">
              <a:avLst/>
            </a:prstGeom>
            <a:noFill/>
            <a:ln cap="flat" cmpd="sng" w="19050">
              <a:solidFill>
                <a:srgbClr val="155B54"/>
              </a:solidFill>
              <a:prstDash val="solid"/>
              <a:round/>
              <a:headEnd len="med" w="med" type="oval"/>
              <a:tailEnd len="sm" w="sm" type="none"/>
            </a:ln>
          </p:spPr>
        </p:cxnSp>
        <p:sp>
          <p:nvSpPr>
            <p:cNvPr id="1447" name="Google Shape;1447;p87"/>
            <p:cNvSpPr txBox="1"/>
            <p:nvPr/>
          </p:nvSpPr>
          <p:spPr>
            <a:xfrm>
              <a:off x="5962140" y="1315134"/>
              <a:ext cx="2927700" cy="6696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0"/>
                </a:spcAft>
                <a:buNone/>
              </a:pPr>
              <a:r>
                <a:rPr b="1" lang="es" sz="1300">
                  <a:solidFill>
                    <a:srgbClr val="FFFFFF"/>
                  </a:solidFill>
                  <a:latin typeface="Raleway"/>
                  <a:ea typeface="Raleway"/>
                  <a:cs typeface="Raleway"/>
                  <a:sym typeface="Raleway"/>
                </a:rPr>
                <a:t>TARGETS</a:t>
              </a:r>
              <a:endParaRPr b="1" sz="1300">
                <a:solidFill>
                  <a:srgbClr val="FFFFFF"/>
                </a:solidFill>
                <a:latin typeface="Raleway"/>
                <a:ea typeface="Raleway"/>
                <a:cs typeface="Raleway"/>
                <a:sym typeface="Raleway"/>
              </a:endParaRPr>
            </a:p>
            <a:p>
              <a:pPr indent="0" lvl="0" marL="0" rtl="0" algn="r">
                <a:lnSpc>
                  <a:spcPct val="115000"/>
                </a:lnSpc>
                <a:spcBef>
                  <a:spcPts val="0"/>
                </a:spcBef>
                <a:spcAft>
                  <a:spcPts val="0"/>
                </a:spcAft>
                <a:buNone/>
              </a:pPr>
              <a:r>
                <a:t/>
              </a:r>
              <a:endParaRPr b="1" sz="1300">
                <a:solidFill>
                  <a:srgbClr val="FFFFFF"/>
                </a:solidFill>
                <a:latin typeface="Raleway"/>
                <a:ea typeface="Raleway"/>
                <a:cs typeface="Raleway"/>
                <a:sym typeface="Raleway"/>
              </a:endParaRPr>
            </a:p>
            <a:p>
              <a:pPr indent="0" lvl="0" marL="0" rtl="0" algn="r">
                <a:lnSpc>
                  <a:spcPct val="115000"/>
                </a:lnSpc>
                <a:spcBef>
                  <a:spcPts val="0"/>
                </a:spcBef>
                <a:spcAft>
                  <a:spcPts val="0"/>
                </a:spcAft>
                <a:buClr>
                  <a:schemeClr val="dk1"/>
                </a:buClr>
                <a:buSzPts val="1100"/>
                <a:buFont typeface="Arial"/>
                <a:buNone/>
              </a:pPr>
              <a:r>
                <a:rPr lang="es" sz="1300">
                  <a:solidFill>
                    <a:srgbClr val="FFFFFF"/>
                  </a:solidFill>
                  <a:latin typeface="Raleway"/>
                  <a:ea typeface="Raleway"/>
                  <a:cs typeface="Raleway"/>
                  <a:sym typeface="Raleway"/>
                </a:rPr>
                <a:t>The specific measures that are set for the attainment of the objectives (e.g. introduce glass and metal recycling bins)</a:t>
              </a:r>
              <a:endParaRPr sz="800">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t/>
              </a:r>
              <a:endParaRPr b="1" sz="800">
                <a:latin typeface="Roboto"/>
                <a:ea typeface="Roboto"/>
                <a:cs typeface="Roboto"/>
                <a:sym typeface="Roboto"/>
              </a:endParaRPr>
            </a:p>
          </p:txBody>
        </p:sp>
      </p:grpSp>
      <p:grpSp>
        <p:nvGrpSpPr>
          <p:cNvPr id="1448" name="Google Shape;1448;p87"/>
          <p:cNvGrpSpPr/>
          <p:nvPr/>
        </p:nvGrpSpPr>
        <p:grpSpPr>
          <a:xfrm>
            <a:off x="2517150" y="3792625"/>
            <a:ext cx="4068254" cy="1350851"/>
            <a:chOff x="2727276" y="3451471"/>
            <a:chExt cx="3930300" cy="1227600"/>
          </a:xfrm>
        </p:grpSpPr>
        <p:cxnSp>
          <p:nvCxnSpPr>
            <p:cNvPr id="1449" name="Google Shape;1449;p87"/>
            <p:cNvCxnSpPr/>
            <p:nvPr/>
          </p:nvCxnSpPr>
          <p:spPr>
            <a:xfrm rot="10800000">
              <a:off x="4556399" y="3535140"/>
              <a:ext cx="0" cy="460500"/>
            </a:xfrm>
            <a:prstGeom prst="straightConnector1">
              <a:avLst/>
            </a:prstGeom>
            <a:noFill/>
            <a:ln cap="flat" cmpd="sng" w="19050">
              <a:solidFill>
                <a:srgbClr val="249C90"/>
              </a:solidFill>
              <a:prstDash val="solid"/>
              <a:round/>
              <a:headEnd len="med" w="med" type="oval"/>
              <a:tailEnd len="sm" w="sm" type="none"/>
            </a:ln>
          </p:spPr>
        </p:cxnSp>
        <p:sp>
          <p:nvSpPr>
            <p:cNvPr id="1450" name="Google Shape;1450;p87"/>
            <p:cNvSpPr txBox="1"/>
            <p:nvPr/>
          </p:nvSpPr>
          <p:spPr>
            <a:xfrm>
              <a:off x="2727276" y="3451471"/>
              <a:ext cx="3930300" cy="12276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1000"/>
                </a:spcBef>
                <a:spcAft>
                  <a:spcPts val="0"/>
                </a:spcAft>
                <a:buNone/>
              </a:pPr>
              <a:r>
                <a:rPr b="1" lang="es" sz="1300">
                  <a:solidFill>
                    <a:srgbClr val="FBFBFB"/>
                  </a:solidFill>
                  <a:latin typeface="Raleway"/>
                  <a:ea typeface="Raleway"/>
                  <a:cs typeface="Raleway"/>
                  <a:sym typeface="Raleway"/>
                </a:rPr>
                <a:t>ACTIONS </a:t>
              </a:r>
              <a:endParaRPr b="1" sz="1300">
                <a:solidFill>
                  <a:srgbClr val="FBFBFB"/>
                </a:solidFill>
                <a:latin typeface="Raleway"/>
                <a:ea typeface="Raleway"/>
                <a:cs typeface="Raleway"/>
                <a:sym typeface="Raleway"/>
              </a:endParaRPr>
            </a:p>
            <a:p>
              <a:pPr indent="0" lvl="0" marL="0" rtl="0" algn="r">
                <a:lnSpc>
                  <a:spcPct val="115000"/>
                </a:lnSpc>
                <a:spcBef>
                  <a:spcPts val="1000"/>
                </a:spcBef>
                <a:spcAft>
                  <a:spcPts val="0"/>
                </a:spcAft>
                <a:buNone/>
              </a:pPr>
              <a:r>
                <a:rPr lang="es" sz="1300">
                  <a:solidFill>
                    <a:srgbClr val="FBFBFB"/>
                  </a:solidFill>
                  <a:latin typeface="Raleway"/>
                  <a:ea typeface="Raleway"/>
                  <a:cs typeface="Raleway"/>
                  <a:sym typeface="Raleway"/>
                </a:rPr>
                <a:t>The specific steps, including time and resources, to reach the objectives and the targets.</a:t>
              </a:r>
              <a:endParaRPr b="1" sz="1300">
                <a:latin typeface="Roboto"/>
                <a:ea typeface="Roboto"/>
                <a:cs typeface="Roboto"/>
                <a:sym typeface="Roboto"/>
              </a:endParaRPr>
            </a:p>
          </p:txBody>
        </p:sp>
      </p:grpSp>
      <p:sp>
        <p:nvSpPr>
          <p:cNvPr id="1451" name="Google Shape;1451;p87"/>
          <p:cNvSpPr txBox="1"/>
          <p:nvPr/>
        </p:nvSpPr>
        <p:spPr>
          <a:xfrm>
            <a:off x="3674989" y="2257631"/>
            <a:ext cx="1494300" cy="8850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s" sz="1700">
                <a:solidFill>
                  <a:srgbClr val="FFFFFF"/>
                </a:solidFill>
                <a:latin typeface="Raleway"/>
                <a:ea typeface="Raleway"/>
                <a:cs typeface="Raleway"/>
                <a:sym typeface="Raleway"/>
              </a:rPr>
              <a:t>EMI</a:t>
            </a:r>
            <a:r>
              <a:rPr b="1" lang="es" sz="1700">
                <a:solidFill>
                  <a:srgbClr val="FFFFFF"/>
                </a:solidFill>
                <a:latin typeface="Raleway"/>
                <a:ea typeface="Raleway"/>
                <a:cs typeface="Raleway"/>
                <a:sym typeface="Raleway"/>
              </a:rPr>
              <a:t> KEYWORDS</a:t>
            </a:r>
            <a:endParaRPr sz="1700">
              <a:solidFill>
                <a:srgbClr val="FFFFFF"/>
              </a:solidFill>
              <a:latin typeface="Raleway"/>
              <a:ea typeface="Raleway"/>
              <a:cs typeface="Raleway"/>
              <a:sym typeface="Raleway"/>
            </a:endParaRPr>
          </a:p>
        </p:txBody>
      </p:sp>
      <p:sp>
        <p:nvSpPr>
          <p:cNvPr id="1452" name="Google Shape;1452;p87"/>
          <p:cNvSpPr/>
          <p:nvPr/>
        </p:nvSpPr>
        <p:spPr>
          <a:xfrm rot="1892320">
            <a:off x="3004550" y="1211547"/>
            <a:ext cx="2830384" cy="2918273"/>
          </a:xfrm>
          <a:prstGeom prst="blockArc">
            <a:avLst>
              <a:gd fmla="val 14414370" name="adj1"/>
              <a:gd fmla="val 694" name="adj2"/>
              <a:gd fmla="val 9562" name="adj3"/>
            </a:avLst>
          </a:prstGeom>
          <a:solidFill>
            <a:srgbClr val="155B54"/>
          </a:solidFill>
          <a:ln>
            <a:noFill/>
          </a:ln>
          <a:effectLst>
            <a:outerShdw blurRad="71438" rotWithShape="0" algn="bl" dir="5400000" dist="9525">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3" name="Google Shape;1453;p87"/>
          <p:cNvSpPr/>
          <p:nvPr/>
        </p:nvSpPr>
        <p:spPr>
          <a:xfrm flipH="1" rot="-1892320">
            <a:off x="3006825" y="1211547"/>
            <a:ext cx="2830384" cy="2918273"/>
          </a:xfrm>
          <a:prstGeom prst="blockArc">
            <a:avLst>
              <a:gd fmla="val 14348563" name="adj1"/>
              <a:gd fmla="val 21472873" name="adj2"/>
              <a:gd fmla="val 9381" name="adj3"/>
            </a:avLst>
          </a:prstGeom>
          <a:solidFill>
            <a:srgbClr val="83E3D9"/>
          </a:solidFill>
          <a:ln>
            <a:noFill/>
          </a:ln>
          <a:effectLst>
            <a:outerShdw blurRad="71438" rotWithShape="0" algn="bl" dir="5400000" dist="9525">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4" name="Google Shape;1454;p87"/>
          <p:cNvSpPr/>
          <p:nvPr/>
        </p:nvSpPr>
        <p:spPr>
          <a:xfrm rot="-7994719">
            <a:off x="4224760" y="1131043"/>
            <a:ext cx="387959" cy="387959"/>
          </a:xfrm>
          <a:prstGeom prst="rtTriangle">
            <a:avLst/>
          </a:prstGeom>
          <a:solidFill>
            <a:srgbClr val="83E3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5" name="Google Shape;1455;p87"/>
          <p:cNvSpPr/>
          <p:nvPr/>
        </p:nvSpPr>
        <p:spPr>
          <a:xfrm flipH="1" rot="-8908421">
            <a:off x="3005713" y="1209873"/>
            <a:ext cx="2829657" cy="2917437"/>
          </a:xfrm>
          <a:prstGeom prst="blockArc">
            <a:avLst>
              <a:gd fmla="val 14316164" name="adj1"/>
              <a:gd fmla="val 21502663" name="adj2"/>
              <a:gd fmla="val 9415" name="adj3"/>
            </a:avLst>
          </a:prstGeom>
          <a:solidFill>
            <a:srgbClr val="249C90"/>
          </a:solidFill>
          <a:ln>
            <a:noFill/>
          </a:ln>
          <a:effectLst>
            <a:outerShdw blurRad="71438" rotWithShape="0" algn="bl" dir="5400000" dist="9525">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6" name="Google Shape;1456;p87"/>
          <p:cNvSpPr/>
          <p:nvPr/>
        </p:nvSpPr>
        <p:spPr>
          <a:xfrm rot="-1089064">
            <a:off x="5371792" y="3131515"/>
            <a:ext cx="325497" cy="342360"/>
          </a:xfrm>
          <a:prstGeom prst="rtTriangle">
            <a:avLst/>
          </a:prstGeom>
          <a:solidFill>
            <a:srgbClr val="155B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7" name="Google Shape;1457;p87"/>
          <p:cNvSpPr/>
          <p:nvPr/>
        </p:nvSpPr>
        <p:spPr>
          <a:xfrm rot="6306225">
            <a:off x="3115334" y="3139253"/>
            <a:ext cx="398361" cy="378269"/>
          </a:xfrm>
          <a:prstGeom prst="rtTriangle">
            <a:avLst/>
          </a:prstGeom>
          <a:solidFill>
            <a:srgbClr val="249C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8" name="Google Shape;1458;p87"/>
          <p:cNvSpPr/>
          <p:nvPr/>
        </p:nvSpPr>
        <p:spPr>
          <a:xfrm>
            <a:off x="3107451" y="1277452"/>
            <a:ext cx="2629200" cy="2795100"/>
          </a:xfrm>
          <a:prstGeom prst="donut">
            <a:avLst>
              <a:gd fmla="val 16067" name="adj"/>
            </a:avLst>
          </a:prstGeom>
          <a:solidFill>
            <a:srgbClr val="000000">
              <a:alpha val="107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459" name="Google Shape;1459;p87"/>
          <p:cNvCxnSpPr/>
          <p:nvPr/>
        </p:nvCxnSpPr>
        <p:spPr>
          <a:xfrm>
            <a:off x="2984697" y="1797412"/>
            <a:ext cx="448716" cy="277631"/>
          </a:xfrm>
          <a:prstGeom prst="straightConnector1">
            <a:avLst/>
          </a:prstGeom>
          <a:noFill/>
          <a:ln cap="flat" cmpd="sng" w="19050">
            <a:solidFill>
              <a:srgbClr val="83E3D9"/>
            </a:solidFill>
            <a:prstDash val="solid"/>
            <a:round/>
            <a:headEnd len="med" w="med" type="oval"/>
            <a:tailEnd len="sm" w="sm" type="none"/>
          </a:ln>
        </p:spPr>
      </p:cxnSp>
      <p:cxnSp>
        <p:nvCxnSpPr>
          <p:cNvPr id="1460" name="Google Shape;1460;p87"/>
          <p:cNvCxnSpPr/>
          <p:nvPr/>
        </p:nvCxnSpPr>
        <p:spPr>
          <a:xfrm flipH="1">
            <a:off x="5405123" y="1797412"/>
            <a:ext cx="448716" cy="277631"/>
          </a:xfrm>
          <a:prstGeom prst="straightConnector1">
            <a:avLst/>
          </a:prstGeom>
          <a:noFill/>
          <a:ln cap="flat" cmpd="sng" w="19050">
            <a:solidFill>
              <a:srgbClr val="155B54"/>
            </a:solidFill>
            <a:prstDash val="solid"/>
            <a:round/>
            <a:headEnd len="med" w="med" type="oval"/>
            <a:tailEnd len="sm" w="sm" type="none"/>
          </a:ln>
        </p:spPr>
      </p:cxnSp>
      <p:cxnSp>
        <p:nvCxnSpPr>
          <p:cNvPr id="1461" name="Google Shape;1461;p87"/>
          <p:cNvCxnSpPr/>
          <p:nvPr/>
        </p:nvCxnSpPr>
        <p:spPr>
          <a:xfrm rot="10800000">
            <a:off x="4410475" y="3884695"/>
            <a:ext cx="0" cy="506734"/>
          </a:xfrm>
          <a:prstGeom prst="straightConnector1">
            <a:avLst/>
          </a:prstGeom>
          <a:noFill/>
          <a:ln cap="flat" cmpd="sng" w="19050">
            <a:solidFill>
              <a:srgbClr val="249C90"/>
            </a:solidFill>
            <a:prstDash val="solid"/>
            <a:round/>
            <a:headEnd len="med" w="med" type="oval"/>
            <a:tailEnd len="sm" w="sm" type="none"/>
          </a:ln>
        </p:spPr>
      </p:cxnSp>
      <p:sp>
        <p:nvSpPr>
          <p:cNvPr id="1462" name="Google Shape;1462;p87"/>
          <p:cNvSpPr/>
          <p:nvPr/>
        </p:nvSpPr>
        <p:spPr>
          <a:xfrm rot="1892320">
            <a:off x="3004550" y="1211547"/>
            <a:ext cx="2830384" cy="2918273"/>
          </a:xfrm>
          <a:prstGeom prst="blockArc">
            <a:avLst>
              <a:gd fmla="val 14414370" name="adj1"/>
              <a:gd fmla="val 694" name="adj2"/>
              <a:gd fmla="val 9562" name="adj3"/>
            </a:avLst>
          </a:prstGeom>
          <a:solidFill>
            <a:srgbClr val="155B54"/>
          </a:solidFill>
          <a:ln>
            <a:noFill/>
          </a:ln>
          <a:effectLst>
            <a:outerShdw blurRad="71438" rotWithShape="0" algn="bl" dir="5400000" dist="9525">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3" name="Google Shape;1463;p87"/>
          <p:cNvSpPr/>
          <p:nvPr/>
        </p:nvSpPr>
        <p:spPr>
          <a:xfrm flipH="1" rot="-1892320">
            <a:off x="3006825" y="1211547"/>
            <a:ext cx="2830384" cy="2918273"/>
          </a:xfrm>
          <a:prstGeom prst="blockArc">
            <a:avLst>
              <a:gd fmla="val 14348563" name="adj1"/>
              <a:gd fmla="val 21472873" name="adj2"/>
              <a:gd fmla="val 9381" name="adj3"/>
            </a:avLst>
          </a:prstGeom>
          <a:solidFill>
            <a:srgbClr val="83E3D9"/>
          </a:solidFill>
          <a:ln>
            <a:noFill/>
          </a:ln>
          <a:effectLst>
            <a:outerShdw blurRad="71438" rotWithShape="0" algn="bl" dir="5400000" dist="9525">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4" name="Google Shape;1464;p87"/>
          <p:cNvSpPr/>
          <p:nvPr/>
        </p:nvSpPr>
        <p:spPr>
          <a:xfrm rot="-7994719">
            <a:off x="4224760" y="1131043"/>
            <a:ext cx="387959" cy="387959"/>
          </a:xfrm>
          <a:prstGeom prst="rtTriangle">
            <a:avLst/>
          </a:prstGeom>
          <a:solidFill>
            <a:srgbClr val="83E3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5" name="Google Shape;1465;p87"/>
          <p:cNvSpPr/>
          <p:nvPr/>
        </p:nvSpPr>
        <p:spPr>
          <a:xfrm flipH="1" rot="-8908421">
            <a:off x="3005713" y="1209873"/>
            <a:ext cx="2829657" cy="2917437"/>
          </a:xfrm>
          <a:prstGeom prst="blockArc">
            <a:avLst>
              <a:gd fmla="val 14316164" name="adj1"/>
              <a:gd fmla="val 21502663" name="adj2"/>
              <a:gd fmla="val 9415" name="adj3"/>
            </a:avLst>
          </a:prstGeom>
          <a:solidFill>
            <a:srgbClr val="249C90"/>
          </a:solidFill>
          <a:ln>
            <a:noFill/>
          </a:ln>
          <a:effectLst>
            <a:outerShdw blurRad="71438" rotWithShape="0" algn="bl" dir="5400000" dist="9525">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6" name="Google Shape;1466;p87"/>
          <p:cNvSpPr/>
          <p:nvPr/>
        </p:nvSpPr>
        <p:spPr>
          <a:xfrm rot="-1089064">
            <a:off x="5371792" y="3131515"/>
            <a:ext cx="325497" cy="342360"/>
          </a:xfrm>
          <a:prstGeom prst="rtTriangle">
            <a:avLst/>
          </a:prstGeom>
          <a:solidFill>
            <a:srgbClr val="155B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7" name="Google Shape;1467;p87"/>
          <p:cNvSpPr/>
          <p:nvPr/>
        </p:nvSpPr>
        <p:spPr>
          <a:xfrm rot="6306225">
            <a:off x="3115334" y="3139253"/>
            <a:ext cx="398361" cy="378269"/>
          </a:xfrm>
          <a:prstGeom prst="rtTriangle">
            <a:avLst/>
          </a:prstGeom>
          <a:solidFill>
            <a:srgbClr val="249C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1" name="Shape 1471"/>
        <p:cNvGrpSpPr/>
        <p:nvPr/>
      </p:nvGrpSpPr>
      <p:grpSpPr>
        <a:xfrm>
          <a:off x="0" y="0"/>
          <a:ext cx="0" cy="0"/>
          <a:chOff x="0" y="0"/>
          <a:chExt cx="0" cy="0"/>
        </a:xfrm>
      </p:grpSpPr>
      <p:sp>
        <p:nvSpPr>
          <p:cNvPr id="1472" name="Google Shape;1472;p88"/>
          <p:cNvSpPr txBox="1"/>
          <p:nvPr/>
        </p:nvSpPr>
        <p:spPr>
          <a:xfrm>
            <a:off x="555400" y="282100"/>
            <a:ext cx="7960800" cy="4545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800"/>
              <a:buFont typeface="Arial"/>
              <a:buNone/>
            </a:pPr>
            <a:r>
              <a:rPr b="1" lang="es" sz="4600">
                <a:solidFill>
                  <a:srgbClr val="42FFB7"/>
                </a:solidFill>
                <a:latin typeface="Raleway"/>
                <a:ea typeface="Raleway"/>
                <a:cs typeface="Raleway"/>
                <a:sym typeface="Raleway"/>
              </a:rPr>
              <a:t>Objectives: What they are?</a:t>
            </a:r>
            <a:endParaRPr b="1" i="0" sz="4600" u="none" cap="none" strike="noStrike">
              <a:solidFill>
                <a:srgbClr val="42FFB7"/>
              </a:solidFill>
              <a:latin typeface="Raleway"/>
              <a:ea typeface="Raleway"/>
              <a:cs typeface="Raleway"/>
              <a:sym typeface="Raleway"/>
            </a:endParaRPr>
          </a:p>
          <a:p>
            <a:pPr indent="0" lvl="0" marL="89998" marR="0" rtl="0" algn="just">
              <a:lnSpc>
                <a:spcPct val="100000"/>
              </a:lnSpc>
              <a:spcBef>
                <a:spcPts val="1000"/>
              </a:spcBef>
              <a:spcAft>
                <a:spcPts val="0"/>
              </a:spcAft>
              <a:buClr>
                <a:srgbClr val="000000"/>
              </a:buClr>
              <a:buSzPts val="2400"/>
              <a:buFont typeface="Arial"/>
              <a:buNone/>
            </a:pPr>
            <a:r>
              <a:rPr lang="es" sz="2200">
                <a:solidFill>
                  <a:srgbClr val="FBFBFB"/>
                </a:solidFill>
                <a:latin typeface="Raleway"/>
                <a:ea typeface="Raleway"/>
                <a:cs typeface="Raleway"/>
                <a:sym typeface="Raleway"/>
              </a:rPr>
              <a:t>O</a:t>
            </a:r>
            <a:r>
              <a:rPr i="0" lang="es" sz="2200" u="none" cap="none" strike="noStrike">
                <a:solidFill>
                  <a:srgbClr val="FBFBFB"/>
                </a:solidFill>
                <a:latin typeface="Raleway"/>
                <a:ea typeface="Raleway"/>
                <a:cs typeface="Raleway"/>
                <a:sym typeface="Raleway"/>
              </a:rPr>
              <a:t>bjectives aim at making m</a:t>
            </a:r>
            <a:r>
              <a:rPr lang="es" sz="2200">
                <a:solidFill>
                  <a:srgbClr val="FBFBFB"/>
                </a:solidFill>
                <a:latin typeface="Raleway"/>
                <a:ea typeface="Raleway"/>
                <a:cs typeface="Raleway"/>
                <a:sym typeface="Raleway"/>
              </a:rPr>
              <a:t>ore </a:t>
            </a:r>
            <a:r>
              <a:rPr i="0" lang="es" sz="2200" u="none" cap="none" strike="noStrike">
                <a:solidFill>
                  <a:srgbClr val="FBFBFB"/>
                </a:solidFill>
                <a:latin typeface="Raleway"/>
                <a:ea typeface="Raleway"/>
                <a:cs typeface="Raleway"/>
                <a:sym typeface="Raleway"/>
              </a:rPr>
              <a:t>tangible the focus of the certification </a:t>
            </a:r>
            <a:r>
              <a:rPr lang="es" sz="2200">
                <a:solidFill>
                  <a:srgbClr val="FBFBFB"/>
                </a:solidFill>
                <a:latin typeface="Raleway"/>
                <a:ea typeface="Raleway"/>
                <a:cs typeface="Raleway"/>
                <a:sym typeface="Raleway"/>
              </a:rPr>
              <a:t>and at better communicating </a:t>
            </a:r>
            <a:r>
              <a:rPr i="0" lang="es" sz="2200" u="none" cap="none" strike="noStrike">
                <a:solidFill>
                  <a:srgbClr val="FBFBFB"/>
                </a:solidFill>
                <a:latin typeface="Raleway"/>
                <a:ea typeface="Raleway"/>
                <a:cs typeface="Raleway"/>
                <a:sym typeface="Raleway"/>
              </a:rPr>
              <a:t>it to employees and other engaged entities (e.g providers) </a:t>
            </a:r>
            <a:endParaRPr sz="2200">
              <a:solidFill>
                <a:srgbClr val="FBFBFB"/>
              </a:solidFill>
              <a:latin typeface="Raleway"/>
              <a:ea typeface="Raleway"/>
              <a:cs typeface="Raleway"/>
              <a:sym typeface="Raleway"/>
            </a:endParaRPr>
          </a:p>
          <a:p>
            <a:pPr indent="0" lvl="0" marL="89999" marR="0" rtl="0" algn="just">
              <a:lnSpc>
                <a:spcPct val="100000"/>
              </a:lnSpc>
              <a:spcBef>
                <a:spcPts val="1000"/>
              </a:spcBef>
              <a:spcAft>
                <a:spcPts val="0"/>
              </a:spcAft>
              <a:buClr>
                <a:srgbClr val="000000"/>
              </a:buClr>
              <a:buSzPts val="2400"/>
              <a:buFont typeface="Arial"/>
              <a:buNone/>
            </a:pPr>
            <a:r>
              <a:rPr i="0" lang="es" sz="2200" u="none" cap="none" strike="noStrike">
                <a:solidFill>
                  <a:srgbClr val="FBFBFB"/>
                </a:solidFill>
                <a:latin typeface="Raleway"/>
                <a:ea typeface="Raleway"/>
                <a:cs typeface="Raleway"/>
                <a:sym typeface="Raleway"/>
              </a:rPr>
              <a:t>Some examples:</a:t>
            </a:r>
            <a:endParaRPr i="0" sz="1000" u="none" cap="none" strike="noStrike">
              <a:solidFill>
                <a:srgbClr val="FFFFFF"/>
              </a:solidFill>
              <a:latin typeface="Raleway"/>
              <a:ea typeface="Raleway"/>
              <a:cs typeface="Raleway"/>
              <a:sym typeface="Raleway"/>
            </a:endParaRPr>
          </a:p>
          <a:p>
            <a:pPr indent="0" lvl="0" marL="457200" marR="0" rtl="0" algn="l">
              <a:lnSpc>
                <a:spcPct val="115000"/>
              </a:lnSpc>
              <a:spcBef>
                <a:spcPts val="0"/>
              </a:spcBef>
              <a:spcAft>
                <a:spcPts val="0"/>
              </a:spcAft>
              <a:buClr>
                <a:srgbClr val="000000"/>
              </a:buClr>
              <a:buSzPts val="1000"/>
              <a:buFont typeface="Arial"/>
              <a:buNone/>
            </a:pPr>
            <a:r>
              <a:t/>
            </a:r>
            <a:endParaRPr i="0" sz="800" u="sng" cap="none" strike="noStrike">
              <a:solidFill>
                <a:srgbClr val="FBFBFB"/>
              </a:solidFill>
              <a:latin typeface="Raleway"/>
              <a:ea typeface="Raleway"/>
              <a:cs typeface="Raleway"/>
              <a:sym typeface="Raleway"/>
            </a:endParaRPr>
          </a:p>
          <a:p>
            <a:pPr indent="-349250" lvl="0" marL="457200" marR="0" rtl="0" algn="l">
              <a:lnSpc>
                <a:spcPct val="115000"/>
              </a:lnSpc>
              <a:spcBef>
                <a:spcPts val="0"/>
              </a:spcBef>
              <a:spcAft>
                <a:spcPts val="0"/>
              </a:spcAft>
              <a:buClr>
                <a:srgbClr val="FBFBFB"/>
              </a:buClr>
              <a:buSzPts val="1900"/>
              <a:buFont typeface="Raleway"/>
              <a:buChar char="●"/>
            </a:pPr>
            <a:r>
              <a:rPr i="0" lang="es" sz="1900" u="none" cap="none" strike="noStrike">
                <a:solidFill>
                  <a:srgbClr val="FBFBFB"/>
                </a:solidFill>
                <a:latin typeface="Raleway"/>
                <a:ea typeface="Raleway"/>
                <a:cs typeface="Raleway"/>
                <a:sym typeface="Raleway"/>
              </a:rPr>
              <a:t>Reduce effluents and emissions</a:t>
            </a:r>
            <a:endParaRPr i="0" sz="1900" u="none" cap="none" strike="noStrike">
              <a:solidFill>
                <a:srgbClr val="FBFBFB"/>
              </a:solidFill>
              <a:latin typeface="Raleway"/>
              <a:ea typeface="Raleway"/>
              <a:cs typeface="Raleway"/>
              <a:sym typeface="Raleway"/>
            </a:endParaRPr>
          </a:p>
          <a:p>
            <a:pPr indent="-349250" lvl="0" marL="457200" marR="0" rtl="0" algn="l">
              <a:lnSpc>
                <a:spcPct val="115000"/>
              </a:lnSpc>
              <a:spcBef>
                <a:spcPts val="0"/>
              </a:spcBef>
              <a:spcAft>
                <a:spcPts val="0"/>
              </a:spcAft>
              <a:buClr>
                <a:srgbClr val="FBFBFB"/>
              </a:buClr>
              <a:buSzPts val="1900"/>
              <a:buFont typeface="Raleway"/>
              <a:buChar char="●"/>
            </a:pPr>
            <a:r>
              <a:rPr i="0" lang="es" sz="1900" u="none" cap="none" strike="noStrike">
                <a:solidFill>
                  <a:srgbClr val="FBFBFB"/>
                </a:solidFill>
                <a:latin typeface="Raleway"/>
                <a:ea typeface="Raleway"/>
                <a:cs typeface="Raleway"/>
                <a:sym typeface="Raleway"/>
              </a:rPr>
              <a:t>Minimize raw material usage</a:t>
            </a:r>
            <a:endParaRPr i="0" sz="1900" u="none" cap="none" strike="noStrike">
              <a:solidFill>
                <a:srgbClr val="FBFBFB"/>
              </a:solidFill>
              <a:latin typeface="Raleway"/>
              <a:ea typeface="Raleway"/>
              <a:cs typeface="Raleway"/>
              <a:sym typeface="Raleway"/>
            </a:endParaRPr>
          </a:p>
          <a:p>
            <a:pPr indent="-349250" lvl="0" marL="457200" marR="0" rtl="0" algn="l">
              <a:lnSpc>
                <a:spcPct val="115000"/>
              </a:lnSpc>
              <a:spcBef>
                <a:spcPts val="0"/>
              </a:spcBef>
              <a:spcAft>
                <a:spcPts val="0"/>
              </a:spcAft>
              <a:buClr>
                <a:srgbClr val="FBFBFB"/>
              </a:buClr>
              <a:buSzPts val="1900"/>
              <a:buFont typeface="Raleway"/>
              <a:buChar char="●"/>
            </a:pPr>
            <a:r>
              <a:rPr i="0" lang="es" sz="1900" u="none" cap="none" strike="noStrike">
                <a:solidFill>
                  <a:srgbClr val="FBFBFB"/>
                </a:solidFill>
                <a:latin typeface="Raleway"/>
                <a:ea typeface="Raleway"/>
                <a:cs typeface="Raleway"/>
                <a:sym typeface="Raleway"/>
              </a:rPr>
              <a:t>Use recycled products where feasible</a:t>
            </a:r>
            <a:endParaRPr i="0" sz="1900" u="none" cap="none" strike="noStrike">
              <a:solidFill>
                <a:srgbClr val="FBFBFB"/>
              </a:solidFill>
              <a:latin typeface="Raleway"/>
              <a:ea typeface="Raleway"/>
              <a:cs typeface="Raleway"/>
              <a:sym typeface="Raleway"/>
            </a:endParaRPr>
          </a:p>
          <a:p>
            <a:pPr indent="-349250" lvl="0" marL="457200" marR="0" rtl="0" algn="l">
              <a:lnSpc>
                <a:spcPct val="115000"/>
              </a:lnSpc>
              <a:spcBef>
                <a:spcPts val="0"/>
              </a:spcBef>
              <a:spcAft>
                <a:spcPts val="0"/>
              </a:spcAft>
              <a:buClr>
                <a:srgbClr val="FBFBFB"/>
              </a:buClr>
              <a:buSzPts val="1900"/>
              <a:buFont typeface="Raleway"/>
              <a:buChar char="●"/>
            </a:pPr>
            <a:r>
              <a:rPr i="0" lang="es" sz="1900" u="none" cap="none" strike="noStrike">
                <a:solidFill>
                  <a:srgbClr val="FBFBFB"/>
                </a:solidFill>
                <a:latin typeface="Raleway"/>
                <a:ea typeface="Raleway"/>
                <a:cs typeface="Raleway"/>
                <a:sym typeface="Raleway"/>
              </a:rPr>
              <a:t>Reduce Unplanned Releases</a:t>
            </a:r>
            <a:endParaRPr i="0" sz="1900" u="none" cap="none" strike="noStrike">
              <a:solidFill>
                <a:srgbClr val="FBFBFB"/>
              </a:solidFill>
              <a:latin typeface="Raleway"/>
              <a:ea typeface="Raleway"/>
              <a:cs typeface="Raleway"/>
              <a:sym typeface="Raleway"/>
            </a:endParaRPr>
          </a:p>
          <a:p>
            <a:pPr indent="-349250" lvl="0" marL="457200" marR="0" rtl="0" algn="l">
              <a:lnSpc>
                <a:spcPct val="115000"/>
              </a:lnSpc>
              <a:spcBef>
                <a:spcPts val="0"/>
              </a:spcBef>
              <a:spcAft>
                <a:spcPts val="0"/>
              </a:spcAft>
              <a:buClr>
                <a:srgbClr val="FBFBFB"/>
              </a:buClr>
              <a:buSzPts val="1900"/>
              <a:buFont typeface="Raleway"/>
              <a:buChar char="●"/>
            </a:pPr>
            <a:r>
              <a:rPr i="0" lang="es" sz="1900" u="none" cap="none" strike="noStrike">
                <a:solidFill>
                  <a:srgbClr val="FBFBFB"/>
                </a:solidFill>
                <a:latin typeface="Raleway"/>
                <a:ea typeface="Raleway"/>
                <a:cs typeface="Raleway"/>
                <a:sym typeface="Raleway"/>
              </a:rPr>
              <a:t>Reduce Energy Consumption</a:t>
            </a:r>
            <a:endParaRPr i="0" u="none" cap="none" strike="noStrike">
              <a:solidFill>
                <a:srgbClr val="FBFBFB"/>
              </a:solidFill>
              <a:latin typeface="Raleway"/>
              <a:ea typeface="Raleway"/>
              <a:cs typeface="Raleway"/>
              <a:sym typeface="Raleway"/>
            </a:endParaRPr>
          </a:p>
          <a:p>
            <a:pPr indent="0" lvl="0" marL="0" marR="0" rtl="0" algn="ctr">
              <a:lnSpc>
                <a:spcPct val="115000"/>
              </a:lnSpc>
              <a:spcBef>
                <a:spcPts val="0"/>
              </a:spcBef>
              <a:spcAft>
                <a:spcPts val="0"/>
              </a:spcAft>
              <a:buClr>
                <a:srgbClr val="000000"/>
              </a:buClr>
              <a:buSzPts val="2300"/>
              <a:buFont typeface="Arial"/>
              <a:buNone/>
            </a:pPr>
            <a:r>
              <a:t/>
            </a:r>
            <a:endParaRPr i="0" sz="2100" u="none" cap="none" strike="noStrike">
              <a:solidFill>
                <a:srgbClr val="FFFFFF"/>
              </a:solidFill>
              <a:latin typeface="Raleway"/>
              <a:ea typeface="Raleway"/>
              <a:cs typeface="Raleway"/>
              <a:sym typeface="Raleway"/>
            </a:endParaRPr>
          </a:p>
        </p:txBody>
      </p:sp>
    </p:spTree>
  </p:cSld>
  <p:clrMapOvr>
    <a:masterClrMapping/>
  </p:clrMapOvr>
</p:sld>
</file>

<file path=ppt/theme/theme1.xml><?xml version="1.0" encoding="utf-8"?>
<a:theme xmlns:a="http://schemas.openxmlformats.org/drawingml/2006/main" xmlns:r="http://schemas.openxmlformats.org/officeDocument/2006/relationships" name="Elementary Geography Lesson by Slidesgo">
  <a:themeElements>
    <a:clrScheme name="Simple Light">
      <a:dk1>
        <a:srgbClr val="FFFFFF"/>
      </a:dk1>
      <a:lt1>
        <a:srgbClr val="1D2542"/>
      </a:lt1>
      <a:dk2>
        <a:srgbClr val="7ECCC6"/>
      </a:dk2>
      <a:lt2>
        <a:srgbClr val="DAEEEB"/>
      </a:lt2>
      <a:accent1>
        <a:srgbClr val="FE7950"/>
      </a:accent1>
      <a:accent2>
        <a:srgbClr val="FF9076"/>
      </a:accent2>
      <a:accent3>
        <a:srgbClr val="F4C88A"/>
      </a:accent3>
      <a:accent4>
        <a:srgbClr val="FFEFD9"/>
      </a:accent4>
      <a:accent5>
        <a:srgbClr val="5B1C18"/>
      </a:accent5>
      <a:accent6>
        <a:srgbClr val="8D5448"/>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Free Tour Company by Slidesgo">
  <a:themeElements>
    <a:clrScheme name="Simple Light">
      <a:dk1>
        <a:srgbClr val="000000"/>
      </a:dk1>
      <a:lt1>
        <a:srgbClr val="FFFFFF"/>
      </a:lt1>
      <a:dk2>
        <a:srgbClr val="434343"/>
      </a:dk2>
      <a:lt2>
        <a:srgbClr val="EEEEEE"/>
      </a:lt2>
      <a:accent1>
        <a:srgbClr val="6DD6B8"/>
      </a:accent1>
      <a:accent2>
        <a:srgbClr val="434343"/>
      </a:accent2>
      <a:accent3>
        <a:srgbClr val="78909C"/>
      </a:accent3>
      <a:accent4>
        <a:srgbClr val="4C9983"/>
      </a:accent4>
      <a:accent5>
        <a:srgbClr val="FFD966"/>
      </a:accent5>
      <a:accent6>
        <a:srgbClr val="F9CB9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WEB PROPOSAL">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