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8" r:id="rId12"/>
    <p:sldId id="265" r:id="rId13"/>
    <p:sldId id="272" r:id="rId14"/>
    <p:sldId id="267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4660"/>
  </p:normalViewPr>
  <p:slideViewPr>
    <p:cSldViewPr>
      <p:cViewPr varScale="1">
        <p:scale>
          <a:sx n="81" d="100"/>
          <a:sy n="81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F10A-BF13-49BB-8445-94BA7EEC908F}" type="datetimeFigureOut">
              <a:rPr lang="el-GR" smtClean="0"/>
              <a:pPr/>
              <a:t>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24B0-DE6A-4BE8-AC49-CDF0C3A8EA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FAT and</a:t>
            </a:r>
            <a:br>
              <a:rPr lang="en-GB" b="1" dirty="0"/>
            </a:br>
            <a:r>
              <a:rPr lang="en-GB" b="1" dirty="0"/>
              <a:t>CHOLESTEROL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424936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Monounsaturated fats are part</a:t>
            </a:r>
            <a:br>
              <a:rPr lang="en-GB" b="1" dirty="0"/>
            </a:br>
            <a:r>
              <a:rPr lang="en-GB" b="1" dirty="0"/>
              <a:t>of a </a:t>
            </a:r>
            <a:r>
              <a:rPr lang="en-GB" b="1" dirty="0" smtClean="0"/>
              <a:t>healthy </a:t>
            </a:r>
            <a:r>
              <a:rPr lang="en-GB" b="1" dirty="0"/>
              <a:t>diet.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live oil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unflower seed oil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maize oil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esame oil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anola oil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otton seed oil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eanut oil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Trans fats are not part</a:t>
            </a:r>
            <a:br>
              <a:rPr lang="en-US" b="1" i="1" dirty="0"/>
            </a:br>
            <a:r>
              <a:rPr lang="en-GB" b="1" dirty="0"/>
              <a:t>of a </a:t>
            </a:r>
            <a:r>
              <a:rPr lang="en-GB" b="1" dirty="0" smtClean="0"/>
              <a:t>healthy </a:t>
            </a:r>
            <a:r>
              <a:rPr lang="en-GB" b="1" dirty="0"/>
              <a:t>diet.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They are found in many processed foods</a:t>
            </a:r>
          </a:p>
          <a:p>
            <a:pPr algn="ctr">
              <a:buNone/>
            </a:pPr>
            <a:r>
              <a:rPr lang="en-US" b="1" dirty="0"/>
              <a:t>and other foods made </a:t>
            </a:r>
            <a:r>
              <a:rPr lang="en-US" b="1" dirty="0" smtClean="0"/>
              <a:t>with </a:t>
            </a:r>
            <a:r>
              <a:rPr lang="en-GB" b="1" dirty="0" smtClean="0"/>
              <a:t>“partially hydrogenated</a:t>
            </a:r>
            <a:r>
              <a:rPr lang="en-GB" b="1" dirty="0"/>
              <a:t>” oils</a:t>
            </a:r>
            <a:r>
              <a:rPr lang="en-GB" b="1" dirty="0" smtClean="0"/>
              <a:t>.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85689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Which of the following foods</a:t>
            </a:r>
            <a:br>
              <a:rPr lang="en-US" b="1" dirty="0"/>
            </a:br>
            <a:r>
              <a:rPr lang="en-GB" b="1" dirty="0"/>
              <a:t>contain dietary cholesterol?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b="1" dirty="0" smtClean="0"/>
              <a:t>Low fat alternatives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211960" cy="442535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Instead of</a:t>
            </a:r>
          </a:p>
          <a:p>
            <a:pPr>
              <a:buNone/>
            </a:pPr>
            <a:r>
              <a:rPr lang="en-US" smtClean="0"/>
              <a:t>Ice cream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Coffee with creamer</a:t>
            </a:r>
          </a:p>
          <a:p>
            <a:pPr>
              <a:buNone/>
            </a:pPr>
            <a:r>
              <a:rPr lang="en-US" dirty="0" smtClean="0"/>
              <a:t>Apple pie</a:t>
            </a:r>
          </a:p>
          <a:p>
            <a:pPr>
              <a:buNone/>
            </a:pPr>
            <a:r>
              <a:rPr lang="en-US" dirty="0" smtClean="0"/>
              <a:t>Potato chips</a:t>
            </a:r>
          </a:p>
          <a:p>
            <a:pPr>
              <a:buNone/>
            </a:pPr>
            <a:r>
              <a:rPr lang="en-US" dirty="0" err="1" smtClean="0"/>
              <a:t>Broccolli</a:t>
            </a:r>
            <a:r>
              <a:rPr lang="en-US" dirty="0" smtClean="0"/>
              <a:t> with cheese sauce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499992" cy="442535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Try</a:t>
            </a:r>
          </a:p>
          <a:p>
            <a:pPr>
              <a:buNone/>
            </a:pPr>
            <a:r>
              <a:rPr lang="en-US" dirty="0" smtClean="0"/>
              <a:t>Low-fat frozen yoghurt</a:t>
            </a:r>
          </a:p>
          <a:p>
            <a:pPr>
              <a:buNone/>
            </a:pPr>
            <a:r>
              <a:rPr lang="en-US" dirty="0" smtClean="0"/>
              <a:t>Coffee with milk</a:t>
            </a:r>
          </a:p>
          <a:p>
            <a:pPr>
              <a:buNone/>
            </a:pPr>
            <a:r>
              <a:rPr lang="en-US" dirty="0" smtClean="0"/>
              <a:t>Raw apple</a:t>
            </a:r>
          </a:p>
          <a:p>
            <a:pPr>
              <a:buNone/>
            </a:pPr>
            <a:r>
              <a:rPr lang="en-US" dirty="0" smtClean="0"/>
              <a:t>Carrot/celery sticks with dip</a:t>
            </a:r>
          </a:p>
          <a:p>
            <a:pPr>
              <a:buNone/>
            </a:pPr>
            <a:r>
              <a:rPr lang="en-US" dirty="0" err="1" smtClean="0"/>
              <a:t>Broccolli</a:t>
            </a:r>
            <a:r>
              <a:rPr lang="en-US" dirty="0" smtClean="0"/>
              <a:t> with lemon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the fat and cholesterol in your diet.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1) Eat lower fat foods. Read food labels to </a:t>
            </a:r>
            <a:r>
              <a:rPr lang="en-US" sz="2400" dirty="0" smtClean="0"/>
              <a:t>find </a:t>
            </a:r>
            <a:r>
              <a:rPr lang="en-US" sz="2400" dirty="0"/>
              <a:t>the fat content of foods.</a:t>
            </a:r>
          </a:p>
          <a:p>
            <a:pPr>
              <a:buNone/>
            </a:pPr>
            <a:r>
              <a:rPr lang="en-US" sz="2400" dirty="0"/>
              <a:t>2) Eat more fruit, vegetables and whole-grain foods.</a:t>
            </a:r>
          </a:p>
          <a:p>
            <a:pPr>
              <a:buNone/>
            </a:pPr>
            <a:r>
              <a:rPr lang="en-US" sz="2400" dirty="0"/>
              <a:t>3) </a:t>
            </a:r>
            <a:r>
              <a:rPr lang="en-US" sz="2400" dirty="0" smtClean="0"/>
              <a:t>Bake</a:t>
            </a:r>
            <a:r>
              <a:rPr lang="en-US" sz="2400" dirty="0" smtClean="0"/>
              <a:t>,</a:t>
            </a:r>
            <a:r>
              <a:rPr lang="en-US" sz="2400" dirty="0" smtClean="0"/>
              <a:t> steam</a:t>
            </a:r>
            <a:r>
              <a:rPr lang="en-US" sz="2400" dirty="0" smtClean="0"/>
              <a:t> </a:t>
            </a:r>
            <a:r>
              <a:rPr lang="en-US" sz="2400" dirty="0" smtClean="0"/>
              <a:t>or</a:t>
            </a:r>
            <a:r>
              <a:rPr lang="en-US" sz="2400" dirty="0" smtClean="0"/>
              <a:t> </a:t>
            </a:r>
            <a:r>
              <a:rPr lang="en-US" sz="2400" dirty="0"/>
              <a:t>grill food instead of frying.</a:t>
            </a:r>
          </a:p>
          <a:p>
            <a:pPr>
              <a:buNone/>
            </a:pPr>
            <a:r>
              <a:rPr lang="en-US" sz="2400" dirty="0"/>
              <a:t>4) Season foods with herbs and spices instead of </a:t>
            </a:r>
            <a:r>
              <a:rPr lang="en-US" sz="2400" dirty="0" smtClean="0"/>
              <a:t>butter/margarine, </a:t>
            </a:r>
            <a:r>
              <a:rPr lang="en-GB" sz="2400" dirty="0" smtClean="0"/>
              <a:t>oils </a:t>
            </a:r>
            <a:r>
              <a:rPr lang="en-GB" sz="2400" dirty="0"/>
              <a:t>or cheeses.</a:t>
            </a:r>
          </a:p>
          <a:p>
            <a:pPr>
              <a:buNone/>
            </a:pPr>
            <a:r>
              <a:rPr lang="en-US" sz="2400" dirty="0"/>
              <a:t>5) Prepare lean meats when possible. Trim fat from cuts of </a:t>
            </a:r>
            <a:r>
              <a:rPr lang="en-US" sz="2400" dirty="0" smtClean="0"/>
              <a:t>meat. Remove </a:t>
            </a:r>
            <a:r>
              <a:rPr lang="en-US" sz="2400" dirty="0"/>
              <a:t>skin from poultry before cooking or before eating.</a:t>
            </a:r>
            <a:endParaRPr lang="el-G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57192"/>
            <a:ext cx="79208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 to eat a heart healthy </a:t>
            </a:r>
            <a:r>
              <a:rPr lang="en-US" b="1" dirty="0" smtClean="0"/>
              <a:t>diet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Don’t expect to change the way you eat over night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GB" dirty="0"/>
              <a:t>• Make changes slowly.</a:t>
            </a:r>
          </a:p>
          <a:p>
            <a:pPr>
              <a:buNone/>
            </a:pPr>
            <a:r>
              <a:rPr lang="en-US" dirty="0"/>
              <a:t>• Focus on one change per month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82809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many people in your family</a:t>
            </a:r>
            <a:br>
              <a:rPr lang="en-US" b="1" dirty="0"/>
            </a:br>
            <a:r>
              <a:rPr lang="en-US" b="1" dirty="0"/>
              <a:t>have a history of heart disease,</a:t>
            </a:r>
            <a:br>
              <a:rPr lang="en-US" b="1" dirty="0"/>
            </a:br>
            <a:r>
              <a:rPr lang="en-GB" b="1" dirty="0"/>
              <a:t>diabetes, high blood pressure,</a:t>
            </a:r>
            <a:br>
              <a:rPr lang="en-GB" b="1" dirty="0"/>
            </a:br>
            <a:r>
              <a:rPr lang="en-GB" b="1" dirty="0"/>
              <a:t>or high blood cholesterol?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468" y="3213100"/>
            <a:ext cx="2913063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Fats and cholesterol are needed</a:t>
            </a:r>
            <a:br>
              <a:rPr lang="en-US" b="1" dirty="0"/>
            </a:br>
            <a:r>
              <a:rPr lang="en-US" b="1" dirty="0"/>
              <a:t>by the body but too much</a:t>
            </a:r>
            <a:br>
              <a:rPr lang="en-US" b="1" dirty="0"/>
            </a:br>
            <a:r>
              <a:rPr lang="en-US" b="1" dirty="0"/>
              <a:t>can be unhealthy for you.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75756"/>
            <a:ext cx="7416824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76064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• Diets low in fat and cholesterol protect</a:t>
            </a:r>
          </a:p>
          <a:p>
            <a:pPr>
              <a:buNone/>
            </a:pPr>
            <a:r>
              <a:rPr lang="en-US" b="1" dirty="0" smtClean="0"/>
              <a:t>   against </a:t>
            </a:r>
            <a:r>
              <a:rPr lang="en-US" b="1" dirty="0"/>
              <a:t>heart disease and cancer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• Eat more whole-grain foods, fruits</a:t>
            </a:r>
          </a:p>
          <a:p>
            <a:pPr>
              <a:buNone/>
            </a:pPr>
            <a:r>
              <a:rPr lang="en-GB" b="1" dirty="0" smtClean="0"/>
              <a:t>   and </a:t>
            </a:r>
            <a:r>
              <a:rPr lang="en-GB" b="1" dirty="0"/>
              <a:t>vegetables</a:t>
            </a:r>
            <a:r>
              <a:rPr lang="en-GB" b="1" dirty="0" smtClean="0"/>
              <a:t>.</a:t>
            </a:r>
          </a:p>
          <a:p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700615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Another reason to lower dietary fat</a:t>
            </a:r>
            <a:br>
              <a:rPr lang="en-US" b="1" dirty="0"/>
            </a:br>
            <a:r>
              <a:rPr lang="en-GB" b="1" dirty="0"/>
              <a:t>is for weight control.</a:t>
            </a:r>
            <a:endParaRPr lang="el-G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15369"/>
            <a:ext cx="6120680" cy="39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Where is the fat?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71642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Plain baked potato </a:t>
            </a:r>
            <a:r>
              <a:rPr lang="en-US" sz="2800" dirty="0" smtClean="0"/>
              <a:t>= </a:t>
            </a:r>
            <a:r>
              <a:rPr lang="en-US" sz="2800" dirty="0"/>
              <a:t>1 gram of </a:t>
            </a:r>
            <a:r>
              <a:rPr lang="en-US" sz="2800" dirty="0" smtClean="0"/>
              <a:t>fat </a:t>
            </a:r>
            <a:r>
              <a:rPr lang="en-US" sz="2800" b="1" i="1" dirty="0" smtClean="0"/>
              <a:t>= </a:t>
            </a:r>
            <a:r>
              <a:rPr lang="en-GB" sz="2800" b="1" dirty="0" smtClean="0"/>
              <a:t>220 calories</a:t>
            </a:r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r>
              <a:rPr lang="en-US" sz="2800" dirty="0"/>
              <a:t>Baked potato </a:t>
            </a:r>
            <a:r>
              <a:rPr lang="en-US" sz="2800" dirty="0" smtClean="0"/>
              <a:t>with </a:t>
            </a:r>
            <a:r>
              <a:rPr lang="en-GB" sz="2800" dirty="0" smtClean="0"/>
              <a:t>1 Tablespoon butter</a:t>
            </a:r>
            <a:r>
              <a:rPr lang="en-US" sz="2800" dirty="0" smtClean="0"/>
              <a:t> = 12 grams </a:t>
            </a:r>
            <a:r>
              <a:rPr lang="en-US" sz="2800" dirty="0"/>
              <a:t>of </a:t>
            </a:r>
            <a:r>
              <a:rPr lang="en-US" sz="2800" dirty="0" smtClean="0"/>
              <a:t>fat </a:t>
            </a:r>
            <a:r>
              <a:rPr lang="en-GB" sz="2800" b="1" dirty="0" smtClean="0"/>
              <a:t>= 320 calories</a:t>
            </a:r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r>
              <a:rPr lang="en-US" sz="2800" dirty="0"/>
              <a:t>Baked potato </a:t>
            </a:r>
            <a:r>
              <a:rPr lang="en-US" sz="2800" dirty="0" smtClean="0"/>
              <a:t>with 1 Tablespoon butter and </a:t>
            </a:r>
            <a:r>
              <a:rPr lang="en-GB" sz="2800" dirty="0" smtClean="0"/>
              <a:t>1 Tablespoon sour cream</a:t>
            </a:r>
            <a:r>
              <a:rPr lang="en-US" sz="2800" dirty="0" smtClean="0"/>
              <a:t> = 15 </a:t>
            </a:r>
            <a:r>
              <a:rPr lang="en-US" sz="2800" dirty="0"/>
              <a:t>grams of fat</a:t>
            </a:r>
          </a:p>
          <a:p>
            <a:pPr>
              <a:buNone/>
            </a:pPr>
            <a:r>
              <a:rPr lang="en-US" sz="2800" b="1" dirty="0" smtClean="0"/>
              <a:t>     = 350 calories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604" y="305272"/>
            <a:ext cx="19213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b="1" dirty="0"/>
              <a:t>Fats in your diet.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Polyunsaturated fats are part</a:t>
            </a:r>
            <a:br>
              <a:rPr lang="en-GB" b="1" dirty="0"/>
            </a:br>
            <a:r>
              <a:rPr lang="en-GB" b="1" dirty="0"/>
              <a:t>of a </a:t>
            </a:r>
            <a:r>
              <a:rPr lang="en-GB" b="1" dirty="0" smtClean="0"/>
              <a:t>healthy </a:t>
            </a:r>
            <a:r>
              <a:rPr lang="en-GB" b="1" dirty="0"/>
              <a:t>diet.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5780"/>
            <a:ext cx="8892480" cy="464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smtClean="0"/>
              <a:t>Polyunsaturated fats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mackerel</a:t>
            </a:r>
          </a:p>
          <a:p>
            <a:r>
              <a:rPr lang="en-US" dirty="0" smtClean="0"/>
              <a:t>swordfish</a:t>
            </a:r>
          </a:p>
          <a:p>
            <a:r>
              <a:rPr lang="en-US" dirty="0" smtClean="0"/>
              <a:t>trout</a:t>
            </a:r>
          </a:p>
          <a:p>
            <a:r>
              <a:rPr lang="en-US" dirty="0" smtClean="0"/>
              <a:t>herring</a:t>
            </a:r>
          </a:p>
          <a:p>
            <a:r>
              <a:rPr lang="en-US" dirty="0" smtClean="0"/>
              <a:t>sardines</a:t>
            </a:r>
          </a:p>
          <a:p>
            <a:r>
              <a:rPr lang="en-US" dirty="0" smtClean="0"/>
              <a:t>tuna</a:t>
            </a:r>
          </a:p>
          <a:p>
            <a:r>
              <a:rPr lang="en-US" dirty="0" smtClean="0"/>
              <a:t>salmon</a:t>
            </a:r>
          </a:p>
          <a:p>
            <a:r>
              <a:rPr lang="en-US" dirty="0" smtClean="0"/>
              <a:t>flax seeds</a:t>
            </a:r>
          </a:p>
          <a:p>
            <a:r>
              <a:rPr lang="en-US" dirty="0" smtClean="0"/>
              <a:t>pumpkin seeds</a:t>
            </a:r>
          </a:p>
          <a:p>
            <a:r>
              <a:rPr lang="en-US" dirty="0" smtClean="0"/>
              <a:t>walnuts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323</Words>
  <Application>Microsoft Office PowerPoint</Application>
  <PresentationFormat>Προβολή στην οθόνη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FAT and CHOLESTEROL</vt:lpstr>
      <vt:lpstr>How many people in your family have a history of heart disease, diabetes, high blood pressure, or high blood cholesterol?</vt:lpstr>
      <vt:lpstr>Fats and cholesterol are needed by the body but too much can be unhealthy for you.</vt:lpstr>
      <vt:lpstr>Διαφάνεια 4</vt:lpstr>
      <vt:lpstr>Another reason to lower dietary fat is for weight control.</vt:lpstr>
      <vt:lpstr>Where is the fat?</vt:lpstr>
      <vt:lpstr>Fats in your diet.</vt:lpstr>
      <vt:lpstr>Polyunsaturated fats are part of a healthy diet.</vt:lpstr>
      <vt:lpstr>Polyunsaturated fats</vt:lpstr>
      <vt:lpstr>Monounsaturated fats are part of a healthy diet.</vt:lpstr>
      <vt:lpstr>Trans fats are not part of a healthy diet.</vt:lpstr>
      <vt:lpstr>Which of the following foods contain dietary cholesterol?</vt:lpstr>
      <vt:lpstr>Low fat alternatives</vt:lpstr>
      <vt:lpstr>Lower the fat and cholesterol in your diet.</vt:lpstr>
      <vt:lpstr>Learn to eat a heart healthy diet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people in your family have a history of heart disease, diabetes, high blood pressure, or high blood cholesterol?</dc:title>
  <dc:creator>κατερίνα κώστα</dc:creator>
  <cp:lastModifiedBy>κατερίνα κώστα</cp:lastModifiedBy>
  <cp:revision>27</cp:revision>
  <dcterms:created xsi:type="dcterms:W3CDTF">2013-03-31T10:27:05Z</dcterms:created>
  <dcterms:modified xsi:type="dcterms:W3CDTF">2013-04-05T05:17:15Z</dcterms:modified>
</cp:coreProperties>
</file>