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8" r:id="rId12"/>
    <p:sldId id="265" r:id="rId13"/>
    <p:sldId id="272" r:id="rId14"/>
    <p:sldId id="267" r:id="rId15"/>
    <p:sldId id="270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4" autoAdjust="0"/>
    <p:restoredTop sz="94660"/>
  </p:normalViewPr>
  <p:slideViewPr>
    <p:cSldViewPr>
      <p:cViewPr varScale="1">
        <p:scale>
          <a:sx n="81" d="100"/>
          <a:sy n="81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8F10A-BF13-49BB-8445-94BA7EEC908F}" type="datetimeFigureOut">
              <a:rPr lang="el-GR" smtClean="0"/>
              <a:pPr/>
              <a:t>5/4/2013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B24B0-DE6A-4BE8-AC49-CDF0C3A8EA1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FAT and</a:t>
            </a:r>
            <a:br>
              <a:rPr lang="en-GB" b="1" dirty="0"/>
            </a:br>
            <a:r>
              <a:rPr lang="en-GB" b="1" dirty="0"/>
              <a:t>CHOLESTEROL</a:t>
            </a:r>
            <a:endParaRPr lang="el-G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00200"/>
            <a:ext cx="8424936" cy="50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Monounsaturated fats are part</a:t>
            </a:r>
            <a:br>
              <a:rPr lang="en-GB" b="1" dirty="0"/>
            </a:br>
            <a:r>
              <a:rPr lang="en-GB" b="1" dirty="0"/>
              <a:t>of a </a:t>
            </a:r>
            <a:r>
              <a:rPr lang="en-GB" b="1" dirty="0" smtClean="0"/>
              <a:t>healthy </a:t>
            </a:r>
            <a:r>
              <a:rPr lang="en-GB" b="1" dirty="0"/>
              <a:t>diet.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o</a:t>
            </a:r>
            <a:r>
              <a:rPr lang="en-US" dirty="0" smtClean="0">
                <a:sym typeface="Wingdings" pitchFamily="2" charset="2"/>
              </a:rPr>
              <a:t>live oil</a:t>
            </a:r>
          </a:p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s</a:t>
            </a:r>
            <a:r>
              <a:rPr lang="en-US" dirty="0" smtClean="0">
                <a:sym typeface="Wingdings" pitchFamily="2" charset="2"/>
              </a:rPr>
              <a:t>unflower seed oil</a:t>
            </a:r>
          </a:p>
          <a:p>
            <a:pPr>
              <a:buFont typeface="Wingdings"/>
              <a:buChar char="à"/>
            </a:pPr>
            <a:r>
              <a:rPr lang="en-US" dirty="0" smtClean="0">
                <a:sym typeface="Wingdings" pitchFamily="2" charset="2"/>
              </a:rPr>
              <a:t>maize oil</a:t>
            </a:r>
          </a:p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s</a:t>
            </a:r>
            <a:r>
              <a:rPr lang="en-US" dirty="0" smtClean="0">
                <a:sym typeface="Wingdings" pitchFamily="2" charset="2"/>
              </a:rPr>
              <a:t>esame oil</a:t>
            </a:r>
          </a:p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c</a:t>
            </a:r>
            <a:r>
              <a:rPr lang="en-US" dirty="0" smtClean="0">
                <a:sym typeface="Wingdings" pitchFamily="2" charset="2"/>
              </a:rPr>
              <a:t>anola oil</a:t>
            </a:r>
          </a:p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c</a:t>
            </a:r>
            <a:r>
              <a:rPr lang="en-US" dirty="0" smtClean="0">
                <a:sym typeface="Wingdings" pitchFamily="2" charset="2"/>
              </a:rPr>
              <a:t>otton seed oil</a:t>
            </a:r>
          </a:p>
          <a:p>
            <a:pPr>
              <a:buFont typeface="Wingdings"/>
              <a:buChar char="à"/>
            </a:pPr>
            <a:r>
              <a:rPr lang="en-US" dirty="0">
                <a:sym typeface="Wingdings" pitchFamily="2" charset="2"/>
              </a:rPr>
              <a:t>p</a:t>
            </a:r>
            <a:r>
              <a:rPr lang="en-US" dirty="0" smtClean="0">
                <a:sym typeface="Wingdings" pitchFamily="2" charset="2"/>
              </a:rPr>
              <a:t>eanut oil</a:t>
            </a:r>
          </a:p>
          <a:p>
            <a:pPr>
              <a:buNone/>
            </a:pPr>
            <a:endParaRPr lang="en-US" dirty="0" smtClean="0">
              <a:sym typeface="Wingdings" pitchFamily="2" charset="2"/>
            </a:endParaRPr>
          </a:p>
          <a:p>
            <a:pPr>
              <a:buFont typeface="Wingdings"/>
              <a:buChar char="à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Trans fats are not part</a:t>
            </a:r>
            <a:br>
              <a:rPr lang="en-US" b="1" i="1" dirty="0"/>
            </a:br>
            <a:r>
              <a:rPr lang="en-GB" b="1" dirty="0"/>
              <a:t>of a </a:t>
            </a:r>
            <a:r>
              <a:rPr lang="en-GB" b="1" dirty="0" smtClean="0"/>
              <a:t>healthy </a:t>
            </a:r>
            <a:r>
              <a:rPr lang="en-GB" b="1" dirty="0"/>
              <a:t>diet.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/>
              <a:t>They are found in many processed foods</a:t>
            </a:r>
          </a:p>
          <a:p>
            <a:pPr algn="ctr">
              <a:buNone/>
            </a:pPr>
            <a:r>
              <a:rPr lang="en-US" b="1" dirty="0"/>
              <a:t>and other foods made </a:t>
            </a:r>
            <a:r>
              <a:rPr lang="en-US" b="1" dirty="0" smtClean="0"/>
              <a:t>with </a:t>
            </a:r>
            <a:r>
              <a:rPr lang="en-GB" b="1" dirty="0" smtClean="0"/>
              <a:t>“partially hydrogenated</a:t>
            </a:r>
            <a:r>
              <a:rPr lang="en-GB" b="1" dirty="0"/>
              <a:t>” oils</a:t>
            </a:r>
            <a:r>
              <a:rPr lang="en-GB" b="1" dirty="0" smtClean="0"/>
              <a:t>.</a:t>
            </a:r>
          </a:p>
          <a:p>
            <a:pPr algn="ctr">
              <a:buNone/>
            </a:pPr>
            <a:endParaRPr lang="en-GB" b="1" dirty="0" smtClean="0"/>
          </a:p>
          <a:p>
            <a:pPr algn="ctr">
              <a:buNone/>
            </a:pPr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573016"/>
            <a:ext cx="856895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Which of the following foods</a:t>
            </a:r>
            <a:br>
              <a:rPr lang="en-US" b="1" dirty="0"/>
            </a:br>
            <a:r>
              <a:rPr lang="en-GB" b="1" dirty="0"/>
              <a:t>contain dietary cholesterol?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806489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en-US" b="1" dirty="0" smtClean="0"/>
              <a:t>Low fat alternatives</a:t>
            </a:r>
            <a:endParaRPr lang="el-GR" b="1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0" y="1700808"/>
            <a:ext cx="4211960" cy="4425355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Instead of</a:t>
            </a:r>
          </a:p>
          <a:p>
            <a:pPr>
              <a:buNone/>
            </a:pPr>
            <a:r>
              <a:rPr lang="en-US" smtClean="0"/>
              <a:t>Ice cream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Coffee with creamer</a:t>
            </a:r>
          </a:p>
          <a:p>
            <a:pPr>
              <a:buNone/>
            </a:pPr>
            <a:r>
              <a:rPr lang="en-US" dirty="0" smtClean="0"/>
              <a:t>Apple pie</a:t>
            </a:r>
          </a:p>
          <a:p>
            <a:pPr>
              <a:buNone/>
            </a:pPr>
            <a:r>
              <a:rPr lang="en-US" dirty="0" smtClean="0"/>
              <a:t>Potato chips</a:t>
            </a:r>
          </a:p>
          <a:p>
            <a:pPr>
              <a:buNone/>
            </a:pPr>
            <a:r>
              <a:rPr lang="en-US" dirty="0" err="1" smtClean="0"/>
              <a:t>Broccolli</a:t>
            </a:r>
            <a:r>
              <a:rPr lang="en-US" dirty="0" smtClean="0"/>
              <a:t> with cheese sauce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499992" cy="4425355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Try</a:t>
            </a:r>
          </a:p>
          <a:p>
            <a:pPr>
              <a:buNone/>
            </a:pPr>
            <a:r>
              <a:rPr lang="en-US" dirty="0" smtClean="0"/>
              <a:t>Low-fat frozen yoghurt</a:t>
            </a:r>
          </a:p>
          <a:p>
            <a:pPr>
              <a:buNone/>
            </a:pPr>
            <a:r>
              <a:rPr lang="en-US" dirty="0" smtClean="0"/>
              <a:t>Coffee with milk</a:t>
            </a:r>
          </a:p>
          <a:p>
            <a:pPr>
              <a:buNone/>
            </a:pPr>
            <a:r>
              <a:rPr lang="en-US" dirty="0" smtClean="0"/>
              <a:t>Raw apple</a:t>
            </a:r>
          </a:p>
          <a:p>
            <a:pPr>
              <a:buNone/>
            </a:pPr>
            <a:r>
              <a:rPr lang="en-US" dirty="0" smtClean="0"/>
              <a:t>Carrot/celery sticks with dip</a:t>
            </a:r>
          </a:p>
          <a:p>
            <a:pPr>
              <a:buNone/>
            </a:pPr>
            <a:r>
              <a:rPr lang="en-US" dirty="0" err="1" smtClean="0"/>
              <a:t>Broccolli</a:t>
            </a:r>
            <a:r>
              <a:rPr lang="en-US" dirty="0" smtClean="0"/>
              <a:t> with lemon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Lower the fat and cholesterol in your diet.</a:t>
            </a:r>
            <a:endParaRPr lang="el-GR" dirty="0"/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/>
              <a:t>1) Eat lower fat foods. Read food labels to </a:t>
            </a:r>
            <a:r>
              <a:rPr lang="en-US" sz="2400" dirty="0" smtClean="0"/>
              <a:t>find </a:t>
            </a:r>
            <a:r>
              <a:rPr lang="en-US" sz="2400" dirty="0"/>
              <a:t>the fat content of foods.</a:t>
            </a:r>
          </a:p>
          <a:p>
            <a:pPr>
              <a:buNone/>
            </a:pPr>
            <a:r>
              <a:rPr lang="en-US" sz="2400" dirty="0"/>
              <a:t>2) Eat more fruit, vegetables and whole-grain foods.</a:t>
            </a:r>
          </a:p>
          <a:p>
            <a:pPr>
              <a:buNone/>
            </a:pPr>
            <a:r>
              <a:rPr lang="en-US" sz="2400" dirty="0"/>
              <a:t>3) </a:t>
            </a:r>
            <a:r>
              <a:rPr lang="en-US" sz="2400" dirty="0" smtClean="0"/>
              <a:t>Bake</a:t>
            </a:r>
            <a:r>
              <a:rPr lang="en-US" sz="2400" dirty="0" smtClean="0"/>
              <a:t>,</a:t>
            </a:r>
            <a:r>
              <a:rPr lang="en-US" sz="2400" dirty="0" smtClean="0"/>
              <a:t> steam</a:t>
            </a:r>
            <a:r>
              <a:rPr lang="en-US" sz="2400" dirty="0" smtClean="0"/>
              <a:t> </a:t>
            </a:r>
            <a:r>
              <a:rPr lang="en-US" sz="2400" dirty="0" smtClean="0"/>
              <a:t>or</a:t>
            </a:r>
            <a:r>
              <a:rPr lang="en-US" sz="2400" dirty="0" smtClean="0"/>
              <a:t> </a:t>
            </a:r>
            <a:r>
              <a:rPr lang="en-US" sz="2400" dirty="0"/>
              <a:t>grill food instead of frying.</a:t>
            </a:r>
          </a:p>
          <a:p>
            <a:pPr>
              <a:buNone/>
            </a:pPr>
            <a:r>
              <a:rPr lang="en-US" sz="2400" dirty="0"/>
              <a:t>4) Season foods with herbs and spices instead of </a:t>
            </a:r>
            <a:r>
              <a:rPr lang="en-US" sz="2400" dirty="0" smtClean="0"/>
              <a:t>butter/margarine, </a:t>
            </a:r>
            <a:r>
              <a:rPr lang="en-GB" sz="2400" dirty="0" smtClean="0"/>
              <a:t>oils </a:t>
            </a:r>
            <a:r>
              <a:rPr lang="en-GB" sz="2400" dirty="0"/>
              <a:t>or cheeses.</a:t>
            </a:r>
          </a:p>
          <a:p>
            <a:pPr>
              <a:buNone/>
            </a:pPr>
            <a:r>
              <a:rPr lang="en-US" sz="2400" dirty="0"/>
              <a:t>5) Prepare lean meats when possible. Trim fat from cuts of </a:t>
            </a:r>
            <a:r>
              <a:rPr lang="en-US" sz="2400" dirty="0" smtClean="0"/>
              <a:t>meat. Remove </a:t>
            </a:r>
            <a:r>
              <a:rPr lang="en-US" sz="2400" dirty="0"/>
              <a:t>skin from poultry before cooking or before eating.</a:t>
            </a:r>
            <a:endParaRPr lang="el-GR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157192"/>
            <a:ext cx="7920880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 to eat a heart healthy </a:t>
            </a:r>
            <a:r>
              <a:rPr lang="en-US" b="1" dirty="0" smtClean="0"/>
              <a:t>diet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• Don’t expect to change the way you eat over night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GB" dirty="0"/>
              <a:t>• Make changes slowly.</a:t>
            </a:r>
          </a:p>
          <a:p>
            <a:pPr>
              <a:buNone/>
            </a:pPr>
            <a:r>
              <a:rPr lang="en-US" dirty="0"/>
              <a:t>• Focus on one change per month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365104"/>
            <a:ext cx="82809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many people in your family</a:t>
            </a:r>
            <a:br>
              <a:rPr lang="en-US" b="1" dirty="0"/>
            </a:br>
            <a:r>
              <a:rPr lang="en-US" b="1" dirty="0"/>
              <a:t>have a history of heart disease,</a:t>
            </a:r>
            <a:br>
              <a:rPr lang="en-US" b="1" dirty="0"/>
            </a:br>
            <a:r>
              <a:rPr lang="en-GB" b="1" dirty="0"/>
              <a:t>diabetes, high blood pressure,</a:t>
            </a:r>
            <a:br>
              <a:rPr lang="en-GB" b="1" dirty="0"/>
            </a:br>
            <a:r>
              <a:rPr lang="en-GB" b="1" dirty="0"/>
              <a:t>or high blood cholesterol?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5468" y="3213100"/>
            <a:ext cx="2913063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Fats and cholesterol are needed</a:t>
            </a:r>
            <a:br>
              <a:rPr lang="en-US" b="1" dirty="0"/>
            </a:br>
            <a:r>
              <a:rPr lang="en-US" b="1" dirty="0"/>
              <a:t>by the body but too much</a:t>
            </a:r>
            <a:br>
              <a:rPr lang="en-US" b="1" dirty="0"/>
            </a:br>
            <a:r>
              <a:rPr lang="en-US" b="1" dirty="0"/>
              <a:t>can be unhealthy for you.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875756"/>
            <a:ext cx="7416824" cy="343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5760640"/>
          </a:xfrm>
        </p:spPr>
        <p:txBody>
          <a:bodyPr/>
          <a:lstStyle/>
          <a:p>
            <a:pPr>
              <a:buNone/>
            </a:pPr>
            <a:r>
              <a:rPr lang="en-US" b="1" dirty="0"/>
              <a:t>• Diets low in fat and cholesterol protect</a:t>
            </a:r>
          </a:p>
          <a:p>
            <a:pPr>
              <a:buNone/>
            </a:pPr>
            <a:r>
              <a:rPr lang="en-US" b="1" dirty="0" smtClean="0"/>
              <a:t>   against </a:t>
            </a:r>
            <a:r>
              <a:rPr lang="en-US" b="1" dirty="0"/>
              <a:t>heart disease and cancer</a:t>
            </a:r>
            <a:r>
              <a:rPr lang="en-US" b="1" dirty="0" smtClean="0"/>
              <a:t>.</a:t>
            </a:r>
          </a:p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/>
              <a:t>• Eat more whole-grain foods, fruits</a:t>
            </a:r>
          </a:p>
          <a:p>
            <a:pPr>
              <a:buNone/>
            </a:pPr>
            <a:r>
              <a:rPr lang="en-GB" b="1" dirty="0" smtClean="0"/>
              <a:t>   and </a:t>
            </a:r>
            <a:r>
              <a:rPr lang="en-GB" b="1" dirty="0"/>
              <a:t>vegetables</a:t>
            </a:r>
            <a:r>
              <a:rPr lang="en-GB" b="1" dirty="0" smtClean="0"/>
              <a:t>.</a:t>
            </a:r>
          </a:p>
          <a:p>
            <a:endParaRPr lang="en-GB" b="1" dirty="0" smtClean="0"/>
          </a:p>
          <a:p>
            <a:pPr>
              <a:buNone/>
            </a:pPr>
            <a:endParaRPr lang="en-GB" b="1" dirty="0" smtClean="0"/>
          </a:p>
          <a:p>
            <a:endParaRPr lang="el-G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21088"/>
            <a:ext cx="700615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Another reason to lower dietary fat</a:t>
            </a:r>
            <a:br>
              <a:rPr lang="en-US" b="1" dirty="0"/>
            </a:br>
            <a:r>
              <a:rPr lang="en-GB" b="1" dirty="0"/>
              <a:t>is for weight control.</a:t>
            </a:r>
            <a:endParaRPr lang="el-GR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15369"/>
            <a:ext cx="6120680" cy="392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Where is the fat?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7164288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/>
              <a:t>Plain baked potato </a:t>
            </a:r>
            <a:r>
              <a:rPr lang="en-US" sz="2800" dirty="0" smtClean="0"/>
              <a:t>= </a:t>
            </a:r>
            <a:r>
              <a:rPr lang="en-US" sz="2800" dirty="0"/>
              <a:t>1 gram of </a:t>
            </a:r>
            <a:r>
              <a:rPr lang="en-US" sz="2800" dirty="0" smtClean="0"/>
              <a:t>fat </a:t>
            </a:r>
            <a:r>
              <a:rPr lang="en-US" sz="2800" b="1" i="1" dirty="0" smtClean="0"/>
              <a:t>= </a:t>
            </a:r>
            <a:r>
              <a:rPr lang="en-GB" sz="2800" b="1" dirty="0" smtClean="0"/>
              <a:t>220 calories</a:t>
            </a:r>
          </a:p>
          <a:p>
            <a:pPr>
              <a:buNone/>
            </a:pPr>
            <a:endParaRPr lang="en-GB" sz="2800" b="1" dirty="0"/>
          </a:p>
          <a:p>
            <a:pPr>
              <a:buNone/>
            </a:pPr>
            <a:r>
              <a:rPr lang="en-US" sz="2800" dirty="0"/>
              <a:t>Baked potato </a:t>
            </a:r>
            <a:r>
              <a:rPr lang="en-US" sz="2800" dirty="0" smtClean="0"/>
              <a:t>with </a:t>
            </a:r>
            <a:r>
              <a:rPr lang="en-GB" sz="2800" dirty="0" smtClean="0"/>
              <a:t>1 Tablespoon butter</a:t>
            </a:r>
            <a:r>
              <a:rPr lang="en-US" sz="2800" dirty="0" smtClean="0"/>
              <a:t> = 12 grams </a:t>
            </a:r>
            <a:r>
              <a:rPr lang="en-US" sz="2800" dirty="0"/>
              <a:t>of </a:t>
            </a:r>
            <a:r>
              <a:rPr lang="en-US" sz="2800" dirty="0" smtClean="0"/>
              <a:t>fat </a:t>
            </a:r>
            <a:r>
              <a:rPr lang="en-GB" sz="2800" b="1" dirty="0" smtClean="0"/>
              <a:t>= 320 calories</a:t>
            </a:r>
          </a:p>
          <a:p>
            <a:pPr>
              <a:buNone/>
            </a:pPr>
            <a:endParaRPr lang="en-GB" sz="2800" b="1" dirty="0"/>
          </a:p>
          <a:p>
            <a:pPr>
              <a:buNone/>
            </a:pPr>
            <a:r>
              <a:rPr lang="en-US" sz="2800" dirty="0"/>
              <a:t>Baked potato </a:t>
            </a:r>
            <a:r>
              <a:rPr lang="en-US" sz="2800" dirty="0" smtClean="0"/>
              <a:t>with 1 Tablespoon butter and </a:t>
            </a:r>
            <a:r>
              <a:rPr lang="en-GB" sz="2800" dirty="0" smtClean="0"/>
              <a:t>1 Tablespoon sour cream</a:t>
            </a:r>
            <a:r>
              <a:rPr lang="en-US" sz="2800" dirty="0" smtClean="0"/>
              <a:t> = 15 </a:t>
            </a:r>
            <a:r>
              <a:rPr lang="en-US" sz="2800" dirty="0"/>
              <a:t>grams of fat</a:t>
            </a:r>
          </a:p>
          <a:p>
            <a:pPr>
              <a:buNone/>
            </a:pPr>
            <a:r>
              <a:rPr lang="en-US" sz="2800" b="1" dirty="0" smtClean="0"/>
              <a:t>     = 350 calories</a:t>
            </a:r>
            <a:endParaRPr lang="en-US" sz="28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2604" y="305272"/>
            <a:ext cx="1921396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r>
              <a:rPr lang="en-GB" b="1" dirty="0"/>
              <a:t>Fats in your diet.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Polyunsaturated fats are part</a:t>
            </a:r>
            <a:br>
              <a:rPr lang="en-GB" b="1" dirty="0"/>
            </a:br>
            <a:r>
              <a:rPr lang="en-GB" b="1" dirty="0"/>
              <a:t>of a </a:t>
            </a:r>
            <a:r>
              <a:rPr lang="en-GB" b="1" dirty="0" smtClean="0"/>
              <a:t>healthy </a:t>
            </a:r>
            <a:r>
              <a:rPr lang="en-GB" b="1" dirty="0"/>
              <a:t>diet.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5780"/>
            <a:ext cx="8892480" cy="464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dirty="0" smtClean="0"/>
              <a:t>Polyunsaturated fats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mackerel</a:t>
            </a:r>
          </a:p>
          <a:p>
            <a:r>
              <a:rPr lang="en-US" dirty="0" smtClean="0"/>
              <a:t>swordfish</a:t>
            </a:r>
          </a:p>
          <a:p>
            <a:r>
              <a:rPr lang="en-US" dirty="0" smtClean="0"/>
              <a:t>trout</a:t>
            </a:r>
          </a:p>
          <a:p>
            <a:r>
              <a:rPr lang="en-US" dirty="0" smtClean="0"/>
              <a:t>herring</a:t>
            </a:r>
          </a:p>
          <a:p>
            <a:r>
              <a:rPr lang="en-US" dirty="0" smtClean="0"/>
              <a:t>sardines</a:t>
            </a:r>
          </a:p>
          <a:p>
            <a:r>
              <a:rPr lang="en-US" dirty="0" smtClean="0"/>
              <a:t>tuna</a:t>
            </a:r>
          </a:p>
          <a:p>
            <a:r>
              <a:rPr lang="en-US" dirty="0" smtClean="0"/>
              <a:t>salmon</a:t>
            </a:r>
          </a:p>
          <a:p>
            <a:r>
              <a:rPr lang="en-US" dirty="0" smtClean="0"/>
              <a:t>flax seeds</a:t>
            </a:r>
          </a:p>
          <a:p>
            <a:r>
              <a:rPr lang="en-US" dirty="0" smtClean="0"/>
              <a:t>pumpkin seeds</a:t>
            </a:r>
          </a:p>
          <a:p>
            <a:r>
              <a:rPr lang="en-US" dirty="0" smtClean="0"/>
              <a:t>walnuts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323</Words>
  <Application>Microsoft Office PowerPoint</Application>
  <PresentationFormat>Προβολή στην οθόνη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Θέμα του Office</vt:lpstr>
      <vt:lpstr>FAT and CHOLESTEROL</vt:lpstr>
      <vt:lpstr>How many people in your family have a history of heart disease, diabetes, high blood pressure, or high blood cholesterol?</vt:lpstr>
      <vt:lpstr>Fats and cholesterol are needed by the body but too much can be unhealthy for you.</vt:lpstr>
      <vt:lpstr>Διαφάνεια 4</vt:lpstr>
      <vt:lpstr>Another reason to lower dietary fat is for weight control.</vt:lpstr>
      <vt:lpstr>Where is the fat?</vt:lpstr>
      <vt:lpstr>Fats in your diet.</vt:lpstr>
      <vt:lpstr>Polyunsaturated fats are part of a healthy diet.</vt:lpstr>
      <vt:lpstr>Polyunsaturated fats</vt:lpstr>
      <vt:lpstr>Monounsaturated fats are part of a healthy diet.</vt:lpstr>
      <vt:lpstr>Trans fats are not part of a healthy diet.</vt:lpstr>
      <vt:lpstr>Which of the following foods contain dietary cholesterol?</vt:lpstr>
      <vt:lpstr>Low fat alternatives</vt:lpstr>
      <vt:lpstr>Lower the fat and cholesterol in your diet.</vt:lpstr>
      <vt:lpstr>Learn to eat a heart healthy diet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many people in your family have a history of heart disease, diabetes, high blood pressure, or high blood cholesterol?</dc:title>
  <dc:creator>κατερίνα κώστα</dc:creator>
  <cp:lastModifiedBy>κατερίνα κώστα</cp:lastModifiedBy>
  <cp:revision>27</cp:revision>
  <dcterms:created xsi:type="dcterms:W3CDTF">2013-03-31T10:27:05Z</dcterms:created>
  <dcterms:modified xsi:type="dcterms:W3CDTF">2013-04-05T05:17:15Z</dcterms:modified>
</cp:coreProperties>
</file>