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8" r:id="rId4"/>
    <p:sldId id="270" r:id="rId5"/>
    <p:sldId id="259" r:id="rId6"/>
    <p:sldId id="272" r:id="rId7"/>
    <p:sldId id="269" r:id="rId8"/>
    <p:sldId id="261" r:id="rId9"/>
    <p:sldId id="265" r:id="rId10"/>
    <p:sldId id="271" r:id="rId11"/>
    <p:sldId id="262" r:id="rId12"/>
    <p:sldId id="263" r:id="rId13"/>
    <p:sldId id="264" r:id="rId14"/>
    <p:sldId id="267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AC98-75B7-4E03-96B6-44562CA24428}" type="datetimeFigureOut">
              <a:rPr lang="el-GR" smtClean="0"/>
              <a:pPr/>
              <a:t>4/6/2013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A9055-14F1-4E42-930C-96BF97639E9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MEAL PLANNING</a:t>
            </a:r>
            <a:r>
              <a:rPr lang="en-GB" dirty="0"/>
              <a:t/>
            </a:r>
            <a:br>
              <a:rPr lang="en-GB" dirty="0"/>
            </a:b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438" y="1600200"/>
            <a:ext cx="76711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i="1" dirty="0" smtClean="0"/>
              <a:t>“What are other things you do to help save time</a:t>
            </a:r>
          </a:p>
          <a:p>
            <a:pPr>
              <a:buNone/>
            </a:pPr>
            <a:r>
              <a:rPr lang="en-GB" b="1" i="1" dirty="0" smtClean="0"/>
              <a:t>planning and preparing meals?”</a:t>
            </a:r>
          </a:p>
          <a:p>
            <a:pPr>
              <a:buNone/>
            </a:pPr>
            <a:r>
              <a:rPr lang="en-US" dirty="0" smtClean="0"/>
              <a:t>• Cook dried beans, rice, macaroni, noodles and</a:t>
            </a:r>
          </a:p>
          <a:p>
            <a:pPr>
              <a:buNone/>
            </a:pPr>
            <a:r>
              <a:rPr lang="en-US" dirty="0" smtClean="0"/>
              <a:t>potatoes. Use in salads, casseroles, and side dishes</a:t>
            </a:r>
          </a:p>
          <a:p>
            <a:pPr>
              <a:buNone/>
            </a:pPr>
            <a:r>
              <a:rPr lang="en-US" dirty="0" smtClean="0"/>
              <a:t>within 2 to 3 days.</a:t>
            </a:r>
          </a:p>
          <a:p>
            <a:pPr>
              <a:buNone/>
            </a:pPr>
            <a:r>
              <a:rPr lang="en-US" dirty="0" smtClean="0"/>
              <a:t>• Hard cooked eggs can be kept in the refrigerator for</a:t>
            </a:r>
          </a:p>
          <a:p>
            <a:pPr>
              <a:buNone/>
            </a:pPr>
            <a:r>
              <a:rPr lang="en-US" dirty="0" smtClean="0"/>
              <a:t>3-4 days. Remove shell and store in covered container.</a:t>
            </a:r>
          </a:p>
          <a:p>
            <a:pPr>
              <a:buNone/>
            </a:pPr>
            <a:r>
              <a:rPr lang="en-US" dirty="0" smtClean="0"/>
              <a:t>• Prepare salads and desserts one </a:t>
            </a:r>
            <a:r>
              <a:rPr lang="en-GB" dirty="0" smtClean="0"/>
              <a:t>day ahead.</a:t>
            </a:r>
          </a:p>
          <a:p>
            <a:pPr>
              <a:buNone/>
            </a:pPr>
            <a:r>
              <a:rPr lang="en-US" dirty="0" smtClean="0"/>
              <a:t>• Most casserole dishes can be prepared one day,</a:t>
            </a:r>
          </a:p>
          <a:p>
            <a:pPr>
              <a:buNone/>
            </a:pPr>
            <a:r>
              <a:rPr lang="en-US" dirty="0" smtClean="0"/>
              <a:t>refrigerated, and baked the next day.</a:t>
            </a:r>
          </a:p>
          <a:p>
            <a:pPr>
              <a:buNone/>
            </a:pPr>
            <a:r>
              <a:rPr lang="en-US" dirty="0" smtClean="0"/>
              <a:t>• Many soup and stews improve in flavor on standing.</a:t>
            </a:r>
          </a:p>
          <a:p>
            <a:pPr>
              <a:buNone/>
            </a:pPr>
            <a:r>
              <a:rPr lang="en-US" dirty="0" smtClean="0"/>
              <a:t>Cook one day, cool quickly (refrigerate) and heat the</a:t>
            </a:r>
          </a:p>
          <a:p>
            <a:pPr>
              <a:buNone/>
            </a:pPr>
            <a:r>
              <a:rPr lang="en-GB" dirty="0" smtClean="0"/>
              <a:t>next day.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EATING  AWAY  FROM  HOME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438" y="1600200"/>
            <a:ext cx="76711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Where do people </a:t>
            </a:r>
            <a:r>
              <a:rPr lang="en-GB" b="1" dirty="0" smtClean="0"/>
              <a:t>eat away from home</a:t>
            </a:r>
            <a:r>
              <a:rPr lang="en-GB" b="1" dirty="0"/>
              <a:t>?</a:t>
            </a:r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30" y="1600200"/>
            <a:ext cx="781313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Why do people </a:t>
            </a:r>
            <a:r>
              <a:rPr lang="en-GB" b="1" dirty="0" smtClean="0"/>
              <a:t>eat away </a:t>
            </a:r>
            <a:r>
              <a:rPr lang="en-GB" b="1" dirty="0"/>
              <a:t>from home?</a:t>
            </a:r>
            <a:endParaRPr lang="el-G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416" y="1600200"/>
            <a:ext cx="66071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You can eat </a:t>
            </a:r>
            <a:r>
              <a:rPr lang="en-GB" b="1" dirty="0" smtClean="0"/>
              <a:t>healthy away </a:t>
            </a:r>
            <a:r>
              <a:rPr lang="en-GB" b="1" dirty="0"/>
              <a:t>from home!</a:t>
            </a:r>
            <a:endParaRPr lang="el-G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374" y="1600200"/>
            <a:ext cx="65972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Meal Time - Family Time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93946"/>
            <a:ext cx="8229600" cy="473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Planning meals for a week</a:t>
            </a:r>
            <a:br>
              <a:rPr lang="en-US" b="1" dirty="0"/>
            </a:br>
            <a:r>
              <a:rPr lang="en-US" b="1" dirty="0"/>
              <a:t>saves you time and </a:t>
            </a:r>
            <a:r>
              <a:rPr lang="en-US" b="1" dirty="0" smtClean="0"/>
              <a:t>money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7864"/>
            <a:ext cx="8229600" cy="383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/>
              <a:t>Plan meals with foods</a:t>
            </a:r>
            <a:br>
              <a:rPr lang="en-GB" b="1" i="1" dirty="0" smtClean="0"/>
            </a:br>
            <a:r>
              <a:rPr lang="en-US" b="1" i="1" dirty="0" smtClean="0"/>
              <a:t>you already have on hand!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525" y="1600200"/>
            <a:ext cx="64389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Eat a Variety of Foods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825" y="1600200"/>
            <a:ext cx="60123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Recommended </a:t>
            </a:r>
            <a:r>
              <a:rPr lang="en-US" b="1" dirty="0" smtClean="0"/>
              <a:t>daily intakes per person </a:t>
            </a:r>
            <a:r>
              <a:rPr lang="en-US" b="1" dirty="0" smtClean="0"/>
              <a:t>based </a:t>
            </a:r>
            <a:r>
              <a:rPr lang="it-IT" b="1" dirty="0" smtClean="0"/>
              <a:t>on </a:t>
            </a:r>
            <a:r>
              <a:rPr lang="it-IT" b="1" dirty="0" smtClean="0"/>
              <a:t>a 2,000 calorie diet.</a:t>
            </a:r>
            <a:br>
              <a:rPr lang="it-IT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b="1" dirty="0" smtClean="0"/>
              <a:t>Vegetables </a:t>
            </a:r>
            <a:r>
              <a:rPr lang="en-GB" b="1" dirty="0" smtClean="0">
                <a:sym typeface="Wingdings" pitchFamily="2" charset="2"/>
              </a:rPr>
              <a:t> </a:t>
            </a:r>
            <a:r>
              <a:rPr lang="en-GB" b="1" dirty="0" smtClean="0"/>
              <a:t>2 </a:t>
            </a:r>
            <a:r>
              <a:rPr lang="en-GB" b="1" dirty="0" smtClean="0"/>
              <a:t>1/2 </a:t>
            </a:r>
            <a:r>
              <a:rPr lang="en-GB" b="1" dirty="0" smtClean="0"/>
              <a:t>cups</a:t>
            </a:r>
          </a:p>
          <a:p>
            <a:pPr>
              <a:buNone/>
            </a:pPr>
            <a:endParaRPr lang="en-GB" b="1" dirty="0" smtClean="0"/>
          </a:p>
          <a:p>
            <a:pPr>
              <a:buNone/>
            </a:pPr>
            <a:r>
              <a:rPr lang="en-GB" b="1" dirty="0" smtClean="0"/>
              <a:t>Fruits </a:t>
            </a:r>
            <a:r>
              <a:rPr lang="en-GB" b="1" dirty="0" smtClean="0">
                <a:sym typeface="Wingdings" pitchFamily="2" charset="2"/>
              </a:rPr>
              <a:t> </a:t>
            </a:r>
            <a:r>
              <a:rPr lang="en-GB" b="1" dirty="0" smtClean="0"/>
              <a:t>2 cups</a:t>
            </a:r>
          </a:p>
          <a:p>
            <a:pPr>
              <a:buNone/>
            </a:pPr>
            <a:endParaRPr lang="en-GB" b="1" dirty="0" smtClean="0"/>
          </a:p>
          <a:p>
            <a:pPr>
              <a:buNone/>
            </a:pPr>
            <a:r>
              <a:rPr lang="en-GB" b="1" dirty="0" smtClean="0"/>
              <a:t>Dairy  </a:t>
            </a:r>
            <a:r>
              <a:rPr lang="en-GB" b="1" dirty="0" smtClean="0">
                <a:sym typeface="Wingdings" pitchFamily="2" charset="2"/>
              </a:rPr>
              <a:t> </a:t>
            </a:r>
            <a:r>
              <a:rPr lang="en-US" b="1" dirty="0" smtClean="0"/>
              <a:t>3 </a:t>
            </a:r>
            <a:r>
              <a:rPr lang="en-US" b="1" dirty="0" smtClean="0"/>
              <a:t>cups of milk or 3 equivalent milk product </a:t>
            </a:r>
            <a:r>
              <a:rPr lang="en-US" b="1" dirty="0" smtClean="0"/>
              <a:t>servings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GB" b="1" dirty="0" smtClean="0"/>
              <a:t>Grains  </a:t>
            </a:r>
            <a:r>
              <a:rPr lang="en-GB" b="1" dirty="0" smtClean="0">
                <a:sym typeface="Wingdings" pitchFamily="2" charset="2"/>
              </a:rPr>
              <a:t> 180 grams</a:t>
            </a:r>
          </a:p>
          <a:p>
            <a:pPr>
              <a:buNone/>
            </a:pPr>
            <a:endParaRPr lang="en-GB" b="1" dirty="0" smtClean="0"/>
          </a:p>
          <a:p>
            <a:pPr>
              <a:buNone/>
            </a:pPr>
            <a:r>
              <a:rPr lang="en-US" b="1" dirty="0" smtClean="0"/>
              <a:t>Meat, Poultry, Fish, Beans, Eggs &amp; </a:t>
            </a:r>
            <a:r>
              <a:rPr lang="en-US" b="1" dirty="0" smtClean="0"/>
              <a:t>Nuts </a:t>
            </a:r>
            <a:r>
              <a:rPr lang="en-US" b="1" dirty="0" smtClean="0">
                <a:sym typeface="Wingdings" pitchFamily="2" charset="2"/>
              </a:rPr>
              <a:t> </a:t>
            </a:r>
            <a:r>
              <a:rPr lang="en-GB" b="1" dirty="0" smtClean="0">
                <a:sym typeface="Wingdings" pitchFamily="2" charset="2"/>
              </a:rPr>
              <a:t>150 grams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Planning Meals with the Family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691" y="1600200"/>
            <a:ext cx="716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Prepare “do-it-yourself” </a:t>
            </a:r>
            <a:r>
              <a:rPr lang="en-GB" b="1" dirty="0" smtClean="0"/>
              <a:t>meals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195" y="1600200"/>
            <a:ext cx="66496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Prepare Some Foods Ahead</a:t>
            </a:r>
            <a:br>
              <a:rPr lang="en-GB" b="1" dirty="0"/>
            </a:br>
            <a:r>
              <a:rPr lang="en-US" b="1" dirty="0"/>
              <a:t>of Time and Serve Later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8119" y="1600200"/>
            <a:ext cx="67077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221</Words>
  <Application>Microsoft Office PowerPoint</Application>
  <PresentationFormat>Προβολή στην οθόνη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Θέμα του Office</vt:lpstr>
      <vt:lpstr>MEAL PLANNING </vt:lpstr>
      <vt:lpstr>Meal Time - Family Time</vt:lpstr>
      <vt:lpstr>Planning meals for a week saves you time and money</vt:lpstr>
      <vt:lpstr>Plan meals with foods you already have on hand!</vt:lpstr>
      <vt:lpstr>Eat a Variety of Foods</vt:lpstr>
      <vt:lpstr> Recommended daily intakes per person based on a 2,000 calorie diet. </vt:lpstr>
      <vt:lpstr>Planning Meals with the Family</vt:lpstr>
      <vt:lpstr>Prepare “do-it-yourself” meals</vt:lpstr>
      <vt:lpstr>Prepare Some Foods Ahead of Time and Serve Later</vt:lpstr>
      <vt:lpstr>Διαφάνεια 10</vt:lpstr>
      <vt:lpstr>EATING  AWAY  FROM  HOME</vt:lpstr>
      <vt:lpstr>Where do people eat away from home?</vt:lpstr>
      <vt:lpstr>Why do people eat away from home?</vt:lpstr>
      <vt:lpstr>You can eat healthy away from home!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MEAL     PLANNING</dc:title>
  <dc:creator>κατερίνα κώστα</dc:creator>
  <cp:lastModifiedBy>κατερίνα κώστα</cp:lastModifiedBy>
  <cp:revision>12</cp:revision>
  <dcterms:created xsi:type="dcterms:W3CDTF">2013-05-30T17:23:13Z</dcterms:created>
  <dcterms:modified xsi:type="dcterms:W3CDTF">2013-06-04T20:28:49Z</dcterms:modified>
</cp:coreProperties>
</file>