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2CA3-66F0-4423-AACC-996F53882BE8}" type="datetimeFigureOut">
              <a:rPr lang="el-GR" smtClean="0"/>
              <a:pPr/>
              <a:t>28/2/2013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CF9B-5D3E-435B-8D21-9DBA8D344EB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are good for your health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Fruits </a:t>
            </a:r>
            <a:r>
              <a:rPr lang="en-GB" b="1" dirty="0" smtClean="0"/>
              <a:t>are</a:t>
            </a:r>
            <a:endParaRPr lang="en-GB" b="1" dirty="0" smtClean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/>
              <a:t>good sources of vitamins and </a:t>
            </a:r>
            <a:r>
              <a:rPr lang="en-US" b="1" dirty="0" smtClean="0"/>
              <a:t>minerals</a:t>
            </a:r>
            <a:endParaRPr lang="en-US" b="1" dirty="0"/>
          </a:p>
          <a:p>
            <a:pPr>
              <a:buNone/>
            </a:pPr>
            <a:r>
              <a:rPr lang="en-GB" b="1" dirty="0" smtClean="0"/>
              <a:t> </a:t>
            </a:r>
            <a:r>
              <a:rPr lang="en-GB" b="1" dirty="0"/>
              <a:t>low in </a:t>
            </a:r>
            <a:r>
              <a:rPr lang="en-GB" b="1" dirty="0" smtClean="0"/>
              <a:t>calories</a:t>
            </a:r>
            <a:endParaRPr lang="en-GB" b="1" dirty="0"/>
          </a:p>
          <a:p>
            <a:pPr>
              <a:buNone/>
            </a:pPr>
            <a:r>
              <a:rPr lang="en-GB" b="1" dirty="0" smtClean="0"/>
              <a:t> </a:t>
            </a:r>
            <a:r>
              <a:rPr lang="en-GB" b="1" dirty="0"/>
              <a:t>low in </a:t>
            </a:r>
            <a:r>
              <a:rPr lang="en-GB" b="1" dirty="0" smtClean="0"/>
              <a:t>fat</a:t>
            </a:r>
            <a:endParaRPr lang="en-GB" b="1" dirty="0"/>
          </a:p>
          <a:p>
            <a:pPr>
              <a:buNone/>
            </a:pPr>
            <a:r>
              <a:rPr lang="en-GB" b="1" dirty="0" smtClean="0"/>
              <a:t> </a:t>
            </a:r>
            <a:r>
              <a:rPr lang="en-GB" b="1" dirty="0"/>
              <a:t>naturally </a:t>
            </a:r>
            <a:r>
              <a:rPr lang="en-GB" b="1" dirty="0" smtClean="0"/>
              <a:t>sweet</a:t>
            </a:r>
            <a:endParaRPr lang="en-GB" b="1" dirty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/>
              <a:t>a good source of </a:t>
            </a:r>
            <a:r>
              <a:rPr lang="en-US" b="1" dirty="0" smtClean="0"/>
              <a:t>fiber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2008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Buy Fruits in Season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11560" y="2636912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Spring </a:t>
            </a:r>
            <a:r>
              <a:rPr lang="en-GB" b="1" i="1" dirty="0" smtClean="0"/>
              <a:t>		Summer		 </a:t>
            </a:r>
            <a:r>
              <a:rPr lang="en-GB" b="1" i="1" dirty="0"/>
              <a:t>Fall </a:t>
            </a:r>
            <a:r>
              <a:rPr lang="en-GB" b="1" i="1" dirty="0" smtClean="0"/>
              <a:t>		Winter</a:t>
            </a:r>
            <a:endParaRPr lang="en-GB" b="1" i="1" dirty="0"/>
          </a:p>
          <a:p>
            <a:r>
              <a:rPr lang="en-GB" b="1" dirty="0" smtClean="0"/>
              <a:t>s</a:t>
            </a:r>
            <a:r>
              <a:rPr lang="en-GB" b="1" dirty="0" smtClean="0"/>
              <a:t>trawberries</a:t>
            </a:r>
            <a:r>
              <a:rPr lang="en-GB" b="1" dirty="0" smtClean="0"/>
              <a:t>	cherries 		apples 		oranges</a:t>
            </a:r>
            <a:endParaRPr lang="en-GB" b="1" dirty="0"/>
          </a:p>
          <a:p>
            <a:r>
              <a:rPr lang="en-GB" b="1" dirty="0" smtClean="0"/>
              <a:t>papaya 	</a:t>
            </a:r>
            <a:r>
              <a:rPr lang="en-GB" b="1" dirty="0" smtClean="0"/>
              <a:t>	peaches 		pears 		grapefruit</a:t>
            </a:r>
            <a:endParaRPr lang="en-GB" b="1" dirty="0"/>
          </a:p>
          <a:p>
            <a:r>
              <a:rPr lang="en-GB" b="1" dirty="0"/>
              <a:t>grapefruit </a:t>
            </a:r>
            <a:r>
              <a:rPr lang="en-GB" b="1" dirty="0" smtClean="0"/>
              <a:t>	plums 		grapes 		apples</a:t>
            </a:r>
            <a:endParaRPr lang="en-GB" b="1" dirty="0"/>
          </a:p>
          <a:p>
            <a:r>
              <a:rPr lang="en-GB" b="1" dirty="0"/>
              <a:t>bananas </a:t>
            </a:r>
            <a:r>
              <a:rPr lang="en-GB" b="1" dirty="0" smtClean="0"/>
              <a:t>		watermelons	bananas		</a:t>
            </a:r>
            <a:r>
              <a:rPr lang="en-GB" b="1" dirty="0" err="1" smtClean="0"/>
              <a:t>bananas</a:t>
            </a:r>
            <a:endParaRPr lang="en-GB" b="1" dirty="0"/>
          </a:p>
          <a:p>
            <a:r>
              <a:rPr lang="en-GB" b="1" dirty="0"/>
              <a:t>mango </a:t>
            </a:r>
            <a:r>
              <a:rPr lang="en-GB" b="1" dirty="0" smtClean="0"/>
              <a:t>		</a:t>
            </a:r>
            <a:r>
              <a:rPr lang="en-GB" b="1" dirty="0" smtClean="0"/>
              <a:t>melons	</a:t>
            </a:r>
            <a:r>
              <a:rPr lang="en-GB" b="1" dirty="0" smtClean="0"/>
              <a:t> </a:t>
            </a:r>
            <a:r>
              <a:rPr lang="en-GB" b="1" dirty="0" smtClean="0"/>
              <a:t>	cranberries 	grapes</a:t>
            </a:r>
            <a:endParaRPr lang="en-GB" b="1" dirty="0"/>
          </a:p>
          <a:p>
            <a:r>
              <a:rPr lang="en-GB" b="1" dirty="0" smtClean="0"/>
              <a:t>		blueberries 	kiwi </a:t>
            </a:r>
            <a:r>
              <a:rPr lang="en-GB" b="1" dirty="0" smtClean="0"/>
              <a:t>fruit		lemons</a:t>
            </a:r>
            <a:endParaRPr lang="en-GB" b="1" dirty="0"/>
          </a:p>
          <a:p>
            <a:r>
              <a:rPr lang="en-GB" b="1" dirty="0" smtClean="0"/>
              <a:t>		raspberries</a:t>
            </a:r>
            <a:endParaRPr lang="en-GB" b="1" dirty="0"/>
          </a:p>
          <a:p>
            <a:r>
              <a:rPr lang="en-GB" b="1" dirty="0" smtClean="0"/>
              <a:t>		bananas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5471"/>
            <a:ext cx="8229600" cy="483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Rinse fresh fruits in water</a:t>
            </a:r>
            <a:br>
              <a:rPr lang="en-US" b="1" dirty="0"/>
            </a:br>
            <a:r>
              <a:rPr lang="en-US" b="1" dirty="0"/>
              <a:t>before peeling, eating or cooking.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879" y="1600200"/>
            <a:ext cx="52122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Daily Menu of Fruits</a:t>
            </a:r>
            <a:br>
              <a:rPr lang="en-GB" b="1" dirty="0"/>
            </a:br>
            <a:r>
              <a:rPr lang="en-GB" b="1" dirty="0"/>
              <a:t>PLAN A MENU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51" y="1600200"/>
            <a:ext cx="77258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You need about 2 cups</a:t>
            </a:r>
            <a:br>
              <a:rPr lang="en-US" b="1" dirty="0"/>
            </a:br>
            <a:r>
              <a:rPr lang="en-GB" b="1" dirty="0"/>
              <a:t>of fruit each </a:t>
            </a:r>
            <a:r>
              <a:rPr lang="en-GB" b="1" dirty="0" smtClean="0"/>
              <a:t>day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1 </a:t>
            </a:r>
            <a:r>
              <a:rPr lang="en-US" sz="2400" b="1" dirty="0"/>
              <a:t>cup serving of fruit is:</a:t>
            </a:r>
          </a:p>
          <a:p>
            <a:pPr>
              <a:buNone/>
            </a:pPr>
            <a:r>
              <a:rPr lang="en-US" sz="2400" dirty="0" smtClean="0"/>
              <a:t>1 </a:t>
            </a:r>
            <a:r>
              <a:rPr lang="en-US" sz="2400" dirty="0"/>
              <a:t>cup of cooked, canned or raw fruit</a:t>
            </a:r>
          </a:p>
          <a:p>
            <a:pPr>
              <a:buNone/>
            </a:pPr>
            <a:r>
              <a:rPr lang="en-GB" sz="2400" dirty="0" smtClean="0"/>
              <a:t>1 </a:t>
            </a:r>
            <a:r>
              <a:rPr lang="en-GB" sz="2400" dirty="0" smtClean="0"/>
              <a:t>small </a:t>
            </a:r>
            <a:r>
              <a:rPr lang="en-GB" sz="2400" dirty="0"/>
              <a:t>apple</a:t>
            </a:r>
          </a:p>
          <a:p>
            <a:pPr>
              <a:buNone/>
            </a:pPr>
            <a:r>
              <a:rPr lang="en-GB" sz="2400" dirty="0" smtClean="0"/>
              <a:t>1 </a:t>
            </a:r>
            <a:r>
              <a:rPr lang="en-GB" sz="2400" dirty="0"/>
              <a:t>medium grapefruit</a:t>
            </a:r>
          </a:p>
          <a:p>
            <a:pPr>
              <a:buNone/>
            </a:pPr>
            <a:r>
              <a:rPr lang="en-GB" sz="2400" dirty="0" smtClean="0"/>
              <a:t>1/4 </a:t>
            </a:r>
            <a:r>
              <a:rPr lang="en-GB" sz="2400" dirty="0"/>
              <a:t>of a medium cantaloupe</a:t>
            </a:r>
          </a:p>
          <a:p>
            <a:pPr>
              <a:buNone/>
            </a:pPr>
            <a:r>
              <a:rPr lang="fr-FR" sz="2400" dirty="0" smtClean="0"/>
              <a:t>1 </a:t>
            </a:r>
            <a:r>
              <a:rPr lang="fr-FR" sz="2400" dirty="0" err="1"/>
              <a:t>cup</a:t>
            </a:r>
            <a:r>
              <a:rPr lang="fr-FR" sz="2400" dirty="0"/>
              <a:t> 100% fruit </a:t>
            </a:r>
            <a:r>
              <a:rPr lang="fr-FR" sz="2400" dirty="0" err="1"/>
              <a:t>juice</a:t>
            </a:r>
            <a:endParaRPr lang="fr-FR" sz="2400" dirty="0"/>
          </a:p>
          <a:p>
            <a:pPr>
              <a:buNone/>
            </a:pPr>
            <a:r>
              <a:rPr lang="en-US" sz="2400" dirty="0" smtClean="0"/>
              <a:t>1/2 </a:t>
            </a:r>
            <a:r>
              <a:rPr lang="en-US" sz="2400" dirty="0"/>
              <a:t>cup dried fruit; raisins, </a:t>
            </a:r>
            <a:r>
              <a:rPr lang="en-US" sz="2400" dirty="0" smtClean="0"/>
              <a:t>figs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85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Vitamin A, vitamin C, </a:t>
            </a:r>
            <a:r>
              <a:rPr lang="en-GB" b="1" dirty="0" smtClean="0"/>
              <a:t>fibre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and potassium are found</a:t>
            </a:r>
            <a:br>
              <a:rPr lang="en-GB" b="1" dirty="0"/>
            </a:br>
            <a:r>
              <a:rPr lang="en-US" b="1" dirty="0"/>
              <a:t>in many of the fruits you eat!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717" y="2276475"/>
            <a:ext cx="6918566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Vitamin A is good for your health.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Fruits with Vitamin A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Vitamin C is good for your health.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1369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Fruits with Vitamin C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99" y="1600200"/>
            <a:ext cx="78118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form of the food will affect its </a:t>
            </a:r>
            <a:r>
              <a:rPr lang="en-US" b="1" dirty="0" smtClean="0"/>
              <a:t>     fiber </a:t>
            </a:r>
            <a:r>
              <a:rPr lang="en-US" b="1" dirty="0"/>
              <a:t>content.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661" y="1600200"/>
            <a:ext cx="53006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Eat potassium-rich fruit</a:t>
            </a:r>
            <a:br>
              <a:rPr lang="en-GB" b="1" dirty="0"/>
            </a:br>
            <a:r>
              <a:rPr lang="en-GB" b="1" dirty="0"/>
              <a:t>for good health.</a:t>
            </a:r>
            <a:endParaRPr lang="el-G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99" y="1600200"/>
            <a:ext cx="78118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137</Words>
  <Application>Microsoft Office PowerPoint</Application>
  <PresentationFormat>Προβολή στην οθόνη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Fruits are good for your health</vt:lpstr>
      <vt:lpstr>You need about 2 cups of fruit each day</vt:lpstr>
      <vt:lpstr>Vitamin A, vitamin C, fibre and potassium are found in many of the fruits you eat!</vt:lpstr>
      <vt:lpstr>Vitamin A is good for your health.</vt:lpstr>
      <vt:lpstr>Fruits with Vitamin A</vt:lpstr>
      <vt:lpstr>Vitamin C is good for your health.</vt:lpstr>
      <vt:lpstr>Fruits with Vitamin C</vt:lpstr>
      <vt:lpstr>The form of the food will affect its      fiber content.</vt:lpstr>
      <vt:lpstr>Eat potassium-rich fruit for good health.</vt:lpstr>
      <vt:lpstr>Buy Fruits in Season</vt:lpstr>
      <vt:lpstr>Διαφάνεια 11</vt:lpstr>
      <vt:lpstr>Rinse fresh fruits in water before peeling, eating or cooking.</vt:lpstr>
      <vt:lpstr>Daily Menu of Fruits PLAN A MENU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κατερίνα κώστα</dc:creator>
  <cp:lastModifiedBy>κατερίνα κώστα</cp:lastModifiedBy>
  <cp:revision>28</cp:revision>
  <dcterms:created xsi:type="dcterms:W3CDTF">2013-02-25T18:57:19Z</dcterms:created>
  <dcterms:modified xsi:type="dcterms:W3CDTF">2013-02-28T20:25:02Z</dcterms:modified>
</cp:coreProperties>
</file>