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0" r:id="rId4"/>
    <p:sldId id="261" r:id="rId5"/>
    <p:sldId id="262" r:id="rId6"/>
    <p:sldId id="263" r:id="rId7"/>
    <p:sldId id="265" r:id="rId8"/>
    <p:sldId id="266" r:id="rId9"/>
    <p:sldId id="267" r:id="rId10"/>
    <p:sldId id="268" r:id="rId11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73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4B2AB-2D55-4510-ABC7-D41BFDF3A1D9}" type="datetimeFigureOut">
              <a:rPr lang="el-GR" smtClean="0"/>
              <a:t>16/5/2013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B9302-EC4D-42CF-8905-F1F554665DF9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4B2AB-2D55-4510-ABC7-D41BFDF3A1D9}" type="datetimeFigureOut">
              <a:rPr lang="el-GR" smtClean="0"/>
              <a:t>16/5/2013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B9302-EC4D-42CF-8905-F1F554665DF9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4B2AB-2D55-4510-ABC7-D41BFDF3A1D9}" type="datetimeFigureOut">
              <a:rPr lang="el-GR" smtClean="0"/>
              <a:t>16/5/2013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B9302-EC4D-42CF-8905-F1F554665DF9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4B2AB-2D55-4510-ABC7-D41BFDF3A1D9}" type="datetimeFigureOut">
              <a:rPr lang="el-GR" smtClean="0"/>
              <a:t>16/5/2013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B9302-EC4D-42CF-8905-F1F554665DF9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4B2AB-2D55-4510-ABC7-D41BFDF3A1D9}" type="datetimeFigureOut">
              <a:rPr lang="el-GR" smtClean="0"/>
              <a:t>16/5/2013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B9302-EC4D-42CF-8905-F1F554665DF9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4B2AB-2D55-4510-ABC7-D41BFDF3A1D9}" type="datetimeFigureOut">
              <a:rPr lang="el-GR" smtClean="0"/>
              <a:t>16/5/2013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B9302-EC4D-42CF-8905-F1F554665DF9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4B2AB-2D55-4510-ABC7-D41BFDF3A1D9}" type="datetimeFigureOut">
              <a:rPr lang="el-GR" smtClean="0"/>
              <a:t>16/5/2013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B9302-EC4D-42CF-8905-F1F554665DF9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4B2AB-2D55-4510-ABC7-D41BFDF3A1D9}" type="datetimeFigureOut">
              <a:rPr lang="el-GR" smtClean="0"/>
              <a:t>16/5/2013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B9302-EC4D-42CF-8905-F1F554665DF9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4B2AB-2D55-4510-ABC7-D41BFDF3A1D9}" type="datetimeFigureOut">
              <a:rPr lang="el-GR" smtClean="0"/>
              <a:t>16/5/2013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B9302-EC4D-42CF-8905-F1F554665DF9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4B2AB-2D55-4510-ABC7-D41BFDF3A1D9}" type="datetimeFigureOut">
              <a:rPr lang="el-GR" smtClean="0"/>
              <a:t>16/5/2013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B9302-EC4D-42CF-8905-F1F554665DF9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4B2AB-2D55-4510-ABC7-D41BFDF3A1D9}" type="datetimeFigureOut">
              <a:rPr lang="el-GR" smtClean="0"/>
              <a:t>16/5/2013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B9302-EC4D-42CF-8905-F1F554665DF9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24B2AB-2D55-4510-ABC7-D41BFDF3A1D9}" type="datetimeFigureOut">
              <a:rPr lang="el-GR" smtClean="0"/>
              <a:t>16/5/2013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BB9302-EC4D-42CF-8905-F1F554665DF9}" type="slidenum">
              <a:rPr lang="el-GR" smtClean="0"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FOOD LABELS</a:t>
            </a:r>
            <a:r>
              <a:rPr lang="en-GB" dirty="0"/>
              <a:t/>
            </a:r>
            <a:br>
              <a:rPr lang="en-GB" dirty="0"/>
            </a:br>
            <a:endParaRPr lang="el-GR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3340" y="1600200"/>
            <a:ext cx="767732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Food Label Health Claim Statement</a:t>
            </a:r>
            <a:endParaRPr lang="el-GR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600200"/>
            <a:ext cx="7632848" cy="4853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Food Labels</a:t>
            </a:r>
            <a:endParaRPr lang="el-GR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1977" y="1600200"/>
            <a:ext cx="356904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82977" y="1600200"/>
            <a:ext cx="356904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b="1" dirty="0"/>
              <a:t>List of i</a:t>
            </a:r>
            <a:r>
              <a:rPr lang="en-GB" sz="3200" b="1" dirty="0" smtClean="0"/>
              <a:t>ngredients</a:t>
            </a:r>
            <a:r>
              <a:rPr lang="en-GB" sz="3200" b="1" dirty="0"/>
              <a:t/>
            </a:r>
            <a:br>
              <a:rPr lang="en-GB" sz="3200" b="1" dirty="0"/>
            </a:br>
            <a:r>
              <a:rPr lang="en-GB" sz="3200" b="1" dirty="0"/>
              <a:t>Processed cheese slices</a:t>
            </a:r>
            <a:endParaRPr lang="el-GR" sz="32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GB" b="1" dirty="0" smtClean="0"/>
              <a:t>    </a:t>
            </a:r>
            <a:r>
              <a:rPr lang="en-GB" sz="1800" b="1" dirty="0" smtClean="0"/>
              <a:t>Ingredients</a:t>
            </a:r>
            <a:r>
              <a:rPr lang="en-GB" sz="1800" b="1" dirty="0"/>
              <a:t>: </a:t>
            </a:r>
            <a:r>
              <a:rPr lang="en-GB" sz="1800" dirty="0"/>
              <a:t>MILK, WATER, MILK PROTEIN </a:t>
            </a:r>
            <a:r>
              <a:rPr lang="en-GB" sz="1800" dirty="0" smtClean="0"/>
              <a:t>CONCENTRATE, </a:t>
            </a:r>
            <a:r>
              <a:rPr lang="en-US" sz="1800" dirty="0" smtClean="0"/>
              <a:t>MILKFAT</a:t>
            </a:r>
            <a:r>
              <a:rPr lang="en-US" sz="1800" dirty="0"/>
              <a:t>, WHEY PROTEIN CONCENTRATE, </a:t>
            </a:r>
            <a:r>
              <a:rPr lang="en-US" sz="1800" dirty="0" smtClean="0"/>
              <a:t>SODIUM CITRATE</a:t>
            </a:r>
            <a:r>
              <a:rPr lang="en-US" sz="1800" dirty="0"/>
              <a:t>, WHEY, SALT, GELATIN, SODIUM </a:t>
            </a:r>
            <a:r>
              <a:rPr lang="en-US" sz="1800" dirty="0" smtClean="0"/>
              <a:t>PHOSPHATE, </a:t>
            </a:r>
            <a:r>
              <a:rPr lang="en-GB" sz="1800" dirty="0" smtClean="0"/>
              <a:t>SORBIC </a:t>
            </a:r>
            <a:r>
              <a:rPr lang="en-GB" sz="1800" dirty="0"/>
              <a:t>ACID AS A PRESERVATIVE, OLEORESIN </a:t>
            </a:r>
            <a:r>
              <a:rPr lang="en-GB" sz="1800" dirty="0" smtClean="0"/>
              <a:t>PAPRIKA, </a:t>
            </a:r>
            <a:r>
              <a:rPr lang="it-IT" sz="1800" dirty="0" smtClean="0"/>
              <a:t>ANNATTO </a:t>
            </a:r>
            <a:r>
              <a:rPr lang="it-IT" sz="1800" dirty="0"/>
              <a:t>(COLOR), ENZYMES, CHEESE CULTURE</a:t>
            </a:r>
            <a:endParaRPr lang="el-GR" sz="18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2924944"/>
            <a:ext cx="5305425" cy="3510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rmAutofit/>
          </a:bodyPr>
          <a:lstStyle/>
          <a:p>
            <a:r>
              <a:rPr lang="en-US" sz="2800" b="1" dirty="0"/>
              <a:t>Allergens must be listed on food labels in plain language.</a:t>
            </a:r>
            <a:endParaRPr lang="el-GR" sz="28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1268760"/>
            <a:ext cx="9144000" cy="558924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GB" sz="2400" b="1" dirty="0"/>
              <a:t>Common allergens:</a:t>
            </a:r>
          </a:p>
          <a:p>
            <a:pPr algn="ctr">
              <a:buNone/>
            </a:pPr>
            <a:r>
              <a:rPr lang="en-US" sz="2400" b="1" dirty="0"/>
              <a:t>Tree nuts (examples: almonds, walnuts, pecans)</a:t>
            </a:r>
          </a:p>
          <a:p>
            <a:pPr algn="ctr">
              <a:buNone/>
            </a:pPr>
            <a:r>
              <a:rPr lang="en-GB" sz="2400" b="1" dirty="0"/>
              <a:t>Milk</a:t>
            </a:r>
          </a:p>
          <a:p>
            <a:pPr algn="ctr">
              <a:buNone/>
            </a:pPr>
            <a:r>
              <a:rPr lang="en-GB" sz="2400" b="1" dirty="0"/>
              <a:t>Eggs</a:t>
            </a:r>
          </a:p>
          <a:p>
            <a:pPr algn="ctr">
              <a:buNone/>
            </a:pPr>
            <a:r>
              <a:rPr lang="en-GB" sz="2400" b="1" dirty="0"/>
              <a:t>Fish</a:t>
            </a:r>
          </a:p>
          <a:p>
            <a:pPr algn="ctr">
              <a:buNone/>
            </a:pPr>
            <a:r>
              <a:rPr lang="en-GB" sz="2400" b="1" dirty="0"/>
              <a:t>Crustacean </a:t>
            </a:r>
            <a:r>
              <a:rPr lang="en-GB" sz="2400" b="1" dirty="0" smtClean="0"/>
              <a:t>shellfish</a:t>
            </a:r>
            <a:endParaRPr lang="en-GB" sz="2400" b="1" dirty="0"/>
          </a:p>
          <a:p>
            <a:pPr algn="ctr">
              <a:buNone/>
            </a:pPr>
            <a:r>
              <a:rPr lang="en-GB" sz="2400" b="1" dirty="0"/>
              <a:t>Peanuts</a:t>
            </a:r>
          </a:p>
          <a:p>
            <a:pPr algn="ctr">
              <a:buNone/>
            </a:pPr>
            <a:r>
              <a:rPr lang="en-GB" sz="2400" b="1" dirty="0"/>
              <a:t>Soybeans</a:t>
            </a:r>
          </a:p>
          <a:p>
            <a:pPr algn="ctr">
              <a:buNone/>
            </a:pPr>
            <a:r>
              <a:rPr lang="en-GB" sz="2400" b="1" dirty="0" smtClean="0"/>
              <a:t>Wheat</a:t>
            </a:r>
          </a:p>
          <a:p>
            <a:pPr algn="ctr">
              <a:buNone/>
            </a:pPr>
            <a:endParaRPr lang="en-GB" sz="2400" b="1" dirty="0" smtClean="0"/>
          </a:p>
          <a:p>
            <a:pPr algn="ctr">
              <a:buNone/>
            </a:pPr>
            <a:endParaRPr lang="el-GR" sz="24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5517232"/>
            <a:ext cx="7571184" cy="1133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Nutrition Facts Panel</a:t>
            </a:r>
            <a:endParaRPr lang="el-GR" dirty="0"/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1196752"/>
            <a:ext cx="4824536" cy="5661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>
            <a:normAutofit fontScale="90000"/>
          </a:bodyPr>
          <a:lstStyle/>
          <a:p>
            <a:r>
              <a:rPr lang="en-GB" b="1" dirty="0"/>
              <a:t>Nutrition </a:t>
            </a:r>
            <a:r>
              <a:rPr lang="en-GB" b="1" dirty="0" smtClean="0"/>
              <a:t>Facts: Serving Sizes, Calories, Calories from Fat</a:t>
            </a:r>
            <a:endParaRPr lang="el-GR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84784"/>
            <a:ext cx="9144000" cy="5373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More About Nutrition Facts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en-GB" b="1" dirty="0"/>
              <a:t>• % Daily Value (DV)</a:t>
            </a:r>
          </a:p>
          <a:p>
            <a:pPr>
              <a:buNone/>
            </a:pPr>
            <a:r>
              <a:rPr lang="en-GB" b="1" dirty="0"/>
              <a:t>• Nutrient list</a:t>
            </a:r>
          </a:p>
          <a:p>
            <a:pPr>
              <a:buNone/>
            </a:pPr>
            <a:r>
              <a:rPr lang="en-GB" b="1" dirty="0"/>
              <a:t>• Carbohydrates and protein</a:t>
            </a:r>
          </a:p>
          <a:p>
            <a:pPr>
              <a:buNone/>
            </a:pPr>
            <a:r>
              <a:rPr lang="en-GB" b="1" dirty="0"/>
              <a:t>• Vitamins and Minerals</a:t>
            </a:r>
            <a:endParaRPr lang="el-GR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340768"/>
            <a:ext cx="4244280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Words like </a:t>
            </a:r>
            <a:r>
              <a:rPr lang="en-US" b="1" i="1" dirty="0"/>
              <a:t>free, low, and light</a:t>
            </a:r>
            <a:br>
              <a:rPr lang="en-US" b="1" i="1" dirty="0"/>
            </a:br>
            <a:r>
              <a:rPr lang="en-US" b="1" dirty="0"/>
              <a:t>may be used on the food </a:t>
            </a:r>
            <a:r>
              <a:rPr lang="en-US" b="1" dirty="0" smtClean="0"/>
              <a:t>label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/>
          <a:lstStyle/>
          <a:p>
            <a:pPr>
              <a:buNone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FAT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FREE </a:t>
            </a:r>
            <a:r>
              <a:rPr lang="en-US" dirty="0" smtClean="0"/>
              <a:t>-</a:t>
            </a:r>
            <a:r>
              <a:rPr lang="en-US" b="1" dirty="0" smtClean="0"/>
              <a:t> </a:t>
            </a:r>
            <a:r>
              <a:rPr lang="en-US" dirty="0"/>
              <a:t>Foods must have less than 0.5 grams of fat per serving</a:t>
            </a:r>
            <a:r>
              <a:rPr lang="en-US" dirty="0" smtClean="0"/>
              <a:t>.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LIGHT FAT </a:t>
            </a:r>
            <a:r>
              <a:rPr lang="en-US" dirty="0"/>
              <a:t>- Food contains no more than half the fat per serving of </a:t>
            </a:r>
            <a:r>
              <a:rPr lang="en-US" dirty="0" smtClean="0"/>
              <a:t>a </a:t>
            </a:r>
            <a:r>
              <a:rPr lang="en-GB" dirty="0" smtClean="0"/>
              <a:t>comparison </a:t>
            </a:r>
            <a:r>
              <a:rPr lang="en-GB" dirty="0"/>
              <a:t>food</a:t>
            </a:r>
            <a:r>
              <a:rPr lang="en-GB" dirty="0" smtClean="0"/>
              <a:t>.</a:t>
            </a:r>
          </a:p>
          <a:p>
            <a:pPr>
              <a:buNone/>
            </a:pPr>
            <a:endParaRPr lang="en-GB" dirty="0"/>
          </a:p>
          <a:p>
            <a:pPr>
              <a:buNone/>
            </a:pPr>
            <a:r>
              <a:rPr lang="en-US" b="1" dirty="0" smtClean="0">
                <a:solidFill>
                  <a:srgbClr val="FF0000"/>
                </a:solidFill>
              </a:rPr>
              <a:t>LOW </a:t>
            </a:r>
            <a:r>
              <a:rPr lang="en-US" b="1" dirty="0">
                <a:solidFill>
                  <a:srgbClr val="FF0000"/>
                </a:solidFill>
              </a:rPr>
              <a:t>FAT </a:t>
            </a:r>
            <a:r>
              <a:rPr lang="en-US" dirty="0"/>
              <a:t>- Food must have only 3 grams of fat or less per serving.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 flipV="1">
            <a:off x="457200" y="228919"/>
            <a:ext cx="8229600" cy="45719"/>
          </a:xfrm>
        </p:spPr>
        <p:txBody>
          <a:bodyPr>
            <a:normAutofit fontScale="90000"/>
          </a:bodyPr>
          <a:lstStyle/>
          <a:p>
            <a:endParaRPr lang="el-GR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350"/>
            <a:ext cx="8640960" cy="6337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182</Words>
  <Application>Microsoft Office PowerPoint</Application>
  <PresentationFormat>Προβολή στην οθόνη (4:3)</PresentationFormat>
  <Paragraphs>28</Paragraphs>
  <Slides>10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10</vt:i4>
      </vt:variant>
    </vt:vector>
  </HeadingPairs>
  <TitlesOfParts>
    <vt:vector size="11" baseType="lpstr">
      <vt:lpstr>Θέμα του Office</vt:lpstr>
      <vt:lpstr> FOOD LABELS </vt:lpstr>
      <vt:lpstr>Food Labels</vt:lpstr>
      <vt:lpstr>List of ingredients Processed cheese slices</vt:lpstr>
      <vt:lpstr>Allergens must be listed on food labels in plain language.</vt:lpstr>
      <vt:lpstr>Nutrition Facts Panel</vt:lpstr>
      <vt:lpstr>Nutrition Facts: Serving Sizes, Calories, Calories from Fat</vt:lpstr>
      <vt:lpstr>More About Nutrition Facts</vt:lpstr>
      <vt:lpstr>Words like free, low, and light may be used on the food label</vt:lpstr>
      <vt:lpstr>Διαφάνεια 9</vt:lpstr>
      <vt:lpstr>Food Label Health Claim Statement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κατερίνα κώστα</dc:creator>
  <cp:lastModifiedBy>κατερίνα κώστα</cp:lastModifiedBy>
  <cp:revision>5</cp:revision>
  <dcterms:created xsi:type="dcterms:W3CDTF">2013-05-16T14:09:11Z</dcterms:created>
  <dcterms:modified xsi:type="dcterms:W3CDTF">2013-05-16T14:56:39Z</dcterms:modified>
</cp:coreProperties>
</file>